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9"/>
  </p:notesMasterIdLst>
  <p:handoutMasterIdLst>
    <p:handoutMasterId r:id="rId20"/>
  </p:handoutMasterIdLst>
  <p:sldIdLst>
    <p:sldId id="287" r:id="rId2"/>
    <p:sldId id="334" r:id="rId3"/>
    <p:sldId id="333" r:id="rId4"/>
    <p:sldId id="335" r:id="rId5"/>
    <p:sldId id="316" r:id="rId6"/>
    <p:sldId id="297" r:id="rId7"/>
    <p:sldId id="336" r:id="rId8"/>
    <p:sldId id="337" r:id="rId9"/>
    <p:sldId id="328" r:id="rId10"/>
    <p:sldId id="307" r:id="rId11"/>
    <p:sldId id="325" r:id="rId12"/>
    <p:sldId id="305" r:id="rId13"/>
    <p:sldId id="317" r:id="rId14"/>
    <p:sldId id="326" r:id="rId15"/>
    <p:sldId id="341" r:id="rId16"/>
    <p:sldId id="339" r:id="rId17"/>
    <p:sldId id="34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AB3"/>
    <a:srgbClr val="423F45"/>
    <a:srgbClr val="A4AAAB"/>
    <a:srgbClr val="FFFFFF"/>
    <a:srgbClr val="92D2E4"/>
    <a:srgbClr val="CDEBF3"/>
    <a:srgbClr val="C5E8F1"/>
    <a:srgbClr val="7A6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32" autoAdjust="0"/>
    <p:restoredTop sz="27555" autoAdjust="0"/>
  </p:normalViewPr>
  <p:slideViewPr>
    <p:cSldViewPr snapToGrid="0" showGuides="1">
      <p:cViewPr varScale="1">
        <p:scale>
          <a:sx n="88" d="100"/>
          <a:sy n="88" d="100"/>
        </p:scale>
        <p:origin x="168" y="53"/>
      </p:cViewPr>
      <p:guideLst>
        <p:guide orient="horz" pos="2160"/>
        <p:guide pos="3863"/>
      </p:guideLst>
    </p:cSldViewPr>
  </p:slideViewPr>
  <p:outlineViewPr>
    <p:cViewPr>
      <p:scale>
        <a:sx n="33" d="100"/>
        <a:sy n="33" d="100"/>
      </p:scale>
      <p:origin x="0" y="-248"/>
    </p:cViewPr>
  </p:outlineViewPr>
  <p:notesTextViewPr>
    <p:cViewPr>
      <p:scale>
        <a:sx n="3" d="2"/>
        <a:sy n="3" d="2"/>
      </p:scale>
      <p:origin x="0" y="0"/>
    </p:cViewPr>
  </p:notesTextViewPr>
  <p:sorterViewPr>
    <p:cViewPr>
      <p:scale>
        <a:sx n="120" d="100"/>
        <a:sy n="120" d="100"/>
      </p:scale>
      <p:origin x="0" y="0"/>
    </p:cViewPr>
  </p:sorterViewPr>
  <p:notesViewPr>
    <p:cSldViewPr snapToGrid="0" showGuides="1">
      <p:cViewPr>
        <p:scale>
          <a:sx n="106" d="100"/>
          <a:sy n="106" d="100"/>
        </p:scale>
        <p:origin x="227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327AC-44A1-4A3D-A671-18DC3E821693}" type="datetimeFigureOut">
              <a:rPr lang="en-GB" smtClean="0"/>
              <a:t>06/09/2020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54C2D-079E-4D91-A5D3-8B91794C145E}" type="slidenum">
              <a:rPr lang="en-GB" smtClean="0"/>
              <a:t>‹#›</a:t>
            </a:fld>
            <a:endParaRPr lang="en-GB"/>
          </a:p>
        </p:txBody>
      </p:sp>
    </p:spTree>
    <p:extLst>
      <p:ext uri="{BB962C8B-B14F-4D97-AF65-F5344CB8AC3E}">
        <p14:creationId xmlns:p14="http://schemas.microsoft.com/office/powerpoint/2010/main" val="3429570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6CABA-896C-4DE5-BCF1-FC9542D16708}" type="datetimeFigureOut">
              <a:rPr lang="en-GB" smtClean="0"/>
              <a:t>06/09/2020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67063-D7C9-44C9-82FB-846BF4558AEC}" type="slidenum">
              <a:rPr lang="en-GB" smtClean="0"/>
              <a:t>‹#›</a:t>
            </a:fld>
            <a:endParaRPr lang="en-GB"/>
          </a:p>
        </p:txBody>
      </p:sp>
    </p:spTree>
    <p:extLst>
      <p:ext uri="{BB962C8B-B14F-4D97-AF65-F5344CB8AC3E}">
        <p14:creationId xmlns:p14="http://schemas.microsoft.com/office/powerpoint/2010/main" val="2318605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1314450"/>
            <a:ext cx="5486400" cy="3086100"/>
          </a:xfrm>
        </p:spPr>
      </p:sp>
      <p:sp>
        <p:nvSpPr>
          <p:cNvPr id="3" name="Notes Placeholder 2"/>
          <p:cNvSpPr>
            <a:spLocks noGrp="1"/>
          </p:cNvSpPr>
          <p:nvPr>
            <p:ph type="body" idx="1"/>
          </p:nvPr>
        </p:nvSpPr>
        <p:spPr/>
        <p:txBody>
          <a:bodyPr/>
          <a:lstStyle/>
          <a:p>
            <a:r>
              <a:rPr lang="en-GB" dirty="0"/>
              <a:t>Right click and format background to change</a:t>
            </a:r>
            <a:r>
              <a:rPr lang="en-GB" baseline="0" dirty="0"/>
              <a:t> image </a:t>
            </a:r>
            <a:endParaRPr lang="en-GB" dirty="0"/>
          </a:p>
        </p:txBody>
      </p:sp>
      <p:sp>
        <p:nvSpPr>
          <p:cNvPr id="4" name="Slide Number Placeholder 3"/>
          <p:cNvSpPr>
            <a:spLocks noGrp="1"/>
          </p:cNvSpPr>
          <p:nvPr>
            <p:ph type="sldNum" sz="quarter" idx="10"/>
          </p:nvPr>
        </p:nvSpPr>
        <p:spPr/>
        <p:txBody>
          <a:bodyPr/>
          <a:lstStyle/>
          <a:p>
            <a:fld id="{F7767063-D7C9-44C9-82FB-846BF4558AEC}" type="slidenum">
              <a:rPr lang="en-GB" smtClean="0"/>
              <a:t>1</a:t>
            </a:fld>
            <a:endParaRPr lang="en-GB"/>
          </a:p>
        </p:txBody>
      </p:sp>
    </p:spTree>
    <p:extLst>
      <p:ext uri="{BB962C8B-B14F-4D97-AF65-F5344CB8AC3E}">
        <p14:creationId xmlns:p14="http://schemas.microsoft.com/office/powerpoint/2010/main" val="425576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I just wanted to start today with a brief reminder of the diverse roles that working donkeys play around the world, supporting communities and the livelihoods of individuals.</a:t>
            </a:r>
          </a:p>
          <a:p>
            <a:endParaRPr lang="en-GB" dirty="0"/>
          </a:p>
          <a:p>
            <a:r>
              <a:rPr lang="en-GB" dirty="0" smtClean="0"/>
              <a:t>From </a:t>
            </a:r>
            <a:r>
              <a:rPr lang="en-GB" dirty="0"/>
              <a:t>top-left to right: Rubbish</a:t>
            </a:r>
            <a:r>
              <a:rPr lang="en-GB" baseline="0" dirty="0"/>
              <a:t> collection carts in Kenya, construction sites in India, ploughs in Tanzania. Middle row left-to-right: sheep protecting donkeys of Romania, water collection of Tanzania, expedition mules in Morocco. Bottom left-to-right: beekeeping donkey of Brazil, droughts of Somalia, DAT in UK</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3EF0E760-E019-486F-BCC4-06C1ED1154B4}" type="slidenum">
              <a:rPr lang="en-GB" smtClean="0"/>
              <a:pPr/>
              <a:t>5</a:t>
            </a:fld>
            <a:endParaRPr lang="en-GB"/>
          </a:p>
        </p:txBody>
      </p:sp>
    </p:spTree>
    <p:extLst>
      <p:ext uri="{BB962C8B-B14F-4D97-AF65-F5344CB8AC3E}">
        <p14:creationId xmlns:p14="http://schemas.microsoft.com/office/powerpoint/2010/main" val="381280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struggle to find enough supply is impacting on the industry. </a:t>
            </a:r>
          </a:p>
          <a:p>
            <a:endParaRPr lang="en-GB" baseline="0" dirty="0"/>
          </a:p>
          <a:p>
            <a:r>
              <a:rPr lang="en-GB" baseline="0" dirty="0"/>
              <a:t>This chart shows the share value of China’s biggest </a:t>
            </a:r>
            <a:r>
              <a:rPr lang="en-GB" baseline="0" dirty="0" err="1"/>
              <a:t>ejiao</a:t>
            </a:r>
            <a:r>
              <a:rPr lang="en-GB" baseline="0" dirty="0"/>
              <a:t> manufacturer, Dong-e </a:t>
            </a:r>
            <a:r>
              <a:rPr lang="en-GB" baseline="0" dirty="0" err="1"/>
              <a:t>ejiao</a:t>
            </a:r>
            <a:r>
              <a:rPr lang="en-GB" baseline="0" dirty="0"/>
              <a:t>. Years of growth when supply was plentiful but in 2016, with the halting of sales by a number of </a:t>
            </a:r>
            <a:r>
              <a:rPr lang="en-GB" baseline="0" dirty="0" err="1"/>
              <a:t>Ecowass</a:t>
            </a:r>
            <a:r>
              <a:rPr lang="en-GB" baseline="0" dirty="0"/>
              <a:t> nations, and also the wider impact of unsustainable offtake globally, the industry just isn’t as profitable any more.</a:t>
            </a:r>
          </a:p>
          <a:p>
            <a:endParaRPr lang="en-GB" baseline="0" dirty="0"/>
          </a:p>
          <a:p>
            <a:r>
              <a:rPr lang="en-GB" baseline="0" dirty="0"/>
              <a:t> The industry started to charge more for the product as it had less to sell – it raised the price to nearly 40 times what it was in 2006. But it hit a ceiling, consumers refused to pay more for less and their profits have reduced by huge amounts.</a:t>
            </a:r>
          </a:p>
          <a:p>
            <a:endParaRPr lang="en-GB" baseline="0" dirty="0"/>
          </a:p>
          <a:p>
            <a:r>
              <a:rPr lang="en-GB" baseline="0" dirty="0"/>
              <a:t>Finding supply will only get harder but that also means that traders will cast their net wider, meaning that more remote, vulnerable donkey-dependent communities will </a:t>
            </a:r>
            <a:r>
              <a:rPr lang="en-GB" baseline="0" dirty="0" err="1"/>
              <a:t>alos</a:t>
            </a:r>
            <a:r>
              <a:rPr lang="en-GB" baseline="0" dirty="0"/>
              <a:t> be at risk. Just this week we have heard that, for the first time, communities in Zambia are being targeted by traders and thefts have started </a:t>
            </a:r>
            <a:endParaRPr lang="en-GB" dirty="0"/>
          </a:p>
        </p:txBody>
      </p:sp>
      <p:sp>
        <p:nvSpPr>
          <p:cNvPr id="4" name="Slide Number Placeholder 3"/>
          <p:cNvSpPr>
            <a:spLocks noGrp="1"/>
          </p:cNvSpPr>
          <p:nvPr>
            <p:ph type="sldNum" sz="quarter" idx="10"/>
          </p:nvPr>
        </p:nvSpPr>
        <p:spPr/>
        <p:txBody>
          <a:bodyPr/>
          <a:lstStyle/>
          <a:p>
            <a:fld id="{F7767063-D7C9-44C9-82FB-846BF4558AEC}" type="slidenum">
              <a:rPr lang="en-GB" smtClean="0"/>
              <a:t>6</a:t>
            </a:fld>
            <a:endParaRPr lang="en-GB"/>
          </a:p>
        </p:txBody>
      </p:sp>
    </p:spTree>
    <p:extLst>
      <p:ext uri="{BB962C8B-B14F-4D97-AF65-F5344CB8AC3E}">
        <p14:creationId xmlns:p14="http://schemas.microsoft.com/office/powerpoint/2010/main" val="363374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struggle to find enough supply is impacting on the industry. </a:t>
            </a:r>
          </a:p>
          <a:p>
            <a:endParaRPr lang="en-GB" baseline="0" dirty="0"/>
          </a:p>
          <a:p>
            <a:r>
              <a:rPr lang="en-GB" baseline="0" dirty="0"/>
              <a:t>This chart shows the share value of China’s biggest </a:t>
            </a:r>
            <a:r>
              <a:rPr lang="en-GB" baseline="0" dirty="0" err="1"/>
              <a:t>ejiao</a:t>
            </a:r>
            <a:r>
              <a:rPr lang="en-GB" baseline="0" dirty="0"/>
              <a:t> manufacturer, Dong-e </a:t>
            </a:r>
            <a:r>
              <a:rPr lang="en-GB" baseline="0" dirty="0" err="1"/>
              <a:t>ejiao</a:t>
            </a:r>
            <a:r>
              <a:rPr lang="en-GB" baseline="0" dirty="0"/>
              <a:t>. Years of growth when supply was plentiful but in 2016, with the halting of sales by a number of </a:t>
            </a:r>
            <a:r>
              <a:rPr lang="en-GB" baseline="0" dirty="0" err="1"/>
              <a:t>Ecowass</a:t>
            </a:r>
            <a:r>
              <a:rPr lang="en-GB" baseline="0" dirty="0"/>
              <a:t> nations, and also the wider impact of unsustainable offtake globally, the industry just isn’t as profitable any more.</a:t>
            </a:r>
          </a:p>
          <a:p>
            <a:endParaRPr lang="en-GB" baseline="0" dirty="0"/>
          </a:p>
          <a:p>
            <a:r>
              <a:rPr lang="en-GB" baseline="0" dirty="0"/>
              <a:t> The industry started to charge more for the product as it had less to sell – it raised the price to nearly 40 times what it was in 2006. But it hit a ceiling, consumers refused to pay more for less and their profits have reduced by huge amounts.</a:t>
            </a:r>
          </a:p>
          <a:p>
            <a:endParaRPr lang="en-GB" baseline="0" dirty="0"/>
          </a:p>
          <a:p>
            <a:r>
              <a:rPr lang="en-GB" baseline="0" dirty="0"/>
              <a:t>Finding supply will only get harder but that also means that traders will cast their net wider, meaning that more remote, vulnerable donkey-dependent communities will </a:t>
            </a:r>
            <a:r>
              <a:rPr lang="en-GB" baseline="0" dirty="0" err="1"/>
              <a:t>alos</a:t>
            </a:r>
            <a:r>
              <a:rPr lang="en-GB" baseline="0" dirty="0"/>
              <a:t> be at risk. Just this week we have heard that, for the first time, communities in Zambia are being targeted by traders and thefts have started </a:t>
            </a:r>
            <a:endParaRPr lang="en-GB" dirty="0"/>
          </a:p>
        </p:txBody>
      </p:sp>
      <p:sp>
        <p:nvSpPr>
          <p:cNvPr id="4" name="Slide Number Placeholder 3"/>
          <p:cNvSpPr>
            <a:spLocks noGrp="1"/>
          </p:cNvSpPr>
          <p:nvPr>
            <p:ph type="sldNum" sz="quarter" idx="10"/>
          </p:nvPr>
        </p:nvSpPr>
        <p:spPr/>
        <p:txBody>
          <a:bodyPr/>
          <a:lstStyle/>
          <a:p>
            <a:fld id="{F7767063-D7C9-44C9-82FB-846BF4558AEC}" type="slidenum">
              <a:rPr lang="en-GB" smtClean="0"/>
              <a:t>9</a:t>
            </a:fld>
            <a:endParaRPr lang="en-GB"/>
          </a:p>
        </p:txBody>
      </p:sp>
    </p:spTree>
    <p:extLst>
      <p:ext uri="{BB962C8B-B14F-4D97-AF65-F5344CB8AC3E}">
        <p14:creationId xmlns:p14="http://schemas.microsoft.com/office/powerpoint/2010/main" val="396338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a:t>
            </a:r>
            <a:r>
              <a:rPr lang="en-GB" baseline="0" dirty="0"/>
              <a:t> </a:t>
            </a:r>
            <a:r>
              <a:rPr lang="en-GB" baseline="0" dirty="0" smtClean="0"/>
              <a:t>Environment </a:t>
            </a:r>
            <a:r>
              <a:rPr lang="en-GB" baseline="0" dirty="0"/>
              <a:t>have recognised the damage that can be done from the unsustainable offtake of any resource, in whatever form that takes. And in demonstrating that point, they have singled out donkeys as a specific example. </a:t>
            </a:r>
          </a:p>
          <a:p>
            <a:endParaRPr lang="en-GB" baseline="0" dirty="0"/>
          </a:p>
          <a:p>
            <a:r>
              <a:rPr lang="en-GB" baseline="0" dirty="0"/>
              <a:t>In the same month, the OIE warned that the “global donkey population is now at risk” due to the trade. The World Veterinary Association has called for a halt to the trade.   </a:t>
            </a:r>
            <a:endParaRPr lang="en-GB" dirty="0"/>
          </a:p>
        </p:txBody>
      </p:sp>
      <p:sp>
        <p:nvSpPr>
          <p:cNvPr id="4" name="Slide Number Placeholder 3"/>
          <p:cNvSpPr>
            <a:spLocks noGrp="1"/>
          </p:cNvSpPr>
          <p:nvPr>
            <p:ph type="sldNum" sz="quarter" idx="10"/>
          </p:nvPr>
        </p:nvSpPr>
        <p:spPr/>
        <p:txBody>
          <a:bodyPr/>
          <a:lstStyle/>
          <a:p>
            <a:fld id="{F7767063-D7C9-44C9-82FB-846BF4558AEC}" type="slidenum">
              <a:rPr lang="en-GB" smtClean="0"/>
              <a:t>10</a:t>
            </a:fld>
            <a:endParaRPr lang="en-GB"/>
          </a:p>
        </p:txBody>
      </p:sp>
    </p:spTree>
    <p:extLst>
      <p:ext uri="{BB962C8B-B14F-4D97-AF65-F5344CB8AC3E}">
        <p14:creationId xmlns:p14="http://schemas.microsoft.com/office/powerpoint/2010/main" val="58976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China </a:t>
            </a:r>
            <a:r>
              <a:rPr lang="en-GB" dirty="0" smtClean="0"/>
              <a:t>had </a:t>
            </a:r>
            <a:r>
              <a:rPr lang="en-GB" dirty="0"/>
              <a:t>a problem, and it’s a problem that is getting bigger.</a:t>
            </a:r>
            <a:r>
              <a:rPr lang="en-GB" baseline="0" dirty="0"/>
              <a:t> The demand for </a:t>
            </a:r>
            <a:r>
              <a:rPr lang="en-GB" baseline="0" dirty="0" err="1"/>
              <a:t>ejiao</a:t>
            </a:r>
            <a:r>
              <a:rPr lang="en-GB" baseline="0" dirty="0"/>
              <a:t> </a:t>
            </a:r>
            <a:r>
              <a:rPr lang="en-GB" baseline="0" dirty="0" smtClean="0"/>
              <a:t>was much greater </a:t>
            </a:r>
            <a:r>
              <a:rPr lang="en-GB" baseline="0" dirty="0"/>
              <a:t>than the available supply of </a:t>
            </a:r>
            <a:r>
              <a:rPr lang="en-GB" baseline="0" dirty="0" smtClean="0"/>
              <a:t>donkeys in China. </a:t>
            </a:r>
            <a:endParaRPr lang="en-GB" baseline="0" dirty="0"/>
          </a:p>
          <a:p>
            <a:endParaRPr lang="en-GB" baseline="0" dirty="0"/>
          </a:p>
          <a:p>
            <a:r>
              <a:rPr lang="en-GB" baseline="0" dirty="0"/>
              <a:t>China used to have the world largest population of donkeys – 11 million – But farmers switched to more low-input, high-output animals such as pigs and chickens. And so China’s donkey population, right now, may be as low as 2.6 million. That’s a </a:t>
            </a:r>
            <a:r>
              <a:rPr lang="en-GB" baseline="0" dirty="0" smtClean="0"/>
              <a:t>76% </a:t>
            </a:r>
            <a:r>
              <a:rPr lang="en-GB" baseline="0" dirty="0"/>
              <a:t>drop from </a:t>
            </a:r>
            <a:r>
              <a:rPr lang="en-GB" baseline="0" dirty="0" smtClean="0"/>
              <a:t>1992. </a:t>
            </a:r>
            <a:endParaRPr lang="en-GB" baseline="0" dirty="0"/>
          </a:p>
          <a:p>
            <a:endParaRPr lang="en-GB" dirty="0"/>
          </a:p>
        </p:txBody>
      </p:sp>
      <p:sp>
        <p:nvSpPr>
          <p:cNvPr id="4" name="Slide Number Placeholder 3"/>
          <p:cNvSpPr>
            <a:spLocks noGrp="1"/>
          </p:cNvSpPr>
          <p:nvPr>
            <p:ph type="sldNum" sz="quarter" idx="5"/>
          </p:nvPr>
        </p:nvSpPr>
        <p:spPr/>
        <p:txBody>
          <a:bodyPr/>
          <a:lstStyle/>
          <a:p>
            <a:fld id="{F7767063-D7C9-44C9-82FB-846BF4558AEC}" type="slidenum">
              <a:rPr lang="en-GB" smtClean="0"/>
              <a:t>11</a:t>
            </a:fld>
            <a:endParaRPr lang="en-GB"/>
          </a:p>
        </p:txBody>
      </p:sp>
    </p:spTree>
    <p:extLst>
      <p:ext uri="{BB962C8B-B14F-4D97-AF65-F5344CB8AC3E}">
        <p14:creationId xmlns:p14="http://schemas.microsoft.com/office/powerpoint/2010/main" val="142932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Lets put that into context.</a:t>
            </a:r>
            <a:r>
              <a:rPr lang="en-AU" baseline="0" dirty="0"/>
              <a:t> </a:t>
            </a:r>
            <a:r>
              <a:rPr lang="en-AU" baseline="0" dirty="0" smtClean="0"/>
              <a:t>50 </a:t>
            </a:r>
            <a:r>
              <a:rPr lang="en-AU" baseline="0" dirty="0"/>
              <a:t>million donkeys in the world, and the </a:t>
            </a:r>
            <a:r>
              <a:rPr lang="en-AU" baseline="0" dirty="0" err="1"/>
              <a:t>ejiao</a:t>
            </a:r>
            <a:r>
              <a:rPr lang="en-AU" baseline="0" dirty="0"/>
              <a:t> industry takes nearly 5 million out of that figure every year, and has probably done so for the past 4 or 5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Donkeys from China’s shrinking donkey population account for 1.8 million of that, and possibly less. The rest – 3 million every year, and probably many more than that, come from outside China, and the majority of those from Africa.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a:t>
            </a:r>
            <a:r>
              <a:rPr lang="en-AU" dirty="0" err="1"/>
              <a:t>ejiao</a:t>
            </a:r>
            <a:r>
              <a:rPr lang="en-AU" dirty="0"/>
              <a:t> industry is now facing a crisis of supply. With a growing number of countries closing supply routes, including those with large donkey populations such as Ethiopia and Nigeria, there are simply not enough donkeys to sustain the trade. </a:t>
            </a: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Industry </a:t>
            </a:r>
            <a:r>
              <a:rPr lang="en-AU" dirty="0"/>
              <a:t>representatives are very worried about the increasing shortage of donkey skins – their efforts to meet demand from their farms in China have not borne fruit, despite the investment of hundreds of millions of dollars.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EF0E760-E019-486F-BCC4-06C1ED1154B4}" type="slidenum">
              <a:rPr lang="en-GB" smtClean="0"/>
              <a:pPr/>
              <a:t>12</a:t>
            </a:fld>
            <a:endParaRPr lang="en-GB"/>
          </a:p>
        </p:txBody>
      </p:sp>
    </p:spTree>
    <p:extLst>
      <p:ext uri="{BB962C8B-B14F-4D97-AF65-F5344CB8AC3E}">
        <p14:creationId xmlns:p14="http://schemas.microsoft.com/office/powerpoint/2010/main" val="689049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these source countries are supplying skins to China. This is where the 3 million skins annually are coming from, although we know that</a:t>
            </a:r>
            <a:r>
              <a:rPr lang="en-GB" baseline="0" dirty="0"/>
              <a:t> skins and donkeys are being traded and exported </a:t>
            </a:r>
            <a:r>
              <a:rPr lang="en-GB" dirty="0"/>
              <a:t> illegally</a:t>
            </a:r>
            <a:r>
              <a:rPr lang="en-GB" baseline="0" dirty="0"/>
              <a:t> and in defiance of national export bans  from a number of other countries.  </a:t>
            </a:r>
            <a:endParaRPr lang="en-GB" baseline="0" dirty="0" smtClean="0"/>
          </a:p>
          <a:p>
            <a:endParaRPr lang="en-GB" dirty="0"/>
          </a:p>
          <a:p>
            <a:r>
              <a:rPr lang="en-GB" baseline="0" dirty="0" smtClean="0"/>
              <a:t>So </a:t>
            </a:r>
            <a:r>
              <a:rPr lang="en-GB" baseline="0" dirty="0"/>
              <a:t>that 3 million </a:t>
            </a:r>
            <a:r>
              <a:rPr lang="en-GB" baseline="0" dirty="0" smtClean="0"/>
              <a:t>should </a:t>
            </a:r>
            <a:r>
              <a:rPr lang="en-GB" baseline="0" dirty="0"/>
              <a:t>be the lowest figure that we work to. </a:t>
            </a:r>
            <a:endParaRPr lang="en-GB" dirty="0"/>
          </a:p>
        </p:txBody>
      </p:sp>
      <p:sp>
        <p:nvSpPr>
          <p:cNvPr id="4" name="Slide Number Placeholder 3"/>
          <p:cNvSpPr>
            <a:spLocks noGrp="1"/>
          </p:cNvSpPr>
          <p:nvPr>
            <p:ph type="sldNum" sz="quarter" idx="10"/>
          </p:nvPr>
        </p:nvSpPr>
        <p:spPr/>
        <p:txBody>
          <a:bodyPr/>
          <a:lstStyle/>
          <a:p>
            <a:fld id="{F7767063-D7C9-44C9-82FB-846BF4558AEC}" type="slidenum">
              <a:rPr lang="en-GB" smtClean="0"/>
              <a:t>13</a:t>
            </a:fld>
            <a:endParaRPr lang="en-GB"/>
          </a:p>
        </p:txBody>
      </p:sp>
    </p:spTree>
    <p:extLst>
      <p:ext uri="{BB962C8B-B14F-4D97-AF65-F5344CB8AC3E}">
        <p14:creationId xmlns:p14="http://schemas.microsoft.com/office/powerpoint/2010/main" val="289885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a:t>
            </a:r>
            <a:r>
              <a:rPr lang="en-GB" baseline="0" dirty="0"/>
              <a:t>this is </a:t>
            </a:r>
            <a:r>
              <a:rPr lang="en-GB" baseline="0" dirty="0" smtClean="0"/>
              <a:t>what’s </a:t>
            </a:r>
            <a:r>
              <a:rPr lang="en-GB" baseline="0" dirty="0"/>
              <a:t>causing this threat. </a:t>
            </a:r>
            <a:r>
              <a:rPr lang="en-GB" baseline="0" dirty="0" err="1"/>
              <a:t>Ejiao</a:t>
            </a:r>
            <a:r>
              <a:rPr lang="en-GB" baseline="0" dirty="0"/>
              <a:t> is </a:t>
            </a:r>
            <a:r>
              <a:rPr lang="en-GB" baseline="0" dirty="0" smtClean="0"/>
              <a:t>a traditional </a:t>
            </a:r>
            <a:r>
              <a:rPr lang="en-GB" dirty="0" smtClean="0"/>
              <a:t>Chinese remedy or tonic </a:t>
            </a:r>
            <a:r>
              <a:rPr lang="en-GB" baseline="0" dirty="0" smtClean="0"/>
              <a:t>made </a:t>
            </a:r>
            <a:r>
              <a:rPr lang="en-GB" baseline="0" dirty="0"/>
              <a:t>from donkey hides that have been boiled and processed </a:t>
            </a:r>
            <a:r>
              <a:rPr lang="en-GB" baseline="0" dirty="0" smtClean="0"/>
              <a:t>and once the collagen is extracted and mixed</a:t>
            </a:r>
            <a:r>
              <a:rPr lang="en-GB" dirty="0" smtClean="0"/>
              <a:t> with herbs</a:t>
            </a:r>
            <a:r>
              <a:rPr lang="en-GB" baseline="0" dirty="0" smtClean="0"/>
              <a:t> </a:t>
            </a:r>
            <a:r>
              <a:rPr lang="en-GB" baseline="0" dirty="0"/>
              <a:t>here is the end result. A slab of </a:t>
            </a:r>
            <a:r>
              <a:rPr lang="en-GB" baseline="0" dirty="0" err="1"/>
              <a:t>ejiao</a:t>
            </a:r>
            <a:r>
              <a:rPr lang="en-GB" baseline="0" dirty="0"/>
              <a:t> and this would probably set you back several hundred dollars. </a:t>
            </a:r>
            <a:endParaRPr lang="en-GB" baseline="0" dirty="0" smtClean="0"/>
          </a:p>
          <a:p>
            <a:endParaRPr lang="en-GB" dirty="0"/>
          </a:p>
          <a:p>
            <a:r>
              <a:rPr lang="en-GB" baseline="0" dirty="0" smtClean="0"/>
              <a:t>Its bought</a:t>
            </a:r>
            <a:r>
              <a:rPr lang="en-GB" dirty="0" smtClean="0"/>
              <a:t> mainly by women in China, who use it as a blood purifying tonic and although for many years consumers had forgotten about it, some clever marketing changed all that and it became a product everyone wanted to buy. </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F7767063-D7C9-44C9-82FB-846BF4558AEC}" type="slidenum">
              <a:rPr lang="en-GB" smtClean="0"/>
              <a:t>14</a:t>
            </a:fld>
            <a:endParaRPr lang="en-GB"/>
          </a:p>
        </p:txBody>
      </p:sp>
    </p:spTree>
    <p:extLst>
      <p:ext uri="{BB962C8B-B14F-4D97-AF65-F5344CB8AC3E}">
        <p14:creationId xmlns:p14="http://schemas.microsoft.com/office/powerpoint/2010/main" val="1051557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7" name="Text Placeholder 366"/>
          <p:cNvSpPr>
            <a:spLocks noGrp="1"/>
          </p:cNvSpPr>
          <p:nvPr>
            <p:ph type="body" sz="quarter" idx="12" hasCustomPrompt="1"/>
          </p:nvPr>
        </p:nvSpPr>
        <p:spPr>
          <a:xfrm>
            <a:off x="778407" y="4288022"/>
            <a:ext cx="3768194" cy="373063"/>
          </a:xfrm>
          <a:prstGeom prst="rect">
            <a:avLst/>
          </a:prstGeom>
        </p:spPr>
        <p:txBody>
          <a:bodyPr lIns="0" tIns="0" rIns="0" bIns="0"/>
          <a:lstStyle>
            <a:lvl1pPr marL="0" indent="0">
              <a:buNone/>
              <a:defRPr sz="2000" b="1">
                <a:solidFill>
                  <a:srgbClr val="92D2E4"/>
                </a:solidFill>
              </a:defRPr>
            </a:lvl1pPr>
          </a:lstStyle>
          <a:p>
            <a:pPr lvl="0"/>
            <a:r>
              <a:rPr lang="en-GB" dirty="0"/>
              <a:t>INSERT DATE</a:t>
            </a:r>
          </a:p>
        </p:txBody>
      </p:sp>
      <p:pic>
        <p:nvPicPr>
          <p:cNvPr id="368" name="Picture 367"/>
          <p:cNvPicPr>
            <a:picLocks noChangeAspect="1"/>
          </p:cNvPicPr>
          <p:nvPr userDrawn="1"/>
        </p:nvPicPr>
        <p:blipFill rotWithShape="1">
          <a:blip r:embed="rId3">
            <a:extLst>
              <a:ext uri="{28A0092B-C50C-407E-A947-70E740481C1C}">
                <a14:useLocalDpi xmlns:a14="http://schemas.microsoft.com/office/drawing/2010/main" val="0"/>
              </a:ext>
            </a:extLst>
          </a:blip>
          <a:srcRect t="12683"/>
          <a:stretch/>
        </p:blipFill>
        <p:spPr>
          <a:xfrm>
            <a:off x="10033383" y="-8467"/>
            <a:ext cx="1384004" cy="2108200"/>
          </a:xfrm>
          <a:prstGeom prst="rect">
            <a:avLst/>
          </a:prstGeom>
        </p:spPr>
      </p:pic>
      <p:sp>
        <p:nvSpPr>
          <p:cNvPr id="365" name="Text Placeholder 366"/>
          <p:cNvSpPr>
            <a:spLocks noGrp="1"/>
          </p:cNvSpPr>
          <p:nvPr>
            <p:ph type="body" sz="quarter" idx="13" hasCustomPrompt="1"/>
          </p:nvPr>
        </p:nvSpPr>
        <p:spPr>
          <a:xfrm>
            <a:off x="766763" y="1765300"/>
            <a:ext cx="8932822" cy="520700"/>
          </a:xfrm>
          <a:prstGeom prst="rect">
            <a:avLst/>
          </a:prstGeom>
        </p:spPr>
        <p:txBody>
          <a:bodyPr lIns="0" tIns="0" rIns="0" bIns="0"/>
          <a:lstStyle>
            <a:lvl1pPr marL="0" indent="0">
              <a:buNone/>
              <a:defRPr sz="4400" b="1">
                <a:solidFill>
                  <a:schemeClr val="bg1"/>
                </a:solidFill>
              </a:defRPr>
            </a:lvl1pPr>
          </a:lstStyle>
          <a:p>
            <a:pPr lvl="0"/>
            <a:r>
              <a:rPr lang="en-GB" dirty="0"/>
              <a:t>ADD TITLE</a:t>
            </a:r>
          </a:p>
        </p:txBody>
      </p:sp>
      <p:sp>
        <p:nvSpPr>
          <p:cNvPr id="366" name="Text Placeholder 366"/>
          <p:cNvSpPr>
            <a:spLocks noGrp="1"/>
          </p:cNvSpPr>
          <p:nvPr>
            <p:ph type="body" sz="quarter" idx="14" hasCustomPrompt="1"/>
          </p:nvPr>
        </p:nvSpPr>
        <p:spPr>
          <a:xfrm>
            <a:off x="778407" y="2691078"/>
            <a:ext cx="8932822" cy="520700"/>
          </a:xfrm>
          <a:prstGeom prst="rect">
            <a:avLst/>
          </a:prstGeom>
        </p:spPr>
        <p:txBody>
          <a:bodyPr lIns="0" tIns="0" rIns="0" bIns="0"/>
          <a:lstStyle>
            <a:lvl1pPr marL="0" indent="0">
              <a:buNone/>
              <a:defRPr sz="2800" b="0" baseline="0">
                <a:solidFill>
                  <a:schemeClr val="bg1"/>
                </a:solidFill>
              </a:defRPr>
            </a:lvl1pPr>
          </a:lstStyle>
          <a:p>
            <a:pPr lvl="0"/>
            <a:r>
              <a:rPr lang="en-GB" dirty="0"/>
              <a:t>Add subtitle or copy</a:t>
            </a:r>
          </a:p>
        </p:txBody>
      </p:sp>
    </p:spTree>
    <p:extLst>
      <p:ext uri="{BB962C8B-B14F-4D97-AF65-F5344CB8AC3E}">
        <p14:creationId xmlns:p14="http://schemas.microsoft.com/office/powerpoint/2010/main" val="2600275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3" userDrawn="1">
          <p15:clr>
            <a:srgbClr val="FBAE40"/>
          </p15:clr>
        </p15:guide>
        <p15:guide id="3" pos="7192" userDrawn="1">
          <p15:clr>
            <a:srgbClr val="FBAE40"/>
          </p15:clr>
        </p15:guide>
        <p15:guide id="4" orient="horz" pos="11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4" name="Table Placeholder 3"/>
          <p:cNvSpPr>
            <a:spLocks noGrp="1"/>
          </p:cNvSpPr>
          <p:nvPr>
            <p:ph type="tbl" sz="quarter" idx="11"/>
          </p:nvPr>
        </p:nvSpPr>
        <p:spPr>
          <a:xfrm>
            <a:off x="766763" y="1773238"/>
            <a:ext cx="10626725" cy="3831916"/>
          </a:xfrm>
          <a:prstGeom prst="rect">
            <a:avLst/>
          </a:prstGeom>
        </p:spPr>
        <p:txBody>
          <a:bodyPr/>
          <a:lstStyle>
            <a:lvl1pPr>
              <a:defRPr sz="1400"/>
            </a:lvl1pPr>
          </a:lstStyle>
          <a:p>
            <a:r>
              <a:rPr lang="en-US"/>
              <a:t>Click icon to add table</a:t>
            </a:r>
            <a:endParaRPr lang="en-GB" dirty="0"/>
          </a:p>
        </p:txBody>
      </p:sp>
    </p:spTree>
    <p:extLst>
      <p:ext uri="{BB962C8B-B14F-4D97-AF65-F5344CB8AC3E}">
        <p14:creationId xmlns:p14="http://schemas.microsoft.com/office/powerpoint/2010/main" val="268162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Slide">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3" name="SmartArt Placeholder 2"/>
          <p:cNvSpPr>
            <a:spLocks noGrp="1"/>
          </p:cNvSpPr>
          <p:nvPr>
            <p:ph type="dgm" sz="quarter" idx="11"/>
          </p:nvPr>
        </p:nvSpPr>
        <p:spPr>
          <a:xfrm>
            <a:off x="766763" y="1773238"/>
            <a:ext cx="10626725" cy="3771900"/>
          </a:xfrm>
          <a:prstGeom prst="rect">
            <a:avLst/>
          </a:prstGeom>
        </p:spPr>
        <p:txBody>
          <a:bodyPr/>
          <a:lstStyle>
            <a:lvl1pPr>
              <a:defRPr sz="1200"/>
            </a:lvl1pPr>
          </a:lstStyle>
          <a:p>
            <a:r>
              <a:rPr lang="en-US"/>
              <a:t>Click icon to add SmartArt graphic</a:t>
            </a:r>
            <a:endParaRPr lang="en-GB" dirty="0"/>
          </a:p>
        </p:txBody>
      </p:sp>
    </p:spTree>
    <p:extLst>
      <p:ext uri="{BB962C8B-B14F-4D97-AF65-F5344CB8AC3E}">
        <p14:creationId xmlns:p14="http://schemas.microsoft.com/office/powerpoint/2010/main" val="241736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4" name="Chart Placeholder 3"/>
          <p:cNvSpPr>
            <a:spLocks noGrp="1"/>
          </p:cNvSpPr>
          <p:nvPr>
            <p:ph type="chart" sz="quarter" idx="11"/>
          </p:nvPr>
        </p:nvSpPr>
        <p:spPr>
          <a:xfrm>
            <a:off x="766763" y="1773238"/>
            <a:ext cx="10626725" cy="3789362"/>
          </a:xfrm>
          <a:prstGeom prst="rect">
            <a:avLst/>
          </a:prstGeom>
        </p:spPr>
        <p:txBody>
          <a:bodyPr/>
          <a:lstStyle>
            <a:lvl1pPr>
              <a:defRPr sz="1400"/>
            </a:lvl1pPr>
          </a:lstStyle>
          <a:p>
            <a:r>
              <a:rPr lang="en-US"/>
              <a:t>Click icon to add chart</a:t>
            </a:r>
            <a:endParaRPr lang="en-GB" dirty="0"/>
          </a:p>
        </p:txBody>
      </p:sp>
    </p:spTree>
    <p:extLst>
      <p:ext uri="{BB962C8B-B14F-4D97-AF65-F5344CB8AC3E}">
        <p14:creationId xmlns:p14="http://schemas.microsoft.com/office/powerpoint/2010/main" val="3832569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Text slid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2" y="2270495"/>
            <a:ext cx="10636325" cy="3334658"/>
          </a:xfrm>
          <a:prstGeom prst="rect">
            <a:avLst/>
          </a:prstGeom>
        </p:spPr>
        <p:txBody>
          <a:bodyPr lIns="0" tIns="0" rIns="0" bIns="0"/>
          <a:lstStyle>
            <a:lvl1pPr marL="0" indent="0">
              <a:buFont typeface="Arial" panose="020B0604020202020204" pitchFamily="34" charset="0"/>
              <a:buNone/>
              <a:defRPr sz="24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Text slide</a:t>
            </a:r>
          </a:p>
        </p:txBody>
      </p:sp>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10" name="Text Placeholder 2"/>
          <p:cNvSpPr>
            <a:spLocks noGrp="1"/>
          </p:cNvSpPr>
          <p:nvPr>
            <p:ph type="body" sz="quarter" idx="12" hasCustomPrompt="1"/>
          </p:nvPr>
        </p:nvSpPr>
        <p:spPr>
          <a:xfrm>
            <a:off x="744358" y="1534215"/>
            <a:ext cx="10636325" cy="357565"/>
          </a:xfrm>
          <a:prstGeom prst="rect">
            <a:avLst/>
          </a:prstGeom>
        </p:spPr>
        <p:txBody>
          <a:bodyPr lIns="0" tIns="0" rIns="0" bIns="0"/>
          <a:lstStyle>
            <a:lvl1pPr marL="0" indent="0">
              <a:buFont typeface="Arial" panose="020B0604020202020204" pitchFamily="34" charset="0"/>
              <a:buNone/>
              <a:defRPr sz="28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Subtitle here</a:t>
            </a:r>
          </a:p>
        </p:txBody>
      </p:sp>
    </p:spTree>
    <p:extLst>
      <p:ext uri="{BB962C8B-B14F-4D97-AF65-F5344CB8AC3E}">
        <p14:creationId xmlns:p14="http://schemas.microsoft.com/office/powerpoint/2010/main" val="2225561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ext slid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2" y="2333429"/>
            <a:ext cx="2526365" cy="913270"/>
          </a:xfrm>
          <a:prstGeom prst="rect">
            <a:avLst/>
          </a:prstGeom>
        </p:spPr>
        <p:txBody>
          <a:bodyPr lIns="0" tIns="0" rIns="0" bIns="0"/>
          <a:lstStyle>
            <a:lvl1pPr marL="0" indent="0">
              <a:buFont typeface="Arial" panose="020B0604020202020204" pitchFamily="34" charset="0"/>
              <a:buNone/>
              <a:defRPr sz="28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Subtitle or copy here </a:t>
            </a:r>
          </a:p>
        </p:txBody>
      </p:sp>
      <p:sp>
        <p:nvSpPr>
          <p:cNvPr id="8" name="Text Placeholder 4"/>
          <p:cNvSpPr>
            <a:spLocks noGrp="1"/>
          </p:cNvSpPr>
          <p:nvPr>
            <p:ph type="body" sz="quarter" idx="10" hasCustomPrompt="1"/>
          </p:nvPr>
        </p:nvSpPr>
        <p:spPr>
          <a:xfrm>
            <a:off x="744358" y="944045"/>
            <a:ext cx="3798705"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Map title here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Tree>
    <p:extLst>
      <p:ext uri="{BB962C8B-B14F-4D97-AF65-F5344CB8AC3E}">
        <p14:creationId xmlns:p14="http://schemas.microsoft.com/office/powerpoint/2010/main" val="1919916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ransi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0" name="Picture 3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729" name="TextBox 72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solidFill>
                <a:latin typeface="+mn-lt"/>
              </a:rPr>
              <a:t>thedonkeysanctuary.org.uk</a:t>
            </a:r>
            <a:endParaRPr lang="en-GB" sz="1050" dirty="0">
              <a:solidFill>
                <a:schemeClr val="bg1"/>
              </a:solidFill>
              <a:latin typeface="+mn-lt"/>
            </a:endParaRPr>
          </a:p>
        </p:txBody>
      </p:sp>
      <p:sp>
        <p:nvSpPr>
          <p:cNvPr id="363" name="Text Placeholder 366"/>
          <p:cNvSpPr>
            <a:spLocks noGrp="1"/>
          </p:cNvSpPr>
          <p:nvPr>
            <p:ph type="body" sz="quarter" idx="13" hasCustomPrompt="1"/>
          </p:nvPr>
        </p:nvSpPr>
        <p:spPr>
          <a:xfrm>
            <a:off x="766763" y="2808651"/>
            <a:ext cx="4489815" cy="982790"/>
          </a:xfrm>
          <a:prstGeom prst="rect">
            <a:avLst/>
          </a:prstGeom>
        </p:spPr>
        <p:txBody>
          <a:bodyPr lIns="0" tIns="0" rIns="0" bIns="0"/>
          <a:lstStyle>
            <a:lvl1pPr marL="0" indent="0">
              <a:buNone/>
              <a:defRPr sz="4400" b="1" baseline="0">
                <a:solidFill>
                  <a:schemeClr val="bg1"/>
                </a:solidFill>
              </a:defRPr>
            </a:lvl1pPr>
          </a:lstStyle>
          <a:p>
            <a:pPr lvl="0"/>
            <a:r>
              <a:rPr lang="en-GB" dirty="0"/>
              <a:t>ADD DIVIDER SLIDE TITLE</a:t>
            </a:r>
          </a:p>
        </p:txBody>
      </p:sp>
    </p:spTree>
    <p:extLst>
      <p:ext uri="{BB962C8B-B14F-4D97-AF65-F5344CB8AC3E}">
        <p14:creationId xmlns:p14="http://schemas.microsoft.com/office/powerpoint/2010/main" val="736267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0" name="Picture 3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729" name="TextBox 72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solidFill>
                <a:latin typeface="+mn-lt"/>
              </a:rPr>
              <a:t>thedonkeysanctuary.org.uk</a:t>
            </a:r>
            <a:endParaRPr lang="en-GB" sz="1050" dirty="0">
              <a:solidFill>
                <a:schemeClr val="bg1"/>
              </a:solidFill>
              <a:latin typeface="+mn-lt"/>
            </a:endParaRPr>
          </a:p>
        </p:txBody>
      </p:sp>
      <p:sp>
        <p:nvSpPr>
          <p:cNvPr id="5" name="Text Placeholder 366"/>
          <p:cNvSpPr>
            <a:spLocks noGrp="1"/>
          </p:cNvSpPr>
          <p:nvPr>
            <p:ph type="body" sz="quarter" idx="13" hasCustomPrompt="1"/>
          </p:nvPr>
        </p:nvSpPr>
        <p:spPr>
          <a:xfrm>
            <a:off x="766763" y="2808651"/>
            <a:ext cx="4489815" cy="982790"/>
          </a:xfrm>
          <a:prstGeom prst="rect">
            <a:avLst/>
          </a:prstGeom>
        </p:spPr>
        <p:txBody>
          <a:bodyPr lIns="0" tIns="0" rIns="0" bIns="0"/>
          <a:lstStyle>
            <a:lvl1pPr marL="0" indent="0">
              <a:buNone/>
              <a:defRPr sz="4400" b="1" baseline="0">
                <a:solidFill>
                  <a:schemeClr val="bg1"/>
                </a:solidFill>
              </a:defRPr>
            </a:lvl1pPr>
          </a:lstStyle>
          <a:p>
            <a:pPr lvl="0"/>
            <a:r>
              <a:rPr lang="en-GB" dirty="0"/>
              <a:t>ADD DIVIDER SLIDE TITLE</a:t>
            </a:r>
          </a:p>
        </p:txBody>
      </p:sp>
    </p:spTree>
    <p:extLst>
      <p:ext uri="{BB962C8B-B14F-4D97-AF65-F5344CB8AC3E}">
        <p14:creationId xmlns:p14="http://schemas.microsoft.com/office/powerpoint/2010/main" val="178340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ransi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0" name="Picture 3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729" name="TextBox 72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solidFill>
                <a:latin typeface="+mn-lt"/>
              </a:rPr>
              <a:t>thedonkeysanctuary.org.uk</a:t>
            </a:r>
            <a:endParaRPr lang="en-GB" sz="1050" dirty="0">
              <a:solidFill>
                <a:schemeClr val="bg1"/>
              </a:solidFill>
              <a:latin typeface="+mn-lt"/>
            </a:endParaRPr>
          </a:p>
        </p:txBody>
      </p:sp>
      <p:sp>
        <p:nvSpPr>
          <p:cNvPr id="5" name="Text Placeholder 366"/>
          <p:cNvSpPr>
            <a:spLocks noGrp="1"/>
          </p:cNvSpPr>
          <p:nvPr>
            <p:ph type="body" sz="quarter" idx="13" hasCustomPrompt="1"/>
          </p:nvPr>
        </p:nvSpPr>
        <p:spPr>
          <a:xfrm>
            <a:off x="766763" y="2808651"/>
            <a:ext cx="4489815" cy="982790"/>
          </a:xfrm>
          <a:prstGeom prst="rect">
            <a:avLst/>
          </a:prstGeom>
        </p:spPr>
        <p:txBody>
          <a:bodyPr lIns="0" tIns="0" rIns="0" bIns="0"/>
          <a:lstStyle>
            <a:lvl1pPr marL="0" indent="0">
              <a:buNone/>
              <a:defRPr sz="4400" b="1" baseline="0">
                <a:solidFill>
                  <a:schemeClr val="bg1"/>
                </a:solidFill>
              </a:defRPr>
            </a:lvl1pPr>
          </a:lstStyle>
          <a:p>
            <a:pPr lvl="0"/>
            <a:r>
              <a:rPr lang="en-GB" dirty="0"/>
              <a:t>ADD DIVIDER SLIDE TITLE</a:t>
            </a:r>
          </a:p>
        </p:txBody>
      </p:sp>
    </p:spTree>
    <p:extLst>
      <p:ext uri="{BB962C8B-B14F-4D97-AF65-F5344CB8AC3E}">
        <p14:creationId xmlns:p14="http://schemas.microsoft.com/office/powerpoint/2010/main" val="1576270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ransi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0" name="Picture 3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729" name="TextBox 72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solidFill>
                <a:latin typeface="+mn-lt"/>
              </a:rPr>
              <a:t>thedonkeysanctuary.org.uk</a:t>
            </a:r>
            <a:endParaRPr lang="en-GB" sz="1050" dirty="0">
              <a:solidFill>
                <a:schemeClr val="bg1"/>
              </a:solidFill>
              <a:latin typeface="+mn-lt"/>
            </a:endParaRPr>
          </a:p>
        </p:txBody>
      </p:sp>
      <p:sp>
        <p:nvSpPr>
          <p:cNvPr id="5" name="Text Placeholder 366"/>
          <p:cNvSpPr>
            <a:spLocks noGrp="1"/>
          </p:cNvSpPr>
          <p:nvPr>
            <p:ph type="body" sz="quarter" idx="13" hasCustomPrompt="1"/>
          </p:nvPr>
        </p:nvSpPr>
        <p:spPr>
          <a:xfrm>
            <a:off x="766763" y="2808651"/>
            <a:ext cx="4489815" cy="982790"/>
          </a:xfrm>
          <a:prstGeom prst="rect">
            <a:avLst/>
          </a:prstGeom>
        </p:spPr>
        <p:txBody>
          <a:bodyPr lIns="0" tIns="0" rIns="0" bIns="0"/>
          <a:lstStyle>
            <a:lvl1pPr marL="0" indent="0">
              <a:buNone/>
              <a:defRPr sz="4400" b="1" baseline="0">
                <a:solidFill>
                  <a:schemeClr val="bg1"/>
                </a:solidFill>
              </a:defRPr>
            </a:lvl1pPr>
          </a:lstStyle>
          <a:p>
            <a:pPr lvl="0"/>
            <a:r>
              <a:rPr lang="en-GB" dirty="0"/>
              <a:t>ADD DIVIDER SLIDE TITLE</a:t>
            </a:r>
          </a:p>
        </p:txBody>
      </p:sp>
    </p:spTree>
    <p:extLst>
      <p:ext uri="{BB962C8B-B14F-4D97-AF65-F5344CB8AC3E}">
        <p14:creationId xmlns:p14="http://schemas.microsoft.com/office/powerpoint/2010/main" val="1594693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
    <p:bg>
      <p:bgPr>
        <a:solidFill>
          <a:srgbClr val="CDEBF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3" y="2143021"/>
            <a:ext cx="6742188" cy="3462133"/>
          </a:xfrm>
          <a:prstGeom prst="rect">
            <a:avLst/>
          </a:prstGeom>
        </p:spPr>
        <p:txBody>
          <a:bodyPr lIns="0" tIns="0" rIns="0" bIns="0"/>
          <a:lstStyle>
            <a:lvl1pPr marL="0" indent="0">
              <a:buFont typeface="Arial" panose="020B0604020202020204" pitchFamily="34" charset="0"/>
              <a:buNone/>
              <a:defRPr sz="24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Text and image slide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370" name="TextBox 369"/>
          <p:cNvSpPr txBox="1"/>
          <p:nvPr userDrawn="1"/>
        </p:nvSpPr>
        <p:spPr>
          <a:xfrm>
            <a:off x="744359" y="957155"/>
            <a:ext cx="173573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lumMod val="75000"/>
                    <a:lumOff val="25000"/>
                  </a:schemeClr>
                </a:solidFill>
              </a:rPr>
              <a:t>CASE</a:t>
            </a:r>
            <a:r>
              <a:rPr lang="en-GB" sz="2000" b="1" baseline="0" dirty="0">
                <a:solidFill>
                  <a:schemeClr val="tx1">
                    <a:lumMod val="75000"/>
                    <a:lumOff val="25000"/>
                  </a:schemeClr>
                </a:solidFill>
              </a:rPr>
              <a:t> STUDY:</a:t>
            </a:r>
            <a:endParaRPr lang="en-GB" sz="2000" b="1" dirty="0">
              <a:solidFill>
                <a:schemeClr val="tx1">
                  <a:lumMod val="75000"/>
                  <a:lumOff val="25000"/>
                </a:schemeClr>
              </a:solidFill>
            </a:endParaRPr>
          </a:p>
        </p:txBody>
      </p:sp>
      <p:sp>
        <p:nvSpPr>
          <p:cNvPr id="409" name="Picture Placeholder 4"/>
          <p:cNvSpPr>
            <a:spLocks noGrp="1"/>
          </p:cNvSpPr>
          <p:nvPr>
            <p:ph type="pic" sz="quarter" idx="12"/>
          </p:nvPr>
        </p:nvSpPr>
        <p:spPr>
          <a:xfrm>
            <a:off x="7696200" y="2129833"/>
            <a:ext cx="3697287" cy="3264117"/>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410" name="Text Placeholder 3"/>
          <p:cNvSpPr>
            <a:spLocks noGrp="1"/>
          </p:cNvSpPr>
          <p:nvPr>
            <p:ph type="body" sz="quarter" idx="13" hasCustomPrompt="1"/>
          </p:nvPr>
        </p:nvSpPr>
        <p:spPr>
          <a:xfrm>
            <a:off x="7696200" y="5386257"/>
            <a:ext cx="3697287"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
        <p:nvSpPr>
          <p:cNvPr id="371" name="Text Placeholder 4"/>
          <p:cNvSpPr>
            <a:spLocks noGrp="1"/>
          </p:cNvSpPr>
          <p:nvPr>
            <p:ph type="body" sz="quarter" idx="10" hasCustomPrompt="1"/>
          </p:nvPr>
        </p:nvSpPr>
        <p:spPr>
          <a:xfrm>
            <a:off x="757163" y="1277237"/>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Tree>
    <p:extLst>
      <p:ext uri="{BB962C8B-B14F-4D97-AF65-F5344CB8AC3E}">
        <p14:creationId xmlns:p14="http://schemas.microsoft.com/office/powerpoint/2010/main" val="53180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ll quote slide 1">
    <p:spTree>
      <p:nvGrpSpPr>
        <p:cNvPr id="1" name=""/>
        <p:cNvGrpSpPr/>
        <p:nvPr/>
      </p:nvGrpSpPr>
      <p:grpSpPr>
        <a:xfrm>
          <a:off x="0" y="0"/>
          <a:ext cx="0" cy="0"/>
          <a:chOff x="0" y="0"/>
          <a:chExt cx="0" cy="0"/>
        </a:xfrm>
      </p:grpSpPr>
      <p:sp>
        <p:nvSpPr>
          <p:cNvPr id="369" name="Picture Placeholder 4"/>
          <p:cNvSpPr>
            <a:spLocks noGrp="1"/>
          </p:cNvSpPr>
          <p:nvPr>
            <p:ph type="pic" sz="quarter" idx="13" hasCustomPrompt="1"/>
          </p:nvPr>
        </p:nvSpPr>
        <p:spPr>
          <a:xfrm>
            <a:off x="4025900" y="0"/>
            <a:ext cx="8166100" cy="6858000"/>
          </a:xfrm>
          <a:prstGeom prst="rect">
            <a:avLst/>
          </a:prstGeom>
          <a:solidFill>
            <a:schemeClr val="bg1">
              <a:lumMod val="95000"/>
            </a:schemeClr>
          </a:solidFill>
        </p:spPr>
        <p:txBody>
          <a:bodyPr anchor="ctr"/>
          <a:lstStyle>
            <a:lvl1pPr marL="0" indent="0" algn="ctr">
              <a:buNone/>
              <a:defRPr/>
            </a:lvl1pPr>
          </a:lstStyle>
          <a:p>
            <a:r>
              <a:rPr lang="en-GB" dirty="0"/>
              <a:t>INSERT PICTURE HERE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725" name="TextBox 724"/>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732" name="Rectangle 731"/>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Text Placeholder 2"/>
          <p:cNvSpPr>
            <a:spLocks noGrp="1"/>
          </p:cNvSpPr>
          <p:nvPr>
            <p:ph type="body" sz="quarter" idx="11" hasCustomPrompt="1"/>
          </p:nvPr>
        </p:nvSpPr>
        <p:spPr>
          <a:xfrm>
            <a:off x="757162" y="1785909"/>
            <a:ext cx="3120357" cy="2398339"/>
          </a:xfrm>
          <a:prstGeom prst="rect">
            <a:avLst/>
          </a:prstGeom>
        </p:spPr>
        <p:txBody>
          <a:bodyPr lIns="0" tIns="0" rIns="0" bIns="0" anchor="ctr"/>
          <a:lstStyle>
            <a:lvl1pPr marL="0" indent="0">
              <a:buFont typeface="Arial" panose="020B0604020202020204" pitchFamily="34" charset="0"/>
              <a:buNone/>
              <a:defRPr sz="2800" b="1">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“ADD QUOTE HERE”</a:t>
            </a:r>
          </a:p>
        </p:txBody>
      </p:sp>
      <p:sp>
        <p:nvSpPr>
          <p:cNvPr id="368" name="Text Placeholder 2"/>
          <p:cNvSpPr>
            <a:spLocks noGrp="1"/>
          </p:cNvSpPr>
          <p:nvPr>
            <p:ph type="body" sz="quarter" idx="12" hasCustomPrompt="1"/>
          </p:nvPr>
        </p:nvSpPr>
        <p:spPr>
          <a:xfrm>
            <a:off x="766763" y="4322695"/>
            <a:ext cx="3120357" cy="584972"/>
          </a:xfrm>
          <a:prstGeom prst="rect">
            <a:avLst/>
          </a:prstGeom>
        </p:spPr>
        <p:txBody>
          <a:bodyPr lIns="0" tIns="0" rIns="0" bIns="0" anchor="t"/>
          <a:lstStyle>
            <a:lvl1pPr marL="0" indent="0">
              <a:lnSpc>
                <a:spcPct val="100000"/>
              </a:lnSpc>
              <a:spcBef>
                <a:spcPts val="600"/>
              </a:spcBef>
              <a:buFont typeface="Arial" panose="020B0604020202020204" pitchFamily="34" charset="0"/>
              <a:buNone/>
              <a:defRPr sz="1600" b="1" i="1">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Name here</a:t>
            </a:r>
          </a:p>
          <a:p>
            <a:pPr lvl="0"/>
            <a:r>
              <a:rPr lang="en-US" dirty="0"/>
              <a:t>Job title here</a:t>
            </a:r>
          </a:p>
        </p:txBody>
      </p:sp>
    </p:spTree>
    <p:extLst>
      <p:ext uri="{BB962C8B-B14F-4D97-AF65-F5344CB8AC3E}">
        <p14:creationId xmlns:p14="http://schemas.microsoft.com/office/powerpoint/2010/main" val="4215816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Main Divider Slide 1">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12700">
            <a:noFill/>
            <a:miter lim="800000"/>
            <a:headEnd/>
            <a:tailEnd/>
          </a:ln>
        </p:spPr>
      </p:pic>
      <p:sp>
        <p:nvSpPr>
          <p:cNvPr id="2" name="Title 1"/>
          <p:cNvSpPr>
            <a:spLocks noGrp="1"/>
          </p:cNvSpPr>
          <p:nvPr>
            <p:ph type="title"/>
          </p:nvPr>
        </p:nvSpPr>
        <p:spPr>
          <a:xfrm>
            <a:off x="575733" y="928670"/>
            <a:ext cx="10972800" cy="4714908"/>
          </a:xfrm>
        </p:spPr>
        <p:txBody>
          <a:bodyPr anchor="ctr" anchorCtr="0"/>
          <a:lstStyle>
            <a:lvl1pPr algn="ctr">
              <a:defRPr b="1">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a:t>THE DONKEY SANCTUARY © 2012</a:t>
            </a:r>
          </a:p>
        </p:txBody>
      </p:sp>
      <p:sp>
        <p:nvSpPr>
          <p:cNvPr id="5" name="Slide Number Placeholder 4"/>
          <p:cNvSpPr>
            <a:spLocks noGrp="1"/>
          </p:cNvSpPr>
          <p:nvPr>
            <p:ph type="sldNum" sz="quarter" idx="12"/>
          </p:nvPr>
        </p:nvSpPr>
        <p:spPr/>
        <p:txBody>
          <a:bodyPr/>
          <a:lstStyle/>
          <a:p>
            <a:fld id="{8911382C-678C-4F43-B40F-9858BFD1EBA1}" type="slidenum">
              <a:rPr lang="en-GB" smtClean="0"/>
              <a:pPr/>
              <a:t>‹#›</a:t>
            </a:fld>
            <a:endParaRPr lang="en-GB"/>
          </a:p>
        </p:txBody>
      </p:sp>
      <p:pic>
        <p:nvPicPr>
          <p:cNvPr id="9" name="Picture 8" descr="smallogo.png"/>
          <p:cNvPicPr>
            <a:picLocks noChangeAspect="1"/>
          </p:cNvPicPr>
          <p:nvPr userDrawn="1"/>
        </p:nvPicPr>
        <p:blipFill>
          <a:blip r:embed="rId3" cstate="print"/>
          <a:stretch>
            <a:fillRect/>
          </a:stretch>
        </p:blipFill>
        <p:spPr>
          <a:xfrm>
            <a:off x="577811" y="6236512"/>
            <a:ext cx="499384" cy="447573"/>
          </a:xfrm>
          <a:prstGeom prst="rect">
            <a:avLst/>
          </a:prstGeom>
        </p:spPr>
      </p:pic>
    </p:spTree>
    <p:extLst>
      <p:ext uri="{BB962C8B-B14F-4D97-AF65-F5344CB8AC3E}">
        <p14:creationId xmlns:p14="http://schemas.microsoft.com/office/powerpoint/2010/main" val="14328913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3" name="Rectangle 42"/>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725" name="TextBox 724"/>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545"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Timeline title here</a:t>
            </a:r>
            <a:endParaRPr lang="en-GB" dirty="0"/>
          </a:p>
        </p:txBody>
      </p:sp>
    </p:spTree>
    <p:extLst>
      <p:ext uri="{BB962C8B-B14F-4D97-AF65-F5344CB8AC3E}">
        <p14:creationId xmlns:p14="http://schemas.microsoft.com/office/powerpoint/2010/main" val="3572839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 list and single ima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2" y="1785909"/>
            <a:ext cx="4676015" cy="3268662"/>
          </a:xfrm>
          <a:prstGeom prst="rect">
            <a:avLst/>
          </a:prstGeom>
        </p:spPr>
        <p:txBody>
          <a:bodyPr lIns="0" tIns="0" rIns="0" bIns="0"/>
          <a:lstStyle>
            <a:lvl1pPr marL="342900" indent="-342900">
              <a:buFont typeface="Arial" panose="020B0604020202020204" pitchFamily="34" charset="0"/>
              <a:buChar char="•"/>
              <a:defRPr sz="2400" b="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Bullet points</a:t>
            </a:r>
          </a:p>
          <a:p>
            <a:pPr lvl="0"/>
            <a:endParaRPr lang="en-US" dirty="0"/>
          </a:p>
          <a:p>
            <a:pPr lvl="0"/>
            <a:r>
              <a:rPr lang="en-US" dirty="0"/>
              <a:t>Bullet points</a:t>
            </a:r>
          </a:p>
          <a:p>
            <a:pPr lvl="0"/>
            <a:endParaRPr lang="en-US" dirty="0"/>
          </a:p>
          <a:p>
            <a:pPr lvl="0"/>
            <a:r>
              <a:rPr lang="en-US" dirty="0"/>
              <a:t>Bullet points</a:t>
            </a:r>
          </a:p>
        </p:txBody>
      </p:sp>
      <p:sp>
        <p:nvSpPr>
          <p:cNvPr id="5" name="Picture Placeholder 4"/>
          <p:cNvSpPr>
            <a:spLocks noGrp="1"/>
          </p:cNvSpPr>
          <p:nvPr>
            <p:ph type="pic" sz="quarter" idx="12"/>
          </p:nvPr>
        </p:nvSpPr>
        <p:spPr>
          <a:xfrm>
            <a:off x="6003924" y="1785909"/>
            <a:ext cx="5389563" cy="3268662"/>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4" name="Text Placeholder 3"/>
          <p:cNvSpPr>
            <a:spLocks noGrp="1"/>
          </p:cNvSpPr>
          <p:nvPr>
            <p:ph type="body" sz="quarter" idx="13" hasCustomPrompt="1"/>
          </p:nvPr>
        </p:nvSpPr>
        <p:spPr>
          <a:xfrm>
            <a:off x="6003923" y="5039992"/>
            <a:ext cx="5389564"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Tree>
    <p:extLst>
      <p:ext uri="{BB962C8B-B14F-4D97-AF65-F5344CB8AC3E}">
        <p14:creationId xmlns:p14="http://schemas.microsoft.com/office/powerpoint/2010/main" val="3450992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oint list and double ima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2" y="1785909"/>
            <a:ext cx="4676015" cy="3268662"/>
          </a:xfrm>
          <a:prstGeom prst="rect">
            <a:avLst/>
          </a:prstGeom>
        </p:spPr>
        <p:txBody>
          <a:bodyPr lIns="0" tIns="0" rIns="0" bIns="0"/>
          <a:lstStyle>
            <a:lvl1pPr marL="342900" indent="-342900">
              <a:buFont typeface="Arial" panose="020B0604020202020204" pitchFamily="34" charset="0"/>
              <a:buChar char="•"/>
              <a:defRPr sz="2400" b="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Bullet points</a:t>
            </a:r>
          </a:p>
          <a:p>
            <a:pPr lvl="0"/>
            <a:endParaRPr lang="en-US" dirty="0"/>
          </a:p>
          <a:p>
            <a:pPr lvl="0"/>
            <a:r>
              <a:rPr lang="en-US" dirty="0"/>
              <a:t>Bullet points</a:t>
            </a:r>
          </a:p>
          <a:p>
            <a:pPr lvl="0"/>
            <a:endParaRPr lang="en-US" dirty="0"/>
          </a:p>
          <a:p>
            <a:pPr lvl="0"/>
            <a:r>
              <a:rPr lang="en-US" dirty="0"/>
              <a:t>Bullet points</a:t>
            </a:r>
          </a:p>
        </p:txBody>
      </p:sp>
      <p:sp>
        <p:nvSpPr>
          <p:cNvPr id="5" name="Picture Placeholder 4"/>
          <p:cNvSpPr>
            <a:spLocks noGrp="1"/>
          </p:cNvSpPr>
          <p:nvPr>
            <p:ph type="pic" sz="quarter" idx="12"/>
          </p:nvPr>
        </p:nvSpPr>
        <p:spPr>
          <a:xfrm>
            <a:off x="8709889" y="1785909"/>
            <a:ext cx="2683598" cy="3268662"/>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4" name="Text Placeholder 3"/>
          <p:cNvSpPr>
            <a:spLocks noGrp="1"/>
          </p:cNvSpPr>
          <p:nvPr>
            <p:ph type="body" sz="quarter" idx="13" hasCustomPrompt="1"/>
          </p:nvPr>
        </p:nvSpPr>
        <p:spPr>
          <a:xfrm>
            <a:off x="8709889" y="5036622"/>
            <a:ext cx="2683598"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370" name="Picture Placeholder 4"/>
          <p:cNvSpPr>
            <a:spLocks noGrp="1"/>
          </p:cNvSpPr>
          <p:nvPr>
            <p:ph type="pic" sz="quarter" idx="14"/>
          </p:nvPr>
        </p:nvSpPr>
        <p:spPr>
          <a:xfrm>
            <a:off x="5814289" y="1773238"/>
            <a:ext cx="2683598" cy="3268662"/>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371" name="Text Placeholder 3"/>
          <p:cNvSpPr>
            <a:spLocks noGrp="1"/>
          </p:cNvSpPr>
          <p:nvPr>
            <p:ph type="body" sz="quarter" idx="15" hasCustomPrompt="1"/>
          </p:nvPr>
        </p:nvSpPr>
        <p:spPr>
          <a:xfrm>
            <a:off x="5814289" y="5023951"/>
            <a:ext cx="2683598"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Tree>
    <p:extLst>
      <p:ext uri="{BB962C8B-B14F-4D97-AF65-F5344CB8AC3E}">
        <p14:creationId xmlns:p14="http://schemas.microsoft.com/office/powerpoint/2010/main" val="224143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Double Ima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66763" y="1785909"/>
            <a:ext cx="4676015" cy="3819245"/>
          </a:xfrm>
          <a:prstGeom prst="rect">
            <a:avLst/>
          </a:prstGeom>
        </p:spPr>
        <p:txBody>
          <a:bodyPr lIns="0" tIns="0" rIns="0" bIns="0"/>
          <a:lstStyle>
            <a:lvl1pPr marL="0" indent="0">
              <a:buFont typeface="Arial" panose="020B0604020202020204" pitchFamily="34" charset="0"/>
              <a:buNone/>
              <a:defRPr sz="24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Text and image slide</a:t>
            </a:r>
          </a:p>
        </p:txBody>
      </p:sp>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370" name="Picture Placeholder 4"/>
          <p:cNvSpPr>
            <a:spLocks noGrp="1"/>
          </p:cNvSpPr>
          <p:nvPr>
            <p:ph type="pic" sz="quarter" idx="12"/>
          </p:nvPr>
        </p:nvSpPr>
        <p:spPr>
          <a:xfrm>
            <a:off x="8709889" y="1785908"/>
            <a:ext cx="2683598" cy="3819246"/>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371" name="Text Placeholder 3"/>
          <p:cNvSpPr>
            <a:spLocks noGrp="1"/>
          </p:cNvSpPr>
          <p:nvPr>
            <p:ph type="body" sz="quarter" idx="13" hasCustomPrompt="1"/>
          </p:nvPr>
        </p:nvSpPr>
        <p:spPr>
          <a:xfrm>
            <a:off x="8709889" y="5378563"/>
            <a:ext cx="2683598"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
        <p:nvSpPr>
          <p:cNvPr id="372" name="Picture Placeholder 4"/>
          <p:cNvSpPr>
            <a:spLocks noGrp="1"/>
          </p:cNvSpPr>
          <p:nvPr>
            <p:ph type="pic" sz="quarter" idx="14"/>
          </p:nvPr>
        </p:nvSpPr>
        <p:spPr>
          <a:xfrm>
            <a:off x="5814289" y="1773237"/>
            <a:ext cx="2683598" cy="3819246"/>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373" name="Text Placeholder 3"/>
          <p:cNvSpPr>
            <a:spLocks noGrp="1"/>
          </p:cNvSpPr>
          <p:nvPr>
            <p:ph type="body" sz="quarter" idx="15" hasCustomPrompt="1"/>
          </p:nvPr>
        </p:nvSpPr>
        <p:spPr>
          <a:xfrm>
            <a:off x="5814289" y="5378563"/>
            <a:ext cx="2683598"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Tree>
    <p:extLst>
      <p:ext uri="{BB962C8B-B14F-4D97-AF65-F5344CB8AC3E}">
        <p14:creationId xmlns:p14="http://schemas.microsoft.com/office/powerpoint/2010/main" val="2865519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2" y="1785908"/>
            <a:ext cx="4676015" cy="3819245"/>
          </a:xfrm>
          <a:prstGeom prst="rect">
            <a:avLst/>
          </a:prstGeom>
        </p:spPr>
        <p:txBody>
          <a:bodyPr lIns="0" tIns="0" rIns="0" bIns="0"/>
          <a:lstStyle>
            <a:lvl1pPr marL="0" indent="0">
              <a:buFont typeface="Arial" panose="020B0604020202020204" pitchFamily="34" charset="0"/>
              <a:buNone/>
              <a:defRPr sz="24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Text and image slide</a:t>
            </a:r>
          </a:p>
        </p:txBody>
      </p:sp>
      <p:sp>
        <p:nvSpPr>
          <p:cNvPr id="5" name="Picture Placeholder 4"/>
          <p:cNvSpPr>
            <a:spLocks noGrp="1"/>
          </p:cNvSpPr>
          <p:nvPr>
            <p:ph type="pic" sz="quarter" idx="12"/>
          </p:nvPr>
        </p:nvSpPr>
        <p:spPr>
          <a:xfrm>
            <a:off x="6003924" y="1785909"/>
            <a:ext cx="5389563" cy="3608042"/>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4" name="Text Placeholder 3"/>
          <p:cNvSpPr>
            <a:spLocks noGrp="1"/>
          </p:cNvSpPr>
          <p:nvPr>
            <p:ph type="body" sz="quarter" idx="13" hasCustomPrompt="1"/>
          </p:nvPr>
        </p:nvSpPr>
        <p:spPr>
          <a:xfrm>
            <a:off x="6003923" y="5386257"/>
            <a:ext cx="5389564"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Tree>
    <p:extLst>
      <p:ext uri="{BB962C8B-B14F-4D97-AF65-F5344CB8AC3E}">
        <p14:creationId xmlns:p14="http://schemas.microsoft.com/office/powerpoint/2010/main" val="4225489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Text and Imag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3" y="2270495"/>
            <a:ext cx="5082265" cy="3334658"/>
          </a:xfrm>
          <a:prstGeom prst="rect">
            <a:avLst/>
          </a:prstGeom>
        </p:spPr>
        <p:txBody>
          <a:bodyPr lIns="0" tIns="0" rIns="0" bIns="0"/>
          <a:lstStyle>
            <a:lvl1pPr marL="0" indent="0">
              <a:buFont typeface="Arial" panose="020B0604020202020204" pitchFamily="34" charset="0"/>
              <a:buNone/>
              <a:defRPr sz="24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Text slide</a:t>
            </a:r>
          </a:p>
        </p:txBody>
      </p:sp>
      <p:sp>
        <p:nvSpPr>
          <p:cNvPr id="8" name="Text Placeholder 4"/>
          <p:cNvSpPr>
            <a:spLocks noGrp="1"/>
          </p:cNvSpPr>
          <p:nvPr>
            <p:ph type="body" sz="quarter" idx="10" hasCustomPrompt="1"/>
          </p:nvPr>
        </p:nvSpPr>
        <p:spPr>
          <a:xfrm>
            <a:off x="744359" y="944045"/>
            <a:ext cx="10649128"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
        <p:nvSpPr>
          <p:cNvPr id="10" name="Text Placeholder 2"/>
          <p:cNvSpPr>
            <a:spLocks noGrp="1"/>
          </p:cNvSpPr>
          <p:nvPr>
            <p:ph type="body" sz="quarter" idx="12" hasCustomPrompt="1"/>
          </p:nvPr>
        </p:nvSpPr>
        <p:spPr>
          <a:xfrm>
            <a:off x="744359" y="1534215"/>
            <a:ext cx="10636324" cy="357565"/>
          </a:xfrm>
          <a:prstGeom prst="rect">
            <a:avLst/>
          </a:prstGeom>
        </p:spPr>
        <p:txBody>
          <a:bodyPr lIns="0" tIns="0" rIns="0" bIns="0"/>
          <a:lstStyle>
            <a:lvl1pPr marL="0" indent="0">
              <a:buFont typeface="Arial" panose="020B0604020202020204" pitchFamily="34" charset="0"/>
              <a:buNone/>
              <a:defRPr sz="28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Subtitle here</a:t>
            </a:r>
          </a:p>
        </p:txBody>
      </p:sp>
      <p:sp>
        <p:nvSpPr>
          <p:cNvPr id="11" name="Picture Placeholder 4"/>
          <p:cNvSpPr>
            <a:spLocks noGrp="1"/>
          </p:cNvSpPr>
          <p:nvPr>
            <p:ph type="pic" sz="quarter" idx="13"/>
          </p:nvPr>
        </p:nvSpPr>
        <p:spPr>
          <a:xfrm>
            <a:off x="6003924" y="2262799"/>
            <a:ext cx="5389563" cy="3131151"/>
          </a:xfrm>
          <a:prstGeom prst="rect">
            <a:avLst/>
          </a:prstGeom>
          <a:solidFill>
            <a:schemeClr val="bg1">
              <a:lumMod val="95000"/>
            </a:schemeClr>
          </a:solidFill>
        </p:spPr>
        <p:txBody>
          <a:bodyPr/>
          <a:lstStyle>
            <a:lvl1pPr marL="0" indent="0">
              <a:buNone/>
              <a:defRPr sz="1800">
                <a:solidFill>
                  <a:schemeClr val="bg2"/>
                </a:solidFill>
              </a:defRPr>
            </a:lvl1pPr>
          </a:lstStyle>
          <a:p>
            <a:r>
              <a:rPr lang="en-US"/>
              <a:t>Click icon to add picture</a:t>
            </a:r>
            <a:endParaRPr lang="en-GB" dirty="0"/>
          </a:p>
        </p:txBody>
      </p:sp>
      <p:sp>
        <p:nvSpPr>
          <p:cNvPr id="12" name="Text Placeholder 3"/>
          <p:cNvSpPr>
            <a:spLocks noGrp="1"/>
          </p:cNvSpPr>
          <p:nvPr>
            <p:ph type="body" sz="quarter" idx="14" hasCustomPrompt="1"/>
          </p:nvPr>
        </p:nvSpPr>
        <p:spPr>
          <a:xfrm>
            <a:off x="6003923" y="5386257"/>
            <a:ext cx="5389564" cy="226591"/>
          </a:xfrm>
          <a:prstGeom prst="rect">
            <a:avLst/>
          </a:prstGeom>
          <a:solidFill>
            <a:schemeClr val="tx1"/>
          </a:solidFill>
        </p:spPr>
        <p:txBody>
          <a:bodyPr wrap="square" lIns="72000" tIns="36000" rIns="72000" bIns="36000" anchor="ctr">
            <a:spAutoFit/>
          </a:bodyPr>
          <a:lstStyle>
            <a:lvl1pPr marL="0" indent="0">
              <a:lnSpc>
                <a:spcPct val="100000"/>
              </a:lnSpc>
              <a:buNone/>
              <a:defRPr sz="1000">
                <a:solidFill>
                  <a:schemeClr val="bg1"/>
                </a:solidFill>
              </a:defRPr>
            </a:lvl1pPr>
          </a:lstStyle>
          <a:p>
            <a:pPr lvl="0"/>
            <a:r>
              <a:rPr lang="en-GB" dirty="0"/>
              <a:t>Click to add caption</a:t>
            </a:r>
          </a:p>
        </p:txBody>
      </p:sp>
    </p:spTree>
    <p:extLst>
      <p:ext uri="{BB962C8B-B14F-4D97-AF65-F5344CB8AC3E}">
        <p14:creationId xmlns:p14="http://schemas.microsoft.com/office/powerpoint/2010/main" val="11460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slide">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757162" y="1785908"/>
            <a:ext cx="10636325" cy="3819245"/>
          </a:xfrm>
          <a:prstGeom prst="rect">
            <a:avLst/>
          </a:prstGeom>
        </p:spPr>
        <p:txBody>
          <a:bodyPr lIns="0" tIns="0" rIns="0" bIns="0"/>
          <a:lstStyle>
            <a:lvl1pPr marL="0" indent="0">
              <a:buFont typeface="Arial" panose="020B0604020202020204" pitchFamily="34" charset="0"/>
              <a:buNone/>
              <a:defRPr sz="2400" b="0" baseline="0">
                <a:solidFill>
                  <a:schemeClr val="tx1">
                    <a:lumMod val="75000"/>
                    <a:lumOff val="25000"/>
                  </a:schemeClr>
                </a:solidFill>
              </a:defRPr>
            </a:lvl1pPr>
            <a:lvl2pPr marL="457200" indent="0">
              <a:buNone/>
              <a:defRPr sz="1800" b="1">
                <a:solidFill>
                  <a:schemeClr val="bg2"/>
                </a:solidFill>
              </a:defRPr>
            </a:lvl2pPr>
            <a:lvl3pPr marL="914400" indent="0">
              <a:buNone/>
              <a:defRPr sz="1800" b="1">
                <a:solidFill>
                  <a:schemeClr val="bg2"/>
                </a:solidFill>
              </a:defRPr>
            </a:lvl3pPr>
            <a:lvl4pPr marL="1371600" indent="0">
              <a:buNone/>
              <a:defRPr sz="1800" b="1">
                <a:solidFill>
                  <a:schemeClr val="bg2"/>
                </a:solidFill>
              </a:defRPr>
            </a:lvl4pPr>
            <a:lvl5pPr marL="1828800" indent="0">
              <a:buNone/>
              <a:defRPr sz="1800" b="1">
                <a:solidFill>
                  <a:schemeClr val="bg2"/>
                </a:solidFill>
              </a:defRPr>
            </a:lvl5pPr>
          </a:lstStyle>
          <a:p>
            <a:pPr lvl="0"/>
            <a:r>
              <a:rPr lang="en-US" dirty="0"/>
              <a:t>Text slide</a:t>
            </a:r>
          </a:p>
        </p:txBody>
      </p:sp>
      <p:sp>
        <p:nvSpPr>
          <p:cNvPr id="8" name="Text Placeholder 4"/>
          <p:cNvSpPr>
            <a:spLocks noGrp="1"/>
          </p:cNvSpPr>
          <p:nvPr>
            <p:ph type="body" sz="quarter" idx="10" hasCustomPrompt="1"/>
          </p:nvPr>
        </p:nvSpPr>
        <p:spPr>
          <a:xfrm>
            <a:off x="744358" y="944045"/>
            <a:ext cx="10649129" cy="828676"/>
          </a:xfrm>
          <a:prstGeom prst="rect">
            <a:avLst/>
          </a:prstGeom>
        </p:spPr>
        <p:txBody>
          <a:bodyPr lIns="0" tIns="0" rIns="0" bIns="0"/>
          <a:lstStyle>
            <a:lvl1pPr marL="0" indent="0">
              <a:buNone/>
              <a:defRPr sz="3600" b="1" baseline="0">
                <a:solidFill>
                  <a:schemeClr val="tx1">
                    <a:lumMod val="75000"/>
                    <a:lumOff val="25000"/>
                  </a:schemeClr>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endParaRPr lang="en-GB" dirty="0"/>
          </a:p>
        </p:txBody>
      </p:sp>
      <p:sp>
        <p:nvSpPr>
          <p:cNvPr id="7" name="Rectangle 6"/>
          <p:cNvSpPr/>
          <p:nvPr userDrawn="1"/>
        </p:nvSpPr>
        <p:spPr>
          <a:xfrm>
            <a:off x="560623" y="1011692"/>
            <a:ext cx="94914" cy="4593462"/>
          </a:xfrm>
          <a:prstGeom prst="rect">
            <a:avLst/>
          </a:prstGeom>
          <a:solidFill>
            <a:srgbClr val="A4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799" y="5750974"/>
            <a:ext cx="571541" cy="798224"/>
          </a:xfrm>
          <a:prstGeom prst="rect">
            <a:avLst/>
          </a:prstGeom>
        </p:spPr>
      </p:pic>
      <p:sp>
        <p:nvSpPr>
          <p:cNvPr id="369" name="TextBox 368"/>
          <p:cNvSpPr txBox="1"/>
          <p:nvPr userDrawn="1"/>
        </p:nvSpPr>
        <p:spPr>
          <a:xfrm>
            <a:off x="8129374" y="6420453"/>
            <a:ext cx="2595189" cy="161583"/>
          </a:xfrm>
          <a:prstGeom prst="rect">
            <a:avLst/>
          </a:prstGeom>
          <a:noFill/>
        </p:spPr>
        <p:txBody>
          <a:bodyPr wrap="square" lIns="0" tIns="0" rIns="0" bIns="0" rtlCol="0">
            <a:spAutoFit/>
          </a:bodyPr>
          <a:lstStyle/>
          <a:p>
            <a:pPr algn="r"/>
            <a:r>
              <a:rPr lang="en-US" sz="1050" dirty="0">
                <a:solidFill>
                  <a:schemeClr val="bg1">
                    <a:lumMod val="65000"/>
                  </a:schemeClr>
                </a:solidFill>
                <a:latin typeface="+mn-lt"/>
              </a:rPr>
              <a:t>thedonkeysanctuary.org.uk</a:t>
            </a:r>
            <a:endParaRPr lang="en-GB" sz="1050" dirty="0">
              <a:solidFill>
                <a:schemeClr val="bg1">
                  <a:lumMod val="65000"/>
                </a:schemeClr>
              </a:solidFill>
              <a:latin typeface="+mn-lt"/>
            </a:endParaRPr>
          </a:p>
        </p:txBody>
      </p:sp>
    </p:spTree>
    <p:extLst>
      <p:ext uri="{BB962C8B-B14F-4D97-AF65-F5344CB8AC3E}">
        <p14:creationId xmlns:p14="http://schemas.microsoft.com/office/powerpoint/2010/main" val="320774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Placeholder 4"/>
          <p:cNvSpPr txBox="1">
            <a:spLocks/>
          </p:cNvSpPr>
          <p:nvPr userDrawn="1"/>
        </p:nvSpPr>
        <p:spPr>
          <a:xfrm>
            <a:off x="896938" y="5720265"/>
            <a:ext cx="1166812" cy="8477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141666305"/>
      </p:ext>
    </p:extLst>
  </p:cSld>
  <p:clrMap bg1="lt1" tx1="dk1" bg2="lt2" tx2="dk2" accent1="accent1" accent2="accent2" accent3="accent3" accent4="accent4" accent5="accent5" accent6="accent6" hlink="hlink" folHlink="folHlink"/>
  <p:sldLayoutIdLst>
    <p:sldLayoutId id="2147483664" r:id="rId1"/>
    <p:sldLayoutId id="2147483697" r:id="rId2"/>
    <p:sldLayoutId id="2147483696" r:id="rId3"/>
    <p:sldLayoutId id="2147483687" r:id="rId4"/>
    <p:sldLayoutId id="2147483689" r:id="rId5"/>
    <p:sldLayoutId id="2147483688" r:id="rId6"/>
    <p:sldLayoutId id="2147483707" r:id="rId7"/>
    <p:sldLayoutId id="2147483706" r:id="rId8"/>
    <p:sldLayoutId id="2147483690" r:id="rId9"/>
    <p:sldLayoutId id="2147483709" r:id="rId10"/>
    <p:sldLayoutId id="2147483710" r:id="rId11"/>
    <p:sldLayoutId id="2147483711" r:id="rId12"/>
    <p:sldLayoutId id="2147483705" r:id="rId13"/>
    <p:sldLayoutId id="2147483704" r:id="rId14"/>
    <p:sldLayoutId id="2147483713" r:id="rId15"/>
    <p:sldLayoutId id="2147483714" r:id="rId16"/>
    <p:sldLayoutId id="2147483715" r:id="rId17"/>
    <p:sldLayoutId id="2147483716" r:id="rId18"/>
    <p:sldLayoutId id="2147483691" r:id="rId19"/>
    <p:sldLayoutId id="214748371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83" userDrawn="1">
          <p15:clr>
            <a:srgbClr val="F26B43"/>
          </p15:clr>
        </p15:guide>
        <p15:guide id="3" pos="7177" userDrawn="1">
          <p15:clr>
            <a:srgbClr val="F26B43"/>
          </p15:clr>
        </p15:guide>
        <p15:guide id="4" orient="horz" pos="11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media12.m4a"/><Relationship Id="rId7" Type="http://schemas.openxmlformats.org/officeDocument/2006/relationships/image" Target="../media/image31.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notesSlide" Target="../notesSlides/notesSlide7.xml"/><Relationship Id="rId4" Type="http://schemas.openxmlformats.org/officeDocument/2006/relationships/slideLayout" Target="../slideLayouts/slideLayout20.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33.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slideLayout" Target="../slideLayouts/slideLayout20.xml"/><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10.png"/><Relationship Id="rId10" Type="http://schemas.openxmlformats.org/officeDocument/2006/relationships/image" Target="../media/image20.jpg"/><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8.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22515" y="6139542"/>
            <a:ext cx="11573691" cy="566057"/>
          </a:xfrm>
        </p:spPr>
        <p:txBody>
          <a:bodyPr/>
          <a:lstStyle/>
          <a:p>
            <a:r>
              <a:rPr lang="en-GB" sz="4000" dirty="0"/>
              <a:t>7</a:t>
            </a:r>
            <a:r>
              <a:rPr lang="en-GB" sz="4000" baseline="30000" dirty="0" smtClean="0"/>
              <a:t>th</a:t>
            </a:r>
            <a:r>
              <a:rPr lang="en-GB" sz="4000" dirty="0" smtClean="0"/>
              <a:t> Sep 2020 Africa Animal Welfare Conference</a:t>
            </a:r>
            <a:endParaRPr lang="en-GB" sz="4000" dirty="0"/>
          </a:p>
        </p:txBody>
      </p:sp>
      <p:sp>
        <p:nvSpPr>
          <p:cNvPr id="3" name="Text Placeholder 2"/>
          <p:cNvSpPr>
            <a:spLocks noGrp="1"/>
          </p:cNvSpPr>
          <p:nvPr>
            <p:ph type="body" sz="quarter" idx="13"/>
          </p:nvPr>
        </p:nvSpPr>
        <p:spPr>
          <a:xfrm>
            <a:off x="522515" y="341376"/>
            <a:ext cx="7097485" cy="591312"/>
          </a:xfrm>
        </p:spPr>
        <p:txBody>
          <a:bodyPr/>
          <a:lstStyle/>
          <a:p>
            <a:r>
              <a:rPr lang="en-GB" dirty="0" smtClean="0"/>
              <a:t>Delivering the Sustainable Development Goals </a:t>
            </a:r>
          </a:p>
        </p:txBody>
      </p:sp>
      <p:sp>
        <p:nvSpPr>
          <p:cNvPr id="4" name="Text Placeholder 3"/>
          <p:cNvSpPr>
            <a:spLocks noGrp="1"/>
          </p:cNvSpPr>
          <p:nvPr>
            <p:ph type="body" sz="quarter" idx="14"/>
          </p:nvPr>
        </p:nvSpPr>
        <p:spPr>
          <a:xfrm>
            <a:off x="522515" y="1558834"/>
            <a:ext cx="6592387" cy="1402081"/>
          </a:xfrm>
        </p:spPr>
        <p:txBody>
          <a:bodyPr/>
          <a:lstStyle/>
          <a:p>
            <a:r>
              <a:rPr lang="en-GB" dirty="0"/>
              <a:t>The </a:t>
            </a:r>
            <a:r>
              <a:rPr lang="en-GB" dirty="0" smtClean="0"/>
              <a:t>role of working equids and the threat of the donkey skin trade</a:t>
            </a:r>
            <a:endParaRPr lang="en-GB" dirty="0"/>
          </a:p>
          <a:p>
            <a:endParaRPr lang="en-GB" dirty="0" smtClean="0"/>
          </a:p>
          <a:p>
            <a:endParaRPr lang="en-GB" dirty="0"/>
          </a:p>
          <a:p>
            <a:endParaRPr lang="en-GB" dirty="0" smtClean="0"/>
          </a:p>
          <a:p>
            <a:endParaRPr lang="en-GB" dirty="0" smtClean="0"/>
          </a:p>
          <a:p>
            <a:r>
              <a:rPr lang="en-GB" dirty="0" smtClean="0"/>
              <a:t>Ian Cawsey  </a:t>
            </a:r>
          </a:p>
          <a:p>
            <a:r>
              <a:rPr lang="en-GB" dirty="0" smtClean="0"/>
              <a:t>Director of Advocacy &amp; Campaigns </a:t>
            </a:r>
          </a:p>
          <a:p>
            <a:r>
              <a:rPr lang="en-GB" dirty="0" smtClean="0"/>
              <a:t>The </a:t>
            </a:r>
            <a:r>
              <a:rPr lang="en-GB" dirty="0"/>
              <a:t>Donkey Sanctuary</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0372766"/>
      </p:ext>
    </p:extLst>
  </p:cSld>
  <p:clrMapOvr>
    <a:masterClrMapping/>
  </p:clrMapOvr>
  <mc:AlternateContent xmlns:mc="http://schemas.openxmlformats.org/markup-compatibility/2006">
    <mc:Choice xmlns:p14="http://schemas.microsoft.com/office/powerpoint/2010/main" Requires="p14">
      <p:transition spd="slow" p14:dur="2000" advTm="31322"/>
    </mc:Choice>
    <mc:Fallback>
      <p:transition spd="slow" advTm="3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57162" y="1785909"/>
            <a:ext cx="10636325" cy="312250"/>
          </a:xfrm>
        </p:spPr>
        <p:txBody>
          <a:bodyPr/>
          <a:lstStyle/>
          <a:p>
            <a:r>
              <a:rPr lang="en-GB" sz="3200" dirty="0" smtClean="0">
                <a:latin typeface="Franklin Gothic Demi" panose="020B0703020102020204" pitchFamily="34" charset="0"/>
                <a:ea typeface="Cambria Math" panose="02040503050406030204" pitchFamily="18" charset="0"/>
              </a:rPr>
              <a:t>‘</a:t>
            </a:r>
            <a:r>
              <a:rPr lang="en-GB" sz="3200" dirty="0">
                <a:latin typeface="Franklin Gothic Demi" panose="020B0703020102020204" pitchFamily="34" charset="0"/>
                <a:ea typeface="Cambria Math" panose="02040503050406030204" pitchFamily="18" charset="0"/>
              </a:rPr>
              <a:t>But if the donkey leather is sourced from developing countries with weak environmental laws, what is the socio-economic and environmental impact? </a:t>
            </a:r>
          </a:p>
          <a:p>
            <a:r>
              <a:rPr lang="en-GB" sz="3200" dirty="0">
                <a:latin typeface="Franklin Gothic Demi" panose="020B0703020102020204" pitchFamily="34" charset="0"/>
                <a:ea typeface="Cambria Math" panose="02040503050406030204" pitchFamily="18" charset="0"/>
              </a:rPr>
              <a:t>The unsustainable extraction of a resource, whether it’s donkeys, plants, trees or minerals, can have adverse effects on the environment and communities in distant lands. In the case of donkeys, a valuable mode of all-weather, carbon neutral transport is removed from those most in need of transport in remote rural </a:t>
            </a:r>
            <a:r>
              <a:rPr lang="en-GB" sz="3200" dirty="0" smtClean="0">
                <a:latin typeface="Franklin Gothic Demi" panose="020B0703020102020204" pitchFamily="34" charset="0"/>
                <a:ea typeface="Cambria Math" panose="02040503050406030204" pitchFamily="18" charset="0"/>
              </a:rPr>
              <a:t>settings’.</a:t>
            </a:r>
            <a:endParaRPr lang="en-GB" sz="3200" dirty="0">
              <a:latin typeface="Franklin Gothic Demi" panose="020B0703020102020204" pitchFamily="34" charset="0"/>
              <a:ea typeface="Cambria Math" panose="02040503050406030204" pitchFamily="18" charset="0"/>
            </a:endParaRPr>
          </a:p>
          <a:p>
            <a:endParaRPr lang="en-GB" sz="3200" dirty="0">
              <a:solidFill>
                <a:schemeClr val="tx1">
                  <a:lumMod val="75000"/>
                  <a:lumOff val="25000"/>
                </a:schemeClr>
              </a:solidFill>
            </a:endParaRPr>
          </a:p>
        </p:txBody>
      </p:sp>
      <p:pic>
        <p:nvPicPr>
          <p:cNvPr id="5" name="Picture 4">
            <a:extLst>
              <a:ext uri="{FF2B5EF4-FFF2-40B4-BE49-F238E27FC236}">
                <a16:creationId xmlns:a16="http://schemas.microsoft.com/office/drawing/2014/main" id="{FEE27F4C-0255-4F1E-B1D4-79E6552E77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886" y="201095"/>
            <a:ext cx="2857500" cy="1485900"/>
          </a:xfrm>
          <a:prstGeom prst="rect">
            <a:avLst/>
          </a:prstGeom>
        </p:spPr>
      </p:pic>
      <p:sp>
        <p:nvSpPr>
          <p:cNvPr id="4" name="Text Placeholder 3"/>
          <p:cNvSpPr>
            <a:spLocks noGrp="1"/>
          </p:cNvSpPr>
          <p:nvPr>
            <p:ph type="body" sz="quarter" idx="10"/>
          </p:nvPr>
        </p:nvSpPr>
        <p:spPr/>
        <p:txBody>
          <a:bodyPr/>
          <a:lstStyle/>
          <a:p>
            <a:r>
              <a:rPr lang="en-GB" dirty="0" smtClean="0"/>
              <a:t>UN Environment </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6058877"/>
      </p:ext>
    </p:extLst>
  </p:cSld>
  <p:clrMapOvr>
    <a:masterClrMapping/>
  </p:clrMapOvr>
  <mc:AlternateContent xmlns:mc="http://schemas.openxmlformats.org/markup-compatibility/2006">
    <mc:Choice xmlns:p14="http://schemas.microsoft.com/office/powerpoint/2010/main" Requires="p14">
      <p:transition spd="slow" p14:dur="2000" advTm="65909"/>
    </mc:Choice>
    <mc:Fallback>
      <p:transition spd="slow" advTm="6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DBE704-FFAC-4311-BCD2-5D7A9CADDC9B}"/>
              </a:ext>
            </a:extLst>
          </p:cNvPr>
          <p:cNvGrpSpPr/>
          <p:nvPr/>
        </p:nvGrpSpPr>
        <p:grpSpPr>
          <a:xfrm>
            <a:off x="1393064" y="920060"/>
            <a:ext cx="9116273" cy="4641496"/>
            <a:chOff x="766763" y="3813104"/>
            <a:chExt cx="2887662" cy="1762125"/>
          </a:xfrm>
        </p:grpSpPr>
        <p:grpSp>
          <p:nvGrpSpPr>
            <p:cNvPr id="5" name="Group 4">
              <a:extLst>
                <a:ext uri="{FF2B5EF4-FFF2-40B4-BE49-F238E27FC236}">
                  <a16:creationId xmlns:a16="http://schemas.microsoft.com/office/drawing/2014/main" id="{739B4441-4464-47F5-AE74-E099B5245CC9}"/>
                </a:ext>
              </a:extLst>
            </p:cNvPr>
            <p:cNvGrpSpPr>
              <a:grpSpLocks noChangeAspect="1"/>
            </p:cNvGrpSpPr>
            <p:nvPr/>
          </p:nvGrpSpPr>
          <p:grpSpPr bwMode="auto">
            <a:xfrm>
              <a:off x="766763" y="3813104"/>
              <a:ext cx="2887662" cy="1762125"/>
              <a:chOff x="483" y="2344"/>
              <a:chExt cx="1819" cy="1110"/>
            </a:xfrm>
          </p:grpSpPr>
          <p:sp>
            <p:nvSpPr>
              <p:cNvPr id="7" name="AutoShape 3">
                <a:extLst>
                  <a:ext uri="{FF2B5EF4-FFF2-40B4-BE49-F238E27FC236}">
                    <a16:creationId xmlns:a16="http://schemas.microsoft.com/office/drawing/2014/main" id="{9EE7228D-3BF2-4815-A2DD-A9A06DDAC844}"/>
                  </a:ext>
                </a:extLst>
              </p:cNvPr>
              <p:cNvSpPr>
                <a:spLocks noChangeAspect="1" noChangeArrowheads="1" noTextEdit="1"/>
              </p:cNvSpPr>
              <p:nvPr/>
            </p:nvSpPr>
            <p:spPr bwMode="auto">
              <a:xfrm>
                <a:off x="483" y="2344"/>
                <a:ext cx="1819"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Rectangle 5">
                <a:extLst>
                  <a:ext uri="{FF2B5EF4-FFF2-40B4-BE49-F238E27FC236}">
                    <a16:creationId xmlns:a16="http://schemas.microsoft.com/office/drawing/2014/main" id="{91D3DC4B-AD77-47E1-A4DE-6ADAB995A513}"/>
                  </a:ext>
                </a:extLst>
              </p:cNvPr>
              <p:cNvSpPr>
                <a:spLocks noChangeArrowheads="1"/>
              </p:cNvSpPr>
              <p:nvPr/>
            </p:nvSpPr>
            <p:spPr bwMode="auto">
              <a:xfrm>
                <a:off x="489" y="2345"/>
                <a:ext cx="456" cy="301"/>
              </a:xfrm>
              <a:prstGeom prst="rect">
                <a:avLst/>
              </a:prstGeom>
              <a:solidFill>
                <a:srgbClr val="DA1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7642B55F-5483-42CF-9CBB-2489264A7EED}"/>
                  </a:ext>
                </a:extLst>
              </p:cNvPr>
              <p:cNvSpPr>
                <a:spLocks/>
              </p:cNvSpPr>
              <p:nvPr/>
            </p:nvSpPr>
            <p:spPr bwMode="auto">
              <a:xfrm>
                <a:off x="523" y="2371"/>
                <a:ext cx="91" cy="87"/>
              </a:xfrm>
              <a:custGeom>
                <a:avLst/>
                <a:gdLst>
                  <a:gd name="T0" fmla="*/ 46 w 91"/>
                  <a:gd name="T1" fmla="*/ 0 h 87"/>
                  <a:gd name="T2" fmla="*/ 56 w 91"/>
                  <a:gd name="T3" fmla="*/ 34 h 87"/>
                  <a:gd name="T4" fmla="*/ 91 w 91"/>
                  <a:gd name="T5" fmla="*/ 33 h 87"/>
                  <a:gd name="T6" fmla="*/ 61 w 91"/>
                  <a:gd name="T7" fmla="*/ 53 h 87"/>
                  <a:gd name="T8" fmla="*/ 74 w 91"/>
                  <a:gd name="T9" fmla="*/ 87 h 87"/>
                  <a:gd name="T10" fmla="*/ 46 w 91"/>
                  <a:gd name="T11" fmla="*/ 65 h 87"/>
                  <a:gd name="T12" fmla="*/ 17 w 91"/>
                  <a:gd name="T13" fmla="*/ 87 h 87"/>
                  <a:gd name="T14" fmla="*/ 30 w 91"/>
                  <a:gd name="T15" fmla="*/ 53 h 87"/>
                  <a:gd name="T16" fmla="*/ 0 w 91"/>
                  <a:gd name="T17" fmla="*/ 33 h 87"/>
                  <a:gd name="T18" fmla="*/ 35 w 91"/>
                  <a:gd name="T19" fmla="*/ 34 h 87"/>
                  <a:gd name="T20" fmla="*/ 46 w 91"/>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87">
                    <a:moveTo>
                      <a:pt x="46" y="0"/>
                    </a:moveTo>
                    <a:lnTo>
                      <a:pt x="56" y="34"/>
                    </a:lnTo>
                    <a:lnTo>
                      <a:pt x="91" y="33"/>
                    </a:lnTo>
                    <a:lnTo>
                      <a:pt x="61" y="53"/>
                    </a:lnTo>
                    <a:lnTo>
                      <a:pt x="74" y="87"/>
                    </a:lnTo>
                    <a:lnTo>
                      <a:pt x="46" y="65"/>
                    </a:lnTo>
                    <a:lnTo>
                      <a:pt x="17" y="87"/>
                    </a:lnTo>
                    <a:lnTo>
                      <a:pt x="30" y="53"/>
                    </a:lnTo>
                    <a:lnTo>
                      <a:pt x="0" y="33"/>
                    </a:lnTo>
                    <a:lnTo>
                      <a:pt x="35" y="34"/>
                    </a:lnTo>
                    <a:lnTo>
                      <a:pt x="46" y="0"/>
                    </a:lnTo>
                    <a:close/>
                  </a:path>
                </a:pathLst>
              </a:custGeom>
              <a:solidFill>
                <a:srgbClr val="FCD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F3884071-C8E2-4C72-9DFC-382D610142BB}"/>
                  </a:ext>
                </a:extLst>
              </p:cNvPr>
              <p:cNvSpPr>
                <a:spLocks/>
              </p:cNvSpPr>
              <p:nvPr/>
            </p:nvSpPr>
            <p:spPr bwMode="auto">
              <a:xfrm>
                <a:off x="630" y="2360"/>
                <a:ext cx="28" cy="29"/>
              </a:xfrm>
              <a:custGeom>
                <a:avLst/>
                <a:gdLst>
                  <a:gd name="T0" fmla="*/ 19 w 28"/>
                  <a:gd name="T1" fmla="*/ 0 h 29"/>
                  <a:gd name="T2" fmla="*/ 18 w 28"/>
                  <a:gd name="T3" fmla="*/ 11 h 29"/>
                  <a:gd name="T4" fmla="*/ 28 w 28"/>
                  <a:gd name="T5" fmla="*/ 15 h 29"/>
                  <a:gd name="T6" fmla="*/ 17 w 28"/>
                  <a:gd name="T7" fmla="*/ 18 h 29"/>
                  <a:gd name="T8" fmla="*/ 16 w 28"/>
                  <a:gd name="T9" fmla="*/ 29 h 29"/>
                  <a:gd name="T10" fmla="*/ 11 w 28"/>
                  <a:gd name="T11" fmla="*/ 19 h 29"/>
                  <a:gd name="T12" fmla="*/ 0 w 28"/>
                  <a:gd name="T13" fmla="*/ 22 h 29"/>
                  <a:gd name="T14" fmla="*/ 7 w 28"/>
                  <a:gd name="T15" fmla="*/ 14 h 29"/>
                  <a:gd name="T16" fmla="*/ 1 w 28"/>
                  <a:gd name="T17" fmla="*/ 4 h 29"/>
                  <a:gd name="T18" fmla="*/ 11 w 28"/>
                  <a:gd name="T19" fmla="*/ 9 h 29"/>
                  <a:gd name="T20" fmla="*/ 19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9" y="0"/>
                    </a:moveTo>
                    <a:lnTo>
                      <a:pt x="18" y="11"/>
                    </a:lnTo>
                    <a:lnTo>
                      <a:pt x="28" y="15"/>
                    </a:lnTo>
                    <a:lnTo>
                      <a:pt x="17" y="18"/>
                    </a:lnTo>
                    <a:lnTo>
                      <a:pt x="16" y="29"/>
                    </a:lnTo>
                    <a:lnTo>
                      <a:pt x="11" y="19"/>
                    </a:lnTo>
                    <a:lnTo>
                      <a:pt x="0" y="22"/>
                    </a:lnTo>
                    <a:lnTo>
                      <a:pt x="7" y="14"/>
                    </a:lnTo>
                    <a:lnTo>
                      <a:pt x="1" y="4"/>
                    </a:lnTo>
                    <a:lnTo>
                      <a:pt x="11" y="9"/>
                    </a:lnTo>
                    <a:lnTo>
                      <a:pt x="19" y="0"/>
                    </a:lnTo>
                    <a:close/>
                  </a:path>
                </a:pathLst>
              </a:custGeom>
              <a:solidFill>
                <a:srgbClr val="FCD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BEF5F003-3D00-4D08-A384-086F3E6041BF}"/>
                  </a:ext>
                </a:extLst>
              </p:cNvPr>
              <p:cNvSpPr>
                <a:spLocks/>
              </p:cNvSpPr>
              <p:nvPr/>
            </p:nvSpPr>
            <p:spPr bwMode="auto">
              <a:xfrm>
                <a:off x="659" y="2391"/>
                <a:ext cx="29" cy="29"/>
              </a:xfrm>
              <a:custGeom>
                <a:avLst/>
                <a:gdLst>
                  <a:gd name="T0" fmla="*/ 26 w 29"/>
                  <a:gd name="T1" fmla="*/ 4 h 29"/>
                  <a:gd name="T2" fmla="*/ 21 w 29"/>
                  <a:gd name="T3" fmla="*/ 13 h 29"/>
                  <a:gd name="T4" fmla="*/ 29 w 29"/>
                  <a:gd name="T5" fmla="*/ 22 h 29"/>
                  <a:gd name="T6" fmla="*/ 17 w 29"/>
                  <a:gd name="T7" fmla="*/ 19 h 29"/>
                  <a:gd name="T8" fmla="*/ 12 w 29"/>
                  <a:gd name="T9" fmla="*/ 29 h 29"/>
                  <a:gd name="T10" fmla="*/ 11 w 29"/>
                  <a:gd name="T11" fmla="*/ 18 h 29"/>
                  <a:gd name="T12" fmla="*/ 0 w 29"/>
                  <a:gd name="T13" fmla="*/ 16 h 29"/>
                  <a:gd name="T14" fmla="*/ 10 w 29"/>
                  <a:gd name="T15" fmla="*/ 12 h 29"/>
                  <a:gd name="T16" fmla="*/ 8 w 29"/>
                  <a:gd name="T17" fmla="*/ 0 h 29"/>
                  <a:gd name="T18" fmla="*/ 16 w 29"/>
                  <a:gd name="T19" fmla="*/ 9 h 29"/>
                  <a:gd name="T20" fmla="*/ 26 w 29"/>
                  <a:gd name="T21"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9">
                    <a:moveTo>
                      <a:pt x="26" y="4"/>
                    </a:moveTo>
                    <a:lnTo>
                      <a:pt x="21" y="13"/>
                    </a:lnTo>
                    <a:lnTo>
                      <a:pt x="29" y="22"/>
                    </a:lnTo>
                    <a:lnTo>
                      <a:pt x="17" y="19"/>
                    </a:lnTo>
                    <a:lnTo>
                      <a:pt x="12" y="29"/>
                    </a:lnTo>
                    <a:lnTo>
                      <a:pt x="11" y="18"/>
                    </a:lnTo>
                    <a:lnTo>
                      <a:pt x="0" y="16"/>
                    </a:lnTo>
                    <a:lnTo>
                      <a:pt x="10" y="12"/>
                    </a:lnTo>
                    <a:lnTo>
                      <a:pt x="8" y="0"/>
                    </a:lnTo>
                    <a:lnTo>
                      <a:pt x="16" y="9"/>
                    </a:lnTo>
                    <a:lnTo>
                      <a:pt x="26" y="4"/>
                    </a:lnTo>
                    <a:close/>
                  </a:path>
                </a:pathLst>
              </a:custGeom>
              <a:solidFill>
                <a:srgbClr val="FCD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B3E85619-7F46-406C-9F73-A098FD8EBD89}"/>
                  </a:ext>
                </a:extLst>
              </p:cNvPr>
              <p:cNvSpPr>
                <a:spLocks/>
              </p:cNvSpPr>
              <p:nvPr/>
            </p:nvSpPr>
            <p:spPr bwMode="auto">
              <a:xfrm>
                <a:off x="659" y="2433"/>
                <a:ext cx="29" cy="29"/>
              </a:xfrm>
              <a:custGeom>
                <a:avLst/>
                <a:gdLst>
                  <a:gd name="T0" fmla="*/ 29 w 29"/>
                  <a:gd name="T1" fmla="*/ 10 h 29"/>
                  <a:gd name="T2" fmla="*/ 19 w 29"/>
                  <a:gd name="T3" fmla="*/ 17 h 29"/>
                  <a:gd name="T4" fmla="*/ 24 w 29"/>
                  <a:gd name="T5" fmla="*/ 28 h 29"/>
                  <a:gd name="T6" fmla="*/ 15 w 29"/>
                  <a:gd name="T7" fmla="*/ 21 h 29"/>
                  <a:gd name="T8" fmla="*/ 6 w 29"/>
                  <a:gd name="T9" fmla="*/ 29 h 29"/>
                  <a:gd name="T10" fmla="*/ 9 w 29"/>
                  <a:gd name="T11" fmla="*/ 18 h 29"/>
                  <a:gd name="T12" fmla="*/ 0 w 29"/>
                  <a:gd name="T13" fmla="*/ 12 h 29"/>
                  <a:gd name="T14" fmla="*/ 11 w 29"/>
                  <a:gd name="T15" fmla="*/ 12 h 29"/>
                  <a:gd name="T16" fmla="*/ 14 w 29"/>
                  <a:gd name="T17" fmla="*/ 0 h 29"/>
                  <a:gd name="T18" fmla="*/ 17 w 29"/>
                  <a:gd name="T19" fmla="*/ 12 h 29"/>
                  <a:gd name="T20" fmla="*/ 29 w 29"/>
                  <a:gd name="T21"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9">
                    <a:moveTo>
                      <a:pt x="29" y="10"/>
                    </a:moveTo>
                    <a:lnTo>
                      <a:pt x="19" y="17"/>
                    </a:lnTo>
                    <a:lnTo>
                      <a:pt x="24" y="28"/>
                    </a:lnTo>
                    <a:lnTo>
                      <a:pt x="15" y="21"/>
                    </a:lnTo>
                    <a:lnTo>
                      <a:pt x="6" y="29"/>
                    </a:lnTo>
                    <a:lnTo>
                      <a:pt x="9" y="18"/>
                    </a:lnTo>
                    <a:lnTo>
                      <a:pt x="0" y="12"/>
                    </a:lnTo>
                    <a:lnTo>
                      <a:pt x="11" y="12"/>
                    </a:lnTo>
                    <a:lnTo>
                      <a:pt x="14" y="0"/>
                    </a:lnTo>
                    <a:lnTo>
                      <a:pt x="17" y="12"/>
                    </a:lnTo>
                    <a:lnTo>
                      <a:pt x="29" y="10"/>
                    </a:lnTo>
                    <a:close/>
                  </a:path>
                </a:pathLst>
              </a:custGeom>
              <a:solidFill>
                <a:srgbClr val="FCD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0CA5D3B6-F5F7-4612-8AFE-FD63C0D47C1E}"/>
                  </a:ext>
                </a:extLst>
              </p:cNvPr>
              <p:cNvSpPr>
                <a:spLocks/>
              </p:cNvSpPr>
              <p:nvPr/>
            </p:nvSpPr>
            <p:spPr bwMode="auto">
              <a:xfrm>
                <a:off x="631" y="2465"/>
                <a:ext cx="28" cy="30"/>
              </a:xfrm>
              <a:custGeom>
                <a:avLst/>
                <a:gdLst>
                  <a:gd name="T0" fmla="*/ 28 w 28"/>
                  <a:gd name="T1" fmla="*/ 16 h 30"/>
                  <a:gd name="T2" fmla="*/ 17 w 28"/>
                  <a:gd name="T3" fmla="*/ 18 h 30"/>
                  <a:gd name="T4" fmla="*/ 17 w 28"/>
                  <a:gd name="T5" fmla="*/ 30 h 30"/>
                  <a:gd name="T6" fmla="*/ 11 w 28"/>
                  <a:gd name="T7" fmla="*/ 20 h 30"/>
                  <a:gd name="T8" fmla="*/ 0 w 28"/>
                  <a:gd name="T9" fmla="*/ 23 h 30"/>
                  <a:gd name="T10" fmla="*/ 7 w 28"/>
                  <a:gd name="T11" fmla="*/ 14 h 30"/>
                  <a:gd name="T12" fmla="*/ 1 w 28"/>
                  <a:gd name="T13" fmla="*/ 5 h 30"/>
                  <a:gd name="T14" fmla="*/ 11 w 28"/>
                  <a:gd name="T15" fmla="*/ 10 h 30"/>
                  <a:gd name="T16" fmla="*/ 18 w 28"/>
                  <a:gd name="T17" fmla="*/ 0 h 30"/>
                  <a:gd name="T18" fmla="*/ 17 w 28"/>
                  <a:gd name="T19" fmla="*/ 12 h 30"/>
                  <a:gd name="T20" fmla="*/ 28 w 28"/>
                  <a:gd name="T2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0">
                    <a:moveTo>
                      <a:pt x="28" y="16"/>
                    </a:moveTo>
                    <a:lnTo>
                      <a:pt x="17" y="18"/>
                    </a:lnTo>
                    <a:lnTo>
                      <a:pt x="17" y="30"/>
                    </a:lnTo>
                    <a:lnTo>
                      <a:pt x="11" y="20"/>
                    </a:lnTo>
                    <a:lnTo>
                      <a:pt x="0" y="23"/>
                    </a:lnTo>
                    <a:lnTo>
                      <a:pt x="7" y="14"/>
                    </a:lnTo>
                    <a:lnTo>
                      <a:pt x="1" y="5"/>
                    </a:lnTo>
                    <a:lnTo>
                      <a:pt x="11" y="10"/>
                    </a:lnTo>
                    <a:lnTo>
                      <a:pt x="18" y="0"/>
                    </a:lnTo>
                    <a:lnTo>
                      <a:pt x="17" y="12"/>
                    </a:lnTo>
                    <a:lnTo>
                      <a:pt x="28" y="16"/>
                    </a:lnTo>
                    <a:close/>
                  </a:path>
                </a:pathLst>
              </a:custGeom>
              <a:solidFill>
                <a:srgbClr val="FCD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C73BFDC-0907-40E1-BFA1-B0B2296B1593}"/>
                  </a:ext>
                </a:extLst>
              </p:cNvPr>
              <p:cNvSpPr>
                <a:spLocks/>
              </p:cNvSpPr>
              <p:nvPr/>
            </p:nvSpPr>
            <p:spPr bwMode="auto">
              <a:xfrm>
                <a:off x="1017" y="2369"/>
                <a:ext cx="84" cy="99"/>
              </a:xfrm>
              <a:custGeom>
                <a:avLst/>
                <a:gdLst>
                  <a:gd name="T0" fmla="*/ 0 w 144"/>
                  <a:gd name="T1" fmla="*/ 85 h 170"/>
                  <a:gd name="T2" fmla="*/ 90 w 144"/>
                  <a:gd name="T3" fmla="*/ 0 h 170"/>
                  <a:gd name="T4" fmla="*/ 139 w 144"/>
                  <a:gd name="T5" fmla="*/ 10 h 170"/>
                  <a:gd name="T6" fmla="*/ 141 w 144"/>
                  <a:gd name="T7" fmla="*/ 16 h 170"/>
                  <a:gd name="T8" fmla="*/ 127 w 144"/>
                  <a:gd name="T9" fmla="*/ 45 h 170"/>
                  <a:gd name="T10" fmla="*/ 122 w 144"/>
                  <a:gd name="T11" fmla="*/ 47 h 170"/>
                  <a:gd name="T12" fmla="*/ 89 w 144"/>
                  <a:gd name="T13" fmla="*/ 38 h 170"/>
                  <a:gd name="T14" fmla="*/ 44 w 144"/>
                  <a:gd name="T15" fmla="*/ 85 h 170"/>
                  <a:gd name="T16" fmla="*/ 89 w 144"/>
                  <a:gd name="T17" fmla="*/ 131 h 170"/>
                  <a:gd name="T18" fmla="*/ 124 w 144"/>
                  <a:gd name="T19" fmla="*/ 123 h 170"/>
                  <a:gd name="T20" fmla="*/ 129 w 144"/>
                  <a:gd name="T21" fmla="*/ 124 h 170"/>
                  <a:gd name="T22" fmla="*/ 143 w 144"/>
                  <a:gd name="T23" fmla="*/ 153 h 170"/>
                  <a:gd name="T24" fmla="*/ 141 w 144"/>
                  <a:gd name="T25" fmla="*/ 159 h 170"/>
                  <a:gd name="T26" fmla="*/ 89 w 144"/>
                  <a:gd name="T27" fmla="*/ 170 h 170"/>
                  <a:gd name="T28" fmla="*/ 0 w 144"/>
                  <a:gd name="T29"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70">
                    <a:moveTo>
                      <a:pt x="0" y="85"/>
                    </a:moveTo>
                    <a:cubicBezTo>
                      <a:pt x="0" y="35"/>
                      <a:pt x="39" y="0"/>
                      <a:pt x="90" y="0"/>
                    </a:cubicBezTo>
                    <a:cubicBezTo>
                      <a:pt x="113" y="0"/>
                      <a:pt x="128" y="5"/>
                      <a:pt x="139" y="10"/>
                    </a:cubicBezTo>
                    <a:cubicBezTo>
                      <a:pt x="142" y="12"/>
                      <a:pt x="142" y="14"/>
                      <a:pt x="141" y="16"/>
                    </a:cubicBezTo>
                    <a:cubicBezTo>
                      <a:pt x="127" y="45"/>
                      <a:pt x="127" y="45"/>
                      <a:pt x="127" y="45"/>
                    </a:cubicBezTo>
                    <a:cubicBezTo>
                      <a:pt x="126" y="47"/>
                      <a:pt x="124" y="47"/>
                      <a:pt x="122" y="47"/>
                    </a:cubicBezTo>
                    <a:cubicBezTo>
                      <a:pt x="111" y="42"/>
                      <a:pt x="101" y="38"/>
                      <a:pt x="89" y="38"/>
                    </a:cubicBezTo>
                    <a:cubicBezTo>
                      <a:pt x="65" y="38"/>
                      <a:pt x="44" y="57"/>
                      <a:pt x="44" y="85"/>
                    </a:cubicBezTo>
                    <a:cubicBezTo>
                      <a:pt x="44" y="112"/>
                      <a:pt x="63" y="131"/>
                      <a:pt x="89" y="131"/>
                    </a:cubicBezTo>
                    <a:cubicBezTo>
                      <a:pt x="102" y="131"/>
                      <a:pt x="113" y="128"/>
                      <a:pt x="124" y="123"/>
                    </a:cubicBezTo>
                    <a:cubicBezTo>
                      <a:pt x="126" y="121"/>
                      <a:pt x="127" y="122"/>
                      <a:pt x="129" y="124"/>
                    </a:cubicBezTo>
                    <a:cubicBezTo>
                      <a:pt x="143" y="153"/>
                      <a:pt x="143" y="153"/>
                      <a:pt x="143" y="153"/>
                    </a:cubicBezTo>
                    <a:cubicBezTo>
                      <a:pt x="144" y="156"/>
                      <a:pt x="143" y="158"/>
                      <a:pt x="141" y="159"/>
                    </a:cubicBezTo>
                    <a:cubicBezTo>
                      <a:pt x="127" y="165"/>
                      <a:pt x="111" y="170"/>
                      <a:pt x="89" y="170"/>
                    </a:cubicBezTo>
                    <a:cubicBezTo>
                      <a:pt x="33" y="170"/>
                      <a:pt x="0" y="137"/>
                      <a:pt x="0" y="85"/>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D9255E4B-8473-47E6-8602-CDEC44D28E12}"/>
                  </a:ext>
                </a:extLst>
              </p:cNvPr>
              <p:cNvSpPr>
                <a:spLocks/>
              </p:cNvSpPr>
              <p:nvPr/>
            </p:nvSpPr>
            <p:spPr bwMode="auto">
              <a:xfrm>
                <a:off x="1112" y="2370"/>
                <a:ext cx="86" cy="97"/>
              </a:xfrm>
              <a:custGeom>
                <a:avLst/>
                <a:gdLst>
                  <a:gd name="T0" fmla="*/ 144 w 149"/>
                  <a:gd name="T1" fmla="*/ 0 h 166"/>
                  <a:gd name="T2" fmla="*/ 149 w 149"/>
                  <a:gd name="T3" fmla="*/ 4 h 166"/>
                  <a:gd name="T4" fmla="*/ 149 w 149"/>
                  <a:gd name="T5" fmla="*/ 161 h 166"/>
                  <a:gd name="T6" fmla="*/ 144 w 149"/>
                  <a:gd name="T7" fmla="*/ 166 h 166"/>
                  <a:gd name="T8" fmla="*/ 110 w 149"/>
                  <a:gd name="T9" fmla="*/ 166 h 166"/>
                  <a:gd name="T10" fmla="*/ 106 w 149"/>
                  <a:gd name="T11" fmla="*/ 161 h 166"/>
                  <a:gd name="T12" fmla="*/ 106 w 149"/>
                  <a:gd name="T13" fmla="*/ 101 h 166"/>
                  <a:gd name="T14" fmla="*/ 43 w 149"/>
                  <a:gd name="T15" fmla="*/ 101 h 166"/>
                  <a:gd name="T16" fmla="*/ 43 w 149"/>
                  <a:gd name="T17" fmla="*/ 161 h 166"/>
                  <a:gd name="T18" fmla="*/ 38 w 149"/>
                  <a:gd name="T19" fmla="*/ 166 h 166"/>
                  <a:gd name="T20" fmla="*/ 4 w 149"/>
                  <a:gd name="T21" fmla="*/ 166 h 166"/>
                  <a:gd name="T22" fmla="*/ 0 w 149"/>
                  <a:gd name="T23" fmla="*/ 161 h 166"/>
                  <a:gd name="T24" fmla="*/ 0 w 149"/>
                  <a:gd name="T25" fmla="*/ 4 h 166"/>
                  <a:gd name="T26" fmla="*/ 4 w 149"/>
                  <a:gd name="T27" fmla="*/ 0 h 166"/>
                  <a:gd name="T28" fmla="*/ 38 w 149"/>
                  <a:gd name="T29" fmla="*/ 0 h 166"/>
                  <a:gd name="T30" fmla="*/ 43 w 149"/>
                  <a:gd name="T31" fmla="*/ 4 h 166"/>
                  <a:gd name="T32" fmla="*/ 43 w 149"/>
                  <a:gd name="T33" fmla="*/ 63 h 166"/>
                  <a:gd name="T34" fmla="*/ 106 w 149"/>
                  <a:gd name="T35" fmla="*/ 63 h 166"/>
                  <a:gd name="T36" fmla="*/ 106 w 149"/>
                  <a:gd name="T37" fmla="*/ 4 h 166"/>
                  <a:gd name="T38" fmla="*/ 110 w 149"/>
                  <a:gd name="T39" fmla="*/ 0 h 166"/>
                  <a:gd name="T40" fmla="*/ 144 w 149"/>
                  <a:gd name="T4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166">
                    <a:moveTo>
                      <a:pt x="144" y="0"/>
                    </a:moveTo>
                    <a:cubicBezTo>
                      <a:pt x="147" y="0"/>
                      <a:pt x="149" y="2"/>
                      <a:pt x="149" y="4"/>
                    </a:cubicBezTo>
                    <a:cubicBezTo>
                      <a:pt x="149" y="161"/>
                      <a:pt x="149" y="161"/>
                      <a:pt x="149" y="161"/>
                    </a:cubicBezTo>
                    <a:cubicBezTo>
                      <a:pt x="149" y="164"/>
                      <a:pt x="147" y="166"/>
                      <a:pt x="144" y="166"/>
                    </a:cubicBezTo>
                    <a:cubicBezTo>
                      <a:pt x="110" y="166"/>
                      <a:pt x="110" y="166"/>
                      <a:pt x="110" y="166"/>
                    </a:cubicBezTo>
                    <a:cubicBezTo>
                      <a:pt x="108" y="166"/>
                      <a:pt x="106" y="164"/>
                      <a:pt x="106" y="161"/>
                    </a:cubicBezTo>
                    <a:cubicBezTo>
                      <a:pt x="106" y="101"/>
                      <a:pt x="106" y="101"/>
                      <a:pt x="106" y="101"/>
                    </a:cubicBezTo>
                    <a:cubicBezTo>
                      <a:pt x="43" y="101"/>
                      <a:pt x="43" y="101"/>
                      <a:pt x="43" y="101"/>
                    </a:cubicBezTo>
                    <a:cubicBezTo>
                      <a:pt x="43" y="161"/>
                      <a:pt x="43" y="161"/>
                      <a:pt x="43" y="161"/>
                    </a:cubicBezTo>
                    <a:cubicBezTo>
                      <a:pt x="43" y="164"/>
                      <a:pt x="41" y="166"/>
                      <a:pt x="38" y="166"/>
                    </a:cubicBezTo>
                    <a:cubicBezTo>
                      <a:pt x="4" y="166"/>
                      <a:pt x="4" y="166"/>
                      <a:pt x="4" y="166"/>
                    </a:cubicBezTo>
                    <a:cubicBezTo>
                      <a:pt x="2" y="166"/>
                      <a:pt x="0" y="164"/>
                      <a:pt x="0" y="161"/>
                    </a:cubicBezTo>
                    <a:cubicBezTo>
                      <a:pt x="0" y="4"/>
                      <a:pt x="0" y="4"/>
                      <a:pt x="0" y="4"/>
                    </a:cubicBezTo>
                    <a:cubicBezTo>
                      <a:pt x="0" y="2"/>
                      <a:pt x="2" y="0"/>
                      <a:pt x="4" y="0"/>
                    </a:cubicBezTo>
                    <a:cubicBezTo>
                      <a:pt x="38" y="0"/>
                      <a:pt x="38" y="0"/>
                      <a:pt x="38" y="0"/>
                    </a:cubicBezTo>
                    <a:cubicBezTo>
                      <a:pt x="41" y="0"/>
                      <a:pt x="43" y="2"/>
                      <a:pt x="43" y="4"/>
                    </a:cubicBezTo>
                    <a:cubicBezTo>
                      <a:pt x="43" y="63"/>
                      <a:pt x="43" y="63"/>
                      <a:pt x="43" y="63"/>
                    </a:cubicBezTo>
                    <a:cubicBezTo>
                      <a:pt x="106" y="63"/>
                      <a:pt x="106" y="63"/>
                      <a:pt x="106" y="63"/>
                    </a:cubicBezTo>
                    <a:cubicBezTo>
                      <a:pt x="106" y="4"/>
                      <a:pt x="106" y="4"/>
                      <a:pt x="106" y="4"/>
                    </a:cubicBezTo>
                    <a:cubicBezTo>
                      <a:pt x="106" y="2"/>
                      <a:pt x="108" y="0"/>
                      <a:pt x="110" y="0"/>
                    </a:cubicBezTo>
                    <a:lnTo>
                      <a:pt x="144"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84DFEC23-0455-475B-AECD-3E0FFE49FDA2}"/>
                  </a:ext>
                </a:extLst>
              </p:cNvPr>
              <p:cNvSpPr>
                <a:spLocks/>
              </p:cNvSpPr>
              <p:nvPr/>
            </p:nvSpPr>
            <p:spPr bwMode="auto">
              <a:xfrm>
                <a:off x="1216" y="2370"/>
                <a:ext cx="25" cy="97"/>
              </a:xfrm>
              <a:custGeom>
                <a:avLst/>
                <a:gdLst>
                  <a:gd name="T0" fmla="*/ 39 w 43"/>
                  <a:gd name="T1" fmla="*/ 0 h 166"/>
                  <a:gd name="T2" fmla="*/ 43 w 43"/>
                  <a:gd name="T3" fmla="*/ 4 h 166"/>
                  <a:gd name="T4" fmla="*/ 43 w 43"/>
                  <a:gd name="T5" fmla="*/ 161 h 166"/>
                  <a:gd name="T6" fmla="*/ 39 w 43"/>
                  <a:gd name="T7" fmla="*/ 166 h 166"/>
                  <a:gd name="T8" fmla="*/ 5 w 43"/>
                  <a:gd name="T9" fmla="*/ 166 h 166"/>
                  <a:gd name="T10" fmla="*/ 0 w 43"/>
                  <a:gd name="T11" fmla="*/ 161 h 166"/>
                  <a:gd name="T12" fmla="*/ 0 w 43"/>
                  <a:gd name="T13" fmla="*/ 4 h 166"/>
                  <a:gd name="T14" fmla="*/ 5 w 43"/>
                  <a:gd name="T15" fmla="*/ 0 h 166"/>
                  <a:gd name="T16" fmla="*/ 39 w 43"/>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66">
                    <a:moveTo>
                      <a:pt x="39" y="0"/>
                    </a:moveTo>
                    <a:cubicBezTo>
                      <a:pt x="41" y="0"/>
                      <a:pt x="43" y="2"/>
                      <a:pt x="43" y="4"/>
                    </a:cubicBezTo>
                    <a:cubicBezTo>
                      <a:pt x="43" y="161"/>
                      <a:pt x="43" y="161"/>
                      <a:pt x="43" y="161"/>
                    </a:cubicBezTo>
                    <a:cubicBezTo>
                      <a:pt x="43" y="164"/>
                      <a:pt x="41" y="166"/>
                      <a:pt x="39" y="166"/>
                    </a:cubicBezTo>
                    <a:cubicBezTo>
                      <a:pt x="5" y="166"/>
                      <a:pt x="5" y="166"/>
                      <a:pt x="5" y="166"/>
                    </a:cubicBezTo>
                    <a:cubicBezTo>
                      <a:pt x="2" y="166"/>
                      <a:pt x="0" y="164"/>
                      <a:pt x="0" y="161"/>
                    </a:cubicBezTo>
                    <a:cubicBezTo>
                      <a:pt x="0" y="4"/>
                      <a:pt x="0" y="4"/>
                      <a:pt x="0" y="4"/>
                    </a:cubicBezTo>
                    <a:cubicBezTo>
                      <a:pt x="0" y="2"/>
                      <a:pt x="2" y="0"/>
                      <a:pt x="5" y="0"/>
                    </a:cubicBezTo>
                    <a:lnTo>
                      <a:pt x="39"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8EFF410-A7CB-411C-A6AB-2903DBAC18AA}"/>
                  </a:ext>
                </a:extLst>
              </p:cNvPr>
              <p:cNvSpPr>
                <a:spLocks/>
              </p:cNvSpPr>
              <p:nvPr/>
            </p:nvSpPr>
            <p:spPr bwMode="auto">
              <a:xfrm>
                <a:off x="1259" y="2370"/>
                <a:ext cx="87" cy="97"/>
              </a:xfrm>
              <a:custGeom>
                <a:avLst/>
                <a:gdLst>
                  <a:gd name="T0" fmla="*/ 109 w 150"/>
                  <a:gd name="T1" fmla="*/ 4 h 166"/>
                  <a:gd name="T2" fmla="*/ 114 w 150"/>
                  <a:gd name="T3" fmla="*/ 0 h 166"/>
                  <a:gd name="T4" fmla="*/ 146 w 150"/>
                  <a:gd name="T5" fmla="*/ 0 h 166"/>
                  <a:gd name="T6" fmla="*/ 150 w 150"/>
                  <a:gd name="T7" fmla="*/ 4 h 166"/>
                  <a:gd name="T8" fmla="*/ 150 w 150"/>
                  <a:gd name="T9" fmla="*/ 161 h 166"/>
                  <a:gd name="T10" fmla="*/ 146 w 150"/>
                  <a:gd name="T11" fmla="*/ 166 h 166"/>
                  <a:gd name="T12" fmla="*/ 116 w 150"/>
                  <a:gd name="T13" fmla="*/ 166 h 166"/>
                  <a:gd name="T14" fmla="*/ 108 w 150"/>
                  <a:gd name="T15" fmla="*/ 161 h 166"/>
                  <a:gd name="T16" fmla="*/ 41 w 150"/>
                  <a:gd name="T17" fmla="*/ 71 h 166"/>
                  <a:gd name="T18" fmla="*/ 41 w 150"/>
                  <a:gd name="T19" fmla="*/ 161 h 166"/>
                  <a:gd name="T20" fmla="*/ 37 w 150"/>
                  <a:gd name="T21" fmla="*/ 166 h 166"/>
                  <a:gd name="T22" fmla="*/ 5 w 150"/>
                  <a:gd name="T23" fmla="*/ 166 h 166"/>
                  <a:gd name="T24" fmla="*/ 0 w 150"/>
                  <a:gd name="T25" fmla="*/ 161 h 166"/>
                  <a:gd name="T26" fmla="*/ 0 w 150"/>
                  <a:gd name="T27" fmla="*/ 4 h 166"/>
                  <a:gd name="T28" fmla="*/ 5 w 150"/>
                  <a:gd name="T29" fmla="*/ 0 h 166"/>
                  <a:gd name="T30" fmla="*/ 35 w 150"/>
                  <a:gd name="T31" fmla="*/ 0 h 166"/>
                  <a:gd name="T32" fmla="*/ 42 w 150"/>
                  <a:gd name="T33" fmla="*/ 4 h 166"/>
                  <a:gd name="T34" fmla="*/ 109 w 150"/>
                  <a:gd name="T35" fmla="*/ 94 h 166"/>
                  <a:gd name="T36" fmla="*/ 109 w 150"/>
                  <a:gd name="T37"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66">
                    <a:moveTo>
                      <a:pt x="109" y="4"/>
                    </a:moveTo>
                    <a:cubicBezTo>
                      <a:pt x="109" y="2"/>
                      <a:pt x="111" y="0"/>
                      <a:pt x="114" y="0"/>
                    </a:cubicBezTo>
                    <a:cubicBezTo>
                      <a:pt x="146" y="0"/>
                      <a:pt x="146" y="0"/>
                      <a:pt x="146" y="0"/>
                    </a:cubicBezTo>
                    <a:cubicBezTo>
                      <a:pt x="148" y="0"/>
                      <a:pt x="150" y="2"/>
                      <a:pt x="150" y="4"/>
                    </a:cubicBezTo>
                    <a:cubicBezTo>
                      <a:pt x="150" y="161"/>
                      <a:pt x="150" y="161"/>
                      <a:pt x="150" y="161"/>
                    </a:cubicBezTo>
                    <a:cubicBezTo>
                      <a:pt x="150" y="164"/>
                      <a:pt x="148" y="166"/>
                      <a:pt x="146" y="166"/>
                    </a:cubicBezTo>
                    <a:cubicBezTo>
                      <a:pt x="116" y="166"/>
                      <a:pt x="116" y="166"/>
                      <a:pt x="116" y="166"/>
                    </a:cubicBezTo>
                    <a:cubicBezTo>
                      <a:pt x="113" y="166"/>
                      <a:pt x="111" y="165"/>
                      <a:pt x="108" y="161"/>
                    </a:cubicBezTo>
                    <a:cubicBezTo>
                      <a:pt x="41" y="71"/>
                      <a:pt x="41" y="71"/>
                      <a:pt x="41" y="71"/>
                    </a:cubicBezTo>
                    <a:cubicBezTo>
                      <a:pt x="41" y="161"/>
                      <a:pt x="41" y="161"/>
                      <a:pt x="41" y="161"/>
                    </a:cubicBezTo>
                    <a:cubicBezTo>
                      <a:pt x="41" y="164"/>
                      <a:pt x="39" y="166"/>
                      <a:pt x="37" y="166"/>
                    </a:cubicBezTo>
                    <a:cubicBezTo>
                      <a:pt x="5" y="166"/>
                      <a:pt x="5" y="166"/>
                      <a:pt x="5" y="166"/>
                    </a:cubicBezTo>
                    <a:cubicBezTo>
                      <a:pt x="2" y="166"/>
                      <a:pt x="0" y="164"/>
                      <a:pt x="0" y="161"/>
                    </a:cubicBezTo>
                    <a:cubicBezTo>
                      <a:pt x="0" y="4"/>
                      <a:pt x="0" y="4"/>
                      <a:pt x="0" y="4"/>
                    </a:cubicBezTo>
                    <a:cubicBezTo>
                      <a:pt x="0" y="2"/>
                      <a:pt x="2" y="0"/>
                      <a:pt x="5" y="0"/>
                    </a:cubicBezTo>
                    <a:cubicBezTo>
                      <a:pt x="35" y="0"/>
                      <a:pt x="35" y="0"/>
                      <a:pt x="35" y="0"/>
                    </a:cubicBezTo>
                    <a:cubicBezTo>
                      <a:pt x="38" y="0"/>
                      <a:pt x="40" y="1"/>
                      <a:pt x="42" y="4"/>
                    </a:cubicBezTo>
                    <a:cubicBezTo>
                      <a:pt x="109" y="94"/>
                      <a:pt x="109" y="94"/>
                      <a:pt x="109" y="94"/>
                    </a:cubicBezTo>
                    <a:lnTo>
                      <a:pt x="109" y="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210BF45E-94B8-4365-8FDB-9DFEC0416382}"/>
                  </a:ext>
                </a:extLst>
              </p:cNvPr>
              <p:cNvSpPr>
                <a:spLocks/>
              </p:cNvSpPr>
              <p:nvPr/>
            </p:nvSpPr>
            <p:spPr bwMode="auto">
              <a:xfrm>
                <a:off x="1365" y="2370"/>
                <a:ext cx="74" cy="97"/>
              </a:xfrm>
              <a:custGeom>
                <a:avLst/>
                <a:gdLst>
                  <a:gd name="T0" fmla="*/ 123 w 128"/>
                  <a:gd name="T1" fmla="*/ 0 h 166"/>
                  <a:gd name="T2" fmla="*/ 128 w 128"/>
                  <a:gd name="T3" fmla="*/ 4 h 166"/>
                  <a:gd name="T4" fmla="*/ 128 w 128"/>
                  <a:gd name="T5" fmla="*/ 33 h 166"/>
                  <a:gd name="T6" fmla="*/ 123 w 128"/>
                  <a:gd name="T7" fmla="*/ 38 h 166"/>
                  <a:gd name="T8" fmla="*/ 43 w 128"/>
                  <a:gd name="T9" fmla="*/ 38 h 166"/>
                  <a:gd name="T10" fmla="*/ 43 w 128"/>
                  <a:gd name="T11" fmla="*/ 63 h 166"/>
                  <a:gd name="T12" fmla="*/ 111 w 128"/>
                  <a:gd name="T13" fmla="*/ 63 h 166"/>
                  <a:gd name="T14" fmla="*/ 115 w 128"/>
                  <a:gd name="T15" fmla="*/ 67 h 166"/>
                  <a:gd name="T16" fmla="*/ 115 w 128"/>
                  <a:gd name="T17" fmla="*/ 97 h 166"/>
                  <a:gd name="T18" fmla="*/ 111 w 128"/>
                  <a:gd name="T19" fmla="*/ 101 h 166"/>
                  <a:gd name="T20" fmla="*/ 43 w 128"/>
                  <a:gd name="T21" fmla="*/ 101 h 166"/>
                  <a:gd name="T22" fmla="*/ 43 w 128"/>
                  <a:gd name="T23" fmla="*/ 128 h 166"/>
                  <a:gd name="T24" fmla="*/ 123 w 128"/>
                  <a:gd name="T25" fmla="*/ 128 h 166"/>
                  <a:gd name="T26" fmla="*/ 128 w 128"/>
                  <a:gd name="T27" fmla="*/ 132 h 166"/>
                  <a:gd name="T28" fmla="*/ 128 w 128"/>
                  <a:gd name="T29" fmla="*/ 161 h 166"/>
                  <a:gd name="T30" fmla="*/ 123 w 128"/>
                  <a:gd name="T31" fmla="*/ 166 h 166"/>
                  <a:gd name="T32" fmla="*/ 4 w 128"/>
                  <a:gd name="T33" fmla="*/ 166 h 166"/>
                  <a:gd name="T34" fmla="*/ 0 w 128"/>
                  <a:gd name="T35" fmla="*/ 161 h 166"/>
                  <a:gd name="T36" fmla="*/ 0 w 128"/>
                  <a:gd name="T37" fmla="*/ 4 h 166"/>
                  <a:gd name="T38" fmla="*/ 4 w 128"/>
                  <a:gd name="T39" fmla="*/ 0 h 166"/>
                  <a:gd name="T40" fmla="*/ 123 w 128"/>
                  <a:gd name="T4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66">
                    <a:moveTo>
                      <a:pt x="123" y="0"/>
                    </a:moveTo>
                    <a:cubicBezTo>
                      <a:pt x="126" y="0"/>
                      <a:pt x="128" y="2"/>
                      <a:pt x="128" y="4"/>
                    </a:cubicBezTo>
                    <a:cubicBezTo>
                      <a:pt x="128" y="33"/>
                      <a:pt x="128" y="33"/>
                      <a:pt x="128" y="33"/>
                    </a:cubicBezTo>
                    <a:cubicBezTo>
                      <a:pt x="128" y="36"/>
                      <a:pt x="126" y="38"/>
                      <a:pt x="123" y="38"/>
                    </a:cubicBezTo>
                    <a:cubicBezTo>
                      <a:pt x="43" y="38"/>
                      <a:pt x="43" y="38"/>
                      <a:pt x="43" y="38"/>
                    </a:cubicBezTo>
                    <a:cubicBezTo>
                      <a:pt x="43" y="63"/>
                      <a:pt x="43" y="63"/>
                      <a:pt x="43" y="63"/>
                    </a:cubicBezTo>
                    <a:cubicBezTo>
                      <a:pt x="111" y="63"/>
                      <a:pt x="111" y="63"/>
                      <a:pt x="111" y="63"/>
                    </a:cubicBezTo>
                    <a:cubicBezTo>
                      <a:pt x="113" y="63"/>
                      <a:pt x="115" y="65"/>
                      <a:pt x="115" y="67"/>
                    </a:cubicBezTo>
                    <a:cubicBezTo>
                      <a:pt x="115" y="97"/>
                      <a:pt x="115" y="97"/>
                      <a:pt x="115" y="97"/>
                    </a:cubicBezTo>
                    <a:cubicBezTo>
                      <a:pt x="115" y="99"/>
                      <a:pt x="113" y="101"/>
                      <a:pt x="111" y="101"/>
                    </a:cubicBezTo>
                    <a:cubicBezTo>
                      <a:pt x="43" y="101"/>
                      <a:pt x="43" y="101"/>
                      <a:pt x="43" y="101"/>
                    </a:cubicBezTo>
                    <a:cubicBezTo>
                      <a:pt x="43" y="128"/>
                      <a:pt x="43" y="128"/>
                      <a:pt x="43" y="128"/>
                    </a:cubicBezTo>
                    <a:cubicBezTo>
                      <a:pt x="123" y="128"/>
                      <a:pt x="123" y="128"/>
                      <a:pt x="123" y="128"/>
                    </a:cubicBezTo>
                    <a:cubicBezTo>
                      <a:pt x="126" y="128"/>
                      <a:pt x="128" y="130"/>
                      <a:pt x="128" y="132"/>
                    </a:cubicBezTo>
                    <a:cubicBezTo>
                      <a:pt x="128" y="161"/>
                      <a:pt x="128" y="161"/>
                      <a:pt x="128" y="161"/>
                    </a:cubicBezTo>
                    <a:cubicBezTo>
                      <a:pt x="128" y="164"/>
                      <a:pt x="126" y="166"/>
                      <a:pt x="123" y="166"/>
                    </a:cubicBezTo>
                    <a:cubicBezTo>
                      <a:pt x="4" y="166"/>
                      <a:pt x="4" y="166"/>
                      <a:pt x="4" y="166"/>
                    </a:cubicBezTo>
                    <a:cubicBezTo>
                      <a:pt x="2" y="166"/>
                      <a:pt x="0" y="164"/>
                      <a:pt x="0" y="161"/>
                    </a:cubicBezTo>
                    <a:cubicBezTo>
                      <a:pt x="0" y="4"/>
                      <a:pt x="0" y="4"/>
                      <a:pt x="0" y="4"/>
                    </a:cubicBezTo>
                    <a:cubicBezTo>
                      <a:pt x="0" y="2"/>
                      <a:pt x="2" y="0"/>
                      <a:pt x="4" y="0"/>
                    </a:cubicBezTo>
                    <a:lnTo>
                      <a:pt x="123"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A42B83A-4CDC-42F2-82EF-9FC15576057E}"/>
                  </a:ext>
                </a:extLst>
              </p:cNvPr>
              <p:cNvSpPr>
                <a:spLocks/>
              </p:cNvSpPr>
              <p:nvPr/>
            </p:nvSpPr>
            <p:spPr bwMode="auto">
              <a:xfrm>
                <a:off x="1448" y="2369"/>
                <a:ext cx="76" cy="99"/>
              </a:xfrm>
              <a:custGeom>
                <a:avLst/>
                <a:gdLst>
                  <a:gd name="T0" fmla="*/ 3 w 130"/>
                  <a:gd name="T1" fmla="*/ 155 h 170"/>
                  <a:gd name="T2" fmla="*/ 1 w 130"/>
                  <a:gd name="T3" fmla="*/ 149 h 170"/>
                  <a:gd name="T4" fmla="*/ 15 w 130"/>
                  <a:gd name="T5" fmla="*/ 120 h 170"/>
                  <a:gd name="T6" fmla="*/ 20 w 130"/>
                  <a:gd name="T7" fmla="*/ 118 h 170"/>
                  <a:gd name="T8" fmla="*/ 63 w 130"/>
                  <a:gd name="T9" fmla="*/ 133 h 170"/>
                  <a:gd name="T10" fmla="*/ 78 w 130"/>
                  <a:gd name="T11" fmla="*/ 129 h 170"/>
                  <a:gd name="T12" fmla="*/ 83 w 130"/>
                  <a:gd name="T13" fmla="*/ 120 h 170"/>
                  <a:gd name="T14" fmla="*/ 63 w 130"/>
                  <a:gd name="T15" fmla="*/ 104 h 170"/>
                  <a:gd name="T16" fmla="*/ 21 w 130"/>
                  <a:gd name="T17" fmla="*/ 87 h 170"/>
                  <a:gd name="T18" fmla="*/ 2 w 130"/>
                  <a:gd name="T19" fmla="*/ 48 h 170"/>
                  <a:gd name="T20" fmla="*/ 21 w 130"/>
                  <a:gd name="T21" fmla="*/ 12 h 170"/>
                  <a:gd name="T22" fmla="*/ 67 w 130"/>
                  <a:gd name="T23" fmla="*/ 0 h 170"/>
                  <a:gd name="T24" fmla="*/ 123 w 130"/>
                  <a:gd name="T25" fmla="*/ 13 h 170"/>
                  <a:gd name="T26" fmla="*/ 125 w 130"/>
                  <a:gd name="T27" fmla="*/ 18 h 170"/>
                  <a:gd name="T28" fmla="*/ 111 w 130"/>
                  <a:gd name="T29" fmla="*/ 47 h 170"/>
                  <a:gd name="T30" fmla="*/ 105 w 130"/>
                  <a:gd name="T31" fmla="*/ 49 h 170"/>
                  <a:gd name="T32" fmla="*/ 65 w 130"/>
                  <a:gd name="T33" fmla="*/ 37 h 170"/>
                  <a:gd name="T34" fmla="*/ 53 w 130"/>
                  <a:gd name="T35" fmla="*/ 39 h 170"/>
                  <a:gd name="T36" fmla="*/ 48 w 130"/>
                  <a:gd name="T37" fmla="*/ 46 h 170"/>
                  <a:gd name="T38" fmla="*/ 67 w 130"/>
                  <a:gd name="T39" fmla="*/ 61 h 170"/>
                  <a:gd name="T40" fmla="*/ 112 w 130"/>
                  <a:gd name="T41" fmla="*/ 78 h 170"/>
                  <a:gd name="T42" fmla="*/ 130 w 130"/>
                  <a:gd name="T43" fmla="*/ 116 h 170"/>
                  <a:gd name="T44" fmla="*/ 111 w 130"/>
                  <a:gd name="T45" fmla="*/ 155 h 170"/>
                  <a:gd name="T46" fmla="*/ 64 w 130"/>
                  <a:gd name="T47" fmla="*/ 170 h 170"/>
                  <a:gd name="T48" fmla="*/ 3 w 130"/>
                  <a:gd name="T49" fmla="*/ 1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170">
                    <a:moveTo>
                      <a:pt x="3" y="155"/>
                    </a:moveTo>
                    <a:cubicBezTo>
                      <a:pt x="1" y="153"/>
                      <a:pt x="0" y="151"/>
                      <a:pt x="1" y="149"/>
                    </a:cubicBezTo>
                    <a:cubicBezTo>
                      <a:pt x="15" y="120"/>
                      <a:pt x="15" y="120"/>
                      <a:pt x="15" y="120"/>
                    </a:cubicBezTo>
                    <a:cubicBezTo>
                      <a:pt x="16" y="118"/>
                      <a:pt x="18" y="117"/>
                      <a:pt x="20" y="118"/>
                    </a:cubicBezTo>
                    <a:cubicBezTo>
                      <a:pt x="32" y="125"/>
                      <a:pt x="46" y="133"/>
                      <a:pt x="63" y="133"/>
                    </a:cubicBezTo>
                    <a:cubicBezTo>
                      <a:pt x="70" y="133"/>
                      <a:pt x="75" y="132"/>
                      <a:pt x="78" y="129"/>
                    </a:cubicBezTo>
                    <a:cubicBezTo>
                      <a:pt x="82" y="126"/>
                      <a:pt x="83" y="122"/>
                      <a:pt x="83" y="120"/>
                    </a:cubicBezTo>
                    <a:cubicBezTo>
                      <a:pt x="83" y="111"/>
                      <a:pt x="74" y="107"/>
                      <a:pt x="63" y="104"/>
                    </a:cubicBezTo>
                    <a:cubicBezTo>
                      <a:pt x="50" y="99"/>
                      <a:pt x="33" y="96"/>
                      <a:pt x="21" y="87"/>
                    </a:cubicBezTo>
                    <a:cubicBezTo>
                      <a:pt x="10" y="78"/>
                      <a:pt x="2" y="68"/>
                      <a:pt x="2" y="48"/>
                    </a:cubicBezTo>
                    <a:cubicBezTo>
                      <a:pt x="2" y="34"/>
                      <a:pt x="9" y="21"/>
                      <a:pt x="21" y="12"/>
                    </a:cubicBezTo>
                    <a:cubicBezTo>
                      <a:pt x="32" y="4"/>
                      <a:pt x="48" y="0"/>
                      <a:pt x="67" y="0"/>
                    </a:cubicBezTo>
                    <a:cubicBezTo>
                      <a:pt x="96" y="0"/>
                      <a:pt x="112" y="7"/>
                      <a:pt x="123" y="13"/>
                    </a:cubicBezTo>
                    <a:cubicBezTo>
                      <a:pt x="125" y="14"/>
                      <a:pt x="126" y="16"/>
                      <a:pt x="125" y="18"/>
                    </a:cubicBezTo>
                    <a:cubicBezTo>
                      <a:pt x="111" y="47"/>
                      <a:pt x="111" y="47"/>
                      <a:pt x="111" y="47"/>
                    </a:cubicBezTo>
                    <a:cubicBezTo>
                      <a:pt x="110" y="49"/>
                      <a:pt x="108" y="50"/>
                      <a:pt x="105" y="49"/>
                    </a:cubicBezTo>
                    <a:cubicBezTo>
                      <a:pt x="95" y="43"/>
                      <a:pt x="81" y="37"/>
                      <a:pt x="65" y="37"/>
                    </a:cubicBezTo>
                    <a:cubicBezTo>
                      <a:pt x="60" y="37"/>
                      <a:pt x="56" y="38"/>
                      <a:pt x="53" y="39"/>
                    </a:cubicBezTo>
                    <a:cubicBezTo>
                      <a:pt x="49" y="41"/>
                      <a:pt x="48" y="43"/>
                      <a:pt x="48" y="46"/>
                    </a:cubicBezTo>
                    <a:cubicBezTo>
                      <a:pt x="48" y="54"/>
                      <a:pt x="56" y="57"/>
                      <a:pt x="67" y="61"/>
                    </a:cubicBezTo>
                    <a:cubicBezTo>
                      <a:pt x="81" y="65"/>
                      <a:pt x="99" y="68"/>
                      <a:pt x="112" y="78"/>
                    </a:cubicBezTo>
                    <a:cubicBezTo>
                      <a:pt x="123" y="86"/>
                      <a:pt x="130" y="98"/>
                      <a:pt x="130" y="116"/>
                    </a:cubicBezTo>
                    <a:cubicBezTo>
                      <a:pt x="130" y="133"/>
                      <a:pt x="123" y="146"/>
                      <a:pt x="111" y="155"/>
                    </a:cubicBezTo>
                    <a:cubicBezTo>
                      <a:pt x="99" y="165"/>
                      <a:pt x="82" y="170"/>
                      <a:pt x="64" y="170"/>
                    </a:cubicBezTo>
                    <a:cubicBezTo>
                      <a:pt x="36" y="170"/>
                      <a:pt x="16" y="162"/>
                      <a:pt x="3" y="155"/>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F76D6CF9-13A8-4029-9426-AD172AC88B7B}"/>
                  </a:ext>
                </a:extLst>
              </p:cNvPr>
              <p:cNvSpPr>
                <a:spLocks/>
              </p:cNvSpPr>
              <p:nvPr/>
            </p:nvSpPr>
            <p:spPr bwMode="auto">
              <a:xfrm>
                <a:off x="1537" y="2370"/>
                <a:ext cx="74" cy="97"/>
              </a:xfrm>
              <a:custGeom>
                <a:avLst/>
                <a:gdLst>
                  <a:gd name="T0" fmla="*/ 124 w 128"/>
                  <a:gd name="T1" fmla="*/ 0 h 166"/>
                  <a:gd name="T2" fmla="*/ 128 w 128"/>
                  <a:gd name="T3" fmla="*/ 4 h 166"/>
                  <a:gd name="T4" fmla="*/ 128 w 128"/>
                  <a:gd name="T5" fmla="*/ 33 h 166"/>
                  <a:gd name="T6" fmla="*/ 124 w 128"/>
                  <a:gd name="T7" fmla="*/ 38 h 166"/>
                  <a:gd name="T8" fmla="*/ 43 w 128"/>
                  <a:gd name="T9" fmla="*/ 38 h 166"/>
                  <a:gd name="T10" fmla="*/ 43 w 128"/>
                  <a:gd name="T11" fmla="*/ 63 h 166"/>
                  <a:gd name="T12" fmla="*/ 111 w 128"/>
                  <a:gd name="T13" fmla="*/ 63 h 166"/>
                  <a:gd name="T14" fmla="*/ 115 w 128"/>
                  <a:gd name="T15" fmla="*/ 67 h 166"/>
                  <a:gd name="T16" fmla="*/ 115 w 128"/>
                  <a:gd name="T17" fmla="*/ 97 h 166"/>
                  <a:gd name="T18" fmla="*/ 111 w 128"/>
                  <a:gd name="T19" fmla="*/ 101 h 166"/>
                  <a:gd name="T20" fmla="*/ 43 w 128"/>
                  <a:gd name="T21" fmla="*/ 101 h 166"/>
                  <a:gd name="T22" fmla="*/ 43 w 128"/>
                  <a:gd name="T23" fmla="*/ 128 h 166"/>
                  <a:gd name="T24" fmla="*/ 124 w 128"/>
                  <a:gd name="T25" fmla="*/ 128 h 166"/>
                  <a:gd name="T26" fmla="*/ 128 w 128"/>
                  <a:gd name="T27" fmla="*/ 132 h 166"/>
                  <a:gd name="T28" fmla="*/ 128 w 128"/>
                  <a:gd name="T29" fmla="*/ 161 h 166"/>
                  <a:gd name="T30" fmla="*/ 124 w 128"/>
                  <a:gd name="T31" fmla="*/ 166 h 166"/>
                  <a:gd name="T32" fmla="*/ 5 w 128"/>
                  <a:gd name="T33" fmla="*/ 166 h 166"/>
                  <a:gd name="T34" fmla="*/ 0 w 128"/>
                  <a:gd name="T35" fmla="*/ 161 h 166"/>
                  <a:gd name="T36" fmla="*/ 0 w 128"/>
                  <a:gd name="T37" fmla="*/ 4 h 166"/>
                  <a:gd name="T38" fmla="*/ 5 w 128"/>
                  <a:gd name="T39" fmla="*/ 0 h 166"/>
                  <a:gd name="T40" fmla="*/ 124 w 128"/>
                  <a:gd name="T4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66">
                    <a:moveTo>
                      <a:pt x="124" y="0"/>
                    </a:moveTo>
                    <a:cubicBezTo>
                      <a:pt x="126" y="0"/>
                      <a:pt x="128" y="2"/>
                      <a:pt x="128" y="4"/>
                    </a:cubicBezTo>
                    <a:cubicBezTo>
                      <a:pt x="128" y="33"/>
                      <a:pt x="128" y="33"/>
                      <a:pt x="128" y="33"/>
                    </a:cubicBezTo>
                    <a:cubicBezTo>
                      <a:pt x="128" y="36"/>
                      <a:pt x="126" y="38"/>
                      <a:pt x="124" y="38"/>
                    </a:cubicBezTo>
                    <a:cubicBezTo>
                      <a:pt x="43" y="38"/>
                      <a:pt x="43" y="38"/>
                      <a:pt x="43" y="38"/>
                    </a:cubicBezTo>
                    <a:cubicBezTo>
                      <a:pt x="43" y="63"/>
                      <a:pt x="43" y="63"/>
                      <a:pt x="43" y="63"/>
                    </a:cubicBezTo>
                    <a:cubicBezTo>
                      <a:pt x="111" y="63"/>
                      <a:pt x="111" y="63"/>
                      <a:pt x="111" y="63"/>
                    </a:cubicBezTo>
                    <a:cubicBezTo>
                      <a:pt x="114" y="63"/>
                      <a:pt x="115" y="65"/>
                      <a:pt x="115" y="67"/>
                    </a:cubicBezTo>
                    <a:cubicBezTo>
                      <a:pt x="115" y="97"/>
                      <a:pt x="115" y="97"/>
                      <a:pt x="115" y="97"/>
                    </a:cubicBezTo>
                    <a:cubicBezTo>
                      <a:pt x="115" y="99"/>
                      <a:pt x="114" y="101"/>
                      <a:pt x="111" y="101"/>
                    </a:cubicBezTo>
                    <a:cubicBezTo>
                      <a:pt x="43" y="101"/>
                      <a:pt x="43" y="101"/>
                      <a:pt x="43" y="101"/>
                    </a:cubicBezTo>
                    <a:cubicBezTo>
                      <a:pt x="43" y="128"/>
                      <a:pt x="43" y="128"/>
                      <a:pt x="43" y="128"/>
                    </a:cubicBezTo>
                    <a:cubicBezTo>
                      <a:pt x="124" y="128"/>
                      <a:pt x="124" y="128"/>
                      <a:pt x="124" y="128"/>
                    </a:cubicBezTo>
                    <a:cubicBezTo>
                      <a:pt x="126" y="128"/>
                      <a:pt x="128" y="130"/>
                      <a:pt x="128" y="132"/>
                    </a:cubicBezTo>
                    <a:cubicBezTo>
                      <a:pt x="128" y="161"/>
                      <a:pt x="128" y="161"/>
                      <a:pt x="128" y="161"/>
                    </a:cubicBezTo>
                    <a:cubicBezTo>
                      <a:pt x="128" y="164"/>
                      <a:pt x="126" y="166"/>
                      <a:pt x="124" y="166"/>
                    </a:cubicBezTo>
                    <a:cubicBezTo>
                      <a:pt x="5" y="166"/>
                      <a:pt x="5" y="166"/>
                      <a:pt x="5" y="166"/>
                    </a:cubicBezTo>
                    <a:cubicBezTo>
                      <a:pt x="2" y="166"/>
                      <a:pt x="0" y="164"/>
                      <a:pt x="0" y="161"/>
                    </a:cubicBezTo>
                    <a:cubicBezTo>
                      <a:pt x="0" y="4"/>
                      <a:pt x="0" y="4"/>
                      <a:pt x="0" y="4"/>
                    </a:cubicBezTo>
                    <a:cubicBezTo>
                      <a:pt x="0" y="2"/>
                      <a:pt x="2" y="0"/>
                      <a:pt x="5" y="0"/>
                    </a:cubicBezTo>
                    <a:lnTo>
                      <a:pt x="124"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366C2B2D-EB0B-4538-A1D2-AE774412FCAC}"/>
                  </a:ext>
                </a:extLst>
              </p:cNvPr>
              <p:cNvSpPr>
                <a:spLocks noEditPoints="1"/>
              </p:cNvSpPr>
              <p:nvPr/>
            </p:nvSpPr>
            <p:spPr bwMode="auto">
              <a:xfrm>
                <a:off x="1660" y="2370"/>
                <a:ext cx="91" cy="97"/>
              </a:xfrm>
              <a:custGeom>
                <a:avLst/>
                <a:gdLst>
                  <a:gd name="T0" fmla="*/ 119 w 156"/>
                  <a:gd name="T1" fmla="*/ 154 h 166"/>
                  <a:gd name="T2" fmla="*/ 65 w 156"/>
                  <a:gd name="T3" fmla="*/ 166 h 166"/>
                  <a:gd name="T4" fmla="*/ 4 w 156"/>
                  <a:gd name="T5" fmla="*/ 166 h 166"/>
                  <a:gd name="T6" fmla="*/ 0 w 156"/>
                  <a:gd name="T7" fmla="*/ 161 h 166"/>
                  <a:gd name="T8" fmla="*/ 0 w 156"/>
                  <a:gd name="T9" fmla="*/ 4 h 166"/>
                  <a:gd name="T10" fmla="*/ 4 w 156"/>
                  <a:gd name="T11" fmla="*/ 0 h 166"/>
                  <a:gd name="T12" fmla="*/ 68 w 156"/>
                  <a:gd name="T13" fmla="*/ 0 h 166"/>
                  <a:gd name="T14" fmla="*/ 136 w 156"/>
                  <a:gd name="T15" fmla="*/ 25 h 166"/>
                  <a:gd name="T16" fmla="*/ 156 w 156"/>
                  <a:gd name="T17" fmla="*/ 83 h 166"/>
                  <a:gd name="T18" fmla="*/ 119 w 156"/>
                  <a:gd name="T19" fmla="*/ 154 h 166"/>
                  <a:gd name="T20" fmla="*/ 42 w 156"/>
                  <a:gd name="T21" fmla="*/ 130 h 166"/>
                  <a:gd name="T22" fmla="*/ 62 w 156"/>
                  <a:gd name="T23" fmla="*/ 130 h 166"/>
                  <a:gd name="T24" fmla="*/ 90 w 156"/>
                  <a:gd name="T25" fmla="*/ 124 h 166"/>
                  <a:gd name="T26" fmla="*/ 112 w 156"/>
                  <a:gd name="T27" fmla="*/ 83 h 166"/>
                  <a:gd name="T28" fmla="*/ 101 w 156"/>
                  <a:gd name="T29" fmla="*/ 49 h 166"/>
                  <a:gd name="T30" fmla="*/ 62 w 156"/>
                  <a:gd name="T31" fmla="*/ 36 h 166"/>
                  <a:gd name="T32" fmla="*/ 42 w 156"/>
                  <a:gd name="T33" fmla="*/ 36 h 166"/>
                  <a:gd name="T34" fmla="*/ 42 w 156"/>
                  <a:gd name="T35" fmla="*/ 13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 h="166">
                    <a:moveTo>
                      <a:pt x="119" y="154"/>
                    </a:moveTo>
                    <a:cubicBezTo>
                      <a:pt x="102" y="163"/>
                      <a:pt x="83" y="166"/>
                      <a:pt x="65" y="166"/>
                    </a:cubicBezTo>
                    <a:cubicBezTo>
                      <a:pt x="4" y="166"/>
                      <a:pt x="4" y="166"/>
                      <a:pt x="4" y="166"/>
                    </a:cubicBezTo>
                    <a:cubicBezTo>
                      <a:pt x="1" y="166"/>
                      <a:pt x="0" y="164"/>
                      <a:pt x="0" y="161"/>
                    </a:cubicBezTo>
                    <a:cubicBezTo>
                      <a:pt x="0" y="4"/>
                      <a:pt x="0" y="4"/>
                      <a:pt x="0" y="4"/>
                    </a:cubicBezTo>
                    <a:cubicBezTo>
                      <a:pt x="0" y="2"/>
                      <a:pt x="1" y="0"/>
                      <a:pt x="4" y="0"/>
                    </a:cubicBezTo>
                    <a:cubicBezTo>
                      <a:pt x="68" y="0"/>
                      <a:pt x="68" y="0"/>
                      <a:pt x="68" y="0"/>
                    </a:cubicBezTo>
                    <a:cubicBezTo>
                      <a:pt x="92" y="0"/>
                      <a:pt x="115" y="4"/>
                      <a:pt x="136" y="25"/>
                    </a:cubicBezTo>
                    <a:cubicBezTo>
                      <a:pt x="148" y="37"/>
                      <a:pt x="156" y="56"/>
                      <a:pt x="156" y="83"/>
                    </a:cubicBezTo>
                    <a:cubicBezTo>
                      <a:pt x="156" y="111"/>
                      <a:pt x="146" y="138"/>
                      <a:pt x="119" y="154"/>
                    </a:cubicBezTo>
                    <a:close/>
                    <a:moveTo>
                      <a:pt x="42" y="130"/>
                    </a:moveTo>
                    <a:cubicBezTo>
                      <a:pt x="62" y="130"/>
                      <a:pt x="62" y="130"/>
                      <a:pt x="62" y="130"/>
                    </a:cubicBezTo>
                    <a:cubicBezTo>
                      <a:pt x="72" y="130"/>
                      <a:pt x="82" y="128"/>
                      <a:pt x="90" y="124"/>
                    </a:cubicBezTo>
                    <a:cubicBezTo>
                      <a:pt x="107" y="116"/>
                      <a:pt x="112" y="101"/>
                      <a:pt x="112" y="83"/>
                    </a:cubicBezTo>
                    <a:cubicBezTo>
                      <a:pt x="112" y="67"/>
                      <a:pt x="108" y="56"/>
                      <a:pt x="101" y="49"/>
                    </a:cubicBezTo>
                    <a:cubicBezTo>
                      <a:pt x="92" y="39"/>
                      <a:pt x="78" y="36"/>
                      <a:pt x="62" y="36"/>
                    </a:cubicBezTo>
                    <a:cubicBezTo>
                      <a:pt x="42" y="36"/>
                      <a:pt x="42" y="36"/>
                      <a:pt x="42" y="36"/>
                    </a:cubicBezTo>
                    <a:lnTo>
                      <a:pt x="42" y="13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4F94B374-1665-4156-92C9-47802107982D}"/>
                  </a:ext>
                </a:extLst>
              </p:cNvPr>
              <p:cNvSpPr>
                <a:spLocks noEditPoints="1"/>
              </p:cNvSpPr>
              <p:nvPr/>
            </p:nvSpPr>
            <p:spPr bwMode="auto">
              <a:xfrm>
                <a:off x="1759" y="2369"/>
                <a:ext cx="104" cy="99"/>
              </a:xfrm>
              <a:custGeom>
                <a:avLst/>
                <a:gdLst>
                  <a:gd name="T0" fmla="*/ 90 w 179"/>
                  <a:gd name="T1" fmla="*/ 170 h 170"/>
                  <a:gd name="T2" fmla="*/ 0 w 179"/>
                  <a:gd name="T3" fmla="*/ 85 h 170"/>
                  <a:gd name="T4" fmla="*/ 90 w 179"/>
                  <a:gd name="T5" fmla="*/ 0 h 170"/>
                  <a:gd name="T6" fmla="*/ 179 w 179"/>
                  <a:gd name="T7" fmla="*/ 85 h 170"/>
                  <a:gd name="T8" fmla="*/ 90 w 179"/>
                  <a:gd name="T9" fmla="*/ 170 h 170"/>
                  <a:gd name="T10" fmla="*/ 90 w 179"/>
                  <a:gd name="T11" fmla="*/ 40 h 170"/>
                  <a:gd name="T12" fmla="*/ 46 w 179"/>
                  <a:gd name="T13" fmla="*/ 85 h 170"/>
                  <a:gd name="T14" fmla="*/ 90 w 179"/>
                  <a:gd name="T15" fmla="*/ 130 h 170"/>
                  <a:gd name="T16" fmla="*/ 134 w 179"/>
                  <a:gd name="T17" fmla="*/ 85 h 170"/>
                  <a:gd name="T18" fmla="*/ 90 w 179"/>
                  <a:gd name="T19" fmla="*/ 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0">
                    <a:moveTo>
                      <a:pt x="90" y="170"/>
                    </a:moveTo>
                    <a:cubicBezTo>
                      <a:pt x="42" y="170"/>
                      <a:pt x="0" y="136"/>
                      <a:pt x="0" y="85"/>
                    </a:cubicBezTo>
                    <a:cubicBezTo>
                      <a:pt x="0" y="33"/>
                      <a:pt x="42" y="0"/>
                      <a:pt x="90" y="0"/>
                    </a:cubicBezTo>
                    <a:cubicBezTo>
                      <a:pt x="138" y="0"/>
                      <a:pt x="179" y="33"/>
                      <a:pt x="179" y="85"/>
                    </a:cubicBezTo>
                    <a:cubicBezTo>
                      <a:pt x="179" y="137"/>
                      <a:pt x="138" y="170"/>
                      <a:pt x="90" y="170"/>
                    </a:cubicBezTo>
                    <a:close/>
                    <a:moveTo>
                      <a:pt x="90" y="40"/>
                    </a:moveTo>
                    <a:cubicBezTo>
                      <a:pt x="64" y="40"/>
                      <a:pt x="46" y="59"/>
                      <a:pt x="46" y="85"/>
                    </a:cubicBezTo>
                    <a:cubicBezTo>
                      <a:pt x="46" y="111"/>
                      <a:pt x="64" y="130"/>
                      <a:pt x="90" y="130"/>
                    </a:cubicBezTo>
                    <a:cubicBezTo>
                      <a:pt x="116" y="130"/>
                      <a:pt x="134" y="111"/>
                      <a:pt x="134" y="85"/>
                    </a:cubicBezTo>
                    <a:cubicBezTo>
                      <a:pt x="134" y="59"/>
                      <a:pt x="116" y="40"/>
                      <a:pt x="90" y="40"/>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4F641EBD-BCD4-4E73-AAC9-8FF9224CA16F}"/>
                  </a:ext>
                </a:extLst>
              </p:cNvPr>
              <p:cNvSpPr>
                <a:spLocks/>
              </p:cNvSpPr>
              <p:nvPr/>
            </p:nvSpPr>
            <p:spPr bwMode="auto">
              <a:xfrm>
                <a:off x="1877" y="2370"/>
                <a:ext cx="87" cy="97"/>
              </a:xfrm>
              <a:custGeom>
                <a:avLst/>
                <a:gdLst>
                  <a:gd name="T0" fmla="*/ 109 w 150"/>
                  <a:gd name="T1" fmla="*/ 4 h 166"/>
                  <a:gd name="T2" fmla="*/ 113 w 150"/>
                  <a:gd name="T3" fmla="*/ 0 h 166"/>
                  <a:gd name="T4" fmla="*/ 145 w 150"/>
                  <a:gd name="T5" fmla="*/ 0 h 166"/>
                  <a:gd name="T6" fmla="*/ 150 w 150"/>
                  <a:gd name="T7" fmla="*/ 4 h 166"/>
                  <a:gd name="T8" fmla="*/ 150 w 150"/>
                  <a:gd name="T9" fmla="*/ 161 h 166"/>
                  <a:gd name="T10" fmla="*/ 145 w 150"/>
                  <a:gd name="T11" fmla="*/ 166 h 166"/>
                  <a:gd name="T12" fmla="*/ 116 w 150"/>
                  <a:gd name="T13" fmla="*/ 166 h 166"/>
                  <a:gd name="T14" fmla="*/ 108 w 150"/>
                  <a:gd name="T15" fmla="*/ 161 h 166"/>
                  <a:gd name="T16" fmla="*/ 41 w 150"/>
                  <a:gd name="T17" fmla="*/ 71 h 166"/>
                  <a:gd name="T18" fmla="*/ 41 w 150"/>
                  <a:gd name="T19" fmla="*/ 161 h 166"/>
                  <a:gd name="T20" fmla="*/ 36 w 150"/>
                  <a:gd name="T21" fmla="*/ 166 h 166"/>
                  <a:gd name="T22" fmla="*/ 4 w 150"/>
                  <a:gd name="T23" fmla="*/ 166 h 166"/>
                  <a:gd name="T24" fmla="*/ 0 w 150"/>
                  <a:gd name="T25" fmla="*/ 161 h 166"/>
                  <a:gd name="T26" fmla="*/ 0 w 150"/>
                  <a:gd name="T27" fmla="*/ 4 h 166"/>
                  <a:gd name="T28" fmla="*/ 4 w 150"/>
                  <a:gd name="T29" fmla="*/ 0 h 166"/>
                  <a:gd name="T30" fmla="*/ 34 w 150"/>
                  <a:gd name="T31" fmla="*/ 0 h 166"/>
                  <a:gd name="T32" fmla="*/ 42 w 150"/>
                  <a:gd name="T33" fmla="*/ 4 h 166"/>
                  <a:gd name="T34" fmla="*/ 109 w 150"/>
                  <a:gd name="T35" fmla="*/ 94 h 166"/>
                  <a:gd name="T36" fmla="*/ 109 w 150"/>
                  <a:gd name="T37"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66">
                    <a:moveTo>
                      <a:pt x="109" y="4"/>
                    </a:moveTo>
                    <a:cubicBezTo>
                      <a:pt x="109" y="2"/>
                      <a:pt x="111" y="0"/>
                      <a:pt x="113" y="0"/>
                    </a:cubicBezTo>
                    <a:cubicBezTo>
                      <a:pt x="145" y="0"/>
                      <a:pt x="145" y="0"/>
                      <a:pt x="145" y="0"/>
                    </a:cubicBezTo>
                    <a:cubicBezTo>
                      <a:pt x="148" y="0"/>
                      <a:pt x="150" y="2"/>
                      <a:pt x="150" y="4"/>
                    </a:cubicBezTo>
                    <a:cubicBezTo>
                      <a:pt x="150" y="161"/>
                      <a:pt x="150" y="161"/>
                      <a:pt x="150" y="161"/>
                    </a:cubicBezTo>
                    <a:cubicBezTo>
                      <a:pt x="150" y="164"/>
                      <a:pt x="148" y="166"/>
                      <a:pt x="145" y="166"/>
                    </a:cubicBezTo>
                    <a:cubicBezTo>
                      <a:pt x="116" y="166"/>
                      <a:pt x="116" y="166"/>
                      <a:pt x="116" y="166"/>
                    </a:cubicBezTo>
                    <a:cubicBezTo>
                      <a:pt x="112" y="166"/>
                      <a:pt x="110" y="165"/>
                      <a:pt x="108" y="161"/>
                    </a:cubicBezTo>
                    <a:cubicBezTo>
                      <a:pt x="41" y="71"/>
                      <a:pt x="41" y="71"/>
                      <a:pt x="41" y="71"/>
                    </a:cubicBezTo>
                    <a:cubicBezTo>
                      <a:pt x="41" y="161"/>
                      <a:pt x="41" y="161"/>
                      <a:pt x="41" y="161"/>
                    </a:cubicBezTo>
                    <a:cubicBezTo>
                      <a:pt x="41" y="164"/>
                      <a:pt x="39" y="166"/>
                      <a:pt x="36" y="166"/>
                    </a:cubicBezTo>
                    <a:cubicBezTo>
                      <a:pt x="4" y="166"/>
                      <a:pt x="4" y="166"/>
                      <a:pt x="4" y="166"/>
                    </a:cubicBezTo>
                    <a:cubicBezTo>
                      <a:pt x="2" y="166"/>
                      <a:pt x="0" y="164"/>
                      <a:pt x="0" y="161"/>
                    </a:cubicBezTo>
                    <a:cubicBezTo>
                      <a:pt x="0" y="4"/>
                      <a:pt x="0" y="4"/>
                      <a:pt x="0" y="4"/>
                    </a:cubicBezTo>
                    <a:cubicBezTo>
                      <a:pt x="0" y="2"/>
                      <a:pt x="2" y="0"/>
                      <a:pt x="4" y="0"/>
                    </a:cubicBezTo>
                    <a:cubicBezTo>
                      <a:pt x="34" y="0"/>
                      <a:pt x="34" y="0"/>
                      <a:pt x="34" y="0"/>
                    </a:cubicBezTo>
                    <a:cubicBezTo>
                      <a:pt x="37" y="0"/>
                      <a:pt x="39" y="1"/>
                      <a:pt x="42" y="4"/>
                    </a:cubicBezTo>
                    <a:cubicBezTo>
                      <a:pt x="109" y="94"/>
                      <a:pt x="109" y="94"/>
                      <a:pt x="109" y="94"/>
                    </a:cubicBezTo>
                    <a:lnTo>
                      <a:pt x="109" y="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8057C9EA-666E-4A61-89DF-10DF41BD2D01}"/>
                  </a:ext>
                </a:extLst>
              </p:cNvPr>
              <p:cNvSpPr>
                <a:spLocks/>
              </p:cNvSpPr>
              <p:nvPr/>
            </p:nvSpPr>
            <p:spPr bwMode="auto">
              <a:xfrm>
                <a:off x="1982" y="2370"/>
                <a:ext cx="86" cy="97"/>
              </a:xfrm>
              <a:custGeom>
                <a:avLst/>
                <a:gdLst>
                  <a:gd name="T0" fmla="*/ 54 w 149"/>
                  <a:gd name="T1" fmla="*/ 103 h 166"/>
                  <a:gd name="T2" fmla="*/ 43 w 149"/>
                  <a:gd name="T3" fmla="*/ 114 h 166"/>
                  <a:gd name="T4" fmla="*/ 43 w 149"/>
                  <a:gd name="T5" fmla="*/ 161 h 166"/>
                  <a:gd name="T6" fmla="*/ 39 w 149"/>
                  <a:gd name="T7" fmla="*/ 166 h 166"/>
                  <a:gd name="T8" fmla="*/ 5 w 149"/>
                  <a:gd name="T9" fmla="*/ 166 h 166"/>
                  <a:gd name="T10" fmla="*/ 0 w 149"/>
                  <a:gd name="T11" fmla="*/ 161 h 166"/>
                  <a:gd name="T12" fmla="*/ 0 w 149"/>
                  <a:gd name="T13" fmla="*/ 4 h 166"/>
                  <a:gd name="T14" fmla="*/ 5 w 149"/>
                  <a:gd name="T15" fmla="*/ 0 h 166"/>
                  <a:gd name="T16" fmla="*/ 39 w 149"/>
                  <a:gd name="T17" fmla="*/ 0 h 166"/>
                  <a:gd name="T18" fmla="*/ 43 w 149"/>
                  <a:gd name="T19" fmla="*/ 4 h 166"/>
                  <a:gd name="T20" fmla="*/ 43 w 149"/>
                  <a:gd name="T21" fmla="*/ 60 h 166"/>
                  <a:gd name="T22" fmla="*/ 91 w 149"/>
                  <a:gd name="T23" fmla="*/ 4 h 166"/>
                  <a:gd name="T24" fmla="*/ 100 w 149"/>
                  <a:gd name="T25" fmla="*/ 0 h 166"/>
                  <a:gd name="T26" fmla="*/ 143 w 149"/>
                  <a:gd name="T27" fmla="*/ 0 h 166"/>
                  <a:gd name="T28" fmla="*/ 145 w 149"/>
                  <a:gd name="T29" fmla="*/ 6 h 166"/>
                  <a:gd name="T30" fmla="*/ 84 w 149"/>
                  <a:gd name="T31" fmla="*/ 71 h 166"/>
                  <a:gd name="T32" fmla="*/ 146 w 149"/>
                  <a:gd name="T33" fmla="*/ 158 h 166"/>
                  <a:gd name="T34" fmla="*/ 144 w 149"/>
                  <a:gd name="T35" fmla="*/ 166 h 166"/>
                  <a:gd name="T36" fmla="*/ 104 w 149"/>
                  <a:gd name="T37" fmla="*/ 166 h 166"/>
                  <a:gd name="T38" fmla="*/ 95 w 149"/>
                  <a:gd name="T39" fmla="*/ 161 h 166"/>
                  <a:gd name="T40" fmla="*/ 54 w 149"/>
                  <a:gd name="T41" fmla="*/ 10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166">
                    <a:moveTo>
                      <a:pt x="54" y="103"/>
                    </a:moveTo>
                    <a:cubicBezTo>
                      <a:pt x="43" y="114"/>
                      <a:pt x="43" y="114"/>
                      <a:pt x="43" y="114"/>
                    </a:cubicBezTo>
                    <a:cubicBezTo>
                      <a:pt x="43" y="161"/>
                      <a:pt x="43" y="161"/>
                      <a:pt x="43" y="161"/>
                    </a:cubicBezTo>
                    <a:cubicBezTo>
                      <a:pt x="43" y="164"/>
                      <a:pt x="41" y="166"/>
                      <a:pt x="39" y="166"/>
                    </a:cubicBezTo>
                    <a:cubicBezTo>
                      <a:pt x="5" y="166"/>
                      <a:pt x="5" y="166"/>
                      <a:pt x="5" y="166"/>
                    </a:cubicBezTo>
                    <a:cubicBezTo>
                      <a:pt x="2" y="166"/>
                      <a:pt x="0" y="164"/>
                      <a:pt x="0" y="161"/>
                    </a:cubicBezTo>
                    <a:cubicBezTo>
                      <a:pt x="0" y="4"/>
                      <a:pt x="0" y="4"/>
                      <a:pt x="0" y="4"/>
                    </a:cubicBezTo>
                    <a:cubicBezTo>
                      <a:pt x="0" y="2"/>
                      <a:pt x="2" y="0"/>
                      <a:pt x="5" y="0"/>
                    </a:cubicBezTo>
                    <a:cubicBezTo>
                      <a:pt x="39" y="0"/>
                      <a:pt x="39" y="0"/>
                      <a:pt x="39" y="0"/>
                    </a:cubicBezTo>
                    <a:cubicBezTo>
                      <a:pt x="41" y="0"/>
                      <a:pt x="43" y="2"/>
                      <a:pt x="43" y="4"/>
                    </a:cubicBezTo>
                    <a:cubicBezTo>
                      <a:pt x="43" y="60"/>
                      <a:pt x="43" y="60"/>
                      <a:pt x="43" y="60"/>
                    </a:cubicBezTo>
                    <a:cubicBezTo>
                      <a:pt x="91" y="4"/>
                      <a:pt x="91" y="4"/>
                      <a:pt x="91" y="4"/>
                    </a:cubicBezTo>
                    <a:cubicBezTo>
                      <a:pt x="93" y="1"/>
                      <a:pt x="96" y="0"/>
                      <a:pt x="100" y="0"/>
                    </a:cubicBezTo>
                    <a:cubicBezTo>
                      <a:pt x="143" y="0"/>
                      <a:pt x="143" y="0"/>
                      <a:pt x="143" y="0"/>
                    </a:cubicBezTo>
                    <a:cubicBezTo>
                      <a:pt x="147" y="0"/>
                      <a:pt x="148" y="3"/>
                      <a:pt x="145" y="6"/>
                    </a:cubicBezTo>
                    <a:cubicBezTo>
                      <a:pt x="84" y="71"/>
                      <a:pt x="84" y="71"/>
                      <a:pt x="84" y="71"/>
                    </a:cubicBezTo>
                    <a:cubicBezTo>
                      <a:pt x="146" y="158"/>
                      <a:pt x="146" y="158"/>
                      <a:pt x="146" y="158"/>
                    </a:cubicBezTo>
                    <a:cubicBezTo>
                      <a:pt x="148" y="161"/>
                      <a:pt x="149" y="166"/>
                      <a:pt x="144" y="166"/>
                    </a:cubicBezTo>
                    <a:cubicBezTo>
                      <a:pt x="104" y="166"/>
                      <a:pt x="104" y="166"/>
                      <a:pt x="104" y="166"/>
                    </a:cubicBezTo>
                    <a:cubicBezTo>
                      <a:pt x="100" y="166"/>
                      <a:pt x="98" y="164"/>
                      <a:pt x="95" y="161"/>
                    </a:cubicBezTo>
                    <a:lnTo>
                      <a:pt x="54" y="103"/>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11E96AC1-7D27-4276-A871-862C2EF00C86}"/>
                  </a:ext>
                </a:extLst>
              </p:cNvPr>
              <p:cNvSpPr>
                <a:spLocks/>
              </p:cNvSpPr>
              <p:nvPr/>
            </p:nvSpPr>
            <p:spPr bwMode="auto">
              <a:xfrm>
                <a:off x="2076" y="2370"/>
                <a:ext cx="74" cy="97"/>
              </a:xfrm>
              <a:custGeom>
                <a:avLst/>
                <a:gdLst>
                  <a:gd name="T0" fmla="*/ 124 w 128"/>
                  <a:gd name="T1" fmla="*/ 0 h 166"/>
                  <a:gd name="T2" fmla="*/ 128 w 128"/>
                  <a:gd name="T3" fmla="*/ 4 h 166"/>
                  <a:gd name="T4" fmla="*/ 128 w 128"/>
                  <a:gd name="T5" fmla="*/ 33 h 166"/>
                  <a:gd name="T6" fmla="*/ 124 w 128"/>
                  <a:gd name="T7" fmla="*/ 38 h 166"/>
                  <a:gd name="T8" fmla="*/ 43 w 128"/>
                  <a:gd name="T9" fmla="*/ 38 h 166"/>
                  <a:gd name="T10" fmla="*/ 43 w 128"/>
                  <a:gd name="T11" fmla="*/ 63 h 166"/>
                  <a:gd name="T12" fmla="*/ 111 w 128"/>
                  <a:gd name="T13" fmla="*/ 63 h 166"/>
                  <a:gd name="T14" fmla="*/ 115 w 128"/>
                  <a:gd name="T15" fmla="*/ 67 h 166"/>
                  <a:gd name="T16" fmla="*/ 115 w 128"/>
                  <a:gd name="T17" fmla="*/ 97 h 166"/>
                  <a:gd name="T18" fmla="*/ 111 w 128"/>
                  <a:gd name="T19" fmla="*/ 101 h 166"/>
                  <a:gd name="T20" fmla="*/ 43 w 128"/>
                  <a:gd name="T21" fmla="*/ 101 h 166"/>
                  <a:gd name="T22" fmla="*/ 43 w 128"/>
                  <a:gd name="T23" fmla="*/ 128 h 166"/>
                  <a:gd name="T24" fmla="*/ 124 w 128"/>
                  <a:gd name="T25" fmla="*/ 128 h 166"/>
                  <a:gd name="T26" fmla="*/ 128 w 128"/>
                  <a:gd name="T27" fmla="*/ 132 h 166"/>
                  <a:gd name="T28" fmla="*/ 128 w 128"/>
                  <a:gd name="T29" fmla="*/ 161 h 166"/>
                  <a:gd name="T30" fmla="*/ 124 w 128"/>
                  <a:gd name="T31" fmla="*/ 166 h 166"/>
                  <a:gd name="T32" fmla="*/ 5 w 128"/>
                  <a:gd name="T33" fmla="*/ 166 h 166"/>
                  <a:gd name="T34" fmla="*/ 0 w 128"/>
                  <a:gd name="T35" fmla="*/ 161 h 166"/>
                  <a:gd name="T36" fmla="*/ 0 w 128"/>
                  <a:gd name="T37" fmla="*/ 4 h 166"/>
                  <a:gd name="T38" fmla="*/ 5 w 128"/>
                  <a:gd name="T39" fmla="*/ 0 h 166"/>
                  <a:gd name="T40" fmla="*/ 124 w 128"/>
                  <a:gd name="T4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66">
                    <a:moveTo>
                      <a:pt x="124" y="0"/>
                    </a:moveTo>
                    <a:cubicBezTo>
                      <a:pt x="126" y="0"/>
                      <a:pt x="128" y="2"/>
                      <a:pt x="128" y="4"/>
                    </a:cubicBezTo>
                    <a:cubicBezTo>
                      <a:pt x="128" y="33"/>
                      <a:pt x="128" y="33"/>
                      <a:pt x="128" y="33"/>
                    </a:cubicBezTo>
                    <a:cubicBezTo>
                      <a:pt x="128" y="36"/>
                      <a:pt x="126" y="38"/>
                      <a:pt x="124" y="38"/>
                    </a:cubicBezTo>
                    <a:cubicBezTo>
                      <a:pt x="43" y="38"/>
                      <a:pt x="43" y="38"/>
                      <a:pt x="43" y="38"/>
                    </a:cubicBezTo>
                    <a:cubicBezTo>
                      <a:pt x="43" y="63"/>
                      <a:pt x="43" y="63"/>
                      <a:pt x="43" y="63"/>
                    </a:cubicBezTo>
                    <a:cubicBezTo>
                      <a:pt x="111" y="63"/>
                      <a:pt x="111" y="63"/>
                      <a:pt x="111" y="63"/>
                    </a:cubicBezTo>
                    <a:cubicBezTo>
                      <a:pt x="114" y="63"/>
                      <a:pt x="115" y="65"/>
                      <a:pt x="115" y="67"/>
                    </a:cubicBezTo>
                    <a:cubicBezTo>
                      <a:pt x="115" y="97"/>
                      <a:pt x="115" y="97"/>
                      <a:pt x="115" y="97"/>
                    </a:cubicBezTo>
                    <a:cubicBezTo>
                      <a:pt x="115" y="99"/>
                      <a:pt x="114" y="101"/>
                      <a:pt x="111" y="101"/>
                    </a:cubicBezTo>
                    <a:cubicBezTo>
                      <a:pt x="43" y="101"/>
                      <a:pt x="43" y="101"/>
                      <a:pt x="43" y="101"/>
                    </a:cubicBezTo>
                    <a:cubicBezTo>
                      <a:pt x="43" y="128"/>
                      <a:pt x="43" y="128"/>
                      <a:pt x="43" y="128"/>
                    </a:cubicBezTo>
                    <a:cubicBezTo>
                      <a:pt x="124" y="128"/>
                      <a:pt x="124" y="128"/>
                      <a:pt x="124" y="128"/>
                    </a:cubicBezTo>
                    <a:cubicBezTo>
                      <a:pt x="126" y="128"/>
                      <a:pt x="128" y="130"/>
                      <a:pt x="128" y="132"/>
                    </a:cubicBezTo>
                    <a:cubicBezTo>
                      <a:pt x="128" y="161"/>
                      <a:pt x="128" y="161"/>
                      <a:pt x="128" y="161"/>
                    </a:cubicBezTo>
                    <a:cubicBezTo>
                      <a:pt x="128" y="164"/>
                      <a:pt x="126" y="166"/>
                      <a:pt x="124" y="166"/>
                    </a:cubicBezTo>
                    <a:cubicBezTo>
                      <a:pt x="5" y="166"/>
                      <a:pt x="5" y="166"/>
                      <a:pt x="5" y="166"/>
                    </a:cubicBezTo>
                    <a:cubicBezTo>
                      <a:pt x="2" y="166"/>
                      <a:pt x="0" y="164"/>
                      <a:pt x="0" y="161"/>
                    </a:cubicBezTo>
                    <a:cubicBezTo>
                      <a:pt x="0" y="4"/>
                      <a:pt x="0" y="4"/>
                      <a:pt x="0" y="4"/>
                    </a:cubicBezTo>
                    <a:cubicBezTo>
                      <a:pt x="0" y="2"/>
                      <a:pt x="2" y="0"/>
                      <a:pt x="5" y="0"/>
                    </a:cubicBezTo>
                    <a:lnTo>
                      <a:pt x="124"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C3DE9F1-E3F8-4D27-9064-83C868FF4D40}"/>
                  </a:ext>
                </a:extLst>
              </p:cNvPr>
              <p:cNvSpPr>
                <a:spLocks/>
              </p:cNvSpPr>
              <p:nvPr/>
            </p:nvSpPr>
            <p:spPr bwMode="auto">
              <a:xfrm>
                <a:off x="2156" y="2370"/>
                <a:ext cx="97" cy="97"/>
              </a:xfrm>
              <a:custGeom>
                <a:avLst/>
                <a:gdLst>
                  <a:gd name="T0" fmla="*/ 116 w 168"/>
                  <a:gd name="T1" fmla="*/ 4 h 166"/>
                  <a:gd name="T2" fmla="*/ 124 w 168"/>
                  <a:gd name="T3" fmla="*/ 0 h 166"/>
                  <a:gd name="T4" fmla="*/ 163 w 168"/>
                  <a:gd name="T5" fmla="*/ 0 h 166"/>
                  <a:gd name="T6" fmla="*/ 166 w 168"/>
                  <a:gd name="T7" fmla="*/ 7 h 166"/>
                  <a:gd name="T8" fmla="*/ 105 w 168"/>
                  <a:gd name="T9" fmla="*/ 99 h 166"/>
                  <a:gd name="T10" fmla="*/ 105 w 168"/>
                  <a:gd name="T11" fmla="*/ 161 h 166"/>
                  <a:gd name="T12" fmla="*/ 101 w 168"/>
                  <a:gd name="T13" fmla="*/ 166 h 166"/>
                  <a:gd name="T14" fmla="*/ 67 w 168"/>
                  <a:gd name="T15" fmla="*/ 166 h 166"/>
                  <a:gd name="T16" fmla="*/ 63 w 168"/>
                  <a:gd name="T17" fmla="*/ 161 h 166"/>
                  <a:gd name="T18" fmla="*/ 63 w 168"/>
                  <a:gd name="T19" fmla="*/ 98 h 166"/>
                  <a:gd name="T20" fmla="*/ 3 w 168"/>
                  <a:gd name="T21" fmla="*/ 7 h 166"/>
                  <a:gd name="T22" fmla="*/ 5 w 168"/>
                  <a:gd name="T23" fmla="*/ 0 h 166"/>
                  <a:gd name="T24" fmla="*/ 45 w 168"/>
                  <a:gd name="T25" fmla="*/ 0 h 166"/>
                  <a:gd name="T26" fmla="*/ 52 w 168"/>
                  <a:gd name="T27" fmla="*/ 4 h 166"/>
                  <a:gd name="T28" fmla="*/ 84 w 168"/>
                  <a:gd name="T29" fmla="*/ 56 h 166"/>
                  <a:gd name="T30" fmla="*/ 116 w 168"/>
                  <a:gd name="T31"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166">
                    <a:moveTo>
                      <a:pt x="116" y="4"/>
                    </a:moveTo>
                    <a:cubicBezTo>
                      <a:pt x="118" y="1"/>
                      <a:pt x="120" y="0"/>
                      <a:pt x="124" y="0"/>
                    </a:cubicBezTo>
                    <a:cubicBezTo>
                      <a:pt x="163" y="0"/>
                      <a:pt x="163" y="0"/>
                      <a:pt x="163" y="0"/>
                    </a:cubicBezTo>
                    <a:cubicBezTo>
                      <a:pt x="168" y="0"/>
                      <a:pt x="168" y="3"/>
                      <a:pt x="166" y="7"/>
                    </a:cubicBezTo>
                    <a:cubicBezTo>
                      <a:pt x="105" y="99"/>
                      <a:pt x="105" y="99"/>
                      <a:pt x="105" y="99"/>
                    </a:cubicBezTo>
                    <a:cubicBezTo>
                      <a:pt x="105" y="161"/>
                      <a:pt x="105" y="161"/>
                      <a:pt x="105" y="161"/>
                    </a:cubicBezTo>
                    <a:cubicBezTo>
                      <a:pt x="105" y="164"/>
                      <a:pt x="103" y="166"/>
                      <a:pt x="101" y="166"/>
                    </a:cubicBezTo>
                    <a:cubicBezTo>
                      <a:pt x="67" y="166"/>
                      <a:pt x="67" y="166"/>
                      <a:pt x="67" y="166"/>
                    </a:cubicBezTo>
                    <a:cubicBezTo>
                      <a:pt x="65" y="166"/>
                      <a:pt x="63" y="164"/>
                      <a:pt x="63" y="161"/>
                    </a:cubicBezTo>
                    <a:cubicBezTo>
                      <a:pt x="63" y="98"/>
                      <a:pt x="63" y="98"/>
                      <a:pt x="63" y="98"/>
                    </a:cubicBezTo>
                    <a:cubicBezTo>
                      <a:pt x="3" y="7"/>
                      <a:pt x="3" y="7"/>
                      <a:pt x="3" y="7"/>
                    </a:cubicBezTo>
                    <a:cubicBezTo>
                      <a:pt x="0" y="3"/>
                      <a:pt x="1" y="0"/>
                      <a:pt x="5" y="0"/>
                    </a:cubicBezTo>
                    <a:cubicBezTo>
                      <a:pt x="45" y="0"/>
                      <a:pt x="45" y="0"/>
                      <a:pt x="45" y="0"/>
                    </a:cubicBezTo>
                    <a:cubicBezTo>
                      <a:pt x="48" y="0"/>
                      <a:pt x="50" y="1"/>
                      <a:pt x="52" y="4"/>
                    </a:cubicBezTo>
                    <a:cubicBezTo>
                      <a:pt x="84" y="56"/>
                      <a:pt x="84" y="56"/>
                      <a:pt x="84" y="56"/>
                    </a:cubicBezTo>
                    <a:lnTo>
                      <a:pt x="116" y="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4AED1ABA-FD61-4074-8F8A-58643490B269}"/>
                  </a:ext>
                </a:extLst>
              </p:cNvPr>
              <p:cNvSpPr>
                <a:spLocks noEditPoints="1"/>
              </p:cNvSpPr>
              <p:nvPr/>
            </p:nvSpPr>
            <p:spPr bwMode="auto">
              <a:xfrm>
                <a:off x="1021" y="2540"/>
                <a:ext cx="79" cy="96"/>
              </a:xfrm>
              <a:custGeom>
                <a:avLst/>
                <a:gdLst>
                  <a:gd name="T0" fmla="*/ 75 w 137"/>
                  <a:gd name="T1" fmla="*/ 0 h 166"/>
                  <a:gd name="T2" fmla="*/ 116 w 137"/>
                  <a:gd name="T3" fmla="*/ 13 h 166"/>
                  <a:gd name="T4" fmla="*/ 137 w 137"/>
                  <a:gd name="T5" fmla="*/ 59 h 166"/>
                  <a:gd name="T6" fmla="*/ 114 w 137"/>
                  <a:gd name="T7" fmla="*/ 107 h 166"/>
                  <a:gd name="T8" fmla="*/ 77 w 137"/>
                  <a:gd name="T9" fmla="*/ 119 h 166"/>
                  <a:gd name="T10" fmla="*/ 43 w 137"/>
                  <a:gd name="T11" fmla="*/ 119 h 166"/>
                  <a:gd name="T12" fmla="*/ 43 w 137"/>
                  <a:gd name="T13" fmla="*/ 161 h 166"/>
                  <a:gd name="T14" fmla="*/ 39 w 137"/>
                  <a:gd name="T15" fmla="*/ 166 h 166"/>
                  <a:gd name="T16" fmla="*/ 5 w 137"/>
                  <a:gd name="T17" fmla="*/ 166 h 166"/>
                  <a:gd name="T18" fmla="*/ 0 w 137"/>
                  <a:gd name="T19" fmla="*/ 161 h 166"/>
                  <a:gd name="T20" fmla="*/ 0 w 137"/>
                  <a:gd name="T21" fmla="*/ 4 h 166"/>
                  <a:gd name="T22" fmla="*/ 5 w 137"/>
                  <a:gd name="T23" fmla="*/ 0 h 166"/>
                  <a:gd name="T24" fmla="*/ 75 w 137"/>
                  <a:gd name="T25" fmla="*/ 0 h 166"/>
                  <a:gd name="T26" fmla="*/ 84 w 137"/>
                  <a:gd name="T27" fmla="*/ 41 h 166"/>
                  <a:gd name="T28" fmla="*/ 70 w 137"/>
                  <a:gd name="T29" fmla="*/ 37 h 166"/>
                  <a:gd name="T30" fmla="*/ 43 w 137"/>
                  <a:gd name="T31" fmla="*/ 37 h 166"/>
                  <a:gd name="T32" fmla="*/ 43 w 137"/>
                  <a:gd name="T33" fmla="*/ 82 h 166"/>
                  <a:gd name="T34" fmla="*/ 70 w 137"/>
                  <a:gd name="T35" fmla="*/ 82 h 166"/>
                  <a:gd name="T36" fmla="*/ 84 w 137"/>
                  <a:gd name="T37" fmla="*/ 78 h 166"/>
                  <a:gd name="T38" fmla="*/ 93 w 137"/>
                  <a:gd name="T39" fmla="*/ 59 h 166"/>
                  <a:gd name="T40" fmla="*/ 84 w 137"/>
                  <a:gd name="T41" fmla="*/ 4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66">
                    <a:moveTo>
                      <a:pt x="75" y="0"/>
                    </a:moveTo>
                    <a:cubicBezTo>
                      <a:pt x="89" y="0"/>
                      <a:pt x="104" y="2"/>
                      <a:pt x="116" y="13"/>
                    </a:cubicBezTo>
                    <a:cubicBezTo>
                      <a:pt x="129" y="23"/>
                      <a:pt x="137" y="40"/>
                      <a:pt x="137" y="59"/>
                    </a:cubicBezTo>
                    <a:cubicBezTo>
                      <a:pt x="137" y="80"/>
                      <a:pt x="128" y="97"/>
                      <a:pt x="114" y="107"/>
                    </a:cubicBezTo>
                    <a:cubicBezTo>
                      <a:pt x="102" y="117"/>
                      <a:pt x="90" y="119"/>
                      <a:pt x="77" y="119"/>
                    </a:cubicBezTo>
                    <a:cubicBezTo>
                      <a:pt x="43" y="119"/>
                      <a:pt x="43" y="119"/>
                      <a:pt x="43" y="119"/>
                    </a:cubicBezTo>
                    <a:cubicBezTo>
                      <a:pt x="43" y="161"/>
                      <a:pt x="43" y="161"/>
                      <a:pt x="43" y="161"/>
                    </a:cubicBezTo>
                    <a:cubicBezTo>
                      <a:pt x="43" y="164"/>
                      <a:pt x="41" y="166"/>
                      <a:pt x="39" y="166"/>
                    </a:cubicBezTo>
                    <a:cubicBezTo>
                      <a:pt x="5" y="166"/>
                      <a:pt x="5" y="166"/>
                      <a:pt x="5" y="166"/>
                    </a:cubicBezTo>
                    <a:cubicBezTo>
                      <a:pt x="2" y="166"/>
                      <a:pt x="0" y="164"/>
                      <a:pt x="0" y="161"/>
                    </a:cubicBezTo>
                    <a:cubicBezTo>
                      <a:pt x="0" y="4"/>
                      <a:pt x="0" y="4"/>
                      <a:pt x="0" y="4"/>
                    </a:cubicBezTo>
                    <a:cubicBezTo>
                      <a:pt x="0" y="2"/>
                      <a:pt x="2" y="0"/>
                      <a:pt x="5" y="0"/>
                    </a:cubicBezTo>
                    <a:lnTo>
                      <a:pt x="75" y="0"/>
                    </a:lnTo>
                    <a:close/>
                    <a:moveTo>
                      <a:pt x="84" y="41"/>
                    </a:moveTo>
                    <a:cubicBezTo>
                      <a:pt x="80" y="38"/>
                      <a:pt x="75" y="37"/>
                      <a:pt x="70" y="37"/>
                    </a:cubicBezTo>
                    <a:cubicBezTo>
                      <a:pt x="43" y="37"/>
                      <a:pt x="43" y="37"/>
                      <a:pt x="43" y="37"/>
                    </a:cubicBezTo>
                    <a:cubicBezTo>
                      <a:pt x="43" y="82"/>
                      <a:pt x="43" y="82"/>
                      <a:pt x="43" y="82"/>
                    </a:cubicBezTo>
                    <a:cubicBezTo>
                      <a:pt x="70" y="82"/>
                      <a:pt x="70" y="82"/>
                      <a:pt x="70" y="82"/>
                    </a:cubicBezTo>
                    <a:cubicBezTo>
                      <a:pt x="75" y="82"/>
                      <a:pt x="80" y="81"/>
                      <a:pt x="84" y="78"/>
                    </a:cubicBezTo>
                    <a:cubicBezTo>
                      <a:pt x="90" y="75"/>
                      <a:pt x="93" y="69"/>
                      <a:pt x="93" y="59"/>
                    </a:cubicBezTo>
                    <a:cubicBezTo>
                      <a:pt x="93" y="50"/>
                      <a:pt x="90" y="44"/>
                      <a:pt x="84" y="41"/>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B1ED5C46-3F1F-461E-8BE4-02BCC3FAE16D}"/>
                  </a:ext>
                </a:extLst>
              </p:cNvPr>
              <p:cNvSpPr>
                <a:spLocks noEditPoints="1"/>
              </p:cNvSpPr>
              <p:nvPr/>
            </p:nvSpPr>
            <p:spPr bwMode="auto">
              <a:xfrm>
                <a:off x="1108" y="2539"/>
                <a:ext cx="104" cy="98"/>
              </a:xfrm>
              <a:custGeom>
                <a:avLst/>
                <a:gdLst>
                  <a:gd name="T0" fmla="*/ 89 w 179"/>
                  <a:gd name="T1" fmla="*/ 170 h 170"/>
                  <a:gd name="T2" fmla="*/ 0 w 179"/>
                  <a:gd name="T3" fmla="*/ 85 h 170"/>
                  <a:gd name="T4" fmla="*/ 89 w 179"/>
                  <a:gd name="T5" fmla="*/ 0 h 170"/>
                  <a:gd name="T6" fmla="*/ 179 w 179"/>
                  <a:gd name="T7" fmla="*/ 85 h 170"/>
                  <a:gd name="T8" fmla="*/ 89 w 179"/>
                  <a:gd name="T9" fmla="*/ 170 h 170"/>
                  <a:gd name="T10" fmla="*/ 89 w 179"/>
                  <a:gd name="T11" fmla="*/ 40 h 170"/>
                  <a:gd name="T12" fmla="*/ 45 w 179"/>
                  <a:gd name="T13" fmla="*/ 85 h 170"/>
                  <a:gd name="T14" fmla="*/ 89 w 179"/>
                  <a:gd name="T15" fmla="*/ 130 h 170"/>
                  <a:gd name="T16" fmla="*/ 134 w 179"/>
                  <a:gd name="T17" fmla="*/ 85 h 170"/>
                  <a:gd name="T18" fmla="*/ 89 w 179"/>
                  <a:gd name="T19" fmla="*/ 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0">
                    <a:moveTo>
                      <a:pt x="89" y="170"/>
                    </a:moveTo>
                    <a:cubicBezTo>
                      <a:pt x="41" y="170"/>
                      <a:pt x="0" y="136"/>
                      <a:pt x="0" y="85"/>
                    </a:cubicBezTo>
                    <a:cubicBezTo>
                      <a:pt x="0" y="33"/>
                      <a:pt x="41" y="0"/>
                      <a:pt x="89" y="0"/>
                    </a:cubicBezTo>
                    <a:cubicBezTo>
                      <a:pt x="137" y="0"/>
                      <a:pt x="179" y="33"/>
                      <a:pt x="179" y="85"/>
                    </a:cubicBezTo>
                    <a:cubicBezTo>
                      <a:pt x="179" y="137"/>
                      <a:pt x="137" y="170"/>
                      <a:pt x="89" y="170"/>
                    </a:cubicBezTo>
                    <a:close/>
                    <a:moveTo>
                      <a:pt x="89" y="40"/>
                    </a:moveTo>
                    <a:cubicBezTo>
                      <a:pt x="64" y="40"/>
                      <a:pt x="45" y="59"/>
                      <a:pt x="45" y="85"/>
                    </a:cubicBezTo>
                    <a:cubicBezTo>
                      <a:pt x="45" y="111"/>
                      <a:pt x="64" y="130"/>
                      <a:pt x="89" y="130"/>
                    </a:cubicBezTo>
                    <a:cubicBezTo>
                      <a:pt x="115" y="130"/>
                      <a:pt x="134" y="111"/>
                      <a:pt x="134" y="85"/>
                    </a:cubicBezTo>
                    <a:cubicBezTo>
                      <a:pt x="134" y="59"/>
                      <a:pt x="115" y="40"/>
                      <a:pt x="89" y="40"/>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DC1E33D7-4DD3-42E9-A2ED-954B723E9049}"/>
                  </a:ext>
                </a:extLst>
              </p:cNvPr>
              <p:cNvSpPr>
                <a:spLocks noEditPoints="1"/>
              </p:cNvSpPr>
              <p:nvPr/>
            </p:nvSpPr>
            <p:spPr bwMode="auto">
              <a:xfrm>
                <a:off x="1226" y="2540"/>
                <a:ext cx="79" cy="96"/>
              </a:xfrm>
              <a:custGeom>
                <a:avLst/>
                <a:gdLst>
                  <a:gd name="T0" fmla="*/ 76 w 137"/>
                  <a:gd name="T1" fmla="*/ 0 h 166"/>
                  <a:gd name="T2" fmla="*/ 116 w 137"/>
                  <a:gd name="T3" fmla="*/ 13 h 166"/>
                  <a:gd name="T4" fmla="*/ 137 w 137"/>
                  <a:gd name="T5" fmla="*/ 59 h 166"/>
                  <a:gd name="T6" fmla="*/ 114 w 137"/>
                  <a:gd name="T7" fmla="*/ 107 h 166"/>
                  <a:gd name="T8" fmla="*/ 77 w 137"/>
                  <a:gd name="T9" fmla="*/ 119 h 166"/>
                  <a:gd name="T10" fmla="*/ 43 w 137"/>
                  <a:gd name="T11" fmla="*/ 119 h 166"/>
                  <a:gd name="T12" fmla="*/ 43 w 137"/>
                  <a:gd name="T13" fmla="*/ 161 h 166"/>
                  <a:gd name="T14" fmla="*/ 39 w 137"/>
                  <a:gd name="T15" fmla="*/ 166 h 166"/>
                  <a:gd name="T16" fmla="*/ 5 w 137"/>
                  <a:gd name="T17" fmla="*/ 166 h 166"/>
                  <a:gd name="T18" fmla="*/ 0 w 137"/>
                  <a:gd name="T19" fmla="*/ 161 h 166"/>
                  <a:gd name="T20" fmla="*/ 0 w 137"/>
                  <a:gd name="T21" fmla="*/ 4 h 166"/>
                  <a:gd name="T22" fmla="*/ 5 w 137"/>
                  <a:gd name="T23" fmla="*/ 0 h 166"/>
                  <a:gd name="T24" fmla="*/ 76 w 137"/>
                  <a:gd name="T25" fmla="*/ 0 h 166"/>
                  <a:gd name="T26" fmla="*/ 85 w 137"/>
                  <a:gd name="T27" fmla="*/ 41 h 166"/>
                  <a:gd name="T28" fmla="*/ 70 w 137"/>
                  <a:gd name="T29" fmla="*/ 37 h 166"/>
                  <a:gd name="T30" fmla="*/ 43 w 137"/>
                  <a:gd name="T31" fmla="*/ 37 h 166"/>
                  <a:gd name="T32" fmla="*/ 43 w 137"/>
                  <a:gd name="T33" fmla="*/ 82 h 166"/>
                  <a:gd name="T34" fmla="*/ 70 w 137"/>
                  <a:gd name="T35" fmla="*/ 82 h 166"/>
                  <a:gd name="T36" fmla="*/ 84 w 137"/>
                  <a:gd name="T37" fmla="*/ 78 h 166"/>
                  <a:gd name="T38" fmla="*/ 93 w 137"/>
                  <a:gd name="T39" fmla="*/ 59 h 166"/>
                  <a:gd name="T40" fmla="*/ 85 w 137"/>
                  <a:gd name="T41" fmla="*/ 4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66">
                    <a:moveTo>
                      <a:pt x="76" y="0"/>
                    </a:moveTo>
                    <a:cubicBezTo>
                      <a:pt x="89" y="0"/>
                      <a:pt x="104" y="2"/>
                      <a:pt x="116" y="13"/>
                    </a:cubicBezTo>
                    <a:cubicBezTo>
                      <a:pt x="129" y="23"/>
                      <a:pt x="137" y="40"/>
                      <a:pt x="137" y="59"/>
                    </a:cubicBezTo>
                    <a:cubicBezTo>
                      <a:pt x="137" y="80"/>
                      <a:pt x="128" y="97"/>
                      <a:pt x="114" y="107"/>
                    </a:cubicBezTo>
                    <a:cubicBezTo>
                      <a:pt x="103" y="117"/>
                      <a:pt x="90" y="119"/>
                      <a:pt x="77" y="119"/>
                    </a:cubicBezTo>
                    <a:cubicBezTo>
                      <a:pt x="43" y="119"/>
                      <a:pt x="43" y="119"/>
                      <a:pt x="43" y="119"/>
                    </a:cubicBezTo>
                    <a:cubicBezTo>
                      <a:pt x="43" y="161"/>
                      <a:pt x="43" y="161"/>
                      <a:pt x="43" y="161"/>
                    </a:cubicBezTo>
                    <a:cubicBezTo>
                      <a:pt x="43" y="164"/>
                      <a:pt x="41" y="166"/>
                      <a:pt x="39" y="166"/>
                    </a:cubicBezTo>
                    <a:cubicBezTo>
                      <a:pt x="5" y="166"/>
                      <a:pt x="5" y="166"/>
                      <a:pt x="5" y="166"/>
                    </a:cubicBezTo>
                    <a:cubicBezTo>
                      <a:pt x="2" y="166"/>
                      <a:pt x="0" y="164"/>
                      <a:pt x="0" y="161"/>
                    </a:cubicBezTo>
                    <a:cubicBezTo>
                      <a:pt x="0" y="4"/>
                      <a:pt x="0" y="4"/>
                      <a:pt x="0" y="4"/>
                    </a:cubicBezTo>
                    <a:cubicBezTo>
                      <a:pt x="0" y="2"/>
                      <a:pt x="2" y="0"/>
                      <a:pt x="5" y="0"/>
                    </a:cubicBezTo>
                    <a:lnTo>
                      <a:pt x="76" y="0"/>
                    </a:lnTo>
                    <a:close/>
                    <a:moveTo>
                      <a:pt x="85" y="41"/>
                    </a:moveTo>
                    <a:cubicBezTo>
                      <a:pt x="80" y="38"/>
                      <a:pt x="75" y="37"/>
                      <a:pt x="70" y="37"/>
                    </a:cubicBezTo>
                    <a:cubicBezTo>
                      <a:pt x="43" y="37"/>
                      <a:pt x="43" y="37"/>
                      <a:pt x="43" y="37"/>
                    </a:cubicBezTo>
                    <a:cubicBezTo>
                      <a:pt x="43" y="82"/>
                      <a:pt x="43" y="82"/>
                      <a:pt x="43" y="82"/>
                    </a:cubicBezTo>
                    <a:cubicBezTo>
                      <a:pt x="70" y="82"/>
                      <a:pt x="70" y="82"/>
                      <a:pt x="70" y="82"/>
                    </a:cubicBezTo>
                    <a:cubicBezTo>
                      <a:pt x="75" y="82"/>
                      <a:pt x="80" y="81"/>
                      <a:pt x="84" y="78"/>
                    </a:cubicBezTo>
                    <a:cubicBezTo>
                      <a:pt x="90" y="75"/>
                      <a:pt x="93" y="69"/>
                      <a:pt x="93" y="59"/>
                    </a:cubicBezTo>
                    <a:cubicBezTo>
                      <a:pt x="93" y="50"/>
                      <a:pt x="90" y="44"/>
                      <a:pt x="85" y="41"/>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4F1C521-9A88-46EC-8041-173B0E25106E}"/>
                  </a:ext>
                </a:extLst>
              </p:cNvPr>
              <p:cNvSpPr>
                <a:spLocks/>
              </p:cNvSpPr>
              <p:nvPr/>
            </p:nvSpPr>
            <p:spPr bwMode="auto">
              <a:xfrm>
                <a:off x="1316" y="2540"/>
                <a:ext cx="84" cy="97"/>
              </a:xfrm>
              <a:custGeom>
                <a:avLst/>
                <a:gdLst>
                  <a:gd name="T0" fmla="*/ 103 w 145"/>
                  <a:gd name="T1" fmla="*/ 4 h 168"/>
                  <a:gd name="T2" fmla="*/ 107 w 145"/>
                  <a:gd name="T3" fmla="*/ 0 h 168"/>
                  <a:gd name="T4" fmla="*/ 141 w 145"/>
                  <a:gd name="T5" fmla="*/ 0 h 168"/>
                  <a:gd name="T6" fmla="*/ 145 w 145"/>
                  <a:gd name="T7" fmla="*/ 4 h 168"/>
                  <a:gd name="T8" fmla="*/ 145 w 145"/>
                  <a:gd name="T9" fmla="*/ 100 h 168"/>
                  <a:gd name="T10" fmla="*/ 131 w 145"/>
                  <a:gd name="T11" fmla="*/ 145 h 168"/>
                  <a:gd name="T12" fmla="*/ 72 w 145"/>
                  <a:gd name="T13" fmla="*/ 168 h 168"/>
                  <a:gd name="T14" fmla="*/ 14 w 145"/>
                  <a:gd name="T15" fmla="*/ 145 h 168"/>
                  <a:gd name="T16" fmla="*/ 0 w 145"/>
                  <a:gd name="T17" fmla="*/ 100 h 168"/>
                  <a:gd name="T18" fmla="*/ 0 w 145"/>
                  <a:gd name="T19" fmla="*/ 4 h 168"/>
                  <a:gd name="T20" fmla="*/ 4 w 145"/>
                  <a:gd name="T21" fmla="*/ 0 h 168"/>
                  <a:gd name="T22" fmla="*/ 38 w 145"/>
                  <a:gd name="T23" fmla="*/ 0 h 168"/>
                  <a:gd name="T24" fmla="*/ 42 w 145"/>
                  <a:gd name="T25" fmla="*/ 4 h 168"/>
                  <a:gd name="T26" fmla="*/ 42 w 145"/>
                  <a:gd name="T27" fmla="*/ 96 h 168"/>
                  <a:gd name="T28" fmla="*/ 49 w 145"/>
                  <a:gd name="T29" fmla="*/ 119 h 168"/>
                  <a:gd name="T30" fmla="*/ 72 w 145"/>
                  <a:gd name="T31" fmla="*/ 129 h 168"/>
                  <a:gd name="T32" fmla="*/ 96 w 145"/>
                  <a:gd name="T33" fmla="*/ 119 h 168"/>
                  <a:gd name="T34" fmla="*/ 103 w 145"/>
                  <a:gd name="T35" fmla="*/ 96 h 168"/>
                  <a:gd name="T36" fmla="*/ 103 w 145"/>
                  <a:gd name="T37" fmla="*/ 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168">
                    <a:moveTo>
                      <a:pt x="103" y="4"/>
                    </a:moveTo>
                    <a:cubicBezTo>
                      <a:pt x="103" y="2"/>
                      <a:pt x="104" y="0"/>
                      <a:pt x="107" y="0"/>
                    </a:cubicBezTo>
                    <a:cubicBezTo>
                      <a:pt x="141" y="0"/>
                      <a:pt x="141" y="0"/>
                      <a:pt x="141" y="0"/>
                    </a:cubicBezTo>
                    <a:cubicBezTo>
                      <a:pt x="143" y="0"/>
                      <a:pt x="145" y="2"/>
                      <a:pt x="145" y="4"/>
                    </a:cubicBezTo>
                    <a:cubicBezTo>
                      <a:pt x="145" y="100"/>
                      <a:pt x="145" y="100"/>
                      <a:pt x="145" y="100"/>
                    </a:cubicBezTo>
                    <a:cubicBezTo>
                      <a:pt x="145" y="118"/>
                      <a:pt x="140" y="134"/>
                      <a:pt x="131" y="145"/>
                    </a:cubicBezTo>
                    <a:cubicBezTo>
                      <a:pt x="118" y="160"/>
                      <a:pt x="98" y="168"/>
                      <a:pt x="72" y="168"/>
                    </a:cubicBezTo>
                    <a:cubicBezTo>
                      <a:pt x="47" y="168"/>
                      <a:pt x="27" y="160"/>
                      <a:pt x="14" y="145"/>
                    </a:cubicBezTo>
                    <a:cubicBezTo>
                      <a:pt x="5" y="134"/>
                      <a:pt x="0" y="118"/>
                      <a:pt x="0" y="100"/>
                    </a:cubicBezTo>
                    <a:cubicBezTo>
                      <a:pt x="0" y="4"/>
                      <a:pt x="0" y="4"/>
                      <a:pt x="0" y="4"/>
                    </a:cubicBezTo>
                    <a:cubicBezTo>
                      <a:pt x="0" y="2"/>
                      <a:pt x="2" y="0"/>
                      <a:pt x="4" y="0"/>
                    </a:cubicBezTo>
                    <a:cubicBezTo>
                      <a:pt x="38" y="0"/>
                      <a:pt x="38" y="0"/>
                      <a:pt x="38" y="0"/>
                    </a:cubicBezTo>
                    <a:cubicBezTo>
                      <a:pt x="40" y="0"/>
                      <a:pt x="42" y="2"/>
                      <a:pt x="42" y="4"/>
                    </a:cubicBezTo>
                    <a:cubicBezTo>
                      <a:pt x="42" y="96"/>
                      <a:pt x="42" y="96"/>
                      <a:pt x="42" y="96"/>
                    </a:cubicBezTo>
                    <a:cubicBezTo>
                      <a:pt x="42" y="106"/>
                      <a:pt x="44" y="114"/>
                      <a:pt x="49" y="119"/>
                    </a:cubicBezTo>
                    <a:cubicBezTo>
                      <a:pt x="54" y="127"/>
                      <a:pt x="62" y="129"/>
                      <a:pt x="72" y="129"/>
                    </a:cubicBezTo>
                    <a:cubicBezTo>
                      <a:pt x="83" y="129"/>
                      <a:pt x="91" y="127"/>
                      <a:pt x="96" y="119"/>
                    </a:cubicBezTo>
                    <a:cubicBezTo>
                      <a:pt x="101" y="114"/>
                      <a:pt x="103" y="106"/>
                      <a:pt x="103" y="96"/>
                    </a:cubicBezTo>
                    <a:lnTo>
                      <a:pt x="103" y="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EE5C093F-F3A5-49BA-B746-0E605541DEFC}"/>
                  </a:ext>
                </a:extLst>
              </p:cNvPr>
              <p:cNvSpPr>
                <a:spLocks/>
              </p:cNvSpPr>
              <p:nvPr/>
            </p:nvSpPr>
            <p:spPr bwMode="auto">
              <a:xfrm>
                <a:off x="1418" y="2540"/>
                <a:ext cx="64" cy="96"/>
              </a:xfrm>
              <a:custGeom>
                <a:avLst/>
                <a:gdLst>
                  <a:gd name="T0" fmla="*/ 39 w 111"/>
                  <a:gd name="T1" fmla="*/ 0 h 166"/>
                  <a:gd name="T2" fmla="*/ 43 w 111"/>
                  <a:gd name="T3" fmla="*/ 4 h 166"/>
                  <a:gd name="T4" fmla="*/ 43 w 111"/>
                  <a:gd name="T5" fmla="*/ 128 h 166"/>
                  <a:gd name="T6" fmla="*/ 107 w 111"/>
                  <a:gd name="T7" fmla="*/ 128 h 166"/>
                  <a:gd name="T8" fmla="*/ 111 w 111"/>
                  <a:gd name="T9" fmla="*/ 132 h 166"/>
                  <a:gd name="T10" fmla="*/ 111 w 111"/>
                  <a:gd name="T11" fmla="*/ 161 h 166"/>
                  <a:gd name="T12" fmla="*/ 107 w 111"/>
                  <a:gd name="T13" fmla="*/ 166 h 166"/>
                  <a:gd name="T14" fmla="*/ 5 w 111"/>
                  <a:gd name="T15" fmla="*/ 166 h 166"/>
                  <a:gd name="T16" fmla="*/ 0 w 111"/>
                  <a:gd name="T17" fmla="*/ 161 h 166"/>
                  <a:gd name="T18" fmla="*/ 0 w 111"/>
                  <a:gd name="T19" fmla="*/ 4 h 166"/>
                  <a:gd name="T20" fmla="*/ 5 w 111"/>
                  <a:gd name="T21" fmla="*/ 0 h 166"/>
                  <a:gd name="T22" fmla="*/ 39 w 111"/>
                  <a:gd name="T2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166">
                    <a:moveTo>
                      <a:pt x="39" y="0"/>
                    </a:moveTo>
                    <a:cubicBezTo>
                      <a:pt x="41" y="0"/>
                      <a:pt x="43" y="2"/>
                      <a:pt x="43" y="4"/>
                    </a:cubicBezTo>
                    <a:cubicBezTo>
                      <a:pt x="43" y="128"/>
                      <a:pt x="43" y="128"/>
                      <a:pt x="43" y="128"/>
                    </a:cubicBezTo>
                    <a:cubicBezTo>
                      <a:pt x="107" y="128"/>
                      <a:pt x="107" y="128"/>
                      <a:pt x="107" y="128"/>
                    </a:cubicBezTo>
                    <a:cubicBezTo>
                      <a:pt x="110" y="128"/>
                      <a:pt x="111" y="130"/>
                      <a:pt x="111" y="132"/>
                    </a:cubicBezTo>
                    <a:cubicBezTo>
                      <a:pt x="111" y="161"/>
                      <a:pt x="111" y="161"/>
                      <a:pt x="111" y="161"/>
                    </a:cubicBezTo>
                    <a:cubicBezTo>
                      <a:pt x="111" y="164"/>
                      <a:pt x="110" y="166"/>
                      <a:pt x="107" y="166"/>
                    </a:cubicBezTo>
                    <a:cubicBezTo>
                      <a:pt x="5" y="166"/>
                      <a:pt x="5" y="166"/>
                      <a:pt x="5" y="166"/>
                    </a:cubicBezTo>
                    <a:cubicBezTo>
                      <a:pt x="2" y="166"/>
                      <a:pt x="0" y="164"/>
                      <a:pt x="0" y="161"/>
                    </a:cubicBezTo>
                    <a:cubicBezTo>
                      <a:pt x="0" y="4"/>
                      <a:pt x="0" y="4"/>
                      <a:pt x="0" y="4"/>
                    </a:cubicBezTo>
                    <a:cubicBezTo>
                      <a:pt x="0" y="2"/>
                      <a:pt x="2" y="0"/>
                      <a:pt x="5" y="0"/>
                    </a:cubicBezTo>
                    <a:lnTo>
                      <a:pt x="39"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9">
                <a:extLst>
                  <a:ext uri="{FF2B5EF4-FFF2-40B4-BE49-F238E27FC236}">
                    <a16:creationId xmlns:a16="http://schemas.microsoft.com/office/drawing/2014/main" id="{171A188B-10EE-4D34-80C9-CF7A2D215529}"/>
                  </a:ext>
                </a:extLst>
              </p:cNvPr>
              <p:cNvSpPr>
                <a:spLocks noEditPoints="1"/>
              </p:cNvSpPr>
              <p:nvPr/>
            </p:nvSpPr>
            <p:spPr bwMode="auto">
              <a:xfrm>
                <a:off x="1488" y="2539"/>
                <a:ext cx="91" cy="97"/>
              </a:xfrm>
              <a:custGeom>
                <a:avLst/>
                <a:gdLst>
                  <a:gd name="T0" fmla="*/ 44 w 156"/>
                  <a:gd name="T1" fmla="*/ 162 h 167"/>
                  <a:gd name="T2" fmla="*/ 37 w 156"/>
                  <a:gd name="T3" fmla="*/ 167 h 167"/>
                  <a:gd name="T4" fmla="*/ 4 w 156"/>
                  <a:gd name="T5" fmla="*/ 167 h 167"/>
                  <a:gd name="T6" fmla="*/ 0 w 156"/>
                  <a:gd name="T7" fmla="*/ 163 h 167"/>
                  <a:gd name="T8" fmla="*/ 0 w 156"/>
                  <a:gd name="T9" fmla="*/ 160 h 167"/>
                  <a:gd name="T10" fmla="*/ 53 w 156"/>
                  <a:gd name="T11" fmla="*/ 4 h 167"/>
                  <a:gd name="T12" fmla="*/ 60 w 156"/>
                  <a:gd name="T13" fmla="*/ 0 h 167"/>
                  <a:gd name="T14" fmla="*/ 96 w 156"/>
                  <a:gd name="T15" fmla="*/ 0 h 167"/>
                  <a:gd name="T16" fmla="*/ 103 w 156"/>
                  <a:gd name="T17" fmla="*/ 4 h 167"/>
                  <a:gd name="T18" fmla="*/ 155 w 156"/>
                  <a:gd name="T19" fmla="*/ 160 h 167"/>
                  <a:gd name="T20" fmla="*/ 156 w 156"/>
                  <a:gd name="T21" fmla="*/ 163 h 167"/>
                  <a:gd name="T22" fmla="*/ 152 w 156"/>
                  <a:gd name="T23" fmla="*/ 167 h 167"/>
                  <a:gd name="T24" fmla="*/ 117 w 156"/>
                  <a:gd name="T25" fmla="*/ 167 h 167"/>
                  <a:gd name="T26" fmla="*/ 110 w 156"/>
                  <a:gd name="T27" fmla="*/ 162 h 167"/>
                  <a:gd name="T28" fmla="*/ 103 w 156"/>
                  <a:gd name="T29" fmla="*/ 137 h 167"/>
                  <a:gd name="T30" fmla="*/ 52 w 156"/>
                  <a:gd name="T31" fmla="*/ 137 h 167"/>
                  <a:gd name="T32" fmla="*/ 44 w 156"/>
                  <a:gd name="T33" fmla="*/ 162 h 167"/>
                  <a:gd name="T34" fmla="*/ 78 w 156"/>
                  <a:gd name="T35" fmla="*/ 52 h 167"/>
                  <a:gd name="T36" fmla="*/ 62 w 156"/>
                  <a:gd name="T37" fmla="*/ 102 h 167"/>
                  <a:gd name="T38" fmla="*/ 93 w 156"/>
                  <a:gd name="T39" fmla="*/ 102 h 167"/>
                  <a:gd name="T40" fmla="*/ 78 w 156"/>
                  <a:gd name="T41" fmla="*/ 5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67">
                    <a:moveTo>
                      <a:pt x="44" y="162"/>
                    </a:moveTo>
                    <a:cubicBezTo>
                      <a:pt x="43" y="165"/>
                      <a:pt x="41" y="167"/>
                      <a:pt x="37" y="167"/>
                    </a:cubicBezTo>
                    <a:cubicBezTo>
                      <a:pt x="4" y="167"/>
                      <a:pt x="4" y="167"/>
                      <a:pt x="4" y="167"/>
                    </a:cubicBezTo>
                    <a:cubicBezTo>
                      <a:pt x="1" y="167"/>
                      <a:pt x="0" y="165"/>
                      <a:pt x="0" y="163"/>
                    </a:cubicBezTo>
                    <a:cubicBezTo>
                      <a:pt x="0" y="162"/>
                      <a:pt x="0" y="161"/>
                      <a:pt x="0" y="160"/>
                    </a:cubicBezTo>
                    <a:cubicBezTo>
                      <a:pt x="53" y="4"/>
                      <a:pt x="53" y="4"/>
                      <a:pt x="53" y="4"/>
                    </a:cubicBezTo>
                    <a:cubicBezTo>
                      <a:pt x="54" y="1"/>
                      <a:pt x="57" y="0"/>
                      <a:pt x="60" y="0"/>
                    </a:cubicBezTo>
                    <a:cubicBezTo>
                      <a:pt x="96" y="0"/>
                      <a:pt x="96" y="0"/>
                      <a:pt x="96" y="0"/>
                    </a:cubicBezTo>
                    <a:cubicBezTo>
                      <a:pt x="100" y="0"/>
                      <a:pt x="102" y="1"/>
                      <a:pt x="103" y="4"/>
                    </a:cubicBezTo>
                    <a:cubicBezTo>
                      <a:pt x="155" y="160"/>
                      <a:pt x="155" y="160"/>
                      <a:pt x="155" y="160"/>
                    </a:cubicBezTo>
                    <a:cubicBezTo>
                      <a:pt x="156" y="161"/>
                      <a:pt x="156" y="162"/>
                      <a:pt x="156" y="163"/>
                    </a:cubicBezTo>
                    <a:cubicBezTo>
                      <a:pt x="156" y="165"/>
                      <a:pt x="155" y="167"/>
                      <a:pt x="152" y="167"/>
                    </a:cubicBezTo>
                    <a:cubicBezTo>
                      <a:pt x="117" y="167"/>
                      <a:pt x="117" y="167"/>
                      <a:pt x="117" y="167"/>
                    </a:cubicBezTo>
                    <a:cubicBezTo>
                      <a:pt x="114" y="167"/>
                      <a:pt x="111" y="165"/>
                      <a:pt x="110" y="162"/>
                    </a:cubicBezTo>
                    <a:cubicBezTo>
                      <a:pt x="103" y="137"/>
                      <a:pt x="103" y="137"/>
                      <a:pt x="103" y="137"/>
                    </a:cubicBezTo>
                    <a:cubicBezTo>
                      <a:pt x="52" y="137"/>
                      <a:pt x="52" y="137"/>
                      <a:pt x="52" y="137"/>
                    </a:cubicBezTo>
                    <a:lnTo>
                      <a:pt x="44" y="162"/>
                    </a:lnTo>
                    <a:close/>
                    <a:moveTo>
                      <a:pt x="78" y="52"/>
                    </a:moveTo>
                    <a:cubicBezTo>
                      <a:pt x="62" y="102"/>
                      <a:pt x="62" y="102"/>
                      <a:pt x="62" y="102"/>
                    </a:cubicBezTo>
                    <a:cubicBezTo>
                      <a:pt x="93" y="102"/>
                      <a:pt x="93" y="102"/>
                      <a:pt x="93" y="102"/>
                    </a:cubicBezTo>
                    <a:lnTo>
                      <a:pt x="78" y="52"/>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0">
                <a:extLst>
                  <a:ext uri="{FF2B5EF4-FFF2-40B4-BE49-F238E27FC236}">
                    <a16:creationId xmlns:a16="http://schemas.microsoft.com/office/drawing/2014/main" id="{4FD844AA-0E67-4931-8083-9D6884ECF9D0}"/>
                  </a:ext>
                </a:extLst>
              </p:cNvPr>
              <p:cNvSpPr>
                <a:spLocks/>
              </p:cNvSpPr>
              <p:nvPr/>
            </p:nvSpPr>
            <p:spPr bwMode="auto">
              <a:xfrm>
                <a:off x="1571" y="2540"/>
                <a:ext cx="84" cy="96"/>
              </a:xfrm>
              <a:custGeom>
                <a:avLst/>
                <a:gdLst>
                  <a:gd name="T0" fmla="*/ 140 w 145"/>
                  <a:gd name="T1" fmla="*/ 0 h 166"/>
                  <a:gd name="T2" fmla="*/ 145 w 145"/>
                  <a:gd name="T3" fmla="*/ 4 h 166"/>
                  <a:gd name="T4" fmla="*/ 145 w 145"/>
                  <a:gd name="T5" fmla="*/ 33 h 166"/>
                  <a:gd name="T6" fmla="*/ 140 w 145"/>
                  <a:gd name="T7" fmla="*/ 38 h 166"/>
                  <a:gd name="T8" fmla="*/ 94 w 145"/>
                  <a:gd name="T9" fmla="*/ 38 h 166"/>
                  <a:gd name="T10" fmla="*/ 94 w 145"/>
                  <a:gd name="T11" fmla="*/ 161 h 166"/>
                  <a:gd name="T12" fmla="*/ 89 w 145"/>
                  <a:gd name="T13" fmla="*/ 166 h 166"/>
                  <a:gd name="T14" fmla="*/ 55 w 145"/>
                  <a:gd name="T15" fmla="*/ 166 h 166"/>
                  <a:gd name="T16" fmla="*/ 51 w 145"/>
                  <a:gd name="T17" fmla="*/ 161 h 166"/>
                  <a:gd name="T18" fmla="*/ 51 w 145"/>
                  <a:gd name="T19" fmla="*/ 38 h 166"/>
                  <a:gd name="T20" fmla="*/ 4 w 145"/>
                  <a:gd name="T21" fmla="*/ 38 h 166"/>
                  <a:gd name="T22" fmla="*/ 0 w 145"/>
                  <a:gd name="T23" fmla="*/ 33 h 166"/>
                  <a:gd name="T24" fmla="*/ 0 w 145"/>
                  <a:gd name="T25" fmla="*/ 4 h 166"/>
                  <a:gd name="T26" fmla="*/ 4 w 145"/>
                  <a:gd name="T27" fmla="*/ 0 h 166"/>
                  <a:gd name="T28" fmla="*/ 140 w 145"/>
                  <a:gd name="T2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66">
                    <a:moveTo>
                      <a:pt x="140" y="0"/>
                    </a:moveTo>
                    <a:cubicBezTo>
                      <a:pt x="143" y="0"/>
                      <a:pt x="145" y="2"/>
                      <a:pt x="145" y="4"/>
                    </a:cubicBezTo>
                    <a:cubicBezTo>
                      <a:pt x="145" y="33"/>
                      <a:pt x="145" y="33"/>
                      <a:pt x="145" y="33"/>
                    </a:cubicBezTo>
                    <a:cubicBezTo>
                      <a:pt x="145" y="36"/>
                      <a:pt x="143" y="38"/>
                      <a:pt x="140" y="38"/>
                    </a:cubicBezTo>
                    <a:cubicBezTo>
                      <a:pt x="94" y="38"/>
                      <a:pt x="94" y="38"/>
                      <a:pt x="94" y="38"/>
                    </a:cubicBezTo>
                    <a:cubicBezTo>
                      <a:pt x="94" y="161"/>
                      <a:pt x="94" y="161"/>
                      <a:pt x="94" y="161"/>
                    </a:cubicBezTo>
                    <a:cubicBezTo>
                      <a:pt x="94" y="164"/>
                      <a:pt x="92" y="166"/>
                      <a:pt x="89" y="166"/>
                    </a:cubicBezTo>
                    <a:cubicBezTo>
                      <a:pt x="55" y="166"/>
                      <a:pt x="55" y="166"/>
                      <a:pt x="55" y="166"/>
                    </a:cubicBezTo>
                    <a:cubicBezTo>
                      <a:pt x="53" y="166"/>
                      <a:pt x="51" y="164"/>
                      <a:pt x="51" y="161"/>
                    </a:cubicBezTo>
                    <a:cubicBezTo>
                      <a:pt x="51" y="38"/>
                      <a:pt x="51" y="38"/>
                      <a:pt x="51" y="38"/>
                    </a:cubicBezTo>
                    <a:cubicBezTo>
                      <a:pt x="4" y="38"/>
                      <a:pt x="4" y="38"/>
                      <a:pt x="4" y="38"/>
                    </a:cubicBezTo>
                    <a:cubicBezTo>
                      <a:pt x="2" y="38"/>
                      <a:pt x="0" y="36"/>
                      <a:pt x="0" y="33"/>
                    </a:cubicBezTo>
                    <a:cubicBezTo>
                      <a:pt x="0" y="4"/>
                      <a:pt x="0" y="4"/>
                      <a:pt x="0" y="4"/>
                    </a:cubicBezTo>
                    <a:cubicBezTo>
                      <a:pt x="0" y="2"/>
                      <a:pt x="2" y="0"/>
                      <a:pt x="4" y="0"/>
                    </a:cubicBezTo>
                    <a:lnTo>
                      <a:pt x="140"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1">
                <a:extLst>
                  <a:ext uri="{FF2B5EF4-FFF2-40B4-BE49-F238E27FC236}">
                    <a16:creationId xmlns:a16="http://schemas.microsoft.com/office/drawing/2014/main" id="{D026D744-D646-411D-8AE6-AF288DB71CF9}"/>
                  </a:ext>
                </a:extLst>
              </p:cNvPr>
              <p:cNvSpPr>
                <a:spLocks/>
              </p:cNvSpPr>
              <p:nvPr/>
            </p:nvSpPr>
            <p:spPr bwMode="auto">
              <a:xfrm>
                <a:off x="1664" y="2540"/>
                <a:ext cx="25" cy="96"/>
              </a:xfrm>
              <a:custGeom>
                <a:avLst/>
                <a:gdLst>
                  <a:gd name="T0" fmla="*/ 38 w 43"/>
                  <a:gd name="T1" fmla="*/ 0 h 166"/>
                  <a:gd name="T2" fmla="*/ 43 w 43"/>
                  <a:gd name="T3" fmla="*/ 4 h 166"/>
                  <a:gd name="T4" fmla="*/ 43 w 43"/>
                  <a:gd name="T5" fmla="*/ 161 h 166"/>
                  <a:gd name="T6" fmla="*/ 38 w 43"/>
                  <a:gd name="T7" fmla="*/ 166 h 166"/>
                  <a:gd name="T8" fmla="*/ 4 w 43"/>
                  <a:gd name="T9" fmla="*/ 166 h 166"/>
                  <a:gd name="T10" fmla="*/ 0 w 43"/>
                  <a:gd name="T11" fmla="*/ 161 h 166"/>
                  <a:gd name="T12" fmla="*/ 0 w 43"/>
                  <a:gd name="T13" fmla="*/ 4 h 166"/>
                  <a:gd name="T14" fmla="*/ 4 w 43"/>
                  <a:gd name="T15" fmla="*/ 0 h 166"/>
                  <a:gd name="T16" fmla="*/ 38 w 43"/>
                  <a:gd name="T1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66">
                    <a:moveTo>
                      <a:pt x="38" y="0"/>
                    </a:moveTo>
                    <a:cubicBezTo>
                      <a:pt x="41" y="0"/>
                      <a:pt x="43" y="2"/>
                      <a:pt x="43" y="4"/>
                    </a:cubicBezTo>
                    <a:cubicBezTo>
                      <a:pt x="43" y="161"/>
                      <a:pt x="43" y="161"/>
                      <a:pt x="43" y="161"/>
                    </a:cubicBezTo>
                    <a:cubicBezTo>
                      <a:pt x="43" y="164"/>
                      <a:pt x="41" y="166"/>
                      <a:pt x="38" y="166"/>
                    </a:cubicBezTo>
                    <a:cubicBezTo>
                      <a:pt x="4" y="166"/>
                      <a:pt x="4" y="166"/>
                      <a:pt x="4" y="166"/>
                    </a:cubicBezTo>
                    <a:cubicBezTo>
                      <a:pt x="2" y="166"/>
                      <a:pt x="0" y="164"/>
                      <a:pt x="0" y="161"/>
                    </a:cubicBezTo>
                    <a:cubicBezTo>
                      <a:pt x="0" y="4"/>
                      <a:pt x="0" y="4"/>
                      <a:pt x="0" y="4"/>
                    </a:cubicBezTo>
                    <a:cubicBezTo>
                      <a:pt x="0" y="2"/>
                      <a:pt x="2" y="0"/>
                      <a:pt x="4" y="0"/>
                    </a:cubicBezTo>
                    <a:lnTo>
                      <a:pt x="38"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2">
                <a:extLst>
                  <a:ext uri="{FF2B5EF4-FFF2-40B4-BE49-F238E27FC236}">
                    <a16:creationId xmlns:a16="http://schemas.microsoft.com/office/drawing/2014/main" id="{BE56C2B1-CCDD-4BFA-803B-0994E4CDAD8C}"/>
                  </a:ext>
                </a:extLst>
              </p:cNvPr>
              <p:cNvSpPr>
                <a:spLocks noEditPoints="1"/>
              </p:cNvSpPr>
              <p:nvPr/>
            </p:nvSpPr>
            <p:spPr bwMode="auto">
              <a:xfrm>
                <a:off x="1702" y="2539"/>
                <a:ext cx="104" cy="98"/>
              </a:xfrm>
              <a:custGeom>
                <a:avLst/>
                <a:gdLst>
                  <a:gd name="T0" fmla="*/ 89 w 179"/>
                  <a:gd name="T1" fmla="*/ 170 h 170"/>
                  <a:gd name="T2" fmla="*/ 0 w 179"/>
                  <a:gd name="T3" fmla="*/ 85 h 170"/>
                  <a:gd name="T4" fmla="*/ 89 w 179"/>
                  <a:gd name="T5" fmla="*/ 0 h 170"/>
                  <a:gd name="T6" fmla="*/ 179 w 179"/>
                  <a:gd name="T7" fmla="*/ 85 h 170"/>
                  <a:gd name="T8" fmla="*/ 89 w 179"/>
                  <a:gd name="T9" fmla="*/ 170 h 170"/>
                  <a:gd name="T10" fmla="*/ 89 w 179"/>
                  <a:gd name="T11" fmla="*/ 40 h 170"/>
                  <a:gd name="T12" fmla="*/ 45 w 179"/>
                  <a:gd name="T13" fmla="*/ 85 h 170"/>
                  <a:gd name="T14" fmla="*/ 89 w 179"/>
                  <a:gd name="T15" fmla="*/ 130 h 170"/>
                  <a:gd name="T16" fmla="*/ 133 w 179"/>
                  <a:gd name="T17" fmla="*/ 85 h 170"/>
                  <a:gd name="T18" fmla="*/ 89 w 179"/>
                  <a:gd name="T19" fmla="*/ 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0">
                    <a:moveTo>
                      <a:pt x="89" y="170"/>
                    </a:moveTo>
                    <a:cubicBezTo>
                      <a:pt x="41" y="170"/>
                      <a:pt x="0" y="136"/>
                      <a:pt x="0" y="85"/>
                    </a:cubicBezTo>
                    <a:cubicBezTo>
                      <a:pt x="0" y="33"/>
                      <a:pt x="41" y="0"/>
                      <a:pt x="89" y="0"/>
                    </a:cubicBezTo>
                    <a:cubicBezTo>
                      <a:pt x="137" y="0"/>
                      <a:pt x="179" y="33"/>
                      <a:pt x="179" y="85"/>
                    </a:cubicBezTo>
                    <a:cubicBezTo>
                      <a:pt x="179" y="137"/>
                      <a:pt x="137" y="170"/>
                      <a:pt x="89" y="170"/>
                    </a:cubicBezTo>
                    <a:close/>
                    <a:moveTo>
                      <a:pt x="89" y="40"/>
                    </a:moveTo>
                    <a:cubicBezTo>
                      <a:pt x="64" y="40"/>
                      <a:pt x="45" y="59"/>
                      <a:pt x="45" y="85"/>
                    </a:cubicBezTo>
                    <a:cubicBezTo>
                      <a:pt x="45" y="111"/>
                      <a:pt x="64" y="130"/>
                      <a:pt x="89" y="130"/>
                    </a:cubicBezTo>
                    <a:cubicBezTo>
                      <a:pt x="115" y="130"/>
                      <a:pt x="133" y="111"/>
                      <a:pt x="133" y="85"/>
                    </a:cubicBezTo>
                    <a:cubicBezTo>
                      <a:pt x="133" y="59"/>
                      <a:pt x="115" y="40"/>
                      <a:pt x="89" y="40"/>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3">
                <a:extLst>
                  <a:ext uri="{FF2B5EF4-FFF2-40B4-BE49-F238E27FC236}">
                    <a16:creationId xmlns:a16="http://schemas.microsoft.com/office/drawing/2014/main" id="{14E1E990-4604-45BB-8491-8F05F32AB482}"/>
                  </a:ext>
                </a:extLst>
              </p:cNvPr>
              <p:cNvSpPr>
                <a:spLocks/>
              </p:cNvSpPr>
              <p:nvPr/>
            </p:nvSpPr>
            <p:spPr bwMode="auto">
              <a:xfrm>
                <a:off x="1819" y="2540"/>
                <a:ext cx="87" cy="96"/>
              </a:xfrm>
              <a:custGeom>
                <a:avLst/>
                <a:gdLst>
                  <a:gd name="T0" fmla="*/ 109 w 150"/>
                  <a:gd name="T1" fmla="*/ 4 h 166"/>
                  <a:gd name="T2" fmla="*/ 114 w 150"/>
                  <a:gd name="T3" fmla="*/ 0 h 166"/>
                  <a:gd name="T4" fmla="*/ 146 w 150"/>
                  <a:gd name="T5" fmla="*/ 0 h 166"/>
                  <a:gd name="T6" fmla="*/ 150 w 150"/>
                  <a:gd name="T7" fmla="*/ 4 h 166"/>
                  <a:gd name="T8" fmla="*/ 150 w 150"/>
                  <a:gd name="T9" fmla="*/ 161 h 166"/>
                  <a:gd name="T10" fmla="*/ 146 w 150"/>
                  <a:gd name="T11" fmla="*/ 166 h 166"/>
                  <a:gd name="T12" fmla="*/ 116 w 150"/>
                  <a:gd name="T13" fmla="*/ 166 h 166"/>
                  <a:gd name="T14" fmla="*/ 108 w 150"/>
                  <a:gd name="T15" fmla="*/ 161 h 166"/>
                  <a:gd name="T16" fmla="*/ 41 w 150"/>
                  <a:gd name="T17" fmla="*/ 71 h 166"/>
                  <a:gd name="T18" fmla="*/ 41 w 150"/>
                  <a:gd name="T19" fmla="*/ 161 h 166"/>
                  <a:gd name="T20" fmla="*/ 37 w 150"/>
                  <a:gd name="T21" fmla="*/ 166 h 166"/>
                  <a:gd name="T22" fmla="*/ 5 w 150"/>
                  <a:gd name="T23" fmla="*/ 166 h 166"/>
                  <a:gd name="T24" fmla="*/ 0 w 150"/>
                  <a:gd name="T25" fmla="*/ 161 h 166"/>
                  <a:gd name="T26" fmla="*/ 0 w 150"/>
                  <a:gd name="T27" fmla="*/ 4 h 166"/>
                  <a:gd name="T28" fmla="*/ 5 w 150"/>
                  <a:gd name="T29" fmla="*/ 0 h 166"/>
                  <a:gd name="T30" fmla="*/ 35 w 150"/>
                  <a:gd name="T31" fmla="*/ 0 h 166"/>
                  <a:gd name="T32" fmla="*/ 42 w 150"/>
                  <a:gd name="T33" fmla="*/ 4 h 166"/>
                  <a:gd name="T34" fmla="*/ 109 w 150"/>
                  <a:gd name="T35" fmla="*/ 94 h 166"/>
                  <a:gd name="T36" fmla="*/ 109 w 150"/>
                  <a:gd name="T37"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66">
                    <a:moveTo>
                      <a:pt x="109" y="4"/>
                    </a:moveTo>
                    <a:cubicBezTo>
                      <a:pt x="109" y="2"/>
                      <a:pt x="111" y="0"/>
                      <a:pt x="114" y="0"/>
                    </a:cubicBezTo>
                    <a:cubicBezTo>
                      <a:pt x="146" y="0"/>
                      <a:pt x="146" y="0"/>
                      <a:pt x="146" y="0"/>
                    </a:cubicBezTo>
                    <a:cubicBezTo>
                      <a:pt x="148" y="0"/>
                      <a:pt x="150" y="2"/>
                      <a:pt x="150" y="4"/>
                    </a:cubicBezTo>
                    <a:cubicBezTo>
                      <a:pt x="150" y="161"/>
                      <a:pt x="150" y="161"/>
                      <a:pt x="150" y="161"/>
                    </a:cubicBezTo>
                    <a:cubicBezTo>
                      <a:pt x="150" y="164"/>
                      <a:pt x="148" y="166"/>
                      <a:pt x="146" y="166"/>
                    </a:cubicBezTo>
                    <a:cubicBezTo>
                      <a:pt x="116" y="166"/>
                      <a:pt x="116" y="166"/>
                      <a:pt x="116" y="166"/>
                    </a:cubicBezTo>
                    <a:cubicBezTo>
                      <a:pt x="113" y="166"/>
                      <a:pt x="111" y="165"/>
                      <a:pt x="108" y="161"/>
                    </a:cubicBezTo>
                    <a:cubicBezTo>
                      <a:pt x="41" y="71"/>
                      <a:pt x="41" y="71"/>
                      <a:pt x="41" y="71"/>
                    </a:cubicBezTo>
                    <a:cubicBezTo>
                      <a:pt x="41" y="161"/>
                      <a:pt x="41" y="161"/>
                      <a:pt x="41" y="161"/>
                    </a:cubicBezTo>
                    <a:cubicBezTo>
                      <a:pt x="41" y="164"/>
                      <a:pt x="39" y="166"/>
                      <a:pt x="37" y="166"/>
                    </a:cubicBezTo>
                    <a:cubicBezTo>
                      <a:pt x="5" y="166"/>
                      <a:pt x="5" y="166"/>
                      <a:pt x="5" y="166"/>
                    </a:cubicBezTo>
                    <a:cubicBezTo>
                      <a:pt x="2" y="166"/>
                      <a:pt x="0" y="164"/>
                      <a:pt x="0" y="161"/>
                    </a:cubicBezTo>
                    <a:cubicBezTo>
                      <a:pt x="0" y="4"/>
                      <a:pt x="0" y="4"/>
                      <a:pt x="0" y="4"/>
                    </a:cubicBezTo>
                    <a:cubicBezTo>
                      <a:pt x="0" y="2"/>
                      <a:pt x="2" y="0"/>
                      <a:pt x="5" y="0"/>
                    </a:cubicBezTo>
                    <a:cubicBezTo>
                      <a:pt x="35" y="0"/>
                      <a:pt x="35" y="0"/>
                      <a:pt x="35" y="0"/>
                    </a:cubicBezTo>
                    <a:cubicBezTo>
                      <a:pt x="38" y="0"/>
                      <a:pt x="40" y="1"/>
                      <a:pt x="42" y="4"/>
                    </a:cubicBezTo>
                    <a:cubicBezTo>
                      <a:pt x="109" y="94"/>
                      <a:pt x="109" y="94"/>
                      <a:pt x="109" y="94"/>
                    </a:cubicBezTo>
                    <a:lnTo>
                      <a:pt x="109" y="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a:extLst>
                  <a:ext uri="{FF2B5EF4-FFF2-40B4-BE49-F238E27FC236}">
                    <a16:creationId xmlns:a16="http://schemas.microsoft.com/office/drawing/2014/main" id="{268B36DF-4DD2-49A4-A4DC-C7E696DAEC5E}"/>
                  </a:ext>
                </a:extLst>
              </p:cNvPr>
              <p:cNvSpPr>
                <a:spLocks/>
              </p:cNvSpPr>
              <p:nvPr/>
            </p:nvSpPr>
            <p:spPr bwMode="auto">
              <a:xfrm>
                <a:off x="501" y="2744"/>
                <a:ext cx="149" cy="256"/>
              </a:xfrm>
              <a:custGeom>
                <a:avLst/>
                <a:gdLst>
                  <a:gd name="T0" fmla="*/ 248 w 257"/>
                  <a:gd name="T1" fmla="*/ 135 h 441"/>
                  <a:gd name="T2" fmla="*/ 247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2 w 257"/>
                  <a:gd name="T21" fmla="*/ 71 h 441"/>
                  <a:gd name="T22" fmla="*/ 151 w 257"/>
                  <a:gd name="T23" fmla="*/ 76 h 441"/>
                  <a:gd name="T24" fmla="*/ 147 w 257"/>
                  <a:gd name="T25" fmla="*/ 76 h 441"/>
                  <a:gd name="T26" fmla="*/ 148 w 257"/>
                  <a:gd name="T27" fmla="*/ 85 h 441"/>
                  <a:gd name="T28" fmla="*/ 140 w 257"/>
                  <a:gd name="T29" fmla="*/ 84 h 441"/>
                  <a:gd name="T30" fmla="*/ 141 w 257"/>
                  <a:gd name="T31" fmla="*/ 91 h 441"/>
                  <a:gd name="T32" fmla="*/ 136 w 257"/>
                  <a:gd name="T33" fmla="*/ 93 h 441"/>
                  <a:gd name="T34" fmla="*/ 140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5 w 257"/>
                  <a:gd name="T47" fmla="*/ 127 h 441"/>
                  <a:gd name="T48" fmla="*/ 28 w 257"/>
                  <a:gd name="T49" fmla="*/ 131 h 441"/>
                  <a:gd name="T50" fmla="*/ 3 w 257"/>
                  <a:gd name="T51" fmla="*/ 219 h 441"/>
                  <a:gd name="T52" fmla="*/ 10 w 257"/>
                  <a:gd name="T53" fmla="*/ 307 h 441"/>
                  <a:gd name="T54" fmla="*/ 10 w 257"/>
                  <a:gd name="T55" fmla="*/ 371 h 441"/>
                  <a:gd name="T56" fmla="*/ 12 w 257"/>
                  <a:gd name="T57" fmla="*/ 391 h 441"/>
                  <a:gd name="T58" fmla="*/ 29 w 257"/>
                  <a:gd name="T59" fmla="*/ 381 h 441"/>
                  <a:gd name="T60" fmla="*/ 29 w 257"/>
                  <a:gd name="T61" fmla="*/ 356 h 441"/>
                  <a:gd name="T62" fmla="*/ 34 w 257"/>
                  <a:gd name="T63" fmla="*/ 289 h 441"/>
                  <a:gd name="T64" fmla="*/ 40 w 257"/>
                  <a:gd name="T65" fmla="*/ 313 h 441"/>
                  <a:gd name="T66" fmla="*/ 43 w 257"/>
                  <a:gd name="T67" fmla="*/ 302 h 441"/>
                  <a:gd name="T68" fmla="*/ 46 w 257"/>
                  <a:gd name="T69" fmla="*/ 265 h 441"/>
                  <a:gd name="T70" fmla="*/ 43 w 257"/>
                  <a:gd name="T71" fmla="*/ 302 h 441"/>
                  <a:gd name="T72" fmla="*/ 43 w 257"/>
                  <a:gd name="T73" fmla="*/ 307 h 441"/>
                  <a:gd name="T74" fmla="*/ 46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4 w 257"/>
                  <a:gd name="T89" fmla="*/ 429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7 w 257"/>
                  <a:gd name="T105" fmla="*/ 430 h 441"/>
                  <a:gd name="T106" fmla="*/ 173 w 257"/>
                  <a:gd name="T107" fmla="*/ 405 h 441"/>
                  <a:gd name="T108" fmla="*/ 163 w 257"/>
                  <a:gd name="T109" fmla="*/ 342 h 441"/>
                  <a:gd name="T110" fmla="*/ 182 w 257"/>
                  <a:gd name="T111" fmla="*/ 255 h 441"/>
                  <a:gd name="T112" fmla="*/ 206 w 257"/>
                  <a:gd name="T113" fmla="*/ 174 h 441"/>
                  <a:gd name="T114" fmla="*/ 214 w 257"/>
                  <a:gd name="T115" fmla="*/ 188 h 441"/>
                  <a:gd name="T116" fmla="*/ 235 w 257"/>
                  <a:gd name="T117" fmla="*/ 199 h 441"/>
                  <a:gd name="T118" fmla="*/ 257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5" y="158"/>
                      <a:pt x="256" y="155"/>
                      <a:pt x="253" y="151"/>
                    </a:cubicBezTo>
                    <a:cubicBezTo>
                      <a:pt x="253" y="146"/>
                      <a:pt x="250" y="139"/>
                      <a:pt x="248" y="135"/>
                    </a:cubicBezTo>
                    <a:cubicBezTo>
                      <a:pt x="245" y="128"/>
                      <a:pt x="245" y="123"/>
                      <a:pt x="245" y="116"/>
                    </a:cubicBezTo>
                    <a:cubicBezTo>
                      <a:pt x="245" y="116"/>
                      <a:pt x="245" y="116"/>
                      <a:pt x="245" y="116"/>
                    </a:cubicBezTo>
                    <a:cubicBezTo>
                      <a:pt x="246" y="113"/>
                      <a:pt x="245" y="108"/>
                      <a:pt x="247" y="105"/>
                    </a:cubicBezTo>
                    <a:cubicBezTo>
                      <a:pt x="247" y="106"/>
                      <a:pt x="247" y="106"/>
                      <a:pt x="247" y="107"/>
                    </a:cubicBezTo>
                    <a:cubicBezTo>
                      <a:pt x="247" y="105"/>
                      <a:pt x="247" y="104"/>
                      <a:pt x="248" y="102"/>
                    </a:cubicBezTo>
                    <a:cubicBezTo>
                      <a:pt x="248" y="104"/>
                      <a:pt x="249" y="105"/>
                      <a:pt x="249" y="107"/>
                    </a:cubicBezTo>
                    <a:cubicBezTo>
                      <a:pt x="249" y="101"/>
                      <a:pt x="248" y="96"/>
                      <a:pt x="246" y="91"/>
                    </a:cubicBezTo>
                    <a:cubicBezTo>
                      <a:pt x="244" y="87"/>
                      <a:pt x="241" y="82"/>
                      <a:pt x="240" y="78"/>
                    </a:cubicBezTo>
                    <a:cubicBezTo>
                      <a:pt x="241" y="78"/>
                      <a:pt x="242" y="78"/>
                      <a:pt x="242" y="79"/>
                    </a:cubicBezTo>
                    <a:cubicBezTo>
                      <a:pt x="241" y="77"/>
                      <a:pt x="239" y="76"/>
                      <a:pt x="239" y="73"/>
                    </a:cubicBezTo>
                    <a:cubicBezTo>
                      <a:pt x="240" y="74"/>
                      <a:pt x="241" y="74"/>
                      <a:pt x="242" y="74"/>
                    </a:cubicBezTo>
                    <a:cubicBezTo>
                      <a:pt x="239" y="71"/>
                      <a:pt x="236" y="68"/>
                      <a:pt x="232" y="67"/>
                    </a:cubicBezTo>
                    <a:cubicBezTo>
                      <a:pt x="232" y="61"/>
                      <a:pt x="233" y="57"/>
                      <a:pt x="237" y="51"/>
                    </a:cubicBezTo>
                    <a:cubicBezTo>
                      <a:pt x="242" y="44"/>
                      <a:pt x="246" y="21"/>
                      <a:pt x="231" y="30"/>
                    </a:cubicBezTo>
                    <a:cubicBezTo>
                      <a:pt x="222" y="36"/>
                      <a:pt x="221" y="46"/>
                      <a:pt x="213" y="53"/>
                    </a:cubicBezTo>
                    <a:cubicBezTo>
                      <a:pt x="212" y="53"/>
                      <a:pt x="210" y="53"/>
                      <a:pt x="208" y="52"/>
                    </a:cubicBezTo>
                    <a:cubicBezTo>
                      <a:pt x="206" y="52"/>
                      <a:pt x="205" y="52"/>
                      <a:pt x="202" y="52"/>
                    </a:cubicBezTo>
                    <a:cubicBezTo>
                      <a:pt x="200" y="52"/>
                      <a:pt x="198" y="52"/>
                      <a:pt x="197" y="53"/>
                    </a:cubicBezTo>
                    <a:cubicBezTo>
                      <a:pt x="197" y="53"/>
                      <a:pt x="197" y="53"/>
                      <a:pt x="197" y="52"/>
                    </a:cubicBezTo>
                    <a:cubicBezTo>
                      <a:pt x="193" y="46"/>
                      <a:pt x="188" y="42"/>
                      <a:pt x="181" y="39"/>
                    </a:cubicBezTo>
                    <a:cubicBezTo>
                      <a:pt x="171" y="34"/>
                      <a:pt x="164" y="29"/>
                      <a:pt x="158" y="19"/>
                    </a:cubicBezTo>
                    <a:cubicBezTo>
                      <a:pt x="155" y="14"/>
                      <a:pt x="147" y="0"/>
                      <a:pt x="146" y="14"/>
                    </a:cubicBezTo>
                    <a:cubicBezTo>
                      <a:pt x="143" y="33"/>
                      <a:pt x="157" y="51"/>
                      <a:pt x="164" y="68"/>
                    </a:cubicBezTo>
                    <a:cubicBezTo>
                      <a:pt x="163" y="68"/>
                      <a:pt x="161" y="68"/>
                      <a:pt x="159" y="68"/>
                    </a:cubicBezTo>
                    <a:cubicBezTo>
                      <a:pt x="160" y="68"/>
                      <a:pt x="161" y="70"/>
                      <a:pt x="162" y="71"/>
                    </a:cubicBezTo>
                    <a:cubicBezTo>
                      <a:pt x="159" y="71"/>
                      <a:pt x="157" y="70"/>
                      <a:pt x="155" y="69"/>
                    </a:cubicBezTo>
                    <a:cubicBezTo>
                      <a:pt x="155" y="69"/>
                      <a:pt x="156" y="70"/>
                      <a:pt x="156" y="71"/>
                    </a:cubicBezTo>
                    <a:cubicBezTo>
                      <a:pt x="155" y="71"/>
                      <a:pt x="154" y="71"/>
                      <a:pt x="153" y="70"/>
                    </a:cubicBezTo>
                    <a:cubicBezTo>
                      <a:pt x="154" y="71"/>
                      <a:pt x="156" y="72"/>
                      <a:pt x="157" y="74"/>
                    </a:cubicBezTo>
                    <a:cubicBezTo>
                      <a:pt x="155" y="72"/>
                      <a:pt x="154" y="71"/>
                      <a:pt x="152" y="71"/>
                    </a:cubicBezTo>
                    <a:cubicBezTo>
                      <a:pt x="153" y="73"/>
                      <a:pt x="156" y="75"/>
                      <a:pt x="156" y="78"/>
                    </a:cubicBezTo>
                    <a:cubicBezTo>
                      <a:pt x="154" y="76"/>
                      <a:pt x="151" y="75"/>
                      <a:pt x="149" y="73"/>
                    </a:cubicBezTo>
                    <a:cubicBezTo>
                      <a:pt x="150" y="74"/>
                      <a:pt x="150" y="75"/>
                      <a:pt x="151" y="76"/>
                    </a:cubicBezTo>
                    <a:cubicBezTo>
                      <a:pt x="150" y="76"/>
                      <a:pt x="148" y="75"/>
                      <a:pt x="146" y="74"/>
                    </a:cubicBezTo>
                    <a:cubicBezTo>
                      <a:pt x="148" y="76"/>
                      <a:pt x="150" y="78"/>
                      <a:pt x="152" y="79"/>
                    </a:cubicBezTo>
                    <a:cubicBezTo>
                      <a:pt x="150" y="78"/>
                      <a:pt x="149" y="77"/>
                      <a:pt x="147" y="76"/>
                    </a:cubicBezTo>
                    <a:cubicBezTo>
                      <a:pt x="149" y="78"/>
                      <a:pt x="151" y="81"/>
                      <a:pt x="153" y="84"/>
                    </a:cubicBezTo>
                    <a:cubicBezTo>
                      <a:pt x="150" y="83"/>
                      <a:pt x="147" y="82"/>
                      <a:pt x="144" y="82"/>
                    </a:cubicBezTo>
                    <a:cubicBezTo>
                      <a:pt x="146" y="83"/>
                      <a:pt x="147" y="84"/>
                      <a:pt x="148" y="85"/>
                    </a:cubicBezTo>
                    <a:cubicBezTo>
                      <a:pt x="146" y="84"/>
                      <a:pt x="145" y="83"/>
                      <a:pt x="143" y="82"/>
                    </a:cubicBezTo>
                    <a:cubicBezTo>
                      <a:pt x="145" y="83"/>
                      <a:pt x="146" y="85"/>
                      <a:pt x="148" y="86"/>
                    </a:cubicBezTo>
                    <a:cubicBezTo>
                      <a:pt x="145" y="86"/>
                      <a:pt x="143" y="85"/>
                      <a:pt x="140" y="84"/>
                    </a:cubicBezTo>
                    <a:cubicBezTo>
                      <a:pt x="142" y="85"/>
                      <a:pt x="144" y="86"/>
                      <a:pt x="145" y="88"/>
                    </a:cubicBezTo>
                    <a:cubicBezTo>
                      <a:pt x="143" y="87"/>
                      <a:pt x="140" y="86"/>
                      <a:pt x="138" y="85"/>
                    </a:cubicBezTo>
                    <a:cubicBezTo>
                      <a:pt x="139" y="87"/>
                      <a:pt x="140" y="89"/>
                      <a:pt x="141" y="91"/>
                    </a:cubicBezTo>
                    <a:cubicBezTo>
                      <a:pt x="140" y="91"/>
                      <a:pt x="139" y="90"/>
                      <a:pt x="138" y="90"/>
                    </a:cubicBezTo>
                    <a:cubicBezTo>
                      <a:pt x="139" y="91"/>
                      <a:pt x="140" y="92"/>
                      <a:pt x="140" y="94"/>
                    </a:cubicBezTo>
                    <a:cubicBezTo>
                      <a:pt x="139" y="93"/>
                      <a:pt x="138" y="94"/>
                      <a:pt x="136" y="93"/>
                    </a:cubicBezTo>
                    <a:cubicBezTo>
                      <a:pt x="138" y="94"/>
                      <a:pt x="140" y="95"/>
                      <a:pt x="141" y="95"/>
                    </a:cubicBezTo>
                    <a:cubicBezTo>
                      <a:pt x="139" y="95"/>
                      <a:pt x="137" y="95"/>
                      <a:pt x="135" y="95"/>
                    </a:cubicBezTo>
                    <a:cubicBezTo>
                      <a:pt x="136" y="96"/>
                      <a:pt x="138" y="97"/>
                      <a:pt x="140" y="98"/>
                    </a:cubicBezTo>
                    <a:cubicBezTo>
                      <a:pt x="141" y="99"/>
                      <a:pt x="142" y="99"/>
                      <a:pt x="143" y="100"/>
                    </a:cubicBezTo>
                    <a:cubicBezTo>
                      <a:pt x="143" y="100"/>
                      <a:pt x="143" y="100"/>
                      <a:pt x="143" y="100"/>
                    </a:cubicBezTo>
                    <a:cubicBezTo>
                      <a:pt x="143" y="100"/>
                      <a:pt x="143" y="100"/>
                      <a:pt x="143" y="100"/>
                    </a:cubicBezTo>
                    <a:cubicBezTo>
                      <a:pt x="142" y="100"/>
                      <a:pt x="141" y="100"/>
                      <a:pt x="141" y="100"/>
                    </a:cubicBezTo>
                    <a:cubicBezTo>
                      <a:pt x="141" y="101"/>
                      <a:pt x="141" y="101"/>
                      <a:pt x="142" y="101"/>
                    </a:cubicBezTo>
                    <a:cubicBezTo>
                      <a:pt x="141" y="101"/>
                      <a:pt x="141" y="101"/>
                      <a:pt x="140" y="101"/>
                    </a:cubicBezTo>
                    <a:cubicBezTo>
                      <a:pt x="138" y="102"/>
                      <a:pt x="136" y="101"/>
                      <a:pt x="135" y="101"/>
                    </a:cubicBezTo>
                    <a:cubicBezTo>
                      <a:pt x="135" y="103"/>
                      <a:pt x="136" y="103"/>
                      <a:pt x="137" y="104"/>
                    </a:cubicBezTo>
                    <a:cubicBezTo>
                      <a:pt x="137" y="104"/>
                      <a:pt x="137" y="104"/>
                      <a:pt x="137" y="104"/>
                    </a:cubicBezTo>
                    <a:cubicBezTo>
                      <a:pt x="136" y="105"/>
                      <a:pt x="134" y="105"/>
                      <a:pt x="133" y="105"/>
                    </a:cubicBezTo>
                    <a:cubicBezTo>
                      <a:pt x="133" y="108"/>
                      <a:pt x="131" y="108"/>
                      <a:pt x="129" y="109"/>
                    </a:cubicBezTo>
                    <a:cubicBezTo>
                      <a:pt x="130" y="110"/>
                      <a:pt x="131" y="111"/>
                      <a:pt x="132" y="112"/>
                    </a:cubicBezTo>
                    <a:cubicBezTo>
                      <a:pt x="130" y="113"/>
                      <a:pt x="128" y="113"/>
                      <a:pt x="125" y="114"/>
                    </a:cubicBezTo>
                    <a:cubicBezTo>
                      <a:pt x="125" y="115"/>
                      <a:pt x="126" y="119"/>
                      <a:pt x="125" y="120"/>
                    </a:cubicBezTo>
                    <a:cubicBezTo>
                      <a:pt x="124" y="122"/>
                      <a:pt x="122" y="121"/>
                      <a:pt x="121" y="124"/>
                    </a:cubicBezTo>
                    <a:cubicBezTo>
                      <a:pt x="120" y="124"/>
                      <a:pt x="119" y="125"/>
                      <a:pt x="117" y="125"/>
                    </a:cubicBezTo>
                    <a:cubicBezTo>
                      <a:pt x="116" y="131"/>
                      <a:pt x="97" y="138"/>
                      <a:pt x="89" y="135"/>
                    </a:cubicBezTo>
                    <a:cubicBezTo>
                      <a:pt x="84" y="132"/>
                      <a:pt x="80" y="129"/>
                      <a:pt x="75" y="127"/>
                    </a:cubicBezTo>
                    <a:cubicBezTo>
                      <a:pt x="69" y="125"/>
                      <a:pt x="64" y="125"/>
                      <a:pt x="58" y="125"/>
                    </a:cubicBezTo>
                    <a:cubicBezTo>
                      <a:pt x="52" y="125"/>
                      <a:pt x="47" y="121"/>
                      <a:pt x="42" y="123"/>
                    </a:cubicBezTo>
                    <a:cubicBezTo>
                      <a:pt x="37" y="124"/>
                      <a:pt x="32" y="128"/>
                      <a:pt x="28" y="131"/>
                    </a:cubicBezTo>
                    <a:cubicBezTo>
                      <a:pt x="22" y="136"/>
                      <a:pt x="15" y="144"/>
                      <a:pt x="9" y="151"/>
                    </a:cubicBezTo>
                    <a:cubicBezTo>
                      <a:pt x="2" y="157"/>
                      <a:pt x="2" y="164"/>
                      <a:pt x="1" y="173"/>
                    </a:cubicBezTo>
                    <a:cubicBezTo>
                      <a:pt x="1" y="189"/>
                      <a:pt x="0" y="204"/>
                      <a:pt x="3" y="219"/>
                    </a:cubicBezTo>
                    <a:cubicBezTo>
                      <a:pt x="4" y="225"/>
                      <a:pt x="6" y="230"/>
                      <a:pt x="7" y="235"/>
                    </a:cubicBezTo>
                    <a:cubicBezTo>
                      <a:pt x="8" y="249"/>
                      <a:pt x="11" y="263"/>
                      <a:pt x="11" y="277"/>
                    </a:cubicBezTo>
                    <a:cubicBezTo>
                      <a:pt x="12" y="287"/>
                      <a:pt x="10" y="297"/>
                      <a:pt x="10" y="307"/>
                    </a:cubicBezTo>
                    <a:cubicBezTo>
                      <a:pt x="10" y="313"/>
                      <a:pt x="12" y="317"/>
                      <a:pt x="14" y="322"/>
                    </a:cubicBezTo>
                    <a:cubicBezTo>
                      <a:pt x="14" y="331"/>
                      <a:pt x="16" y="340"/>
                      <a:pt x="15" y="350"/>
                    </a:cubicBezTo>
                    <a:cubicBezTo>
                      <a:pt x="14" y="357"/>
                      <a:pt x="10" y="364"/>
                      <a:pt x="10" y="371"/>
                    </a:cubicBezTo>
                    <a:cubicBezTo>
                      <a:pt x="10" y="374"/>
                      <a:pt x="12" y="377"/>
                      <a:pt x="13" y="381"/>
                    </a:cubicBezTo>
                    <a:cubicBezTo>
                      <a:pt x="13" y="381"/>
                      <a:pt x="13" y="381"/>
                      <a:pt x="13" y="381"/>
                    </a:cubicBezTo>
                    <a:cubicBezTo>
                      <a:pt x="14" y="385"/>
                      <a:pt x="11" y="388"/>
                      <a:pt x="12" y="391"/>
                    </a:cubicBezTo>
                    <a:cubicBezTo>
                      <a:pt x="12" y="395"/>
                      <a:pt x="8" y="401"/>
                      <a:pt x="14" y="400"/>
                    </a:cubicBezTo>
                    <a:cubicBezTo>
                      <a:pt x="18" y="401"/>
                      <a:pt x="28" y="401"/>
                      <a:pt x="29" y="398"/>
                    </a:cubicBezTo>
                    <a:cubicBezTo>
                      <a:pt x="30" y="395"/>
                      <a:pt x="29" y="384"/>
                      <a:pt x="29" y="381"/>
                    </a:cubicBezTo>
                    <a:cubicBezTo>
                      <a:pt x="28" y="381"/>
                      <a:pt x="28" y="381"/>
                      <a:pt x="28" y="381"/>
                    </a:cubicBezTo>
                    <a:cubicBezTo>
                      <a:pt x="28" y="377"/>
                      <a:pt x="29" y="374"/>
                      <a:pt x="29" y="370"/>
                    </a:cubicBezTo>
                    <a:cubicBezTo>
                      <a:pt x="30" y="366"/>
                      <a:pt x="29" y="361"/>
                      <a:pt x="29" y="356"/>
                    </a:cubicBezTo>
                    <a:cubicBezTo>
                      <a:pt x="29" y="347"/>
                      <a:pt x="29" y="334"/>
                      <a:pt x="30" y="324"/>
                    </a:cubicBezTo>
                    <a:cubicBezTo>
                      <a:pt x="30" y="321"/>
                      <a:pt x="31" y="319"/>
                      <a:pt x="31" y="316"/>
                    </a:cubicBezTo>
                    <a:cubicBezTo>
                      <a:pt x="34" y="307"/>
                      <a:pt x="33" y="298"/>
                      <a:pt x="34" y="289"/>
                    </a:cubicBezTo>
                    <a:cubicBezTo>
                      <a:pt x="34" y="287"/>
                      <a:pt x="34" y="286"/>
                      <a:pt x="34" y="285"/>
                    </a:cubicBezTo>
                    <a:cubicBezTo>
                      <a:pt x="34" y="290"/>
                      <a:pt x="34" y="294"/>
                      <a:pt x="35" y="299"/>
                    </a:cubicBezTo>
                    <a:cubicBezTo>
                      <a:pt x="37" y="302"/>
                      <a:pt x="37" y="311"/>
                      <a:pt x="40" y="313"/>
                    </a:cubicBezTo>
                    <a:cubicBezTo>
                      <a:pt x="40" y="313"/>
                      <a:pt x="40" y="313"/>
                      <a:pt x="40" y="313"/>
                    </a:cubicBezTo>
                    <a:cubicBezTo>
                      <a:pt x="42" y="310"/>
                      <a:pt x="42" y="308"/>
                      <a:pt x="43" y="305"/>
                    </a:cubicBezTo>
                    <a:cubicBezTo>
                      <a:pt x="43" y="304"/>
                      <a:pt x="43" y="303"/>
                      <a:pt x="43" y="302"/>
                    </a:cubicBezTo>
                    <a:cubicBezTo>
                      <a:pt x="42" y="297"/>
                      <a:pt x="41" y="293"/>
                      <a:pt x="42" y="288"/>
                    </a:cubicBezTo>
                    <a:cubicBezTo>
                      <a:pt x="42" y="284"/>
                      <a:pt x="44" y="281"/>
                      <a:pt x="46" y="276"/>
                    </a:cubicBezTo>
                    <a:cubicBezTo>
                      <a:pt x="47" y="273"/>
                      <a:pt x="47" y="269"/>
                      <a:pt x="46" y="265"/>
                    </a:cubicBezTo>
                    <a:cubicBezTo>
                      <a:pt x="48" y="266"/>
                      <a:pt x="49" y="268"/>
                      <a:pt x="51" y="269"/>
                    </a:cubicBezTo>
                    <a:cubicBezTo>
                      <a:pt x="51" y="275"/>
                      <a:pt x="48" y="280"/>
                      <a:pt x="45" y="286"/>
                    </a:cubicBezTo>
                    <a:cubicBezTo>
                      <a:pt x="44" y="291"/>
                      <a:pt x="43" y="296"/>
                      <a:pt x="43" y="302"/>
                    </a:cubicBezTo>
                    <a:cubicBezTo>
                      <a:pt x="43" y="303"/>
                      <a:pt x="43" y="304"/>
                      <a:pt x="43" y="305"/>
                    </a:cubicBezTo>
                    <a:cubicBezTo>
                      <a:pt x="43" y="305"/>
                      <a:pt x="43" y="306"/>
                      <a:pt x="43" y="306"/>
                    </a:cubicBezTo>
                    <a:cubicBezTo>
                      <a:pt x="43" y="307"/>
                      <a:pt x="43" y="307"/>
                      <a:pt x="43" y="307"/>
                    </a:cubicBezTo>
                    <a:cubicBezTo>
                      <a:pt x="42" y="317"/>
                      <a:pt x="42" y="328"/>
                      <a:pt x="44" y="338"/>
                    </a:cubicBezTo>
                    <a:cubicBezTo>
                      <a:pt x="45" y="343"/>
                      <a:pt x="46" y="349"/>
                      <a:pt x="46" y="354"/>
                    </a:cubicBezTo>
                    <a:cubicBezTo>
                      <a:pt x="47" y="359"/>
                      <a:pt x="45" y="364"/>
                      <a:pt x="46" y="369"/>
                    </a:cubicBezTo>
                    <a:cubicBezTo>
                      <a:pt x="46" y="375"/>
                      <a:pt x="48" y="378"/>
                      <a:pt x="52" y="380"/>
                    </a:cubicBezTo>
                    <a:cubicBezTo>
                      <a:pt x="54" y="383"/>
                      <a:pt x="55" y="386"/>
                      <a:pt x="55" y="389"/>
                    </a:cubicBezTo>
                    <a:cubicBezTo>
                      <a:pt x="55" y="394"/>
                      <a:pt x="52" y="397"/>
                      <a:pt x="58" y="399"/>
                    </a:cubicBezTo>
                    <a:cubicBezTo>
                      <a:pt x="61" y="400"/>
                      <a:pt x="67" y="400"/>
                      <a:pt x="71" y="400"/>
                    </a:cubicBezTo>
                    <a:cubicBezTo>
                      <a:pt x="76" y="400"/>
                      <a:pt x="77" y="399"/>
                      <a:pt x="76" y="393"/>
                    </a:cubicBezTo>
                    <a:cubicBezTo>
                      <a:pt x="75" y="391"/>
                      <a:pt x="74" y="388"/>
                      <a:pt x="73" y="386"/>
                    </a:cubicBezTo>
                    <a:cubicBezTo>
                      <a:pt x="72" y="381"/>
                      <a:pt x="71" y="380"/>
                      <a:pt x="68" y="376"/>
                    </a:cubicBezTo>
                    <a:cubicBezTo>
                      <a:pt x="66" y="372"/>
                      <a:pt x="65" y="358"/>
                      <a:pt x="64" y="354"/>
                    </a:cubicBezTo>
                    <a:cubicBezTo>
                      <a:pt x="61" y="337"/>
                      <a:pt x="64" y="335"/>
                      <a:pt x="64" y="321"/>
                    </a:cubicBezTo>
                    <a:cubicBezTo>
                      <a:pt x="64" y="321"/>
                      <a:pt x="64" y="320"/>
                      <a:pt x="64" y="319"/>
                    </a:cubicBezTo>
                    <a:cubicBezTo>
                      <a:pt x="65" y="311"/>
                      <a:pt x="65" y="305"/>
                      <a:pt x="69" y="297"/>
                    </a:cubicBezTo>
                    <a:cubicBezTo>
                      <a:pt x="73" y="290"/>
                      <a:pt x="77" y="283"/>
                      <a:pt x="80" y="275"/>
                    </a:cubicBezTo>
                    <a:cubicBezTo>
                      <a:pt x="82" y="276"/>
                      <a:pt x="84" y="277"/>
                      <a:pt x="87" y="277"/>
                    </a:cubicBezTo>
                    <a:cubicBezTo>
                      <a:pt x="85" y="289"/>
                      <a:pt x="87" y="302"/>
                      <a:pt x="87" y="313"/>
                    </a:cubicBezTo>
                    <a:cubicBezTo>
                      <a:pt x="88" y="324"/>
                      <a:pt x="84" y="334"/>
                      <a:pt x="83" y="345"/>
                    </a:cubicBezTo>
                    <a:cubicBezTo>
                      <a:pt x="83" y="347"/>
                      <a:pt x="83" y="349"/>
                      <a:pt x="83" y="352"/>
                    </a:cubicBezTo>
                    <a:cubicBezTo>
                      <a:pt x="82" y="360"/>
                      <a:pt x="82" y="369"/>
                      <a:pt x="82" y="378"/>
                    </a:cubicBezTo>
                    <a:cubicBezTo>
                      <a:pt x="82" y="386"/>
                      <a:pt x="77" y="391"/>
                      <a:pt x="77" y="399"/>
                    </a:cubicBezTo>
                    <a:cubicBezTo>
                      <a:pt x="77" y="401"/>
                      <a:pt x="77" y="403"/>
                      <a:pt x="78" y="406"/>
                    </a:cubicBezTo>
                    <a:cubicBezTo>
                      <a:pt x="76" y="410"/>
                      <a:pt x="75" y="414"/>
                      <a:pt x="74" y="419"/>
                    </a:cubicBezTo>
                    <a:cubicBezTo>
                      <a:pt x="73" y="422"/>
                      <a:pt x="74" y="425"/>
                      <a:pt x="74" y="429"/>
                    </a:cubicBezTo>
                    <a:cubicBezTo>
                      <a:pt x="74" y="432"/>
                      <a:pt x="72" y="437"/>
                      <a:pt x="74" y="439"/>
                    </a:cubicBezTo>
                    <a:cubicBezTo>
                      <a:pt x="76" y="441"/>
                      <a:pt x="83" y="440"/>
                      <a:pt x="86" y="440"/>
                    </a:cubicBezTo>
                    <a:cubicBezTo>
                      <a:pt x="95" y="440"/>
                      <a:pt x="94" y="436"/>
                      <a:pt x="92" y="430"/>
                    </a:cubicBezTo>
                    <a:cubicBezTo>
                      <a:pt x="92" y="429"/>
                      <a:pt x="93" y="427"/>
                      <a:pt x="93" y="426"/>
                    </a:cubicBezTo>
                    <a:cubicBezTo>
                      <a:pt x="94" y="424"/>
                      <a:pt x="96" y="423"/>
                      <a:pt x="96" y="420"/>
                    </a:cubicBezTo>
                    <a:cubicBezTo>
                      <a:pt x="97" y="418"/>
                      <a:pt x="96" y="415"/>
                      <a:pt x="95" y="413"/>
                    </a:cubicBezTo>
                    <a:cubicBezTo>
                      <a:pt x="96" y="410"/>
                      <a:pt x="98" y="407"/>
                      <a:pt x="99" y="404"/>
                    </a:cubicBezTo>
                    <a:cubicBezTo>
                      <a:pt x="100" y="400"/>
                      <a:pt x="98" y="395"/>
                      <a:pt x="98" y="391"/>
                    </a:cubicBezTo>
                    <a:cubicBezTo>
                      <a:pt x="98" y="383"/>
                      <a:pt x="99" y="375"/>
                      <a:pt x="102" y="367"/>
                    </a:cubicBezTo>
                    <a:cubicBezTo>
                      <a:pt x="104" y="365"/>
                      <a:pt x="105" y="362"/>
                      <a:pt x="107" y="358"/>
                    </a:cubicBezTo>
                    <a:cubicBezTo>
                      <a:pt x="108" y="353"/>
                      <a:pt x="112" y="349"/>
                      <a:pt x="112" y="343"/>
                    </a:cubicBezTo>
                    <a:cubicBezTo>
                      <a:pt x="113" y="338"/>
                      <a:pt x="112" y="332"/>
                      <a:pt x="112" y="326"/>
                    </a:cubicBezTo>
                    <a:cubicBezTo>
                      <a:pt x="112" y="320"/>
                      <a:pt x="112" y="314"/>
                      <a:pt x="113" y="308"/>
                    </a:cubicBezTo>
                    <a:cubicBezTo>
                      <a:pt x="114" y="301"/>
                      <a:pt x="117" y="294"/>
                      <a:pt x="119" y="287"/>
                    </a:cubicBezTo>
                    <a:cubicBezTo>
                      <a:pt x="122" y="288"/>
                      <a:pt x="127" y="290"/>
                      <a:pt x="131" y="289"/>
                    </a:cubicBezTo>
                    <a:cubicBezTo>
                      <a:pt x="132" y="301"/>
                      <a:pt x="136" y="313"/>
                      <a:pt x="135" y="325"/>
                    </a:cubicBezTo>
                    <a:cubicBezTo>
                      <a:pt x="133" y="335"/>
                      <a:pt x="138" y="343"/>
                      <a:pt x="140" y="353"/>
                    </a:cubicBezTo>
                    <a:cubicBezTo>
                      <a:pt x="140" y="355"/>
                      <a:pt x="141" y="357"/>
                      <a:pt x="141" y="358"/>
                    </a:cubicBezTo>
                    <a:cubicBezTo>
                      <a:pt x="142" y="369"/>
                      <a:pt x="145" y="379"/>
                      <a:pt x="147" y="389"/>
                    </a:cubicBezTo>
                    <a:cubicBezTo>
                      <a:pt x="147" y="395"/>
                      <a:pt x="146" y="408"/>
                      <a:pt x="151" y="411"/>
                    </a:cubicBezTo>
                    <a:cubicBezTo>
                      <a:pt x="153" y="412"/>
                      <a:pt x="155" y="413"/>
                      <a:pt x="158" y="413"/>
                    </a:cubicBezTo>
                    <a:cubicBezTo>
                      <a:pt x="161" y="416"/>
                      <a:pt x="160" y="419"/>
                      <a:pt x="161" y="423"/>
                    </a:cubicBezTo>
                    <a:cubicBezTo>
                      <a:pt x="161" y="427"/>
                      <a:pt x="163" y="430"/>
                      <a:pt x="166" y="433"/>
                    </a:cubicBezTo>
                    <a:cubicBezTo>
                      <a:pt x="172" y="433"/>
                      <a:pt x="183" y="432"/>
                      <a:pt x="187" y="430"/>
                    </a:cubicBezTo>
                    <a:cubicBezTo>
                      <a:pt x="193" y="427"/>
                      <a:pt x="189" y="421"/>
                      <a:pt x="185" y="416"/>
                    </a:cubicBezTo>
                    <a:cubicBezTo>
                      <a:pt x="184" y="414"/>
                      <a:pt x="183" y="412"/>
                      <a:pt x="180" y="410"/>
                    </a:cubicBezTo>
                    <a:cubicBezTo>
                      <a:pt x="176" y="409"/>
                      <a:pt x="175" y="407"/>
                      <a:pt x="173" y="405"/>
                    </a:cubicBezTo>
                    <a:cubicBezTo>
                      <a:pt x="172" y="401"/>
                      <a:pt x="171" y="398"/>
                      <a:pt x="169" y="395"/>
                    </a:cubicBezTo>
                    <a:cubicBezTo>
                      <a:pt x="159" y="381"/>
                      <a:pt x="160" y="358"/>
                      <a:pt x="164" y="342"/>
                    </a:cubicBezTo>
                    <a:cubicBezTo>
                      <a:pt x="163" y="342"/>
                      <a:pt x="163" y="342"/>
                      <a:pt x="163" y="342"/>
                    </a:cubicBezTo>
                    <a:cubicBezTo>
                      <a:pt x="166" y="330"/>
                      <a:pt x="162" y="316"/>
                      <a:pt x="166" y="304"/>
                    </a:cubicBezTo>
                    <a:cubicBezTo>
                      <a:pt x="170" y="292"/>
                      <a:pt x="172" y="283"/>
                      <a:pt x="173" y="271"/>
                    </a:cubicBezTo>
                    <a:cubicBezTo>
                      <a:pt x="175" y="265"/>
                      <a:pt x="178" y="261"/>
                      <a:pt x="182" y="255"/>
                    </a:cubicBezTo>
                    <a:cubicBezTo>
                      <a:pt x="186" y="248"/>
                      <a:pt x="189" y="240"/>
                      <a:pt x="189" y="232"/>
                    </a:cubicBezTo>
                    <a:cubicBezTo>
                      <a:pt x="189" y="224"/>
                      <a:pt x="184" y="216"/>
                      <a:pt x="185" y="208"/>
                    </a:cubicBezTo>
                    <a:cubicBezTo>
                      <a:pt x="185" y="201"/>
                      <a:pt x="197" y="175"/>
                      <a:pt x="206" y="174"/>
                    </a:cubicBezTo>
                    <a:cubicBezTo>
                      <a:pt x="207" y="174"/>
                      <a:pt x="207" y="174"/>
                      <a:pt x="208" y="175"/>
                    </a:cubicBezTo>
                    <a:cubicBezTo>
                      <a:pt x="210" y="178"/>
                      <a:pt x="211" y="182"/>
                      <a:pt x="213" y="186"/>
                    </a:cubicBezTo>
                    <a:cubicBezTo>
                      <a:pt x="213" y="186"/>
                      <a:pt x="214" y="187"/>
                      <a:pt x="214" y="188"/>
                    </a:cubicBezTo>
                    <a:cubicBezTo>
                      <a:pt x="214" y="190"/>
                      <a:pt x="215" y="192"/>
                      <a:pt x="217" y="194"/>
                    </a:cubicBezTo>
                    <a:cubicBezTo>
                      <a:pt x="219" y="196"/>
                      <a:pt x="225" y="199"/>
                      <a:pt x="227" y="197"/>
                    </a:cubicBezTo>
                    <a:cubicBezTo>
                      <a:pt x="230" y="199"/>
                      <a:pt x="234" y="201"/>
                      <a:pt x="235" y="199"/>
                    </a:cubicBezTo>
                    <a:cubicBezTo>
                      <a:pt x="235" y="199"/>
                      <a:pt x="235" y="199"/>
                      <a:pt x="235" y="199"/>
                    </a:cubicBezTo>
                    <a:cubicBezTo>
                      <a:pt x="238" y="199"/>
                      <a:pt x="241" y="198"/>
                      <a:pt x="244" y="196"/>
                    </a:cubicBezTo>
                    <a:cubicBezTo>
                      <a:pt x="251" y="192"/>
                      <a:pt x="257" y="184"/>
                      <a:pt x="257" y="175"/>
                    </a:cubicBezTo>
                    <a:cubicBezTo>
                      <a:pt x="256" y="171"/>
                      <a:pt x="255" y="167"/>
                      <a:pt x="255"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a:extLst>
                  <a:ext uri="{FF2B5EF4-FFF2-40B4-BE49-F238E27FC236}">
                    <a16:creationId xmlns:a16="http://schemas.microsoft.com/office/drawing/2014/main" id="{92D556DD-B295-468E-A2E4-94440353F586}"/>
                  </a:ext>
                </a:extLst>
              </p:cNvPr>
              <p:cNvSpPr>
                <a:spLocks/>
              </p:cNvSpPr>
              <p:nvPr/>
            </p:nvSpPr>
            <p:spPr bwMode="auto">
              <a:xfrm>
                <a:off x="677" y="2744"/>
                <a:ext cx="149" cy="256"/>
              </a:xfrm>
              <a:custGeom>
                <a:avLst/>
                <a:gdLst>
                  <a:gd name="T0" fmla="*/ 248 w 257"/>
                  <a:gd name="T1" fmla="*/ 135 h 441"/>
                  <a:gd name="T2" fmla="*/ 247 w 257"/>
                  <a:gd name="T3" fmla="*/ 105 h 441"/>
                  <a:gd name="T4" fmla="*/ 250 w 257"/>
                  <a:gd name="T5" fmla="*/ 107 h 441"/>
                  <a:gd name="T6" fmla="*/ 243 w 257"/>
                  <a:gd name="T7" fmla="*/ 79 h 441"/>
                  <a:gd name="T8" fmla="*/ 233 w 257"/>
                  <a:gd name="T9" fmla="*/ 67 h 441"/>
                  <a:gd name="T10" fmla="*/ 214 w 257"/>
                  <a:gd name="T11" fmla="*/ 53 h 441"/>
                  <a:gd name="T12" fmla="*/ 198 w 257"/>
                  <a:gd name="T13" fmla="*/ 53 h 441"/>
                  <a:gd name="T14" fmla="*/ 158 w 257"/>
                  <a:gd name="T15" fmla="*/ 19 h 441"/>
                  <a:gd name="T16" fmla="*/ 159 w 257"/>
                  <a:gd name="T17" fmla="*/ 68 h 441"/>
                  <a:gd name="T18" fmla="*/ 157 w 257"/>
                  <a:gd name="T19" fmla="*/ 71 h 441"/>
                  <a:gd name="T20" fmla="*/ 152 w 257"/>
                  <a:gd name="T21" fmla="*/ 71 h 441"/>
                  <a:gd name="T22" fmla="*/ 151 w 257"/>
                  <a:gd name="T23" fmla="*/ 76 h 441"/>
                  <a:gd name="T24" fmla="*/ 147 w 257"/>
                  <a:gd name="T25" fmla="*/ 76 h 441"/>
                  <a:gd name="T26" fmla="*/ 148 w 257"/>
                  <a:gd name="T27" fmla="*/ 85 h 441"/>
                  <a:gd name="T28" fmla="*/ 140 w 257"/>
                  <a:gd name="T29" fmla="*/ 84 h 441"/>
                  <a:gd name="T30" fmla="*/ 141 w 257"/>
                  <a:gd name="T31" fmla="*/ 91 h 441"/>
                  <a:gd name="T32" fmla="*/ 137 w 257"/>
                  <a:gd name="T33" fmla="*/ 93 h 441"/>
                  <a:gd name="T34" fmla="*/ 140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5 w 257"/>
                  <a:gd name="T47" fmla="*/ 127 h 441"/>
                  <a:gd name="T48" fmla="*/ 29 w 257"/>
                  <a:gd name="T49" fmla="*/ 131 h 441"/>
                  <a:gd name="T50" fmla="*/ 4 w 257"/>
                  <a:gd name="T51" fmla="*/ 219 h 441"/>
                  <a:gd name="T52" fmla="*/ 10 w 257"/>
                  <a:gd name="T53" fmla="*/ 307 h 441"/>
                  <a:gd name="T54" fmla="*/ 10 w 257"/>
                  <a:gd name="T55" fmla="*/ 371 h 441"/>
                  <a:gd name="T56" fmla="*/ 12 w 257"/>
                  <a:gd name="T57" fmla="*/ 391 h 441"/>
                  <a:gd name="T58" fmla="*/ 29 w 257"/>
                  <a:gd name="T59" fmla="*/ 381 h 441"/>
                  <a:gd name="T60" fmla="*/ 29 w 257"/>
                  <a:gd name="T61" fmla="*/ 356 h 441"/>
                  <a:gd name="T62" fmla="*/ 34 w 257"/>
                  <a:gd name="T63" fmla="*/ 289 h 441"/>
                  <a:gd name="T64" fmla="*/ 40 w 257"/>
                  <a:gd name="T65" fmla="*/ 313 h 441"/>
                  <a:gd name="T66" fmla="*/ 43 w 257"/>
                  <a:gd name="T67" fmla="*/ 302 h 441"/>
                  <a:gd name="T68" fmla="*/ 47 w 257"/>
                  <a:gd name="T69" fmla="*/ 265 h 441"/>
                  <a:gd name="T70" fmla="*/ 43 w 257"/>
                  <a:gd name="T71" fmla="*/ 302 h 441"/>
                  <a:gd name="T72" fmla="*/ 43 w 257"/>
                  <a:gd name="T73" fmla="*/ 307 h 441"/>
                  <a:gd name="T74" fmla="*/ 46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5 w 257"/>
                  <a:gd name="T89" fmla="*/ 429 h 441"/>
                  <a:gd name="T90" fmla="*/ 92 w 257"/>
                  <a:gd name="T91" fmla="*/ 430 h 441"/>
                  <a:gd name="T92" fmla="*/ 95 w 257"/>
                  <a:gd name="T93" fmla="*/ 413 h 441"/>
                  <a:gd name="T94" fmla="*/ 103 w 257"/>
                  <a:gd name="T95" fmla="*/ 367 h 441"/>
                  <a:gd name="T96" fmla="*/ 112 w 257"/>
                  <a:gd name="T97" fmla="*/ 326 h 441"/>
                  <a:gd name="T98" fmla="*/ 131 w 257"/>
                  <a:gd name="T99" fmla="*/ 289 h 441"/>
                  <a:gd name="T100" fmla="*/ 141 w 257"/>
                  <a:gd name="T101" fmla="*/ 358 h 441"/>
                  <a:gd name="T102" fmla="*/ 158 w 257"/>
                  <a:gd name="T103" fmla="*/ 413 h 441"/>
                  <a:gd name="T104" fmla="*/ 187 w 257"/>
                  <a:gd name="T105" fmla="*/ 430 h 441"/>
                  <a:gd name="T106" fmla="*/ 173 w 257"/>
                  <a:gd name="T107" fmla="*/ 405 h 441"/>
                  <a:gd name="T108" fmla="*/ 164 w 257"/>
                  <a:gd name="T109" fmla="*/ 342 h 441"/>
                  <a:gd name="T110" fmla="*/ 182 w 257"/>
                  <a:gd name="T111" fmla="*/ 255 h 441"/>
                  <a:gd name="T112" fmla="*/ 206 w 257"/>
                  <a:gd name="T113" fmla="*/ 174 h 441"/>
                  <a:gd name="T114" fmla="*/ 214 w 257"/>
                  <a:gd name="T115" fmla="*/ 188 h 441"/>
                  <a:gd name="T116" fmla="*/ 236 w 257"/>
                  <a:gd name="T117" fmla="*/ 199 h 441"/>
                  <a:gd name="T118" fmla="*/ 257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5" y="158"/>
                      <a:pt x="256" y="155"/>
                      <a:pt x="253" y="151"/>
                    </a:cubicBezTo>
                    <a:cubicBezTo>
                      <a:pt x="253" y="146"/>
                      <a:pt x="250" y="139"/>
                      <a:pt x="248" y="135"/>
                    </a:cubicBezTo>
                    <a:cubicBezTo>
                      <a:pt x="246" y="128"/>
                      <a:pt x="245" y="123"/>
                      <a:pt x="245" y="116"/>
                    </a:cubicBezTo>
                    <a:cubicBezTo>
                      <a:pt x="245" y="116"/>
                      <a:pt x="245" y="116"/>
                      <a:pt x="245" y="116"/>
                    </a:cubicBezTo>
                    <a:cubicBezTo>
                      <a:pt x="246" y="113"/>
                      <a:pt x="246" y="108"/>
                      <a:pt x="247" y="105"/>
                    </a:cubicBezTo>
                    <a:cubicBezTo>
                      <a:pt x="247" y="106"/>
                      <a:pt x="247" y="106"/>
                      <a:pt x="247" y="107"/>
                    </a:cubicBezTo>
                    <a:cubicBezTo>
                      <a:pt x="247" y="105"/>
                      <a:pt x="248" y="104"/>
                      <a:pt x="248" y="102"/>
                    </a:cubicBezTo>
                    <a:cubicBezTo>
                      <a:pt x="248" y="104"/>
                      <a:pt x="249" y="105"/>
                      <a:pt x="250" y="107"/>
                    </a:cubicBezTo>
                    <a:cubicBezTo>
                      <a:pt x="249" y="101"/>
                      <a:pt x="248" y="96"/>
                      <a:pt x="246" y="91"/>
                    </a:cubicBezTo>
                    <a:cubicBezTo>
                      <a:pt x="244" y="87"/>
                      <a:pt x="241" y="82"/>
                      <a:pt x="240" y="78"/>
                    </a:cubicBezTo>
                    <a:cubicBezTo>
                      <a:pt x="241" y="78"/>
                      <a:pt x="242" y="78"/>
                      <a:pt x="243" y="79"/>
                    </a:cubicBezTo>
                    <a:cubicBezTo>
                      <a:pt x="241" y="77"/>
                      <a:pt x="240" y="76"/>
                      <a:pt x="240" y="73"/>
                    </a:cubicBezTo>
                    <a:cubicBezTo>
                      <a:pt x="240" y="74"/>
                      <a:pt x="241" y="74"/>
                      <a:pt x="242" y="74"/>
                    </a:cubicBezTo>
                    <a:cubicBezTo>
                      <a:pt x="240" y="71"/>
                      <a:pt x="236" y="68"/>
                      <a:pt x="233" y="67"/>
                    </a:cubicBezTo>
                    <a:cubicBezTo>
                      <a:pt x="233" y="61"/>
                      <a:pt x="234" y="57"/>
                      <a:pt x="237" y="51"/>
                    </a:cubicBezTo>
                    <a:cubicBezTo>
                      <a:pt x="242" y="44"/>
                      <a:pt x="247" y="21"/>
                      <a:pt x="231" y="30"/>
                    </a:cubicBezTo>
                    <a:cubicBezTo>
                      <a:pt x="222" y="36"/>
                      <a:pt x="221" y="46"/>
                      <a:pt x="214" y="53"/>
                    </a:cubicBezTo>
                    <a:cubicBezTo>
                      <a:pt x="212" y="53"/>
                      <a:pt x="210" y="53"/>
                      <a:pt x="208" y="52"/>
                    </a:cubicBezTo>
                    <a:cubicBezTo>
                      <a:pt x="206" y="52"/>
                      <a:pt x="205" y="52"/>
                      <a:pt x="203" y="52"/>
                    </a:cubicBezTo>
                    <a:cubicBezTo>
                      <a:pt x="200" y="52"/>
                      <a:pt x="198" y="52"/>
                      <a:pt x="198" y="53"/>
                    </a:cubicBezTo>
                    <a:cubicBezTo>
                      <a:pt x="197" y="53"/>
                      <a:pt x="197" y="53"/>
                      <a:pt x="197" y="52"/>
                    </a:cubicBezTo>
                    <a:cubicBezTo>
                      <a:pt x="193" y="46"/>
                      <a:pt x="188" y="42"/>
                      <a:pt x="181" y="39"/>
                    </a:cubicBezTo>
                    <a:cubicBezTo>
                      <a:pt x="171" y="34"/>
                      <a:pt x="164" y="29"/>
                      <a:pt x="158" y="19"/>
                    </a:cubicBezTo>
                    <a:cubicBezTo>
                      <a:pt x="155" y="14"/>
                      <a:pt x="148" y="0"/>
                      <a:pt x="146" y="14"/>
                    </a:cubicBezTo>
                    <a:cubicBezTo>
                      <a:pt x="143" y="33"/>
                      <a:pt x="157" y="51"/>
                      <a:pt x="165" y="68"/>
                    </a:cubicBezTo>
                    <a:cubicBezTo>
                      <a:pt x="163" y="68"/>
                      <a:pt x="161" y="68"/>
                      <a:pt x="159" y="68"/>
                    </a:cubicBezTo>
                    <a:cubicBezTo>
                      <a:pt x="160" y="68"/>
                      <a:pt x="161" y="70"/>
                      <a:pt x="162" y="71"/>
                    </a:cubicBezTo>
                    <a:cubicBezTo>
                      <a:pt x="159" y="71"/>
                      <a:pt x="157" y="70"/>
                      <a:pt x="155" y="69"/>
                    </a:cubicBezTo>
                    <a:cubicBezTo>
                      <a:pt x="156" y="69"/>
                      <a:pt x="156" y="70"/>
                      <a:pt x="157" y="71"/>
                    </a:cubicBezTo>
                    <a:cubicBezTo>
                      <a:pt x="156" y="71"/>
                      <a:pt x="154" y="71"/>
                      <a:pt x="153" y="70"/>
                    </a:cubicBezTo>
                    <a:cubicBezTo>
                      <a:pt x="154" y="71"/>
                      <a:pt x="156" y="72"/>
                      <a:pt x="157" y="74"/>
                    </a:cubicBezTo>
                    <a:cubicBezTo>
                      <a:pt x="155" y="72"/>
                      <a:pt x="154" y="71"/>
                      <a:pt x="152" y="71"/>
                    </a:cubicBezTo>
                    <a:cubicBezTo>
                      <a:pt x="154" y="73"/>
                      <a:pt x="156" y="75"/>
                      <a:pt x="157" y="78"/>
                    </a:cubicBezTo>
                    <a:cubicBezTo>
                      <a:pt x="154" y="76"/>
                      <a:pt x="151" y="75"/>
                      <a:pt x="149" y="73"/>
                    </a:cubicBezTo>
                    <a:cubicBezTo>
                      <a:pt x="150" y="74"/>
                      <a:pt x="151" y="75"/>
                      <a:pt x="151" y="76"/>
                    </a:cubicBezTo>
                    <a:cubicBezTo>
                      <a:pt x="150" y="76"/>
                      <a:pt x="148" y="75"/>
                      <a:pt x="146" y="74"/>
                    </a:cubicBezTo>
                    <a:cubicBezTo>
                      <a:pt x="148" y="76"/>
                      <a:pt x="150" y="78"/>
                      <a:pt x="152" y="79"/>
                    </a:cubicBezTo>
                    <a:cubicBezTo>
                      <a:pt x="151" y="78"/>
                      <a:pt x="149" y="77"/>
                      <a:pt x="147" y="76"/>
                    </a:cubicBezTo>
                    <a:cubicBezTo>
                      <a:pt x="149" y="78"/>
                      <a:pt x="152" y="81"/>
                      <a:pt x="154" y="84"/>
                    </a:cubicBezTo>
                    <a:cubicBezTo>
                      <a:pt x="151" y="83"/>
                      <a:pt x="147" y="82"/>
                      <a:pt x="145" y="82"/>
                    </a:cubicBezTo>
                    <a:cubicBezTo>
                      <a:pt x="146" y="83"/>
                      <a:pt x="147" y="84"/>
                      <a:pt x="148" y="85"/>
                    </a:cubicBezTo>
                    <a:cubicBezTo>
                      <a:pt x="146" y="84"/>
                      <a:pt x="145" y="83"/>
                      <a:pt x="143" y="82"/>
                    </a:cubicBezTo>
                    <a:cubicBezTo>
                      <a:pt x="145" y="83"/>
                      <a:pt x="147" y="85"/>
                      <a:pt x="148" y="86"/>
                    </a:cubicBezTo>
                    <a:cubicBezTo>
                      <a:pt x="145" y="86"/>
                      <a:pt x="143" y="85"/>
                      <a:pt x="140" y="84"/>
                    </a:cubicBezTo>
                    <a:cubicBezTo>
                      <a:pt x="142" y="85"/>
                      <a:pt x="144" y="86"/>
                      <a:pt x="145" y="88"/>
                    </a:cubicBezTo>
                    <a:cubicBezTo>
                      <a:pt x="143" y="87"/>
                      <a:pt x="140" y="86"/>
                      <a:pt x="138" y="85"/>
                    </a:cubicBezTo>
                    <a:cubicBezTo>
                      <a:pt x="139" y="87"/>
                      <a:pt x="141" y="89"/>
                      <a:pt x="141" y="91"/>
                    </a:cubicBezTo>
                    <a:cubicBezTo>
                      <a:pt x="140" y="91"/>
                      <a:pt x="139" y="90"/>
                      <a:pt x="138" y="90"/>
                    </a:cubicBezTo>
                    <a:cubicBezTo>
                      <a:pt x="139" y="91"/>
                      <a:pt x="140" y="92"/>
                      <a:pt x="140" y="94"/>
                    </a:cubicBezTo>
                    <a:cubicBezTo>
                      <a:pt x="139" y="93"/>
                      <a:pt x="138" y="94"/>
                      <a:pt x="137" y="93"/>
                    </a:cubicBezTo>
                    <a:cubicBezTo>
                      <a:pt x="138" y="94"/>
                      <a:pt x="140" y="95"/>
                      <a:pt x="142" y="95"/>
                    </a:cubicBezTo>
                    <a:cubicBezTo>
                      <a:pt x="140" y="95"/>
                      <a:pt x="137" y="95"/>
                      <a:pt x="135" y="95"/>
                    </a:cubicBezTo>
                    <a:cubicBezTo>
                      <a:pt x="136" y="96"/>
                      <a:pt x="138" y="97"/>
                      <a:pt x="140" y="98"/>
                    </a:cubicBezTo>
                    <a:cubicBezTo>
                      <a:pt x="141" y="99"/>
                      <a:pt x="142" y="99"/>
                      <a:pt x="143" y="100"/>
                    </a:cubicBezTo>
                    <a:cubicBezTo>
                      <a:pt x="143" y="100"/>
                      <a:pt x="143" y="100"/>
                      <a:pt x="143" y="100"/>
                    </a:cubicBezTo>
                    <a:cubicBezTo>
                      <a:pt x="143" y="100"/>
                      <a:pt x="143" y="100"/>
                      <a:pt x="143" y="100"/>
                    </a:cubicBezTo>
                    <a:cubicBezTo>
                      <a:pt x="142" y="100"/>
                      <a:pt x="142" y="100"/>
                      <a:pt x="141" y="100"/>
                    </a:cubicBezTo>
                    <a:cubicBezTo>
                      <a:pt x="141" y="101"/>
                      <a:pt x="142" y="101"/>
                      <a:pt x="142" y="101"/>
                    </a:cubicBezTo>
                    <a:cubicBezTo>
                      <a:pt x="141" y="101"/>
                      <a:pt x="141" y="101"/>
                      <a:pt x="140" y="101"/>
                    </a:cubicBezTo>
                    <a:cubicBezTo>
                      <a:pt x="139" y="102"/>
                      <a:pt x="137" y="101"/>
                      <a:pt x="135" y="101"/>
                    </a:cubicBezTo>
                    <a:cubicBezTo>
                      <a:pt x="135" y="103"/>
                      <a:pt x="136" y="103"/>
                      <a:pt x="137" y="104"/>
                    </a:cubicBezTo>
                    <a:cubicBezTo>
                      <a:pt x="137" y="104"/>
                      <a:pt x="137" y="104"/>
                      <a:pt x="137" y="104"/>
                    </a:cubicBezTo>
                    <a:cubicBezTo>
                      <a:pt x="136" y="105"/>
                      <a:pt x="135" y="105"/>
                      <a:pt x="133" y="105"/>
                    </a:cubicBezTo>
                    <a:cubicBezTo>
                      <a:pt x="133" y="108"/>
                      <a:pt x="131" y="108"/>
                      <a:pt x="129" y="109"/>
                    </a:cubicBezTo>
                    <a:cubicBezTo>
                      <a:pt x="130" y="110"/>
                      <a:pt x="131" y="111"/>
                      <a:pt x="132" y="112"/>
                    </a:cubicBezTo>
                    <a:cubicBezTo>
                      <a:pt x="130" y="113"/>
                      <a:pt x="128" y="113"/>
                      <a:pt x="126" y="114"/>
                    </a:cubicBezTo>
                    <a:cubicBezTo>
                      <a:pt x="125" y="115"/>
                      <a:pt x="127" y="119"/>
                      <a:pt x="126" y="120"/>
                    </a:cubicBezTo>
                    <a:cubicBezTo>
                      <a:pt x="125" y="122"/>
                      <a:pt x="122" y="121"/>
                      <a:pt x="121" y="124"/>
                    </a:cubicBezTo>
                    <a:cubicBezTo>
                      <a:pt x="120" y="124"/>
                      <a:pt x="119" y="125"/>
                      <a:pt x="118" y="125"/>
                    </a:cubicBezTo>
                    <a:cubicBezTo>
                      <a:pt x="117" y="131"/>
                      <a:pt x="97" y="138"/>
                      <a:pt x="89" y="135"/>
                    </a:cubicBezTo>
                    <a:cubicBezTo>
                      <a:pt x="84" y="132"/>
                      <a:pt x="80" y="129"/>
                      <a:pt x="75" y="127"/>
                    </a:cubicBezTo>
                    <a:cubicBezTo>
                      <a:pt x="69" y="125"/>
                      <a:pt x="64" y="125"/>
                      <a:pt x="58" y="125"/>
                    </a:cubicBezTo>
                    <a:cubicBezTo>
                      <a:pt x="52" y="125"/>
                      <a:pt x="48" y="121"/>
                      <a:pt x="42" y="123"/>
                    </a:cubicBezTo>
                    <a:cubicBezTo>
                      <a:pt x="38" y="124"/>
                      <a:pt x="32" y="128"/>
                      <a:pt x="29" y="131"/>
                    </a:cubicBezTo>
                    <a:cubicBezTo>
                      <a:pt x="22" y="136"/>
                      <a:pt x="15" y="144"/>
                      <a:pt x="9" y="151"/>
                    </a:cubicBezTo>
                    <a:cubicBezTo>
                      <a:pt x="2" y="157"/>
                      <a:pt x="2" y="164"/>
                      <a:pt x="2" y="173"/>
                    </a:cubicBezTo>
                    <a:cubicBezTo>
                      <a:pt x="1" y="189"/>
                      <a:pt x="0" y="204"/>
                      <a:pt x="4" y="219"/>
                    </a:cubicBezTo>
                    <a:cubicBezTo>
                      <a:pt x="5" y="225"/>
                      <a:pt x="6" y="230"/>
                      <a:pt x="7" y="235"/>
                    </a:cubicBezTo>
                    <a:cubicBezTo>
                      <a:pt x="8" y="249"/>
                      <a:pt x="11" y="263"/>
                      <a:pt x="12" y="277"/>
                    </a:cubicBezTo>
                    <a:cubicBezTo>
                      <a:pt x="12" y="287"/>
                      <a:pt x="10" y="297"/>
                      <a:pt x="10" y="307"/>
                    </a:cubicBezTo>
                    <a:cubicBezTo>
                      <a:pt x="10" y="313"/>
                      <a:pt x="13" y="317"/>
                      <a:pt x="14" y="322"/>
                    </a:cubicBezTo>
                    <a:cubicBezTo>
                      <a:pt x="15" y="331"/>
                      <a:pt x="16" y="340"/>
                      <a:pt x="15" y="350"/>
                    </a:cubicBezTo>
                    <a:cubicBezTo>
                      <a:pt x="14" y="357"/>
                      <a:pt x="10" y="364"/>
                      <a:pt x="10" y="371"/>
                    </a:cubicBezTo>
                    <a:cubicBezTo>
                      <a:pt x="10" y="374"/>
                      <a:pt x="12" y="377"/>
                      <a:pt x="13" y="381"/>
                    </a:cubicBezTo>
                    <a:cubicBezTo>
                      <a:pt x="13" y="381"/>
                      <a:pt x="13" y="381"/>
                      <a:pt x="13" y="381"/>
                    </a:cubicBezTo>
                    <a:cubicBezTo>
                      <a:pt x="14" y="385"/>
                      <a:pt x="12" y="388"/>
                      <a:pt x="12" y="391"/>
                    </a:cubicBezTo>
                    <a:cubicBezTo>
                      <a:pt x="12" y="395"/>
                      <a:pt x="8" y="401"/>
                      <a:pt x="14" y="400"/>
                    </a:cubicBezTo>
                    <a:cubicBezTo>
                      <a:pt x="18" y="401"/>
                      <a:pt x="28" y="401"/>
                      <a:pt x="29" y="398"/>
                    </a:cubicBezTo>
                    <a:cubicBezTo>
                      <a:pt x="31" y="395"/>
                      <a:pt x="29" y="384"/>
                      <a:pt x="29" y="381"/>
                    </a:cubicBezTo>
                    <a:cubicBezTo>
                      <a:pt x="28" y="381"/>
                      <a:pt x="28" y="381"/>
                      <a:pt x="28" y="381"/>
                    </a:cubicBezTo>
                    <a:cubicBezTo>
                      <a:pt x="28" y="377"/>
                      <a:pt x="29" y="374"/>
                      <a:pt x="30" y="370"/>
                    </a:cubicBezTo>
                    <a:cubicBezTo>
                      <a:pt x="31" y="366"/>
                      <a:pt x="29" y="361"/>
                      <a:pt x="29" y="356"/>
                    </a:cubicBezTo>
                    <a:cubicBezTo>
                      <a:pt x="29" y="347"/>
                      <a:pt x="29" y="334"/>
                      <a:pt x="30" y="324"/>
                    </a:cubicBezTo>
                    <a:cubicBezTo>
                      <a:pt x="30" y="321"/>
                      <a:pt x="31" y="319"/>
                      <a:pt x="32" y="316"/>
                    </a:cubicBezTo>
                    <a:cubicBezTo>
                      <a:pt x="34" y="307"/>
                      <a:pt x="33" y="298"/>
                      <a:pt x="34" y="289"/>
                    </a:cubicBezTo>
                    <a:cubicBezTo>
                      <a:pt x="34" y="287"/>
                      <a:pt x="34" y="286"/>
                      <a:pt x="34" y="285"/>
                    </a:cubicBezTo>
                    <a:cubicBezTo>
                      <a:pt x="35" y="290"/>
                      <a:pt x="34" y="294"/>
                      <a:pt x="36" y="299"/>
                    </a:cubicBezTo>
                    <a:cubicBezTo>
                      <a:pt x="37" y="302"/>
                      <a:pt x="37" y="311"/>
                      <a:pt x="40" y="313"/>
                    </a:cubicBezTo>
                    <a:cubicBezTo>
                      <a:pt x="40" y="313"/>
                      <a:pt x="40" y="313"/>
                      <a:pt x="40" y="313"/>
                    </a:cubicBezTo>
                    <a:cubicBezTo>
                      <a:pt x="42" y="310"/>
                      <a:pt x="43" y="308"/>
                      <a:pt x="43" y="305"/>
                    </a:cubicBezTo>
                    <a:cubicBezTo>
                      <a:pt x="43" y="304"/>
                      <a:pt x="43" y="303"/>
                      <a:pt x="43" y="302"/>
                    </a:cubicBezTo>
                    <a:cubicBezTo>
                      <a:pt x="43" y="297"/>
                      <a:pt x="42" y="293"/>
                      <a:pt x="42" y="288"/>
                    </a:cubicBezTo>
                    <a:cubicBezTo>
                      <a:pt x="42" y="284"/>
                      <a:pt x="44" y="281"/>
                      <a:pt x="46" y="276"/>
                    </a:cubicBezTo>
                    <a:cubicBezTo>
                      <a:pt x="47" y="273"/>
                      <a:pt x="47" y="269"/>
                      <a:pt x="47" y="265"/>
                    </a:cubicBezTo>
                    <a:cubicBezTo>
                      <a:pt x="48" y="266"/>
                      <a:pt x="50" y="268"/>
                      <a:pt x="51" y="269"/>
                    </a:cubicBezTo>
                    <a:cubicBezTo>
                      <a:pt x="51" y="275"/>
                      <a:pt x="48" y="280"/>
                      <a:pt x="46" y="286"/>
                    </a:cubicBezTo>
                    <a:cubicBezTo>
                      <a:pt x="44" y="291"/>
                      <a:pt x="43" y="296"/>
                      <a:pt x="43" y="302"/>
                    </a:cubicBezTo>
                    <a:cubicBezTo>
                      <a:pt x="43" y="303"/>
                      <a:pt x="43" y="304"/>
                      <a:pt x="43" y="305"/>
                    </a:cubicBezTo>
                    <a:cubicBezTo>
                      <a:pt x="43" y="305"/>
                      <a:pt x="43" y="306"/>
                      <a:pt x="43" y="306"/>
                    </a:cubicBezTo>
                    <a:cubicBezTo>
                      <a:pt x="43" y="307"/>
                      <a:pt x="43" y="307"/>
                      <a:pt x="43" y="307"/>
                    </a:cubicBezTo>
                    <a:cubicBezTo>
                      <a:pt x="42" y="317"/>
                      <a:pt x="43" y="328"/>
                      <a:pt x="44" y="338"/>
                    </a:cubicBezTo>
                    <a:cubicBezTo>
                      <a:pt x="45" y="343"/>
                      <a:pt x="46" y="349"/>
                      <a:pt x="47" y="354"/>
                    </a:cubicBezTo>
                    <a:cubicBezTo>
                      <a:pt x="47" y="359"/>
                      <a:pt x="46" y="364"/>
                      <a:pt x="46" y="369"/>
                    </a:cubicBezTo>
                    <a:cubicBezTo>
                      <a:pt x="46" y="375"/>
                      <a:pt x="48" y="378"/>
                      <a:pt x="52" y="380"/>
                    </a:cubicBezTo>
                    <a:cubicBezTo>
                      <a:pt x="54" y="383"/>
                      <a:pt x="55" y="386"/>
                      <a:pt x="55" y="389"/>
                    </a:cubicBezTo>
                    <a:cubicBezTo>
                      <a:pt x="55" y="394"/>
                      <a:pt x="53" y="397"/>
                      <a:pt x="58" y="399"/>
                    </a:cubicBezTo>
                    <a:cubicBezTo>
                      <a:pt x="61" y="400"/>
                      <a:pt x="68" y="400"/>
                      <a:pt x="71" y="400"/>
                    </a:cubicBezTo>
                    <a:cubicBezTo>
                      <a:pt x="76" y="400"/>
                      <a:pt x="77" y="399"/>
                      <a:pt x="76" y="393"/>
                    </a:cubicBezTo>
                    <a:cubicBezTo>
                      <a:pt x="76" y="391"/>
                      <a:pt x="75" y="388"/>
                      <a:pt x="73" y="386"/>
                    </a:cubicBezTo>
                    <a:cubicBezTo>
                      <a:pt x="73" y="381"/>
                      <a:pt x="71" y="380"/>
                      <a:pt x="68" y="376"/>
                    </a:cubicBezTo>
                    <a:cubicBezTo>
                      <a:pt x="66" y="372"/>
                      <a:pt x="65" y="358"/>
                      <a:pt x="64" y="354"/>
                    </a:cubicBezTo>
                    <a:cubicBezTo>
                      <a:pt x="61" y="337"/>
                      <a:pt x="64" y="335"/>
                      <a:pt x="64" y="321"/>
                    </a:cubicBezTo>
                    <a:cubicBezTo>
                      <a:pt x="64" y="321"/>
                      <a:pt x="64" y="320"/>
                      <a:pt x="64" y="319"/>
                    </a:cubicBezTo>
                    <a:cubicBezTo>
                      <a:pt x="65" y="311"/>
                      <a:pt x="65" y="305"/>
                      <a:pt x="69" y="297"/>
                    </a:cubicBezTo>
                    <a:cubicBezTo>
                      <a:pt x="73" y="290"/>
                      <a:pt x="78" y="283"/>
                      <a:pt x="80" y="275"/>
                    </a:cubicBezTo>
                    <a:cubicBezTo>
                      <a:pt x="83" y="276"/>
                      <a:pt x="85" y="277"/>
                      <a:pt x="87" y="277"/>
                    </a:cubicBezTo>
                    <a:cubicBezTo>
                      <a:pt x="85" y="289"/>
                      <a:pt x="87" y="302"/>
                      <a:pt x="88" y="313"/>
                    </a:cubicBezTo>
                    <a:cubicBezTo>
                      <a:pt x="88" y="324"/>
                      <a:pt x="84" y="334"/>
                      <a:pt x="83" y="345"/>
                    </a:cubicBezTo>
                    <a:cubicBezTo>
                      <a:pt x="83" y="347"/>
                      <a:pt x="83" y="349"/>
                      <a:pt x="83" y="352"/>
                    </a:cubicBezTo>
                    <a:cubicBezTo>
                      <a:pt x="82" y="360"/>
                      <a:pt x="83" y="369"/>
                      <a:pt x="82" y="378"/>
                    </a:cubicBezTo>
                    <a:cubicBezTo>
                      <a:pt x="82" y="386"/>
                      <a:pt x="78" y="391"/>
                      <a:pt x="77" y="399"/>
                    </a:cubicBezTo>
                    <a:cubicBezTo>
                      <a:pt x="77" y="401"/>
                      <a:pt x="78" y="403"/>
                      <a:pt x="78" y="406"/>
                    </a:cubicBezTo>
                    <a:cubicBezTo>
                      <a:pt x="77" y="410"/>
                      <a:pt x="75" y="414"/>
                      <a:pt x="74" y="419"/>
                    </a:cubicBezTo>
                    <a:cubicBezTo>
                      <a:pt x="73" y="422"/>
                      <a:pt x="74" y="425"/>
                      <a:pt x="75" y="429"/>
                    </a:cubicBezTo>
                    <a:cubicBezTo>
                      <a:pt x="74" y="432"/>
                      <a:pt x="73" y="437"/>
                      <a:pt x="74" y="439"/>
                    </a:cubicBezTo>
                    <a:cubicBezTo>
                      <a:pt x="76" y="441"/>
                      <a:pt x="83" y="440"/>
                      <a:pt x="86" y="440"/>
                    </a:cubicBezTo>
                    <a:cubicBezTo>
                      <a:pt x="96" y="440"/>
                      <a:pt x="94" y="436"/>
                      <a:pt x="92" y="430"/>
                    </a:cubicBezTo>
                    <a:cubicBezTo>
                      <a:pt x="93" y="429"/>
                      <a:pt x="93" y="427"/>
                      <a:pt x="93" y="426"/>
                    </a:cubicBezTo>
                    <a:cubicBezTo>
                      <a:pt x="95" y="424"/>
                      <a:pt x="96" y="423"/>
                      <a:pt x="97" y="420"/>
                    </a:cubicBezTo>
                    <a:cubicBezTo>
                      <a:pt x="97" y="418"/>
                      <a:pt x="96" y="415"/>
                      <a:pt x="95" y="413"/>
                    </a:cubicBezTo>
                    <a:cubicBezTo>
                      <a:pt x="96" y="410"/>
                      <a:pt x="99" y="407"/>
                      <a:pt x="99" y="404"/>
                    </a:cubicBezTo>
                    <a:cubicBezTo>
                      <a:pt x="100" y="400"/>
                      <a:pt x="98" y="395"/>
                      <a:pt x="98" y="391"/>
                    </a:cubicBezTo>
                    <a:cubicBezTo>
                      <a:pt x="98" y="383"/>
                      <a:pt x="100" y="375"/>
                      <a:pt x="103" y="367"/>
                    </a:cubicBezTo>
                    <a:cubicBezTo>
                      <a:pt x="104" y="365"/>
                      <a:pt x="106" y="362"/>
                      <a:pt x="107" y="358"/>
                    </a:cubicBezTo>
                    <a:cubicBezTo>
                      <a:pt x="108" y="353"/>
                      <a:pt x="112" y="349"/>
                      <a:pt x="113" y="343"/>
                    </a:cubicBezTo>
                    <a:cubicBezTo>
                      <a:pt x="113" y="338"/>
                      <a:pt x="112" y="332"/>
                      <a:pt x="112" y="326"/>
                    </a:cubicBezTo>
                    <a:cubicBezTo>
                      <a:pt x="112" y="320"/>
                      <a:pt x="112" y="314"/>
                      <a:pt x="113" y="308"/>
                    </a:cubicBezTo>
                    <a:cubicBezTo>
                      <a:pt x="114" y="301"/>
                      <a:pt x="117" y="294"/>
                      <a:pt x="119" y="287"/>
                    </a:cubicBezTo>
                    <a:cubicBezTo>
                      <a:pt x="122" y="288"/>
                      <a:pt x="128" y="290"/>
                      <a:pt x="131" y="289"/>
                    </a:cubicBezTo>
                    <a:cubicBezTo>
                      <a:pt x="132" y="301"/>
                      <a:pt x="136" y="313"/>
                      <a:pt x="135" y="325"/>
                    </a:cubicBezTo>
                    <a:cubicBezTo>
                      <a:pt x="134" y="335"/>
                      <a:pt x="139" y="343"/>
                      <a:pt x="140" y="353"/>
                    </a:cubicBezTo>
                    <a:cubicBezTo>
                      <a:pt x="140" y="355"/>
                      <a:pt x="141" y="357"/>
                      <a:pt x="141" y="358"/>
                    </a:cubicBezTo>
                    <a:cubicBezTo>
                      <a:pt x="143" y="369"/>
                      <a:pt x="145" y="379"/>
                      <a:pt x="147" y="389"/>
                    </a:cubicBezTo>
                    <a:cubicBezTo>
                      <a:pt x="148" y="395"/>
                      <a:pt x="146" y="408"/>
                      <a:pt x="151" y="411"/>
                    </a:cubicBezTo>
                    <a:cubicBezTo>
                      <a:pt x="153" y="412"/>
                      <a:pt x="156" y="413"/>
                      <a:pt x="158" y="413"/>
                    </a:cubicBezTo>
                    <a:cubicBezTo>
                      <a:pt x="161" y="416"/>
                      <a:pt x="161" y="419"/>
                      <a:pt x="161" y="423"/>
                    </a:cubicBezTo>
                    <a:cubicBezTo>
                      <a:pt x="161" y="427"/>
                      <a:pt x="163" y="430"/>
                      <a:pt x="166" y="433"/>
                    </a:cubicBezTo>
                    <a:cubicBezTo>
                      <a:pt x="173" y="433"/>
                      <a:pt x="183" y="432"/>
                      <a:pt x="187" y="430"/>
                    </a:cubicBezTo>
                    <a:cubicBezTo>
                      <a:pt x="193" y="427"/>
                      <a:pt x="190" y="421"/>
                      <a:pt x="185" y="416"/>
                    </a:cubicBezTo>
                    <a:cubicBezTo>
                      <a:pt x="185" y="414"/>
                      <a:pt x="183" y="412"/>
                      <a:pt x="180" y="410"/>
                    </a:cubicBezTo>
                    <a:cubicBezTo>
                      <a:pt x="176" y="409"/>
                      <a:pt x="175" y="407"/>
                      <a:pt x="173" y="405"/>
                    </a:cubicBezTo>
                    <a:cubicBezTo>
                      <a:pt x="172" y="401"/>
                      <a:pt x="171" y="398"/>
                      <a:pt x="169" y="395"/>
                    </a:cubicBezTo>
                    <a:cubicBezTo>
                      <a:pt x="159" y="381"/>
                      <a:pt x="160" y="358"/>
                      <a:pt x="164" y="342"/>
                    </a:cubicBezTo>
                    <a:cubicBezTo>
                      <a:pt x="164" y="342"/>
                      <a:pt x="164" y="342"/>
                      <a:pt x="164" y="342"/>
                    </a:cubicBezTo>
                    <a:cubicBezTo>
                      <a:pt x="166" y="330"/>
                      <a:pt x="162" y="316"/>
                      <a:pt x="166" y="304"/>
                    </a:cubicBezTo>
                    <a:cubicBezTo>
                      <a:pt x="170" y="292"/>
                      <a:pt x="172" y="283"/>
                      <a:pt x="173" y="271"/>
                    </a:cubicBezTo>
                    <a:cubicBezTo>
                      <a:pt x="175" y="265"/>
                      <a:pt x="179" y="261"/>
                      <a:pt x="182" y="255"/>
                    </a:cubicBezTo>
                    <a:cubicBezTo>
                      <a:pt x="186" y="248"/>
                      <a:pt x="189" y="240"/>
                      <a:pt x="189" y="232"/>
                    </a:cubicBezTo>
                    <a:cubicBezTo>
                      <a:pt x="189" y="224"/>
                      <a:pt x="184" y="216"/>
                      <a:pt x="185" y="208"/>
                    </a:cubicBezTo>
                    <a:cubicBezTo>
                      <a:pt x="186" y="201"/>
                      <a:pt x="197" y="175"/>
                      <a:pt x="206" y="174"/>
                    </a:cubicBezTo>
                    <a:cubicBezTo>
                      <a:pt x="207" y="174"/>
                      <a:pt x="208" y="174"/>
                      <a:pt x="208" y="175"/>
                    </a:cubicBezTo>
                    <a:cubicBezTo>
                      <a:pt x="210" y="178"/>
                      <a:pt x="212" y="182"/>
                      <a:pt x="214" y="186"/>
                    </a:cubicBezTo>
                    <a:cubicBezTo>
                      <a:pt x="214" y="186"/>
                      <a:pt x="214" y="187"/>
                      <a:pt x="214" y="188"/>
                    </a:cubicBezTo>
                    <a:cubicBezTo>
                      <a:pt x="214" y="190"/>
                      <a:pt x="215" y="192"/>
                      <a:pt x="217" y="194"/>
                    </a:cubicBezTo>
                    <a:cubicBezTo>
                      <a:pt x="219" y="196"/>
                      <a:pt x="225" y="199"/>
                      <a:pt x="227" y="197"/>
                    </a:cubicBezTo>
                    <a:cubicBezTo>
                      <a:pt x="230" y="199"/>
                      <a:pt x="234" y="201"/>
                      <a:pt x="236" y="199"/>
                    </a:cubicBezTo>
                    <a:cubicBezTo>
                      <a:pt x="236" y="199"/>
                      <a:pt x="236" y="199"/>
                      <a:pt x="236" y="199"/>
                    </a:cubicBezTo>
                    <a:cubicBezTo>
                      <a:pt x="239" y="199"/>
                      <a:pt x="242" y="198"/>
                      <a:pt x="244" y="196"/>
                    </a:cubicBezTo>
                    <a:cubicBezTo>
                      <a:pt x="251" y="192"/>
                      <a:pt x="257" y="184"/>
                      <a:pt x="257" y="175"/>
                    </a:cubicBezTo>
                    <a:cubicBezTo>
                      <a:pt x="257" y="171"/>
                      <a:pt x="255" y="167"/>
                      <a:pt x="255"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6">
                <a:extLst>
                  <a:ext uri="{FF2B5EF4-FFF2-40B4-BE49-F238E27FC236}">
                    <a16:creationId xmlns:a16="http://schemas.microsoft.com/office/drawing/2014/main" id="{1F5E4F52-40D6-4A3D-9E16-35D1AE489BF1}"/>
                  </a:ext>
                </a:extLst>
              </p:cNvPr>
              <p:cNvSpPr>
                <a:spLocks/>
              </p:cNvSpPr>
              <p:nvPr/>
            </p:nvSpPr>
            <p:spPr bwMode="auto">
              <a:xfrm>
                <a:off x="853" y="2744"/>
                <a:ext cx="149" cy="256"/>
              </a:xfrm>
              <a:custGeom>
                <a:avLst/>
                <a:gdLst>
                  <a:gd name="T0" fmla="*/ 247 w 257"/>
                  <a:gd name="T1" fmla="*/ 135 h 441"/>
                  <a:gd name="T2" fmla="*/ 246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7 w 257"/>
                  <a:gd name="T15" fmla="*/ 19 h 441"/>
                  <a:gd name="T16" fmla="*/ 159 w 257"/>
                  <a:gd name="T17" fmla="*/ 68 h 441"/>
                  <a:gd name="T18" fmla="*/ 156 w 257"/>
                  <a:gd name="T19" fmla="*/ 71 h 441"/>
                  <a:gd name="T20" fmla="*/ 151 w 257"/>
                  <a:gd name="T21" fmla="*/ 71 h 441"/>
                  <a:gd name="T22" fmla="*/ 150 w 257"/>
                  <a:gd name="T23" fmla="*/ 76 h 441"/>
                  <a:gd name="T24" fmla="*/ 147 w 257"/>
                  <a:gd name="T25" fmla="*/ 76 h 441"/>
                  <a:gd name="T26" fmla="*/ 147 w 257"/>
                  <a:gd name="T27" fmla="*/ 85 h 441"/>
                  <a:gd name="T28" fmla="*/ 139 w 257"/>
                  <a:gd name="T29" fmla="*/ 84 h 441"/>
                  <a:gd name="T30" fmla="*/ 140 w 257"/>
                  <a:gd name="T31" fmla="*/ 91 h 441"/>
                  <a:gd name="T32" fmla="*/ 136 w 257"/>
                  <a:gd name="T33" fmla="*/ 93 h 441"/>
                  <a:gd name="T34" fmla="*/ 139 w 257"/>
                  <a:gd name="T35" fmla="*/ 98 h 441"/>
                  <a:gd name="T36" fmla="*/ 142 w 257"/>
                  <a:gd name="T37" fmla="*/ 100 h 441"/>
                  <a:gd name="T38" fmla="*/ 140 w 257"/>
                  <a:gd name="T39" fmla="*/ 101 h 441"/>
                  <a:gd name="T40" fmla="*/ 137 w 257"/>
                  <a:gd name="T41" fmla="*/ 104 h 441"/>
                  <a:gd name="T42" fmla="*/ 132 w 257"/>
                  <a:gd name="T43" fmla="*/ 112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9 w 257"/>
                  <a:gd name="T55" fmla="*/ 371 h 441"/>
                  <a:gd name="T56" fmla="*/ 11 w 257"/>
                  <a:gd name="T57" fmla="*/ 391 h 441"/>
                  <a:gd name="T58" fmla="*/ 28 w 257"/>
                  <a:gd name="T59" fmla="*/ 381 h 441"/>
                  <a:gd name="T60" fmla="*/ 28 w 257"/>
                  <a:gd name="T61" fmla="*/ 356 h 441"/>
                  <a:gd name="T62" fmla="*/ 33 w 257"/>
                  <a:gd name="T63" fmla="*/ 289 h 441"/>
                  <a:gd name="T64" fmla="*/ 39 w 257"/>
                  <a:gd name="T65" fmla="*/ 313 h 441"/>
                  <a:gd name="T66" fmla="*/ 42 w 257"/>
                  <a:gd name="T67" fmla="*/ 302 h 441"/>
                  <a:gd name="T68" fmla="*/ 46 w 257"/>
                  <a:gd name="T69" fmla="*/ 265 h 441"/>
                  <a:gd name="T70" fmla="*/ 42 w 257"/>
                  <a:gd name="T71" fmla="*/ 302 h 441"/>
                  <a:gd name="T72" fmla="*/ 42 w 257"/>
                  <a:gd name="T73" fmla="*/ 307 h 441"/>
                  <a:gd name="T74" fmla="*/ 45 w 257"/>
                  <a:gd name="T75" fmla="*/ 369 h 441"/>
                  <a:gd name="T76" fmla="*/ 57 w 257"/>
                  <a:gd name="T77" fmla="*/ 399 h 441"/>
                  <a:gd name="T78" fmla="*/ 72 w 257"/>
                  <a:gd name="T79" fmla="*/ 386 h 441"/>
                  <a:gd name="T80" fmla="*/ 63 w 257"/>
                  <a:gd name="T81" fmla="*/ 321 h 441"/>
                  <a:gd name="T82" fmla="*/ 80 w 257"/>
                  <a:gd name="T83" fmla="*/ 275 h 441"/>
                  <a:gd name="T84" fmla="*/ 83 w 257"/>
                  <a:gd name="T85" fmla="*/ 345 h 441"/>
                  <a:gd name="T86" fmla="*/ 77 w 257"/>
                  <a:gd name="T87" fmla="*/ 399 h 441"/>
                  <a:gd name="T88" fmla="*/ 74 w 257"/>
                  <a:gd name="T89" fmla="*/ 429 h 441"/>
                  <a:gd name="T90" fmla="*/ 92 w 257"/>
                  <a:gd name="T91" fmla="*/ 430 h 441"/>
                  <a:gd name="T92" fmla="*/ 95 w 257"/>
                  <a:gd name="T93" fmla="*/ 413 h 441"/>
                  <a:gd name="T94" fmla="*/ 102 w 257"/>
                  <a:gd name="T95" fmla="*/ 367 h 441"/>
                  <a:gd name="T96" fmla="*/ 111 w 257"/>
                  <a:gd name="T97" fmla="*/ 326 h 441"/>
                  <a:gd name="T98" fmla="*/ 131 w 257"/>
                  <a:gd name="T99" fmla="*/ 289 h 441"/>
                  <a:gd name="T100" fmla="*/ 140 w 257"/>
                  <a:gd name="T101" fmla="*/ 358 h 441"/>
                  <a:gd name="T102" fmla="*/ 157 w 257"/>
                  <a:gd name="T103" fmla="*/ 413 h 441"/>
                  <a:gd name="T104" fmla="*/ 186 w 257"/>
                  <a:gd name="T105" fmla="*/ 430 h 441"/>
                  <a:gd name="T106" fmla="*/ 172 w 257"/>
                  <a:gd name="T107" fmla="*/ 405 h 441"/>
                  <a:gd name="T108" fmla="*/ 163 w 257"/>
                  <a:gd name="T109" fmla="*/ 342 h 441"/>
                  <a:gd name="T110" fmla="*/ 181 w 257"/>
                  <a:gd name="T111" fmla="*/ 255 h 441"/>
                  <a:gd name="T112" fmla="*/ 205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4" y="163"/>
                    </a:moveTo>
                    <a:cubicBezTo>
                      <a:pt x="254" y="158"/>
                      <a:pt x="255" y="155"/>
                      <a:pt x="253" y="151"/>
                    </a:cubicBezTo>
                    <a:cubicBezTo>
                      <a:pt x="253" y="146"/>
                      <a:pt x="249" y="139"/>
                      <a:pt x="247" y="135"/>
                    </a:cubicBezTo>
                    <a:cubicBezTo>
                      <a:pt x="245" y="128"/>
                      <a:pt x="244" y="123"/>
                      <a:pt x="244" y="116"/>
                    </a:cubicBezTo>
                    <a:cubicBezTo>
                      <a:pt x="244" y="116"/>
                      <a:pt x="244" y="116"/>
                      <a:pt x="244" y="116"/>
                    </a:cubicBezTo>
                    <a:cubicBezTo>
                      <a:pt x="245" y="113"/>
                      <a:pt x="245" y="108"/>
                      <a:pt x="246" y="105"/>
                    </a:cubicBezTo>
                    <a:cubicBezTo>
                      <a:pt x="246" y="106"/>
                      <a:pt x="246" y="106"/>
                      <a:pt x="247" y="107"/>
                    </a:cubicBezTo>
                    <a:cubicBezTo>
                      <a:pt x="246" y="105"/>
                      <a:pt x="247" y="104"/>
                      <a:pt x="247" y="102"/>
                    </a:cubicBezTo>
                    <a:cubicBezTo>
                      <a:pt x="248" y="104"/>
                      <a:pt x="249" y="105"/>
                      <a:pt x="249" y="107"/>
                    </a:cubicBezTo>
                    <a:cubicBezTo>
                      <a:pt x="248" y="101"/>
                      <a:pt x="247" y="96"/>
                      <a:pt x="245" y="91"/>
                    </a:cubicBezTo>
                    <a:cubicBezTo>
                      <a:pt x="244" y="87"/>
                      <a:pt x="240" y="82"/>
                      <a:pt x="239" y="78"/>
                    </a:cubicBezTo>
                    <a:cubicBezTo>
                      <a:pt x="240" y="78"/>
                      <a:pt x="241" y="78"/>
                      <a:pt x="242" y="79"/>
                    </a:cubicBezTo>
                    <a:cubicBezTo>
                      <a:pt x="240" y="77"/>
                      <a:pt x="239" y="76"/>
                      <a:pt x="239" y="73"/>
                    </a:cubicBezTo>
                    <a:cubicBezTo>
                      <a:pt x="240" y="74"/>
                      <a:pt x="241" y="74"/>
                      <a:pt x="241" y="74"/>
                    </a:cubicBezTo>
                    <a:cubicBezTo>
                      <a:pt x="239" y="71"/>
                      <a:pt x="236" y="68"/>
                      <a:pt x="232" y="67"/>
                    </a:cubicBezTo>
                    <a:cubicBezTo>
                      <a:pt x="232" y="61"/>
                      <a:pt x="233" y="57"/>
                      <a:pt x="236" y="51"/>
                    </a:cubicBezTo>
                    <a:cubicBezTo>
                      <a:pt x="241" y="44"/>
                      <a:pt x="246" y="21"/>
                      <a:pt x="231" y="30"/>
                    </a:cubicBezTo>
                    <a:cubicBezTo>
                      <a:pt x="221" y="36"/>
                      <a:pt x="220" y="46"/>
                      <a:pt x="213" y="53"/>
                    </a:cubicBezTo>
                    <a:cubicBezTo>
                      <a:pt x="211" y="53"/>
                      <a:pt x="210" y="53"/>
                      <a:pt x="207" y="52"/>
                    </a:cubicBezTo>
                    <a:cubicBezTo>
                      <a:pt x="205" y="52"/>
                      <a:pt x="204" y="52"/>
                      <a:pt x="202" y="52"/>
                    </a:cubicBezTo>
                    <a:cubicBezTo>
                      <a:pt x="200" y="52"/>
                      <a:pt x="198" y="52"/>
                      <a:pt x="197" y="53"/>
                    </a:cubicBezTo>
                    <a:cubicBezTo>
                      <a:pt x="196" y="53"/>
                      <a:pt x="196" y="53"/>
                      <a:pt x="197" y="52"/>
                    </a:cubicBezTo>
                    <a:cubicBezTo>
                      <a:pt x="192" y="46"/>
                      <a:pt x="187" y="42"/>
                      <a:pt x="180" y="39"/>
                    </a:cubicBezTo>
                    <a:cubicBezTo>
                      <a:pt x="170" y="34"/>
                      <a:pt x="164" y="29"/>
                      <a:pt x="157" y="19"/>
                    </a:cubicBezTo>
                    <a:cubicBezTo>
                      <a:pt x="154" y="14"/>
                      <a:pt x="147" y="0"/>
                      <a:pt x="145" y="14"/>
                    </a:cubicBezTo>
                    <a:cubicBezTo>
                      <a:pt x="143" y="33"/>
                      <a:pt x="157" y="51"/>
                      <a:pt x="164" y="68"/>
                    </a:cubicBezTo>
                    <a:cubicBezTo>
                      <a:pt x="162" y="68"/>
                      <a:pt x="160" y="68"/>
                      <a:pt x="159" y="68"/>
                    </a:cubicBezTo>
                    <a:cubicBezTo>
                      <a:pt x="159" y="68"/>
                      <a:pt x="160" y="70"/>
                      <a:pt x="161" y="71"/>
                    </a:cubicBezTo>
                    <a:cubicBezTo>
                      <a:pt x="159" y="71"/>
                      <a:pt x="156" y="70"/>
                      <a:pt x="154" y="69"/>
                    </a:cubicBezTo>
                    <a:cubicBezTo>
                      <a:pt x="155" y="69"/>
                      <a:pt x="155" y="70"/>
                      <a:pt x="156" y="71"/>
                    </a:cubicBezTo>
                    <a:cubicBezTo>
                      <a:pt x="155" y="71"/>
                      <a:pt x="153" y="71"/>
                      <a:pt x="152" y="70"/>
                    </a:cubicBezTo>
                    <a:cubicBezTo>
                      <a:pt x="154" y="71"/>
                      <a:pt x="155" y="72"/>
                      <a:pt x="156" y="74"/>
                    </a:cubicBezTo>
                    <a:cubicBezTo>
                      <a:pt x="155" y="72"/>
                      <a:pt x="153" y="71"/>
                      <a:pt x="151" y="71"/>
                    </a:cubicBezTo>
                    <a:cubicBezTo>
                      <a:pt x="153" y="73"/>
                      <a:pt x="155" y="75"/>
                      <a:pt x="156" y="78"/>
                    </a:cubicBezTo>
                    <a:cubicBezTo>
                      <a:pt x="153" y="76"/>
                      <a:pt x="151" y="75"/>
                      <a:pt x="148" y="73"/>
                    </a:cubicBezTo>
                    <a:cubicBezTo>
                      <a:pt x="149" y="74"/>
                      <a:pt x="150" y="75"/>
                      <a:pt x="150" y="76"/>
                    </a:cubicBezTo>
                    <a:cubicBezTo>
                      <a:pt x="149" y="76"/>
                      <a:pt x="147" y="75"/>
                      <a:pt x="146" y="74"/>
                    </a:cubicBezTo>
                    <a:cubicBezTo>
                      <a:pt x="147" y="76"/>
                      <a:pt x="149" y="78"/>
                      <a:pt x="151" y="79"/>
                    </a:cubicBezTo>
                    <a:cubicBezTo>
                      <a:pt x="150" y="78"/>
                      <a:pt x="148" y="77"/>
                      <a:pt x="147" y="76"/>
                    </a:cubicBezTo>
                    <a:cubicBezTo>
                      <a:pt x="149" y="78"/>
                      <a:pt x="151" y="81"/>
                      <a:pt x="153" y="84"/>
                    </a:cubicBezTo>
                    <a:cubicBezTo>
                      <a:pt x="150" y="83"/>
                      <a:pt x="147" y="82"/>
                      <a:pt x="144" y="82"/>
                    </a:cubicBezTo>
                    <a:cubicBezTo>
                      <a:pt x="145" y="83"/>
                      <a:pt x="146" y="84"/>
                      <a:pt x="147" y="85"/>
                    </a:cubicBezTo>
                    <a:cubicBezTo>
                      <a:pt x="146" y="84"/>
                      <a:pt x="144" y="83"/>
                      <a:pt x="143" y="82"/>
                    </a:cubicBezTo>
                    <a:cubicBezTo>
                      <a:pt x="144" y="83"/>
                      <a:pt x="146" y="85"/>
                      <a:pt x="147" y="86"/>
                    </a:cubicBezTo>
                    <a:cubicBezTo>
                      <a:pt x="145" y="86"/>
                      <a:pt x="142" y="85"/>
                      <a:pt x="139" y="84"/>
                    </a:cubicBezTo>
                    <a:cubicBezTo>
                      <a:pt x="141" y="85"/>
                      <a:pt x="143" y="86"/>
                      <a:pt x="144" y="88"/>
                    </a:cubicBezTo>
                    <a:cubicBezTo>
                      <a:pt x="142" y="87"/>
                      <a:pt x="140" y="86"/>
                      <a:pt x="137" y="85"/>
                    </a:cubicBezTo>
                    <a:cubicBezTo>
                      <a:pt x="139" y="87"/>
                      <a:pt x="140" y="89"/>
                      <a:pt x="140" y="91"/>
                    </a:cubicBezTo>
                    <a:cubicBezTo>
                      <a:pt x="139" y="91"/>
                      <a:pt x="138" y="90"/>
                      <a:pt x="138" y="90"/>
                    </a:cubicBezTo>
                    <a:cubicBezTo>
                      <a:pt x="139" y="91"/>
                      <a:pt x="139" y="92"/>
                      <a:pt x="140" y="94"/>
                    </a:cubicBezTo>
                    <a:cubicBezTo>
                      <a:pt x="139" y="93"/>
                      <a:pt x="137" y="94"/>
                      <a:pt x="136" y="93"/>
                    </a:cubicBezTo>
                    <a:cubicBezTo>
                      <a:pt x="138" y="94"/>
                      <a:pt x="139" y="95"/>
                      <a:pt x="141" y="95"/>
                    </a:cubicBezTo>
                    <a:cubicBezTo>
                      <a:pt x="139" y="95"/>
                      <a:pt x="136" y="95"/>
                      <a:pt x="134" y="95"/>
                    </a:cubicBezTo>
                    <a:cubicBezTo>
                      <a:pt x="136" y="96"/>
                      <a:pt x="137" y="97"/>
                      <a:pt x="139" y="98"/>
                    </a:cubicBezTo>
                    <a:cubicBezTo>
                      <a:pt x="140" y="99"/>
                      <a:pt x="141" y="99"/>
                      <a:pt x="143" y="100"/>
                    </a:cubicBezTo>
                    <a:cubicBezTo>
                      <a:pt x="143" y="100"/>
                      <a:pt x="143" y="100"/>
                      <a:pt x="142" y="100"/>
                    </a:cubicBezTo>
                    <a:cubicBezTo>
                      <a:pt x="142" y="100"/>
                      <a:pt x="142" y="100"/>
                      <a:pt x="142" y="100"/>
                    </a:cubicBezTo>
                    <a:cubicBezTo>
                      <a:pt x="142" y="100"/>
                      <a:pt x="141" y="100"/>
                      <a:pt x="140" y="100"/>
                    </a:cubicBezTo>
                    <a:cubicBezTo>
                      <a:pt x="141" y="101"/>
                      <a:pt x="141" y="101"/>
                      <a:pt x="141" y="101"/>
                    </a:cubicBezTo>
                    <a:cubicBezTo>
                      <a:pt x="141" y="101"/>
                      <a:pt x="140" y="101"/>
                      <a:pt x="140" y="101"/>
                    </a:cubicBezTo>
                    <a:cubicBezTo>
                      <a:pt x="138" y="102"/>
                      <a:pt x="136" y="101"/>
                      <a:pt x="134" y="101"/>
                    </a:cubicBezTo>
                    <a:cubicBezTo>
                      <a:pt x="135" y="103"/>
                      <a:pt x="135" y="103"/>
                      <a:pt x="137" y="104"/>
                    </a:cubicBezTo>
                    <a:cubicBezTo>
                      <a:pt x="137" y="104"/>
                      <a:pt x="137" y="104"/>
                      <a:pt x="137" y="104"/>
                    </a:cubicBezTo>
                    <a:cubicBezTo>
                      <a:pt x="135" y="105"/>
                      <a:pt x="134" y="105"/>
                      <a:pt x="132" y="105"/>
                    </a:cubicBezTo>
                    <a:cubicBezTo>
                      <a:pt x="133" y="108"/>
                      <a:pt x="130" y="108"/>
                      <a:pt x="129" y="109"/>
                    </a:cubicBezTo>
                    <a:cubicBezTo>
                      <a:pt x="130" y="110"/>
                      <a:pt x="131" y="111"/>
                      <a:pt x="132" y="112"/>
                    </a:cubicBezTo>
                    <a:cubicBezTo>
                      <a:pt x="129" y="113"/>
                      <a:pt x="127" y="113"/>
                      <a:pt x="125" y="114"/>
                    </a:cubicBezTo>
                    <a:cubicBezTo>
                      <a:pt x="125" y="115"/>
                      <a:pt x="126" y="119"/>
                      <a:pt x="125" y="120"/>
                    </a:cubicBezTo>
                    <a:cubicBezTo>
                      <a:pt x="124" y="122"/>
                      <a:pt x="121" y="121"/>
                      <a:pt x="121" y="124"/>
                    </a:cubicBezTo>
                    <a:cubicBezTo>
                      <a:pt x="119" y="124"/>
                      <a:pt x="118" y="125"/>
                      <a:pt x="117" y="125"/>
                    </a:cubicBezTo>
                    <a:cubicBezTo>
                      <a:pt x="116" y="131"/>
                      <a:pt x="96" y="138"/>
                      <a:pt x="89" y="135"/>
                    </a:cubicBezTo>
                    <a:cubicBezTo>
                      <a:pt x="84" y="132"/>
                      <a:pt x="80" y="129"/>
                      <a:pt x="74" y="127"/>
                    </a:cubicBezTo>
                    <a:cubicBezTo>
                      <a:pt x="68" y="125"/>
                      <a:pt x="63" y="125"/>
                      <a:pt x="57" y="125"/>
                    </a:cubicBezTo>
                    <a:cubicBezTo>
                      <a:pt x="52" y="125"/>
                      <a:pt x="47" y="121"/>
                      <a:pt x="41" y="123"/>
                    </a:cubicBezTo>
                    <a:cubicBezTo>
                      <a:pt x="37" y="124"/>
                      <a:pt x="31" y="128"/>
                      <a:pt x="28" y="131"/>
                    </a:cubicBezTo>
                    <a:cubicBezTo>
                      <a:pt x="21" y="136"/>
                      <a:pt x="14" y="144"/>
                      <a:pt x="8" y="151"/>
                    </a:cubicBezTo>
                    <a:cubicBezTo>
                      <a:pt x="2" y="157"/>
                      <a:pt x="1" y="164"/>
                      <a:pt x="1" y="173"/>
                    </a:cubicBezTo>
                    <a:cubicBezTo>
                      <a:pt x="0" y="189"/>
                      <a:pt x="0" y="204"/>
                      <a:pt x="3" y="219"/>
                    </a:cubicBezTo>
                    <a:cubicBezTo>
                      <a:pt x="4" y="225"/>
                      <a:pt x="5" y="230"/>
                      <a:pt x="6" y="235"/>
                    </a:cubicBezTo>
                    <a:cubicBezTo>
                      <a:pt x="7" y="249"/>
                      <a:pt x="10" y="263"/>
                      <a:pt x="11" y="277"/>
                    </a:cubicBezTo>
                    <a:cubicBezTo>
                      <a:pt x="12" y="287"/>
                      <a:pt x="9" y="297"/>
                      <a:pt x="10" y="307"/>
                    </a:cubicBezTo>
                    <a:cubicBezTo>
                      <a:pt x="10" y="313"/>
                      <a:pt x="12" y="317"/>
                      <a:pt x="13" y="322"/>
                    </a:cubicBezTo>
                    <a:cubicBezTo>
                      <a:pt x="14" y="331"/>
                      <a:pt x="15" y="340"/>
                      <a:pt x="14" y="350"/>
                    </a:cubicBezTo>
                    <a:cubicBezTo>
                      <a:pt x="14" y="357"/>
                      <a:pt x="9" y="364"/>
                      <a:pt x="9" y="371"/>
                    </a:cubicBezTo>
                    <a:cubicBezTo>
                      <a:pt x="9" y="374"/>
                      <a:pt x="11" y="377"/>
                      <a:pt x="12" y="381"/>
                    </a:cubicBezTo>
                    <a:cubicBezTo>
                      <a:pt x="12" y="381"/>
                      <a:pt x="12" y="381"/>
                      <a:pt x="12" y="381"/>
                    </a:cubicBezTo>
                    <a:cubicBezTo>
                      <a:pt x="14" y="385"/>
                      <a:pt x="11" y="388"/>
                      <a:pt x="11" y="391"/>
                    </a:cubicBezTo>
                    <a:cubicBezTo>
                      <a:pt x="11" y="395"/>
                      <a:pt x="7" y="401"/>
                      <a:pt x="13" y="400"/>
                    </a:cubicBezTo>
                    <a:cubicBezTo>
                      <a:pt x="17" y="401"/>
                      <a:pt x="27" y="401"/>
                      <a:pt x="29" y="398"/>
                    </a:cubicBezTo>
                    <a:cubicBezTo>
                      <a:pt x="30" y="395"/>
                      <a:pt x="28" y="384"/>
                      <a:pt x="28" y="381"/>
                    </a:cubicBezTo>
                    <a:cubicBezTo>
                      <a:pt x="28" y="381"/>
                      <a:pt x="28" y="381"/>
                      <a:pt x="28" y="381"/>
                    </a:cubicBezTo>
                    <a:cubicBezTo>
                      <a:pt x="28" y="377"/>
                      <a:pt x="28" y="374"/>
                      <a:pt x="29" y="370"/>
                    </a:cubicBezTo>
                    <a:cubicBezTo>
                      <a:pt x="30" y="366"/>
                      <a:pt x="28" y="361"/>
                      <a:pt x="28" y="356"/>
                    </a:cubicBezTo>
                    <a:cubicBezTo>
                      <a:pt x="28" y="347"/>
                      <a:pt x="28" y="334"/>
                      <a:pt x="29" y="324"/>
                    </a:cubicBezTo>
                    <a:cubicBezTo>
                      <a:pt x="30" y="321"/>
                      <a:pt x="30" y="319"/>
                      <a:pt x="31" y="316"/>
                    </a:cubicBezTo>
                    <a:cubicBezTo>
                      <a:pt x="33" y="307"/>
                      <a:pt x="32" y="298"/>
                      <a:pt x="33" y="289"/>
                    </a:cubicBezTo>
                    <a:cubicBezTo>
                      <a:pt x="33" y="287"/>
                      <a:pt x="33" y="286"/>
                      <a:pt x="34" y="285"/>
                    </a:cubicBezTo>
                    <a:cubicBezTo>
                      <a:pt x="34" y="290"/>
                      <a:pt x="33" y="294"/>
                      <a:pt x="35" y="299"/>
                    </a:cubicBezTo>
                    <a:cubicBezTo>
                      <a:pt x="36" y="302"/>
                      <a:pt x="36" y="311"/>
                      <a:pt x="39" y="313"/>
                    </a:cubicBezTo>
                    <a:cubicBezTo>
                      <a:pt x="39" y="313"/>
                      <a:pt x="39" y="313"/>
                      <a:pt x="39" y="313"/>
                    </a:cubicBezTo>
                    <a:cubicBezTo>
                      <a:pt x="41" y="310"/>
                      <a:pt x="42" y="308"/>
                      <a:pt x="42" y="305"/>
                    </a:cubicBezTo>
                    <a:cubicBezTo>
                      <a:pt x="42" y="304"/>
                      <a:pt x="42" y="303"/>
                      <a:pt x="42" y="302"/>
                    </a:cubicBezTo>
                    <a:cubicBezTo>
                      <a:pt x="42" y="297"/>
                      <a:pt x="41" y="293"/>
                      <a:pt x="41" y="288"/>
                    </a:cubicBezTo>
                    <a:cubicBezTo>
                      <a:pt x="41" y="284"/>
                      <a:pt x="43" y="281"/>
                      <a:pt x="45" y="276"/>
                    </a:cubicBezTo>
                    <a:cubicBezTo>
                      <a:pt x="46" y="273"/>
                      <a:pt x="46" y="269"/>
                      <a:pt x="46" y="265"/>
                    </a:cubicBezTo>
                    <a:cubicBezTo>
                      <a:pt x="47" y="266"/>
                      <a:pt x="49" y="268"/>
                      <a:pt x="51" y="269"/>
                    </a:cubicBezTo>
                    <a:cubicBezTo>
                      <a:pt x="50" y="275"/>
                      <a:pt x="47" y="280"/>
                      <a:pt x="45" y="286"/>
                    </a:cubicBezTo>
                    <a:cubicBezTo>
                      <a:pt x="43" y="291"/>
                      <a:pt x="42" y="296"/>
                      <a:pt x="42" y="302"/>
                    </a:cubicBezTo>
                    <a:cubicBezTo>
                      <a:pt x="42" y="303"/>
                      <a:pt x="42" y="304"/>
                      <a:pt x="42" y="305"/>
                    </a:cubicBezTo>
                    <a:cubicBezTo>
                      <a:pt x="42" y="305"/>
                      <a:pt x="42" y="306"/>
                      <a:pt x="42" y="306"/>
                    </a:cubicBezTo>
                    <a:cubicBezTo>
                      <a:pt x="42" y="307"/>
                      <a:pt x="42" y="307"/>
                      <a:pt x="42" y="307"/>
                    </a:cubicBezTo>
                    <a:cubicBezTo>
                      <a:pt x="42" y="317"/>
                      <a:pt x="42" y="328"/>
                      <a:pt x="43" y="338"/>
                    </a:cubicBezTo>
                    <a:cubicBezTo>
                      <a:pt x="44" y="343"/>
                      <a:pt x="45" y="349"/>
                      <a:pt x="46" y="354"/>
                    </a:cubicBezTo>
                    <a:cubicBezTo>
                      <a:pt x="46" y="359"/>
                      <a:pt x="45" y="364"/>
                      <a:pt x="45" y="369"/>
                    </a:cubicBezTo>
                    <a:cubicBezTo>
                      <a:pt x="45" y="375"/>
                      <a:pt x="47" y="378"/>
                      <a:pt x="51" y="380"/>
                    </a:cubicBezTo>
                    <a:cubicBezTo>
                      <a:pt x="53" y="383"/>
                      <a:pt x="54" y="386"/>
                      <a:pt x="54" y="389"/>
                    </a:cubicBezTo>
                    <a:cubicBezTo>
                      <a:pt x="54" y="394"/>
                      <a:pt x="52" y="397"/>
                      <a:pt x="57" y="399"/>
                    </a:cubicBezTo>
                    <a:cubicBezTo>
                      <a:pt x="60" y="400"/>
                      <a:pt x="67" y="400"/>
                      <a:pt x="70" y="400"/>
                    </a:cubicBezTo>
                    <a:cubicBezTo>
                      <a:pt x="75" y="400"/>
                      <a:pt x="76" y="399"/>
                      <a:pt x="75" y="393"/>
                    </a:cubicBezTo>
                    <a:cubicBezTo>
                      <a:pt x="75" y="391"/>
                      <a:pt x="74" y="388"/>
                      <a:pt x="72" y="386"/>
                    </a:cubicBezTo>
                    <a:cubicBezTo>
                      <a:pt x="72" y="381"/>
                      <a:pt x="70" y="380"/>
                      <a:pt x="68" y="376"/>
                    </a:cubicBezTo>
                    <a:cubicBezTo>
                      <a:pt x="65" y="372"/>
                      <a:pt x="64" y="358"/>
                      <a:pt x="64" y="354"/>
                    </a:cubicBezTo>
                    <a:cubicBezTo>
                      <a:pt x="61" y="337"/>
                      <a:pt x="63" y="335"/>
                      <a:pt x="63" y="321"/>
                    </a:cubicBezTo>
                    <a:cubicBezTo>
                      <a:pt x="63" y="321"/>
                      <a:pt x="63" y="320"/>
                      <a:pt x="63" y="319"/>
                    </a:cubicBezTo>
                    <a:cubicBezTo>
                      <a:pt x="65" y="311"/>
                      <a:pt x="64" y="305"/>
                      <a:pt x="69" y="297"/>
                    </a:cubicBezTo>
                    <a:cubicBezTo>
                      <a:pt x="72" y="290"/>
                      <a:pt x="77" y="283"/>
                      <a:pt x="80" y="275"/>
                    </a:cubicBezTo>
                    <a:cubicBezTo>
                      <a:pt x="82" y="276"/>
                      <a:pt x="84" y="277"/>
                      <a:pt x="86" y="277"/>
                    </a:cubicBezTo>
                    <a:cubicBezTo>
                      <a:pt x="85" y="289"/>
                      <a:pt x="87" y="302"/>
                      <a:pt x="87" y="313"/>
                    </a:cubicBezTo>
                    <a:cubicBezTo>
                      <a:pt x="87" y="324"/>
                      <a:pt x="83" y="334"/>
                      <a:pt x="83" y="345"/>
                    </a:cubicBezTo>
                    <a:cubicBezTo>
                      <a:pt x="82" y="347"/>
                      <a:pt x="82" y="349"/>
                      <a:pt x="83" y="352"/>
                    </a:cubicBezTo>
                    <a:cubicBezTo>
                      <a:pt x="81" y="360"/>
                      <a:pt x="82" y="369"/>
                      <a:pt x="82" y="378"/>
                    </a:cubicBezTo>
                    <a:cubicBezTo>
                      <a:pt x="82" y="386"/>
                      <a:pt x="77" y="391"/>
                      <a:pt x="77" y="399"/>
                    </a:cubicBezTo>
                    <a:cubicBezTo>
                      <a:pt x="77" y="401"/>
                      <a:pt x="77" y="403"/>
                      <a:pt x="77" y="406"/>
                    </a:cubicBezTo>
                    <a:cubicBezTo>
                      <a:pt x="76" y="410"/>
                      <a:pt x="74" y="414"/>
                      <a:pt x="73" y="419"/>
                    </a:cubicBezTo>
                    <a:cubicBezTo>
                      <a:pt x="72" y="422"/>
                      <a:pt x="73" y="425"/>
                      <a:pt x="74" y="429"/>
                    </a:cubicBezTo>
                    <a:cubicBezTo>
                      <a:pt x="73" y="432"/>
                      <a:pt x="72" y="437"/>
                      <a:pt x="74" y="439"/>
                    </a:cubicBezTo>
                    <a:cubicBezTo>
                      <a:pt x="76" y="441"/>
                      <a:pt x="83" y="440"/>
                      <a:pt x="85" y="440"/>
                    </a:cubicBezTo>
                    <a:cubicBezTo>
                      <a:pt x="95" y="440"/>
                      <a:pt x="93" y="436"/>
                      <a:pt x="92" y="430"/>
                    </a:cubicBezTo>
                    <a:cubicBezTo>
                      <a:pt x="92" y="429"/>
                      <a:pt x="92" y="427"/>
                      <a:pt x="93" y="426"/>
                    </a:cubicBezTo>
                    <a:cubicBezTo>
                      <a:pt x="94" y="424"/>
                      <a:pt x="96" y="423"/>
                      <a:pt x="96" y="420"/>
                    </a:cubicBezTo>
                    <a:cubicBezTo>
                      <a:pt x="96" y="418"/>
                      <a:pt x="95" y="415"/>
                      <a:pt x="95" y="413"/>
                    </a:cubicBezTo>
                    <a:cubicBezTo>
                      <a:pt x="95" y="410"/>
                      <a:pt x="98" y="407"/>
                      <a:pt x="98" y="404"/>
                    </a:cubicBezTo>
                    <a:cubicBezTo>
                      <a:pt x="99" y="400"/>
                      <a:pt x="98" y="395"/>
                      <a:pt x="98" y="391"/>
                    </a:cubicBezTo>
                    <a:cubicBezTo>
                      <a:pt x="97" y="383"/>
                      <a:pt x="99" y="375"/>
                      <a:pt x="102" y="367"/>
                    </a:cubicBezTo>
                    <a:cubicBezTo>
                      <a:pt x="103" y="365"/>
                      <a:pt x="105" y="362"/>
                      <a:pt x="106" y="358"/>
                    </a:cubicBezTo>
                    <a:cubicBezTo>
                      <a:pt x="108" y="353"/>
                      <a:pt x="111" y="349"/>
                      <a:pt x="112" y="343"/>
                    </a:cubicBezTo>
                    <a:cubicBezTo>
                      <a:pt x="113" y="338"/>
                      <a:pt x="112" y="332"/>
                      <a:pt x="111" y="326"/>
                    </a:cubicBezTo>
                    <a:cubicBezTo>
                      <a:pt x="111" y="320"/>
                      <a:pt x="111" y="314"/>
                      <a:pt x="112" y="308"/>
                    </a:cubicBezTo>
                    <a:cubicBezTo>
                      <a:pt x="113" y="301"/>
                      <a:pt x="116" y="294"/>
                      <a:pt x="118" y="287"/>
                    </a:cubicBezTo>
                    <a:cubicBezTo>
                      <a:pt x="122" y="288"/>
                      <a:pt x="127" y="290"/>
                      <a:pt x="131" y="289"/>
                    </a:cubicBezTo>
                    <a:cubicBezTo>
                      <a:pt x="132" y="301"/>
                      <a:pt x="135" y="313"/>
                      <a:pt x="134" y="325"/>
                    </a:cubicBezTo>
                    <a:cubicBezTo>
                      <a:pt x="133" y="335"/>
                      <a:pt x="138" y="343"/>
                      <a:pt x="139" y="353"/>
                    </a:cubicBezTo>
                    <a:cubicBezTo>
                      <a:pt x="140" y="355"/>
                      <a:pt x="140" y="357"/>
                      <a:pt x="140" y="358"/>
                    </a:cubicBezTo>
                    <a:cubicBezTo>
                      <a:pt x="142" y="369"/>
                      <a:pt x="144" y="379"/>
                      <a:pt x="146" y="389"/>
                    </a:cubicBezTo>
                    <a:cubicBezTo>
                      <a:pt x="147" y="395"/>
                      <a:pt x="145" y="408"/>
                      <a:pt x="150" y="411"/>
                    </a:cubicBezTo>
                    <a:cubicBezTo>
                      <a:pt x="152" y="412"/>
                      <a:pt x="155" y="413"/>
                      <a:pt x="157" y="413"/>
                    </a:cubicBezTo>
                    <a:cubicBezTo>
                      <a:pt x="160" y="416"/>
                      <a:pt x="160" y="419"/>
                      <a:pt x="160" y="423"/>
                    </a:cubicBezTo>
                    <a:cubicBezTo>
                      <a:pt x="160" y="427"/>
                      <a:pt x="162" y="430"/>
                      <a:pt x="166" y="433"/>
                    </a:cubicBezTo>
                    <a:cubicBezTo>
                      <a:pt x="172" y="433"/>
                      <a:pt x="182" y="432"/>
                      <a:pt x="186" y="430"/>
                    </a:cubicBezTo>
                    <a:cubicBezTo>
                      <a:pt x="193" y="427"/>
                      <a:pt x="189" y="421"/>
                      <a:pt x="185" y="416"/>
                    </a:cubicBezTo>
                    <a:cubicBezTo>
                      <a:pt x="184" y="414"/>
                      <a:pt x="182" y="412"/>
                      <a:pt x="179" y="410"/>
                    </a:cubicBezTo>
                    <a:cubicBezTo>
                      <a:pt x="175" y="409"/>
                      <a:pt x="174" y="407"/>
                      <a:pt x="172" y="405"/>
                    </a:cubicBezTo>
                    <a:cubicBezTo>
                      <a:pt x="172" y="401"/>
                      <a:pt x="171" y="398"/>
                      <a:pt x="168" y="395"/>
                    </a:cubicBezTo>
                    <a:cubicBezTo>
                      <a:pt x="159" y="381"/>
                      <a:pt x="160" y="358"/>
                      <a:pt x="163" y="342"/>
                    </a:cubicBezTo>
                    <a:cubicBezTo>
                      <a:pt x="163" y="342"/>
                      <a:pt x="163" y="342"/>
                      <a:pt x="163" y="342"/>
                    </a:cubicBezTo>
                    <a:cubicBezTo>
                      <a:pt x="165" y="330"/>
                      <a:pt x="162" y="316"/>
                      <a:pt x="166" y="304"/>
                    </a:cubicBezTo>
                    <a:cubicBezTo>
                      <a:pt x="169" y="292"/>
                      <a:pt x="172" y="283"/>
                      <a:pt x="172" y="271"/>
                    </a:cubicBezTo>
                    <a:cubicBezTo>
                      <a:pt x="174" y="265"/>
                      <a:pt x="178" y="261"/>
                      <a:pt x="181" y="255"/>
                    </a:cubicBezTo>
                    <a:cubicBezTo>
                      <a:pt x="186" y="248"/>
                      <a:pt x="188" y="240"/>
                      <a:pt x="188" y="232"/>
                    </a:cubicBezTo>
                    <a:cubicBezTo>
                      <a:pt x="189" y="224"/>
                      <a:pt x="184" y="216"/>
                      <a:pt x="184" y="208"/>
                    </a:cubicBezTo>
                    <a:cubicBezTo>
                      <a:pt x="185" y="201"/>
                      <a:pt x="196" y="175"/>
                      <a:pt x="205" y="174"/>
                    </a:cubicBezTo>
                    <a:cubicBezTo>
                      <a:pt x="206" y="174"/>
                      <a:pt x="207" y="174"/>
                      <a:pt x="208" y="175"/>
                    </a:cubicBezTo>
                    <a:cubicBezTo>
                      <a:pt x="209" y="178"/>
                      <a:pt x="211" y="182"/>
                      <a:pt x="213" y="186"/>
                    </a:cubicBezTo>
                    <a:cubicBezTo>
                      <a:pt x="213" y="186"/>
                      <a:pt x="213" y="187"/>
                      <a:pt x="213" y="188"/>
                    </a:cubicBezTo>
                    <a:cubicBezTo>
                      <a:pt x="214" y="190"/>
                      <a:pt x="214" y="192"/>
                      <a:pt x="216" y="194"/>
                    </a:cubicBezTo>
                    <a:cubicBezTo>
                      <a:pt x="218" y="196"/>
                      <a:pt x="225" y="199"/>
                      <a:pt x="226" y="197"/>
                    </a:cubicBezTo>
                    <a:cubicBezTo>
                      <a:pt x="229" y="199"/>
                      <a:pt x="233" y="201"/>
                      <a:pt x="235" y="199"/>
                    </a:cubicBezTo>
                    <a:cubicBezTo>
                      <a:pt x="235" y="199"/>
                      <a:pt x="235" y="199"/>
                      <a:pt x="235" y="199"/>
                    </a:cubicBezTo>
                    <a:cubicBezTo>
                      <a:pt x="238" y="199"/>
                      <a:pt x="241" y="198"/>
                      <a:pt x="244" y="196"/>
                    </a:cubicBezTo>
                    <a:cubicBezTo>
                      <a:pt x="251" y="192"/>
                      <a:pt x="257" y="184"/>
                      <a:pt x="256" y="175"/>
                    </a:cubicBezTo>
                    <a:cubicBezTo>
                      <a:pt x="256" y="171"/>
                      <a:pt x="254" y="167"/>
                      <a:pt x="254"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7">
                <a:extLst>
                  <a:ext uri="{FF2B5EF4-FFF2-40B4-BE49-F238E27FC236}">
                    <a16:creationId xmlns:a16="http://schemas.microsoft.com/office/drawing/2014/main" id="{3703F816-C893-4F20-89EF-3810485D0B98}"/>
                  </a:ext>
                </a:extLst>
              </p:cNvPr>
              <p:cNvSpPr>
                <a:spLocks/>
              </p:cNvSpPr>
              <p:nvPr/>
            </p:nvSpPr>
            <p:spPr bwMode="auto">
              <a:xfrm>
                <a:off x="1028" y="2744"/>
                <a:ext cx="149" cy="256"/>
              </a:xfrm>
              <a:custGeom>
                <a:avLst/>
                <a:gdLst>
                  <a:gd name="T0" fmla="*/ 248 w 257"/>
                  <a:gd name="T1" fmla="*/ 135 h 441"/>
                  <a:gd name="T2" fmla="*/ 246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2 w 257"/>
                  <a:gd name="T21" fmla="*/ 71 h 441"/>
                  <a:gd name="T22" fmla="*/ 151 w 257"/>
                  <a:gd name="T23" fmla="*/ 76 h 441"/>
                  <a:gd name="T24" fmla="*/ 147 w 257"/>
                  <a:gd name="T25" fmla="*/ 76 h 441"/>
                  <a:gd name="T26" fmla="*/ 147 w 257"/>
                  <a:gd name="T27" fmla="*/ 85 h 441"/>
                  <a:gd name="T28" fmla="*/ 140 w 257"/>
                  <a:gd name="T29" fmla="*/ 84 h 441"/>
                  <a:gd name="T30" fmla="*/ 140 w 257"/>
                  <a:gd name="T31" fmla="*/ 91 h 441"/>
                  <a:gd name="T32" fmla="*/ 136 w 257"/>
                  <a:gd name="T33" fmla="*/ 93 h 441"/>
                  <a:gd name="T34" fmla="*/ 139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9 w 257"/>
                  <a:gd name="T55" fmla="*/ 371 h 441"/>
                  <a:gd name="T56" fmla="*/ 11 w 257"/>
                  <a:gd name="T57" fmla="*/ 391 h 441"/>
                  <a:gd name="T58" fmla="*/ 28 w 257"/>
                  <a:gd name="T59" fmla="*/ 381 h 441"/>
                  <a:gd name="T60" fmla="*/ 28 w 257"/>
                  <a:gd name="T61" fmla="*/ 356 h 441"/>
                  <a:gd name="T62" fmla="*/ 33 w 257"/>
                  <a:gd name="T63" fmla="*/ 289 h 441"/>
                  <a:gd name="T64" fmla="*/ 39 w 257"/>
                  <a:gd name="T65" fmla="*/ 313 h 441"/>
                  <a:gd name="T66" fmla="*/ 42 w 257"/>
                  <a:gd name="T67" fmla="*/ 302 h 441"/>
                  <a:gd name="T68" fmla="*/ 46 w 257"/>
                  <a:gd name="T69" fmla="*/ 265 h 441"/>
                  <a:gd name="T70" fmla="*/ 42 w 257"/>
                  <a:gd name="T71" fmla="*/ 302 h 441"/>
                  <a:gd name="T72" fmla="*/ 43 w 257"/>
                  <a:gd name="T73" fmla="*/ 307 h 441"/>
                  <a:gd name="T74" fmla="*/ 45 w 257"/>
                  <a:gd name="T75" fmla="*/ 369 h 441"/>
                  <a:gd name="T76" fmla="*/ 58 w 257"/>
                  <a:gd name="T77" fmla="*/ 399 h 441"/>
                  <a:gd name="T78" fmla="*/ 73 w 257"/>
                  <a:gd name="T79" fmla="*/ 386 h 441"/>
                  <a:gd name="T80" fmla="*/ 63 w 257"/>
                  <a:gd name="T81" fmla="*/ 321 h 441"/>
                  <a:gd name="T82" fmla="*/ 80 w 257"/>
                  <a:gd name="T83" fmla="*/ 275 h 441"/>
                  <a:gd name="T84" fmla="*/ 83 w 257"/>
                  <a:gd name="T85" fmla="*/ 345 h 441"/>
                  <a:gd name="T86" fmla="*/ 77 w 257"/>
                  <a:gd name="T87" fmla="*/ 399 h 441"/>
                  <a:gd name="T88" fmla="*/ 74 w 257"/>
                  <a:gd name="T89" fmla="*/ 429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6 w 257"/>
                  <a:gd name="T105" fmla="*/ 430 h 441"/>
                  <a:gd name="T106" fmla="*/ 173 w 257"/>
                  <a:gd name="T107" fmla="*/ 405 h 441"/>
                  <a:gd name="T108" fmla="*/ 163 w 257"/>
                  <a:gd name="T109" fmla="*/ 342 h 441"/>
                  <a:gd name="T110" fmla="*/ 182 w 257"/>
                  <a:gd name="T111" fmla="*/ 255 h 441"/>
                  <a:gd name="T112" fmla="*/ 206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4" y="163"/>
                    </a:moveTo>
                    <a:cubicBezTo>
                      <a:pt x="254" y="158"/>
                      <a:pt x="255" y="155"/>
                      <a:pt x="253" y="151"/>
                    </a:cubicBezTo>
                    <a:cubicBezTo>
                      <a:pt x="253" y="146"/>
                      <a:pt x="249" y="139"/>
                      <a:pt x="248" y="135"/>
                    </a:cubicBezTo>
                    <a:cubicBezTo>
                      <a:pt x="245" y="128"/>
                      <a:pt x="245" y="123"/>
                      <a:pt x="245" y="116"/>
                    </a:cubicBezTo>
                    <a:cubicBezTo>
                      <a:pt x="245" y="116"/>
                      <a:pt x="245" y="116"/>
                      <a:pt x="245" y="116"/>
                    </a:cubicBezTo>
                    <a:cubicBezTo>
                      <a:pt x="246" y="113"/>
                      <a:pt x="245" y="108"/>
                      <a:pt x="246" y="105"/>
                    </a:cubicBezTo>
                    <a:cubicBezTo>
                      <a:pt x="247" y="106"/>
                      <a:pt x="247" y="106"/>
                      <a:pt x="247" y="107"/>
                    </a:cubicBezTo>
                    <a:cubicBezTo>
                      <a:pt x="247" y="105"/>
                      <a:pt x="247" y="104"/>
                      <a:pt x="247" y="102"/>
                    </a:cubicBezTo>
                    <a:cubicBezTo>
                      <a:pt x="248" y="104"/>
                      <a:pt x="249" y="105"/>
                      <a:pt x="249" y="107"/>
                    </a:cubicBezTo>
                    <a:cubicBezTo>
                      <a:pt x="248" y="101"/>
                      <a:pt x="247" y="96"/>
                      <a:pt x="245" y="91"/>
                    </a:cubicBezTo>
                    <a:cubicBezTo>
                      <a:pt x="244" y="87"/>
                      <a:pt x="240" y="82"/>
                      <a:pt x="240" y="78"/>
                    </a:cubicBezTo>
                    <a:cubicBezTo>
                      <a:pt x="240" y="78"/>
                      <a:pt x="242" y="78"/>
                      <a:pt x="242" y="79"/>
                    </a:cubicBezTo>
                    <a:cubicBezTo>
                      <a:pt x="241" y="77"/>
                      <a:pt x="239" y="76"/>
                      <a:pt x="239" y="73"/>
                    </a:cubicBezTo>
                    <a:cubicBezTo>
                      <a:pt x="240" y="74"/>
                      <a:pt x="241" y="74"/>
                      <a:pt x="242" y="74"/>
                    </a:cubicBezTo>
                    <a:cubicBezTo>
                      <a:pt x="239" y="71"/>
                      <a:pt x="236" y="68"/>
                      <a:pt x="232" y="67"/>
                    </a:cubicBezTo>
                    <a:cubicBezTo>
                      <a:pt x="232" y="61"/>
                      <a:pt x="233" y="57"/>
                      <a:pt x="237" y="51"/>
                    </a:cubicBezTo>
                    <a:cubicBezTo>
                      <a:pt x="242" y="44"/>
                      <a:pt x="246" y="21"/>
                      <a:pt x="231" y="30"/>
                    </a:cubicBezTo>
                    <a:cubicBezTo>
                      <a:pt x="221" y="36"/>
                      <a:pt x="220" y="46"/>
                      <a:pt x="213" y="53"/>
                    </a:cubicBezTo>
                    <a:cubicBezTo>
                      <a:pt x="212" y="53"/>
                      <a:pt x="210" y="53"/>
                      <a:pt x="208" y="52"/>
                    </a:cubicBezTo>
                    <a:cubicBezTo>
                      <a:pt x="206" y="52"/>
                      <a:pt x="204" y="52"/>
                      <a:pt x="202" y="52"/>
                    </a:cubicBezTo>
                    <a:cubicBezTo>
                      <a:pt x="200" y="52"/>
                      <a:pt x="198" y="52"/>
                      <a:pt x="197" y="53"/>
                    </a:cubicBezTo>
                    <a:cubicBezTo>
                      <a:pt x="196" y="53"/>
                      <a:pt x="196" y="53"/>
                      <a:pt x="197" y="52"/>
                    </a:cubicBezTo>
                    <a:cubicBezTo>
                      <a:pt x="193" y="46"/>
                      <a:pt x="187" y="42"/>
                      <a:pt x="180" y="39"/>
                    </a:cubicBezTo>
                    <a:cubicBezTo>
                      <a:pt x="171" y="34"/>
                      <a:pt x="164" y="29"/>
                      <a:pt x="158" y="19"/>
                    </a:cubicBezTo>
                    <a:cubicBezTo>
                      <a:pt x="154" y="14"/>
                      <a:pt x="147" y="0"/>
                      <a:pt x="145" y="14"/>
                    </a:cubicBezTo>
                    <a:cubicBezTo>
                      <a:pt x="143" y="33"/>
                      <a:pt x="157" y="51"/>
                      <a:pt x="164" y="68"/>
                    </a:cubicBezTo>
                    <a:cubicBezTo>
                      <a:pt x="162" y="68"/>
                      <a:pt x="160" y="68"/>
                      <a:pt x="159" y="68"/>
                    </a:cubicBezTo>
                    <a:cubicBezTo>
                      <a:pt x="160" y="68"/>
                      <a:pt x="161" y="70"/>
                      <a:pt x="161" y="71"/>
                    </a:cubicBezTo>
                    <a:cubicBezTo>
                      <a:pt x="159" y="71"/>
                      <a:pt x="157" y="70"/>
                      <a:pt x="154" y="69"/>
                    </a:cubicBezTo>
                    <a:cubicBezTo>
                      <a:pt x="155" y="69"/>
                      <a:pt x="156" y="70"/>
                      <a:pt x="156" y="71"/>
                    </a:cubicBezTo>
                    <a:cubicBezTo>
                      <a:pt x="155" y="71"/>
                      <a:pt x="154" y="71"/>
                      <a:pt x="152" y="70"/>
                    </a:cubicBezTo>
                    <a:cubicBezTo>
                      <a:pt x="154" y="71"/>
                      <a:pt x="155" y="72"/>
                      <a:pt x="156" y="74"/>
                    </a:cubicBezTo>
                    <a:cubicBezTo>
                      <a:pt x="155" y="72"/>
                      <a:pt x="153" y="71"/>
                      <a:pt x="152" y="71"/>
                    </a:cubicBezTo>
                    <a:cubicBezTo>
                      <a:pt x="153" y="73"/>
                      <a:pt x="155" y="75"/>
                      <a:pt x="156" y="78"/>
                    </a:cubicBezTo>
                    <a:cubicBezTo>
                      <a:pt x="154" y="76"/>
                      <a:pt x="151" y="75"/>
                      <a:pt x="149" y="73"/>
                    </a:cubicBezTo>
                    <a:cubicBezTo>
                      <a:pt x="149" y="74"/>
                      <a:pt x="150" y="75"/>
                      <a:pt x="151" y="76"/>
                    </a:cubicBezTo>
                    <a:cubicBezTo>
                      <a:pt x="149" y="76"/>
                      <a:pt x="148" y="75"/>
                      <a:pt x="146" y="74"/>
                    </a:cubicBezTo>
                    <a:cubicBezTo>
                      <a:pt x="148" y="76"/>
                      <a:pt x="150" y="78"/>
                      <a:pt x="152" y="79"/>
                    </a:cubicBezTo>
                    <a:cubicBezTo>
                      <a:pt x="150" y="78"/>
                      <a:pt x="149" y="77"/>
                      <a:pt x="147" y="76"/>
                    </a:cubicBezTo>
                    <a:cubicBezTo>
                      <a:pt x="149" y="78"/>
                      <a:pt x="151" y="81"/>
                      <a:pt x="153" y="84"/>
                    </a:cubicBezTo>
                    <a:cubicBezTo>
                      <a:pt x="150" y="83"/>
                      <a:pt x="147" y="82"/>
                      <a:pt x="144" y="82"/>
                    </a:cubicBezTo>
                    <a:cubicBezTo>
                      <a:pt x="145" y="83"/>
                      <a:pt x="146" y="84"/>
                      <a:pt x="147" y="85"/>
                    </a:cubicBezTo>
                    <a:cubicBezTo>
                      <a:pt x="146" y="84"/>
                      <a:pt x="144" y="83"/>
                      <a:pt x="143" y="82"/>
                    </a:cubicBezTo>
                    <a:cubicBezTo>
                      <a:pt x="144" y="83"/>
                      <a:pt x="146" y="85"/>
                      <a:pt x="147" y="86"/>
                    </a:cubicBezTo>
                    <a:cubicBezTo>
                      <a:pt x="145" y="86"/>
                      <a:pt x="142" y="85"/>
                      <a:pt x="140" y="84"/>
                    </a:cubicBezTo>
                    <a:cubicBezTo>
                      <a:pt x="141" y="85"/>
                      <a:pt x="143" y="86"/>
                      <a:pt x="145" y="88"/>
                    </a:cubicBezTo>
                    <a:cubicBezTo>
                      <a:pt x="142" y="87"/>
                      <a:pt x="140" y="86"/>
                      <a:pt x="138" y="85"/>
                    </a:cubicBezTo>
                    <a:cubicBezTo>
                      <a:pt x="139" y="87"/>
                      <a:pt x="140" y="89"/>
                      <a:pt x="140" y="91"/>
                    </a:cubicBezTo>
                    <a:cubicBezTo>
                      <a:pt x="140" y="91"/>
                      <a:pt x="139" y="90"/>
                      <a:pt x="138" y="90"/>
                    </a:cubicBezTo>
                    <a:cubicBezTo>
                      <a:pt x="139" y="91"/>
                      <a:pt x="140" y="92"/>
                      <a:pt x="140" y="94"/>
                    </a:cubicBezTo>
                    <a:cubicBezTo>
                      <a:pt x="139" y="93"/>
                      <a:pt x="137" y="94"/>
                      <a:pt x="136" y="93"/>
                    </a:cubicBezTo>
                    <a:cubicBezTo>
                      <a:pt x="138" y="94"/>
                      <a:pt x="140" y="95"/>
                      <a:pt x="141" y="95"/>
                    </a:cubicBezTo>
                    <a:cubicBezTo>
                      <a:pt x="139" y="95"/>
                      <a:pt x="137" y="95"/>
                      <a:pt x="134" y="95"/>
                    </a:cubicBezTo>
                    <a:cubicBezTo>
                      <a:pt x="136" y="96"/>
                      <a:pt x="138" y="97"/>
                      <a:pt x="139" y="98"/>
                    </a:cubicBezTo>
                    <a:cubicBezTo>
                      <a:pt x="140" y="99"/>
                      <a:pt x="142" y="99"/>
                      <a:pt x="143" y="100"/>
                    </a:cubicBezTo>
                    <a:cubicBezTo>
                      <a:pt x="143" y="100"/>
                      <a:pt x="143" y="100"/>
                      <a:pt x="143" y="100"/>
                    </a:cubicBezTo>
                    <a:cubicBezTo>
                      <a:pt x="143" y="100"/>
                      <a:pt x="143" y="100"/>
                      <a:pt x="143" y="100"/>
                    </a:cubicBezTo>
                    <a:cubicBezTo>
                      <a:pt x="142" y="100"/>
                      <a:pt x="141" y="100"/>
                      <a:pt x="140" y="100"/>
                    </a:cubicBezTo>
                    <a:cubicBezTo>
                      <a:pt x="141" y="101"/>
                      <a:pt x="141" y="101"/>
                      <a:pt x="141" y="101"/>
                    </a:cubicBezTo>
                    <a:cubicBezTo>
                      <a:pt x="141" y="101"/>
                      <a:pt x="140" y="101"/>
                      <a:pt x="140" y="101"/>
                    </a:cubicBezTo>
                    <a:cubicBezTo>
                      <a:pt x="138" y="102"/>
                      <a:pt x="136" y="101"/>
                      <a:pt x="134" y="101"/>
                    </a:cubicBezTo>
                    <a:cubicBezTo>
                      <a:pt x="135" y="103"/>
                      <a:pt x="136" y="103"/>
                      <a:pt x="137" y="104"/>
                    </a:cubicBezTo>
                    <a:cubicBezTo>
                      <a:pt x="137" y="104"/>
                      <a:pt x="137" y="104"/>
                      <a:pt x="137" y="104"/>
                    </a:cubicBezTo>
                    <a:cubicBezTo>
                      <a:pt x="135" y="105"/>
                      <a:pt x="134" y="105"/>
                      <a:pt x="133" y="105"/>
                    </a:cubicBezTo>
                    <a:cubicBezTo>
                      <a:pt x="133" y="108"/>
                      <a:pt x="131" y="108"/>
                      <a:pt x="129" y="109"/>
                    </a:cubicBezTo>
                    <a:cubicBezTo>
                      <a:pt x="130" y="110"/>
                      <a:pt x="131" y="111"/>
                      <a:pt x="132" y="112"/>
                    </a:cubicBezTo>
                    <a:cubicBezTo>
                      <a:pt x="130" y="113"/>
                      <a:pt x="127" y="113"/>
                      <a:pt x="125" y="114"/>
                    </a:cubicBezTo>
                    <a:cubicBezTo>
                      <a:pt x="125" y="115"/>
                      <a:pt x="126" y="119"/>
                      <a:pt x="125" y="120"/>
                    </a:cubicBezTo>
                    <a:cubicBezTo>
                      <a:pt x="124" y="122"/>
                      <a:pt x="122" y="121"/>
                      <a:pt x="121" y="124"/>
                    </a:cubicBezTo>
                    <a:cubicBezTo>
                      <a:pt x="120" y="124"/>
                      <a:pt x="118" y="125"/>
                      <a:pt x="117" y="125"/>
                    </a:cubicBezTo>
                    <a:cubicBezTo>
                      <a:pt x="116" y="131"/>
                      <a:pt x="97" y="138"/>
                      <a:pt x="89" y="135"/>
                    </a:cubicBezTo>
                    <a:cubicBezTo>
                      <a:pt x="84" y="132"/>
                      <a:pt x="80" y="129"/>
                      <a:pt x="74" y="127"/>
                    </a:cubicBezTo>
                    <a:cubicBezTo>
                      <a:pt x="69" y="125"/>
                      <a:pt x="64" y="125"/>
                      <a:pt x="58" y="125"/>
                    </a:cubicBezTo>
                    <a:cubicBezTo>
                      <a:pt x="52" y="125"/>
                      <a:pt x="47" y="121"/>
                      <a:pt x="41" y="123"/>
                    </a:cubicBezTo>
                    <a:cubicBezTo>
                      <a:pt x="37" y="124"/>
                      <a:pt x="31" y="128"/>
                      <a:pt x="28" y="131"/>
                    </a:cubicBezTo>
                    <a:cubicBezTo>
                      <a:pt x="21" y="136"/>
                      <a:pt x="15" y="144"/>
                      <a:pt x="8" y="151"/>
                    </a:cubicBezTo>
                    <a:cubicBezTo>
                      <a:pt x="2" y="157"/>
                      <a:pt x="1" y="164"/>
                      <a:pt x="1" y="173"/>
                    </a:cubicBezTo>
                    <a:cubicBezTo>
                      <a:pt x="1" y="189"/>
                      <a:pt x="0" y="204"/>
                      <a:pt x="3" y="219"/>
                    </a:cubicBezTo>
                    <a:cubicBezTo>
                      <a:pt x="4" y="225"/>
                      <a:pt x="5" y="230"/>
                      <a:pt x="7" y="235"/>
                    </a:cubicBezTo>
                    <a:cubicBezTo>
                      <a:pt x="7" y="249"/>
                      <a:pt x="10" y="263"/>
                      <a:pt x="11" y="277"/>
                    </a:cubicBezTo>
                    <a:cubicBezTo>
                      <a:pt x="12" y="287"/>
                      <a:pt x="9" y="297"/>
                      <a:pt x="10" y="307"/>
                    </a:cubicBezTo>
                    <a:cubicBezTo>
                      <a:pt x="10" y="313"/>
                      <a:pt x="12" y="317"/>
                      <a:pt x="14" y="322"/>
                    </a:cubicBezTo>
                    <a:cubicBezTo>
                      <a:pt x="14" y="331"/>
                      <a:pt x="15" y="340"/>
                      <a:pt x="14" y="350"/>
                    </a:cubicBezTo>
                    <a:cubicBezTo>
                      <a:pt x="14" y="357"/>
                      <a:pt x="10" y="364"/>
                      <a:pt x="9" y="371"/>
                    </a:cubicBezTo>
                    <a:cubicBezTo>
                      <a:pt x="9" y="374"/>
                      <a:pt x="11" y="377"/>
                      <a:pt x="13" y="381"/>
                    </a:cubicBezTo>
                    <a:cubicBezTo>
                      <a:pt x="12" y="381"/>
                      <a:pt x="12" y="381"/>
                      <a:pt x="12" y="381"/>
                    </a:cubicBezTo>
                    <a:cubicBezTo>
                      <a:pt x="14" y="385"/>
                      <a:pt x="11" y="388"/>
                      <a:pt x="11" y="391"/>
                    </a:cubicBezTo>
                    <a:cubicBezTo>
                      <a:pt x="11" y="395"/>
                      <a:pt x="8" y="401"/>
                      <a:pt x="14" y="400"/>
                    </a:cubicBezTo>
                    <a:cubicBezTo>
                      <a:pt x="17" y="401"/>
                      <a:pt x="27" y="401"/>
                      <a:pt x="29" y="398"/>
                    </a:cubicBezTo>
                    <a:cubicBezTo>
                      <a:pt x="30" y="395"/>
                      <a:pt x="28" y="384"/>
                      <a:pt x="28" y="381"/>
                    </a:cubicBezTo>
                    <a:cubicBezTo>
                      <a:pt x="28" y="381"/>
                      <a:pt x="28" y="381"/>
                      <a:pt x="28" y="381"/>
                    </a:cubicBezTo>
                    <a:cubicBezTo>
                      <a:pt x="28" y="377"/>
                      <a:pt x="28" y="374"/>
                      <a:pt x="29" y="370"/>
                    </a:cubicBezTo>
                    <a:cubicBezTo>
                      <a:pt x="30" y="366"/>
                      <a:pt x="28" y="361"/>
                      <a:pt x="28" y="356"/>
                    </a:cubicBezTo>
                    <a:cubicBezTo>
                      <a:pt x="29" y="347"/>
                      <a:pt x="29" y="334"/>
                      <a:pt x="29" y="324"/>
                    </a:cubicBezTo>
                    <a:cubicBezTo>
                      <a:pt x="30" y="321"/>
                      <a:pt x="30" y="319"/>
                      <a:pt x="31" y="316"/>
                    </a:cubicBezTo>
                    <a:cubicBezTo>
                      <a:pt x="34" y="307"/>
                      <a:pt x="32" y="298"/>
                      <a:pt x="33" y="289"/>
                    </a:cubicBezTo>
                    <a:cubicBezTo>
                      <a:pt x="33" y="287"/>
                      <a:pt x="34" y="286"/>
                      <a:pt x="34" y="285"/>
                    </a:cubicBezTo>
                    <a:cubicBezTo>
                      <a:pt x="34" y="290"/>
                      <a:pt x="34" y="294"/>
                      <a:pt x="35" y="299"/>
                    </a:cubicBezTo>
                    <a:cubicBezTo>
                      <a:pt x="36" y="302"/>
                      <a:pt x="36" y="311"/>
                      <a:pt x="39" y="313"/>
                    </a:cubicBezTo>
                    <a:cubicBezTo>
                      <a:pt x="39" y="313"/>
                      <a:pt x="39" y="313"/>
                      <a:pt x="39" y="313"/>
                    </a:cubicBezTo>
                    <a:cubicBezTo>
                      <a:pt x="41" y="310"/>
                      <a:pt x="42" y="308"/>
                      <a:pt x="42" y="305"/>
                    </a:cubicBezTo>
                    <a:cubicBezTo>
                      <a:pt x="42" y="304"/>
                      <a:pt x="42" y="303"/>
                      <a:pt x="42" y="302"/>
                    </a:cubicBezTo>
                    <a:cubicBezTo>
                      <a:pt x="42" y="297"/>
                      <a:pt x="41" y="293"/>
                      <a:pt x="41" y="288"/>
                    </a:cubicBezTo>
                    <a:cubicBezTo>
                      <a:pt x="42" y="284"/>
                      <a:pt x="44" y="281"/>
                      <a:pt x="45" y="276"/>
                    </a:cubicBezTo>
                    <a:cubicBezTo>
                      <a:pt x="47" y="273"/>
                      <a:pt x="46" y="269"/>
                      <a:pt x="46" y="265"/>
                    </a:cubicBezTo>
                    <a:cubicBezTo>
                      <a:pt x="48" y="266"/>
                      <a:pt x="49" y="268"/>
                      <a:pt x="51" y="269"/>
                    </a:cubicBezTo>
                    <a:cubicBezTo>
                      <a:pt x="50" y="275"/>
                      <a:pt x="48" y="280"/>
                      <a:pt x="45" y="286"/>
                    </a:cubicBezTo>
                    <a:cubicBezTo>
                      <a:pt x="43" y="291"/>
                      <a:pt x="42" y="296"/>
                      <a:pt x="42" y="302"/>
                    </a:cubicBezTo>
                    <a:cubicBezTo>
                      <a:pt x="42" y="303"/>
                      <a:pt x="42" y="304"/>
                      <a:pt x="42" y="305"/>
                    </a:cubicBezTo>
                    <a:cubicBezTo>
                      <a:pt x="42" y="305"/>
                      <a:pt x="42" y="306"/>
                      <a:pt x="42" y="306"/>
                    </a:cubicBezTo>
                    <a:cubicBezTo>
                      <a:pt x="43" y="307"/>
                      <a:pt x="43" y="307"/>
                      <a:pt x="43" y="307"/>
                    </a:cubicBezTo>
                    <a:cubicBezTo>
                      <a:pt x="42" y="317"/>
                      <a:pt x="42" y="328"/>
                      <a:pt x="44" y="338"/>
                    </a:cubicBezTo>
                    <a:cubicBezTo>
                      <a:pt x="44" y="343"/>
                      <a:pt x="46" y="349"/>
                      <a:pt x="46" y="354"/>
                    </a:cubicBezTo>
                    <a:cubicBezTo>
                      <a:pt x="47" y="359"/>
                      <a:pt x="45" y="364"/>
                      <a:pt x="45" y="369"/>
                    </a:cubicBezTo>
                    <a:cubicBezTo>
                      <a:pt x="46" y="375"/>
                      <a:pt x="47" y="378"/>
                      <a:pt x="52" y="380"/>
                    </a:cubicBezTo>
                    <a:cubicBezTo>
                      <a:pt x="53" y="383"/>
                      <a:pt x="55" y="386"/>
                      <a:pt x="54" y="389"/>
                    </a:cubicBezTo>
                    <a:cubicBezTo>
                      <a:pt x="54" y="394"/>
                      <a:pt x="52" y="397"/>
                      <a:pt x="58" y="399"/>
                    </a:cubicBezTo>
                    <a:cubicBezTo>
                      <a:pt x="61" y="400"/>
                      <a:pt x="67" y="400"/>
                      <a:pt x="70" y="400"/>
                    </a:cubicBezTo>
                    <a:cubicBezTo>
                      <a:pt x="75" y="400"/>
                      <a:pt x="76" y="399"/>
                      <a:pt x="75" y="393"/>
                    </a:cubicBezTo>
                    <a:cubicBezTo>
                      <a:pt x="75" y="391"/>
                      <a:pt x="74" y="388"/>
                      <a:pt x="73" y="386"/>
                    </a:cubicBezTo>
                    <a:cubicBezTo>
                      <a:pt x="72" y="381"/>
                      <a:pt x="71" y="380"/>
                      <a:pt x="68" y="376"/>
                    </a:cubicBezTo>
                    <a:cubicBezTo>
                      <a:pt x="65" y="372"/>
                      <a:pt x="65" y="358"/>
                      <a:pt x="64" y="354"/>
                    </a:cubicBezTo>
                    <a:cubicBezTo>
                      <a:pt x="61" y="337"/>
                      <a:pt x="63" y="335"/>
                      <a:pt x="63" y="321"/>
                    </a:cubicBezTo>
                    <a:cubicBezTo>
                      <a:pt x="63" y="321"/>
                      <a:pt x="63" y="320"/>
                      <a:pt x="63" y="319"/>
                    </a:cubicBezTo>
                    <a:cubicBezTo>
                      <a:pt x="65" y="311"/>
                      <a:pt x="64" y="305"/>
                      <a:pt x="69" y="297"/>
                    </a:cubicBezTo>
                    <a:cubicBezTo>
                      <a:pt x="73" y="290"/>
                      <a:pt x="77" y="283"/>
                      <a:pt x="80" y="275"/>
                    </a:cubicBezTo>
                    <a:cubicBezTo>
                      <a:pt x="82" y="276"/>
                      <a:pt x="84" y="277"/>
                      <a:pt x="86" y="277"/>
                    </a:cubicBezTo>
                    <a:cubicBezTo>
                      <a:pt x="85" y="289"/>
                      <a:pt x="87" y="302"/>
                      <a:pt x="87" y="313"/>
                    </a:cubicBezTo>
                    <a:cubicBezTo>
                      <a:pt x="87" y="324"/>
                      <a:pt x="83" y="334"/>
                      <a:pt x="83" y="345"/>
                    </a:cubicBezTo>
                    <a:cubicBezTo>
                      <a:pt x="83" y="347"/>
                      <a:pt x="83" y="349"/>
                      <a:pt x="83" y="352"/>
                    </a:cubicBezTo>
                    <a:cubicBezTo>
                      <a:pt x="82" y="360"/>
                      <a:pt x="82" y="369"/>
                      <a:pt x="82" y="378"/>
                    </a:cubicBezTo>
                    <a:cubicBezTo>
                      <a:pt x="82" y="386"/>
                      <a:pt x="77" y="391"/>
                      <a:pt x="77" y="399"/>
                    </a:cubicBezTo>
                    <a:cubicBezTo>
                      <a:pt x="77" y="401"/>
                      <a:pt x="77" y="403"/>
                      <a:pt x="77" y="406"/>
                    </a:cubicBezTo>
                    <a:cubicBezTo>
                      <a:pt x="76" y="410"/>
                      <a:pt x="75" y="414"/>
                      <a:pt x="74" y="419"/>
                    </a:cubicBezTo>
                    <a:cubicBezTo>
                      <a:pt x="73" y="422"/>
                      <a:pt x="74" y="425"/>
                      <a:pt x="74" y="429"/>
                    </a:cubicBezTo>
                    <a:cubicBezTo>
                      <a:pt x="74" y="432"/>
                      <a:pt x="72" y="437"/>
                      <a:pt x="74" y="439"/>
                    </a:cubicBezTo>
                    <a:cubicBezTo>
                      <a:pt x="76" y="441"/>
                      <a:pt x="83" y="440"/>
                      <a:pt x="85" y="440"/>
                    </a:cubicBezTo>
                    <a:cubicBezTo>
                      <a:pt x="95" y="440"/>
                      <a:pt x="93" y="436"/>
                      <a:pt x="92" y="430"/>
                    </a:cubicBezTo>
                    <a:cubicBezTo>
                      <a:pt x="92" y="429"/>
                      <a:pt x="92" y="427"/>
                      <a:pt x="93" y="426"/>
                    </a:cubicBezTo>
                    <a:cubicBezTo>
                      <a:pt x="94" y="424"/>
                      <a:pt x="96" y="423"/>
                      <a:pt x="96" y="420"/>
                    </a:cubicBezTo>
                    <a:cubicBezTo>
                      <a:pt x="96" y="418"/>
                      <a:pt x="95" y="415"/>
                      <a:pt x="95" y="413"/>
                    </a:cubicBezTo>
                    <a:cubicBezTo>
                      <a:pt x="96" y="410"/>
                      <a:pt x="98" y="407"/>
                      <a:pt x="99" y="404"/>
                    </a:cubicBezTo>
                    <a:cubicBezTo>
                      <a:pt x="100" y="400"/>
                      <a:pt x="98" y="395"/>
                      <a:pt x="98" y="391"/>
                    </a:cubicBezTo>
                    <a:cubicBezTo>
                      <a:pt x="98" y="383"/>
                      <a:pt x="99" y="375"/>
                      <a:pt x="102" y="367"/>
                    </a:cubicBezTo>
                    <a:cubicBezTo>
                      <a:pt x="104" y="365"/>
                      <a:pt x="105" y="362"/>
                      <a:pt x="106" y="358"/>
                    </a:cubicBezTo>
                    <a:cubicBezTo>
                      <a:pt x="108" y="353"/>
                      <a:pt x="111" y="349"/>
                      <a:pt x="112" y="343"/>
                    </a:cubicBezTo>
                    <a:cubicBezTo>
                      <a:pt x="113" y="338"/>
                      <a:pt x="112" y="332"/>
                      <a:pt x="112" y="326"/>
                    </a:cubicBezTo>
                    <a:cubicBezTo>
                      <a:pt x="111" y="320"/>
                      <a:pt x="111" y="314"/>
                      <a:pt x="112" y="308"/>
                    </a:cubicBezTo>
                    <a:cubicBezTo>
                      <a:pt x="114" y="301"/>
                      <a:pt x="117" y="294"/>
                      <a:pt x="119" y="287"/>
                    </a:cubicBezTo>
                    <a:cubicBezTo>
                      <a:pt x="122" y="288"/>
                      <a:pt x="127" y="290"/>
                      <a:pt x="131" y="289"/>
                    </a:cubicBezTo>
                    <a:cubicBezTo>
                      <a:pt x="132" y="301"/>
                      <a:pt x="136" y="313"/>
                      <a:pt x="134" y="325"/>
                    </a:cubicBezTo>
                    <a:cubicBezTo>
                      <a:pt x="133" y="335"/>
                      <a:pt x="138" y="343"/>
                      <a:pt x="140" y="353"/>
                    </a:cubicBezTo>
                    <a:cubicBezTo>
                      <a:pt x="140" y="355"/>
                      <a:pt x="140" y="357"/>
                      <a:pt x="141" y="358"/>
                    </a:cubicBezTo>
                    <a:cubicBezTo>
                      <a:pt x="142" y="369"/>
                      <a:pt x="145" y="379"/>
                      <a:pt x="146" y="389"/>
                    </a:cubicBezTo>
                    <a:cubicBezTo>
                      <a:pt x="147" y="395"/>
                      <a:pt x="146" y="408"/>
                      <a:pt x="151" y="411"/>
                    </a:cubicBezTo>
                    <a:cubicBezTo>
                      <a:pt x="153" y="412"/>
                      <a:pt x="155" y="413"/>
                      <a:pt x="158" y="413"/>
                    </a:cubicBezTo>
                    <a:cubicBezTo>
                      <a:pt x="161" y="416"/>
                      <a:pt x="160" y="419"/>
                      <a:pt x="160" y="423"/>
                    </a:cubicBezTo>
                    <a:cubicBezTo>
                      <a:pt x="161" y="427"/>
                      <a:pt x="162" y="430"/>
                      <a:pt x="166" y="433"/>
                    </a:cubicBezTo>
                    <a:cubicBezTo>
                      <a:pt x="172" y="433"/>
                      <a:pt x="183" y="432"/>
                      <a:pt x="186" y="430"/>
                    </a:cubicBezTo>
                    <a:cubicBezTo>
                      <a:pt x="193" y="427"/>
                      <a:pt x="189" y="421"/>
                      <a:pt x="185" y="416"/>
                    </a:cubicBezTo>
                    <a:cubicBezTo>
                      <a:pt x="184" y="414"/>
                      <a:pt x="183" y="412"/>
                      <a:pt x="179" y="410"/>
                    </a:cubicBezTo>
                    <a:cubicBezTo>
                      <a:pt x="175" y="409"/>
                      <a:pt x="174" y="407"/>
                      <a:pt x="173" y="405"/>
                    </a:cubicBezTo>
                    <a:cubicBezTo>
                      <a:pt x="172" y="401"/>
                      <a:pt x="171" y="398"/>
                      <a:pt x="169" y="395"/>
                    </a:cubicBezTo>
                    <a:cubicBezTo>
                      <a:pt x="159" y="381"/>
                      <a:pt x="160" y="358"/>
                      <a:pt x="163" y="342"/>
                    </a:cubicBezTo>
                    <a:cubicBezTo>
                      <a:pt x="163" y="342"/>
                      <a:pt x="163" y="342"/>
                      <a:pt x="163" y="342"/>
                    </a:cubicBezTo>
                    <a:cubicBezTo>
                      <a:pt x="166" y="330"/>
                      <a:pt x="162" y="316"/>
                      <a:pt x="166" y="304"/>
                    </a:cubicBezTo>
                    <a:cubicBezTo>
                      <a:pt x="170" y="292"/>
                      <a:pt x="172" y="283"/>
                      <a:pt x="172" y="271"/>
                    </a:cubicBezTo>
                    <a:cubicBezTo>
                      <a:pt x="174" y="265"/>
                      <a:pt x="178" y="261"/>
                      <a:pt x="182" y="255"/>
                    </a:cubicBezTo>
                    <a:cubicBezTo>
                      <a:pt x="186" y="248"/>
                      <a:pt x="188" y="240"/>
                      <a:pt x="189" y="232"/>
                    </a:cubicBezTo>
                    <a:cubicBezTo>
                      <a:pt x="189" y="224"/>
                      <a:pt x="184" y="216"/>
                      <a:pt x="185" y="208"/>
                    </a:cubicBezTo>
                    <a:cubicBezTo>
                      <a:pt x="185" y="201"/>
                      <a:pt x="196" y="175"/>
                      <a:pt x="206" y="174"/>
                    </a:cubicBezTo>
                    <a:cubicBezTo>
                      <a:pt x="206" y="174"/>
                      <a:pt x="207" y="174"/>
                      <a:pt x="208" y="175"/>
                    </a:cubicBezTo>
                    <a:cubicBezTo>
                      <a:pt x="210" y="178"/>
                      <a:pt x="211" y="182"/>
                      <a:pt x="213" y="186"/>
                    </a:cubicBezTo>
                    <a:cubicBezTo>
                      <a:pt x="213" y="186"/>
                      <a:pt x="213" y="187"/>
                      <a:pt x="213" y="188"/>
                    </a:cubicBezTo>
                    <a:cubicBezTo>
                      <a:pt x="214" y="190"/>
                      <a:pt x="215" y="192"/>
                      <a:pt x="216" y="194"/>
                    </a:cubicBezTo>
                    <a:cubicBezTo>
                      <a:pt x="218" y="196"/>
                      <a:pt x="225" y="199"/>
                      <a:pt x="227" y="197"/>
                    </a:cubicBezTo>
                    <a:cubicBezTo>
                      <a:pt x="230" y="199"/>
                      <a:pt x="233" y="201"/>
                      <a:pt x="235" y="199"/>
                    </a:cubicBezTo>
                    <a:cubicBezTo>
                      <a:pt x="235" y="199"/>
                      <a:pt x="235" y="199"/>
                      <a:pt x="235" y="199"/>
                    </a:cubicBezTo>
                    <a:cubicBezTo>
                      <a:pt x="238" y="199"/>
                      <a:pt x="241" y="198"/>
                      <a:pt x="244" y="196"/>
                    </a:cubicBezTo>
                    <a:cubicBezTo>
                      <a:pt x="251" y="192"/>
                      <a:pt x="257" y="184"/>
                      <a:pt x="256" y="175"/>
                    </a:cubicBezTo>
                    <a:cubicBezTo>
                      <a:pt x="256" y="171"/>
                      <a:pt x="255" y="167"/>
                      <a:pt x="254"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8">
                <a:extLst>
                  <a:ext uri="{FF2B5EF4-FFF2-40B4-BE49-F238E27FC236}">
                    <a16:creationId xmlns:a16="http://schemas.microsoft.com/office/drawing/2014/main" id="{3112352F-4BA4-4CFA-B603-666FACC12B3D}"/>
                  </a:ext>
                </a:extLst>
              </p:cNvPr>
              <p:cNvSpPr>
                <a:spLocks/>
              </p:cNvSpPr>
              <p:nvPr/>
            </p:nvSpPr>
            <p:spPr bwMode="auto">
              <a:xfrm>
                <a:off x="1204" y="2744"/>
                <a:ext cx="149" cy="256"/>
              </a:xfrm>
              <a:custGeom>
                <a:avLst/>
                <a:gdLst>
                  <a:gd name="T0" fmla="*/ 248 w 257"/>
                  <a:gd name="T1" fmla="*/ 135 h 441"/>
                  <a:gd name="T2" fmla="*/ 247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2 w 257"/>
                  <a:gd name="T21" fmla="*/ 71 h 441"/>
                  <a:gd name="T22" fmla="*/ 151 w 257"/>
                  <a:gd name="T23" fmla="*/ 76 h 441"/>
                  <a:gd name="T24" fmla="*/ 147 w 257"/>
                  <a:gd name="T25" fmla="*/ 76 h 441"/>
                  <a:gd name="T26" fmla="*/ 148 w 257"/>
                  <a:gd name="T27" fmla="*/ 85 h 441"/>
                  <a:gd name="T28" fmla="*/ 140 w 257"/>
                  <a:gd name="T29" fmla="*/ 84 h 441"/>
                  <a:gd name="T30" fmla="*/ 140 w 257"/>
                  <a:gd name="T31" fmla="*/ 91 h 441"/>
                  <a:gd name="T32" fmla="*/ 136 w 257"/>
                  <a:gd name="T33" fmla="*/ 93 h 441"/>
                  <a:gd name="T34" fmla="*/ 139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5 w 257"/>
                  <a:gd name="T47" fmla="*/ 127 h 441"/>
                  <a:gd name="T48" fmla="*/ 28 w 257"/>
                  <a:gd name="T49" fmla="*/ 131 h 441"/>
                  <a:gd name="T50" fmla="*/ 3 w 257"/>
                  <a:gd name="T51" fmla="*/ 219 h 441"/>
                  <a:gd name="T52" fmla="*/ 10 w 257"/>
                  <a:gd name="T53" fmla="*/ 307 h 441"/>
                  <a:gd name="T54" fmla="*/ 10 w 257"/>
                  <a:gd name="T55" fmla="*/ 371 h 441"/>
                  <a:gd name="T56" fmla="*/ 11 w 257"/>
                  <a:gd name="T57" fmla="*/ 391 h 441"/>
                  <a:gd name="T58" fmla="*/ 29 w 257"/>
                  <a:gd name="T59" fmla="*/ 381 h 441"/>
                  <a:gd name="T60" fmla="*/ 29 w 257"/>
                  <a:gd name="T61" fmla="*/ 356 h 441"/>
                  <a:gd name="T62" fmla="*/ 33 w 257"/>
                  <a:gd name="T63" fmla="*/ 289 h 441"/>
                  <a:gd name="T64" fmla="*/ 40 w 257"/>
                  <a:gd name="T65" fmla="*/ 313 h 441"/>
                  <a:gd name="T66" fmla="*/ 43 w 257"/>
                  <a:gd name="T67" fmla="*/ 302 h 441"/>
                  <a:gd name="T68" fmla="*/ 46 w 257"/>
                  <a:gd name="T69" fmla="*/ 265 h 441"/>
                  <a:gd name="T70" fmla="*/ 43 w 257"/>
                  <a:gd name="T71" fmla="*/ 302 h 441"/>
                  <a:gd name="T72" fmla="*/ 43 w 257"/>
                  <a:gd name="T73" fmla="*/ 307 h 441"/>
                  <a:gd name="T74" fmla="*/ 46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4 w 257"/>
                  <a:gd name="T89" fmla="*/ 429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7 w 257"/>
                  <a:gd name="T105" fmla="*/ 430 h 441"/>
                  <a:gd name="T106" fmla="*/ 173 w 257"/>
                  <a:gd name="T107" fmla="*/ 405 h 441"/>
                  <a:gd name="T108" fmla="*/ 163 w 257"/>
                  <a:gd name="T109" fmla="*/ 342 h 441"/>
                  <a:gd name="T110" fmla="*/ 182 w 257"/>
                  <a:gd name="T111" fmla="*/ 255 h 441"/>
                  <a:gd name="T112" fmla="*/ 206 w 257"/>
                  <a:gd name="T113" fmla="*/ 174 h 441"/>
                  <a:gd name="T114" fmla="*/ 214 w 257"/>
                  <a:gd name="T115" fmla="*/ 188 h 441"/>
                  <a:gd name="T116" fmla="*/ 235 w 257"/>
                  <a:gd name="T117" fmla="*/ 199 h 441"/>
                  <a:gd name="T118" fmla="*/ 257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5" y="158"/>
                      <a:pt x="256" y="155"/>
                      <a:pt x="253" y="151"/>
                    </a:cubicBezTo>
                    <a:cubicBezTo>
                      <a:pt x="253" y="146"/>
                      <a:pt x="249" y="139"/>
                      <a:pt x="248" y="135"/>
                    </a:cubicBezTo>
                    <a:cubicBezTo>
                      <a:pt x="245" y="128"/>
                      <a:pt x="245" y="123"/>
                      <a:pt x="245" y="116"/>
                    </a:cubicBezTo>
                    <a:cubicBezTo>
                      <a:pt x="245" y="116"/>
                      <a:pt x="245" y="116"/>
                      <a:pt x="245" y="116"/>
                    </a:cubicBezTo>
                    <a:cubicBezTo>
                      <a:pt x="246" y="113"/>
                      <a:pt x="245" y="108"/>
                      <a:pt x="247" y="105"/>
                    </a:cubicBezTo>
                    <a:cubicBezTo>
                      <a:pt x="247" y="106"/>
                      <a:pt x="247" y="106"/>
                      <a:pt x="247" y="107"/>
                    </a:cubicBezTo>
                    <a:cubicBezTo>
                      <a:pt x="247" y="105"/>
                      <a:pt x="247" y="104"/>
                      <a:pt x="247" y="102"/>
                    </a:cubicBezTo>
                    <a:cubicBezTo>
                      <a:pt x="248" y="104"/>
                      <a:pt x="249" y="105"/>
                      <a:pt x="249" y="107"/>
                    </a:cubicBezTo>
                    <a:cubicBezTo>
                      <a:pt x="249" y="101"/>
                      <a:pt x="248" y="96"/>
                      <a:pt x="246" y="91"/>
                    </a:cubicBezTo>
                    <a:cubicBezTo>
                      <a:pt x="244" y="87"/>
                      <a:pt x="241" y="82"/>
                      <a:pt x="240" y="78"/>
                    </a:cubicBezTo>
                    <a:cubicBezTo>
                      <a:pt x="241" y="78"/>
                      <a:pt x="242" y="78"/>
                      <a:pt x="242" y="79"/>
                    </a:cubicBezTo>
                    <a:cubicBezTo>
                      <a:pt x="241" y="77"/>
                      <a:pt x="239" y="76"/>
                      <a:pt x="239" y="73"/>
                    </a:cubicBezTo>
                    <a:cubicBezTo>
                      <a:pt x="240" y="74"/>
                      <a:pt x="241" y="74"/>
                      <a:pt x="242" y="74"/>
                    </a:cubicBezTo>
                    <a:cubicBezTo>
                      <a:pt x="239" y="71"/>
                      <a:pt x="236" y="68"/>
                      <a:pt x="232" y="67"/>
                    </a:cubicBezTo>
                    <a:cubicBezTo>
                      <a:pt x="232" y="61"/>
                      <a:pt x="233" y="57"/>
                      <a:pt x="237" y="51"/>
                    </a:cubicBezTo>
                    <a:cubicBezTo>
                      <a:pt x="242" y="44"/>
                      <a:pt x="246" y="21"/>
                      <a:pt x="231" y="30"/>
                    </a:cubicBezTo>
                    <a:cubicBezTo>
                      <a:pt x="221" y="36"/>
                      <a:pt x="221" y="46"/>
                      <a:pt x="213" y="53"/>
                    </a:cubicBezTo>
                    <a:cubicBezTo>
                      <a:pt x="212" y="53"/>
                      <a:pt x="210" y="53"/>
                      <a:pt x="208" y="52"/>
                    </a:cubicBezTo>
                    <a:cubicBezTo>
                      <a:pt x="206" y="52"/>
                      <a:pt x="205" y="52"/>
                      <a:pt x="202" y="52"/>
                    </a:cubicBezTo>
                    <a:cubicBezTo>
                      <a:pt x="200" y="52"/>
                      <a:pt x="198" y="52"/>
                      <a:pt x="197" y="53"/>
                    </a:cubicBezTo>
                    <a:cubicBezTo>
                      <a:pt x="197" y="53"/>
                      <a:pt x="197" y="53"/>
                      <a:pt x="197" y="52"/>
                    </a:cubicBezTo>
                    <a:cubicBezTo>
                      <a:pt x="193" y="46"/>
                      <a:pt x="188" y="42"/>
                      <a:pt x="181" y="39"/>
                    </a:cubicBezTo>
                    <a:cubicBezTo>
                      <a:pt x="171" y="34"/>
                      <a:pt x="164" y="29"/>
                      <a:pt x="158" y="19"/>
                    </a:cubicBezTo>
                    <a:cubicBezTo>
                      <a:pt x="154" y="14"/>
                      <a:pt x="147" y="0"/>
                      <a:pt x="146" y="14"/>
                    </a:cubicBezTo>
                    <a:cubicBezTo>
                      <a:pt x="143" y="33"/>
                      <a:pt x="157" y="51"/>
                      <a:pt x="164" y="68"/>
                    </a:cubicBezTo>
                    <a:cubicBezTo>
                      <a:pt x="163" y="68"/>
                      <a:pt x="161" y="68"/>
                      <a:pt x="159" y="68"/>
                    </a:cubicBezTo>
                    <a:cubicBezTo>
                      <a:pt x="160" y="68"/>
                      <a:pt x="161" y="70"/>
                      <a:pt x="162" y="71"/>
                    </a:cubicBezTo>
                    <a:cubicBezTo>
                      <a:pt x="159" y="71"/>
                      <a:pt x="157" y="70"/>
                      <a:pt x="154" y="69"/>
                    </a:cubicBezTo>
                    <a:cubicBezTo>
                      <a:pt x="155" y="69"/>
                      <a:pt x="156" y="70"/>
                      <a:pt x="156" y="71"/>
                    </a:cubicBezTo>
                    <a:cubicBezTo>
                      <a:pt x="155" y="71"/>
                      <a:pt x="154" y="71"/>
                      <a:pt x="153" y="70"/>
                    </a:cubicBezTo>
                    <a:cubicBezTo>
                      <a:pt x="154" y="71"/>
                      <a:pt x="155" y="72"/>
                      <a:pt x="157" y="74"/>
                    </a:cubicBezTo>
                    <a:cubicBezTo>
                      <a:pt x="155" y="72"/>
                      <a:pt x="154" y="71"/>
                      <a:pt x="152" y="71"/>
                    </a:cubicBezTo>
                    <a:cubicBezTo>
                      <a:pt x="153" y="73"/>
                      <a:pt x="156" y="75"/>
                      <a:pt x="156" y="78"/>
                    </a:cubicBezTo>
                    <a:cubicBezTo>
                      <a:pt x="154" y="76"/>
                      <a:pt x="151" y="75"/>
                      <a:pt x="149" y="73"/>
                    </a:cubicBezTo>
                    <a:cubicBezTo>
                      <a:pt x="150" y="74"/>
                      <a:pt x="150" y="75"/>
                      <a:pt x="151" y="76"/>
                    </a:cubicBezTo>
                    <a:cubicBezTo>
                      <a:pt x="149" y="76"/>
                      <a:pt x="148" y="75"/>
                      <a:pt x="146" y="74"/>
                    </a:cubicBezTo>
                    <a:cubicBezTo>
                      <a:pt x="148" y="76"/>
                      <a:pt x="150" y="78"/>
                      <a:pt x="152" y="79"/>
                    </a:cubicBezTo>
                    <a:cubicBezTo>
                      <a:pt x="150" y="78"/>
                      <a:pt x="149" y="77"/>
                      <a:pt x="147" y="76"/>
                    </a:cubicBezTo>
                    <a:cubicBezTo>
                      <a:pt x="149" y="78"/>
                      <a:pt x="151" y="81"/>
                      <a:pt x="153" y="84"/>
                    </a:cubicBezTo>
                    <a:cubicBezTo>
                      <a:pt x="150" y="83"/>
                      <a:pt x="147" y="82"/>
                      <a:pt x="144" y="82"/>
                    </a:cubicBezTo>
                    <a:cubicBezTo>
                      <a:pt x="146" y="83"/>
                      <a:pt x="146" y="84"/>
                      <a:pt x="148" y="85"/>
                    </a:cubicBezTo>
                    <a:cubicBezTo>
                      <a:pt x="146" y="84"/>
                      <a:pt x="144" y="83"/>
                      <a:pt x="143" y="82"/>
                    </a:cubicBezTo>
                    <a:cubicBezTo>
                      <a:pt x="145" y="83"/>
                      <a:pt x="146" y="85"/>
                      <a:pt x="148" y="86"/>
                    </a:cubicBezTo>
                    <a:cubicBezTo>
                      <a:pt x="145" y="86"/>
                      <a:pt x="143" y="85"/>
                      <a:pt x="140" y="84"/>
                    </a:cubicBezTo>
                    <a:cubicBezTo>
                      <a:pt x="142" y="85"/>
                      <a:pt x="144" y="86"/>
                      <a:pt x="145" y="88"/>
                    </a:cubicBezTo>
                    <a:cubicBezTo>
                      <a:pt x="142" y="87"/>
                      <a:pt x="140" y="86"/>
                      <a:pt x="138" y="85"/>
                    </a:cubicBezTo>
                    <a:cubicBezTo>
                      <a:pt x="139" y="87"/>
                      <a:pt x="140" y="89"/>
                      <a:pt x="140" y="91"/>
                    </a:cubicBezTo>
                    <a:cubicBezTo>
                      <a:pt x="140" y="91"/>
                      <a:pt x="139" y="90"/>
                      <a:pt x="138" y="90"/>
                    </a:cubicBezTo>
                    <a:cubicBezTo>
                      <a:pt x="139" y="91"/>
                      <a:pt x="140" y="92"/>
                      <a:pt x="140" y="94"/>
                    </a:cubicBezTo>
                    <a:cubicBezTo>
                      <a:pt x="139" y="93"/>
                      <a:pt x="138" y="94"/>
                      <a:pt x="136" y="93"/>
                    </a:cubicBezTo>
                    <a:cubicBezTo>
                      <a:pt x="138" y="94"/>
                      <a:pt x="140" y="95"/>
                      <a:pt x="141" y="95"/>
                    </a:cubicBezTo>
                    <a:cubicBezTo>
                      <a:pt x="139" y="95"/>
                      <a:pt x="137" y="95"/>
                      <a:pt x="135" y="95"/>
                    </a:cubicBezTo>
                    <a:cubicBezTo>
                      <a:pt x="136" y="96"/>
                      <a:pt x="138" y="97"/>
                      <a:pt x="139" y="98"/>
                    </a:cubicBezTo>
                    <a:cubicBezTo>
                      <a:pt x="141" y="99"/>
                      <a:pt x="142" y="99"/>
                      <a:pt x="143" y="100"/>
                    </a:cubicBezTo>
                    <a:cubicBezTo>
                      <a:pt x="143" y="100"/>
                      <a:pt x="143" y="100"/>
                      <a:pt x="143" y="100"/>
                    </a:cubicBezTo>
                    <a:cubicBezTo>
                      <a:pt x="143" y="100"/>
                      <a:pt x="143" y="100"/>
                      <a:pt x="143" y="100"/>
                    </a:cubicBezTo>
                    <a:cubicBezTo>
                      <a:pt x="142" y="100"/>
                      <a:pt x="141" y="100"/>
                      <a:pt x="141" y="100"/>
                    </a:cubicBezTo>
                    <a:cubicBezTo>
                      <a:pt x="141" y="101"/>
                      <a:pt x="141" y="101"/>
                      <a:pt x="142" y="101"/>
                    </a:cubicBezTo>
                    <a:cubicBezTo>
                      <a:pt x="141" y="101"/>
                      <a:pt x="141" y="101"/>
                      <a:pt x="140" y="101"/>
                    </a:cubicBezTo>
                    <a:cubicBezTo>
                      <a:pt x="138" y="102"/>
                      <a:pt x="136" y="101"/>
                      <a:pt x="134" y="101"/>
                    </a:cubicBezTo>
                    <a:cubicBezTo>
                      <a:pt x="135" y="103"/>
                      <a:pt x="136" y="103"/>
                      <a:pt x="137" y="104"/>
                    </a:cubicBezTo>
                    <a:cubicBezTo>
                      <a:pt x="137" y="104"/>
                      <a:pt x="137" y="104"/>
                      <a:pt x="137" y="104"/>
                    </a:cubicBezTo>
                    <a:cubicBezTo>
                      <a:pt x="136" y="105"/>
                      <a:pt x="134" y="105"/>
                      <a:pt x="133" y="105"/>
                    </a:cubicBezTo>
                    <a:cubicBezTo>
                      <a:pt x="133" y="108"/>
                      <a:pt x="131" y="108"/>
                      <a:pt x="129" y="109"/>
                    </a:cubicBezTo>
                    <a:cubicBezTo>
                      <a:pt x="130" y="110"/>
                      <a:pt x="131" y="111"/>
                      <a:pt x="132" y="112"/>
                    </a:cubicBezTo>
                    <a:cubicBezTo>
                      <a:pt x="130" y="113"/>
                      <a:pt x="128" y="113"/>
                      <a:pt x="125" y="114"/>
                    </a:cubicBezTo>
                    <a:cubicBezTo>
                      <a:pt x="125" y="115"/>
                      <a:pt x="126" y="119"/>
                      <a:pt x="125" y="120"/>
                    </a:cubicBezTo>
                    <a:cubicBezTo>
                      <a:pt x="124" y="122"/>
                      <a:pt x="122" y="121"/>
                      <a:pt x="121" y="124"/>
                    </a:cubicBezTo>
                    <a:cubicBezTo>
                      <a:pt x="120" y="124"/>
                      <a:pt x="119" y="125"/>
                      <a:pt x="117" y="125"/>
                    </a:cubicBezTo>
                    <a:cubicBezTo>
                      <a:pt x="116" y="131"/>
                      <a:pt x="97" y="138"/>
                      <a:pt x="89" y="135"/>
                    </a:cubicBezTo>
                    <a:cubicBezTo>
                      <a:pt x="84" y="132"/>
                      <a:pt x="80" y="129"/>
                      <a:pt x="75" y="127"/>
                    </a:cubicBezTo>
                    <a:cubicBezTo>
                      <a:pt x="69" y="125"/>
                      <a:pt x="64" y="125"/>
                      <a:pt x="58" y="125"/>
                    </a:cubicBezTo>
                    <a:cubicBezTo>
                      <a:pt x="52" y="125"/>
                      <a:pt x="47" y="121"/>
                      <a:pt x="41" y="123"/>
                    </a:cubicBezTo>
                    <a:cubicBezTo>
                      <a:pt x="37" y="124"/>
                      <a:pt x="32" y="128"/>
                      <a:pt x="28" y="131"/>
                    </a:cubicBezTo>
                    <a:cubicBezTo>
                      <a:pt x="22" y="136"/>
                      <a:pt x="15" y="144"/>
                      <a:pt x="9" y="151"/>
                    </a:cubicBezTo>
                    <a:cubicBezTo>
                      <a:pt x="2" y="157"/>
                      <a:pt x="2" y="164"/>
                      <a:pt x="1" y="173"/>
                    </a:cubicBezTo>
                    <a:cubicBezTo>
                      <a:pt x="1" y="189"/>
                      <a:pt x="0" y="204"/>
                      <a:pt x="3" y="219"/>
                    </a:cubicBezTo>
                    <a:cubicBezTo>
                      <a:pt x="4" y="225"/>
                      <a:pt x="5" y="230"/>
                      <a:pt x="7" y="235"/>
                    </a:cubicBezTo>
                    <a:cubicBezTo>
                      <a:pt x="7" y="249"/>
                      <a:pt x="10" y="263"/>
                      <a:pt x="11" y="277"/>
                    </a:cubicBezTo>
                    <a:cubicBezTo>
                      <a:pt x="12" y="287"/>
                      <a:pt x="10" y="297"/>
                      <a:pt x="10" y="307"/>
                    </a:cubicBezTo>
                    <a:cubicBezTo>
                      <a:pt x="10" y="313"/>
                      <a:pt x="12" y="317"/>
                      <a:pt x="14" y="322"/>
                    </a:cubicBezTo>
                    <a:cubicBezTo>
                      <a:pt x="14" y="331"/>
                      <a:pt x="16" y="340"/>
                      <a:pt x="15" y="350"/>
                    </a:cubicBezTo>
                    <a:cubicBezTo>
                      <a:pt x="14" y="357"/>
                      <a:pt x="10" y="364"/>
                      <a:pt x="10" y="371"/>
                    </a:cubicBezTo>
                    <a:cubicBezTo>
                      <a:pt x="10" y="374"/>
                      <a:pt x="11" y="377"/>
                      <a:pt x="13" y="381"/>
                    </a:cubicBezTo>
                    <a:cubicBezTo>
                      <a:pt x="12" y="381"/>
                      <a:pt x="12" y="381"/>
                      <a:pt x="12" y="381"/>
                    </a:cubicBezTo>
                    <a:cubicBezTo>
                      <a:pt x="14" y="385"/>
                      <a:pt x="11" y="388"/>
                      <a:pt x="11" y="391"/>
                    </a:cubicBezTo>
                    <a:cubicBezTo>
                      <a:pt x="12" y="395"/>
                      <a:pt x="8" y="401"/>
                      <a:pt x="14" y="400"/>
                    </a:cubicBezTo>
                    <a:cubicBezTo>
                      <a:pt x="18" y="401"/>
                      <a:pt x="27" y="401"/>
                      <a:pt x="29" y="398"/>
                    </a:cubicBezTo>
                    <a:cubicBezTo>
                      <a:pt x="30" y="395"/>
                      <a:pt x="29" y="384"/>
                      <a:pt x="29" y="381"/>
                    </a:cubicBezTo>
                    <a:cubicBezTo>
                      <a:pt x="28" y="381"/>
                      <a:pt x="28" y="381"/>
                      <a:pt x="28" y="381"/>
                    </a:cubicBezTo>
                    <a:cubicBezTo>
                      <a:pt x="28" y="377"/>
                      <a:pt x="29" y="374"/>
                      <a:pt x="29" y="370"/>
                    </a:cubicBezTo>
                    <a:cubicBezTo>
                      <a:pt x="30" y="366"/>
                      <a:pt x="29" y="361"/>
                      <a:pt x="29" y="356"/>
                    </a:cubicBezTo>
                    <a:cubicBezTo>
                      <a:pt x="29" y="347"/>
                      <a:pt x="29" y="334"/>
                      <a:pt x="30" y="324"/>
                    </a:cubicBezTo>
                    <a:cubicBezTo>
                      <a:pt x="30" y="321"/>
                      <a:pt x="31" y="319"/>
                      <a:pt x="31" y="316"/>
                    </a:cubicBezTo>
                    <a:cubicBezTo>
                      <a:pt x="34" y="307"/>
                      <a:pt x="32" y="298"/>
                      <a:pt x="33" y="289"/>
                    </a:cubicBezTo>
                    <a:cubicBezTo>
                      <a:pt x="34" y="287"/>
                      <a:pt x="34" y="286"/>
                      <a:pt x="34" y="285"/>
                    </a:cubicBezTo>
                    <a:cubicBezTo>
                      <a:pt x="34" y="290"/>
                      <a:pt x="34" y="294"/>
                      <a:pt x="35" y="299"/>
                    </a:cubicBezTo>
                    <a:cubicBezTo>
                      <a:pt x="37" y="302"/>
                      <a:pt x="37" y="311"/>
                      <a:pt x="40" y="313"/>
                    </a:cubicBezTo>
                    <a:cubicBezTo>
                      <a:pt x="40" y="313"/>
                      <a:pt x="40" y="313"/>
                      <a:pt x="40" y="313"/>
                    </a:cubicBezTo>
                    <a:cubicBezTo>
                      <a:pt x="42" y="310"/>
                      <a:pt x="42" y="308"/>
                      <a:pt x="42" y="305"/>
                    </a:cubicBezTo>
                    <a:cubicBezTo>
                      <a:pt x="42" y="304"/>
                      <a:pt x="42" y="303"/>
                      <a:pt x="43" y="302"/>
                    </a:cubicBezTo>
                    <a:cubicBezTo>
                      <a:pt x="42" y="297"/>
                      <a:pt x="41" y="293"/>
                      <a:pt x="42" y="288"/>
                    </a:cubicBezTo>
                    <a:cubicBezTo>
                      <a:pt x="42" y="284"/>
                      <a:pt x="44" y="281"/>
                      <a:pt x="45" y="276"/>
                    </a:cubicBezTo>
                    <a:cubicBezTo>
                      <a:pt x="47" y="273"/>
                      <a:pt x="47" y="269"/>
                      <a:pt x="46" y="265"/>
                    </a:cubicBezTo>
                    <a:cubicBezTo>
                      <a:pt x="48" y="266"/>
                      <a:pt x="49" y="268"/>
                      <a:pt x="51" y="269"/>
                    </a:cubicBezTo>
                    <a:cubicBezTo>
                      <a:pt x="51" y="275"/>
                      <a:pt x="48" y="280"/>
                      <a:pt x="45" y="286"/>
                    </a:cubicBezTo>
                    <a:cubicBezTo>
                      <a:pt x="44" y="291"/>
                      <a:pt x="43" y="296"/>
                      <a:pt x="43" y="302"/>
                    </a:cubicBezTo>
                    <a:cubicBezTo>
                      <a:pt x="43" y="303"/>
                      <a:pt x="43" y="304"/>
                      <a:pt x="42" y="305"/>
                    </a:cubicBezTo>
                    <a:cubicBezTo>
                      <a:pt x="42" y="305"/>
                      <a:pt x="42" y="306"/>
                      <a:pt x="43" y="306"/>
                    </a:cubicBezTo>
                    <a:cubicBezTo>
                      <a:pt x="43" y="307"/>
                      <a:pt x="43" y="307"/>
                      <a:pt x="43" y="307"/>
                    </a:cubicBezTo>
                    <a:cubicBezTo>
                      <a:pt x="42" y="317"/>
                      <a:pt x="42" y="328"/>
                      <a:pt x="44" y="338"/>
                    </a:cubicBezTo>
                    <a:cubicBezTo>
                      <a:pt x="45" y="343"/>
                      <a:pt x="46" y="349"/>
                      <a:pt x="46" y="354"/>
                    </a:cubicBezTo>
                    <a:cubicBezTo>
                      <a:pt x="47" y="359"/>
                      <a:pt x="45" y="364"/>
                      <a:pt x="46" y="369"/>
                    </a:cubicBezTo>
                    <a:cubicBezTo>
                      <a:pt x="46" y="375"/>
                      <a:pt x="47" y="378"/>
                      <a:pt x="52" y="380"/>
                    </a:cubicBezTo>
                    <a:cubicBezTo>
                      <a:pt x="54" y="383"/>
                      <a:pt x="55" y="386"/>
                      <a:pt x="55" y="389"/>
                    </a:cubicBezTo>
                    <a:cubicBezTo>
                      <a:pt x="55" y="394"/>
                      <a:pt x="52" y="397"/>
                      <a:pt x="58" y="399"/>
                    </a:cubicBezTo>
                    <a:cubicBezTo>
                      <a:pt x="61" y="400"/>
                      <a:pt x="67" y="400"/>
                      <a:pt x="71" y="400"/>
                    </a:cubicBezTo>
                    <a:cubicBezTo>
                      <a:pt x="76" y="400"/>
                      <a:pt x="77" y="399"/>
                      <a:pt x="76" y="393"/>
                    </a:cubicBezTo>
                    <a:cubicBezTo>
                      <a:pt x="75" y="391"/>
                      <a:pt x="74" y="388"/>
                      <a:pt x="73" y="386"/>
                    </a:cubicBezTo>
                    <a:cubicBezTo>
                      <a:pt x="72" y="381"/>
                      <a:pt x="71" y="380"/>
                      <a:pt x="68" y="376"/>
                    </a:cubicBezTo>
                    <a:cubicBezTo>
                      <a:pt x="66" y="372"/>
                      <a:pt x="65" y="358"/>
                      <a:pt x="64" y="354"/>
                    </a:cubicBezTo>
                    <a:cubicBezTo>
                      <a:pt x="61" y="337"/>
                      <a:pt x="64" y="335"/>
                      <a:pt x="64" y="321"/>
                    </a:cubicBezTo>
                    <a:cubicBezTo>
                      <a:pt x="64" y="321"/>
                      <a:pt x="64" y="320"/>
                      <a:pt x="64" y="319"/>
                    </a:cubicBezTo>
                    <a:cubicBezTo>
                      <a:pt x="65" y="311"/>
                      <a:pt x="65" y="305"/>
                      <a:pt x="69" y="297"/>
                    </a:cubicBezTo>
                    <a:cubicBezTo>
                      <a:pt x="73" y="290"/>
                      <a:pt x="77" y="283"/>
                      <a:pt x="80" y="275"/>
                    </a:cubicBezTo>
                    <a:cubicBezTo>
                      <a:pt x="82" y="276"/>
                      <a:pt x="84" y="277"/>
                      <a:pt x="87" y="277"/>
                    </a:cubicBezTo>
                    <a:cubicBezTo>
                      <a:pt x="85" y="289"/>
                      <a:pt x="87" y="302"/>
                      <a:pt x="87" y="313"/>
                    </a:cubicBezTo>
                    <a:cubicBezTo>
                      <a:pt x="88" y="324"/>
                      <a:pt x="83" y="334"/>
                      <a:pt x="83" y="345"/>
                    </a:cubicBezTo>
                    <a:cubicBezTo>
                      <a:pt x="83" y="347"/>
                      <a:pt x="83" y="349"/>
                      <a:pt x="83" y="352"/>
                    </a:cubicBezTo>
                    <a:cubicBezTo>
                      <a:pt x="82" y="360"/>
                      <a:pt x="82" y="369"/>
                      <a:pt x="82" y="378"/>
                    </a:cubicBezTo>
                    <a:cubicBezTo>
                      <a:pt x="82" y="386"/>
                      <a:pt x="77" y="391"/>
                      <a:pt x="77" y="399"/>
                    </a:cubicBezTo>
                    <a:cubicBezTo>
                      <a:pt x="77" y="401"/>
                      <a:pt x="77" y="403"/>
                      <a:pt x="78" y="406"/>
                    </a:cubicBezTo>
                    <a:cubicBezTo>
                      <a:pt x="76" y="410"/>
                      <a:pt x="75" y="414"/>
                      <a:pt x="74" y="419"/>
                    </a:cubicBezTo>
                    <a:cubicBezTo>
                      <a:pt x="73" y="422"/>
                      <a:pt x="74" y="425"/>
                      <a:pt x="74" y="429"/>
                    </a:cubicBezTo>
                    <a:cubicBezTo>
                      <a:pt x="74" y="432"/>
                      <a:pt x="72" y="437"/>
                      <a:pt x="74" y="439"/>
                    </a:cubicBezTo>
                    <a:cubicBezTo>
                      <a:pt x="76" y="441"/>
                      <a:pt x="83" y="440"/>
                      <a:pt x="86" y="440"/>
                    </a:cubicBezTo>
                    <a:cubicBezTo>
                      <a:pt x="95" y="440"/>
                      <a:pt x="94" y="436"/>
                      <a:pt x="92" y="430"/>
                    </a:cubicBezTo>
                    <a:cubicBezTo>
                      <a:pt x="92" y="429"/>
                      <a:pt x="93" y="427"/>
                      <a:pt x="93" y="426"/>
                    </a:cubicBezTo>
                    <a:cubicBezTo>
                      <a:pt x="94" y="424"/>
                      <a:pt x="96" y="423"/>
                      <a:pt x="96" y="420"/>
                    </a:cubicBezTo>
                    <a:cubicBezTo>
                      <a:pt x="97" y="418"/>
                      <a:pt x="96" y="415"/>
                      <a:pt x="95" y="413"/>
                    </a:cubicBezTo>
                    <a:cubicBezTo>
                      <a:pt x="96" y="410"/>
                      <a:pt x="98" y="407"/>
                      <a:pt x="99" y="404"/>
                    </a:cubicBezTo>
                    <a:cubicBezTo>
                      <a:pt x="100" y="400"/>
                      <a:pt x="98" y="395"/>
                      <a:pt x="98" y="391"/>
                    </a:cubicBezTo>
                    <a:cubicBezTo>
                      <a:pt x="98" y="383"/>
                      <a:pt x="99" y="375"/>
                      <a:pt x="102" y="367"/>
                    </a:cubicBezTo>
                    <a:cubicBezTo>
                      <a:pt x="104" y="365"/>
                      <a:pt x="105" y="362"/>
                      <a:pt x="106" y="358"/>
                    </a:cubicBezTo>
                    <a:cubicBezTo>
                      <a:pt x="108" y="353"/>
                      <a:pt x="112" y="349"/>
                      <a:pt x="112" y="343"/>
                    </a:cubicBezTo>
                    <a:cubicBezTo>
                      <a:pt x="113" y="338"/>
                      <a:pt x="112" y="332"/>
                      <a:pt x="112" y="326"/>
                    </a:cubicBezTo>
                    <a:cubicBezTo>
                      <a:pt x="112" y="320"/>
                      <a:pt x="111" y="314"/>
                      <a:pt x="113" y="308"/>
                    </a:cubicBezTo>
                    <a:cubicBezTo>
                      <a:pt x="114" y="301"/>
                      <a:pt x="117" y="294"/>
                      <a:pt x="119" y="287"/>
                    </a:cubicBezTo>
                    <a:cubicBezTo>
                      <a:pt x="122" y="288"/>
                      <a:pt x="127" y="290"/>
                      <a:pt x="131" y="289"/>
                    </a:cubicBezTo>
                    <a:cubicBezTo>
                      <a:pt x="132" y="301"/>
                      <a:pt x="136" y="313"/>
                      <a:pt x="134" y="325"/>
                    </a:cubicBezTo>
                    <a:cubicBezTo>
                      <a:pt x="133" y="335"/>
                      <a:pt x="138" y="343"/>
                      <a:pt x="140" y="353"/>
                    </a:cubicBezTo>
                    <a:cubicBezTo>
                      <a:pt x="140" y="355"/>
                      <a:pt x="140" y="357"/>
                      <a:pt x="141" y="358"/>
                    </a:cubicBezTo>
                    <a:cubicBezTo>
                      <a:pt x="142" y="369"/>
                      <a:pt x="145" y="379"/>
                      <a:pt x="147" y="389"/>
                    </a:cubicBezTo>
                    <a:cubicBezTo>
                      <a:pt x="147" y="395"/>
                      <a:pt x="146" y="408"/>
                      <a:pt x="151" y="411"/>
                    </a:cubicBezTo>
                    <a:cubicBezTo>
                      <a:pt x="153" y="412"/>
                      <a:pt x="155" y="413"/>
                      <a:pt x="158" y="413"/>
                    </a:cubicBezTo>
                    <a:cubicBezTo>
                      <a:pt x="161" y="416"/>
                      <a:pt x="160" y="419"/>
                      <a:pt x="161" y="423"/>
                    </a:cubicBezTo>
                    <a:cubicBezTo>
                      <a:pt x="161" y="427"/>
                      <a:pt x="163" y="430"/>
                      <a:pt x="166" y="433"/>
                    </a:cubicBezTo>
                    <a:cubicBezTo>
                      <a:pt x="172" y="433"/>
                      <a:pt x="183" y="432"/>
                      <a:pt x="187" y="430"/>
                    </a:cubicBezTo>
                    <a:cubicBezTo>
                      <a:pt x="193" y="427"/>
                      <a:pt x="189" y="421"/>
                      <a:pt x="185" y="416"/>
                    </a:cubicBezTo>
                    <a:cubicBezTo>
                      <a:pt x="184" y="414"/>
                      <a:pt x="183" y="412"/>
                      <a:pt x="179" y="410"/>
                    </a:cubicBezTo>
                    <a:cubicBezTo>
                      <a:pt x="176" y="409"/>
                      <a:pt x="175" y="407"/>
                      <a:pt x="173" y="405"/>
                    </a:cubicBezTo>
                    <a:cubicBezTo>
                      <a:pt x="172" y="401"/>
                      <a:pt x="171" y="398"/>
                      <a:pt x="169" y="395"/>
                    </a:cubicBezTo>
                    <a:cubicBezTo>
                      <a:pt x="159" y="381"/>
                      <a:pt x="160" y="358"/>
                      <a:pt x="163" y="342"/>
                    </a:cubicBezTo>
                    <a:cubicBezTo>
                      <a:pt x="163" y="342"/>
                      <a:pt x="163" y="342"/>
                      <a:pt x="163" y="342"/>
                    </a:cubicBezTo>
                    <a:cubicBezTo>
                      <a:pt x="166" y="330"/>
                      <a:pt x="162" y="316"/>
                      <a:pt x="166" y="304"/>
                    </a:cubicBezTo>
                    <a:cubicBezTo>
                      <a:pt x="170" y="292"/>
                      <a:pt x="172" y="283"/>
                      <a:pt x="173" y="271"/>
                    </a:cubicBezTo>
                    <a:cubicBezTo>
                      <a:pt x="175" y="265"/>
                      <a:pt x="178" y="261"/>
                      <a:pt x="182" y="255"/>
                    </a:cubicBezTo>
                    <a:cubicBezTo>
                      <a:pt x="186" y="248"/>
                      <a:pt x="189" y="240"/>
                      <a:pt x="189" y="232"/>
                    </a:cubicBezTo>
                    <a:cubicBezTo>
                      <a:pt x="189" y="224"/>
                      <a:pt x="184" y="216"/>
                      <a:pt x="185" y="208"/>
                    </a:cubicBezTo>
                    <a:cubicBezTo>
                      <a:pt x="185" y="201"/>
                      <a:pt x="197" y="175"/>
                      <a:pt x="206" y="174"/>
                    </a:cubicBezTo>
                    <a:cubicBezTo>
                      <a:pt x="207" y="174"/>
                      <a:pt x="207" y="174"/>
                      <a:pt x="208" y="175"/>
                    </a:cubicBezTo>
                    <a:cubicBezTo>
                      <a:pt x="210" y="178"/>
                      <a:pt x="211" y="182"/>
                      <a:pt x="213" y="186"/>
                    </a:cubicBezTo>
                    <a:cubicBezTo>
                      <a:pt x="213" y="186"/>
                      <a:pt x="213" y="187"/>
                      <a:pt x="214" y="188"/>
                    </a:cubicBezTo>
                    <a:cubicBezTo>
                      <a:pt x="214" y="190"/>
                      <a:pt x="215" y="192"/>
                      <a:pt x="217" y="194"/>
                    </a:cubicBezTo>
                    <a:cubicBezTo>
                      <a:pt x="219" y="196"/>
                      <a:pt x="225" y="199"/>
                      <a:pt x="227" y="197"/>
                    </a:cubicBezTo>
                    <a:cubicBezTo>
                      <a:pt x="230" y="199"/>
                      <a:pt x="233" y="201"/>
                      <a:pt x="235" y="199"/>
                    </a:cubicBezTo>
                    <a:cubicBezTo>
                      <a:pt x="235" y="199"/>
                      <a:pt x="235" y="199"/>
                      <a:pt x="235" y="199"/>
                    </a:cubicBezTo>
                    <a:cubicBezTo>
                      <a:pt x="238" y="199"/>
                      <a:pt x="241" y="198"/>
                      <a:pt x="244" y="196"/>
                    </a:cubicBezTo>
                    <a:cubicBezTo>
                      <a:pt x="251" y="192"/>
                      <a:pt x="257" y="184"/>
                      <a:pt x="257" y="175"/>
                    </a:cubicBezTo>
                    <a:cubicBezTo>
                      <a:pt x="256" y="171"/>
                      <a:pt x="255" y="167"/>
                      <a:pt x="255"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9">
                <a:extLst>
                  <a:ext uri="{FF2B5EF4-FFF2-40B4-BE49-F238E27FC236}">
                    <a16:creationId xmlns:a16="http://schemas.microsoft.com/office/drawing/2014/main" id="{11D2B7E7-1F02-4072-B712-A37235FD4408}"/>
                  </a:ext>
                </a:extLst>
              </p:cNvPr>
              <p:cNvSpPr>
                <a:spLocks/>
              </p:cNvSpPr>
              <p:nvPr/>
            </p:nvSpPr>
            <p:spPr bwMode="auto">
              <a:xfrm>
                <a:off x="484" y="3027"/>
                <a:ext cx="149" cy="256"/>
              </a:xfrm>
              <a:custGeom>
                <a:avLst/>
                <a:gdLst>
                  <a:gd name="T0" fmla="*/ 247 w 257"/>
                  <a:gd name="T1" fmla="*/ 135 h 441"/>
                  <a:gd name="T2" fmla="*/ 246 w 257"/>
                  <a:gd name="T3" fmla="*/ 105 h 441"/>
                  <a:gd name="T4" fmla="*/ 249 w 257"/>
                  <a:gd name="T5" fmla="*/ 106 h 441"/>
                  <a:gd name="T6" fmla="*/ 242 w 257"/>
                  <a:gd name="T7" fmla="*/ 78 h 441"/>
                  <a:gd name="T8" fmla="*/ 232 w 257"/>
                  <a:gd name="T9" fmla="*/ 67 h 441"/>
                  <a:gd name="T10" fmla="*/ 213 w 257"/>
                  <a:gd name="T11" fmla="*/ 53 h 441"/>
                  <a:gd name="T12" fmla="*/ 197 w 257"/>
                  <a:gd name="T13" fmla="*/ 52 h 441"/>
                  <a:gd name="T14" fmla="*/ 158 w 257"/>
                  <a:gd name="T15" fmla="*/ 19 h 441"/>
                  <a:gd name="T16" fmla="*/ 159 w 257"/>
                  <a:gd name="T17" fmla="*/ 67 h 441"/>
                  <a:gd name="T18" fmla="*/ 156 w 257"/>
                  <a:gd name="T19" fmla="*/ 71 h 441"/>
                  <a:gd name="T20" fmla="*/ 151 w 257"/>
                  <a:gd name="T21" fmla="*/ 71 h 441"/>
                  <a:gd name="T22" fmla="*/ 151 w 257"/>
                  <a:gd name="T23" fmla="*/ 76 h 441"/>
                  <a:gd name="T24" fmla="*/ 147 w 257"/>
                  <a:gd name="T25" fmla="*/ 76 h 441"/>
                  <a:gd name="T26" fmla="*/ 147 w 257"/>
                  <a:gd name="T27" fmla="*/ 84 h 441"/>
                  <a:gd name="T28" fmla="*/ 140 w 257"/>
                  <a:gd name="T29" fmla="*/ 84 h 441"/>
                  <a:gd name="T30" fmla="*/ 140 w 257"/>
                  <a:gd name="T31" fmla="*/ 91 h 441"/>
                  <a:gd name="T32" fmla="*/ 136 w 257"/>
                  <a:gd name="T33" fmla="*/ 93 h 441"/>
                  <a:gd name="T34" fmla="*/ 139 w 257"/>
                  <a:gd name="T35" fmla="*/ 98 h 441"/>
                  <a:gd name="T36" fmla="*/ 142 w 257"/>
                  <a:gd name="T37" fmla="*/ 100 h 441"/>
                  <a:gd name="T38" fmla="*/ 140 w 257"/>
                  <a:gd name="T39" fmla="*/ 101 h 441"/>
                  <a:gd name="T40" fmla="*/ 137 w 257"/>
                  <a:gd name="T41" fmla="*/ 104 h 441"/>
                  <a:gd name="T42" fmla="*/ 132 w 257"/>
                  <a:gd name="T43" fmla="*/ 111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9 w 257"/>
                  <a:gd name="T55" fmla="*/ 371 h 441"/>
                  <a:gd name="T56" fmla="*/ 11 w 257"/>
                  <a:gd name="T57" fmla="*/ 391 h 441"/>
                  <a:gd name="T58" fmla="*/ 28 w 257"/>
                  <a:gd name="T59" fmla="*/ 381 h 441"/>
                  <a:gd name="T60" fmla="*/ 28 w 257"/>
                  <a:gd name="T61" fmla="*/ 356 h 441"/>
                  <a:gd name="T62" fmla="*/ 33 w 257"/>
                  <a:gd name="T63" fmla="*/ 288 h 441"/>
                  <a:gd name="T64" fmla="*/ 39 w 257"/>
                  <a:gd name="T65" fmla="*/ 313 h 441"/>
                  <a:gd name="T66" fmla="*/ 42 w 257"/>
                  <a:gd name="T67" fmla="*/ 302 h 441"/>
                  <a:gd name="T68" fmla="*/ 46 w 257"/>
                  <a:gd name="T69" fmla="*/ 265 h 441"/>
                  <a:gd name="T70" fmla="*/ 42 w 257"/>
                  <a:gd name="T71" fmla="*/ 302 h 441"/>
                  <a:gd name="T72" fmla="*/ 42 w 257"/>
                  <a:gd name="T73" fmla="*/ 306 h 441"/>
                  <a:gd name="T74" fmla="*/ 45 w 257"/>
                  <a:gd name="T75" fmla="*/ 369 h 441"/>
                  <a:gd name="T76" fmla="*/ 57 w 257"/>
                  <a:gd name="T77" fmla="*/ 399 h 441"/>
                  <a:gd name="T78" fmla="*/ 72 w 257"/>
                  <a:gd name="T79" fmla="*/ 386 h 441"/>
                  <a:gd name="T80" fmla="*/ 63 w 257"/>
                  <a:gd name="T81" fmla="*/ 321 h 441"/>
                  <a:gd name="T82" fmla="*/ 80 w 257"/>
                  <a:gd name="T83" fmla="*/ 275 h 441"/>
                  <a:gd name="T84" fmla="*/ 83 w 257"/>
                  <a:gd name="T85" fmla="*/ 345 h 441"/>
                  <a:gd name="T86" fmla="*/ 77 w 257"/>
                  <a:gd name="T87" fmla="*/ 398 h 441"/>
                  <a:gd name="T88" fmla="*/ 74 w 257"/>
                  <a:gd name="T89" fmla="*/ 428 h 441"/>
                  <a:gd name="T90" fmla="*/ 92 w 257"/>
                  <a:gd name="T91" fmla="*/ 430 h 441"/>
                  <a:gd name="T92" fmla="*/ 95 w 257"/>
                  <a:gd name="T93" fmla="*/ 413 h 441"/>
                  <a:gd name="T94" fmla="*/ 102 w 257"/>
                  <a:gd name="T95" fmla="*/ 367 h 441"/>
                  <a:gd name="T96" fmla="*/ 111 w 257"/>
                  <a:gd name="T97" fmla="*/ 326 h 441"/>
                  <a:gd name="T98" fmla="*/ 131 w 257"/>
                  <a:gd name="T99" fmla="*/ 289 h 441"/>
                  <a:gd name="T100" fmla="*/ 140 w 257"/>
                  <a:gd name="T101" fmla="*/ 358 h 441"/>
                  <a:gd name="T102" fmla="*/ 157 w 257"/>
                  <a:gd name="T103" fmla="*/ 413 h 441"/>
                  <a:gd name="T104" fmla="*/ 186 w 257"/>
                  <a:gd name="T105" fmla="*/ 430 h 441"/>
                  <a:gd name="T106" fmla="*/ 172 w 257"/>
                  <a:gd name="T107" fmla="*/ 405 h 441"/>
                  <a:gd name="T108" fmla="*/ 163 w 257"/>
                  <a:gd name="T109" fmla="*/ 342 h 441"/>
                  <a:gd name="T110" fmla="*/ 182 w 257"/>
                  <a:gd name="T111" fmla="*/ 254 h 441"/>
                  <a:gd name="T112" fmla="*/ 205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4" y="162"/>
                    </a:moveTo>
                    <a:cubicBezTo>
                      <a:pt x="254" y="158"/>
                      <a:pt x="255" y="154"/>
                      <a:pt x="253" y="151"/>
                    </a:cubicBezTo>
                    <a:cubicBezTo>
                      <a:pt x="253" y="146"/>
                      <a:pt x="249" y="139"/>
                      <a:pt x="247" y="135"/>
                    </a:cubicBezTo>
                    <a:cubicBezTo>
                      <a:pt x="245" y="128"/>
                      <a:pt x="245" y="123"/>
                      <a:pt x="244" y="116"/>
                    </a:cubicBezTo>
                    <a:cubicBezTo>
                      <a:pt x="244" y="116"/>
                      <a:pt x="244" y="116"/>
                      <a:pt x="244" y="116"/>
                    </a:cubicBezTo>
                    <a:cubicBezTo>
                      <a:pt x="245" y="113"/>
                      <a:pt x="245" y="108"/>
                      <a:pt x="246" y="105"/>
                    </a:cubicBezTo>
                    <a:cubicBezTo>
                      <a:pt x="246" y="105"/>
                      <a:pt x="247" y="106"/>
                      <a:pt x="247" y="106"/>
                    </a:cubicBezTo>
                    <a:cubicBezTo>
                      <a:pt x="246" y="105"/>
                      <a:pt x="247" y="104"/>
                      <a:pt x="247" y="102"/>
                    </a:cubicBezTo>
                    <a:cubicBezTo>
                      <a:pt x="248" y="103"/>
                      <a:pt x="249" y="105"/>
                      <a:pt x="249" y="106"/>
                    </a:cubicBezTo>
                    <a:cubicBezTo>
                      <a:pt x="248" y="101"/>
                      <a:pt x="247" y="96"/>
                      <a:pt x="245" y="91"/>
                    </a:cubicBezTo>
                    <a:cubicBezTo>
                      <a:pt x="244" y="87"/>
                      <a:pt x="240" y="82"/>
                      <a:pt x="240" y="78"/>
                    </a:cubicBezTo>
                    <a:cubicBezTo>
                      <a:pt x="240" y="78"/>
                      <a:pt x="241" y="78"/>
                      <a:pt x="242" y="78"/>
                    </a:cubicBezTo>
                    <a:cubicBezTo>
                      <a:pt x="240" y="77"/>
                      <a:pt x="239" y="75"/>
                      <a:pt x="239" y="73"/>
                    </a:cubicBezTo>
                    <a:cubicBezTo>
                      <a:pt x="240" y="73"/>
                      <a:pt x="241" y="73"/>
                      <a:pt x="241" y="74"/>
                    </a:cubicBezTo>
                    <a:cubicBezTo>
                      <a:pt x="239" y="71"/>
                      <a:pt x="236" y="68"/>
                      <a:pt x="232" y="67"/>
                    </a:cubicBezTo>
                    <a:cubicBezTo>
                      <a:pt x="232" y="61"/>
                      <a:pt x="233" y="56"/>
                      <a:pt x="237" y="51"/>
                    </a:cubicBezTo>
                    <a:cubicBezTo>
                      <a:pt x="241" y="44"/>
                      <a:pt x="246" y="21"/>
                      <a:pt x="231" y="30"/>
                    </a:cubicBezTo>
                    <a:cubicBezTo>
                      <a:pt x="221" y="35"/>
                      <a:pt x="220" y="46"/>
                      <a:pt x="213" y="53"/>
                    </a:cubicBezTo>
                    <a:cubicBezTo>
                      <a:pt x="211" y="53"/>
                      <a:pt x="210" y="52"/>
                      <a:pt x="207" y="52"/>
                    </a:cubicBezTo>
                    <a:cubicBezTo>
                      <a:pt x="205" y="51"/>
                      <a:pt x="204" y="51"/>
                      <a:pt x="202" y="51"/>
                    </a:cubicBezTo>
                    <a:cubicBezTo>
                      <a:pt x="200" y="52"/>
                      <a:pt x="198" y="52"/>
                      <a:pt x="197" y="52"/>
                    </a:cubicBezTo>
                    <a:cubicBezTo>
                      <a:pt x="196" y="53"/>
                      <a:pt x="196" y="53"/>
                      <a:pt x="197" y="52"/>
                    </a:cubicBezTo>
                    <a:cubicBezTo>
                      <a:pt x="192" y="46"/>
                      <a:pt x="187" y="42"/>
                      <a:pt x="180" y="38"/>
                    </a:cubicBezTo>
                    <a:cubicBezTo>
                      <a:pt x="170" y="33"/>
                      <a:pt x="164" y="29"/>
                      <a:pt x="158" y="19"/>
                    </a:cubicBezTo>
                    <a:cubicBezTo>
                      <a:pt x="154" y="14"/>
                      <a:pt x="147" y="0"/>
                      <a:pt x="145" y="14"/>
                    </a:cubicBezTo>
                    <a:cubicBezTo>
                      <a:pt x="143" y="33"/>
                      <a:pt x="157" y="51"/>
                      <a:pt x="164" y="68"/>
                    </a:cubicBezTo>
                    <a:cubicBezTo>
                      <a:pt x="162" y="68"/>
                      <a:pt x="160" y="67"/>
                      <a:pt x="159" y="67"/>
                    </a:cubicBezTo>
                    <a:cubicBezTo>
                      <a:pt x="160" y="68"/>
                      <a:pt x="160" y="70"/>
                      <a:pt x="161" y="70"/>
                    </a:cubicBezTo>
                    <a:cubicBezTo>
                      <a:pt x="159" y="70"/>
                      <a:pt x="156" y="69"/>
                      <a:pt x="154" y="69"/>
                    </a:cubicBezTo>
                    <a:cubicBezTo>
                      <a:pt x="155" y="69"/>
                      <a:pt x="155" y="70"/>
                      <a:pt x="156" y="71"/>
                    </a:cubicBezTo>
                    <a:cubicBezTo>
                      <a:pt x="155" y="70"/>
                      <a:pt x="154" y="70"/>
                      <a:pt x="152" y="70"/>
                    </a:cubicBezTo>
                    <a:cubicBezTo>
                      <a:pt x="154" y="71"/>
                      <a:pt x="155" y="72"/>
                      <a:pt x="156" y="73"/>
                    </a:cubicBezTo>
                    <a:cubicBezTo>
                      <a:pt x="155" y="72"/>
                      <a:pt x="153" y="71"/>
                      <a:pt x="151" y="71"/>
                    </a:cubicBezTo>
                    <a:cubicBezTo>
                      <a:pt x="153" y="73"/>
                      <a:pt x="155" y="75"/>
                      <a:pt x="156" y="78"/>
                    </a:cubicBezTo>
                    <a:cubicBezTo>
                      <a:pt x="153" y="76"/>
                      <a:pt x="151" y="75"/>
                      <a:pt x="148" y="73"/>
                    </a:cubicBezTo>
                    <a:cubicBezTo>
                      <a:pt x="149" y="74"/>
                      <a:pt x="150" y="75"/>
                      <a:pt x="151" y="76"/>
                    </a:cubicBezTo>
                    <a:cubicBezTo>
                      <a:pt x="149" y="75"/>
                      <a:pt x="147" y="74"/>
                      <a:pt x="146" y="74"/>
                    </a:cubicBezTo>
                    <a:cubicBezTo>
                      <a:pt x="147" y="76"/>
                      <a:pt x="149" y="78"/>
                      <a:pt x="151" y="79"/>
                    </a:cubicBezTo>
                    <a:cubicBezTo>
                      <a:pt x="150" y="78"/>
                      <a:pt x="148" y="77"/>
                      <a:pt x="147" y="76"/>
                    </a:cubicBezTo>
                    <a:cubicBezTo>
                      <a:pt x="149" y="78"/>
                      <a:pt x="151" y="81"/>
                      <a:pt x="153" y="84"/>
                    </a:cubicBezTo>
                    <a:cubicBezTo>
                      <a:pt x="150" y="83"/>
                      <a:pt x="147" y="82"/>
                      <a:pt x="144" y="82"/>
                    </a:cubicBezTo>
                    <a:cubicBezTo>
                      <a:pt x="145" y="82"/>
                      <a:pt x="146" y="84"/>
                      <a:pt x="147" y="84"/>
                    </a:cubicBezTo>
                    <a:cubicBezTo>
                      <a:pt x="146" y="84"/>
                      <a:pt x="144" y="83"/>
                      <a:pt x="143" y="82"/>
                    </a:cubicBezTo>
                    <a:cubicBezTo>
                      <a:pt x="144" y="83"/>
                      <a:pt x="146" y="84"/>
                      <a:pt x="147" y="86"/>
                    </a:cubicBezTo>
                    <a:cubicBezTo>
                      <a:pt x="145" y="86"/>
                      <a:pt x="142" y="84"/>
                      <a:pt x="140" y="84"/>
                    </a:cubicBezTo>
                    <a:cubicBezTo>
                      <a:pt x="141" y="85"/>
                      <a:pt x="143" y="86"/>
                      <a:pt x="144" y="88"/>
                    </a:cubicBezTo>
                    <a:cubicBezTo>
                      <a:pt x="142" y="87"/>
                      <a:pt x="140" y="86"/>
                      <a:pt x="137" y="85"/>
                    </a:cubicBezTo>
                    <a:cubicBezTo>
                      <a:pt x="139" y="87"/>
                      <a:pt x="140" y="89"/>
                      <a:pt x="140" y="91"/>
                    </a:cubicBezTo>
                    <a:cubicBezTo>
                      <a:pt x="139" y="91"/>
                      <a:pt x="138" y="90"/>
                      <a:pt x="138" y="89"/>
                    </a:cubicBezTo>
                    <a:cubicBezTo>
                      <a:pt x="139" y="91"/>
                      <a:pt x="140" y="92"/>
                      <a:pt x="140" y="93"/>
                    </a:cubicBezTo>
                    <a:cubicBezTo>
                      <a:pt x="139" y="93"/>
                      <a:pt x="137" y="93"/>
                      <a:pt x="136" y="93"/>
                    </a:cubicBezTo>
                    <a:cubicBezTo>
                      <a:pt x="138" y="94"/>
                      <a:pt x="139" y="94"/>
                      <a:pt x="141" y="95"/>
                    </a:cubicBezTo>
                    <a:cubicBezTo>
                      <a:pt x="139" y="95"/>
                      <a:pt x="136" y="95"/>
                      <a:pt x="134" y="95"/>
                    </a:cubicBezTo>
                    <a:cubicBezTo>
                      <a:pt x="136" y="96"/>
                      <a:pt x="137" y="97"/>
                      <a:pt x="139" y="98"/>
                    </a:cubicBezTo>
                    <a:cubicBezTo>
                      <a:pt x="140" y="98"/>
                      <a:pt x="142" y="99"/>
                      <a:pt x="143" y="100"/>
                    </a:cubicBezTo>
                    <a:cubicBezTo>
                      <a:pt x="143" y="100"/>
                      <a:pt x="143" y="100"/>
                      <a:pt x="143" y="100"/>
                    </a:cubicBezTo>
                    <a:cubicBezTo>
                      <a:pt x="143" y="100"/>
                      <a:pt x="143" y="100"/>
                      <a:pt x="142" y="100"/>
                    </a:cubicBezTo>
                    <a:cubicBezTo>
                      <a:pt x="142" y="100"/>
                      <a:pt x="141" y="100"/>
                      <a:pt x="140" y="100"/>
                    </a:cubicBezTo>
                    <a:cubicBezTo>
                      <a:pt x="141" y="100"/>
                      <a:pt x="141" y="101"/>
                      <a:pt x="141" y="101"/>
                    </a:cubicBezTo>
                    <a:cubicBezTo>
                      <a:pt x="141" y="101"/>
                      <a:pt x="140" y="101"/>
                      <a:pt x="140" y="101"/>
                    </a:cubicBezTo>
                    <a:cubicBezTo>
                      <a:pt x="138" y="101"/>
                      <a:pt x="136" y="101"/>
                      <a:pt x="134" y="101"/>
                    </a:cubicBezTo>
                    <a:cubicBezTo>
                      <a:pt x="135" y="102"/>
                      <a:pt x="135" y="103"/>
                      <a:pt x="137" y="104"/>
                    </a:cubicBezTo>
                    <a:cubicBezTo>
                      <a:pt x="137" y="104"/>
                      <a:pt x="137" y="104"/>
                      <a:pt x="137" y="104"/>
                    </a:cubicBezTo>
                    <a:cubicBezTo>
                      <a:pt x="135" y="105"/>
                      <a:pt x="134" y="105"/>
                      <a:pt x="132" y="105"/>
                    </a:cubicBezTo>
                    <a:cubicBezTo>
                      <a:pt x="133" y="107"/>
                      <a:pt x="130" y="108"/>
                      <a:pt x="129" y="109"/>
                    </a:cubicBezTo>
                    <a:cubicBezTo>
                      <a:pt x="130" y="109"/>
                      <a:pt x="131" y="111"/>
                      <a:pt x="132" y="111"/>
                    </a:cubicBezTo>
                    <a:cubicBezTo>
                      <a:pt x="129" y="112"/>
                      <a:pt x="127" y="113"/>
                      <a:pt x="125" y="113"/>
                    </a:cubicBezTo>
                    <a:cubicBezTo>
                      <a:pt x="125" y="115"/>
                      <a:pt x="126" y="118"/>
                      <a:pt x="125" y="120"/>
                    </a:cubicBezTo>
                    <a:cubicBezTo>
                      <a:pt x="124" y="122"/>
                      <a:pt x="121" y="121"/>
                      <a:pt x="121" y="124"/>
                    </a:cubicBezTo>
                    <a:cubicBezTo>
                      <a:pt x="119" y="124"/>
                      <a:pt x="118" y="125"/>
                      <a:pt x="117" y="124"/>
                    </a:cubicBezTo>
                    <a:cubicBezTo>
                      <a:pt x="116" y="131"/>
                      <a:pt x="96" y="138"/>
                      <a:pt x="89" y="135"/>
                    </a:cubicBezTo>
                    <a:cubicBezTo>
                      <a:pt x="84" y="132"/>
                      <a:pt x="80" y="129"/>
                      <a:pt x="74" y="127"/>
                    </a:cubicBezTo>
                    <a:cubicBezTo>
                      <a:pt x="68" y="125"/>
                      <a:pt x="63" y="125"/>
                      <a:pt x="57" y="125"/>
                    </a:cubicBezTo>
                    <a:cubicBezTo>
                      <a:pt x="52" y="124"/>
                      <a:pt x="47" y="121"/>
                      <a:pt x="41" y="123"/>
                    </a:cubicBezTo>
                    <a:cubicBezTo>
                      <a:pt x="37" y="124"/>
                      <a:pt x="31" y="127"/>
                      <a:pt x="28" y="131"/>
                    </a:cubicBezTo>
                    <a:cubicBezTo>
                      <a:pt x="21" y="136"/>
                      <a:pt x="14" y="144"/>
                      <a:pt x="8" y="150"/>
                    </a:cubicBezTo>
                    <a:cubicBezTo>
                      <a:pt x="2" y="157"/>
                      <a:pt x="1" y="164"/>
                      <a:pt x="1" y="173"/>
                    </a:cubicBezTo>
                    <a:cubicBezTo>
                      <a:pt x="0" y="189"/>
                      <a:pt x="0" y="204"/>
                      <a:pt x="3" y="219"/>
                    </a:cubicBezTo>
                    <a:cubicBezTo>
                      <a:pt x="4" y="224"/>
                      <a:pt x="5" y="230"/>
                      <a:pt x="6" y="235"/>
                    </a:cubicBezTo>
                    <a:cubicBezTo>
                      <a:pt x="7" y="249"/>
                      <a:pt x="10" y="262"/>
                      <a:pt x="11" y="276"/>
                    </a:cubicBezTo>
                    <a:cubicBezTo>
                      <a:pt x="12" y="287"/>
                      <a:pt x="9" y="296"/>
                      <a:pt x="10" y="307"/>
                    </a:cubicBezTo>
                    <a:cubicBezTo>
                      <a:pt x="10" y="312"/>
                      <a:pt x="12" y="317"/>
                      <a:pt x="14" y="322"/>
                    </a:cubicBezTo>
                    <a:cubicBezTo>
                      <a:pt x="14" y="331"/>
                      <a:pt x="15" y="340"/>
                      <a:pt x="14" y="349"/>
                    </a:cubicBezTo>
                    <a:cubicBezTo>
                      <a:pt x="14" y="356"/>
                      <a:pt x="9" y="364"/>
                      <a:pt x="9" y="371"/>
                    </a:cubicBezTo>
                    <a:cubicBezTo>
                      <a:pt x="9" y="374"/>
                      <a:pt x="11" y="377"/>
                      <a:pt x="13" y="380"/>
                    </a:cubicBezTo>
                    <a:cubicBezTo>
                      <a:pt x="12" y="381"/>
                      <a:pt x="12" y="381"/>
                      <a:pt x="12" y="381"/>
                    </a:cubicBezTo>
                    <a:cubicBezTo>
                      <a:pt x="14" y="384"/>
                      <a:pt x="11" y="387"/>
                      <a:pt x="11" y="391"/>
                    </a:cubicBezTo>
                    <a:cubicBezTo>
                      <a:pt x="11" y="394"/>
                      <a:pt x="7" y="401"/>
                      <a:pt x="14" y="400"/>
                    </a:cubicBezTo>
                    <a:cubicBezTo>
                      <a:pt x="17" y="400"/>
                      <a:pt x="27" y="400"/>
                      <a:pt x="29" y="397"/>
                    </a:cubicBezTo>
                    <a:cubicBezTo>
                      <a:pt x="30" y="395"/>
                      <a:pt x="28" y="384"/>
                      <a:pt x="28" y="381"/>
                    </a:cubicBezTo>
                    <a:cubicBezTo>
                      <a:pt x="28" y="381"/>
                      <a:pt x="28" y="381"/>
                      <a:pt x="28" y="381"/>
                    </a:cubicBezTo>
                    <a:cubicBezTo>
                      <a:pt x="28" y="377"/>
                      <a:pt x="28" y="374"/>
                      <a:pt x="29" y="370"/>
                    </a:cubicBezTo>
                    <a:cubicBezTo>
                      <a:pt x="30" y="365"/>
                      <a:pt x="28" y="360"/>
                      <a:pt x="28" y="356"/>
                    </a:cubicBezTo>
                    <a:cubicBezTo>
                      <a:pt x="28" y="347"/>
                      <a:pt x="29" y="333"/>
                      <a:pt x="29" y="324"/>
                    </a:cubicBezTo>
                    <a:cubicBezTo>
                      <a:pt x="30" y="321"/>
                      <a:pt x="30" y="318"/>
                      <a:pt x="31" y="316"/>
                    </a:cubicBezTo>
                    <a:cubicBezTo>
                      <a:pt x="33" y="307"/>
                      <a:pt x="32" y="298"/>
                      <a:pt x="33" y="288"/>
                    </a:cubicBezTo>
                    <a:cubicBezTo>
                      <a:pt x="33" y="287"/>
                      <a:pt x="33" y="286"/>
                      <a:pt x="34" y="285"/>
                    </a:cubicBezTo>
                    <a:cubicBezTo>
                      <a:pt x="34" y="289"/>
                      <a:pt x="33" y="294"/>
                      <a:pt x="35" y="298"/>
                    </a:cubicBezTo>
                    <a:cubicBezTo>
                      <a:pt x="36" y="302"/>
                      <a:pt x="36" y="311"/>
                      <a:pt x="39" y="313"/>
                    </a:cubicBezTo>
                    <a:cubicBezTo>
                      <a:pt x="39" y="313"/>
                      <a:pt x="39" y="313"/>
                      <a:pt x="39" y="313"/>
                    </a:cubicBezTo>
                    <a:cubicBezTo>
                      <a:pt x="41" y="310"/>
                      <a:pt x="42" y="307"/>
                      <a:pt x="42" y="305"/>
                    </a:cubicBezTo>
                    <a:cubicBezTo>
                      <a:pt x="42" y="304"/>
                      <a:pt x="42" y="303"/>
                      <a:pt x="42" y="302"/>
                    </a:cubicBezTo>
                    <a:cubicBezTo>
                      <a:pt x="42" y="297"/>
                      <a:pt x="41" y="293"/>
                      <a:pt x="41" y="288"/>
                    </a:cubicBezTo>
                    <a:cubicBezTo>
                      <a:pt x="41" y="283"/>
                      <a:pt x="43" y="280"/>
                      <a:pt x="45" y="276"/>
                    </a:cubicBezTo>
                    <a:cubicBezTo>
                      <a:pt x="46" y="272"/>
                      <a:pt x="46" y="269"/>
                      <a:pt x="46" y="265"/>
                    </a:cubicBezTo>
                    <a:cubicBezTo>
                      <a:pt x="47" y="266"/>
                      <a:pt x="49" y="267"/>
                      <a:pt x="51" y="269"/>
                    </a:cubicBezTo>
                    <a:cubicBezTo>
                      <a:pt x="50" y="275"/>
                      <a:pt x="47" y="280"/>
                      <a:pt x="45" y="286"/>
                    </a:cubicBezTo>
                    <a:cubicBezTo>
                      <a:pt x="43" y="291"/>
                      <a:pt x="42" y="296"/>
                      <a:pt x="42" y="302"/>
                    </a:cubicBezTo>
                    <a:cubicBezTo>
                      <a:pt x="42" y="303"/>
                      <a:pt x="42" y="304"/>
                      <a:pt x="42" y="305"/>
                    </a:cubicBezTo>
                    <a:cubicBezTo>
                      <a:pt x="42" y="305"/>
                      <a:pt x="42" y="306"/>
                      <a:pt x="42" y="306"/>
                    </a:cubicBezTo>
                    <a:cubicBezTo>
                      <a:pt x="42" y="306"/>
                      <a:pt x="42" y="306"/>
                      <a:pt x="42" y="306"/>
                    </a:cubicBezTo>
                    <a:cubicBezTo>
                      <a:pt x="42" y="317"/>
                      <a:pt x="42" y="328"/>
                      <a:pt x="43" y="338"/>
                    </a:cubicBezTo>
                    <a:cubicBezTo>
                      <a:pt x="44" y="343"/>
                      <a:pt x="46" y="349"/>
                      <a:pt x="46" y="354"/>
                    </a:cubicBezTo>
                    <a:cubicBezTo>
                      <a:pt x="46" y="359"/>
                      <a:pt x="45" y="364"/>
                      <a:pt x="45" y="369"/>
                    </a:cubicBezTo>
                    <a:cubicBezTo>
                      <a:pt x="45" y="374"/>
                      <a:pt x="47" y="378"/>
                      <a:pt x="51" y="380"/>
                    </a:cubicBezTo>
                    <a:cubicBezTo>
                      <a:pt x="53" y="383"/>
                      <a:pt x="54" y="385"/>
                      <a:pt x="54" y="389"/>
                    </a:cubicBezTo>
                    <a:cubicBezTo>
                      <a:pt x="54" y="394"/>
                      <a:pt x="52" y="397"/>
                      <a:pt x="57" y="399"/>
                    </a:cubicBezTo>
                    <a:cubicBezTo>
                      <a:pt x="60" y="400"/>
                      <a:pt x="67" y="399"/>
                      <a:pt x="70" y="399"/>
                    </a:cubicBezTo>
                    <a:cubicBezTo>
                      <a:pt x="75" y="399"/>
                      <a:pt x="76" y="399"/>
                      <a:pt x="75" y="393"/>
                    </a:cubicBezTo>
                    <a:cubicBezTo>
                      <a:pt x="75" y="391"/>
                      <a:pt x="74" y="388"/>
                      <a:pt x="72" y="386"/>
                    </a:cubicBezTo>
                    <a:cubicBezTo>
                      <a:pt x="72" y="381"/>
                      <a:pt x="71" y="380"/>
                      <a:pt x="68" y="376"/>
                    </a:cubicBezTo>
                    <a:cubicBezTo>
                      <a:pt x="65" y="372"/>
                      <a:pt x="65" y="358"/>
                      <a:pt x="64" y="353"/>
                    </a:cubicBezTo>
                    <a:cubicBezTo>
                      <a:pt x="61" y="337"/>
                      <a:pt x="63" y="335"/>
                      <a:pt x="63" y="321"/>
                    </a:cubicBezTo>
                    <a:cubicBezTo>
                      <a:pt x="63" y="320"/>
                      <a:pt x="63" y="319"/>
                      <a:pt x="63" y="319"/>
                    </a:cubicBezTo>
                    <a:cubicBezTo>
                      <a:pt x="65" y="311"/>
                      <a:pt x="64" y="305"/>
                      <a:pt x="69" y="297"/>
                    </a:cubicBezTo>
                    <a:cubicBezTo>
                      <a:pt x="73" y="290"/>
                      <a:pt x="77" y="283"/>
                      <a:pt x="80" y="275"/>
                    </a:cubicBezTo>
                    <a:cubicBezTo>
                      <a:pt x="82" y="276"/>
                      <a:pt x="84" y="276"/>
                      <a:pt x="86" y="277"/>
                    </a:cubicBezTo>
                    <a:cubicBezTo>
                      <a:pt x="85" y="289"/>
                      <a:pt x="87" y="301"/>
                      <a:pt x="87" y="313"/>
                    </a:cubicBezTo>
                    <a:cubicBezTo>
                      <a:pt x="87" y="324"/>
                      <a:pt x="83" y="334"/>
                      <a:pt x="83" y="345"/>
                    </a:cubicBezTo>
                    <a:cubicBezTo>
                      <a:pt x="82" y="347"/>
                      <a:pt x="83" y="349"/>
                      <a:pt x="83" y="351"/>
                    </a:cubicBezTo>
                    <a:cubicBezTo>
                      <a:pt x="82" y="360"/>
                      <a:pt x="82" y="369"/>
                      <a:pt x="82" y="378"/>
                    </a:cubicBezTo>
                    <a:cubicBezTo>
                      <a:pt x="82" y="386"/>
                      <a:pt x="77" y="391"/>
                      <a:pt x="77" y="398"/>
                    </a:cubicBezTo>
                    <a:cubicBezTo>
                      <a:pt x="77" y="401"/>
                      <a:pt x="77" y="403"/>
                      <a:pt x="77" y="405"/>
                    </a:cubicBezTo>
                    <a:cubicBezTo>
                      <a:pt x="76" y="410"/>
                      <a:pt x="75" y="414"/>
                      <a:pt x="73" y="418"/>
                    </a:cubicBezTo>
                    <a:cubicBezTo>
                      <a:pt x="72" y="422"/>
                      <a:pt x="73" y="425"/>
                      <a:pt x="74" y="428"/>
                    </a:cubicBezTo>
                    <a:cubicBezTo>
                      <a:pt x="73" y="432"/>
                      <a:pt x="72" y="437"/>
                      <a:pt x="74" y="439"/>
                    </a:cubicBezTo>
                    <a:cubicBezTo>
                      <a:pt x="76" y="441"/>
                      <a:pt x="83" y="440"/>
                      <a:pt x="85" y="440"/>
                    </a:cubicBezTo>
                    <a:cubicBezTo>
                      <a:pt x="95" y="439"/>
                      <a:pt x="93" y="436"/>
                      <a:pt x="92" y="430"/>
                    </a:cubicBezTo>
                    <a:cubicBezTo>
                      <a:pt x="92" y="429"/>
                      <a:pt x="92" y="427"/>
                      <a:pt x="93" y="426"/>
                    </a:cubicBezTo>
                    <a:cubicBezTo>
                      <a:pt x="94" y="423"/>
                      <a:pt x="96" y="423"/>
                      <a:pt x="96" y="420"/>
                    </a:cubicBezTo>
                    <a:cubicBezTo>
                      <a:pt x="96" y="418"/>
                      <a:pt x="95" y="415"/>
                      <a:pt x="95" y="413"/>
                    </a:cubicBezTo>
                    <a:cubicBezTo>
                      <a:pt x="95" y="410"/>
                      <a:pt x="98" y="407"/>
                      <a:pt x="98" y="404"/>
                    </a:cubicBezTo>
                    <a:cubicBezTo>
                      <a:pt x="99" y="400"/>
                      <a:pt x="98" y="395"/>
                      <a:pt x="98" y="390"/>
                    </a:cubicBezTo>
                    <a:cubicBezTo>
                      <a:pt x="97" y="383"/>
                      <a:pt x="99" y="374"/>
                      <a:pt x="102" y="367"/>
                    </a:cubicBezTo>
                    <a:cubicBezTo>
                      <a:pt x="103" y="364"/>
                      <a:pt x="105" y="361"/>
                      <a:pt x="106" y="358"/>
                    </a:cubicBezTo>
                    <a:cubicBezTo>
                      <a:pt x="108" y="352"/>
                      <a:pt x="111" y="348"/>
                      <a:pt x="112" y="343"/>
                    </a:cubicBezTo>
                    <a:cubicBezTo>
                      <a:pt x="113" y="337"/>
                      <a:pt x="112" y="332"/>
                      <a:pt x="111" y="326"/>
                    </a:cubicBezTo>
                    <a:cubicBezTo>
                      <a:pt x="111" y="320"/>
                      <a:pt x="111" y="314"/>
                      <a:pt x="112" y="308"/>
                    </a:cubicBezTo>
                    <a:cubicBezTo>
                      <a:pt x="113" y="301"/>
                      <a:pt x="116" y="294"/>
                      <a:pt x="118" y="287"/>
                    </a:cubicBezTo>
                    <a:cubicBezTo>
                      <a:pt x="122" y="288"/>
                      <a:pt x="127" y="289"/>
                      <a:pt x="131" y="289"/>
                    </a:cubicBezTo>
                    <a:cubicBezTo>
                      <a:pt x="132" y="301"/>
                      <a:pt x="135" y="313"/>
                      <a:pt x="134" y="325"/>
                    </a:cubicBezTo>
                    <a:cubicBezTo>
                      <a:pt x="133" y="335"/>
                      <a:pt x="138" y="343"/>
                      <a:pt x="139" y="353"/>
                    </a:cubicBezTo>
                    <a:cubicBezTo>
                      <a:pt x="140" y="355"/>
                      <a:pt x="140" y="356"/>
                      <a:pt x="140" y="358"/>
                    </a:cubicBezTo>
                    <a:cubicBezTo>
                      <a:pt x="142" y="368"/>
                      <a:pt x="144" y="379"/>
                      <a:pt x="146" y="389"/>
                    </a:cubicBezTo>
                    <a:cubicBezTo>
                      <a:pt x="147" y="395"/>
                      <a:pt x="145" y="407"/>
                      <a:pt x="150" y="411"/>
                    </a:cubicBezTo>
                    <a:cubicBezTo>
                      <a:pt x="152" y="412"/>
                      <a:pt x="155" y="412"/>
                      <a:pt x="157" y="413"/>
                    </a:cubicBezTo>
                    <a:cubicBezTo>
                      <a:pt x="160" y="416"/>
                      <a:pt x="160" y="419"/>
                      <a:pt x="160" y="423"/>
                    </a:cubicBezTo>
                    <a:cubicBezTo>
                      <a:pt x="160" y="427"/>
                      <a:pt x="162" y="430"/>
                      <a:pt x="166" y="433"/>
                    </a:cubicBezTo>
                    <a:cubicBezTo>
                      <a:pt x="172" y="433"/>
                      <a:pt x="182" y="432"/>
                      <a:pt x="186" y="430"/>
                    </a:cubicBezTo>
                    <a:cubicBezTo>
                      <a:pt x="193" y="427"/>
                      <a:pt x="189" y="421"/>
                      <a:pt x="185" y="416"/>
                    </a:cubicBezTo>
                    <a:cubicBezTo>
                      <a:pt x="184" y="413"/>
                      <a:pt x="182" y="412"/>
                      <a:pt x="179" y="410"/>
                    </a:cubicBezTo>
                    <a:cubicBezTo>
                      <a:pt x="175" y="408"/>
                      <a:pt x="174" y="407"/>
                      <a:pt x="172" y="405"/>
                    </a:cubicBezTo>
                    <a:cubicBezTo>
                      <a:pt x="172" y="401"/>
                      <a:pt x="171" y="398"/>
                      <a:pt x="168" y="395"/>
                    </a:cubicBezTo>
                    <a:cubicBezTo>
                      <a:pt x="159" y="381"/>
                      <a:pt x="160" y="358"/>
                      <a:pt x="163" y="342"/>
                    </a:cubicBezTo>
                    <a:cubicBezTo>
                      <a:pt x="163" y="342"/>
                      <a:pt x="163" y="342"/>
                      <a:pt x="163" y="342"/>
                    </a:cubicBezTo>
                    <a:cubicBezTo>
                      <a:pt x="165" y="329"/>
                      <a:pt x="162" y="316"/>
                      <a:pt x="166" y="304"/>
                    </a:cubicBezTo>
                    <a:cubicBezTo>
                      <a:pt x="169" y="291"/>
                      <a:pt x="172" y="282"/>
                      <a:pt x="172" y="271"/>
                    </a:cubicBezTo>
                    <a:cubicBezTo>
                      <a:pt x="174" y="265"/>
                      <a:pt x="178" y="261"/>
                      <a:pt x="182" y="254"/>
                    </a:cubicBezTo>
                    <a:cubicBezTo>
                      <a:pt x="186" y="248"/>
                      <a:pt x="188" y="240"/>
                      <a:pt x="188" y="232"/>
                    </a:cubicBezTo>
                    <a:cubicBezTo>
                      <a:pt x="189" y="224"/>
                      <a:pt x="184" y="216"/>
                      <a:pt x="184" y="208"/>
                    </a:cubicBezTo>
                    <a:cubicBezTo>
                      <a:pt x="185" y="201"/>
                      <a:pt x="196" y="174"/>
                      <a:pt x="205" y="174"/>
                    </a:cubicBezTo>
                    <a:cubicBezTo>
                      <a:pt x="206" y="174"/>
                      <a:pt x="207" y="174"/>
                      <a:pt x="208" y="174"/>
                    </a:cubicBezTo>
                    <a:cubicBezTo>
                      <a:pt x="210" y="178"/>
                      <a:pt x="211" y="182"/>
                      <a:pt x="213" y="185"/>
                    </a:cubicBezTo>
                    <a:cubicBezTo>
                      <a:pt x="213" y="186"/>
                      <a:pt x="213" y="187"/>
                      <a:pt x="213" y="188"/>
                    </a:cubicBezTo>
                    <a:cubicBezTo>
                      <a:pt x="214" y="190"/>
                      <a:pt x="214" y="192"/>
                      <a:pt x="216" y="193"/>
                    </a:cubicBezTo>
                    <a:cubicBezTo>
                      <a:pt x="218" y="195"/>
                      <a:pt x="225" y="198"/>
                      <a:pt x="226" y="197"/>
                    </a:cubicBezTo>
                    <a:cubicBezTo>
                      <a:pt x="229" y="199"/>
                      <a:pt x="233" y="201"/>
                      <a:pt x="235" y="199"/>
                    </a:cubicBezTo>
                    <a:cubicBezTo>
                      <a:pt x="235" y="199"/>
                      <a:pt x="235" y="199"/>
                      <a:pt x="235" y="199"/>
                    </a:cubicBezTo>
                    <a:cubicBezTo>
                      <a:pt x="238" y="199"/>
                      <a:pt x="241" y="198"/>
                      <a:pt x="244" y="196"/>
                    </a:cubicBezTo>
                    <a:cubicBezTo>
                      <a:pt x="251" y="192"/>
                      <a:pt x="257" y="183"/>
                      <a:pt x="256" y="175"/>
                    </a:cubicBezTo>
                    <a:cubicBezTo>
                      <a:pt x="256" y="171"/>
                      <a:pt x="254" y="167"/>
                      <a:pt x="254" y="162"/>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0">
                <a:extLst>
                  <a:ext uri="{FF2B5EF4-FFF2-40B4-BE49-F238E27FC236}">
                    <a16:creationId xmlns:a16="http://schemas.microsoft.com/office/drawing/2014/main" id="{193B013F-6211-4F81-8589-7EDA7D4F1137}"/>
                  </a:ext>
                </a:extLst>
              </p:cNvPr>
              <p:cNvSpPr>
                <a:spLocks/>
              </p:cNvSpPr>
              <p:nvPr/>
            </p:nvSpPr>
            <p:spPr bwMode="auto">
              <a:xfrm>
                <a:off x="659" y="3021"/>
                <a:ext cx="149" cy="256"/>
              </a:xfrm>
              <a:custGeom>
                <a:avLst/>
                <a:gdLst>
                  <a:gd name="T0" fmla="*/ 248 w 257"/>
                  <a:gd name="T1" fmla="*/ 135 h 441"/>
                  <a:gd name="T2" fmla="*/ 246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2 w 257"/>
                  <a:gd name="T21" fmla="*/ 71 h 441"/>
                  <a:gd name="T22" fmla="*/ 151 w 257"/>
                  <a:gd name="T23" fmla="*/ 76 h 441"/>
                  <a:gd name="T24" fmla="*/ 147 w 257"/>
                  <a:gd name="T25" fmla="*/ 76 h 441"/>
                  <a:gd name="T26" fmla="*/ 147 w 257"/>
                  <a:gd name="T27" fmla="*/ 85 h 441"/>
                  <a:gd name="T28" fmla="*/ 140 w 257"/>
                  <a:gd name="T29" fmla="*/ 84 h 441"/>
                  <a:gd name="T30" fmla="*/ 140 w 257"/>
                  <a:gd name="T31" fmla="*/ 91 h 441"/>
                  <a:gd name="T32" fmla="*/ 136 w 257"/>
                  <a:gd name="T33" fmla="*/ 93 h 441"/>
                  <a:gd name="T34" fmla="*/ 139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10 w 257"/>
                  <a:gd name="T55" fmla="*/ 371 h 441"/>
                  <a:gd name="T56" fmla="*/ 11 w 257"/>
                  <a:gd name="T57" fmla="*/ 391 h 441"/>
                  <a:gd name="T58" fmla="*/ 28 w 257"/>
                  <a:gd name="T59" fmla="*/ 381 h 441"/>
                  <a:gd name="T60" fmla="*/ 29 w 257"/>
                  <a:gd name="T61" fmla="*/ 356 h 441"/>
                  <a:gd name="T62" fmla="*/ 33 w 257"/>
                  <a:gd name="T63" fmla="*/ 288 h 441"/>
                  <a:gd name="T64" fmla="*/ 39 w 257"/>
                  <a:gd name="T65" fmla="*/ 313 h 441"/>
                  <a:gd name="T66" fmla="*/ 42 w 257"/>
                  <a:gd name="T67" fmla="*/ 302 h 441"/>
                  <a:gd name="T68" fmla="*/ 46 w 257"/>
                  <a:gd name="T69" fmla="*/ 265 h 441"/>
                  <a:gd name="T70" fmla="*/ 42 w 257"/>
                  <a:gd name="T71" fmla="*/ 302 h 441"/>
                  <a:gd name="T72" fmla="*/ 43 w 257"/>
                  <a:gd name="T73" fmla="*/ 306 h 441"/>
                  <a:gd name="T74" fmla="*/ 45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4 w 257"/>
                  <a:gd name="T89" fmla="*/ 428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6 w 257"/>
                  <a:gd name="T105" fmla="*/ 430 h 441"/>
                  <a:gd name="T106" fmla="*/ 173 w 257"/>
                  <a:gd name="T107" fmla="*/ 405 h 441"/>
                  <a:gd name="T108" fmla="*/ 163 w 257"/>
                  <a:gd name="T109" fmla="*/ 342 h 441"/>
                  <a:gd name="T110" fmla="*/ 182 w 257"/>
                  <a:gd name="T111" fmla="*/ 255 h 441"/>
                  <a:gd name="T112" fmla="*/ 206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4" y="158"/>
                      <a:pt x="256" y="155"/>
                      <a:pt x="253" y="151"/>
                    </a:cubicBezTo>
                    <a:cubicBezTo>
                      <a:pt x="253" y="146"/>
                      <a:pt x="249" y="139"/>
                      <a:pt x="248" y="135"/>
                    </a:cubicBezTo>
                    <a:cubicBezTo>
                      <a:pt x="245" y="128"/>
                      <a:pt x="245" y="123"/>
                      <a:pt x="245" y="116"/>
                    </a:cubicBezTo>
                    <a:cubicBezTo>
                      <a:pt x="245" y="116"/>
                      <a:pt x="245" y="116"/>
                      <a:pt x="245" y="116"/>
                    </a:cubicBezTo>
                    <a:cubicBezTo>
                      <a:pt x="246" y="113"/>
                      <a:pt x="245" y="108"/>
                      <a:pt x="246" y="105"/>
                    </a:cubicBezTo>
                    <a:cubicBezTo>
                      <a:pt x="247" y="106"/>
                      <a:pt x="247" y="106"/>
                      <a:pt x="247" y="107"/>
                    </a:cubicBezTo>
                    <a:cubicBezTo>
                      <a:pt x="247" y="105"/>
                      <a:pt x="247" y="104"/>
                      <a:pt x="247" y="102"/>
                    </a:cubicBezTo>
                    <a:cubicBezTo>
                      <a:pt x="248" y="103"/>
                      <a:pt x="249" y="105"/>
                      <a:pt x="249" y="107"/>
                    </a:cubicBezTo>
                    <a:cubicBezTo>
                      <a:pt x="248" y="101"/>
                      <a:pt x="248" y="96"/>
                      <a:pt x="246" y="91"/>
                    </a:cubicBezTo>
                    <a:cubicBezTo>
                      <a:pt x="244" y="87"/>
                      <a:pt x="240" y="82"/>
                      <a:pt x="240" y="78"/>
                    </a:cubicBezTo>
                    <a:cubicBezTo>
                      <a:pt x="241" y="78"/>
                      <a:pt x="242" y="78"/>
                      <a:pt x="242" y="79"/>
                    </a:cubicBezTo>
                    <a:cubicBezTo>
                      <a:pt x="241" y="77"/>
                      <a:pt x="239" y="76"/>
                      <a:pt x="239" y="73"/>
                    </a:cubicBezTo>
                    <a:cubicBezTo>
                      <a:pt x="240" y="74"/>
                      <a:pt x="241" y="74"/>
                      <a:pt x="242" y="74"/>
                    </a:cubicBezTo>
                    <a:cubicBezTo>
                      <a:pt x="239" y="71"/>
                      <a:pt x="236" y="68"/>
                      <a:pt x="232" y="67"/>
                    </a:cubicBezTo>
                    <a:cubicBezTo>
                      <a:pt x="232" y="61"/>
                      <a:pt x="233" y="57"/>
                      <a:pt x="237" y="51"/>
                    </a:cubicBezTo>
                    <a:cubicBezTo>
                      <a:pt x="242" y="44"/>
                      <a:pt x="246" y="21"/>
                      <a:pt x="231" y="30"/>
                    </a:cubicBezTo>
                    <a:cubicBezTo>
                      <a:pt x="221" y="36"/>
                      <a:pt x="220" y="46"/>
                      <a:pt x="213" y="53"/>
                    </a:cubicBezTo>
                    <a:cubicBezTo>
                      <a:pt x="212" y="53"/>
                      <a:pt x="210" y="53"/>
                      <a:pt x="208" y="52"/>
                    </a:cubicBezTo>
                    <a:cubicBezTo>
                      <a:pt x="206" y="51"/>
                      <a:pt x="204" y="52"/>
                      <a:pt x="202" y="52"/>
                    </a:cubicBezTo>
                    <a:cubicBezTo>
                      <a:pt x="200" y="52"/>
                      <a:pt x="198" y="52"/>
                      <a:pt x="197" y="53"/>
                    </a:cubicBezTo>
                    <a:cubicBezTo>
                      <a:pt x="197" y="53"/>
                      <a:pt x="196" y="53"/>
                      <a:pt x="197" y="52"/>
                    </a:cubicBezTo>
                    <a:cubicBezTo>
                      <a:pt x="193" y="46"/>
                      <a:pt x="187" y="42"/>
                      <a:pt x="180" y="39"/>
                    </a:cubicBezTo>
                    <a:cubicBezTo>
                      <a:pt x="171" y="34"/>
                      <a:pt x="164" y="29"/>
                      <a:pt x="158" y="19"/>
                    </a:cubicBezTo>
                    <a:cubicBezTo>
                      <a:pt x="154" y="14"/>
                      <a:pt x="147" y="0"/>
                      <a:pt x="145" y="14"/>
                    </a:cubicBezTo>
                    <a:cubicBezTo>
                      <a:pt x="143" y="33"/>
                      <a:pt x="157" y="51"/>
                      <a:pt x="164" y="68"/>
                    </a:cubicBezTo>
                    <a:cubicBezTo>
                      <a:pt x="162" y="68"/>
                      <a:pt x="161" y="68"/>
                      <a:pt x="159" y="68"/>
                    </a:cubicBezTo>
                    <a:cubicBezTo>
                      <a:pt x="160" y="68"/>
                      <a:pt x="161" y="70"/>
                      <a:pt x="161" y="70"/>
                    </a:cubicBezTo>
                    <a:cubicBezTo>
                      <a:pt x="159" y="70"/>
                      <a:pt x="157" y="70"/>
                      <a:pt x="154" y="69"/>
                    </a:cubicBezTo>
                    <a:cubicBezTo>
                      <a:pt x="155" y="69"/>
                      <a:pt x="156" y="70"/>
                      <a:pt x="156" y="71"/>
                    </a:cubicBezTo>
                    <a:cubicBezTo>
                      <a:pt x="155" y="71"/>
                      <a:pt x="154" y="71"/>
                      <a:pt x="153" y="70"/>
                    </a:cubicBezTo>
                    <a:cubicBezTo>
                      <a:pt x="154" y="71"/>
                      <a:pt x="155" y="72"/>
                      <a:pt x="156" y="74"/>
                    </a:cubicBezTo>
                    <a:cubicBezTo>
                      <a:pt x="155" y="72"/>
                      <a:pt x="153" y="71"/>
                      <a:pt x="152" y="71"/>
                    </a:cubicBezTo>
                    <a:cubicBezTo>
                      <a:pt x="153" y="73"/>
                      <a:pt x="155" y="75"/>
                      <a:pt x="156" y="78"/>
                    </a:cubicBezTo>
                    <a:cubicBezTo>
                      <a:pt x="154" y="76"/>
                      <a:pt x="151" y="75"/>
                      <a:pt x="149" y="73"/>
                    </a:cubicBezTo>
                    <a:cubicBezTo>
                      <a:pt x="149" y="74"/>
                      <a:pt x="150" y="75"/>
                      <a:pt x="151" y="76"/>
                    </a:cubicBezTo>
                    <a:cubicBezTo>
                      <a:pt x="149" y="76"/>
                      <a:pt x="148" y="75"/>
                      <a:pt x="146" y="74"/>
                    </a:cubicBezTo>
                    <a:cubicBezTo>
                      <a:pt x="148" y="76"/>
                      <a:pt x="150" y="78"/>
                      <a:pt x="152" y="79"/>
                    </a:cubicBezTo>
                    <a:cubicBezTo>
                      <a:pt x="150" y="78"/>
                      <a:pt x="149" y="77"/>
                      <a:pt x="147" y="76"/>
                    </a:cubicBezTo>
                    <a:cubicBezTo>
                      <a:pt x="149" y="78"/>
                      <a:pt x="151" y="81"/>
                      <a:pt x="153" y="84"/>
                    </a:cubicBezTo>
                    <a:cubicBezTo>
                      <a:pt x="150" y="83"/>
                      <a:pt x="147" y="82"/>
                      <a:pt x="144" y="82"/>
                    </a:cubicBezTo>
                    <a:cubicBezTo>
                      <a:pt x="145" y="83"/>
                      <a:pt x="146" y="84"/>
                      <a:pt x="147" y="85"/>
                    </a:cubicBezTo>
                    <a:cubicBezTo>
                      <a:pt x="146" y="84"/>
                      <a:pt x="144" y="83"/>
                      <a:pt x="143" y="82"/>
                    </a:cubicBezTo>
                    <a:cubicBezTo>
                      <a:pt x="145" y="83"/>
                      <a:pt x="146" y="85"/>
                      <a:pt x="147" y="86"/>
                    </a:cubicBezTo>
                    <a:cubicBezTo>
                      <a:pt x="145" y="86"/>
                      <a:pt x="142" y="85"/>
                      <a:pt x="140" y="84"/>
                    </a:cubicBezTo>
                    <a:cubicBezTo>
                      <a:pt x="141" y="85"/>
                      <a:pt x="143" y="86"/>
                      <a:pt x="145" y="88"/>
                    </a:cubicBezTo>
                    <a:cubicBezTo>
                      <a:pt x="142" y="87"/>
                      <a:pt x="140" y="86"/>
                      <a:pt x="138" y="85"/>
                    </a:cubicBezTo>
                    <a:cubicBezTo>
                      <a:pt x="139" y="87"/>
                      <a:pt x="140" y="89"/>
                      <a:pt x="140" y="91"/>
                    </a:cubicBezTo>
                    <a:cubicBezTo>
                      <a:pt x="140" y="91"/>
                      <a:pt x="139" y="90"/>
                      <a:pt x="138" y="90"/>
                    </a:cubicBezTo>
                    <a:cubicBezTo>
                      <a:pt x="139" y="91"/>
                      <a:pt x="140" y="92"/>
                      <a:pt x="140" y="94"/>
                    </a:cubicBezTo>
                    <a:cubicBezTo>
                      <a:pt x="139" y="93"/>
                      <a:pt x="137" y="94"/>
                      <a:pt x="136" y="93"/>
                    </a:cubicBezTo>
                    <a:cubicBezTo>
                      <a:pt x="138" y="94"/>
                      <a:pt x="140" y="95"/>
                      <a:pt x="141" y="95"/>
                    </a:cubicBezTo>
                    <a:cubicBezTo>
                      <a:pt x="139" y="95"/>
                      <a:pt x="137" y="95"/>
                      <a:pt x="134" y="95"/>
                    </a:cubicBezTo>
                    <a:cubicBezTo>
                      <a:pt x="136" y="96"/>
                      <a:pt x="138" y="97"/>
                      <a:pt x="139" y="98"/>
                    </a:cubicBezTo>
                    <a:cubicBezTo>
                      <a:pt x="141" y="99"/>
                      <a:pt x="142" y="99"/>
                      <a:pt x="143" y="100"/>
                    </a:cubicBezTo>
                    <a:cubicBezTo>
                      <a:pt x="143" y="100"/>
                      <a:pt x="143" y="100"/>
                      <a:pt x="143" y="100"/>
                    </a:cubicBezTo>
                    <a:cubicBezTo>
                      <a:pt x="143" y="100"/>
                      <a:pt x="143" y="100"/>
                      <a:pt x="143" y="100"/>
                    </a:cubicBezTo>
                    <a:cubicBezTo>
                      <a:pt x="142" y="100"/>
                      <a:pt x="141" y="100"/>
                      <a:pt x="140" y="100"/>
                    </a:cubicBezTo>
                    <a:cubicBezTo>
                      <a:pt x="141" y="100"/>
                      <a:pt x="141" y="101"/>
                      <a:pt x="141" y="101"/>
                    </a:cubicBezTo>
                    <a:cubicBezTo>
                      <a:pt x="141" y="101"/>
                      <a:pt x="140" y="101"/>
                      <a:pt x="140" y="101"/>
                    </a:cubicBezTo>
                    <a:cubicBezTo>
                      <a:pt x="138" y="102"/>
                      <a:pt x="136" y="101"/>
                      <a:pt x="134" y="101"/>
                    </a:cubicBezTo>
                    <a:cubicBezTo>
                      <a:pt x="135" y="102"/>
                      <a:pt x="136" y="103"/>
                      <a:pt x="137" y="104"/>
                    </a:cubicBezTo>
                    <a:cubicBezTo>
                      <a:pt x="137" y="104"/>
                      <a:pt x="137" y="104"/>
                      <a:pt x="137" y="104"/>
                    </a:cubicBezTo>
                    <a:cubicBezTo>
                      <a:pt x="136" y="105"/>
                      <a:pt x="134" y="105"/>
                      <a:pt x="133" y="105"/>
                    </a:cubicBezTo>
                    <a:cubicBezTo>
                      <a:pt x="133" y="108"/>
                      <a:pt x="131" y="108"/>
                      <a:pt x="129" y="109"/>
                    </a:cubicBezTo>
                    <a:cubicBezTo>
                      <a:pt x="130" y="110"/>
                      <a:pt x="131" y="111"/>
                      <a:pt x="132" y="112"/>
                    </a:cubicBezTo>
                    <a:cubicBezTo>
                      <a:pt x="130" y="113"/>
                      <a:pt x="127" y="113"/>
                      <a:pt x="125" y="114"/>
                    </a:cubicBezTo>
                    <a:cubicBezTo>
                      <a:pt x="125" y="115"/>
                      <a:pt x="126" y="119"/>
                      <a:pt x="125" y="120"/>
                    </a:cubicBezTo>
                    <a:cubicBezTo>
                      <a:pt x="124" y="122"/>
                      <a:pt x="122" y="121"/>
                      <a:pt x="121" y="124"/>
                    </a:cubicBezTo>
                    <a:cubicBezTo>
                      <a:pt x="120" y="124"/>
                      <a:pt x="118" y="125"/>
                      <a:pt x="117" y="125"/>
                    </a:cubicBezTo>
                    <a:cubicBezTo>
                      <a:pt x="116" y="131"/>
                      <a:pt x="97" y="138"/>
                      <a:pt x="89" y="135"/>
                    </a:cubicBezTo>
                    <a:cubicBezTo>
                      <a:pt x="84" y="132"/>
                      <a:pt x="80" y="129"/>
                      <a:pt x="74" y="127"/>
                    </a:cubicBezTo>
                    <a:cubicBezTo>
                      <a:pt x="69" y="125"/>
                      <a:pt x="64" y="125"/>
                      <a:pt x="58" y="125"/>
                    </a:cubicBezTo>
                    <a:cubicBezTo>
                      <a:pt x="52" y="125"/>
                      <a:pt x="47" y="121"/>
                      <a:pt x="41" y="123"/>
                    </a:cubicBezTo>
                    <a:cubicBezTo>
                      <a:pt x="37" y="124"/>
                      <a:pt x="32" y="128"/>
                      <a:pt x="28" y="131"/>
                    </a:cubicBezTo>
                    <a:cubicBezTo>
                      <a:pt x="21" y="136"/>
                      <a:pt x="15" y="144"/>
                      <a:pt x="8" y="151"/>
                    </a:cubicBezTo>
                    <a:cubicBezTo>
                      <a:pt x="2" y="157"/>
                      <a:pt x="1" y="164"/>
                      <a:pt x="1" y="173"/>
                    </a:cubicBezTo>
                    <a:cubicBezTo>
                      <a:pt x="1" y="189"/>
                      <a:pt x="0" y="204"/>
                      <a:pt x="3" y="219"/>
                    </a:cubicBezTo>
                    <a:cubicBezTo>
                      <a:pt x="4" y="225"/>
                      <a:pt x="5" y="230"/>
                      <a:pt x="7" y="235"/>
                    </a:cubicBezTo>
                    <a:cubicBezTo>
                      <a:pt x="7" y="249"/>
                      <a:pt x="10" y="263"/>
                      <a:pt x="11" y="276"/>
                    </a:cubicBezTo>
                    <a:cubicBezTo>
                      <a:pt x="12" y="287"/>
                      <a:pt x="10" y="297"/>
                      <a:pt x="10" y="307"/>
                    </a:cubicBezTo>
                    <a:cubicBezTo>
                      <a:pt x="10" y="312"/>
                      <a:pt x="12" y="317"/>
                      <a:pt x="14" y="322"/>
                    </a:cubicBezTo>
                    <a:cubicBezTo>
                      <a:pt x="14" y="331"/>
                      <a:pt x="15" y="340"/>
                      <a:pt x="15" y="350"/>
                    </a:cubicBezTo>
                    <a:cubicBezTo>
                      <a:pt x="14" y="357"/>
                      <a:pt x="10" y="364"/>
                      <a:pt x="10" y="371"/>
                    </a:cubicBezTo>
                    <a:cubicBezTo>
                      <a:pt x="9" y="374"/>
                      <a:pt x="11" y="377"/>
                      <a:pt x="13" y="381"/>
                    </a:cubicBezTo>
                    <a:cubicBezTo>
                      <a:pt x="12" y="381"/>
                      <a:pt x="12" y="381"/>
                      <a:pt x="12" y="381"/>
                    </a:cubicBezTo>
                    <a:cubicBezTo>
                      <a:pt x="14" y="384"/>
                      <a:pt x="11" y="388"/>
                      <a:pt x="11" y="391"/>
                    </a:cubicBezTo>
                    <a:cubicBezTo>
                      <a:pt x="11" y="395"/>
                      <a:pt x="8" y="401"/>
                      <a:pt x="14" y="400"/>
                    </a:cubicBezTo>
                    <a:cubicBezTo>
                      <a:pt x="17" y="401"/>
                      <a:pt x="27" y="401"/>
                      <a:pt x="29" y="398"/>
                    </a:cubicBezTo>
                    <a:cubicBezTo>
                      <a:pt x="30" y="395"/>
                      <a:pt x="29" y="384"/>
                      <a:pt x="28" y="381"/>
                    </a:cubicBezTo>
                    <a:cubicBezTo>
                      <a:pt x="28" y="381"/>
                      <a:pt x="28" y="381"/>
                      <a:pt x="28" y="381"/>
                    </a:cubicBezTo>
                    <a:cubicBezTo>
                      <a:pt x="28" y="377"/>
                      <a:pt x="28" y="374"/>
                      <a:pt x="29" y="370"/>
                    </a:cubicBezTo>
                    <a:cubicBezTo>
                      <a:pt x="30" y="366"/>
                      <a:pt x="28" y="360"/>
                      <a:pt x="29" y="356"/>
                    </a:cubicBezTo>
                    <a:cubicBezTo>
                      <a:pt x="29" y="347"/>
                      <a:pt x="29" y="334"/>
                      <a:pt x="30" y="324"/>
                    </a:cubicBezTo>
                    <a:cubicBezTo>
                      <a:pt x="30" y="321"/>
                      <a:pt x="30" y="319"/>
                      <a:pt x="31" y="316"/>
                    </a:cubicBezTo>
                    <a:cubicBezTo>
                      <a:pt x="34" y="307"/>
                      <a:pt x="32" y="298"/>
                      <a:pt x="33" y="288"/>
                    </a:cubicBezTo>
                    <a:cubicBezTo>
                      <a:pt x="33" y="287"/>
                      <a:pt x="34" y="286"/>
                      <a:pt x="34" y="285"/>
                    </a:cubicBezTo>
                    <a:cubicBezTo>
                      <a:pt x="34" y="290"/>
                      <a:pt x="34" y="294"/>
                      <a:pt x="35" y="299"/>
                    </a:cubicBezTo>
                    <a:cubicBezTo>
                      <a:pt x="36" y="302"/>
                      <a:pt x="36" y="311"/>
                      <a:pt x="39" y="313"/>
                    </a:cubicBezTo>
                    <a:cubicBezTo>
                      <a:pt x="39" y="313"/>
                      <a:pt x="39" y="313"/>
                      <a:pt x="39" y="313"/>
                    </a:cubicBezTo>
                    <a:cubicBezTo>
                      <a:pt x="41" y="310"/>
                      <a:pt x="42" y="308"/>
                      <a:pt x="42" y="305"/>
                    </a:cubicBezTo>
                    <a:cubicBezTo>
                      <a:pt x="42" y="304"/>
                      <a:pt x="42" y="303"/>
                      <a:pt x="42" y="302"/>
                    </a:cubicBezTo>
                    <a:cubicBezTo>
                      <a:pt x="42" y="297"/>
                      <a:pt x="41" y="293"/>
                      <a:pt x="41" y="288"/>
                    </a:cubicBezTo>
                    <a:cubicBezTo>
                      <a:pt x="42" y="284"/>
                      <a:pt x="44" y="281"/>
                      <a:pt x="45" y="276"/>
                    </a:cubicBezTo>
                    <a:cubicBezTo>
                      <a:pt x="47" y="273"/>
                      <a:pt x="46" y="269"/>
                      <a:pt x="46" y="265"/>
                    </a:cubicBezTo>
                    <a:cubicBezTo>
                      <a:pt x="48" y="266"/>
                      <a:pt x="49" y="268"/>
                      <a:pt x="51" y="269"/>
                    </a:cubicBezTo>
                    <a:cubicBezTo>
                      <a:pt x="51" y="275"/>
                      <a:pt x="48" y="280"/>
                      <a:pt x="45" y="286"/>
                    </a:cubicBezTo>
                    <a:cubicBezTo>
                      <a:pt x="43" y="291"/>
                      <a:pt x="43" y="296"/>
                      <a:pt x="42" y="302"/>
                    </a:cubicBezTo>
                    <a:cubicBezTo>
                      <a:pt x="42" y="303"/>
                      <a:pt x="42" y="304"/>
                      <a:pt x="42" y="305"/>
                    </a:cubicBezTo>
                    <a:cubicBezTo>
                      <a:pt x="42" y="305"/>
                      <a:pt x="42" y="306"/>
                      <a:pt x="42" y="306"/>
                    </a:cubicBezTo>
                    <a:cubicBezTo>
                      <a:pt x="43" y="306"/>
                      <a:pt x="43" y="306"/>
                      <a:pt x="43" y="306"/>
                    </a:cubicBezTo>
                    <a:cubicBezTo>
                      <a:pt x="42" y="317"/>
                      <a:pt x="42" y="328"/>
                      <a:pt x="44" y="338"/>
                    </a:cubicBezTo>
                    <a:cubicBezTo>
                      <a:pt x="45" y="343"/>
                      <a:pt x="46" y="349"/>
                      <a:pt x="46" y="354"/>
                    </a:cubicBezTo>
                    <a:cubicBezTo>
                      <a:pt x="47" y="359"/>
                      <a:pt x="45" y="364"/>
                      <a:pt x="45" y="369"/>
                    </a:cubicBezTo>
                    <a:cubicBezTo>
                      <a:pt x="46" y="374"/>
                      <a:pt x="47" y="378"/>
                      <a:pt x="52" y="380"/>
                    </a:cubicBezTo>
                    <a:cubicBezTo>
                      <a:pt x="53" y="383"/>
                      <a:pt x="55" y="385"/>
                      <a:pt x="55" y="389"/>
                    </a:cubicBezTo>
                    <a:cubicBezTo>
                      <a:pt x="54" y="394"/>
                      <a:pt x="52" y="397"/>
                      <a:pt x="58" y="399"/>
                    </a:cubicBezTo>
                    <a:cubicBezTo>
                      <a:pt x="61" y="400"/>
                      <a:pt x="67" y="400"/>
                      <a:pt x="70" y="400"/>
                    </a:cubicBezTo>
                    <a:cubicBezTo>
                      <a:pt x="75" y="400"/>
                      <a:pt x="76" y="399"/>
                      <a:pt x="76" y="393"/>
                    </a:cubicBezTo>
                    <a:cubicBezTo>
                      <a:pt x="75" y="391"/>
                      <a:pt x="74" y="388"/>
                      <a:pt x="73" y="386"/>
                    </a:cubicBezTo>
                    <a:cubicBezTo>
                      <a:pt x="72" y="381"/>
                      <a:pt x="71" y="380"/>
                      <a:pt x="68" y="376"/>
                    </a:cubicBezTo>
                    <a:cubicBezTo>
                      <a:pt x="65" y="372"/>
                      <a:pt x="65" y="358"/>
                      <a:pt x="64" y="354"/>
                    </a:cubicBezTo>
                    <a:cubicBezTo>
                      <a:pt x="61" y="337"/>
                      <a:pt x="63" y="335"/>
                      <a:pt x="64" y="321"/>
                    </a:cubicBezTo>
                    <a:cubicBezTo>
                      <a:pt x="64" y="320"/>
                      <a:pt x="64" y="320"/>
                      <a:pt x="64" y="319"/>
                    </a:cubicBezTo>
                    <a:cubicBezTo>
                      <a:pt x="65" y="311"/>
                      <a:pt x="65" y="305"/>
                      <a:pt x="69" y="297"/>
                    </a:cubicBezTo>
                    <a:cubicBezTo>
                      <a:pt x="73" y="290"/>
                      <a:pt x="77" y="283"/>
                      <a:pt x="80" y="275"/>
                    </a:cubicBezTo>
                    <a:cubicBezTo>
                      <a:pt x="82" y="276"/>
                      <a:pt x="84" y="277"/>
                      <a:pt x="86" y="277"/>
                    </a:cubicBezTo>
                    <a:cubicBezTo>
                      <a:pt x="85" y="289"/>
                      <a:pt x="87" y="301"/>
                      <a:pt x="87" y="313"/>
                    </a:cubicBezTo>
                    <a:cubicBezTo>
                      <a:pt x="87" y="324"/>
                      <a:pt x="83" y="334"/>
                      <a:pt x="83" y="345"/>
                    </a:cubicBezTo>
                    <a:cubicBezTo>
                      <a:pt x="83" y="347"/>
                      <a:pt x="83" y="349"/>
                      <a:pt x="83" y="352"/>
                    </a:cubicBezTo>
                    <a:cubicBezTo>
                      <a:pt x="82" y="360"/>
                      <a:pt x="82" y="369"/>
                      <a:pt x="82" y="378"/>
                    </a:cubicBezTo>
                    <a:cubicBezTo>
                      <a:pt x="82" y="386"/>
                      <a:pt x="77" y="391"/>
                      <a:pt x="77" y="399"/>
                    </a:cubicBezTo>
                    <a:cubicBezTo>
                      <a:pt x="77" y="401"/>
                      <a:pt x="77" y="403"/>
                      <a:pt x="77" y="406"/>
                    </a:cubicBezTo>
                    <a:cubicBezTo>
                      <a:pt x="76" y="410"/>
                      <a:pt x="75" y="414"/>
                      <a:pt x="74" y="418"/>
                    </a:cubicBezTo>
                    <a:cubicBezTo>
                      <a:pt x="73" y="422"/>
                      <a:pt x="74" y="425"/>
                      <a:pt x="74" y="428"/>
                    </a:cubicBezTo>
                    <a:cubicBezTo>
                      <a:pt x="74" y="432"/>
                      <a:pt x="72" y="437"/>
                      <a:pt x="74" y="439"/>
                    </a:cubicBezTo>
                    <a:cubicBezTo>
                      <a:pt x="76" y="441"/>
                      <a:pt x="83" y="440"/>
                      <a:pt x="85" y="440"/>
                    </a:cubicBezTo>
                    <a:cubicBezTo>
                      <a:pt x="95" y="440"/>
                      <a:pt x="93" y="436"/>
                      <a:pt x="92" y="430"/>
                    </a:cubicBezTo>
                    <a:cubicBezTo>
                      <a:pt x="92" y="429"/>
                      <a:pt x="92" y="427"/>
                      <a:pt x="93" y="426"/>
                    </a:cubicBezTo>
                    <a:cubicBezTo>
                      <a:pt x="94" y="423"/>
                      <a:pt x="96" y="423"/>
                      <a:pt x="96" y="420"/>
                    </a:cubicBezTo>
                    <a:cubicBezTo>
                      <a:pt x="96" y="418"/>
                      <a:pt x="95" y="415"/>
                      <a:pt x="95" y="413"/>
                    </a:cubicBezTo>
                    <a:cubicBezTo>
                      <a:pt x="96" y="410"/>
                      <a:pt x="98" y="407"/>
                      <a:pt x="99" y="404"/>
                    </a:cubicBezTo>
                    <a:cubicBezTo>
                      <a:pt x="100" y="400"/>
                      <a:pt x="98" y="395"/>
                      <a:pt x="98" y="390"/>
                    </a:cubicBezTo>
                    <a:cubicBezTo>
                      <a:pt x="98" y="383"/>
                      <a:pt x="99" y="375"/>
                      <a:pt x="102" y="367"/>
                    </a:cubicBezTo>
                    <a:cubicBezTo>
                      <a:pt x="104" y="364"/>
                      <a:pt x="105" y="362"/>
                      <a:pt x="106" y="358"/>
                    </a:cubicBezTo>
                    <a:cubicBezTo>
                      <a:pt x="108" y="353"/>
                      <a:pt x="111" y="349"/>
                      <a:pt x="112" y="343"/>
                    </a:cubicBezTo>
                    <a:cubicBezTo>
                      <a:pt x="113" y="338"/>
                      <a:pt x="112" y="332"/>
                      <a:pt x="112" y="326"/>
                    </a:cubicBezTo>
                    <a:cubicBezTo>
                      <a:pt x="111" y="320"/>
                      <a:pt x="111" y="314"/>
                      <a:pt x="112" y="308"/>
                    </a:cubicBezTo>
                    <a:cubicBezTo>
                      <a:pt x="114" y="301"/>
                      <a:pt x="117" y="294"/>
                      <a:pt x="119" y="287"/>
                    </a:cubicBezTo>
                    <a:cubicBezTo>
                      <a:pt x="122" y="288"/>
                      <a:pt x="127" y="290"/>
                      <a:pt x="131" y="289"/>
                    </a:cubicBezTo>
                    <a:cubicBezTo>
                      <a:pt x="132" y="301"/>
                      <a:pt x="136" y="313"/>
                      <a:pt x="134" y="325"/>
                    </a:cubicBezTo>
                    <a:cubicBezTo>
                      <a:pt x="133" y="335"/>
                      <a:pt x="138" y="343"/>
                      <a:pt x="140" y="353"/>
                    </a:cubicBezTo>
                    <a:cubicBezTo>
                      <a:pt x="140" y="355"/>
                      <a:pt x="140" y="357"/>
                      <a:pt x="141" y="358"/>
                    </a:cubicBezTo>
                    <a:cubicBezTo>
                      <a:pt x="142" y="369"/>
                      <a:pt x="145" y="379"/>
                      <a:pt x="146" y="389"/>
                    </a:cubicBezTo>
                    <a:cubicBezTo>
                      <a:pt x="147" y="395"/>
                      <a:pt x="146" y="408"/>
                      <a:pt x="151" y="411"/>
                    </a:cubicBezTo>
                    <a:cubicBezTo>
                      <a:pt x="153" y="412"/>
                      <a:pt x="155" y="413"/>
                      <a:pt x="158" y="413"/>
                    </a:cubicBezTo>
                    <a:cubicBezTo>
                      <a:pt x="161" y="416"/>
                      <a:pt x="160" y="419"/>
                      <a:pt x="160" y="423"/>
                    </a:cubicBezTo>
                    <a:cubicBezTo>
                      <a:pt x="161" y="427"/>
                      <a:pt x="162" y="430"/>
                      <a:pt x="166" y="433"/>
                    </a:cubicBezTo>
                    <a:cubicBezTo>
                      <a:pt x="172" y="433"/>
                      <a:pt x="183" y="432"/>
                      <a:pt x="186" y="430"/>
                    </a:cubicBezTo>
                    <a:cubicBezTo>
                      <a:pt x="193" y="427"/>
                      <a:pt x="189" y="421"/>
                      <a:pt x="185" y="416"/>
                    </a:cubicBezTo>
                    <a:cubicBezTo>
                      <a:pt x="184" y="414"/>
                      <a:pt x="183" y="412"/>
                      <a:pt x="179" y="410"/>
                    </a:cubicBezTo>
                    <a:cubicBezTo>
                      <a:pt x="175" y="408"/>
                      <a:pt x="174" y="407"/>
                      <a:pt x="173" y="405"/>
                    </a:cubicBezTo>
                    <a:cubicBezTo>
                      <a:pt x="172" y="401"/>
                      <a:pt x="171" y="398"/>
                      <a:pt x="169" y="395"/>
                    </a:cubicBezTo>
                    <a:cubicBezTo>
                      <a:pt x="159" y="381"/>
                      <a:pt x="160" y="358"/>
                      <a:pt x="163" y="342"/>
                    </a:cubicBezTo>
                    <a:cubicBezTo>
                      <a:pt x="163" y="342"/>
                      <a:pt x="163" y="342"/>
                      <a:pt x="163" y="342"/>
                    </a:cubicBezTo>
                    <a:cubicBezTo>
                      <a:pt x="166" y="330"/>
                      <a:pt x="162" y="316"/>
                      <a:pt x="166" y="304"/>
                    </a:cubicBezTo>
                    <a:cubicBezTo>
                      <a:pt x="170" y="292"/>
                      <a:pt x="172" y="282"/>
                      <a:pt x="172" y="271"/>
                    </a:cubicBezTo>
                    <a:cubicBezTo>
                      <a:pt x="174" y="265"/>
                      <a:pt x="178" y="261"/>
                      <a:pt x="182" y="255"/>
                    </a:cubicBezTo>
                    <a:cubicBezTo>
                      <a:pt x="186" y="248"/>
                      <a:pt x="188" y="240"/>
                      <a:pt x="189" y="232"/>
                    </a:cubicBezTo>
                    <a:cubicBezTo>
                      <a:pt x="189" y="224"/>
                      <a:pt x="184" y="216"/>
                      <a:pt x="185" y="208"/>
                    </a:cubicBezTo>
                    <a:cubicBezTo>
                      <a:pt x="185" y="201"/>
                      <a:pt x="197" y="174"/>
                      <a:pt x="206" y="174"/>
                    </a:cubicBezTo>
                    <a:cubicBezTo>
                      <a:pt x="206" y="174"/>
                      <a:pt x="207" y="174"/>
                      <a:pt x="208" y="175"/>
                    </a:cubicBezTo>
                    <a:cubicBezTo>
                      <a:pt x="210" y="178"/>
                      <a:pt x="211" y="182"/>
                      <a:pt x="213" y="186"/>
                    </a:cubicBezTo>
                    <a:cubicBezTo>
                      <a:pt x="213" y="186"/>
                      <a:pt x="213" y="187"/>
                      <a:pt x="213" y="188"/>
                    </a:cubicBezTo>
                    <a:cubicBezTo>
                      <a:pt x="214" y="190"/>
                      <a:pt x="215" y="192"/>
                      <a:pt x="216" y="194"/>
                    </a:cubicBezTo>
                    <a:cubicBezTo>
                      <a:pt x="218" y="195"/>
                      <a:pt x="225" y="199"/>
                      <a:pt x="227" y="197"/>
                    </a:cubicBezTo>
                    <a:cubicBezTo>
                      <a:pt x="230" y="199"/>
                      <a:pt x="233" y="201"/>
                      <a:pt x="235" y="199"/>
                    </a:cubicBezTo>
                    <a:cubicBezTo>
                      <a:pt x="235" y="199"/>
                      <a:pt x="235" y="199"/>
                      <a:pt x="235" y="199"/>
                    </a:cubicBezTo>
                    <a:cubicBezTo>
                      <a:pt x="238" y="199"/>
                      <a:pt x="241" y="198"/>
                      <a:pt x="244" y="196"/>
                    </a:cubicBezTo>
                    <a:cubicBezTo>
                      <a:pt x="251" y="192"/>
                      <a:pt x="257" y="184"/>
                      <a:pt x="256" y="175"/>
                    </a:cubicBezTo>
                    <a:cubicBezTo>
                      <a:pt x="256" y="171"/>
                      <a:pt x="255" y="167"/>
                      <a:pt x="255"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1">
                <a:extLst>
                  <a:ext uri="{FF2B5EF4-FFF2-40B4-BE49-F238E27FC236}">
                    <a16:creationId xmlns:a16="http://schemas.microsoft.com/office/drawing/2014/main" id="{07AB4B7A-CBE0-4BD4-A79E-C93535F2E309}"/>
                  </a:ext>
                </a:extLst>
              </p:cNvPr>
              <p:cNvSpPr>
                <a:spLocks/>
              </p:cNvSpPr>
              <p:nvPr/>
            </p:nvSpPr>
            <p:spPr bwMode="auto">
              <a:xfrm>
                <a:off x="835" y="3021"/>
                <a:ext cx="149" cy="256"/>
              </a:xfrm>
              <a:custGeom>
                <a:avLst/>
                <a:gdLst>
                  <a:gd name="T0" fmla="*/ 248 w 257"/>
                  <a:gd name="T1" fmla="*/ 135 h 441"/>
                  <a:gd name="T2" fmla="*/ 247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2 w 257"/>
                  <a:gd name="T21" fmla="*/ 71 h 441"/>
                  <a:gd name="T22" fmla="*/ 151 w 257"/>
                  <a:gd name="T23" fmla="*/ 76 h 441"/>
                  <a:gd name="T24" fmla="*/ 147 w 257"/>
                  <a:gd name="T25" fmla="*/ 76 h 441"/>
                  <a:gd name="T26" fmla="*/ 148 w 257"/>
                  <a:gd name="T27" fmla="*/ 85 h 441"/>
                  <a:gd name="T28" fmla="*/ 140 w 257"/>
                  <a:gd name="T29" fmla="*/ 84 h 441"/>
                  <a:gd name="T30" fmla="*/ 141 w 257"/>
                  <a:gd name="T31" fmla="*/ 91 h 441"/>
                  <a:gd name="T32" fmla="*/ 136 w 257"/>
                  <a:gd name="T33" fmla="*/ 93 h 441"/>
                  <a:gd name="T34" fmla="*/ 140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5 w 257"/>
                  <a:gd name="T47" fmla="*/ 127 h 441"/>
                  <a:gd name="T48" fmla="*/ 28 w 257"/>
                  <a:gd name="T49" fmla="*/ 131 h 441"/>
                  <a:gd name="T50" fmla="*/ 3 w 257"/>
                  <a:gd name="T51" fmla="*/ 219 h 441"/>
                  <a:gd name="T52" fmla="*/ 10 w 257"/>
                  <a:gd name="T53" fmla="*/ 307 h 441"/>
                  <a:gd name="T54" fmla="*/ 10 w 257"/>
                  <a:gd name="T55" fmla="*/ 371 h 441"/>
                  <a:gd name="T56" fmla="*/ 12 w 257"/>
                  <a:gd name="T57" fmla="*/ 391 h 441"/>
                  <a:gd name="T58" fmla="*/ 29 w 257"/>
                  <a:gd name="T59" fmla="*/ 381 h 441"/>
                  <a:gd name="T60" fmla="*/ 29 w 257"/>
                  <a:gd name="T61" fmla="*/ 356 h 441"/>
                  <a:gd name="T62" fmla="*/ 34 w 257"/>
                  <a:gd name="T63" fmla="*/ 288 h 441"/>
                  <a:gd name="T64" fmla="*/ 40 w 257"/>
                  <a:gd name="T65" fmla="*/ 313 h 441"/>
                  <a:gd name="T66" fmla="*/ 43 w 257"/>
                  <a:gd name="T67" fmla="*/ 302 h 441"/>
                  <a:gd name="T68" fmla="*/ 46 w 257"/>
                  <a:gd name="T69" fmla="*/ 265 h 441"/>
                  <a:gd name="T70" fmla="*/ 43 w 257"/>
                  <a:gd name="T71" fmla="*/ 302 h 441"/>
                  <a:gd name="T72" fmla="*/ 43 w 257"/>
                  <a:gd name="T73" fmla="*/ 306 h 441"/>
                  <a:gd name="T74" fmla="*/ 46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4 w 257"/>
                  <a:gd name="T89" fmla="*/ 428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7 w 257"/>
                  <a:gd name="T105" fmla="*/ 430 h 441"/>
                  <a:gd name="T106" fmla="*/ 173 w 257"/>
                  <a:gd name="T107" fmla="*/ 405 h 441"/>
                  <a:gd name="T108" fmla="*/ 163 w 257"/>
                  <a:gd name="T109" fmla="*/ 342 h 441"/>
                  <a:gd name="T110" fmla="*/ 182 w 257"/>
                  <a:gd name="T111" fmla="*/ 255 h 441"/>
                  <a:gd name="T112" fmla="*/ 206 w 257"/>
                  <a:gd name="T113" fmla="*/ 174 h 441"/>
                  <a:gd name="T114" fmla="*/ 214 w 257"/>
                  <a:gd name="T115" fmla="*/ 188 h 441"/>
                  <a:gd name="T116" fmla="*/ 235 w 257"/>
                  <a:gd name="T117" fmla="*/ 199 h 441"/>
                  <a:gd name="T118" fmla="*/ 257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5" y="158"/>
                      <a:pt x="256" y="155"/>
                      <a:pt x="253" y="151"/>
                    </a:cubicBezTo>
                    <a:cubicBezTo>
                      <a:pt x="253" y="146"/>
                      <a:pt x="250" y="139"/>
                      <a:pt x="248" y="135"/>
                    </a:cubicBezTo>
                    <a:cubicBezTo>
                      <a:pt x="245" y="128"/>
                      <a:pt x="245" y="123"/>
                      <a:pt x="245" y="116"/>
                    </a:cubicBezTo>
                    <a:cubicBezTo>
                      <a:pt x="245" y="116"/>
                      <a:pt x="245" y="116"/>
                      <a:pt x="245" y="116"/>
                    </a:cubicBezTo>
                    <a:cubicBezTo>
                      <a:pt x="246" y="113"/>
                      <a:pt x="245" y="108"/>
                      <a:pt x="247" y="105"/>
                    </a:cubicBezTo>
                    <a:cubicBezTo>
                      <a:pt x="247" y="106"/>
                      <a:pt x="247" y="106"/>
                      <a:pt x="247" y="107"/>
                    </a:cubicBezTo>
                    <a:cubicBezTo>
                      <a:pt x="247" y="105"/>
                      <a:pt x="247" y="104"/>
                      <a:pt x="247" y="102"/>
                    </a:cubicBezTo>
                    <a:cubicBezTo>
                      <a:pt x="248" y="103"/>
                      <a:pt x="249" y="105"/>
                      <a:pt x="249" y="107"/>
                    </a:cubicBezTo>
                    <a:cubicBezTo>
                      <a:pt x="249" y="101"/>
                      <a:pt x="248" y="96"/>
                      <a:pt x="246" y="91"/>
                    </a:cubicBezTo>
                    <a:cubicBezTo>
                      <a:pt x="244" y="87"/>
                      <a:pt x="241" y="82"/>
                      <a:pt x="240" y="78"/>
                    </a:cubicBezTo>
                    <a:cubicBezTo>
                      <a:pt x="241" y="78"/>
                      <a:pt x="242" y="78"/>
                      <a:pt x="242" y="79"/>
                    </a:cubicBezTo>
                    <a:cubicBezTo>
                      <a:pt x="241" y="77"/>
                      <a:pt x="239" y="76"/>
                      <a:pt x="239" y="73"/>
                    </a:cubicBezTo>
                    <a:cubicBezTo>
                      <a:pt x="240" y="74"/>
                      <a:pt x="241" y="74"/>
                      <a:pt x="242" y="74"/>
                    </a:cubicBezTo>
                    <a:cubicBezTo>
                      <a:pt x="239" y="71"/>
                      <a:pt x="236" y="68"/>
                      <a:pt x="232" y="67"/>
                    </a:cubicBezTo>
                    <a:cubicBezTo>
                      <a:pt x="232" y="61"/>
                      <a:pt x="233" y="57"/>
                      <a:pt x="237" y="51"/>
                    </a:cubicBezTo>
                    <a:cubicBezTo>
                      <a:pt x="242" y="44"/>
                      <a:pt x="246" y="21"/>
                      <a:pt x="231" y="30"/>
                    </a:cubicBezTo>
                    <a:cubicBezTo>
                      <a:pt x="222" y="36"/>
                      <a:pt x="221" y="46"/>
                      <a:pt x="213" y="53"/>
                    </a:cubicBezTo>
                    <a:cubicBezTo>
                      <a:pt x="212" y="53"/>
                      <a:pt x="210" y="53"/>
                      <a:pt x="208" y="52"/>
                    </a:cubicBezTo>
                    <a:cubicBezTo>
                      <a:pt x="206" y="51"/>
                      <a:pt x="205" y="52"/>
                      <a:pt x="202" y="52"/>
                    </a:cubicBezTo>
                    <a:cubicBezTo>
                      <a:pt x="200" y="52"/>
                      <a:pt x="198" y="52"/>
                      <a:pt x="197" y="53"/>
                    </a:cubicBezTo>
                    <a:cubicBezTo>
                      <a:pt x="197" y="53"/>
                      <a:pt x="197" y="53"/>
                      <a:pt x="197" y="52"/>
                    </a:cubicBezTo>
                    <a:cubicBezTo>
                      <a:pt x="193" y="46"/>
                      <a:pt x="188" y="42"/>
                      <a:pt x="181" y="39"/>
                    </a:cubicBezTo>
                    <a:cubicBezTo>
                      <a:pt x="171" y="34"/>
                      <a:pt x="164" y="29"/>
                      <a:pt x="158" y="19"/>
                    </a:cubicBezTo>
                    <a:cubicBezTo>
                      <a:pt x="155" y="14"/>
                      <a:pt x="147" y="0"/>
                      <a:pt x="146" y="14"/>
                    </a:cubicBezTo>
                    <a:cubicBezTo>
                      <a:pt x="143" y="33"/>
                      <a:pt x="157" y="51"/>
                      <a:pt x="164" y="68"/>
                    </a:cubicBezTo>
                    <a:cubicBezTo>
                      <a:pt x="163" y="68"/>
                      <a:pt x="161" y="68"/>
                      <a:pt x="159" y="68"/>
                    </a:cubicBezTo>
                    <a:cubicBezTo>
                      <a:pt x="160" y="68"/>
                      <a:pt x="161" y="70"/>
                      <a:pt x="162" y="70"/>
                    </a:cubicBezTo>
                    <a:cubicBezTo>
                      <a:pt x="159" y="70"/>
                      <a:pt x="157" y="70"/>
                      <a:pt x="155" y="69"/>
                    </a:cubicBezTo>
                    <a:cubicBezTo>
                      <a:pt x="155" y="69"/>
                      <a:pt x="156" y="70"/>
                      <a:pt x="156" y="71"/>
                    </a:cubicBezTo>
                    <a:cubicBezTo>
                      <a:pt x="155" y="71"/>
                      <a:pt x="154" y="71"/>
                      <a:pt x="153" y="70"/>
                    </a:cubicBezTo>
                    <a:cubicBezTo>
                      <a:pt x="154" y="71"/>
                      <a:pt x="156" y="72"/>
                      <a:pt x="157" y="74"/>
                    </a:cubicBezTo>
                    <a:cubicBezTo>
                      <a:pt x="155" y="72"/>
                      <a:pt x="154" y="71"/>
                      <a:pt x="152" y="71"/>
                    </a:cubicBezTo>
                    <a:cubicBezTo>
                      <a:pt x="153" y="73"/>
                      <a:pt x="156" y="75"/>
                      <a:pt x="156" y="78"/>
                    </a:cubicBezTo>
                    <a:cubicBezTo>
                      <a:pt x="154" y="76"/>
                      <a:pt x="151" y="75"/>
                      <a:pt x="149" y="73"/>
                    </a:cubicBezTo>
                    <a:cubicBezTo>
                      <a:pt x="150" y="74"/>
                      <a:pt x="150" y="75"/>
                      <a:pt x="151" y="76"/>
                    </a:cubicBezTo>
                    <a:cubicBezTo>
                      <a:pt x="150" y="76"/>
                      <a:pt x="148" y="75"/>
                      <a:pt x="146" y="74"/>
                    </a:cubicBezTo>
                    <a:cubicBezTo>
                      <a:pt x="148" y="76"/>
                      <a:pt x="150" y="78"/>
                      <a:pt x="152" y="79"/>
                    </a:cubicBezTo>
                    <a:cubicBezTo>
                      <a:pt x="150" y="78"/>
                      <a:pt x="149" y="77"/>
                      <a:pt x="147" y="76"/>
                    </a:cubicBezTo>
                    <a:cubicBezTo>
                      <a:pt x="149" y="78"/>
                      <a:pt x="151" y="81"/>
                      <a:pt x="153" y="84"/>
                    </a:cubicBezTo>
                    <a:cubicBezTo>
                      <a:pt x="150" y="83"/>
                      <a:pt x="147" y="82"/>
                      <a:pt x="144" y="82"/>
                    </a:cubicBezTo>
                    <a:cubicBezTo>
                      <a:pt x="146" y="83"/>
                      <a:pt x="147" y="84"/>
                      <a:pt x="148" y="85"/>
                    </a:cubicBezTo>
                    <a:cubicBezTo>
                      <a:pt x="146" y="84"/>
                      <a:pt x="145" y="83"/>
                      <a:pt x="143" y="82"/>
                    </a:cubicBezTo>
                    <a:cubicBezTo>
                      <a:pt x="145" y="83"/>
                      <a:pt x="146" y="85"/>
                      <a:pt x="148" y="86"/>
                    </a:cubicBezTo>
                    <a:cubicBezTo>
                      <a:pt x="145" y="86"/>
                      <a:pt x="143" y="85"/>
                      <a:pt x="140" y="84"/>
                    </a:cubicBezTo>
                    <a:cubicBezTo>
                      <a:pt x="142" y="85"/>
                      <a:pt x="144" y="86"/>
                      <a:pt x="145" y="88"/>
                    </a:cubicBezTo>
                    <a:cubicBezTo>
                      <a:pt x="142" y="87"/>
                      <a:pt x="140" y="86"/>
                      <a:pt x="138" y="85"/>
                    </a:cubicBezTo>
                    <a:cubicBezTo>
                      <a:pt x="139" y="87"/>
                      <a:pt x="140" y="89"/>
                      <a:pt x="141" y="91"/>
                    </a:cubicBezTo>
                    <a:cubicBezTo>
                      <a:pt x="140" y="91"/>
                      <a:pt x="139" y="90"/>
                      <a:pt x="138" y="90"/>
                    </a:cubicBezTo>
                    <a:cubicBezTo>
                      <a:pt x="139" y="91"/>
                      <a:pt x="140" y="92"/>
                      <a:pt x="140" y="94"/>
                    </a:cubicBezTo>
                    <a:cubicBezTo>
                      <a:pt x="139" y="93"/>
                      <a:pt x="138" y="94"/>
                      <a:pt x="136" y="93"/>
                    </a:cubicBezTo>
                    <a:cubicBezTo>
                      <a:pt x="138" y="94"/>
                      <a:pt x="140" y="95"/>
                      <a:pt x="141" y="95"/>
                    </a:cubicBezTo>
                    <a:cubicBezTo>
                      <a:pt x="139" y="95"/>
                      <a:pt x="137" y="95"/>
                      <a:pt x="135" y="95"/>
                    </a:cubicBezTo>
                    <a:cubicBezTo>
                      <a:pt x="136" y="96"/>
                      <a:pt x="138" y="97"/>
                      <a:pt x="140" y="98"/>
                    </a:cubicBezTo>
                    <a:cubicBezTo>
                      <a:pt x="141" y="99"/>
                      <a:pt x="142" y="99"/>
                      <a:pt x="143" y="100"/>
                    </a:cubicBezTo>
                    <a:cubicBezTo>
                      <a:pt x="143" y="100"/>
                      <a:pt x="143" y="100"/>
                      <a:pt x="143" y="100"/>
                    </a:cubicBezTo>
                    <a:cubicBezTo>
                      <a:pt x="143" y="100"/>
                      <a:pt x="143" y="100"/>
                      <a:pt x="143" y="100"/>
                    </a:cubicBezTo>
                    <a:cubicBezTo>
                      <a:pt x="142" y="100"/>
                      <a:pt x="141" y="100"/>
                      <a:pt x="141" y="100"/>
                    </a:cubicBezTo>
                    <a:cubicBezTo>
                      <a:pt x="141" y="100"/>
                      <a:pt x="141" y="101"/>
                      <a:pt x="142" y="101"/>
                    </a:cubicBezTo>
                    <a:cubicBezTo>
                      <a:pt x="141" y="101"/>
                      <a:pt x="141" y="101"/>
                      <a:pt x="140" y="101"/>
                    </a:cubicBezTo>
                    <a:cubicBezTo>
                      <a:pt x="138" y="102"/>
                      <a:pt x="136" y="101"/>
                      <a:pt x="135" y="101"/>
                    </a:cubicBezTo>
                    <a:cubicBezTo>
                      <a:pt x="135" y="102"/>
                      <a:pt x="136" y="103"/>
                      <a:pt x="137" y="104"/>
                    </a:cubicBezTo>
                    <a:cubicBezTo>
                      <a:pt x="137" y="104"/>
                      <a:pt x="137" y="104"/>
                      <a:pt x="137" y="104"/>
                    </a:cubicBezTo>
                    <a:cubicBezTo>
                      <a:pt x="136" y="105"/>
                      <a:pt x="134" y="105"/>
                      <a:pt x="133" y="105"/>
                    </a:cubicBezTo>
                    <a:cubicBezTo>
                      <a:pt x="133" y="108"/>
                      <a:pt x="131" y="108"/>
                      <a:pt x="129" y="109"/>
                    </a:cubicBezTo>
                    <a:cubicBezTo>
                      <a:pt x="130" y="110"/>
                      <a:pt x="131" y="111"/>
                      <a:pt x="132" y="112"/>
                    </a:cubicBezTo>
                    <a:cubicBezTo>
                      <a:pt x="130" y="113"/>
                      <a:pt x="128" y="113"/>
                      <a:pt x="125" y="114"/>
                    </a:cubicBezTo>
                    <a:cubicBezTo>
                      <a:pt x="125" y="115"/>
                      <a:pt x="126" y="119"/>
                      <a:pt x="125" y="120"/>
                    </a:cubicBezTo>
                    <a:cubicBezTo>
                      <a:pt x="124" y="122"/>
                      <a:pt x="122" y="121"/>
                      <a:pt x="121" y="124"/>
                    </a:cubicBezTo>
                    <a:cubicBezTo>
                      <a:pt x="120" y="124"/>
                      <a:pt x="119" y="125"/>
                      <a:pt x="117" y="125"/>
                    </a:cubicBezTo>
                    <a:cubicBezTo>
                      <a:pt x="116" y="131"/>
                      <a:pt x="97" y="138"/>
                      <a:pt x="89" y="135"/>
                    </a:cubicBezTo>
                    <a:cubicBezTo>
                      <a:pt x="84" y="132"/>
                      <a:pt x="80" y="129"/>
                      <a:pt x="75" y="127"/>
                    </a:cubicBezTo>
                    <a:cubicBezTo>
                      <a:pt x="69" y="125"/>
                      <a:pt x="64" y="125"/>
                      <a:pt x="58" y="125"/>
                    </a:cubicBezTo>
                    <a:cubicBezTo>
                      <a:pt x="52" y="125"/>
                      <a:pt x="47" y="121"/>
                      <a:pt x="42" y="123"/>
                    </a:cubicBezTo>
                    <a:cubicBezTo>
                      <a:pt x="37" y="124"/>
                      <a:pt x="32" y="128"/>
                      <a:pt x="28" y="131"/>
                    </a:cubicBezTo>
                    <a:cubicBezTo>
                      <a:pt x="22" y="136"/>
                      <a:pt x="15" y="144"/>
                      <a:pt x="9" y="151"/>
                    </a:cubicBezTo>
                    <a:cubicBezTo>
                      <a:pt x="2" y="157"/>
                      <a:pt x="2" y="164"/>
                      <a:pt x="1" y="173"/>
                    </a:cubicBezTo>
                    <a:cubicBezTo>
                      <a:pt x="1" y="189"/>
                      <a:pt x="0" y="204"/>
                      <a:pt x="3" y="219"/>
                    </a:cubicBezTo>
                    <a:cubicBezTo>
                      <a:pt x="4" y="225"/>
                      <a:pt x="6" y="230"/>
                      <a:pt x="7" y="235"/>
                    </a:cubicBezTo>
                    <a:cubicBezTo>
                      <a:pt x="8" y="249"/>
                      <a:pt x="11" y="263"/>
                      <a:pt x="11" y="276"/>
                    </a:cubicBezTo>
                    <a:cubicBezTo>
                      <a:pt x="12" y="287"/>
                      <a:pt x="10" y="297"/>
                      <a:pt x="10" y="307"/>
                    </a:cubicBezTo>
                    <a:cubicBezTo>
                      <a:pt x="10" y="312"/>
                      <a:pt x="12" y="317"/>
                      <a:pt x="14" y="322"/>
                    </a:cubicBezTo>
                    <a:cubicBezTo>
                      <a:pt x="14" y="331"/>
                      <a:pt x="16" y="340"/>
                      <a:pt x="15" y="350"/>
                    </a:cubicBezTo>
                    <a:cubicBezTo>
                      <a:pt x="14" y="357"/>
                      <a:pt x="10" y="364"/>
                      <a:pt x="10" y="371"/>
                    </a:cubicBezTo>
                    <a:cubicBezTo>
                      <a:pt x="10" y="374"/>
                      <a:pt x="12" y="377"/>
                      <a:pt x="13" y="381"/>
                    </a:cubicBezTo>
                    <a:cubicBezTo>
                      <a:pt x="13" y="381"/>
                      <a:pt x="13" y="381"/>
                      <a:pt x="13" y="381"/>
                    </a:cubicBezTo>
                    <a:cubicBezTo>
                      <a:pt x="14" y="384"/>
                      <a:pt x="11" y="388"/>
                      <a:pt x="12" y="391"/>
                    </a:cubicBezTo>
                    <a:cubicBezTo>
                      <a:pt x="12" y="395"/>
                      <a:pt x="8" y="401"/>
                      <a:pt x="14" y="400"/>
                    </a:cubicBezTo>
                    <a:cubicBezTo>
                      <a:pt x="18" y="401"/>
                      <a:pt x="28" y="401"/>
                      <a:pt x="29" y="398"/>
                    </a:cubicBezTo>
                    <a:cubicBezTo>
                      <a:pt x="30" y="395"/>
                      <a:pt x="29" y="384"/>
                      <a:pt x="29" y="381"/>
                    </a:cubicBezTo>
                    <a:cubicBezTo>
                      <a:pt x="28" y="381"/>
                      <a:pt x="28" y="381"/>
                      <a:pt x="28" y="381"/>
                    </a:cubicBezTo>
                    <a:cubicBezTo>
                      <a:pt x="28" y="377"/>
                      <a:pt x="29" y="374"/>
                      <a:pt x="29" y="370"/>
                    </a:cubicBezTo>
                    <a:cubicBezTo>
                      <a:pt x="30" y="366"/>
                      <a:pt x="29" y="360"/>
                      <a:pt x="29" y="356"/>
                    </a:cubicBezTo>
                    <a:cubicBezTo>
                      <a:pt x="29" y="347"/>
                      <a:pt x="29" y="334"/>
                      <a:pt x="30" y="324"/>
                    </a:cubicBezTo>
                    <a:cubicBezTo>
                      <a:pt x="30" y="321"/>
                      <a:pt x="31" y="319"/>
                      <a:pt x="31" y="316"/>
                    </a:cubicBezTo>
                    <a:cubicBezTo>
                      <a:pt x="34" y="307"/>
                      <a:pt x="33" y="298"/>
                      <a:pt x="34" y="288"/>
                    </a:cubicBezTo>
                    <a:cubicBezTo>
                      <a:pt x="34" y="287"/>
                      <a:pt x="34" y="286"/>
                      <a:pt x="34" y="285"/>
                    </a:cubicBezTo>
                    <a:cubicBezTo>
                      <a:pt x="34" y="290"/>
                      <a:pt x="34" y="294"/>
                      <a:pt x="35" y="299"/>
                    </a:cubicBezTo>
                    <a:cubicBezTo>
                      <a:pt x="37" y="302"/>
                      <a:pt x="37" y="311"/>
                      <a:pt x="40" y="313"/>
                    </a:cubicBezTo>
                    <a:cubicBezTo>
                      <a:pt x="40" y="313"/>
                      <a:pt x="40" y="313"/>
                      <a:pt x="40" y="313"/>
                    </a:cubicBezTo>
                    <a:cubicBezTo>
                      <a:pt x="42" y="310"/>
                      <a:pt x="42" y="308"/>
                      <a:pt x="43" y="305"/>
                    </a:cubicBezTo>
                    <a:cubicBezTo>
                      <a:pt x="43" y="304"/>
                      <a:pt x="43" y="303"/>
                      <a:pt x="43" y="302"/>
                    </a:cubicBezTo>
                    <a:cubicBezTo>
                      <a:pt x="42" y="297"/>
                      <a:pt x="41" y="293"/>
                      <a:pt x="42" y="288"/>
                    </a:cubicBezTo>
                    <a:cubicBezTo>
                      <a:pt x="42" y="284"/>
                      <a:pt x="44" y="281"/>
                      <a:pt x="46" y="276"/>
                    </a:cubicBezTo>
                    <a:cubicBezTo>
                      <a:pt x="47" y="273"/>
                      <a:pt x="47" y="269"/>
                      <a:pt x="46" y="265"/>
                    </a:cubicBezTo>
                    <a:cubicBezTo>
                      <a:pt x="48" y="266"/>
                      <a:pt x="49" y="268"/>
                      <a:pt x="51" y="269"/>
                    </a:cubicBezTo>
                    <a:cubicBezTo>
                      <a:pt x="51" y="275"/>
                      <a:pt x="48" y="280"/>
                      <a:pt x="45" y="286"/>
                    </a:cubicBezTo>
                    <a:cubicBezTo>
                      <a:pt x="44" y="291"/>
                      <a:pt x="43" y="296"/>
                      <a:pt x="43" y="302"/>
                    </a:cubicBezTo>
                    <a:cubicBezTo>
                      <a:pt x="43" y="303"/>
                      <a:pt x="43" y="304"/>
                      <a:pt x="43" y="305"/>
                    </a:cubicBezTo>
                    <a:cubicBezTo>
                      <a:pt x="43" y="305"/>
                      <a:pt x="43" y="306"/>
                      <a:pt x="43" y="306"/>
                    </a:cubicBezTo>
                    <a:cubicBezTo>
                      <a:pt x="43" y="306"/>
                      <a:pt x="43" y="306"/>
                      <a:pt x="43" y="306"/>
                    </a:cubicBezTo>
                    <a:cubicBezTo>
                      <a:pt x="42" y="317"/>
                      <a:pt x="42" y="328"/>
                      <a:pt x="44" y="338"/>
                    </a:cubicBezTo>
                    <a:cubicBezTo>
                      <a:pt x="45" y="343"/>
                      <a:pt x="46" y="349"/>
                      <a:pt x="46" y="354"/>
                    </a:cubicBezTo>
                    <a:cubicBezTo>
                      <a:pt x="47" y="359"/>
                      <a:pt x="45" y="364"/>
                      <a:pt x="46" y="369"/>
                    </a:cubicBezTo>
                    <a:cubicBezTo>
                      <a:pt x="46" y="374"/>
                      <a:pt x="48" y="378"/>
                      <a:pt x="52" y="380"/>
                    </a:cubicBezTo>
                    <a:cubicBezTo>
                      <a:pt x="54" y="383"/>
                      <a:pt x="55" y="385"/>
                      <a:pt x="55" y="389"/>
                    </a:cubicBezTo>
                    <a:cubicBezTo>
                      <a:pt x="55" y="394"/>
                      <a:pt x="52" y="397"/>
                      <a:pt x="58" y="399"/>
                    </a:cubicBezTo>
                    <a:cubicBezTo>
                      <a:pt x="61" y="400"/>
                      <a:pt x="67" y="400"/>
                      <a:pt x="71" y="400"/>
                    </a:cubicBezTo>
                    <a:cubicBezTo>
                      <a:pt x="76" y="400"/>
                      <a:pt x="77" y="399"/>
                      <a:pt x="76" y="393"/>
                    </a:cubicBezTo>
                    <a:cubicBezTo>
                      <a:pt x="75" y="391"/>
                      <a:pt x="74" y="388"/>
                      <a:pt x="73" y="386"/>
                    </a:cubicBezTo>
                    <a:cubicBezTo>
                      <a:pt x="72" y="381"/>
                      <a:pt x="71" y="380"/>
                      <a:pt x="68" y="376"/>
                    </a:cubicBezTo>
                    <a:cubicBezTo>
                      <a:pt x="66" y="372"/>
                      <a:pt x="65" y="358"/>
                      <a:pt x="64" y="354"/>
                    </a:cubicBezTo>
                    <a:cubicBezTo>
                      <a:pt x="61" y="337"/>
                      <a:pt x="64" y="335"/>
                      <a:pt x="64" y="321"/>
                    </a:cubicBezTo>
                    <a:cubicBezTo>
                      <a:pt x="64" y="320"/>
                      <a:pt x="64" y="320"/>
                      <a:pt x="64" y="319"/>
                    </a:cubicBezTo>
                    <a:cubicBezTo>
                      <a:pt x="65" y="311"/>
                      <a:pt x="65" y="305"/>
                      <a:pt x="69" y="297"/>
                    </a:cubicBezTo>
                    <a:cubicBezTo>
                      <a:pt x="73" y="290"/>
                      <a:pt x="77" y="283"/>
                      <a:pt x="80" y="275"/>
                    </a:cubicBezTo>
                    <a:cubicBezTo>
                      <a:pt x="82" y="276"/>
                      <a:pt x="84" y="277"/>
                      <a:pt x="87" y="277"/>
                    </a:cubicBezTo>
                    <a:cubicBezTo>
                      <a:pt x="85" y="289"/>
                      <a:pt x="87" y="301"/>
                      <a:pt x="87" y="313"/>
                    </a:cubicBezTo>
                    <a:cubicBezTo>
                      <a:pt x="88" y="324"/>
                      <a:pt x="84" y="334"/>
                      <a:pt x="83" y="345"/>
                    </a:cubicBezTo>
                    <a:cubicBezTo>
                      <a:pt x="83" y="347"/>
                      <a:pt x="83" y="349"/>
                      <a:pt x="83" y="352"/>
                    </a:cubicBezTo>
                    <a:cubicBezTo>
                      <a:pt x="82" y="360"/>
                      <a:pt x="82" y="369"/>
                      <a:pt x="82" y="378"/>
                    </a:cubicBezTo>
                    <a:cubicBezTo>
                      <a:pt x="82" y="386"/>
                      <a:pt x="77" y="391"/>
                      <a:pt x="77" y="399"/>
                    </a:cubicBezTo>
                    <a:cubicBezTo>
                      <a:pt x="77" y="401"/>
                      <a:pt x="77" y="403"/>
                      <a:pt x="78" y="406"/>
                    </a:cubicBezTo>
                    <a:cubicBezTo>
                      <a:pt x="76" y="410"/>
                      <a:pt x="75" y="414"/>
                      <a:pt x="74" y="418"/>
                    </a:cubicBezTo>
                    <a:cubicBezTo>
                      <a:pt x="73" y="422"/>
                      <a:pt x="74" y="425"/>
                      <a:pt x="74" y="428"/>
                    </a:cubicBezTo>
                    <a:cubicBezTo>
                      <a:pt x="74" y="432"/>
                      <a:pt x="72" y="437"/>
                      <a:pt x="74" y="439"/>
                    </a:cubicBezTo>
                    <a:cubicBezTo>
                      <a:pt x="76" y="441"/>
                      <a:pt x="83" y="440"/>
                      <a:pt x="86" y="440"/>
                    </a:cubicBezTo>
                    <a:cubicBezTo>
                      <a:pt x="95" y="440"/>
                      <a:pt x="94" y="436"/>
                      <a:pt x="92" y="430"/>
                    </a:cubicBezTo>
                    <a:cubicBezTo>
                      <a:pt x="92" y="429"/>
                      <a:pt x="93" y="427"/>
                      <a:pt x="93" y="426"/>
                    </a:cubicBezTo>
                    <a:cubicBezTo>
                      <a:pt x="94" y="423"/>
                      <a:pt x="96" y="423"/>
                      <a:pt x="96" y="420"/>
                    </a:cubicBezTo>
                    <a:cubicBezTo>
                      <a:pt x="97" y="418"/>
                      <a:pt x="96" y="415"/>
                      <a:pt x="95" y="413"/>
                    </a:cubicBezTo>
                    <a:cubicBezTo>
                      <a:pt x="96" y="410"/>
                      <a:pt x="98" y="407"/>
                      <a:pt x="99" y="404"/>
                    </a:cubicBezTo>
                    <a:cubicBezTo>
                      <a:pt x="100" y="400"/>
                      <a:pt x="98" y="395"/>
                      <a:pt x="98" y="390"/>
                    </a:cubicBezTo>
                    <a:cubicBezTo>
                      <a:pt x="98" y="383"/>
                      <a:pt x="99" y="375"/>
                      <a:pt x="102" y="367"/>
                    </a:cubicBezTo>
                    <a:cubicBezTo>
                      <a:pt x="104" y="364"/>
                      <a:pt x="105" y="362"/>
                      <a:pt x="107" y="358"/>
                    </a:cubicBezTo>
                    <a:cubicBezTo>
                      <a:pt x="108" y="353"/>
                      <a:pt x="112" y="349"/>
                      <a:pt x="112" y="343"/>
                    </a:cubicBezTo>
                    <a:cubicBezTo>
                      <a:pt x="113" y="338"/>
                      <a:pt x="112" y="332"/>
                      <a:pt x="112" y="326"/>
                    </a:cubicBezTo>
                    <a:cubicBezTo>
                      <a:pt x="112" y="320"/>
                      <a:pt x="112" y="314"/>
                      <a:pt x="113" y="308"/>
                    </a:cubicBezTo>
                    <a:cubicBezTo>
                      <a:pt x="114" y="301"/>
                      <a:pt x="117" y="294"/>
                      <a:pt x="119" y="287"/>
                    </a:cubicBezTo>
                    <a:cubicBezTo>
                      <a:pt x="122" y="288"/>
                      <a:pt x="127" y="290"/>
                      <a:pt x="131" y="289"/>
                    </a:cubicBezTo>
                    <a:cubicBezTo>
                      <a:pt x="132" y="301"/>
                      <a:pt x="136" y="313"/>
                      <a:pt x="135" y="325"/>
                    </a:cubicBezTo>
                    <a:cubicBezTo>
                      <a:pt x="133" y="335"/>
                      <a:pt x="138" y="343"/>
                      <a:pt x="140" y="353"/>
                    </a:cubicBezTo>
                    <a:cubicBezTo>
                      <a:pt x="140" y="355"/>
                      <a:pt x="141" y="357"/>
                      <a:pt x="141" y="358"/>
                    </a:cubicBezTo>
                    <a:cubicBezTo>
                      <a:pt x="142" y="369"/>
                      <a:pt x="145" y="379"/>
                      <a:pt x="147" y="389"/>
                    </a:cubicBezTo>
                    <a:cubicBezTo>
                      <a:pt x="147" y="395"/>
                      <a:pt x="146" y="408"/>
                      <a:pt x="151" y="411"/>
                    </a:cubicBezTo>
                    <a:cubicBezTo>
                      <a:pt x="153" y="412"/>
                      <a:pt x="155" y="413"/>
                      <a:pt x="158" y="413"/>
                    </a:cubicBezTo>
                    <a:cubicBezTo>
                      <a:pt x="161" y="416"/>
                      <a:pt x="160" y="419"/>
                      <a:pt x="161" y="423"/>
                    </a:cubicBezTo>
                    <a:cubicBezTo>
                      <a:pt x="161" y="427"/>
                      <a:pt x="163" y="430"/>
                      <a:pt x="166" y="433"/>
                    </a:cubicBezTo>
                    <a:cubicBezTo>
                      <a:pt x="172" y="433"/>
                      <a:pt x="183" y="432"/>
                      <a:pt x="187" y="430"/>
                    </a:cubicBezTo>
                    <a:cubicBezTo>
                      <a:pt x="193" y="427"/>
                      <a:pt x="189" y="421"/>
                      <a:pt x="185" y="416"/>
                    </a:cubicBezTo>
                    <a:cubicBezTo>
                      <a:pt x="184" y="414"/>
                      <a:pt x="183" y="412"/>
                      <a:pt x="180" y="410"/>
                    </a:cubicBezTo>
                    <a:cubicBezTo>
                      <a:pt x="176" y="408"/>
                      <a:pt x="175" y="407"/>
                      <a:pt x="173" y="405"/>
                    </a:cubicBezTo>
                    <a:cubicBezTo>
                      <a:pt x="172" y="401"/>
                      <a:pt x="171" y="398"/>
                      <a:pt x="169" y="395"/>
                    </a:cubicBezTo>
                    <a:cubicBezTo>
                      <a:pt x="159" y="381"/>
                      <a:pt x="160" y="358"/>
                      <a:pt x="163" y="342"/>
                    </a:cubicBezTo>
                    <a:cubicBezTo>
                      <a:pt x="163" y="342"/>
                      <a:pt x="163" y="342"/>
                      <a:pt x="163" y="342"/>
                    </a:cubicBezTo>
                    <a:cubicBezTo>
                      <a:pt x="166" y="330"/>
                      <a:pt x="162" y="316"/>
                      <a:pt x="166" y="304"/>
                    </a:cubicBezTo>
                    <a:cubicBezTo>
                      <a:pt x="170" y="292"/>
                      <a:pt x="172" y="282"/>
                      <a:pt x="173" y="271"/>
                    </a:cubicBezTo>
                    <a:cubicBezTo>
                      <a:pt x="175" y="265"/>
                      <a:pt x="178" y="261"/>
                      <a:pt x="182" y="255"/>
                    </a:cubicBezTo>
                    <a:cubicBezTo>
                      <a:pt x="186" y="248"/>
                      <a:pt x="189" y="240"/>
                      <a:pt x="189" y="232"/>
                    </a:cubicBezTo>
                    <a:cubicBezTo>
                      <a:pt x="189" y="224"/>
                      <a:pt x="184" y="216"/>
                      <a:pt x="185" y="208"/>
                    </a:cubicBezTo>
                    <a:cubicBezTo>
                      <a:pt x="185" y="201"/>
                      <a:pt x="197" y="174"/>
                      <a:pt x="206" y="174"/>
                    </a:cubicBezTo>
                    <a:cubicBezTo>
                      <a:pt x="207" y="174"/>
                      <a:pt x="207" y="174"/>
                      <a:pt x="208" y="175"/>
                    </a:cubicBezTo>
                    <a:cubicBezTo>
                      <a:pt x="210" y="178"/>
                      <a:pt x="211" y="182"/>
                      <a:pt x="213" y="186"/>
                    </a:cubicBezTo>
                    <a:cubicBezTo>
                      <a:pt x="213" y="186"/>
                      <a:pt x="214" y="187"/>
                      <a:pt x="214" y="188"/>
                    </a:cubicBezTo>
                    <a:cubicBezTo>
                      <a:pt x="214" y="190"/>
                      <a:pt x="215" y="192"/>
                      <a:pt x="217" y="194"/>
                    </a:cubicBezTo>
                    <a:cubicBezTo>
                      <a:pt x="219" y="195"/>
                      <a:pt x="225" y="199"/>
                      <a:pt x="227" y="197"/>
                    </a:cubicBezTo>
                    <a:cubicBezTo>
                      <a:pt x="230" y="199"/>
                      <a:pt x="233" y="201"/>
                      <a:pt x="235" y="199"/>
                    </a:cubicBezTo>
                    <a:cubicBezTo>
                      <a:pt x="235" y="199"/>
                      <a:pt x="235" y="199"/>
                      <a:pt x="235" y="199"/>
                    </a:cubicBezTo>
                    <a:cubicBezTo>
                      <a:pt x="238" y="199"/>
                      <a:pt x="241" y="198"/>
                      <a:pt x="244" y="196"/>
                    </a:cubicBezTo>
                    <a:cubicBezTo>
                      <a:pt x="251" y="192"/>
                      <a:pt x="257" y="184"/>
                      <a:pt x="257" y="175"/>
                    </a:cubicBezTo>
                    <a:cubicBezTo>
                      <a:pt x="256" y="171"/>
                      <a:pt x="255" y="167"/>
                      <a:pt x="255"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42">
                <a:extLst>
                  <a:ext uri="{FF2B5EF4-FFF2-40B4-BE49-F238E27FC236}">
                    <a16:creationId xmlns:a16="http://schemas.microsoft.com/office/drawing/2014/main" id="{74E54293-3044-4C10-9568-7EEE12A9D2D8}"/>
                  </a:ext>
                </a:extLst>
              </p:cNvPr>
              <p:cNvSpPr>
                <a:spLocks/>
              </p:cNvSpPr>
              <p:nvPr/>
            </p:nvSpPr>
            <p:spPr bwMode="auto">
              <a:xfrm>
                <a:off x="1011" y="3021"/>
                <a:ext cx="148" cy="256"/>
              </a:xfrm>
              <a:custGeom>
                <a:avLst/>
                <a:gdLst>
                  <a:gd name="T0" fmla="*/ 248 w 257"/>
                  <a:gd name="T1" fmla="*/ 135 h 441"/>
                  <a:gd name="T2" fmla="*/ 247 w 257"/>
                  <a:gd name="T3" fmla="*/ 105 h 441"/>
                  <a:gd name="T4" fmla="*/ 250 w 257"/>
                  <a:gd name="T5" fmla="*/ 107 h 441"/>
                  <a:gd name="T6" fmla="*/ 243 w 257"/>
                  <a:gd name="T7" fmla="*/ 79 h 441"/>
                  <a:gd name="T8" fmla="*/ 233 w 257"/>
                  <a:gd name="T9" fmla="*/ 67 h 441"/>
                  <a:gd name="T10" fmla="*/ 214 w 257"/>
                  <a:gd name="T11" fmla="*/ 53 h 441"/>
                  <a:gd name="T12" fmla="*/ 198 w 257"/>
                  <a:gd name="T13" fmla="*/ 53 h 441"/>
                  <a:gd name="T14" fmla="*/ 158 w 257"/>
                  <a:gd name="T15" fmla="*/ 19 h 441"/>
                  <a:gd name="T16" fmla="*/ 159 w 257"/>
                  <a:gd name="T17" fmla="*/ 68 h 441"/>
                  <a:gd name="T18" fmla="*/ 157 w 257"/>
                  <a:gd name="T19" fmla="*/ 71 h 441"/>
                  <a:gd name="T20" fmla="*/ 152 w 257"/>
                  <a:gd name="T21" fmla="*/ 71 h 441"/>
                  <a:gd name="T22" fmla="*/ 151 w 257"/>
                  <a:gd name="T23" fmla="*/ 76 h 441"/>
                  <a:gd name="T24" fmla="*/ 147 w 257"/>
                  <a:gd name="T25" fmla="*/ 76 h 441"/>
                  <a:gd name="T26" fmla="*/ 148 w 257"/>
                  <a:gd name="T27" fmla="*/ 85 h 441"/>
                  <a:gd name="T28" fmla="*/ 140 w 257"/>
                  <a:gd name="T29" fmla="*/ 84 h 441"/>
                  <a:gd name="T30" fmla="*/ 141 w 257"/>
                  <a:gd name="T31" fmla="*/ 91 h 441"/>
                  <a:gd name="T32" fmla="*/ 137 w 257"/>
                  <a:gd name="T33" fmla="*/ 93 h 441"/>
                  <a:gd name="T34" fmla="*/ 140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5 w 257"/>
                  <a:gd name="T47" fmla="*/ 127 h 441"/>
                  <a:gd name="T48" fmla="*/ 29 w 257"/>
                  <a:gd name="T49" fmla="*/ 131 h 441"/>
                  <a:gd name="T50" fmla="*/ 4 w 257"/>
                  <a:gd name="T51" fmla="*/ 219 h 441"/>
                  <a:gd name="T52" fmla="*/ 10 w 257"/>
                  <a:gd name="T53" fmla="*/ 307 h 441"/>
                  <a:gd name="T54" fmla="*/ 10 w 257"/>
                  <a:gd name="T55" fmla="*/ 371 h 441"/>
                  <a:gd name="T56" fmla="*/ 12 w 257"/>
                  <a:gd name="T57" fmla="*/ 391 h 441"/>
                  <a:gd name="T58" fmla="*/ 29 w 257"/>
                  <a:gd name="T59" fmla="*/ 381 h 441"/>
                  <a:gd name="T60" fmla="*/ 29 w 257"/>
                  <a:gd name="T61" fmla="*/ 356 h 441"/>
                  <a:gd name="T62" fmla="*/ 34 w 257"/>
                  <a:gd name="T63" fmla="*/ 288 h 441"/>
                  <a:gd name="T64" fmla="*/ 40 w 257"/>
                  <a:gd name="T65" fmla="*/ 313 h 441"/>
                  <a:gd name="T66" fmla="*/ 43 w 257"/>
                  <a:gd name="T67" fmla="*/ 302 h 441"/>
                  <a:gd name="T68" fmla="*/ 47 w 257"/>
                  <a:gd name="T69" fmla="*/ 265 h 441"/>
                  <a:gd name="T70" fmla="*/ 43 w 257"/>
                  <a:gd name="T71" fmla="*/ 302 h 441"/>
                  <a:gd name="T72" fmla="*/ 43 w 257"/>
                  <a:gd name="T73" fmla="*/ 306 h 441"/>
                  <a:gd name="T74" fmla="*/ 46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5 w 257"/>
                  <a:gd name="T89" fmla="*/ 428 h 441"/>
                  <a:gd name="T90" fmla="*/ 92 w 257"/>
                  <a:gd name="T91" fmla="*/ 430 h 441"/>
                  <a:gd name="T92" fmla="*/ 95 w 257"/>
                  <a:gd name="T93" fmla="*/ 413 h 441"/>
                  <a:gd name="T94" fmla="*/ 103 w 257"/>
                  <a:gd name="T95" fmla="*/ 367 h 441"/>
                  <a:gd name="T96" fmla="*/ 112 w 257"/>
                  <a:gd name="T97" fmla="*/ 326 h 441"/>
                  <a:gd name="T98" fmla="*/ 131 w 257"/>
                  <a:gd name="T99" fmla="*/ 289 h 441"/>
                  <a:gd name="T100" fmla="*/ 141 w 257"/>
                  <a:gd name="T101" fmla="*/ 358 h 441"/>
                  <a:gd name="T102" fmla="*/ 158 w 257"/>
                  <a:gd name="T103" fmla="*/ 413 h 441"/>
                  <a:gd name="T104" fmla="*/ 187 w 257"/>
                  <a:gd name="T105" fmla="*/ 430 h 441"/>
                  <a:gd name="T106" fmla="*/ 173 w 257"/>
                  <a:gd name="T107" fmla="*/ 405 h 441"/>
                  <a:gd name="T108" fmla="*/ 164 w 257"/>
                  <a:gd name="T109" fmla="*/ 342 h 441"/>
                  <a:gd name="T110" fmla="*/ 182 w 257"/>
                  <a:gd name="T111" fmla="*/ 255 h 441"/>
                  <a:gd name="T112" fmla="*/ 206 w 257"/>
                  <a:gd name="T113" fmla="*/ 174 h 441"/>
                  <a:gd name="T114" fmla="*/ 214 w 257"/>
                  <a:gd name="T115" fmla="*/ 188 h 441"/>
                  <a:gd name="T116" fmla="*/ 236 w 257"/>
                  <a:gd name="T117" fmla="*/ 199 h 441"/>
                  <a:gd name="T118" fmla="*/ 257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5" y="158"/>
                      <a:pt x="256" y="155"/>
                      <a:pt x="253" y="151"/>
                    </a:cubicBezTo>
                    <a:cubicBezTo>
                      <a:pt x="253" y="146"/>
                      <a:pt x="250" y="139"/>
                      <a:pt x="248" y="135"/>
                    </a:cubicBezTo>
                    <a:cubicBezTo>
                      <a:pt x="246" y="128"/>
                      <a:pt x="245" y="123"/>
                      <a:pt x="245" y="116"/>
                    </a:cubicBezTo>
                    <a:cubicBezTo>
                      <a:pt x="245" y="116"/>
                      <a:pt x="245" y="116"/>
                      <a:pt x="245" y="116"/>
                    </a:cubicBezTo>
                    <a:cubicBezTo>
                      <a:pt x="246" y="113"/>
                      <a:pt x="246" y="108"/>
                      <a:pt x="247" y="105"/>
                    </a:cubicBezTo>
                    <a:cubicBezTo>
                      <a:pt x="247" y="106"/>
                      <a:pt x="247" y="106"/>
                      <a:pt x="247" y="107"/>
                    </a:cubicBezTo>
                    <a:cubicBezTo>
                      <a:pt x="247" y="105"/>
                      <a:pt x="248" y="104"/>
                      <a:pt x="248" y="102"/>
                    </a:cubicBezTo>
                    <a:cubicBezTo>
                      <a:pt x="248" y="103"/>
                      <a:pt x="249" y="105"/>
                      <a:pt x="250" y="107"/>
                    </a:cubicBezTo>
                    <a:cubicBezTo>
                      <a:pt x="249" y="101"/>
                      <a:pt x="248" y="96"/>
                      <a:pt x="246" y="91"/>
                    </a:cubicBezTo>
                    <a:cubicBezTo>
                      <a:pt x="244" y="87"/>
                      <a:pt x="241" y="82"/>
                      <a:pt x="240" y="78"/>
                    </a:cubicBezTo>
                    <a:cubicBezTo>
                      <a:pt x="241" y="78"/>
                      <a:pt x="242" y="78"/>
                      <a:pt x="243" y="79"/>
                    </a:cubicBezTo>
                    <a:cubicBezTo>
                      <a:pt x="241" y="77"/>
                      <a:pt x="240" y="76"/>
                      <a:pt x="240" y="73"/>
                    </a:cubicBezTo>
                    <a:cubicBezTo>
                      <a:pt x="240" y="74"/>
                      <a:pt x="241" y="74"/>
                      <a:pt x="242" y="74"/>
                    </a:cubicBezTo>
                    <a:cubicBezTo>
                      <a:pt x="240" y="71"/>
                      <a:pt x="236" y="68"/>
                      <a:pt x="233" y="67"/>
                    </a:cubicBezTo>
                    <a:cubicBezTo>
                      <a:pt x="233" y="61"/>
                      <a:pt x="234" y="57"/>
                      <a:pt x="237" y="51"/>
                    </a:cubicBezTo>
                    <a:cubicBezTo>
                      <a:pt x="242" y="44"/>
                      <a:pt x="247" y="21"/>
                      <a:pt x="231" y="30"/>
                    </a:cubicBezTo>
                    <a:cubicBezTo>
                      <a:pt x="222" y="36"/>
                      <a:pt x="221" y="46"/>
                      <a:pt x="214" y="53"/>
                    </a:cubicBezTo>
                    <a:cubicBezTo>
                      <a:pt x="212" y="53"/>
                      <a:pt x="210" y="53"/>
                      <a:pt x="208" y="52"/>
                    </a:cubicBezTo>
                    <a:cubicBezTo>
                      <a:pt x="206" y="51"/>
                      <a:pt x="205" y="52"/>
                      <a:pt x="203" y="52"/>
                    </a:cubicBezTo>
                    <a:cubicBezTo>
                      <a:pt x="200" y="52"/>
                      <a:pt x="198" y="52"/>
                      <a:pt x="198" y="53"/>
                    </a:cubicBezTo>
                    <a:cubicBezTo>
                      <a:pt x="197" y="53"/>
                      <a:pt x="197" y="53"/>
                      <a:pt x="197" y="52"/>
                    </a:cubicBezTo>
                    <a:cubicBezTo>
                      <a:pt x="193" y="46"/>
                      <a:pt x="188" y="42"/>
                      <a:pt x="181" y="39"/>
                    </a:cubicBezTo>
                    <a:cubicBezTo>
                      <a:pt x="171" y="34"/>
                      <a:pt x="164" y="29"/>
                      <a:pt x="158" y="19"/>
                    </a:cubicBezTo>
                    <a:cubicBezTo>
                      <a:pt x="155" y="14"/>
                      <a:pt x="148" y="0"/>
                      <a:pt x="146" y="14"/>
                    </a:cubicBezTo>
                    <a:cubicBezTo>
                      <a:pt x="143" y="33"/>
                      <a:pt x="157" y="51"/>
                      <a:pt x="165" y="68"/>
                    </a:cubicBezTo>
                    <a:cubicBezTo>
                      <a:pt x="163" y="68"/>
                      <a:pt x="161" y="68"/>
                      <a:pt x="159" y="68"/>
                    </a:cubicBezTo>
                    <a:cubicBezTo>
                      <a:pt x="160" y="68"/>
                      <a:pt x="161" y="70"/>
                      <a:pt x="162" y="70"/>
                    </a:cubicBezTo>
                    <a:cubicBezTo>
                      <a:pt x="159" y="70"/>
                      <a:pt x="157" y="70"/>
                      <a:pt x="155" y="69"/>
                    </a:cubicBezTo>
                    <a:cubicBezTo>
                      <a:pt x="156" y="69"/>
                      <a:pt x="156" y="70"/>
                      <a:pt x="157" y="71"/>
                    </a:cubicBezTo>
                    <a:cubicBezTo>
                      <a:pt x="156" y="71"/>
                      <a:pt x="154" y="71"/>
                      <a:pt x="153" y="70"/>
                    </a:cubicBezTo>
                    <a:cubicBezTo>
                      <a:pt x="154" y="71"/>
                      <a:pt x="156" y="72"/>
                      <a:pt x="157" y="74"/>
                    </a:cubicBezTo>
                    <a:cubicBezTo>
                      <a:pt x="155" y="72"/>
                      <a:pt x="154" y="71"/>
                      <a:pt x="152" y="71"/>
                    </a:cubicBezTo>
                    <a:cubicBezTo>
                      <a:pt x="154" y="73"/>
                      <a:pt x="156" y="75"/>
                      <a:pt x="157" y="78"/>
                    </a:cubicBezTo>
                    <a:cubicBezTo>
                      <a:pt x="154" y="76"/>
                      <a:pt x="151" y="75"/>
                      <a:pt x="149" y="73"/>
                    </a:cubicBezTo>
                    <a:cubicBezTo>
                      <a:pt x="150" y="74"/>
                      <a:pt x="151" y="75"/>
                      <a:pt x="151" y="76"/>
                    </a:cubicBezTo>
                    <a:cubicBezTo>
                      <a:pt x="150" y="76"/>
                      <a:pt x="148" y="75"/>
                      <a:pt x="146" y="74"/>
                    </a:cubicBezTo>
                    <a:cubicBezTo>
                      <a:pt x="148" y="76"/>
                      <a:pt x="150" y="78"/>
                      <a:pt x="152" y="79"/>
                    </a:cubicBezTo>
                    <a:cubicBezTo>
                      <a:pt x="151" y="78"/>
                      <a:pt x="149" y="77"/>
                      <a:pt x="147" y="76"/>
                    </a:cubicBezTo>
                    <a:cubicBezTo>
                      <a:pt x="149" y="78"/>
                      <a:pt x="152" y="81"/>
                      <a:pt x="154" y="84"/>
                    </a:cubicBezTo>
                    <a:cubicBezTo>
                      <a:pt x="151" y="83"/>
                      <a:pt x="147" y="82"/>
                      <a:pt x="145" y="82"/>
                    </a:cubicBezTo>
                    <a:cubicBezTo>
                      <a:pt x="146" y="83"/>
                      <a:pt x="147" y="84"/>
                      <a:pt x="148" y="85"/>
                    </a:cubicBezTo>
                    <a:cubicBezTo>
                      <a:pt x="146" y="84"/>
                      <a:pt x="145" y="83"/>
                      <a:pt x="143" y="82"/>
                    </a:cubicBezTo>
                    <a:cubicBezTo>
                      <a:pt x="145" y="83"/>
                      <a:pt x="147" y="85"/>
                      <a:pt x="148" y="86"/>
                    </a:cubicBezTo>
                    <a:cubicBezTo>
                      <a:pt x="145" y="86"/>
                      <a:pt x="143" y="85"/>
                      <a:pt x="140" y="84"/>
                    </a:cubicBezTo>
                    <a:cubicBezTo>
                      <a:pt x="142" y="85"/>
                      <a:pt x="144" y="86"/>
                      <a:pt x="145" y="88"/>
                    </a:cubicBezTo>
                    <a:cubicBezTo>
                      <a:pt x="143" y="87"/>
                      <a:pt x="140" y="86"/>
                      <a:pt x="138" y="85"/>
                    </a:cubicBezTo>
                    <a:cubicBezTo>
                      <a:pt x="139" y="87"/>
                      <a:pt x="141" y="89"/>
                      <a:pt x="141" y="91"/>
                    </a:cubicBezTo>
                    <a:cubicBezTo>
                      <a:pt x="140" y="91"/>
                      <a:pt x="139" y="90"/>
                      <a:pt x="138" y="90"/>
                    </a:cubicBezTo>
                    <a:cubicBezTo>
                      <a:pt x="139" y="91"/>
                      <a:pt x="140" y="92"/>
                      <a:pt x="140" y="94"/>
                    </a:cubicBezTo>
                    <a:cubicBezTo>
                      <a:pt x="139" y="93"/>
                      <a:pt x="138" y="94"/>
                      <a:pt x="137" y="93"/>
                    </a:cubicBezTo>
                    <a:cubicBezTo>
                      <a:pt x="138" y="94"/>
                      <a:pt x="140" y="95"/>
                      <a:pt x="142" y="95"/>
                    </a:cubicBezTo>
                    <a:cubicBezTo>
                      <a:pt x="140" y="95"/>
                      <a:pt x="137" y="95"/>
                      <a:pt x="135" y="95"/>
                    </a:cubicBezTo>
                    <a:cubicBezTo>
                      <a:pt x="136" y="96"/>
                      <a:pt x="138" y="97"/>
                      <a:pt x="140" y="98"/>
                    </a:cubicBezTo>
                    <a:cubicBezTo>
                      <a:pt x="141" y="99"/>
                      <a:pt x="142" y="99"/>
                      <a:pt x="143" y="100"/>
                    </a:cubicBezTo>
                    <a:cubicBezTo>
                      <a:pt x="143" y="100"/>
                      <a:pt x="143" y="100"/>
                      <a:pt x="143" y="100"/>
                    </a:cubicBezTo>
                    <a:cubicBezTo>
                      <a:pt x="143" y="100"/>
                      <a:pt x="143" y="100"/>
                      <a:pt x="143" y="100"/>
                    </a:cubicBezTo>
                    <a:cubicBezTo>
                      <a:pt x="142" y="100"/>
                      <a:pt x="142" y="100"/>
                      <a:pt x="141" y="100"/>
                    </a:cubicBezTo>
                    <a:cubicBezTo>
                      <a:pt x="141" y="100"/>
                      <a:pt x="142" y="101"/>
                      <a:pt x="142" y="101"/>
                    </a:cubicBezTo>
                    <a:cubicBezTo>
                      <a:pt x="141" y="101"/>
                      <a:pt x="141" y="101"/>
                      <a:pt x="140" y="101"/>
                    </a:cubicBezTo>
                    <a:cubicBezTo>
                      <a:pt x="139" y="102"/>
                      <a:pt x="137" y="101"/>
                      <a:pt x="135" y="101"/>
                    </a:cubicBezTo>
                    <a:cubicBezTo>
                      <a:pt x="135" y="102"/>
                      <a:pt x="136" y="103"/>
                      <a:pt x="137" y="104"/>
                    </a:cubicBezTo>
                    <a:cubicBezTo>
                      <a:pt x="137" y="104"/>
                      <a:pt x="137" y="104"/>
                      <a:pt x="137" y="104"/>
                    </a:cubicBezTo>
                    <a:cubicBezTo>
                      <a:pt x="136" y="105"/>
                      <a:pt x="135" y="105"/>
                      <a:pt x="133" y="105"/>
                    </a:cubicBezTo>
                    <a:cubicBezTo>
                      <a:pt x="133" y="108"/>
                      <a:pt x="131" y="108"/>
                      <a:pt x="129" y="109"/>
                    </a:cubicBezTo>
                    <a:cubicBezTo>
                      <a:pt x="130" y="110"/>
                      <a:pt x="131" y="111"/>
                      <a:pt x="132" y="112"/>
                    </a:cubicBezTo>
                    <a:cubicBezTo>
                      <a:pt x="130" y="113"/>
                      <a:pt x="128" y="113"/>
                      <a:pt x="125" y="114"/>
                    </a:cubicBezTo>
                    <a:cubicBezTo>
                      <a:pt x="125" y="115"/>
                      <a:pt x="127" y="119"/>
                      <a:pt x="126" y="120"/>
                    </a:cubicBezTo>
                    <a:cubicBezTo>
                      <a:pt x="125" y="122"/>
                      <a:pt x="122" y="121"/>
                      <a:pt x="121" y="124"/>
                    </a:cubicBezTo>
                    <a:cubicBezTo>
                      <a:pt x="120" y="124"/>
                      <a:pt x="119" y="125"/>
                      <a:pt x="118" y="125"/>
                    </a:cubicBezTo>
                    <a:cubicBezTo>
                      <a:pt x="117" y="131"/>
                      <a:pt x="97" y="138"/>
                      <a:pt x="89" y="135"/>
                    </a:cubicBezTo>
                    <a:cubicBezTo>
                      <a:pt x="84" y="132"/>
                      <a:pt x="80" y="129"/>
                      <a:pt x="75" y="127"/>
                    </a:cubicBezTo>
                    <a:cubicBezTo>
                      <a:pt x="69" y="125"/>
                      <a:pt x="64" y="125"/>
                      <a:pt x="58" y="125"/>
                    </a:cubicBezTo>
                    <a:cubicBezTo>
                      <a:pt x="52" y="125"/>
                      <a:pt x="48" y="121"/>
                      <a:pt x="42" y="123"/>
                    </a:cubicBezTo>
                    <a:cubicBezTo>
                      <a:pt x="38" y="124"/>
                      <a:pt x="32" y="128"/>
                      <a:pt x="29" y="131"/>
                    </a:cubicBezTo>
                    <a:cubicBezTo>
                      <a:pt x="22" y="136"/>
                      <a:pt x="15" y="144"/>
                      <a:pt x="9" y="151"/>
                    </a:cubicBezTo>
                    <a:cubicBezTo>
                      <a:pt x="2" y="157"/>
                      <a:pt x="2" y="164"/>
                      <a:pt x="2" y="173"/>
                    </a:cubicBezTo>
                    <a:cubicBezTo>
                      <a:pt x="1" y="189"/>
                      <a:pt x="0" y="204"/>
                      <a:pt x="4" y="219"/>
                    </a:cubicBezTo>
                    <a:cubicBezTo>
                      <a:pt x="5" y="225"/>
                      <a:pt x="6" y="230"/>
                      <a:pt x="7" y="235"/>
                    </a:cubicBezTo>
                    <a:cubicBezTo>
                      <a:pt x="8" y="249"/>
                      <a:pt x="11" y="263"/>
                      <a:pt x="12" y="276"/>
                    </a:cubicBezTo>
                    <a:cubicBezTo>
                      <a:pt x="12" y="287"/>
                      <a:pt x="10" y="297"/>
                      <a:pt x="10" y="307"/>
                    </a:cubicBezTo>
                    <a:cubicBezTo>
                      <a:pt x="10" y="312"/>
                      <a:pt x="13" y="317"/>
                      <a:pt x="14" y="322"/>
                    </a:cubicBezTo>
                    <a:cubicBezTo>
                      <a:pt x="15" y="331"/>
                      <a:pt x="16" y="340"/>
                      <a:pt x="15" y="350"/>
                    </a:cubicBezTo>
                    <a:cubicBezTo>
                      <a:pt x="14" y="357"/>
                      <a:pt x="10" y="364"/>
                      <a:pt x="10" y="371"/>
                    </a:cubicBezTo>
                    <a:cubicBezTo>
                      <a:pt x="10" y="374"/>
                      <a:pt x="12" y="377"/>
                      <a:pt x="13" y="381"/>
                    </a:cubicBezTo>
                    <a:cubicBezTo>
                      <a:pt x="13" y="381"/>
                      <a:pt x="13" y="381"/>
                      <a:pt x="13" y="381"/>
                    </a:cubicBezTo>
                    <a:cubicBezTo>
                      <a:pt x="14" y="384"/>
                      <a:pt x="12" y="388"/>
                      <a:pt x="12" y="391"/>
                    </a:cubicBezTo>
                    <a:cubicBezTo>
                      <a:pt x="12" y="395"/>
                      <a:pt x="8" y="401"/>
                      <a:pt x="14" y="400"/>
                    </a:cubicBezTo>
                    <a:cubicBezTo>
                      <a:pt x="18" y="401"/>
                      <a:pt x="28" y="401"/>
                      <a:pt x="29" y="398"/>
                    </a:cubicBezTo>
                    <a:cubicBezTo>
                      <a:pt x="31" y="395"/>
                      <a:pt x="29" y="384"/>
                      <a:pt x="29" y="381"/>
                    </a:cubicBezTo>
                    <a:cubicBezTo>
                      <a:pt x="28" y="381"/>
                      <a:pt x="28" y="381"/>
                      <a:pt x="28" y="381"/>
                    </a:cubicBezTo>
                    <a:cubicBezTo>
                      <a:pt x="28" y="377"/>
                      <a:pt x="29" y="374"/>
                      <a:pt x="30" y="370"/>
                    </a:cubicBezTo>
                    <a:cubicBezTo>
                      <a:pt x="31" y="366"/>
                      <a:pt x="29" y="360"/>
                      <a:pt x="29" y="356"/>
                    </a:cubicBezTo>
                    <a:cubicBezTo>
                      <a:pt x="29" y="347"/>
                      <a:pt x="29" y="334"/>
                      <a:pt x="30" y="324"/>
                    </a:cubicBezTo>
                    <a:cubicBezTo>
                      <a:pt x="30" y="321"/>
                      <a:pt x="31" y="319"/>
                      <a:pt x="32" y="316"/>
                    </a:cubicBezTo>
                    <a:cubicBezTo>
                      <a:pt x="34" y="307"/>
                      <a:pt x="33" y="298"/>
                      <a:pt x="34" y="288"/>
                    </a:cubicBezTo>
                    <a:cubicBezTo>
                      <a:pt x="34" y="287"/>
                      <a:pt x="34" y="286"/>
                      <a:pt x="34" y="285"/>
                    </a:cubicBezTo>
                    <a:cubicBezTo>
                      <a:pt x="35" y="290"/>
                      <a:pt x="34" y="294"/>
                      <a:pt x="36" y="299"/>
                    </a:cubicBezTo>
                    <a:cubicBezTo>
                      <a:pt x="37" y="302"/>
                      <a:pt x="37" y="311"/>
                      <a:pt x="40" y="313"/>
                    </a:cubicBezTo>
                    <a:cubicBezTo>
                      <a:pt x="40" y="313"/>
                      <a:pt x="40" y="313"/>
                      <a:pt x="40" y="313"/>
                    </a:cubicBezTo>
                    <a:cubicBezTo>
                      <a:pt x="42" y="310"/>
                      <a:pt x="43" y="308"/>
                      <a:pt x="43" y="305"/>
                    </a:cubicBezTo>
                    <a:cubicBezTo>
                      <a:pt x="43" y="304"/>
                      <a:pt x="43" y="303"/>
                      <a:pt x="43" y="302"/>
                    </a:cubicBezTo>
                    <a:cubicBezTo>
                      <a:pt x="43" y="297"/>
                      <a:pt x="42" y="293"/>
                      <a:pt x="42" y="288"/>
                    </a:cubicBezTo>
                    <a:cubicBezTo>
                      <a:pt x="42" y="284"/>
                      <a:pt x="44" y="281"/>
                      <a:pt x="46" y="276"/>
                    </a:cubicBezTo>
                    <a:cubicBezTo>
                      <a:pt x="47" y="273"/>
                      <a:pt x="47" y="269"/>
                      <a:pt x="47" y="265"/>
                    </a:cubicBezTo>
                    <a:cubicBezTo>
                      <a:pt x="48" y="266"/>
                      <a:pt x="50" y="268"/>
                      <a:pt x="51" y="269"/>
                    </a:cubicBezTo>
                    <a:cubicBezTo>
                      <a:pt x="51" y="275"/>
                      <a:pt x="48" y="280"/>
                      <a:pt x="46" y="286"/>
                    </a:cubicBezTo>
                    <a:cubicBezTo>
                      <a:pt x="44" y="291"/>
                      <a:pt x="43" y="296"/>
                      <a:pt x="43" y="302"/>
                    </a:cubicBezTo>
                    <a:cubicBezTo>
                      <a:pt x="43" y="303"/>
                      <a:pt x="43" y="304"/>
                      <a:pt x="43" y="305"/>
                    </a:cubicBezTo>
                    <a:cubicBezTo>
                      <a:pt x="43" y="305"/>
                      <a:pt x="43" y="306"/>
                      <a:pt x="43" y="306"/>
                    </a:cubicBezTo>
                    <a:cubicBezTo>
                      <a:pt x="43" y="306"/>
                      <a:pt x="43" y="306"/>
                      <a:pt x="43" y="306"/>
                    </a:cubicBezTo>
                    <a:cubicBezTo>
                      <a:pt x="42" y="317"/>
                      <a:pt x="43" y="328"/>
                      <a:pt x="44" y="338"/>
                    </a:cubicBezTo>
                    <a:cubicBezTo>
                      <a:pt x="45" y="343"/>
                      <a:pt x="46" y="349"/>
                      <a:pt x="47" y="354"/>
                    </a:cubicBezTo>
                    <a:cubicBezTo>
                      <a:pt x="47" y="359"/>
                      <a:pt x="46" y="364"/>
                      <a:pt x="46" y="369"/>
                    </a:cubicBezTo>
                    <a:cubicBezTo>
                      <a:pt x="46" y="374"/>
                      <a:pt x="48" y="378"/>
                      <a:pt x="52" y="380"/>
                    </a:cubicBezTo>
                    <a:cubicBezTo>
                      <a:pt x="54" y="383"/>
                      <a:pt x="55" y="385"/>
                      <a:pt x="55" y="389"/>
                    </a:cubicBezTo>
                    <a:cubicBezTo>
                      <a:pt x="55" y="394"/>
                      <a:pt x="53" y="397"/>
                      <a:pt x="58" y="399"/>
                    </a:cubicBezTo>
                    <a:cubicBezTo>
                      <a:pt x="61" y="400"/>
                      <a:pt x="68" y="400"/>
                      <a:pt x="71" y="400"/>
                    </a:cubicBezTo>
                    <a:cubicBezTo>
                      <a:pt x="76" y="400"/>
                      <a:pt x="77" y="399"/>
                      <a:pt x="76" y="393"/>
                    </a:cubicBezTo>
                    <a:cubicBezTo>
                      <a:pt x="76" y="391"/>
                      <a:pt x="75" y="388"/>
                      <a:pt x="73" y="386"/>
                    </a:cubicBezTo>
                    <a:cubicBezTo>
                      <a:pt x="73" y="381"/>
                      <a:pt x="71" y="380"/>
                      <a:pt x="68" y="376"/>
                    </a:cubicBezTo>
                    <a:cubicBezTo>
                      <a:pt x="66" y="372"/>
                      <a:pt x="65" y="358"/>
                      <a:pt x="64" y="354"/>
                    </a:cubicBezTo>
                    <a:cubicBezTo>
                      <a:pt x="61" y="337"/>
                      <a:pt x="64" y="335"/>
                      <a:pt x="64" y="321"/>
                    </a:cubicBezTo>
                    <a:cubicBezTo>
                      <a:pt x="64" y="320"/>
                      <a:pt x="64" y="320"/>
                      <a:pt x="64" y="319"/>
                    </a:cubicBezTo>
                    <a:cubicBezTo>
                      <a:pt x="65" y="311"/>
                      <a:pt x="65" y="305"/>
                      <a:pt x="69" y="297"/>
                    </a:cubicBezTo>
                    <a:cubicBezTo>
                      <a:pt x="73" y="290"/>
                      <a:pt x="78" y="283"/>
                      <a:pt x="80" y="275"/>
                    </a:cubicBezTo>
                    <a:cubicBezTo>
                      <a:pt x="83" y="276"/>
                      <a:pt x="85" y="277"/>
                      <a:pt x="87" y="277"/>
                    </a:cubicBezTo>
                    <a:cubicBezTo>
                      <a:pt x="85" y="289"/>
                      <a:pt x="87" y="301"/>
                      <a:pt x="88" y="313"/>
                    </a:cubicBezTo>
                    <a:cubicBezTo>
                      <a:pt x="88" y="324"/>
                      <a:pt x="84" y="334"/>
                      <a:pt x="83" y="345"/>
                    </a:cubicBezTo>
                    <a:cubicBezTo>
                      <a:pt x="83" y="347"/>
                      <a:pt x="83" y="349"/>
                      <a:pt x="83" y="352"/>
                    </a:cubicBezTo>
                    <a:cubicBezTo>
                      <a:pt x="82" y="360"/>
                      <a:pt x="83" y="369"/>
                      <a:pt x="82" y="378"/>
                    </a:cubicBezTo>
                    <a:cubicBezTo>
                      <a:pt x="82" y="386"/>
                      <a:pt x="78" y="391"/>
                      <a:pt x="77" y="399"/>
                    </a:cubicBezTo>
                    <a:cubicBezTo>
                      <a:pt x="77" y="401"/>
                      <a:pt x="78" y="403"/>
                      <a:pt x="78" y="406"/>
                    </a:cubicBezTo>
                    <a:cubicBezTo>
                      <a:pt x="77" y="410"/>
                      <a:pt x="75" y="414"/>
                      <a:pt x="74" y="418"/>
                    </a:cubicBezTo>
                    <a:cubicBezTo>
                      <a:pt x="73" y="422"/>
                      <a:pt x="74" y="425"/>
                      <a:pt x="75" y="428"/>
                    </a:cubicBezTo>
                    <a:cubicBezTo>
                      <a:pt x="74" y="432"/>
                      <a:pt x="72" y="437"/>
                      <a:pt x="74" y="439"/>
                    </a:cubicBezTo>
                    <a:cubicBezTo>
                      <a:pt x="76" y="441"/>
                      <a:pt x="83" y="440"/>
                      <a:pt x="86" y="440"/>
                    </a:cubicBezTo>
                    <a:cubicBezTo>
                      <a:pt x="96" y="440"/>
                      <a:pt x="94" y="436"/>
                      <a:pt x="92" y="430"/>
                    </a:cubicBezTo>
                    <a:cubicBezTo>
                      <a:pt x="93" y="429"/>
                      <a:pt x="93" y="427"/>
                      <a:pt x="93" y="426"/>
                    </a:cubicBezTo>
                    <a:cubicBezTo>
                      <a:pt x="95" y="423"/>
                      <a:pt x="96" y="423"/>
                      <a:pt x="97" y="420"/>
                    </a:cubicBezTo>
                    <a:cubicBezTo>
                      <a:pt x="97" y="418"/>
                      <a:pt x="96" y="415"/>
                      <a:pt x="95" y="413"/>
                    </a:cubicBezTo>
                    <a:cubicBezTo>
                      <a:pt x="96" y="410"/>
                      <a:pt x="99" y="407"/>
                      <a:pt x="99" y="404"/>
                    </a:cubicBezTo>
                    <a:cubicBezTo>
                      <a:pt x="100" y="400"/>
                      <a:pt x="98" y="395"/>
                      <a:pt x="98" y="390"/>
                    </a:cubicBezTo>
                    <a:cubicBezTo>
                      <a:pt x="98" y="383"/>
                      <a:pt x="100" y="375"/>
                      <a:pt x="103" y="367"/>
                    </a:cubicBezTo>
                    <a:cubicBezTo>
                      <a:pt x="104" y="364"/>
                      <a:pt x="106" y="362"/>
                      <a:pt x="107" y="358"/>
                    </a:cubicBezTo>
                    <a:cubicBezTo>
                      <a:pt x="108" y="353"/>
                      <a:pt x="112" y="349"/>
                      <a:pt x="113" y="343"/>
                    </a:cubicBezTo>
                    <a:cubicBezTo>
                      <a:pt x="113" y="338"/>
                      <a:pt x="112" y="332"/>
                      <a:pt x="112" y="326"/>
                    </a:cubicBezTo>
                    <a:cubicBezTo>
                      <a:pt x="112" y="320"/>
                      <a:pt x="112" y="314"/>
                      <a:pt x="113" y="308"/>
                    </a:cubicBezTo>
                    <a:cubicBezTo>
                      <a:pt x="114" y="301"/>
                      <a:pt x="117" y="294"/>
                      <a:pt x="119" y="287"/>
                    </a:cubicBezTo>
                    <a:cubicBezTo>
                      <a:pt x="122" y="288"/>
                      <a:pt x="128" y="290"/>
                      <a:pt x="131" y="289"/>
                    </a:cubicBezTo>
                    <a:cubicBezTo>
                      <a:pt x="132" y="301"/>
                      <a:pt x="136" y="313"/>
                      <a:pt x="135" y="325"/>
                    </a:cubicBezTo>
                    <a:cubicBezTo>
                      <a:pt x="134" y="335"/>
                      <a:pt x="139" y="343"/>
                      <a:pt x="140" y="353"/>
                    </a:cubicBezTo>
                    <a:cubicBezTo>
                      <a:pt x="140" y="355"/>
                      <a:pt x="141" y="357"/>
                      <a:pt x="141" y="358"/>
                    </a:cubicBezTo>
                    <a:cubicBezTo>
                      <a:pt x="143" y="369"/>
                      <a:pt x="145" y="379"/>
                      <a:pt x="147" y="389"/>
                    </a:cubicBezTo>
                    <a:cubicBezTo>
                      <a:pt x="148" y="395"/>
                      <a:pt x="146" y="408"/>
                      <a:pt x="151" y="411"/>
                    </a:cubicBezTo>
                    <a:cubicBezTo>
                      <a:pt x="153" y="412"/>
                      <a:pt x="156" y="413"/>
                      <a:pt x="158" y="413"/>
                    </a:cubicBezTo>
                    <a:cubicBezTo>
                      <a:pt x="161" y="416"/>
                      <a:pt x="161" y="419"/>
                      <a:pt x="161" y="423"/>
                    </a:cubicBezTo>
                    <a:cubicBezTo>
                      <a:pt x="161" y="427"/>
                      <a:pt x="163" y="430"/>
                      <a:pt x="166" y="433"/>
                    </a:cubicBezTo>
                    <a:cubicBezTo>
                      <a:pt x="173" y="433"/>
                      <a:pt x="183" y="432"/>
                      <a:pt x="187" y="430"/>
                    </a:cubicBezTo>
                    <a:cubicBezTo>
                      <a:pt x="193" y="427"/>
                      <a:pt x="190" y="421"/>
                      <a:pt x="185" y="416"/>
                    </a:cubicBezTo>
                    <a:cubicBezTo>
                      <a:pt x="185" y="414"/>
                      <a:pt x="183" y="412"/>
                      <a:pt x="180" y="410"/>
                    </a:cubicBezTo>
                    <a:cubicBezTo>
                      <a:pt x="176" y="408"/>
                      <a:pt x="175" y="407"/>
                      <a:pt x="173" y="405"/>
                    </a:cubicBezTo>
                    <a:cubicBezTo>
                      <a:pt x="172" y="401"/>
                      <a:pt x="171" y="398"/>
                      <a:pt x="169" y="395"/>
                    </a:cubicBezTo>
                    <a:cubicBezTo>
                      <a:pt x="159" y="381"/>
                      <a:pt x="160" y="358"/>
                      <a:pt x="164" y="342"/>
                    </a:cubicBezTo>
                    <a:cubicBezTo>
                      <a:pt x="164" y="342"/>
                      <a:pt x="164" y="342"/>
                      <a:pt x="164" y="342"/>
                    </a:cubicBezTo>
                    <a:cubicBezTo>
                      <a:pt x="166" y="330"/>
                      <a:pt x="162" y="316"/>
                      <a:pt x="166" y="304"/>
                    </a:cubicBezTo>
                    <a:cubicBezTo>
                      <a:pt x="170" y="292"/>
                      <a:pt x="172" y="282"/>
                      <a:pt x="173" y="271"/>
                    </a:cubicBezTo>
                    <a:cubicBezTo>
                      <a:pt x="175" y="265"/>
                      <a:pt x="178" y="261"/>
                      <a:pt x="182" y="255"/>
                    </a:cubicBezTo>
                    <a:cubicBezTo>
                      <a:pt x="186" y="248"/>
                      <a:pt x="189" y="240"/>
                      <a:pt x="189" y="232"/>
                    </a:cubicBezTo>
                    <a:cubicBezTo>
                      <a:pt x="189" y="224"/>
                      <a:pt x="184" y="216"/>
                      <a:pt x="185" y="208"/>
                    </a:cubicBezTo>
                    <a:cubicBezTo>
                      <a:pt x="186" y="201"/>
                      <a:pt x="197" y="174"/>
                      <a:pt x="206" y="174"/>
                    </a:cubicBezTo>
                    <a:cubicBezTo>
                      <a:pt x="207" y="174"/>
                      <a:pt x="208" y="174"/>
                      <a:pt x="208" y="175"/>
                    </a:cubicBezTo>
                    <a:cubicBezTo>
                      <a:pt x="210" y="178"/>
                      <a:pt x="212" y="182"/>
                      <a:pt x="214" y="186"/>
                    </a:cubicBezTo>
                    <a:cubicBezTo>
                      <a:pt x="214" y="186"/>
                      <a:pt x="214" y="187"/>
                      <a:pt x="214" y="188"/>
                    </a:cubicBezTo>
                    <a:cubicBezTo>
                      <a:pt x="214" y="190"/>
                      <a:pt x="215" y="192"/>
                      <a:pt x="217" y="194"/>
                    </a:cubicBezTo>
                    <a:cubicBezTo>
                      <a:pt x="219" y="195"/>
                      <a:pt x="225" y="199"/>
                      <a:pt x="227" y="197"/>
                    </a:cubicBezTo>
                    <a:cubicBezTo>
                      <a:pt x="230" y="199"/>
                      <a:pt x="234" y="201"/>
                      <a:pt x="236" y="199"/>
                    </a:cubicBezTo>
                    <a:cubicBezTo>
                      <a:pt x="236" y="199"/>
                      <a:pt x="236" y="199"/>
                      <a:pt x="236" y="199"/>
                    </a:cubicBezTo>
                    <a:cubicBezTo>
                      <a:pt x="239" y="199"/>
                      <a:pt x="242" y="198"/>
                      <a:pt x="244" y="196"/>
                    </a:cubicBezTo>
                    <a:cubicBezTo>
                      <a:pt x="251" y="192"/>
                      <a:pt x="257" y="184"/>
                      <a:pt x="257" y="175"/>
                    </a:cubicBezTo>
                    <a:cubicBezTo>
                      <a:pt x="257" y="171"/>
                      <a:pt x="255" y="167"/>
                      <a:pt x="255"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43">
                <a:extLst>
                  <a:ext uri="{FF2B5EF4-FFF2-40B4-BE49-F238E27FC236}">
                    <a16:creationId xmlns:a16="http://schemas.microsoft.com/office/drawing/2014/main" id="{64AD8ED7-62A2-4815-832A-BD71F5C1C02A}"/>
                  </a:ext>
                </a:extLst>
              </p:cNvPr>
              <p:cNvSpPr>
                <a:spLocks/>
              </p:cNvSpPr>
              <p:nvPr/>
            </p:nvSpPr>
            <p:spPr bwMode="auto">
              <a:xfrm>
                <a:off x="1187" y="3021"/>
                <a:ext cx="149" cy="256"/>
              </a:xfrm>
              <a:custGeom>
                <a:avLst/>
                <a:gdLst>
                  <a:gd name="T0" fmla="*/ 247 w 257"/>
                  <a:gd name="T1" fmla="*/ 135 h 441"/>
                  <a:gd name="T2" fmla="*/ 246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7 w 257"/>
                  <a:gd name="T15" fmla="*/ 19 h 441"/>
                  <a:gd name="T16" fmla="*/ 159 w 257"/>
                  <a:gd name="T17" fmla="*/ 68 h 441"/>
                  <a:gd name="T18" fmla="*/ 156 w 257"/>
                  <a:gd name="T19" fmla="*/ 71 h 441"/>
                  <a:gd name="T20" fmla="*/ 151 w 257"/>
                  <a:gd name="T21" fmla="*/ 71 h 441"/>
                  <a:gd name="T22" fmla="*/ 150 w 257"/>
                  <a:gd name="T23" fmla="*/ 76 h 441"/>
                  <a:gd name="T24" fmla="*/ 147 w 257"/>
                  <a:gd name="T25" fmla="*/ 76 h 441"/>
                  <a:gd name="T26" fmla="*/ 147 w 257"/>
                  <a:gd name="T27" fmla="*/ 85 h 441"/>
                  <a:gd name="T28" fmla="*/ 139 w 257"/>
                  <a:gd name="T29" fmla="*/ 84 h 441"/>
                  <a:gd name="T30" fmla="*/ 140 w 257"/>
                  <a:gd name="T31" fmla="*/ 91 h 441"/>
                  <a:gd name="T32" fmla="*/ 136 w 257"/>
                  <a:gd name="T33" fmla="*/ 93 h 441"/>
                  <a:gd name="T34" fmla="*/ 139 w 257"/>
                  <a:gd name="T35" fmla="*/ 98 h 441"/>
                  <a:gd name="T36" fmla="*/ 142 w 257"/>
                  <a:gd name="T37" fmla="*/ 100 h 441"/>
                  <a:gd name="T38" fmla="*/ 140 w 257"/>
                  <a:gd name="T39" fmla="*/ 101 h 441"/>
                  <a:gd name="T40" fmla="*/ 137 w 257"/>
                  <a:gd name="T41" fmla="*/ 104 h 441"/>
                  <a:gd name="T42" fmla="*/ 132 w 257"/>
                  <a:gd name="T43" fmla="*/ 112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9 w 257"/>
                  <a:gd name="T55" fmla="*/ 371 h 441"/>
                  <a:gd name="T56" fmla="*/ 11 w 257"/>
                  <a:gd name="T57" fmla="*/ 391 h 441"/>
                  <a:gd name="T58" fmla="*/ 28 w 257"/>
                  <a:gd name="T59" fmla="*/ 381 h 441"/>
                  <a:gd name="T60" fmla="*/ 28 w 257"/>
                  <a:gd name="T61" fmla="*/ 356 h 441"/>
                  <a:gd name="T62" fmla="*/ 33 w 257"/>
                  <a:gd name="T63" fmla="*/ 288 h 441"/>
                  <a:gd name="T64" fmla="*/ 39 w 257"/>
                  <a:gd name="T65" fmla="*/ 313 h 441"/>
                  <a:gd name="T66" fmla="*/ 42 w 257"/>
                  <a:gd name="T67" fmla="*/ 302 h 441"/>
                  <a:gd name="T68" fmla="*/ 46 w 257"/>
                  <a:gd name="T69" fmla="*/ 265 h 441"/>
                  <a:gd name="T70" fmla="*/ 42 w 257"/>
                  <a:gd name="T71" fmla="*/ 302 h 441"/>
                  <a:gd name="T72" fmla="*/ 42 w 257"/>
                  <a:gd name="T73" fmla="*/ 306 h 441"/>
                  <a:gd name="T74" fmla="*/ 45 w 257"/>
                  <a:gd name="T75" fmla="*/ 369 h 441"/>
                  <a:gd name="T76" fmla="*/ 57 w 257"/>
                  <a:gd name="T77" fmla="*/ 399 h 441"/>
                  <a:gd name="T78" fmla="*/ 72 w 257"/>
                  <a:gd name="T79" fmla="*/ 386 h 441"/>
                  <a:gd name="T80" fmla="*/ 63 w 257"/>
                  <a:gd name="T81" fmla="*/ 321 h 441"/>
                  <a:gd name="T82" fmla="*/ 80 w 257"/>
                  <a:gd name="T83" fmla="*/ 275 h 441"/>
                  <a:gd name="T84" fmla="*/ 82 w 257"/>
                  <a:gd name="T85" fmla="*/ 345 h 441"/>
                  <a:gd name="T86" fmla="*/ 77 w 257"/>
                  <a:gd name="T87" fmla="*/ 399 h 441"/>
                  <a:gd name="T88" fmla="*/ 74 w 257"/>
                  <a:gd name="T89" fmla="*/ 428 h 441"/>
                  <a:gd name="T90" fmla="*/ 92 w 257"/>
                  <a:gd name="T91" fmla="*/ 430 h 441"/>
                  <a:gd name="T92" fmla="*/ 95 w 257"/>
                  <a:gd name="T93" fmla="*/ 413 h 441"/>
                  <a:gd name="T94" fmla="*/ 102 w 257"/>
                  <a:gd name="T95" fmla="*/ 367 h 441"/>
                  <a:gd name="T96" fmla="*/ 111 w 257"/>
                  <a:gd name="T97" fmla="*/ 326 h 441"/>
                  <a:gd name="T98" fmla="*/ 131 w 257"/>
                  <a:gd name="T99" fmla="*/ 289 h 441"/>
                  <a:gd name="T100" fmla="*/ 140 w 257"/>
                  <a:gd name="T101" fmla="*/ 358 h 441"/>
                  <a:gd name="T102" fmla="*/ 157 w 257"/>
                  <a:gd name="T103" fmla="*/ 413 h 441"/>
                  <a:gd name="T104" fmla="*/ 186 w 257"/>
                  <a:gd name="T105" fmla="*/ 430 h 441"/>
                  <a:gd name="T106" fmla="*/ 172 w 257"/>
                  <a:gd name="T107" fmla="*/ 405 h 441"/>
                  <a:gd name="T108" fmla="*/ 163 w 257"/>
                  <a:gd name="T109" fmla="*/ 342 h 441"/>
                  <a:gd name="T110" fmla="*/ 181 w 257"/>
                  <a:gd name="T111" fmla="*/ 255 h 441"/>
                  <a:gd name="T112" fmla="*/ 205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4" y="163"/>
                    </a:moveTo>
                    <a:cubicBezTo>
                      <a:pt x="254" y="158"/>
                      <a:pt x="255" y="155"/>
                      <a:pt x="253" y="151"/>
                    </a:cubicBezTo>
                    <a:cubicBezTo>
                      <a:pt x="253" y="146"/>
                      <a:pt x="249" y="139"/>
                      <a:pt x="247" y="135"/>
                    </a:cubicBezTo>
                    <a:cubicBezTo>
                      <a:pt x="245" y="128"/>
                      <a:pt x="244" y="123"/>
                      <a:pt x="244" y="116"/>
                    </a:cubicBezTo>
                    <a:cubicBezTo>
                      <a:pt x="244" y="116"/>
                      <a:pt x="244" y="116"/>
                      <a:pt x="244" y="116"/>
                    </a:cubicBezTo>
                    <a:cubicBezTo>
                      <a:pt x="245" y="113"/>
                      <a:pt x="245" y="108"/>
                      <a:pt x="246" y="105"/>
                    </a:cubicBezTo>
                    <a:cubicBezTo>
                      <a:pt x="246" y="106"/>
                      <a:pt x="246" y="106"/>
                      <a:pt x="247" y="107"/>
                    </a:cubicBezTo>
                    <a:cubicBezTo>
                      <a:pt x="246" y="105"/>
                      <a:pt x="247" y="104"/>
                      <a:pt x="247" y="102"/>
                    </a:cubicBezTo>
                    <a:cubicBezTo>
                      <a:pt x="248" y="103"/>
                      <a:pt x="249" y="105"/>
                      <a:pt x="249" y="107"/>
                    </a:cubicBezTo>
                    <a:cubicBezTo>
                      <a:pt x="248" y="101"/>
                      <a:pt x="247" y="96"/>
                      <a:pt x="245" y="91"/>
                    </a:cubicBezTo>
                    <a:cubicBezTo>
                      <a:pt x="244" y="87"/>
                      <a:pt x="240" y="82"/>
                      <a:pt x="239" y="78"/>
                    </a:cubicBezTo>
                    <a:cubicBezTo>
                      <a:pt x="240" y="78"/>
                      <a:pt x="241" y="78"/>
                      <a:pt x="242" y="79"/>
                    </a:cubicBezTo>
                    <a:cubicBezTo>
                      <a:pt x="240" y="77"/>
                      <a:pt x="239" y="76"/>
                      <a:pt x="239" y="73"/>
                    </a:cubicBezTo>
                    <a:cubicBezTo>
                      <a:pt x="240" y="74"/>
                      <a:pt x="241" y="74"/>
                      <a:pt x="241" y="74"/>
                    </a:cubicBezTo>
                    <a:cubicBezTo>
                      <a:pt x="239" y="71"/>
                      <a:pt x="236" y="68"/>
                      <a:pt x="232" y="67"/>
                    </a:cubicBezTo>
                    <a:cubicBezTo>
                      <a:pt x="232" y="61"/>
                      <a:pt x="233" y="57"/>
                      <a:pt x="236" y="51"/>
                    </a:cubicBezTo>
                    <a:cubicBezTo>
                      <a:pt x="241" y="44"/>
                      <a:pt x="246" y="21"/>
                      <a:pt x="231" y="30"/>
                    </a:cubicBezTo>
                    <a:cubicBezTo>
                      <a:pt x="221" y="36"/>
                      <a:pt x="220" y="46"/>
                      <a:pt x="213" y="53"/>
                    </a:cubicBezTo>
                    <a:cubicBezTo>
                      <a:pt x="211" y="53"/>
                      <a:pt x="210" y="53"/>
                      <a:pt x="207" y="52"/>
                    </a:cubicBezTo>
                    <a:cubicBezTo>
                      <a:pt x="205" y="51"/>
                      <a:pt x="204" y="52"/>
                      <a:pt x="202" y="52"/>
                    </a:cubicBezTo>
                    <a:cubicBezTo>
                      <a:pt x="200" y="52"/>
                      <a:pt x="198" y="52"/>
                      <a:pt x="197" y="53"/>
                    </a:cubicBezTo>
                    <a:cubicBezTo>
                      <a:pt x="196" y="53"/>
                      <a:pt x="196" y="53"/>
                      <a:pt x="197" y="52"/>
                    </a:cubicBezTo>
                    <a:cubicBezTo>
                      <a:pt x="192" y="46"/>
                      <a:pt x="187" y="42"/>
                      <a:pt x="180" y="39"/>
                    </a:cubicBezTo>
                    <a:cubicBezTo>
                      <a:pt x="170" y="34"/>
                      <a:pt x="164" y="29"/>
                      <a:pt x="157" y="19"/>
                    </a:cubicBezTo>
                    <a:cubicBezTo>
                      <a:pt x="154" y="14"/>
                      <a:pt x="147" y="0"/>
                      <a:pt x="145" y="14"/>
                    </a:cubicBezTo>
                    <a:cubicBezTo>
                      <a:pt x="143" y="33"/>
                      <a:pt x="157" y="51"/>
                      <a:pt x="164" y="68"/>
                    </a:cubicBezTo>
                    <a:cubicBezTo>
                      <a:pt x="162" y="68"/>
                      <a:pt x="160" y="68"/>
                      <a:pt x="159" y="68"/>
                    </a:cubicBezTo>
                    <a:cubicBezTo>
                      <a:pt x="159" y="68"/>
                      <a:pt x="160" y="70"/>
                      <a:pt x="161" y="70"/>
                    </a:cubicBezTo>
                    <a:cubicBezTo>
                      <a:pt x="159" y="70"/>
                      <a:pt x="156" y="70"/>
                      <a:pt x="154" y="69"/>
                    </a:cubicBezTo>
                    <a:cubicBezTo>
                      <a:pt x="155" y="69"/>
                      <a:pt x="155" y="70"/>
                      <a:pt x="156" y="71"/>
                    </a:cubicBezTo>
                    <a:cubicBezTo>
                      <a:pt x="155" y="71"/>
                      <a:pt x="153" y="71"/>
                      <a:pt x="152" y="70"/>
                    </a:cubicBezTo>
                    <a:cubicBezTo>
                      <a:pt x="154" y="71"/>
                      <a:pt x="155" y="72"/>
                      <a:pt x="156" y="74"/>
                    </a:cubicBezTo>
                    <a:cubicBezTo>
                      <a:pt x="155" y="72"/>
                      <a:pt x="153" y="71"/>
                      <a:pt x="151" y="71"/>
                    </a:cubicBezTo>
                    <a:cubicBezTo>
                      <a:pt x="153" y="73"/>
                      <a:pt x="155" y="75"/>
                      <a:pt x="156" y="78"/>
                    </a:cubicBezTo>
                    <a:cubicBezTo>
                      <a:pt x="153" y="76"/>
                      <a:pt x="150" y="75"/>
                      <a:pt x="148" y="73"/>
                    </a:cubicBezTo>
                    <a:cubicBezTo>
                      <a:pt x="149" y="74"/>
                      <a:pt x="150" y="75"/>
                      <a:pt x="150" y="76"/>
                    </a:cubicBezTo>
                    <a:cubicBezTo>
                      <a:pt x="149" y="76"/>
                      <a:pt x="147" y="75"/>
                      <a:pt x="146" y="74"/>
                    </a:cubicBezTo>
                    <a:cubicBezTo>
                      <a:pt x="147" y="76"/>
                      <a:pt x="149" y="78"/>
                      <a:pt x="151" y="79"/>
                    </a:cubicBezTo>
                    <a:cubicBezTo>
                      <a:pt x="150" y="78"/>
                      <a:pt x="148" y="77"/>
                      <a:pt x="147" y="76"/>
                    </a:cubicBezTo>
                    <a:cubicBezTo>
                      <a:pt x="149" y="78"/>
                      <a:pt x="151" y="81"/>
                      <a:pt x="153" y="84"/>
                    </a:cubicBezTo>
                    <a:cubicBezTo>
                      <a:pt x="150" y="83"/>
                      <a:pt x="147" y="82"/>
                      <a:pt x="144" y="82"/>
                    </a:cubicBezTo>
                    <a:cubicBezTo>
                      <a:pt x="145" y="83"/>
                      <a:pt x="146" y="84"/>
                      <a:pt x="147" y="85"/>
                    </a:cubicBezTo>
                    <a:cubicBezTo>
                      <a:pt x="146" y="84"/>
                      <a:pt x="144" y="83"/>
                      <a:pt x="143" y="82"/>
                    </a:cubicBezTo>
                    <a:cubicBezTo>
                      <a:pt x="144" y="83"/>
                      <a:pt x="146" y="85"/>
                      <a:pt x="147" y="86"/>
                    </a:cubicBezTo>
                    <a:cubicBezTo>
                      <a:pt x="145" y="86"/>
                      <a:pt x="142" y="85"/>
                      <a:pt x="139" y="84"/>
                    </a:cubicBezTo>
                    <a:cubicBezTo>
                      <a:pt x="141" y="85"/>
                      <a:pt x="143" y="86"/>
                      <a:pt x="144" y="88"/>
                    </a:cubicBezTo>
                    <a:cubicBezTo>
                      <a:pt x="142" y="87"/>
                      <a:pt x="140" y="86"/>
                      <a:pt x="137" y="85"/>
                    </a:cubicBezTo>
                    <a:cubicBezTo>
                      <a:pt x="139" y="87"/>
                      <a:pt x="140" y="89"/>
                      <a:pt x="140" y="91"/>
                    </a:cubicBezTo>
                    <a:cubicBezTo>
                      <a:pt x="139" y="91"/>
                      <a:pt x="138" y="90"/>
                      <a:pt x="138" y="90"/>
                    </a:cubicBezTo>
                    <a:cubicBezTo>
                      <a:pt x="139" y="91"/>
                      <a:pt x="139" y="92"/>
                      <a:pt x="140" y="94"/>
                    </a:cubicBezTo>
                    <a:cubicBezTo>
                      <a:pt x="139" y="93"/>
                      <a:pt x="137" y="94"/>
                      <a:pt x="136" y="93"/>
                    </a:cubicBezTo>
                    <a:cubicBezTo>
                      <a:pt x="138" y="94"/>
                      <a:pt x="139" y="95"/>
                      <a:pt x="141" y="95"/>
                    </a:cubicBezTo>
                    <a:cubicBezTo>
                      <a:pt x="139" y="95"/>
                      <a:pt x="136" y="95"/>
                      <a:pt x="134" y="95"/>
                    </a:cubicBezTo>
                    <a:cubicBezTo>
                      <a:pt x="136" y="96"/>
                      <a:pt x="137" y="97"/>
                      <a:pt x="139" y="98"/>
                    </a:cubicBezTo>
                    <a:cubicBezTo>
                      <a:pt x="140" y="99"/>
                      <a:pt x="141" y="99"/>
                      <a:pt x="143" y="100"/>
                    </a:cubicBezTo>
                    <a:cubicBezTo>
                      <a:pt x="143" y="100"/>
                      <a:pt x="143" y="100"/>
                      <a:pt x="142" y="100"/>
                    </a:cubicBezTo>
                    <a:cubicBezTo>
                      <a:pt x="142" y="100"/>
                      <a:pt x="142" y="100"/>
                      <a:pt x="142" y="100"/>
                    </a:cubicBezTo>
                    <a:cubicBezTo>
                      <a:pt x="142" y="100"/>
                      <a:pt x="141" y="100"/>
                      <a:pt x="140" y="100"/>
                    </a:cubicBezTo>
                    <a:cubicBezTo>
                      <a:pt x="141" y="100"/>
                      <a:pt x="141" y="101"/>
                      <a:pt x="141" y="101"/>
                    </a:cubicBezTo>
                    <a:cubicBezTo>
                      <a:pt x="141" y="101"/>
                      <a:pt x="140" y="101"/>
                      <a:pt x="140" y="101"/>
                    </a:cubicBezTo>
                    <a:cubicBezTo>
                      <a:pt x="138" y="102"/>
                      <a:pt x="136" y="101"/>
                      <a:pt x="134" y="101"/>
                    </a:cubicBezTo>
                    <a:cubicBezTo>
                      <a:pt x="135" y="102"/>
                      <a:pt x="135" y="103"/>
                      <a:pt x="137" y="104"/>
                    </a:cubicBezTo>
                    <a:cubicBezTo>
                      <a:pt x="137" y="104"/>
                      <a:pt x="137" y="104"/>
                      <a:pt x="137" y="104"/>
                    </a:cubicBezTo>
                    <a:cubicBezTo>
                      <a:pt x="135" y="105"/>
                      <a:pt x="134" y="105"/>
                      <a:pt x="132" y="105"/>
                    </a:cubicBezTo>
                    <a:cubicBezTo>
                      <a:pt x="133" y="108"/>
                      <a:pt x="130" y="108"/>
                      <a:pt x="129" y="109"/>
                    </a:cubicBezTo>
                    <a:cubicBezTo>
                      <a:pt x="130" y="110"/>
                      <a:pt x="130" y="111"/>
                      <a:pt x="132" y="112"/>
                    </a:cubicBezTo>
                    <a:cubicBezTo>
                      <a:pt x="129" y="113"/>
                      <a:pt x="127" y="113"/>
                      <a:pt x="125" y="114"/>
                    </a:cubicBezTo>
                    <a:cubicBezTo>
                      <a:pt x="125" y="115"/>
                      <a:pt x="126" y="119"/>
                      <a:pt x="125" y="120"/>
                    </a:cubicBezTo>
                    <a:cubicBezTo>
                      <a:pt x="124" y="122"/>
                      <a:pt x="121" y="121"/>
                      <a:pt x="121" y="124"/>
                    </a:cubicBezTo>
                    <a:cubicBezTo>
                      <a:pt x="119" y="124"/>
                      <a:pt x="118" y="125"/>
                      <a:pt x="117" y="125"/>
                    </a:cubicBezTo>
                    <a:cubicBezTo>
                      <a:pt x="116" y="131"/>
                      <a:pt x="96" y="138"/>
                      <a:pt x="89" y="135"/>
                    </a:cubicBezTo>
                    <a:cubicBezTo>
                      <a:pt x="84" y="132"/>
                      <a:pt x="80" y="129"/>
                      <a:pt x="74" y="127"/>
                    </a:cubicBezTo>
                    <a:cubicBezTo>
                      <a:pt x="68" y="125"/>
                      <a:pt x="63" y="125"/>
                      <a:pt x="57" y="125"/>
                    </a:cubicBezTo>
                    <a:cubicBezTo>
                      <a:pt x="52" y="125"/>
                      <a:pt x="47" y="121"/>
                      <a:pt x="41" y="123"/>
                    </a:cubicBezTo>
                    <a:cubicBezTo>
                      <a:pt x="37" y="124"/>
                      <a:pt x="31" y="128"/>
                      <a:pt x="28" y="131"/>
                    </a:cubicBezTo>
                    <a:cubicBezTo>
                      <a:pt x="21" y="136"/>
                      <a:pt x="14" y="144"/>
                      <a:pt x="8" y="151"/>
                    </a:cubicBezTo>
                    <a:cubicBezTo>
                      <a:pt x="2" y="157"/>
                      <a:pt x="1" y="164"/>
                      <a:pt x="1" y="173"/>
                    </a:cubicBezTo>
                    <a:cubicBezTo>
                      <a:pt x="0" y="189"/>
                      <a:pt x="0" y="204"/>
                      <a:pt x="3" y="219"/>
                    </a:cubicBezTo>
                    <a:cubicBezTo>
                      <a:pt x="4" y="225"/>
                      <a:pt x="5" y="230"/>
                      <a:pt x="6" y="235"/>
                    </a:cubicBezTo>
                    <a:cubicBezTo>
                      <a:pt x="7" y="249"/>
                      <a:pt x="10" y="263"/>
                      <a:pt x="11" y="276"/>
                    </a:cubicBezTo>
                    <a:cubicBezTo>
                      <a:pt x="12" y="287"/>
                      <a:pt x="9" y="297"/>
                      <a:pt x="10" y="307"/>
                    </a:cubicBezTo>
                    <a:cubicBezTo>
                      <a:pt x="10" y="312"/>
                      <a:pt x="12" y="317"/>
                      <a:pt x="13" y="322"/>
                    </a:cubicBezTo>
                    <a:cubicBezTo>
                      <a:pt x="14" y="331"/>
                      <a:pt x="15" y="340"/>
                      <a:pt x="14" y="350"/>
                    </a:cubicBezTo>
                    <a:cubicBezTo>
                      <a:pt x="14" y="357"/>
                      <a:pt x="9" y="364"/>
                      <a:pt x="9" y="371"/>
                    </a:cubicBezTo>
                    <a:cubicBezTo>
                      <a:pt x="9" y="374"/>
                      <a:pt x="11" y="377"/>
                      <a:pt x="12" y="381"/>
                    </a:cubicBezTo>
                    <a:cubicBezTo>
                      <a:pt x="12" y="381"/>
                      <a:pt x="12" y="381"/>
                      <a:pt x="12" y="381"/>
                    </a:cubicBezTo>
                    <a:cubicBezTo>
                      <a:pt x="14" y="384"/>
                      <a:pt x="11" y="388"/>
                      <a:pt x="11" y="391"/>
                    </a:cubicBezTo>
                    <a:cubicBezTo>
                      <a:pt x="11" y="395"/>
                      <a:pt x="7" y="401"/>
                      <a:pt x="13" y="400"/>
                    </a:cubicBezTo>
                    <a:cubicBezTo>
                      <a:pt x="17" y="401"/>
                      <a:pt x="27" y="401"/>
                      <a:pt x="29" y="398"/>
                    </a:cubicBezTo>
                    <a:cubicBezTo>
                      <a:pt x="30" y="395"/>
                      <a:pt x="28" y="384"/>
                      <a:pt x="28" y="381"/>
                    </a:cubicBezTo>
                    <a:cubicBezTo>
                      <a:pt x="28" y="381"/>
                      <a:pt x="28" y="381"/>
                      <a:pt x="28" y="381"/>
                    </a:cubicBezTo>
                    <a:cubicBezTo>
                      <a:pt x="28" y="377"/>
                      <a:pt x="28" y="374"/>
                      <a:pt x="29" y="370"/>
                    </a:cubicBezTo>
                    <a:cubicBezTo>
                      <a:pt x="30" y="366"/>
                      <a:pt x="28" y="360"/>
                      <a:pt x="28" y="356"/>
                    </a:cubicBezTo>
                    <a:cubicBezTo>
                      <a:pt x="28" y="347"/>
                      <a:pt x="28" y="334"/>
                      <a:pt x="29" y="324"/>
                    </a:cubicBezTo>
                    <a:cubicBezTo>
                      <a:pt x="30" y="321"/>
                      <a:pt x="30" y="319"/>
                      <a:pt x="31" y="316"/>
                    </a:cubicBezTo>
                    <a:cubicBezTo>
                      <a:pt x="33" y="307"/>
                      <a:pt x="32" y="298"/>
                      <a:pt x="33" y="288"/>
                    </a:cubicBezTo>
                    <a:cubicBezTo>
                      <a:pt x="33" y="287"/>
                      <a:pt x="33" y="286"/>
                      <a:pt x="34" y="285"/>
                    </a:cubicBezTo>
                    <a:cubicBezTo>
                      <a:pt x="34" y="290"/>
                      <a:pt x="33" y="294"/>
                      <a:pt x="35" y="299"/>
                    </a:cubicBezTo>
                    <a:cubicBezTo>
                      <a:pt x="36" y="302"/>
                      <a:pt x="36" y="311"/>
                      <a:pt x="39" y="313"/>
                    </a:cubicBezTo>
                    <a:cubicBezTo>
                      <a:pt x="39" y="313"/>
                      <a:pt x="39" y="313"/>
                      <a:pt x="39" y="313"/>
                    </a:cubicBezTo>
                    <a:cubicBezTo>
                      <a:pt x="41" y="310"/>
                      <a:pt x="42" y="308"/>
                      <a:pt x="42" y="305"/>
                    </a:cubicBezTo>
                    <a:cubicBezTo>
                      <a:pt x="42" y="304"/>
                      <a:pt x="42" y="303"/>
                      <a:pt x="42" y="302"/>
                    </a:cubicBezTo>
                    <a:cubicBezTo>
                      <a:pt x="42" y="297"/>
                      <a:pt x="41" y="293"/>
                      <a:pt x="41" y="288"/>
                    </a:cubicBezTo>
                    <a:cubicBezTo>
                      <a:pt x="41" y="284"/>
                      <a:pt x="43" y="281"/>
                      <a:pt x="45" y="276"/>
                    </a:cubicBezTo>
                    <a:cubicBezTo>
                      <a:pt x="46" y="273"/>
                      <a:pt x="46" y="269"/>
                      <a:pt x="46" y="265"/>
                    </a:cubicBezTo>
                    <a:cubicBezTo>
                      <a:pt x="47" y="266"/>
                      <a:pt x="49" y="268"/>
                      <a:pt x="51" y="269"/>
                    </a:cubicBezTo>
                    <a:cubicBezTo>
                      <a:pt x="50" y="275"/>
                      <a:pt x="47" y="280"/>
                      <a:pt x="45" y="286"/>
                    </a:cubicBezTo>
                    <a:cubicBezTo>
                      <a:pt x="43" y="291"/>
                      <a:pt x="42" y="296"/>
                      <a:pt x="42" y="302"/>
                    </a:cubicBezTo>
                    <a:cubicBezTo>
                      <a:pt x="42" y="303"/>
                      <a:pt x="42" y="304"/>
                      <a:pt x="42" y="305"/>
                    </a:cubicBezTo>
                    <a:cubicBezTo>
                      <a:pt x="42" y="305"/>
                      <a:pt x="42" y="306"/>
                      <a:pt x="42" y="306"/>
                    </a:cubicBezTo>
                    <a:cubicBezTo>
                      <a:pt x="42" y="306"/>
                      <a:pt x="42" y="306"/>
                      <a:pt x="42" y="306"/>
                    </a:cubicBezTo>
                    <a:cubicBezTo>
                      <a:pt x="42" y="317"/>
                      <a:pt x="42" y="328"/>
                      <a:pt x="43" y="338"/>
                    </a:cubicBezTo>
                    <a:cubicBezTo>
                      <a:pt x="44" y="343"/>
                      <a:pt x="45" y="349"/>
                      <a:pt x="46" y="354"/>
                    </a:cubicBezTo>
                    <a:cubicBezTo>
                      <a:pt x="46" y="359"/>
                      <a:pt x="45" y="364"/>
                      <a:pt x="45" y="369"/>
                    </a:cubicBezTo>
                    <a:cubicBezTo>
                      <a:pt x="45" y="374"/>
                      <a:pt x="47" y="378"/>
                      <a:pt x="51" y="380"/>
                    </a:cubicBezTo>
                    <a:cubicBezTo>
                      <a:pt x="53" y="383"/>
                      <a:pt x="54" y="385"/>
                      <a:pt x="54" y="389"/>
                    </a:cubicBezTo>
                    <a:cubicBezTo>
                      <a:pt x="54" y="394"/>
                      <a:pt x="52" y="397"/>
                      <a:pt x="57" y="399"/>
                    </a:cubicBezTo>
                    <a:cubicBezTo>
                      <a:pt x="60" y="400"/>
                      <a:pt x="67" y="400"/>
                      <a:pt x="70" y="400"/>
                    </a:cubicBezTo>
                    <a:cubicBezTo>
                      <a:pt x="75" y="400"/>
                      <a:pt x="76" y="399"/>
                      <a:pt x="75" y="393"/>
                    </a:cubicBezTo>
                    <a:cubicBezTo>
                      <a:pt x="75" y="391"/>
                      <a:pt x="74" y="388"/>
                      <a:pt x="72" y="386"/>
                    </a:cubicBezTo>
                    <a:cubicBezTo>
                      <a:pt x="72" y="381"/>
                      <a:pt x="70" y="380"/>
                      <a:pt x="68" y="376"/>
                    </a:cubicBezTo>
                    <a:cubicBezTo>
                      <a:pt x="65" y="372"/>
                      <a:pt x="64" y="358"/>
                      <a:pt x="64" y="354"/>
                    </a:cubicBezTo>
                    <a:cubicBezTo>
                      <a:pt x="61" y="337"/>
                      <a:pt x="63" y="335"/>
                      <a:pt x="63" y="321"/>
                    </a:cubicBezTo>
                    <a:cubicBezTo>
                      <a:pt x="63" y="320"/>
                      <a:pt x="63" y="320"/>
                      <a:pt x="63" y="319"/>
                    </a:cubicBezTo>
                    <a:cubicBezTo>
                      <a:pt x="65" y="311"/>
                      <a:pt x="64" y="305"/>
                      <a:pt x="69" y="297"/>
                    </a:cubicBezTo>
                    <a:cubicBezTo>
                      <a:pt x="72" y="290"/>
                      <a:pt x="77" y="283"/>
                      <a:pt x="80" y="275"/>
                    </a:cubicBezTo>
                    <a:cubicBezTo>
                      <a:pt x="82" y="276"/>
                      <a:pt x="84" y="277"/>
                      <a:pt x="86" y="277"/>
                    </a:cubicBezTo>
                    <a:cubicBezTo>
                      <a:pt x="85" y="289"/>
                      <a:pt x="86" y="301"/>
                      <a:pt x="87" y="313"/>
                    </a:cubicBezTo>
                    <a:cubicBezTo>
                      <a:pt x="87" y="324"/>
                      <a:pt x="83" y="334"/>
                      <a:pt x="82" y="345"/>
                    </a:cubicBezTo>
                    <a:cubicBezTo>
                      <a:pt x="82" y="347"/>
                      <a:pt x="82" y="349"/>
                      <a:pt x="83" y="352"/>
                    </a:cubicBezTo>
                    <a:cubicBezTo>
                      <a:pt x="81" y="360"/>
                      <a:pt x="82" y="369"/>
                      <a:pt x="82" y="378"/>
                    </a:cubicBezTo>
                    <a:cubicBezTo>
                      <a:pt x="82" y="386"/>
                      <a:pt x="77" y="391"/>
                      <a:pt x="77" y="399"/>
                    </a:cubicBezTo>
                    <a:cubicBezTo>
                      <a:pt x="77" y="401"/>
                      <a:pt x="77" y="403"/>
                      <a:pt x="77" y="406"/>
                    </a:cubicBezTo>
                    <a:cubicBezTo>
                      <a:pt x="76" y="410"/>
                      <a:pt x="74" y="414"/>
                      <a:pt x="73" y="418"/>
                    </a:cubicBezTo>
                    <a:cubicBezTo>
                      <a:pt x="72" y="422"/>
                      <a:pt x="73" y="425"/>
                      <a:pt x="74" y="428"/>
                    </a:cubicBezTo>
                    <a:cubicBezTo>
                      <a:pt x="73" y="432"/>
                      <a:pt x="72" y="437"/>
                      <a:pt x="74" y="439"/>
                    </a:cubicBezTo>
                    <a:cubicBezTo>
                      <a:pt x="76" y="441"/>
                      <a:pt x="82" y="440"/>
                      <a:pt x="85" y="440"/>
                    </a:cubicBezTo>
                    <a:cubicBezTo>
                      <a:pt x="95" y="440"/>
                      <a:pt x="93" y="436"/>
                      <a:pt x="92" y="430"/>
                    </a:cubicBezTo>
                    <a:cubicBezTo>
                      <a:pt x="92" y="429"/>
                      <a:pt x="92" y="427"/>
                      <a:pt x="93" y="426"/>
                    </a:cubicBezTo>
                    <a:cubicBezTo>
                      <a:pt x="94" y="423"/>
                      <a:pt x="96" y="423"/>
                      <a:pt x="96" y="420"/>
                    </a:cubicBezTo>
                    <a:cubicBezTo>
                      <a:pt x="96" y="418"/>
                      <a:pt x="95" y="415"/>
                      <a:pt x="95" y="413"/>
                    </a:cubicBezTo>
                    <a:cubicBezTo>
                      <a:pt x="95" y="410"/>
                      <a:pt x="98" y="407"/>
                      <a:pt x="98" y="404"/>
                    </a:cubicBezTo>
                    <a:cubicBezTo>
                      <a:pt x="99" y="400"/>
                      <a:pt x="98" y="395"/>
                      <a:pt x="98" y="390"/>
                    </a:cubicBezTo>
                    <a:cubicBezTo>
                      <a:pt x="97" y="383"/>
                      <a:pt x="99" y="375"/>
                      <a:pt x="102" y="367"/>
                    </a:cubicBezTo>
                    <a:cubicBezTo>
                      <a:pt x="103" y="364"/>
                      <a:pt x="105" y="362"/>
                      <a:pt x="106" y="358"/>
                    </a:cubicBezTo>
                    <a:cubicBezTo>
                      <a:pt x="108" y="353"/>
                      <a:pt x="111" y="349"/>
                      <a:pt x="112" y="343"/>
                    </a:cubicBezTo>
                    <a:cubicBezTo>
                      <a:pt x="112" y="338"/>
                      <a:pt x="112" y="332"/>
                      <a:pt x="111" y="326"/>
                    </a:cubicBezTo>
                    <a:cubicBezTo>
                      <a:pt x="111" y="320"/>
                      <a:pt x="111" y="314"/>
                      <a:pt x="112" y="308"/>
                    </a:cubicBezTo>
                    <a:cubicBezTo>
                      <a:pt x="113" y="301"/>
                      <a:pt x="116" y="294"/>
                      <a:pt x="118" y="287"/>
                    </a:cubicBezTo>
                    <a:cubicBezTo>
                      <a:pt x="122" y="288"/>
                      <a:pt x="127" y="290"/>
                      <a:pt x="131" y="289"/>
                    </a:cubicBezTo>
                    <a:cubicBezTo>
                      <a:pt x="132" y="301"/>
                      <a:pt x="135" y="313"/>
                      <a:pt x="134" y="325"/>
                    </a:cubicBezTo>
                    <a:cubicBezTo>
                      <a:pt x="133" y="335"/>
                      <a:pt x="138" y="343"/>
                      <a:pt x="139" y="353"/>
                    </a:cubicBezTo>
                    <a:cubicBezTo>
                      <a:pt x="140" y="355"/>
                      <a:pt x="140" y="357"/>
                      <a:pt x="140" y="358"/>
                    </a:cubicBezTo>
                    <a:cubicBezTo>
                      <a:pt x="142" y="369"/>
                      <a:pt x="144" y="379"/>
                      <a:pt x="146" y="389"/>
                    </a:cubicBezTo>
                    <a:cubicBezTo>
                      <a:pt x="147" y="395"/>
                      <a:pt x="145" y="408"/>
                      <a:pt x="150" y="411"/>
                    </a:cubicBezTo>
                    <a:cubicBezTo>
                      <a:pt x="152" y="412"/>
                      <a:pt x="155" y="413"/>
                      <a:pt x="157" y="413"/>
                    </a:cubicBezTo>
                    <a:cubicBezTo>
                      <a:pt x="160" y="416"/>
                      <a:pt x="160" y="419"/>
                      <a:pt x="160" y="423"/>
                    </a:cubicBezTo>
                    <a:cubicBezTo>
                      <a:pt x="160" y="427"/>
                      <a:pt x="162" y="430"/>
                      <a:pt x="166" y="433"/>
                    </a:cubicBezTo>
                    <a:cubicBezTo>
                      <a:pt x="172" y="433"/>
                      <a:pt x="182" y="432"/>
                      <a:pt x="186" y="430"/>
                    </a:cubicBezTo>
                    <a:cubicBezTo>
                      <a:pt x="193" y="427"/>
                      <a:pt x="189" y="421"/>
                      <a:pt x="185" y="416"/>
                    </a:cubicBezTo>
                    <a:cubicBezTo>
                      <a:pt x="184" y="414"/>
                      <a:pt x="182" y="412"/>
                      <a:pt x="179" y="410"/>
                    </a:cubicBezTo>
                    <a:cubicBezTo>
                      <a:pt x="175" y="408"/>
                      <a:pt x="174" y="407"/>
                      <a:pt x="172" y="405"/>
                    </a:cubicBezTo>
                    <a:cubicBezTo>
                      <a:pt x="172" y="401"/>
                      <a:pt x="171" y="398"/>
                      <a:pt x="168" y="395"/>
                    </a:cubicBezTo>
                    <a:cubicBezTo>
                      <a:pt x="159" y="381"/>
                      <a:pt x="160" y="358"/>
                      <a:pt x="163" y="342"/>
                    </a:cubicBezTo>
                    <a:cubicBezTo>
                      <a:pt x="163" y="342"/>
                      <a:pt x="163" y="342"/>
                      <a:pt x="163" y="342"/>
                    </a:cubicBezTo>
                    <a:cubicBezTo>
                      <a:pt x="165" y="330"/>
                      <a:pt x="162" y="316"/>
                      <a:pt x="166" y="304"/>
                    </a:cubicBezTo>
                    <a:cubicBezTo>
                      <a:pt x="169" y="292"/>
                      <a:pt x="172" y="282"/>
                      <a:pt x="172" y="271"/>
                    </a:cubicBezTo>
                    <a:cubicBezTo>
                      <a:pt x="174" y="265"/>
                      <a:pt x="178" y="261"/>
                      <a:pt x="181" y="255"/>
                    </a:cubicBezTo>
                    <a:cubicBezTo>
                      <a:pt x="186" y="248"/>
                      <a:pt x="188" y="240"/>
                      <a:pt x="188" y="232"/>
                    </a:cubicBezTo>
                    <a:cubicBezTo>
                      <a:pt x="189" y="224"/>
                      <a:pt x="184" y="216"/>
                      <a:pt x="184" y="208"/>
                    </a:cubicBezTo>
                    <a:cubicBezTo>
                      <a:pt x="185" y="201"/>
                      <a:pt x="196" y="174"/>
                      <a:pt x="205" y="174"/>
                    </a:cubicBezTo>
                    <a:cubicBezTo>
                      <a:pt x="206" y="174"/>
                      <a:pt x="207" y="174"/>
                      <a:pt x="208" y="175"/>
                    </a:cubicBezTo>
                    <a:cubicBezTo>
                      <a:pt x="209" y="178"/>
                      <a:pt x="211" y="182"/>
                      <a:pt x="213" y="186"/>
                    </a:cubicBezTo>
                    <a:cubicBezTo>
                      <a:pt x="213" y="186"/>
                      <a:pt x="213" y="187"/>
                      <a:pt x="213" y="188"/>
                    </a:cubicBezTo>
                    <a:cubicBezTo>
                      <a:pt x="214" y="190"/>
                      <a:pt x="214" y="192"/>
                      <a:pt x="216" y="194"/>
                    </a:cubicBezTo>
                    <a:cubicBezTo>
                      <a:pt x="218" y="195"/>
                      <a:pt x="225" y="199"/>
                      <a:pt x="226" y="197"/>
                    </a:cubicBezTo>
                    <a:cubicBezTo>
                      <a:pt x="229" y="199"/>
                      <a:pt x="233" y="201"/>
                      <a:pt x="235" y="199"/>
                    </a:cubicBezTo>
                    <a:cubicBezTo>
                      <a:pt x="235" y="199"/>
                      <a:pt x="235" y="199"/>
                      <a:pt x="235" y="199"/>
                    </a:cubicBezTo>
                    <a:cubicBezTo>
                      <a:pt x="238" y="199"/>
                      <a:pt x="241" y="198"/>
                      <a:pt x="244" y="196"/>
                    </a:cubicBezTo>
                    <a:cubicBezTo>
                      <a:pt x="251" y="192"/>
                      <a:pt x="257" y="184"/>
                      <a:pt x="256" y="175"/>
                    </a:cubicBezTo>
                    <a:cubicBezTo>
                      <a:pt x="256" y="171"/>
                      <a:pt x="254" y="167"/>
                      <a:pt x="254"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44">
                <a:extLst>
                  <a:ext uri="{FF2B5EF4-FFF2-40B4-BE49-F238E27FC236}">
                    <a16:creationId xmlns:a16="http://schemas.microsoft.com/office/drawing/2014/main" id="{18EDAD2D-1FBC-4A2D-8E3A-25512F104B12}"/>
                  </a:ext>
                </a:extLst>
              </p:cNvPr>
              <p:cNvSpPr>
                <a:spLocks/>
              </p:cNvSpPr>
              <p:nvPr/>
            </p:nvSpPr>
            <p:spPr bwMode="auto">
              <a:xfrm>
                <a:off x="1362" y="3021"/>
                <a:ext cx="149" cy="256"/>
              </a:xfrm>
              <a:custGeom>
                <a:avLst/>
                <a:gdLst>
                  <a:gd name="T0" fmla="*/ 248 w 257"/>
                  <a:gd name="T1" fmla="*/ 135 h 441"/>
                  <a:gd name="T2" fmla="*/ 246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2 w 257"/>
                  <a:gd name="T21" fmla="*/ 71 h 441"/>
                  <a:gd name="T22" fmla="*/ 151 w 257"/>
                  <a:gd name="T23" fmla="*/ 76 h 441"/>
                  <a:gd name="T24" fmla="*/ 147 w 257"/>
                  <a:gd name="T25" fmla="*/ 76 h 441"/>
                  <a:gd name="T26" fmla="*/ 147 w 257"/>
                  <a:gd name="T27" fmla="*/ 85 h 441"/>
                  <a:gd name="T28" fmla="*/ 140 w 257"/>
                  <a:gd name="T29" fmla="*/ 84 h 441"/>
                  <a:gd name="T30" fmla="*/ 140 w 257"/>
                  <a:gd name="T31" fmla="*/ 91 h 441"/>
                  <a:gd name="T32" fmla="*/ 136 w 257"/>
                  <a:gd name="T33" fmla="*/ 93 h 441"/>
                  <a:gd name="T34" fmla="*/ 139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9 w 257"/>
                  <a:gd name="T55" fmla="*/ 371 h 441"/>
                  <a:gd name="T56" fmla="*/ 11 w 257"/>
                  <a:gd name="T57" fmla="*/ 391 h 441"/>
                  <a:gd name="T58" fmla="*/ 28 w 257"/>
                  <a:gd name="T59" fmla="*/ 381 h 441"/>
                  <a:gd name="T60" fmla="*/ 28 w 257"/>
                  <a:gd name="T61" fmla="*/ 356 h 441"/>
                  <a:gd name="T62" fmla="*/ 33 w 257"/>
                  <a:gd name="T63" fmla="*/ 288 h 441"/>
                  <a:gd name="T64" fmla="*/ 39 w 257"/>
                  <a:gd name="T65" fmla="*/ 313 h 441"/>
                  <a:gd name="T66" fmla="*/ 42 w 257"/>
                  <a:gd name="T67" fmla="*/ 302 h 441"/>
                  <a:gd name="T68" fmla="*/ 46 w 257"/>
                  <a:gd name="T69" fmla="*/ 265 h 441"/>
                  <a:gd name="T70" fmla="*/ 42 w 257"/>
                  <a:gd name="T71" fmla="*/ 302 h 441"/>
                  <a:gd name="T72" fmla="*/ 43 w 257"/>
                  <a:gd name="T73" fmla="*/ 306 h 441"/>
                  <a:gd name="T74" fmla="*/ 45 w 257"/>
                  <a:gd name="T75" fmla="*/ 369 h 441"/>
                  <a:gd name="T76" fmla="*/ 58 w 257"/>
                  <a:gd name="T77" fmla="*/ 399 h 441"/>
                  <a:gd name="T78" fmla="*/ 73 w 257"/>
                  <a:gd name="T79" fmla="*/ 386 h 441"/>
                  <a:gd name="T80" fmla="*/ 63 w 257"/>
                  <a:gd name="T81" fmla="*/ 321 h 441"/>
                  <a:gd name="T82" fmla="*/ 80 w 257"/>
                  <a:gd name="T83" fmla="*/ 275 h 441"/>
                  <a:gd name="T84" fmla="*/ 83 w 257"/>
                  <a:gd name="T85" fmla="*/ 345 h 441"/>
                  <a:gd name="T86" fmla="*/ 77 w 257"/>
                  <a:gd name="T87" fmla="*/ 399 h 441"/>
                  <a:gd name="T88" fmla="*/ 74 w 257"/>
                  <a:gd name="T89" fmla="*/ 428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6 w 257"/>
                  <a:gd name="T105" fmla="*/ 430 h 441"/>
                  <a:gd name="T106" fmla="*/ 172 w 257"/>
                  <a:gd name="T107" fmla="*/ 405 h 441"/>
                  <a:gd name="T108" fmla="*/ 163 w 257"/>
                  <a:gd name="T109" fmla="*/ 342 h 441"/>
                  <a:gd name="T110" fmla="*/ 182 w 257"/>
                  <a:gd name="T111" fmla="*/ 255 h 441"/>
                  <a:gd name="T112" fmla="*/ 206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4" y="163"/>
                    </a:moveTo>
                    <a:cubicBezTo>
                      <a:pt x="254" y="158"/>
                      <a:pt x="255" y="155"/>
                      <a:pt x="253" y="151"/>
                    </a:cubicBezTo>
                    <a:cubicBezTo>
                      <a:pt x="253" y="146"/>
                      <a:pt x="249" y="139"/>
                      <a:pt x="248" y="135"/>
                    </a:cubicBezTo>
                    <a:cubicBezTo>
                      <a:pt x="245" y="128"/>
                      <a:pt x="245" y="123"/>
                      <a:pt x="245" y="116"/>
                    </a:cubicBezTo>
                    <a:cubicBezTo>
                      <a:pt x="245" y="116"/>
                      <a:pt x="245" y="116"/>
                      <a:pt x="245" y="116"/>
                    </a:cubicBezTo>
                    <a:cubicBezTo>
                      <a:pt x="246" y="113"/>
                      <a:pt x="245" y="108"/>
                      <a:pt x="246" y="105"/>
                    </a:cubicBezTo>
                    <a:cubicBezTo>
                      <a:pt x="247" y="106"/>
                      <a:pt x="247" y="106"/>
                      <a:pt x="247" y="107"/>
                    </a:cubicBezTo>
                    <a:cubicBezTo>
                      <a:pt x="247" y="105"/>
                      <a:pt x="247" y="104"/>
                      <a:pt x="247" y="102"/>
                    </a:cubicBezTo>
                    <a:cubicBezTo>
                      <a:pt x="248" y="103"/>
                      <a:pt x="249" y="105"/>
                      <a:pt x="249" y="107"/>
                    </a:cubicBezTo>
                    <a:cubicBezTo>
                      <a:pt x="248" y="101"/>
                      <a:pt x="247" y="96"/>
                      <a:pt x="245" y="91"/>
                    </a:cubicBezTo>
                    <a:cubicBezTo>
                      <a:pt x="244" y="87"/>
                      <a:pt x="240" y="82"/>
                      <a:pt x="240" y="78"/>
                    </a:cubicBezTo>
                    <a:cubicBezTo>
                      <a:pt x="240" y="78"/>
                      <a:pt x="242" y="78"/>
                      <a:pt x="242" y="79"/>
                    </a:cubicBezTo>
                    <a:cubicBezTo>
                      <a:pt x="241" y="77"/>
                      <a:pt x="239" y="76"/>
                      <a:pt x="239" y="73"/>
                    </a:cubicBezTo>
                    <a:cubicBezTo>
                      <a:pt x="240" y="74"/>
                      <a:pt x="241" y="74"/>
                      <a:pt x="242" y="74"/>
                    </a:cubicBezTo>
                    <a:cubicBezTo>
                      <a:pt x="239" y="71"/>
                      <a:pt x="236" y="68"/>
                      <a:pt x="232" y="67"/>
                    </a:cubicBezTo>
                    <a:cubicBezTo>
                      <a:pt x="232" y="61"/>
                      <a:pt x="233" y="57"/>
                      <a:pt x="237" y="51"/>
                    </a:cubicBezTo>
                    <a:cubicBezTo>
                      <a:pt x="242" y="44"/>
                      <a:pt x="246" y="21"/>
                      <a:pt x="231" y="30"/>
                    </a:cubicBezTo>
                    <a:cubicBezTo>
                      <a:pt x="221" y="36"/>
                      <a:pt x="220" y="46"/>
                      <a:pt x="213" y="53"/>
                    </a:cubicBezTo>
                    <a:cubicBezTo>
                      <a:pt x="212" y="53"/>
                      <a:pt x="210" y="53"/>
                      <a:pt x="208" y="52"/>
                    </a:cubicBezTo>
                    <a:cubicBezTo>
                      <a:pt x="206" y="51"/>
                      <a:pt x="204" y="52"/>
                      <a:pt x="202" y="52"/>
                    </a:cubicBezTo>
                    <a:cubicBezTo>
                      <a:pt x="200" y="52"/>
                      <a:pt x="198" y="52"/>
                      <a:pt x="197" y="53"/>
                    </a:cubicBezTo>
                    <a:cubicBezTo>
                      <a:pt x="196" y="53"/>
                      <a:pt x="196" y="53"/>
                      <a:pt x="197" y="52"/>
                    </a:cubicBezTo>
                    <a:cubicBezTo>
                      <a:pt x="193" y="46"/>
                      <a:pt x="187" y="42"/>
                      <a:pt x="180" y="39"/>
                    </a:cubicBezTo>
                    <a:cubicBezTo>
                      <a:pt x="171" y="34"/>
                      <a:pt x="164" y="29"/>
                      <a:pt x="158" y="19"/>
                    </a:cubicBezTo>
                    <a:cubicBezTo>
                      <a:pt x="154" y="14"/>
                      <a:pt x="147" y="0"/>
                      <a:pt x="145" y="14"/>
                    </a:cubicBezTo>
                    <a:cubicBezTo>
                      <a:pt x="143" y="33"/>
                      <a:pt x="157" y="51"/>
                      <a:pt x="164" y="68"/>
                    </a:cubicBezTo>
                    <a:cubicBezTo>
                      <a:pt x="162" y="68"/>
                      <a:pt x="160" y="68"/>
                      <a:pt x="159" y="68"/>
                    </a:cubicBezTo>
                    <a:cubicBezTo>
                      <a:pt x="160" y="68"/>
                      <a:pt x="161" y="70"/>
                      <a:pt x="161" y="70"/>
                    </a:cubicBezTo>
                    <a:cubicBezTo>
                      <a:pt x="159" y="70"/>
                      <a:pt x="156" y="70"/>
                      <a:pt x="154" y="69"/>
                    </a:cubicBezTo>
                    <a:cubicBezTo>
                      <a:pt x="155" y="69"/>
                      <a:pt x="156" y="70"/>
                      <a:pt x="156" y="71"/>
                    </a:cubicBezTo>
                    <a:cubicBezTo>
                      <a:pt x="155" y="71"/>
                      <a:pt x="154" y="71"/>
                      <a:pt x="152" y="70"/>
                    </a:cubicBezTo>
                    <a:cubicBezTo>
                      <a:pt x="154" y="71"/>
                      <a:pt x="155" y="72"/>
                      <a:pt x="156" y="74"/>
                    </a:cubicBezTo>
                    <a:cubicBezTo>
                      <a:pt x="155" y="72"/>
                      <a:pt x="153" y="71"/>
                      <a:pt x="152" y="71"/>
                    </a:cubicBezTo>
                    <a:cubicBezTo>
                      <a:pt x="153" y="73"/>
                      <a:pt x="155" y="75"/>
                      <a:pt x="156" y="78"/>
                    </a:cubicBezTo>
                    <a:cubicBezTo>
                      <a:pt x="154" y="76"/>
                      <a:pt x="151" y="75"/>
                      <a:pt x="149" y="73"/>
                    </a:cubicBezTo>
                    <a:cubicBezTo>
                      <a:pt x="149" y="74"/>
                      <a:pt x="150" y="75"/>
                      <a:pt x="151" y="76"/>
                    </a:cubicBezTo>
                    <a:cubicBezTo>
                      <a:pt x="149" y="76"/>
                      <a:pt x="148" y="75"/>
                      <a:pt x="146" y="74"/>
                    </a:cubicBezTo>
                    <a:cubicBezTo>
                      <a:pt x="148" y="76"/>
                      <a:pt x="150" y="78"/>
                      <a:pt x="152" y="79"/>
                    </a:cubicBezTo>
                    <a:cubicBezTo>
                      <a:pt x="150" y="78"/>
                      <a:pt x="149" y="77"/>
                      <a:pt x="147" y="76"/>
                    </a:cubicBezTo>
                    <a:cubicBezTo>
                      <a:pt x="149" y="78"/>
                      <a:pt x="151" y="81"/>
                      <a:pt x="153" y="84"/>
                    </a:cubicBezTo>
                    <a:cubicBezTo>
                      <a:pt x="150" y="83"/>
                      <a:pt x="147" y="82"/>
                      <a:pt x="144" y="82"/>
                    </a:cubicBezTo>
                    <a:cubicBezTo>
                      <a:pt x="145" y="83"/>
                      <a:pt x="146" y="84"/>
                      <a:pt x="147" y="85"/>
                    </a:cubicBezTo>
                    <a:cubicBezTo>
                      <a:pt x="146" y="84"/>
                      <a:pt x="144" y="83"/>
                      <a:pt x="143" y="82"/>
                    </a:cubicBezTo>
                    <a:cubicBezTo>
                      <a:pt x="144" y="83"/>
                      <a:pt x="146" y="85"/>
                      <a:pt x="147" y="86"/>
                    </a:cubicBezTo>
                    <a:cubicBezTo>
                      <a:pt x="145" y="86"/>
                      <a:pt x="142" y="85"/>
                      <a:pt x="140" y="84"/>
                    </a:cubicBezTo>
                    <a:cubicBezTo>
                      <a:pt x="141" y="85"/>
                      <a:pt x="143" y="86"/>
                      <a:pt x="145" y="88"/>
                    </a:cubicBezTo>
                    <a:cubicBezTo>
                      <a:pt x="142" y="87"/>
                      <a:pt x="140" y="86"/>
                      <a:pt x="138" y="85"/>
                    </a:cubicBezTo>
                    <a:cubicBezTo>
                      <a:pt x="139" y="87"/>
                      <a:pt x="140" y="89"/>
                      <a:pt x="140" y="91"/>
                    </a:cubicBezTo>
                    <a:cubicBezTo>
                      <a:pt x="140" y="91"/>
                      <a:pt x="139" y="90"/>
                      <a:pt x="138" y="90"/>
                    </a:cubicBezTo>
                    <a:cubicBezTo>
                      <a:pt x="139" y="91"/>
                      <a:pt x="140" y="92"/>
                      <a:pt x="140" y="94"/>
                    </a:cubicBezTo>
                    <a:cubicBezTo>
                      <a:pt x="139" y="93"/>
                      <a:pt x="137" y="94"/>
                      <a:pt x="136" y="93"/>
                    </a:cubicBezTo>
                    <a:cubicBezTo>
                      <a:pt x="138" y="94"/>
                      <a:pt x="139" y="95"/>
                      <a:pt x="141" y="95"/>
                    </a:cubicBezTo>
                    <a:cubicBezTo>
                      <a:pt x="139" y="95"/>
                      <a:pt x="137" y="95"/>
                      <a:pt x="134" y="95"/>
                    </a:cubicBezTo>
                    <a:cubicBezTo>
                      <a:pt x="136" y="96"/>
                      <a:pt x="138" y="97"/>
                      <a:pt x="139" y="98"/>
                    </a:cubicBezTo>
                    <a:cubicBezTo>
                      <a:pt x="140" y="99"/>
                      <a:pt x="142" y="99"/>
                      <a:pt x="143" y="100"/>
                    </a:cubicBezTo>
                    <a:cubicBezTo>
                      <a:pt x="143" y="100"/>
                      <a:pt x="143" y="100"/>
                      <a:pt x="143" y="100"/>
                    </a:cubicBezTo>
                    <a:cubicBezTo>
                      <a:pt x="143" y="100"/>
                      <a:pt x="143" y="100"/>
                      <a:pt x="143" y="100"/>
                    </a:cubicBezTo>
                    <a:cubicBezTo>
                      <a:pt x="142" y="100"/>
                      <a:pt x="141" y="100"/>
                      <a:pt x="140" y="100"/>
                    </a:cubicBezTo>
                    <a:cubicBezTo>
                      <a:pt x="141" y="100"/>
                      <a:pt x="141" y="101"/>
                      <a:pt x="141" y="101"/>
                    </a:cubicBezTo>
                    <a:cubicBezTo>
                      <a:pt x="141" y="101"/>
                      <a:pt x="140" y="101"/>
                      <a:pt x="140" y="101"/>
                    </a:cubicBezTo>
                    <a:cubicBezTo>
                      <a:pt x="138" y="102"/>
                      <a:pt x="136" y="101"/>
                      <a:pt x="134" y="101"/>
                    </a:cubicBezTo>
                    <a:cubicBezTo>
                      <a:pt x="135" y="102"/>
                      <a:pt x="136" y="103"/>
                      <a:pt x="137" y="104"/>
                    </a:cubicBezTo>
                    <a:cubicBezTo>
                      <a:pt x="137" y="104"/>
                      <a:pt x="137" y="104"/>
                      <a:pt x="137" y="104"/>
                    </a:cubicBezTo>
                    <a:cubicBezTo>
                      <a:pt x="135" y="105"/>
                      <a:pt x="134" y="105"/>
                      <a:pt x="133" y="105"/>
                    </a:cubicBezTo>
                    <a:cubicBezTo>
                      <a:pt x="133" y="108"/>
                      <a:pt x="131" y="108"/>
                      <a:pt x="129" y="109"/>
                    </a:cubicBezTo>
                    <a:cubicBezTo>
                      <a:pt x="130" y="110"/>
                      <a:pt x="131" y="111"/>
                      <a:pt x="132" y="112"/>
                    </a:cubicBezTo>
                    <a:cubicBezTo>
                      <a:pt x="130" y="113"/>
                      <a:pt x="127" y="113"/>
                      <a:pt x="125" y="114"/>
                    </a:cubicBezTo>
                    <a:cubicBezTo>
                      <a:pt x="125" y="115"/>
                      <a:pt x="126" y="119"/>
                      <a:pt x="125" y="120"/>
                    </a:cubicBezTo>
                    <a:cubicBezTo>
                      <a:pt x="124" y="122"/>
                      <a:pt x="122" y="121"/>
                      <a:pt x="121" y="124"/>
                    </a:cubicBezTo>
                    <a:cubicBezTo>
                      <a:pt x="120" y="124"/>
                      <a:pt x="118" y="125"/>
                      <a:pt x="117" y="125"/>
                    </a:cubicBezTo>
                    <a:cubicBezTo>
                      <a:pt x="116" y="131"/>
                      <a:pt x="97" y="138"/>
                      <a:pt x="89" y="135"/>
                    </a:cubicBezTo>
                    <a:cubicBezTo>
                      <a:pt x="84" y="132"/>
                      <a:pt x="80" y="129"/>
                      <a:pt x="74" y="127"/>
                    </a:cubicBezTo>
                    <a:cubicBezTo>
                      <a:pt x="69" y="125"/>
                      <a:pt x="64" y="125"/>
                      <a:pt x="58" y="125"/>
                    </a:cubicBezTo>
                    <a:cubicBezTo>
                      <a:pt x="52" y="125"/>
                      <a:pt x="47" y="121"/>
                      <a:pt x="41" y="123"/>
                    </a:cubicBezTo>
                    <a:cubicBezTo>
                      <a:pt x="37" y="124"/>
                      <a:pt x="31" y="128"/>
                      <a:pt x="28" y="131"/>
                    </a:cubicBezTo>
                    <a:cubicBezTo>
                      <a:pt x="21" y="136"/>
                      <a:pt x="15" y="144"/>
                      <a:pt x="8" y="151"/>
                    </a:cubicBezTo>
                    <a:cubicBezTo>
                      <a:pt x="2" y="157"/>
                      <a:pt x="1" y="164"/>
                      <a:pt x="1" y="173"/>
                    </a:cubicBezTo>
                    <a:cubicBezTo>
                      <a:pt x="1" y="189"/>
                      <a:pt x="0" y="204"/>
                      <a:pt x="3" y="219"/>
                    </a:cubicBezTo>
                    <a:cubicBezTo>
                      <a:pt x="4" y="225"/>
                      <a:pt x="5" y="230"/>
                      <a:pt x="7" y="235"/>
                    </a:cubicBezTo>
                    <a:cubicBezTo>
                      <a:pt x="7" y="249"/>
                      <a:pt x="10" y="263"/>
                      <a:pt x="11" y="276"/>
                    </a:cubicBezTo>
                    <a:cubicBezTo>
                      <a:pt x="12" y="287"/>
                      <a:pt x="9" y="297"/>
                      <a:pt x="10" y="307"/>
                    </a:cubicBezTo>
                    <a:cubicBezTo>
                      <a:pt x="10" y="312"/>
                      <a:pt x="12" y="317"/>
                      <a:pt x="14" y="322"/>
                    </a:cubicBezTo>
                    <a:cubicBezTo>
                      <a:pt x="14" y="331"/>
                      <a:pt x="15" y="340"/>
                      <a:pt x="14" y="350"/>
                    </a:cubicBezTo>
                    <a:cubicBezTo>
                      <a:pt x="14" y="357"/>
                      <a:pt x="10" y="364"/>
                      <a:pt x="9" y="371"/>
                    </a:cubicBezTo>
                    <a:cubicBezTo>
                      <a:pt x="9" y="374"/>
                      <a:pt x="11" y="377"/>
                      <a:pt x="13" y="381"/>
                    </a:cubicBezTo>
                    <a:cubicBezTo>
                      <a:pt x="12" y="381"/>
                      <a:pt x="12" y="381"/>
                      <a:pt x="12" y="381"/>
                    </a:cubicBezTo>
                    <a:cubicBezTo>
                      <a:pt x="14" y="384"/>
                      <a:pt x="11" y="388"/>
                      <a:pt x="11" y="391"/>
                    </a:cubicBezTo>
                    <a:cubicBezTo>
                      <a:pt x="11" y="395"/>
                      <a:pt x="8" y="401"/>
                      <a:pt x="14" y="400"/>
                    </a:cubicBezTo>
                    <a:cubicBezTo>
                      <a:pt x="17" y="401"/>
                      <a:pt x="27" y="401"/>
                      <a:pt x="29" y="398"/>
                    </a:cubicBezTo>
                    <a:cubicBezTo>
                      <a:pt x="30" y="395"/>
                      <a:pt x="28" y="384"/>
                      <a:pt x="28" y="381"/>
                    </a:cubicBezTo>
                    <a:cubicBezTo>
                      <a:pt x="28" y="381"/>
                      <a:pt x="28" y="381"/>
                      <a:pt x="28" y="381"/>
                    </a:cubicBezTo>
                    <a:cubicBezTo>
                      <a:pt x="28" y="377"/>
                      <a:pt x="28" y="374"/>
                      <a:pt x="29" y="370"/>
                    </a:cubicBezTo>
                    <a:cubicBezTo>
                      <a:pt x="30" y="366"/>
                      <a:pt x="28" y="360"/>
                      <a:pt x="28" y="356"/>
                    </a:cubicBezTo>
                    <a:cubicBezTo>
                      <a:pt x="29" y="347"/>
                      <a:pt x="29" y="334"/>
                      <a:pt x="29" y="324"/>
                    </a:cubicBezTo>
                    <a:cubicBezTo>
                      <a:pt x="30" y="321"/>
                      <a:pt x="30" y="319"/>
                      <a:pt x="31" y="316"/>
                    </a:cubicBezTo>
                    <a:cubicBezTo>
                      <a:pt x="34" y="307"/>
                      <a:pt x="32" y="298"/>
                      <a:pt x="33" y="288"/>
                    </a:cubicBezTo>
                    <a:cubicBezTo>
                      <a:pt x="33" y="287"/>
                      <a:pt x="34" y="286"/>
                      <a:pt x="34" y="285"/>
                    </a:cubicBezTo>
                    <a:cubicBezTo>
                      <a:pt x="34" y="290"/>
                      <a:pt x="34" y="294"/>
                      <a:pt x="35" y="299"/>
                    </a:cubicBezTo>
                    <a:cubicBezTo>
                      <a:pt x="36" y="302"/>
                      <a:pt x="36" y="311"/>
                      <a:pt x="39" y="313"/>
                    </a:cubicBezTo>
                    <a:cubicBezTo>
                      <a:pt x="39" y="313"/>
                      <a:pt x="39" y="313"/>
                      <a:pt x="39" y="313"/>
                    </a:cubicBezTo>
                    <a:cubicBezTo>
                      <a:pt x="41" y="310"/>
                      <a:pt x="42" y="308"/>
                      <a:pt x="42" y="305"/>
                    </a:cubicBezTo>
                    <a:cubicBezTo>
                      <a:pt x="42" y="304"/>
                      <a:pt x="42" y="303"/>
                      <a:pt x="42" y="302"/>
                    </a:cubicBezTo>
                    <a:cubicBezTo>
                      <a:pt x="42" y="297"/>
                      <a:pt x="41" y="293"/>
                      <a:pt x="41" y="288"/>
                    </a:cubicBezTo>
                    <a:cubicBezTo>
                      <a:pt x="42" y="284"/>
                      <a:pt x="44" y="281"/>
                      <a:pt x="45" y="276"/>
                    </a:cubicBezTo>
                    <a:cubicBezTo>
                      <a:pt x="47" y="273"/>
                      <a:pt x="46" y="269"/>
                      <a:pt x="46" y="265"/>
                    </a:cubicBezTo>
                    <a:cubicBezTo>
                      <a:pt x="48" y="266"/>
                      <a:pt x="49" y="268"/>
                      <a:pt x="51" y="269"/>
                    </a:cubicBezTo>
                    <a:cubicBezTo>
                      <a:pt x="50" y="275"/>
                      <a:pt x="48" y="280"/>
                      <a:pt x="45" y="286"/>
                    </a:cubicBezTo>
                    <a:cubicBezTo>
                      <a:pt x="43" y="291"/>
                      <a:pt x="42" y="296"/>
                      <a:pt x="42" y="302"/>
                    </a:cubicBezTo>
                    <a:cubicBezTo>
                      <a:pt x="42" y="303"/>
                      <a:pt x="42" y="304"/>
                      <a:pt x="42" y="305"/>
                    </a:cubicBezTo>
                    <a:cubicBezTo>
                      <a:pt x="42" y="305"/>
                      <a:pt x="42" y="306"/>
                      <a:pt x="42" y="306"/>
                    </a:cubicBezTo>
                    <a:cubicBezTo>
                      <a:pt x="43" y="306"/>
                      <a:pt x="43" y="306"/>
                      <a:pt x="43" y="306"/>
                    </a:cubicBezTo>
                    <a:cubicBezTo>
                      <a:pt x="42" y="317"/>
                      <a:pt x="42" y="328"/>
                      <a:pt x="44" y="338"/>
                    </a:cubicBezTo>
                    <a:cubicBezTo>
                      <a:pt x="44" y="343"/>
                      <a:pt x="46" y="349"/>
                      <a:pt x="46" y="354"/>
                    </a:cubicBezTo>
                    <a:cubicBezTo>
                      <a:pt x="46" y="359"/>
                      <a:pt x="45" y="364"/>
                      <a:pt x="45" y="369"/>
                    </a:cubicBezTo>
                    <a:cubicBezTo>
                      <a:pt x="46" y="374"/>
                      <a:pt x="47" y="378"/>
                      <a:pt x="52" y="380"/>
                    </a:cubicBezTo>
                    <a:cubicBezTo>
                      <a:pt x="53" y="383"/>
                      <a:pt x="55" y="385"/>
                      <a:pt x="54" y="389"/>
                    </a:cubicBezTo>
                    <a:cubicBezTo>
                      <a:pt x="54" y="394"/>
                      <a:pt x="52" y="397"/>
                      <a:pt x="58" y="399"/>
                    </a:cubicBezTo>
                    <a:cubicBezTo>
                      <a:pt x="61" y="400"/>
                      <a:pt x="67" y="400"/>
                      <a:pt x="70" y="400"/>
                    </a:cubicBezTo>
                    <a:cubicBezTo>
                      <a:pt x="75" y="400"/>
                      <a:pt x="76" y="399"/>
                      <a:pt x="75" y="393"/>
                    </a:cubicBezTo>
                    <a:cubicBezTo>
                      <a:pt x="75" y="391"/>
                      <a:pt x="74" y="388"/>
                      <a:pt x="73" y="386"/>
                    </a:cubicBezTo>
                    <a:cubicBezTo>
                      <a:pt x="72" y="381"/>
                      <a:pt x="71" y="380"/>
                      <a:pt x="68" y="376"/>
                    </a:cubicBezTo>
                    <a:cubicBezTo>
                      <a:pt x="65" y="372"/>
                      <a:pt x="65" y="358"/>
                      <a:pt x="64" y="354"/>
                    </a:cubicBezTo>
                    <a:cubicBezTo>
                      <a:pt x="61" y="337"/>
                      <a:pt x="63" y="335"/>
                      <a:pt x="63" y="321"/>
                    </a:cubicBezTo>
                    <a:cubicBezTo>
                      <a:pt x="63" y="320"/>
                      <a:pt x="63" y="320"/>
                      <a:pt x="63" y="319"/>
                    </a:cubicBezTo>
                    <a:cubicBezTo>
                      <a:pt x="65" y="311"/>
                      <a:pt x="64" y="305"/>
                      <a:pt x="69" y="297"/>
                    </a:cubicBezTo>
                    <a:cubicBezTo>
                      <a:pt x="73" y="290"/>
                      <a:pt x="77" y="283"/>
                      <a:pt x="80" y="275"/>
                    </a:cubicBezTo>
                    <a:cubicBezTo>
                      <a:pt x="82" y="276"/>
                      <a:pt x="84" y="277"/>
                      <a:pt x="86" y="277"/>
                    </a:cubicBezTo>
                    <a:cubicBezTo>
                      <a:pt x="85" y="289"/>
                      <a:pt x="87" y="301"/>
                      <a:pt x="87" y="313"/>
                    </a:cubicBezTo>
                    <a:cubicBezTo>
                      <a:pt x="87" y="324"/>
                      <a:pt x="83" y="334"/>
                      <a:pt x="83" y="345"/>
                    </a:cubicBezTo>
                    <a:cubicBezTo>
                      <a:pt x="83" y="347"/>
                      <a:pt x="83" y="349"/>
                      <a:pt x="83" y="352"/>
                    </a:cubicBezTo>
                    <a:cubicBezTo>
                      <a:pt x="82" y="360"/>
                      <a:pt x="82" y="369"/>
                      <a:pt x="82" y="378"/>
                    </a:cubicBezTo>
                    <a:cubicBezTo>
                      <a:pt x="82" y="386"/>
                      <a:pt x="77" y="391"/>
                      <a:pt x="77" y="399"/>
                    </a:cubicBezTo>
                    <a:cubicBezTo>
                      <a:pt x="77" y="401"/>
                      <a:pt x="77" y="403"/>
                      <a:pt x="77" y="406"/>
                    </a:cubicBezTo>
                    <a:cubicBezTo>
                      <a:pt x="76" y="410"/>
                      <a:pt x="75" y="414"/>
                      <a:pt x="74" y="418"/>
                    </a:cubicBezTo>
                    <a:cubicBezTo>
                      <a:pt x="73" y="422"/>
                      <a:pt x="74" y="425"/>
                      <a:pt x="74" y="428"/>
                    </a:cubicBezTo>
                    <a:cubicBezTo>
                      <a:pt x="74" y="432"/>
                      <a:pt x="72" y="437"/>
                      <a:pt x="74" y="439"/>
                    </a:cubicBezTo>
                    <a:cubicBezTo>
                      <a:pt x="76" y="441"/>
                      <a:pt x="83" y="440"/>
                      <a:pt x="85" y="440"/>
                    </a:cubicBezTo>
                    <a:cubicBezTo>
                      <a:pt x="95" y="440"/>
                      <a:pt x="93" y="436"/>
                      <a:pt x="92" y="430"/>
                    </a:cubicBezTo>
                    <a:cubicBezTo>
                      <a:pt x="92" y="429"/>
                      <a:pt x="92" y="427"/>
                      <a:pt x="93" y="426"/>
                    </a:cubicBezTo>
                    <a:cubicBezTo>
                      <a:pt x="94" y="423"/>
                      <a:pt x="96" y="423"/>
                      <a:pt x="96" y="420"/>
                    </a:cubicBezTo>
                    <a:cubicBezTo>
                      <a:pt x="96" y="418"/>
                      <a:pt x="95" y="415"/>
                      <a:pt x="95" y="413"/>
                    </a:cubicBezTo>
                    <a:cubicBezTo>
                      <a:pt x="96" y="410"/>
                      <a:pt x="98" y="407"/>
                      <a:pt x="99" y="404"/>
                    </a:cubicBezTo>
                    <a:cubicBezTo>
                      <a:pt x="100" y="400"/>
                      <a:pt x="98" y="395"/>
                      <a:pt x="98" y="390"/>
                    </a:cubicBezTo>
                    <a:cubicBezTo>
                      <a:pt x="98" y="383"/>
                      <a:pt x="99" y="375"/>
                      <a:pt x="102" y="367"/>
                    </a:cubicBezTo>
                    <a:cubicBezTo>
                      <a:pt x="104" y="364"/>
                      <a:pt x="105" y="362"/>
                      <a:pt x="106" y="358"/>
                    </a:cubicBezTo>
                    <a:cubicBezTo>
                      <a:pt x="108" y="353"/>
                      <a:pt x="111" y="349"/>
                      <a:pt x="112" y="343"/>
                    </a:cubicBezTo>
                    <a:cubicBezTo>
                      <a:pt x="113" y="338"/>
                      <a:pt x="112" y="332"/>
                      <a:pt x="112" y="326"/>
                    </a:cubicBezTo>
                    <a:cubicBezTo>
                      <a:pt x="111" y="320"/>
                      <a:pt x="111" y="314"/>
                      <a:pt x="112" y="308"/>
                    </a:cubicBezTo>
                    <a:cubicBezTo>
                      <a:pt x="114" y="301"/>
                      <a:pt x="117" y="294"/>
                      <a:pt x="119" y="287"/>
                    </a:cubicBezTo>
                    <a:cubicBezTo>
                      <a:pt x="122" y="288"/>
                      <a:pt x="127" y="290"/>
                      <a:pt x="131" y="289"/>
                    </a:cubicBezTo>
                    <a:cubicBezTo>
                      <a:pt x="132" y="301"/>
                      <a:pt x="136" y="313"/>
                      <a:pt x="134" y="325"/>
                    </a:cubicBezTo>
                    <a:cubicBezTo>
                      <a:pt x="133" y="335"/>
                      <a:pt x="138" y="343"/>
                      <a:pt x="140" y="353"/>
                    </a:cubicBezTo>
                    <a:cubicBezTo>
                      <a:pt x="140" y="355"/>
                      <a:pt x="140" y="357"/>
                      <a:pt x="141" y="358"/>
                    </a:cubicBezTo>
                    <a:cubicBezTo>
                      <a:pt x="142" y="369"/>
                      <a:pt x="145" y="379"/>
                      <a:pt x="146" y="389"/>
                    </a:cubicBezTo>
                    <a:cubicBezTo>
                      <a:pt x="147" y="395"/>
                      <a:pt x="146" y="408"/>
                      <a:pt x="151" y="411"/>
                    </a:cubicBezTo>
                    <a:cubicBezTo>
                      <a:pt x="153" y="412"/>
                      <a:pt x="155" y="413"/>
                      <a:pt x="158" y="413"/>
                    </a:cubicBezTo>
                    <a:cubicBezTo>
                      <a:pt x="161" y="416"/>
                      <a:pt x="160" y="419"/>
                      <a:pt x="160" y="423"/>
                    </a:cubicBezTo>
                    <a:cubicBezTo>
                      <a:pt x="161" y="427"/>
                      <a:pt x="162" y="430"/>
                      <a:pt x="166" y="433"/>
                    </a:cubicBezTo>
                    <a:cubicBezTo>
                      <a:pt x="172" y="433"/>
                      <a:pt x="183" y="432"/>
                      <a:pt x="186" y="430"/>
                    </a:cubicBezTo>
                    <a:cubicBezTo>
                      <a:pt x="193" y="427"/>
                      <a:pt x="189" y="421"/>
                      <a:pt x="185" y="416"/>
                    </a:cubicBezTo>
                    <a:cubicBezTo>
                      <a:pt x="184" y="414"/>
                      <a:pt x="183" y="412"/>
                      <a:pt x="179" y="410"/>
                    </a:cubicBezTo>
                    <a:cubicBezTo>
                      <a:pt x="175" y="408"/>
                      <a:pt x="174" y="407"/>
                      <a:pt x="172" y="405"/>
                    </a:cubicBezTo>
                    <a:cubicBezTo>
                      <a:pt x="172" y="401"/>
                      <a:pt x="171" y="398"/>
                      <a:pt x="169" y="395"/>
                    </a:cubicBezTo>
                    <a:cubicBezTo>
                      <a:pt x="159" y="381"/>
                      <a:pt x="160" y="358"/>
                      <a:pt x="163" y="342"/>
                    </a:cubicBezTo>
                    <a:cubicBezTo>
                      <a:pt x="163" y="342"/>
                      <a:pt x="163" y="342"/>
                      <a:pt x="163" y="342"/>
                    </a:cubicBezTo>
                    <a:cubicBezTo>
                      <a:pt x="166" y="330"/>
                      <a:pt x="162" y="316"/>
                      <a:pt x="166" y="304"/>
                    </a:cubicBezTo>
                    <a:cubicBezTo>
                      <a:pt x="170" y="292"/>
                      <a:pt x="172" y="282"/>
                      <a:pt x="172" y="271"/>
                    </a:cubicBezTo>
                    <a:cubicBezTo>
                      <a:pt x="174" y="265"/>
                      <a:pt x="178" y="261"/>
                      <a:pt x="182" y="255"/>
                    </a:cubicBezTo>
                    <a:cubicBezTo>
                      <a:pt x="186" y="248"/>
                      <a:pt x="188" y="240"/>
                      <a:pt x="189" y="232"/>
                    </a:cubicBezTo>
                    <a:cubicBezTo>
                      <a:pt x="189" y="224"/>
                      <a:pt x="184" y="216"/>
                      <a:pt x="185" y="208"/>
                    </a:cubicBezTo>
                    <a:cubicBezTo>
                      <a:pt x="185" y="201"/>
                      <a:pt x="196" y="174"/>
                      <a:pt x="206" y="174"/>
                    </a:cubicBezTo>
                    <a:cubicBezTo>
                      <a:pt x="206" y="174"/>
                      <a:pt x="207" y="174"/>
                      <a:pt x="208" y="175"/>
                    </a:cubicBezTo>
                    <a:cubicBezTo>
                      <a:pt x="210" y="178"/>
                      <a:pt x="211" y="182"/>
                      <a:pt x="213" y="186"/>
                    </a:cubicBezTo>
                    <a:cubicBezTo>
                      <a:pt x="213" y="186"/>
                      <a:pt x="213" y="187"/>
                      <a:pt x="213" y="188"/>
                    </a:cubicBezTo>
                    <a:cubicBezTo>
                      <a:pt x="214" y="190"/>
                      <a:pt x="215" y="192"/>
                      <a:pt x="216" y="194"/>
                    </a:cubicBezTo>
                    <a:cubicBezTo>
                      <a:pt x="218" y="195"/>
                      <a:pt x="225" y="199"/>
                      <a:pt x="227" y="197"/>
                    </a:cubicBezTo>
                    <a:cubicBezTo>
                      <a:pt x="230" y="199"/>
                      <a:pt x="233" y="201"/>
                      <a:pt x="235" y="199"/>
                    </a:cubicBezTo>
                    <a:cubicBezTo>
                      <a:pt x="235" y="199"/>
                      <a:pt x="235" y="199"/>
                      <a:pt x="235" y="199"/>
                    </a:cubicBezTo>
                    <a:cubicBezTo>
                      <a:pt x="238" y="199"/>
                      <a:pt x="241" y="198"/>
                      <a:pt x="244" y="196"/>
                    </a:cubicBezTo>
                    <a:cubicBezTo>
                      <a:pt x="251" y="192"/>
                      <a:pt x="257" y="184"/>
                      <a:pt x="256" y="175"/>
                    </a:cubicBezTo>
                    <a:cubicBezTo>
                      <a:pt x="256" y="171"/>
                      <a:pt x="255" y="167"/>
                      <a:pt x="254" y="163"/>
                    </a:cubicBezTo>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5">
                <a:extLst>
                  <a:ext uri="{FF2B5EF4-FFF2-40B4-BE49-F238E27FC236}">
                    <a16:creationId xmlns:a16="http://schemas.microsoft.com/office/drawing/2014/main" id="{423B846B-B776-4BC0-838E-56548E9D879A}"/>
                  </a:ext>
                </a:extLst>
              </p:cNvPr>
              <p:cNvSpPr>
                <a:spLocks/>
              </p:cNvSpPr>
              <p:nvPr/>
            </p:nvSpPr>
            <p:spPr bwMode="auto">
              <a:xfrm>
                <a:off x="1745" y="2744"/>
                <a:ext cx="149" cy="256"/>
              </a:xfrm>
              <a:custGeom>
                <a:avLst/>
                <a:gdLst>
                  <a:gd name="T0" fmla="*/ 248 w 257"/>
                  <a:gd name="T1" fmla="*/ 135 h 441"/>
                  <a:gd name="T2" fmla="*/ 247 w 257"/>
                  <a:gd name="T3" fmla="*/ 105 h 441"/>
                  <a:gd name="T4" fmla="*/ 250 w 257"/>
                  <a:gd name="T5" fmla="*/ 107 h 441"/>
                  <a:gd name="T6" fmla="*/ 243 w 257"/>
                  <a:gd name="T7" fmla="*/ 79 h 441"/>
                  <a:gd name="T8" fmla="*/ 233 w 257"/>
                  <a:gd name="T9" fmla="*/ 67 h 441"/>
                  <a:gd name="T10" fmla="*/ 213 w 257"/>
                  <a:gd name="T11" fmla="*/ 53 h 441"/>
                  <a:gd name="T12" fmla="*/ 197 w 257"/>
                  <a:gd name="T13" fmla="*/ 53 h 441"/>
                  <a:gd name="T14" fmla="*/ 158 w 257"/>
                  <a:gd name="T15" fmla="*/ 19 h 441"/>
                  <a:gd name="T16" fmla="*/ 159 w 257"/>
                  <a:gd name="T17" fmla="*/ 68 h 441"/>
                  <a:gd name="T18" fmla="*/ 157 w 257"/>
                  <a:gd name="T19" fmla="*/ 71 h 441"/>
                  <a:gd name="T20" fmla="*/ 152 w 257"/>
                  <a:gd name="T21" fmla="*/ 71 h 441"/>
                  <a:gd name="T22" fmla="*/ 151 w 257"/>
                  <a:gd name="T23" fmla="*/ 76 h 441"/>
                  <a:gd name="T24" fmla="*/ 147 w 257"/>
                  <a:gd name="T25" fmla="*/ 76 h 441"/>
                  <a:gd name="T26" fmla="*/ 148 w 257"/>
                  <a:gd name="T27" fmla="*/ 85 h 441"/>
                  <a:gd name="T28" fmla="*/ 140 w 257"/>
                  <a:gd name="T29" fmla="*/ 84 h 441"/>
                  <a:gd name="T30" fmla="*/ 141 w 257"/>
                  <a:gd name="T31" fmla="*/ 91 h 441"/>
                  <a:gd name="T32" fmla="*/ 137 w 257"/>
                  <a:gd name="T33" fmla="*/ 93 h 441"/>
                  <a:gd name="T34" fmla="*/ 140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5 w 257"/>
                  <a:gd name="T47" fmla="*/ 127 h 441"/>
                  <a:gd name="T48" fmla="*/ 29 w 257"/>
                  <a:gd name="T49" fmla="*/ 131 h 441"/>
                  <a:gd name="T50" fmla="*/ 4 w 257"/>
                  <a:gd name="T51" fmla="*/ 219 h 441"/>
                  <a:gd name="T52" fmla="*/ 10 w 257"/>
                  <a:gd name="T53" fmla="*/ 307 h 441"/>
                  <a:gd name="T54" fmla="*/ 10 w 257"/>
                  <a:gd name="T55" fmla="*/ 371 h 441"/>
                  <a:gd name="T56" fmla="*/ 12 w 257"/>
                  <a:gd name="T57" fmla="*/ 391 h 441"/>
                  <a:gd name="T58" fmla="*/ 29 w 257"/>
                  <a:gd name="T59" fmla="*/ 381 h 441"/>
                  <a:gd name="T60" fmla="*/ 29 w 257"/>
                  <a:gd name="T61" fmla="*/ 356 h 441"/>
                  <a:gd name="T62" fmla="*/ 34 w 257"/>
                  <a:gd name="T63" fmla="*/ 289 h 441"/>
                  <a:gd name="T64" fmla="*/ 40 w 257"/>
                  <a:gd name="T65" fmla="*/ 313 h 441"/>
                  <a:gd name="T66" fmla="*/ 43 w 257"/>
                  <a:gd name="T67" fmla="*/ 302 h 441"/>
                  <a:gd name="T68" fmla="*/ 47 w 257"/>
                  <a:gd name="T69" fmla="*/ 265 h 441"/>
                  <a:gd name="T70" fmla="*/ 43 w 257"/>
                  <a:gd name="T71" fmla="*/ 302 h 441"/>
                  <a:gd name="T72" fmla="*/ 43 w 257"/>
                  <a:gd name="T73" fmla="*/ 307 h 441"/>
                  <a:gd name="T74" fmla="*/ 46 w 257"/>
                  <a:gd name="T75" fmla="*/ 369 h 441"/>
                  <a:gd name="T76" fmla="*/ 58 w 257"/>
                  <a:gd name="T77" fmla="*/ 399 h 441"/>
                  <a:gd name="T78" fmla="*/ 73 w 257"/>
                  <a:gd name="T79" fmla="*/ 386 h 441"/>
                  <a:gd name="T80" fmla="*/ 64 w 257"/>
                  <a:gd name="T81" fmla="*/ 321 h 441"/>
                  <a:gd name="T82" fmla="*/ 80 w 257"/>
                  <a:gd name="T83" fmla="*/ 275 h 441"/>
                  <a:gd name="T84" fmla="*/ 83 w 257"/>
                  <a:gd name="T85" fmla="*/ 345 h 441"/>
                  <a:gd name="T86" fmla="*/ 77 w 257"/>
                  <a:gd name="T87" fmla="*/ 399 h 441"/>
                  <a:gd name="T88" fmla="*/ 75 w 257"/>
                  <a:gd name="T89" fmla="*/ 429 h 441"/>
                  <a:gd name="T90" fmla="*/ 92 w 257"/>
                  <a:gd name="T91" fmla="*/ 430 h 441"/>
                  <a:gd name="T92" fmla="*/ 95 w 257"/>
                  <a:gd name="T93" fmla="*/ 413 h 441"/>
                  <a:gd name="T94" fmla="*/ 102 w 257"/>
                  <a:gd name="T95" fmla="*/ 367 h 441"/>
                  <a:gd name="T96" fmla="*/ 112 w 257"/>
                  <a:gd name="T97" fmla="*/ 326 h 441"/>
                  <a:gd name="T98" fmla="*/ 131 w 257"/>
                  <a:gd name="T99" fmla="*/ 289 h 441"/>
                  <a:gd name="T100" fmla="*/ 141 w 257"/>
                  <a:gd name="T101" fmla="*/ 358 h 441"/>
                  <a:gd name="T102" fmla="*/ 158 w 257"/>
                  <a:gd name="T103" fmla="*/ 413 h 441"/>
                  <a:gd name="T104" fmla="*/ 187 w 257"/>
                  <a:gd name="T105" fmla="*/ 430 h 441"/>
                  <a:gd name="T106" fmla="*/ 173 w 257"/>
                  <a:gd name="T107" fmla="*/ 405 h 441"/>
                  <a:gd name="T108" fmla="*/ 164 w 257"/>
                  <a:gd name="T109" fmla="*/ 342 h 441"/>
                  <a:gd name="T110" fmla="*/ 182 w 257"/>
                  <a:gd name="T111" fmla="*/ 255 h 441"/>
                  <a:gd name="T112" fmla="*/ 206 w 257"/>
                  <a:gd name="T113" fmla="*/ 174 h 441"/>
                  <a:gd name="T114" fmla="*/ 214 w 257"/>
                  <a:gd name="T115" fmla="*/ 188 h 441"/>
                  <a:gd name="T116" fmla="*/ 236 w 257"/>
                  <a:gd name="T117" fmla="*/ 199 h 441"/>
                  <a:gd name="T118" fmla="*/ 257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5" y="163"/>
                    </a:moveTo>
                    <a:cubicBezTo>
                      <a:pt x="255" y="158"/>
                      <a:pt x="256" y="155"/>
                      <a:pt x="253" y="151"/>
                    </a:cubicBezTo>
                    <a:cubicBezTo>
                      <a:pt x="253" y="146"/>
                      <a:pt x="250" y="139"/>
                      <a:pt x="248" y="135"/>
                    </a:cubicBezTo>
                    <a:cubicBezTo>
                      <a:pt x="246" y="128"/>
                      <a:pt x="245" y="123"/>
                      <a:pt x="245" y="116"/>
                    </a:cubicBezTo>
                    <a:cubicBezTo>
                      <a:pt x="245" y="116"/>
                      <a:pt x="245" y="116"/>
                      <a:pt x="245" y="116"/>
                    </a:cubicBezTo>
                    <a:cubicBezTo>
                      <a:pt x="246" y="113"/>
                      <a:pt x="246" y="108"/>
                      <a:pt x="247" y="105"/>
                    </a:cubicBezTo>
                    <a:cubicBezTo>
                      <a:pt x="247" y="106"/>
                      <a:pt x="247" y="106"/>
                      <a:pt x="247" y="107"/>
                    </a:cubicBezTo>
                    <a:cubicBezTo>
                      <a:pt x="247" y="105"/>
                      <a:pt x="247" y="104"/>
                      <a:pt x="248" y="102"/>
                    </a:cubicBezTo>
                    <a:cubicBezTo>
                      <a:pt x="248" y="104"/>
                      <a:pt x="249" y="105"/>
                      <a:pt x="250" y="107"/>
                    </a:cubicBezTo>
                    <a:cubicBezTo>
                      <a:pt x="249" y="101"/>
                      <a:pt x="248" y="96"/>
                      <a:pt x="246" y="91"/>
                    </a:cubicBezTo>
                    <a:cubicBezTo>
                      <a:pt x="244" y="87"/>
                      <a:pt x="241" y="82"/>
                      <a:pt x="240" y="78"/>
                    </a:cubicBezTo>
                    <a:cubicBezTo>
                      <a:pt x="241" y="78"/>
                      <a:pt x="242" y="78"/>
                      <a:pt x="243" y="79"/>
                    </a:cubicBezTo>
                    <a:cubicBezTo>
                      <a:pt x="241" y="77"/>
                      <a:pt x="240" y="76"/>
                      <a:pt x="240" y="73"/>
                    </a:cubicBezTo>
                    <a:cubicBezTo>
                      <a:pt x="240" y="74"/>
                      <a:pt x="241" y="74"/>
                      <a:pt x="242" y="74"/>
                    </a:cubicBezTo>
                    <a:cubicBezTo>
                      <a:pt x="240" y="71"/>
                      <a:pt x="236" y="68"/>
                      <a:pt x="233" y="67"/>
                    </a:cubicBezTo>
                    <a:cubicBezTo>
                      <a:pt x="233" y="61"/>
                      <a:pt x="233" y="57"/>
                      <a:pt x="237" y="51"/>
                    </a:cubicBezTo>
                    <a:cubicBezTo>
                      <a:pt x="242" y="44"/>
                      <a:pt x="247" y="21"/>
                      <a:pt x="231" y="30"/>
                    </a:cubicBezTo>
                    <a:cubicBezTo>
                      <a:pt x="222" y="36"/>
                      <a:pt x="221" y="46"/>
                      <a:pt x="213" y="53"/>
                    </a:cubicBezTo>
                    <a:cubicBezTo>
                      <a:pt x="212" y="53"/>
                      <a:pt x="210" y="53"/>
                      <a:pt x="208" y="52"/>
                    </a:cubicBezTo>
                    <a:cubicBezTo>
                      <a:pt x="206" y="52"/>
                      <a:pt x="205" y="52"/>
                      <a:pt x="203" y="52"/>
                    </a:cubicBezTo>
                    <a:cubicBezTo>
                      <a:pt x="200" y="52"/>
                      <a:pt x="198" y="52"/>
                      <a:pt x="197" y="53"/>
                    </a:cubicBezTo>
                    <a:cubicBezTo>
                      <a:pt x="197" y="53"/>
                      <a:pt x="197" y="53"/>
                      <a:pt x="197" y="52"/>
                    </a:cubicBezTo>
                    <a:cubicBezTo>
                      <a:pt x="193" y="46"/>
                      <a:pt x="188" y="42"/>
                      <a:pt x="181" y="39"/>
                    </a:cubicBezTo>
                    <a:cubicBezTo>
                      <a:pt x="171" y="34"/>
                      <a:pt x="164" y="29"/>
                      <a:pt x="158" y="19"/>
                    </a:cubicBezTo>
                    <a:cubicBezTo>
                      <a:pt x="155" y="14"/>
                      <a:pt x="148" y="0"/>
                      <a:pt x="146" y="14"/>
                    </a:cubicBezTo>
                    <a:cubicBezTo>
                      <a:pt x="143" y="33"/>
                      <a:pt x="157" y="51"/>
                      <a:pt x="165" y="68"/>
                    </a:cubicBezTo>
                    <a:cubicBezTo>
                      <a:pt x="163" y="68"/>
                      <a:pt x="161" y="68"/>
                      <a:pt x="159" y="68"/>
                    </a:cubicBezTo>
                    <a:cubicBezTo>
                      <a:pt x="160" y="68"/>
                      <a:pt x="161" y="70"/>
                      <a:pt x="162" y="71"/>
                    </a:cubicBezTo>
                    <a:cubicBezTo>
                      <a:pt x="159" y="71"/>
                      <a:pt x="157" y="70"/>
                      <a:pt x="155" y="69"/>
                    </a:cubicBezTo>
                    <a:cubicBezTo>
                      <a:pt x="156" y="69"/>
                      <a:pt x="156" y="70"/>
                      <a:pt x="157" y="71"/>
                    </a:cubicBezTo>
                    <a:cubicBezTo>
                      <a:pt x="155" y="71"/>
                      <a:pt x="154" y="71"/>
                      <a:pt x="153" y="70"/>
                    </a:cubicBezTo>
                    <a:cubicBezTo>
                      <a:pt x="154" y="71"/>
                      <a:pt x="156" y="72"/>
                      <a:pt x="157" y="74"/>
                    </a:cubicBezTo>
                    <a:cubicBezTo>
                      <a:pt x="155" y="72"/>
                      <a:pt x="154" y="71"/>
                      <a:pt x="152" y="71"/>
                    </a:cubicBezTo>
                    <a:cubicBezTo>
                      <a:pt x="153" y="73"/>
                      <a:pt x="156" y="75"/>
                      <a:pt x="157" y="78"/>
                    </a:cubicBezTo>
                    <a:cubicBezTo>
                      <a:pt x="154" y="76"/>
                      <a:pt x="151" y="75"/>
                      <a:pt x="149" y="73"/>
                    </a:cubicBezTo>
                    <a:cubicBezTo>
                      <a:pt x="150" y="74"/>
                      <a:pt x="150" y="75"/>
                      <a:pt x="151" y="76"/>
                    </a:cubicBezTo>
                    <a:cubicBezTo>
                      <a:pt x="150" y="76"/>
                      <a:pt x="148" y="75"/>
                      <a:pt x="146" y="74"/>
                    </a:cubicBezTo>
                    <a:cubicBezTo>
                      <a:pt x="148" y="76"/>
                      <a:pt x="150" y="78"/>
                      <a:pt x="152" y="79"/>
                    </a:cubicBezTo>
                    <a:cubicBezTo>
                      <a:pt x="151" y="78"/>
                      <a:pt x="149" y="77"/>
                      <a:pt x="147" y="76"/>
                    </a:cubicBezTo>
                    <a:cubicBezTo>
                      <a:pt x="149" y="78"/>
                      <a:pt x="152" y="81"/>
                      <a:pt x="154" y="84"/>
                    </a:cubicBezTo>
                    <a:cubicBezTo>
                      <a:pt x="151" y="83"/>
                      <a:pt x="147" y="82"/>
                      <a:pt x="145" y="82"/>
                    </a:cubicBezTo>
                    <a:cubicBezTo>
                      <a:pt x="146" y="83"/>
                      <a:pt x="147" y="84"/>
                      <a:pt x="148" y="85"/>
                    </a:cubicBezTo>
                    <a:cubicBezTo>
                      <a:pt x="146" y="84"/>
                      <a:pt x="145" y="83"/>
                      <a:pt x="143" y="82"/>
                    </a:cubicBezTo>
                    <a:cubicBezTo>
                      <a:pt x="145" y="83"/>
                      <a:pt x="147" y="85"/>
                      <a:pt x="148" y="86"/>
                    </a:cubicBezTo>
                    <a:cubicBezTo>
                      <a:pt x="145" y="86"/>
                      <a:pt x="143" y="85"/>
                      <a:pt x="140" y="84"/>
                    </a:cubicBezTo>
                    <a:cubicBezTo>
                      <a:pt x="142" y="85"/>
                      <a:pt x="144" y="86"/>
                      <a:pt x="145" y="88"/>
                    </a:cubicBezTo>
                    <a:cubicBezTo>
                      <a:pt x="143" y="87"/>
                      <a:pt x="140" y="86"/>
                      <a:pt x="138" y="85"/>
                    </a:cubicBezTo>
                    <a:cubicBezTo>
                      <a:pt x="139" y="87"/>
                      <a:pt x="141" y="89"/>
                      <a:pt x="141" y="91"/>
                    </a:cubicBezTo>
                    <a:cubicBezTo>
                      <a:pt x="140" y="91"/>
                      <a:pt x="139" y="90"/>
                      <a:pt x="138" y="90"/>
                    </a:cubicBezTo>
                    <a:cubicBezTo>
                      <a:pt x="139" y="91"/>
                      <a:pt x="140" y="92"/>
                      <a:pt x="140" y="94"/>
                    </a:cubicBezTo>
                    <a:cubicBezTo>
                      <a:pt x="139" y="93"/>
                      <a:pt x="138" y="94"/>
                      <a:pt x="137" y="93"/>
                    </a:cubicBezTo>
                    <a:cubicBezTo>
                      <a:pt x="138" y="94"/>
                      <a:pt x="140" y="95"/>
                      <a:pt x="142" y="95"/>
                    </a:cubicBezTo>
                    <a:cubicBezTo>
                      <a:pt x="140" y="95"/>
                      <a:pt x="137" y="95"/>
                      <a:pt x="135" y="95"/>
                    </a:cubicBezTo>
                    <a:cubicBezTo>
                      <a:pt x="136" y="96"/>
                      <a:pt x="138" y="97"/>
                      <a:pt x="140" y="98"/>
                    </a:cubicBezTo>
                    <a:cubicBezTo>
                      <a:pt x="141" y="99"/>
                      <a:pt x="142" y="99"/>
                      <a:pt x="143" y="100"/>
                    </a:cubicBezTo>
                    <a:cubicBezTo>
                      <a:pt x="143" y="100"/>
                      <a:pt x="143" y="100"/>
                      <a:pt x="143" y="100"/>
                    </a:cubicBezTo>
                    <a:cubicBezTo>
                      <a:pt x="143" y="100"/>
                      <a:pt x="143" y="100"/>
                      <a:pt x="143" y="100"/>
                    </a:cubicBezTo>
                    <a:cubicBezTo>
                      <a:pt x="142" y="100"/>
                      <a:pt x="142" y="100"/>
                      <a:pt x="141" y="100"/>
                    </a:cubicBezTo>
                    <a:cubicBezTo>
                      <a:pt x="141" y="101"/>
                      <a:pt x="142" y="101"/>
                      <a:pt x="142" y="101"/>
                    </a:cubicBezTo>
                    <a:cubicBezTo>
                      <a:pt x="141" y="101"/>
                      <a:pt x="141" y="101"/>
                      <a:pt x="140" y="101"/>
                    </a:cubicBezTo>
                    <a:cubicBezTo>
                      <a:pt x="138" y="102"/>
                      <a:pt x="137" y="101"/>
                      <a:pt x="135" y="101"/>
                    </a:cubicBezTo>
                    <a:cubicBezTo>
                      <a:pt x="135" y="103"/>
                      <a:pt x="136" y="103"/>
                      <a:pt x="137" y="104"/>
                    </a:cubicBezTo>
                    <a:cubicBezTo>
                      <a:pt x="137" y="104"/>
                      <a:pt x="137" y="104"/>
                      <a:pt x="137" y="104"/>
                    </a:cubicBezTo>
                    <a:cubicBezTo>
                      <a:pt x="136" y="105"/>
                      <a:pt x="135" y="105"/>
                      <a:pt x="133" y="105"/>
                    </a:cubicBezTo>
                    <a:cubicBezTo>
                      <a:pt x="133" y="108"/>
                      <a:pt x="131" y="108"/>
                      <a:pt x="129" y="109"/>
                    </a:cubicBezTo>
                    <a:cubicBezTo>
                      <a:pt x="130" y="110"/>
                      <a:pt x="131" y="111"/>
                      <a:pt x="132" y="112"/>
                    </a:cubicBezTo>
                    <a:cubicBezTo>
                      <a:pt x="130" y="113"/>
                      <a:pt x="128" y="113"/>
                      <a:pt x="125" y="114"/>
                    </a:cubicBezTo>
                    <a:cubicBezTo>
                      <a:pt x="125" y="115"/>
                      <a:pt x="126" y="119"/>
                      <a:pt x="126" y="120"/>
                    </a:cubicBezTo>
                    <a:cubicBezTo>
                      <a:pt x="125" y="122"/>
                      <a:pt x="122" y="121"/>
                      <a:pt x="121" y="124"/>
                    </a:cubicBezTo>
                    <a:cubicBezTo>
                      <a:pt x="120" y="124"/>
                      <a:pt x="119" y="125"/>
                      <a:pt x="118" y="125"/>
                    </a:cubicBezTo>
                    <a:cubicBezTo>
                      <a:pt x="117" y="131"/>
                      <a:pt x="97" y="138"/>
                      <a:pt x="89" y="135"/>
                    </a:cubicBezTo>
                    <a:cubicBezTo>
                      <a:pt x="84" y="132"/>
                      <a:pt x="80" y="129"/>
                      <a:pt x="75" y="127"/>
                    </a:cubicBezTo>
                    <a:cubicBezTo>
                      <a:pt x="69" y="125"/>
                      <a:pt x="64" y="125"/>
                      <a:pt x="58" y="125"/>
                    </a:cubicBezTo>
                    <a:cubicBezTo>
                      <a:pt x="52" y="125"/>
                      <a:pt x="48" y="121"/>
                      <a:pt x="42" y="123"/>
                    </a:cubicBezTo>
                    <a:cubicBezTo>
                      <a:pt x="38" y="124"/>
                      <a:pt x="32" y="128"/>
                      <a:pt x="29" y="131"/>
                    </a:cubicBezTo>
                    <a:cubicBezTo>
                      <a:pt x="22" y="136"/>
                      <a:pt x="15" y="144"/>
                      <a:pt x="9" y="151"/>
                    </a:cubicBezTo>
                    <a:cubicBezTo>
                      <a:pt x="2" y="157"/>
                      <a:pt x="2" y="164"/>
                      <a:pt x="2" y="173"/>
                    </a:cubicBezTo>
                    <a:cubicBezTo>
                      <a:pt x="1" y="189"/>
                      <a:pt x="0" y="204"/>
                      <a:pt x="4" y="219"/>
                    </a:cubicBezTo>
                    <a:cubicBezTo>
                      <a:pt x="5" y="225"/>
                      <a:pt x="6" y="230"/>
                      <a:pt x="7" y="235"/>
                    </a:cubicBezTo>
                    <a:cubicBezTo>
                      <a:pt x="8" y="249"/>
                      <a:pt x="11" y="263"/>
                      <a:pt x="12" y="277"/>
                    </a:cubicBezTo>
                    <a:cubicBezTo>
                      <a:pt x="12" y="287"/>
                      <a:pt x="10" y="297"/>
                      <a:pt x="10" y="307"/>
                    </a:cubicBezTo>
                    <a:cubicBezTo>
                      <a:pt x="10" y="313"/>
                      <a:pt x="13" y="317"/>
                      <a:pt x="14" y="322"/>
                    </a:cubicBezTo>
                    <a:cubicBezTo>
                      <a:pt x="15" y="331"/>
                      <a:pt x="16" y="340"/>
                      <a:pt x="15" y="350"/>
                    </a:cubicBezTo>
                    <a:cubicBezTo>
                      <a:pt x="14" y="357"/>
                      <a:pt x="10" y="364"/>
                      <a:pt x="10" y="371"/>
                    </a:cubicBezTo>
                    <a:cubicBezTo>
                      <a:pt x="10" y="374"/>
                      <a:pt x="12" y="377"/>
                      <a:pt x="13" y="381"/>
                    </a:cubicBezTo>
                    <a:cubicBezTo>
                      <a:pt x="13" y="381"/>
                      <a:pt x="13" y="381"/>
                      <a:pt x="13" y="381"/>
                    </a:cubicBezTo>
                    <a:cubicBezTo>
                      <a:pt x="14" y="385"/>
                      <a:pt x="12" y="388"/>
                      <a:pt x="12" y="391"/>
                    </a:cubicBezTo>
                    <a:cubicBezTo>
                      <a:pt x="12" y="395"/>
                      <a:pt x="8" y="401"/>
                      <a:pt x="14" y="400"/>
                    </a:cubicBezTo>
                    <a:cubicBezTo>
                      <a:pt x="18" y="401"/>
                      <a:pt x="28" y="401"/>
                      <a:pt x="29" y="398"/>
                    </a:cubicBezTo>
                    <a:cubicBezTo>
                      <a:pt x="31" y="395"/>
                      <a:pt x="29" y="384"/>
                      <a:pt x="29" y="381"/>
                    </a:cubicBezTo>
                    <a:cubicBezTo>
                      <a:pt x="28" y="381"/>
                      <a:pt x="28" y="381"/>
                      <a:pt x="28" y="381"/>
                    </a:cubicBezTo>
                    <a:cubicBezTo>
                      <a:pt x="28" y="377"/>
                      <a:pt x="29" y="374"/>
                      <a:pt x="30" y="370"/>
                    </a:cubicBezTo>
                    <a:cubicBezTo>
                      <a:pt x="31" y="366"/>
                      <a:pt x="29" y="361"/>
                      <a:pt x="29" y="356"/>
                    </a:cubicBezTo>
                    <a:cubicBezTo>
                      <a:pt x="29" y="347"/>
                      <a:pt x="29" y="334"/>
                      <a:pt x="30" y="324"/>
                    </a:cubicBezTo>
                    <a:cubicBezTo>
                      <a:pt x="30" y="321"/>
                      <a:pt x="31" y="319"/>
                      <a:pt x="32" y="316"/>
                    </a:cubicBezTo>
                    <a:cubicBezTo>
                      <a:pt x="34" y="307"/>
                      <a:pt x="33" y="298"/>
                      <a:pt x="34" y="289"/>
                    </a:cubicBezTo>
                    <a:cubicBezTo>
                      <a:pt x="34" y="287"/>
                      <a:pt x="34" y="286"/>
                      <a:pt x="34" y="285"/>
                    </a:cubicBezTo>
                    <a:cubicBezTo>
                      <a:pt x="35" y="290"/>
                      <a:pt x="34" y="294"/>
                      <a:pt x="36" y="299"/>
                    </a:cubicBezTo>
                    <a:cubicBezTo>
                      <a:pt x="37" y="302"/>
                      <a:pt x="37" y="311"/>
                      <a:pt x="40" y="313"/>
                    </a:cubicBezTo>
                    <a:cubicBezTo>
                      <a:pt x="40" y="313"/>
                      <a:pt x="40" y="313"/>
                      <a:pt x="40" y="313"/>
                    </a:cubicBezTo>
                    <a:cubicBezTo>
                      <a:pt x="42" y="310"/>
                      <a:pt x="43" y="308"/>
                      <a:pt x="43" y="305"/>
                    </a:cubicBezTo>
                    <a:cubicBezTo>
                      <a:pt x="43" y="304"/>
                      <a:pt x="43" y="303"/>
                      <a:pt x="43" y="302"/>
                    </a:cubicBezTo>
                    <a:cubicBezTo>
                      <a:pt x="43" y="297"/>
                      <a:pt x="42" y="293"/>
                      <a:pt x="42" y="288"/>
                    </a:cubicBezTo>
                    <a:cubicBezTo>
                      <a:pt x="42" y="284"/>
                      <a:pt x="44" y="281"/>
                      <a:pt x="46" y="276"/>
                    </a:cubicBezTo>
                    <a:cubicBezTo>
                      <a:pt x="47" y="273"/>
                      <a:pt x="47" y="269"/>
                      <a:pt x="47" y="265"/>
                    </a:cubicBezTo>
                    <a:cubicBezTo>
                      <a:pt x="48" y="266"/>
                      <a:pt x="50" y="268"/>
                      <a:pt x="51" y="269"/>
                    </a:cubicBezTo>
                    <a:cubicBezTo>
                      <a:pt x="51" y="275"/>
                      <a:pt x="48" y="280"/>
                      <a:pt x="46" y="286"/>
                    </a:cubicBezTo>
                    <a:cubicBezTo>
                      <a:pt x="44" y="291"/>
                      <a:pt x="43" y="296"/>
                      <a:pt x="43" y="302"/>
                    </a:cubicBezTo>
                    <a:cubicBezTo>
                      <a:pt x="43" y="303"/>
                      <a:pt x="43" y="304"/>
                      <a:pt x="43" y="305"/>
                    </a:cubicBezTo>
                    <a:cubicBezTo>
                      <a:pt x="43" y="305"/>
                      <a:pt x="43" y="306"/>
                      <a:pt x="43" y="306"/>
                    </a:cubicBezTo>
                    <a:cubicBezTo>
                      <a:pt x="43" y="307"/>
                      <a:pt x="43" y="307"/>
                      <a:pt x="43" y="307"/>
                    </a:cubicBezTo>
                    <a:cubicBezTo>
                      <a:pt x="42" y="317"/>
                      <a:pt x="43" y="328"/>
                      <a:pt x="44" y="338"/>
                    </a:cubicBezTo>
                    <a:cubicBezTo>
                      <a:pt x="45" y="343"/>
                      <a:pt x="46" y="349"/>
                      <a:pt x="47" y="354"/>
                    </a:cubicBezTo>
                    <a:cubicBezTo>
                      <a:pt x="47" y="359"/>
                      <a:pt x="46" y="364"/>
                      <a:pt x="46" y="369"/>
                    </a:cubicBezTo>
                    <a:cubicBezTo>
                      <a:pt x="46" y="375"/>
                      <a:pt x="48" y="378"/>
                      <a:pt x="52" y="380"/>
                    </a:cubicBezTo>
                    <a:cubicBezTo>
                      <a:pt x="54" y="383"/>
                      <a:pt x="55" y="386"/>
                      <a:pt x="55" y="389"/>
                    </a:cubicBezTo>
                    <a:cubicBezTo>
                      <a:pt x="55" y="394"/>
                      <a:pt x="53" y="397"/>
                      <a:pt x="58" y="399"/>
                    </a:cubicBezTo>
                    <a:cubicBezTo>
                      <a:pt x="61" y="400"/>
                      <a:pt x="68" y="400"/>
                      <a:pt x="71" y="400"/>
                    </a:cubicBezTo>
                    <a:cubicBezTo>
                      <a:pt x="76" y="400"/>
                      <a:pt x="77" y="399"/>
                      <a:pt x="76" y="393"/>
                    </a:cubicBezTo>
                    <a:cubicBezTo>
                      <a:pt x="76" y="391"/>
                      <a:pt x="75" y="388"/>
                      <a:pt x="73" y="386"/>
                    </a:cubicBezTo>
                    <a:cubicBezTo>
                      <a:pt x="73" y="381"/>
                      <a:pt x="71" y="380"/>
                      <a:pt x="68" y="376"/>
                    </a:cubicBezTo>
                    <a:cubicBezTo>
                      <a:pt x="66" y="372"/>
                      <a:pt x="65" y="358"/>
                      <a:pt x="64" y="354"/>
                    </a:cubicBezTo>
                    <a:cubicBezTo>
                      <a:pt x="61" y="337"/>
                      <a:pt x="64" y="335"/>
                      <a:pt x="64" y="321"/>
                    </a:cubicBezTo>
                    <a:cubicBezTo>
                      <a:pt x="64" y="321"/>
                      <a:pt x="64" y="320"/>
                      <a:pt x="64" y="319"/>
                    </a:cubicBezTo>
                    <a:cubicBezTo>
                      <a:pt x="65" y="311"/>
                      <a:pt x="65" y="305"/>
                      <a:pt x="69" y="297"/>
                    </a:cubicBezTo>
                    <a:cubicBezTo>
                      <a:pt x="73" y="290"/>
                      <a:pt x="78" y="283"/>
                      <a:pt x="80" y="275"/>
                    </a:cubicBezTo>
                    <a:cubicBezTo>
                      <a:pt x="82" y="276"/>
                      <a:pt x="85" y="277"/>
                      <a:pt x="87" y="277"/>
                    </a:cubicBezTo>
                    <a:cubicBezTo>
                      <a:pt x="85" y="289"/>
                      <a:pt x="87" y="302"/>
                      <a:pt x="88" y="313"/>
                    </a:cubicBezTo>
                    <a:cubicBezTo>
                      <a:pt x="88" y="324"/>
                      <a:pt x="84" y="334"/>
                      <a:pt x="83" y="345"/>
                    </a:cubicBezTo>
                    <a:cubicBezTo>
                      <a:pt x="83" y="347"/>
                      <a:pt x="83" y="349"/>
                      <a:pt x="83" y="352"/>
                    </a:cubicBezTo>
                    <a:cubicBezTo>
                      <a:pt x="82" y="360"/>
                      <a:pt x="83" y="369"/>
                      <a:pt x="82" y="378"/>
                    </a:cubicBezTo>
                    <a:cubicBezTo>
                      <a:pt x="82" y="386"/>
                      <a:pt x="78" y="391"/>
                      <a:pt x="77" y="399"/>
                    </a:cubicBezTo>
                    <a:cubicBezTo>
                      <a:pt x="77" y="401"/>
                      <a:pt x="78" y="403"/>
                      <a:pt x="78" y="406"/>
                    </a:cubicBezTo>
                    <a:cubicBezTo>
                      <a:pt x="77" y="410"/>
                      <a:pt x="75" y="414"/>
                      <a:pt x="74" y="419"/>
                    </a:cubicBezTo>
                    <a:cubicBezTo>
                      <a:pt x="73" y="422"/>
                      <a:pt x="74" y="425"/>
                      <a:pt x="75" y="429"/>
                    </a:cubicBezTo>
                    <a:cubicBezTo>
                      <a:pt x="74" y="432"/>
                      <a:pt x="72" y="437"/>
                      <a:pt x="74" y="439"/>
                    </a:cubicBezTo>
                    <a:cubicBezTo>
                      <a:pt x="76" y="441"/>
                      <a:pt x="83" y="440"/>
                      <a:pt x="86" y="440"/>
                    </a:cubicBezTo>
                    <a:cubicBezTo>
                      <a:pt x="95" y="440"/>
                      <a:pt x="94" y="436"/>
                      <a:pt x="92" y="430"/>
                    </a:cubicBezTo>
                    <a:cubicBezTo>
                      <a:pt x="93" y="429"/>
                      <a:pt x="93" y="427"/>
                      <a:pt x="93" y="426"/>
                    </a:cubicBezTo>
                    <a:cubicBezTo>
                      <a:pt x="95" y="424"/>
                      <a:pt x="96" y="423"/>
                      <a:pt x="97" y="420"/>
                    </a:cubicBezTo>
                    <a:cubicBezTo>
                      <a:pt x="97" y="418"/>
                      <a:pt x="96" y="415"/>
                      <a:pt x="95" y="413"/>
                    </a:cubicBezTo>
                    <a:cubicBezTo>
                      <a:pt x="96" y="410"/>
                      <a:pt x="99" y="407"/>
                      <a:pt x="99" y="404"/>
                    </a:cubicBezTo>
                    <a:cubicBezTo>
                      <a:pt x="100" y="400"/>
                      <a:pt x="98" y="395"/>
                      <a:pt x="98" y="391"/>
                    </a:cubicBezTo>
                    <a:cubicBezTo>
                      <a:pt x="98" y="383"/>
                      <a:pt x="100" y="375"/>
                      <a:pt x="102" y="367"/>
                    </a:cubicBezTo>
                    <a:cubicBezTo>
                      <a:pt x="104" y="365"/>
                      <a:pt x="106" y="362"/>
                      <a:pt x="107" y="358"/>
                    </a:cubicBezTo>
                    <a:cubicBezTo>
                      <a:pt x="108" y="353"/>
                      <a:pt x="112" y="349"/>
                      <a:pt x="113" y="343"/>
                    </a:cubicBezTo>
                    <a:cubicBezTo>
                      <a:pt x="113" y="338"/>
                      <a:pt x="112" y="332"/>
                      <a:pt x="112" y="326"/>
                    </a:cubicBezTo>
                    <a:cubicBezTo>
                      <a:pt x="112" y="320"/>
                      <a:pt x="112" y="314"/>
                      <a:pt x="113" y="308"/>
                    </a:cubicBezTo>
                    <a:cubicBezTo>
                      <a:pt x="114" y="301"/>
                      <a:pt x="117" y="294"/>
                      <a:pt x="119" y="287"/>
                    </a:cubicBezTo>
                    <a:cubicBezTo>
                      <a:pt x="122" y="288"/>
                      <a:pt x="128" y="290"/>
                      <a:pt x="131" y="289"/>
                    </a:cubicBezTo>
                    <a:cubicBezTo>
                      <a:pt x="132" y="301"/>
                      <a:pt x="136" y="313"/>
                      <a:pt x="135" y="325"/>
                    </a:cubicBezTo>
                    <a:cubicBezTo>
                      <a:pt x="134" y="335"/>
                      <a:pt x="139" y="343"/>
                      <a:pt x="140" y="353"/>
                    </a:cubicBezTo>
                    <a:cubicBezTo>
                      <a:pt x="140" y="355"/>
                      <a:pt x="141" y="357"/>
                      <a:pt x="141" y="358"/>
                    </a:cubicBezTo>
                    <a:cubicBezTo>
                      <a:pt x="143" y="369"/>
                      <a:pt x="145" y="379"/>
                      <a:pt x="147" y="389"/>
                    </a:cubicBezTo>
                    <a:cubicBezTo>
                      <a:pt x="148" y="395"/>
                      <a:pt x="146" y="408"/>
                      <a:pt x="151" y="411"/>
                    </a:cubicBezTo>
                    <a:cubicBezTo>
                      <a:pt x="153" y="412"/>
                      <a:pt x="156" y="413"/>
                      <a:pt x="158" y="413"/>
                    </a:cubicBezTo>
                    <a:cubicBezTo>
                      <a:pt x="161" y="416"/>
                      <a:pt x="161" y="419"/>
                      <a:pt x="161" y="423"/>
                    </a:cubicBezTo>
                    <a:cubicBezTo>
                      <a:pt x="161" y="427"/>
                      <a:pt x="163" y="430"/>
                      <a:pt x="166" y="433"/>
                    </a:cubicBezTo>
                    <a:cubicBezTo>
                      <a:pt x="173" y="433"/>
                      <a:pt x="183" y="432"/>
                      <a:pt x="187" y="430"/>
                    </a:cubicBezTo>
                    <a:cubicBezTo>
                      <a:pt x="193" y="427"/>
                      <a:pt x="190" y="421"/>
                      <a:pt x="185" y="416"/>
                    </a:cubicBezTo>
                    <a:cubicBezTo>
                      <a:pt x="185" y="414"/>
                      <a:pt x="183" y="412"/>
                      <a:pt x="180" y="410"/>
                    </a:cubicBezTo>
                    <a:cubicBezTo>
                      <a:pt x="176" y="409"/>
                      <a:pt x="175" y="407"/>
                      <a:pt x="173" y="405"/>
                    </a:cubicBezTo>
                    <a:cubicBezTo>
                      <a:pt x="172" y="401"/>
                      <a:pt x="171" y="398"/>
                      <a:pt x="169" y="395"/>
                    </a:cubicBezTo>
                    <a:cubicBezTo>
                      <a:pt x="159" y="381"/>
                      <a:pt x="160" y="358"/>
                      <a:pt x="164" y="342"/>
                    </a:cubicBezTo>
                    <a:cubicBezTo>
                      <a:pt x="164" y="342"/>
                      <a:pt x="164" y="342"/>
                      <a:pt x="164" y="342"/>
                    </a:cubicBezTo>
                    <a:cubicBezTo>
                      <a:pt x="166" y="330"/>
                      <a:pt x="162" y="316"/>
                      <a:pt x="166" y="304"/>
                    </a:cubicBezTo>
                    <a:cubicBezTo>
                      <a:pt x="170" y="292"/>
                      <a:pt x="172" y="283"/>
                      <a:pt x="173" y="271"/>
                    </a:cubicBezTo>
                    <a:cubicBezTo>
                      <a:pt x="175" y="265"/>
                      <a:pt x="178" y="261"/>
                      <a:pt x="182" y="255"/>
                    </a:cubicBezTo>
                    <a:cubicBezTo>
                      <a:pt x="186" y="248"/>
                      <a:pt x="189" y="240"/>
                      <a:pt x="189" y="232"/>
                    </a:cubicBezTo>
                    <a:cubicBezTo>
                      <a:pt x="189" y="224"/>
                      <a:pt x="184" y="216"/>
                      <a:pt x="185" y="208"/>
                    </a:cubicBezTo>
                    <a:cubicBezTo>
                      <a:pt x="186" y="201"/>
                      <a:pt x="197" y="175"/>
                      <a:pt x="206" y="174"/>
                    </a:cubicBezTo>
                    <a:cubicBezTo>
                      <a:pt x="207" y="174"/>
                      <a:pt x="208" y="174"/>
                      <a:pt x="208" y="175"/>
                    </a:cubicBezTo>
                    <a:cubicBezTo>
                      <a:pt x="210" y="178"/>
                      <a:pt x="212" y="182"/>
                      <a:pt x="214" y="186"/>
                    </a:cubicBezTo>
                    <a:cubicBezTo>
                      <a:pt x="214" y="186"/>
                      <a:pt x="214" y="187"/>
                      <a:pt x="214" y="188"/>
                    </a:cubicBezTo>
                    <a:cubicBezTo>
                      <a:pt x="214" y="190"/>
                      <a:pt x="215" y="192"/>
                      <a:pt x="217" y="194"/>
                    </a:cubicBezTo>
                    <a:cubicBezTo>
                      <a:pt x="219" y="196"/>
                      <a:pt x="225" y="199"/>
                      <a:pt x="227" y="197"/>
                    </a:cubicBezTo>
                    <a:cubicBezTo>
                      <a:pt x="230" y="199"/>
                      <a:pt x="234" y="201"/>
                      <a:pt x="236" y="199"/>
                    </a:cubicBezTo>
                    <a:cubicBezTo>
                      <a:pt x="236" y="199"/>
                      <a:pt x="236" y="199"/>
                      <a:pt x="236" y="199"/>
                    </a:cubicBezTo>
                    <a:cubicBezTo>
                      <a:pt x="239" y="199"/>
                      <a:pt x="242" y="198"/>
                      <a:pt x="244" y="196"/>
                    </a:cubicBezTo>
                    <a:cubicBezTo>
                      <a:pt x="251" y="192"/>
                      <a:pt x="257" y="184"/>
                      <a:pt x="257" y="175"/>
                    </a:cubicBezTo>
                    <a:cubicBezTo>
                      <a:pt x="257" y="171"/>
                      <a:pt x="255" y="167"/>
                      <a:pt x="255" y="163"/>
                    </a:cubicBezTo>
                  </a:path>
                </a:pathLst>
              </a:custGeom>
              <a:solidFill>
                <a:srgbClr val="D925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48">
                <a:extLst>
                  <a:ext uri="{FF2B5EF4-FFF2-40B4-BE49-F238E27FC236}">
                    <a16:creationId xmlns:a16="http://schemas.microsoft.com/office/drawing/2014/main" id="{F2CE1B11-8436-4BFA-8C5B-24C45ED5208B}"/>
                  </a:ext>
                </a:extLst>
              </p:cNvPr>
              <p:cNvSpPr>
                <a:spLocks/>
              </p:cNvSpPr>
              <p:nvPr/>
            </p:nvSpPr>
            <p:spPr bwMode="auto">
              <a:xfrm>
                <a:off x="1983" y="2834"/>
                <a:ext cx="149" cy="256"/>
              </a:xfrm>
              <a:custGeom>
                <a:avLst/>
                <a:gdLst>
                  <a:gd name="T0" fmla="*/ 247 w 257"/>
                  <a:gd name="T1" fmla="*/ 135 h 441"/>
                  <a:gd name="T2" fmla="*/ 246 w 257"/>
                  <a:gd name="T3" fmla="*/ 105 h 441"/>
                  <a:gd name="T4" fmla="*/ 249 w 257"/>
                  <a:gd name="T5" fmla="*/ 107 h 441"/>
                  <a:gd name="T6" fmla="*/ 242 w 257"/>
                  <a:gd name="T7" fmla="*/ 79 h 441"/>
                  <a:gd name="T8" fmla="*/ 232 w 257"/>
                  <a:gd name="T9" fmla="*/ 67 h 441"/>
                  <a:gd name="T10" fmla="*/ 213 w 257"/>
                  <a:gd name="T11" fmla="*/ 53 h 441"/>
                  <a:gd name="T12" fmla="*/ 197 w 257"/>
                  <a:gd name="T13" fmla="*/ 53 h 441"/>
                  <a:gd name="T14" fmla="*/ 158 w 257"/>
                  <a:gd name="T15" fmla="*/ 19 h 441"/>
                  <a:gd name="T16" fmla="*/ 159 w 257"/>
                  <a:gd name="T17" fmla="*/ 68 h 441"/>
                  <a:gd name="T18" fmla="*/ 156 w 257"/>
                  <a:gd name="T19" fmla="*/ 71 h 441"/>
                  <a:gd name="T20" fmla="*/ 151 w 257"/>
                  <a:gd name="T21" fmla="*/ 71 h 441"/>
                  <a:gd name="T22" fmla="*/ 151 w 257"/>
                  <a:gd name="T23" fmla="*/ 76 h 441"/>
                  <a:gd name="T24" fmla="*/ 147 w 257"/>
                  <a:gd name="T25" fmla="*/ 76 h 441"/>
                  <a:gd name="T26" fmla="*/ 147 w 257"/>
                  <a:gd name="T27" fmla="*/ 85 h 441"/>
                  <a:gd name="T28" fmla="*/ 140 w 257"/>
                  <a:gd name="T29" fmla="*/ 84 h 441"/>
                  <a:gd name="T30" fmla="*/ 140 w 257"/>
                  <a:gd name="T31" fmla="*/ 91 h 441"/>
                  <a:gd name="T32" fmla="*/ 136 w 257"/>
                  <a:gd name="T33" fmla="*/ 93 h 441"/>
                  <a:gd name="T34" fmla="*/ 139 w 257"/>
                  <a:gd name="T35" fmla="*/ 98 h 441"/>
                  <a:gd name="T36" fmla="*/ 143 w 257"/>
                  <a:gd name="T37" fmla="*/ 100 h 441"/>
                  <a:gd name="T38" fmla="*/ 140 w 257"/>
                  <a:gd name="T39" fmla="*/ 101 h 441"/>
                  <a:gd name="T40" fmla="*/ 137 w 257"/>
                  <a:gd name="T41" fmla="*/ 104 h 441"/>
                  <a:gd name="T42" fmla="*/ 132 w 257"/>
                  <a:gd name="T43" fmla="*/ 112 h 441"/>
                  <a:gd name="T44" fmla="*/ 121 w 257"/>
                  <a:gd name="T45" fmla="*/ 124 h 441"/>
                  <a:gd name="T46" fmla="*/ 74 w 257"/>
                  <a:gd name="T47" fmla="*/ 127 h 441"/>
                  <a:gd name="T48" fmla="*/ 28 w 257"/>
                  <a:gd name="T49" fmla="*/ 131 h 441"/>
                  <a:gd name="T50" fmla="*/ 3 w 257"/>
                  <a:gd name="T51" fmla="*/ 219 h 441"/>
                  <a:gd name="T52" fmla="*/ 10 w 257"/>
                  <a:gd name="T53" fmla="*/ 307 h 441"/>
                  <a:gd name="T54" fmla="*/ 9 w 257"/>
                  <a:gd name="T55" fmla="*/ 371 h 441"/>
                  <a:gd name="T56" fmla="*/ 11 w 257"/>
                  <a:gd name="T57" fmla="*/ 391 h 441"/>
                  <a:gd name="T58" fmla="*/ 28 w 257"/>
                  <a:gd name="T59" fmla="*/ 381 h 441"/>
                  <a:gd name="T60" fmla="*/ 28 w 257"/>
                  <a:gd name="T61" fmla="*/ 356 h 441"/>
                  <a:gd name="T62" fmla="*/ 33 w 257"/>
                  <a:gd name="T63" fmla="*/ 288 h 441"/>
                  <a:gd name="T64" fmla="*/ 39 w 257"/>
                  <a:gd name="T65" fmla="*/ 313 h 441"/>
                  <a:gd name="T66" fmla="*/ 42 w 257"/>
                  <a:gd name="T67" fmla="*/ 302 h 441"/>
                  <a:gd name="T68" fmla="*/ 46 w 257"/>
                  <a:gd name="T69" fmla="*/ 265 h 441"/>
                  <a:gd name="T70" fmla="*/ 42 w 257"/>
                  <a:gd name="T71" fmla="*/ 302 h 441"/>
                  <a:gd name="T72" fmla="*/ 42 w 257"/>
                  <a:gd name="T73" fmla="*/ 306 h 441"/>
                  <a:gd name="T74" fmla="*/ 45 w 257"/>
                  <a:gd name="T75" fmla="*/ 369 h 441"/>
                  <a:gd name="T76" fmla="*/ 57 w 257"/>
                  <a:gd name="T77" fmla="*/ 399 h 441"/>
                  <a:gd name="T78" fmla="*/ 72 w 257"/>
                  <a:gd name="T79" fmla="*/ 386 h 441"/>
                  <a:gd name="T80" fmla="*/ 63 w 257"/>
                  <a:gd name="T81" fmla="*/ 321 h 441"/>
                  <a:gd name="T82" fmla="*/ 80 w 257"/>
                  <a:gd name="T83" fmla="*/ 275 h 441"/>
                  <a:gd name="T84" fmla="*/ 83 w 257"/>
                  <a:gd name="T85" fmla="*/ 345 h 441"/>
                  <a:gd name="T86" fmla="*/ 77 w 257"/>
                  <a:gd name="T87" fmla="*/ 399 h 441"/>
                  <a:gd name="T88" fmla="*/ 74 w 257"/>
                  <a:gd name="T89" fmla="*/ 428 h 441"/>
                  <a:gd name="T90" fmla="*/ 92 w 257"/>
                  <a:gd name="T91" fmla="*/ 430 h 441"/>
                  <a:gd name="T92" fmla="*/ 95 w 257"/>
                  <a:gd name="T93" fmla="*/ 413 h 441"/>
                  <a:gd name="T94" fmla="*/ 102 w 257"/>
                  <a:gd name="T95" fmla="*/ 367 h 441"/>
                  <a:gd name="T96" fmla="*/ 111 w 257"/>
                  <a:gd name="T97" fmla="*/ 326 h 441"/>
                  <a:gd name="T98" fmla="*/ 131 w 257"/>
                  <a:gd name="T99" fmla="*/ 289 h 441"/>
                  <a:gd name="T100" fmla="*/ 140 w 257"/>
                  <a:gd name="T101" fmla="*/ 358 h 441"/>
                  <a:gd name="T102" fmla="*/ 157 w 257"/>
                  <a:gd name="T103" fmla="*/ 413 h 441"/>
                  <a:gd name="T104" fmla="*/ 186 w 257"/>
                  <a:gd name="T105" fmla="*/ 430 h 441"/>
                  <a:gd name="T106" fmla="*/ 172 w 257"/>
                  <a:gd name="T107" fmla="*/ 405 h 441"/>
                  <a:gd name="T108" fmla="*/ 163 w 257"/>
                  <a:gd name="T109" fmla="*/ 342 h 441"/>
                  <a:gd name="T110" fmla="*/ 182 w 257"/>
                  <a:gd name="T111" fmla="*/ 255 h 441"/>
                  <a:gd name="T112" fmla="*/ 205 w 257"/>
                  <a:gd name="T113" fmla="*/ 174 h 441"/>
                  <a:gd name="T114" fmla="*/ 213 w 257"/>
                  <a:gd name="T115" fmla="*/ 188 h 441"/>
                  <a:gd name="T116" fmla="*/ 235 w 257"/>
                  <a:gd name="T117" fmla="*/ 199 h 441"/>
                  <a:gd name="T118" fmla="*/ 256 w 257"/>
                  <a:gd name="T119" fmla="*/ 175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441">
                    <a:moveTo>
                      <a:pt x="254" y="163"/>
                    </a:moveTo>
                    <a:cubicBezTo>
                      <a:pt x="254" y="158"/>
                      <a:pt x="255" y="155"/>
                      <a:pt x="253" y="151"/>
                    </a:cubicBezTo>
                    <a:cubicBezTo>
                      <a:pt x="253" y="146"/>
                      <a:pt x="249" y="139"/>
                      <a:pt x="247" y="135"/>
                    </a:cubicBezTo>
                    <a:cubicBezTo>
                      <a:pt x="245" y="128"/>
                      <a:pt x="245" y="123"/>
                      <a:pt x="244" y="116"/>
                    </a:cubicBezTo>
                    <a:cubicBezTo>
                      <a:pt x="244" y="116"/>
                      <a:pt x="244" y="116"/>
                      <a:pt x="244" y="116"/>
                    </a:cubicBezTo>
                    <a:cubicBezTo>
                      <a:pt x="245" y="113"/>
                      <a:pt x="245" y="108"/>
                      <a:pt x="246" y="105"/>
                    </a:cubicBezTo>
                    <a:cubicBezTo>
                      <a:pt x="246" y="106"/>
                      <a:pt x="247" y="106"/>
                      <a:pt x="247" y="107"/>
                    </a:cubicBezTo>
                    <a:cubicBezTo>
                      <a:pt x="246" y="105"/>
                      <a:pt x="247" y="104"/>
                      <a:pt x="247" y="102"/>
                    </a:cubicBezTo>
                    <a:cubicBezTo>
                      <a:pt x="248" y="103"/>
                      <a:pt x="249" y="105"/>
                      <a:pt x="249" y="107"/>
                    </a:cubicBezTo>
                    <a:cubicBezTo>
                      <a:pt x="248" y="101"/>
                      <a:pt x="247" y="96"/>
                      <a:pt x="245" y="91"/>
                    </a:cubicBezTo>
                    <a:cubicBezTo>
                      <a:pt x="244" y="87"/>
                      <a:pt x="240" y="82"/>
                      <a:pt x="240" y="78"/>
                    </a:cubicBezTo>
                    <a:cubicBezTo>
                      <a:pt x="240" y="78"/>
                      <a:pt x="241" y="78"/>
                      <a:pt x="242" y="79"/>
                    </a:cubicBezTo>
                    <a:cubicBezTo>
                      <a:pt x="240" y="77"/>
                      <a:pt x="239" y="76"/>
                      <a:pt x="239" y="73"/>
                    </a:cubicBezTo>
                    <a:cubicBezTo>
                      <a:pt x="240" y="74"/>
                      <a:pt x="241" y="74"/>
                      <a:pt x="241" y="74"/>
                    </a:cubicBezTo>
                    <a:cubicBezTo>
                      <a:pt x="239" y="71"/>
                      <a:pt x="236" y="68"/>
                      <a:pt x="232" y="67"/>
                    </a:cubicBezTo>
                    <a:cubicBezTo>
                      <a:pt x="232" y="61"/>
                      <a:pt x="233" y="57"/>
                      <a:pt x="237" y="51"/>
                    </a:cubicBezTo>
                    <a:cubicBezTo>
                      <a:pt x="241" y="44"/>
                      <a:pt x="246" y="21"/>
                      <a:pt x="231" y="30"/>
                    </a:cubicBezTo>
                    <a:cubicBezTo>
                      <a:pt x="221" y="36"/>
                      <a:pt x="220" y="46"/>
                      <a:pt x="213" y="53"/>
                    </a:cubicBezTo>
                    <a:cubicBezTo>
                      <a:pt x="211" y="53"/>
                      <a:pt x="210" y="53"/>
                      <a:pt x="207" y="52"/>
                    </a:cubicBezTo>
                    <a:cubicBezTo>
                      <a:pt x="205" y="51"/>
                      <a:pt x="204" y="52"/>
                      <a:pt x="202" y="52"/>
                    </a:cubicBezTo>
                    <a:cubicBezTo>
                      <a:pt x="200" y="52"/>
                      <a:pt x="198" y="52"/>
                      <a:pt x="197" y="53"/>
                    </a:cubicBezTo>
                    <a:cubicBezTo>
                      <a:pt x="196" y="53"/>
                      <a:pt x="196" y="53"/>
                      <a:pt x="197" y="52"/>
                    </a:cubicBezTo>
                    <a:cubicBezTo>
                      <a:pt x="192" y="46"/>
                      <a:pt x="187" y="42"/>
                      <a:pt x="180" y="39"/>
                    </a:cubicBezTo>
                    <a:cubicBezTo>
                      <a:pt x="170" y="34"/>
                      <a:pt x="164" y="29"/>
                      <a:pt x="158" y="19"/>
                    </a:cubicBezTo>
                    <a:cubicBezTo>
                      <a:pt x="154" y="14"/>
                      <a:pt x="147" y="0"/>
                      <a:pt x="145" y="14"/>
                    </a:cubicBezTo>
                    <a:cubicBezTo>
                      <a:pt x="143" y="33"/>
                      <a:pt x="157" y="51"/>
                      <a:pt x="164" y="68"/>
                    </a:cubicBezTo>
                    <a:cubicBezTo>
                      <a:pt x="162" y="68"/>
                      <a:pt x="160" y="68"/>
                      <a:pt x="159" y="68"/>
                    </a:cubicBezTo>
                    <a:cubicBezTo>
                      <a:pt x="160" y="68"/>
                      <a:pt x="160" y="70"/>
                      <a:pt x="161" y="70"/>
                    </a:cubicBezTo>
                    <a:cubicBezTo>
                      <a:pt x="159" y="70"/>
                      <a:pt x="156" y="70"/>
                      <a:pt x="154" y="69"/>
                    </a:cubicBezTo>
                    <a:cubicBezTo>
                      <a:pt x="155" y="69"/>
                      <a:pt x="155" y="70"/>
                      <a:pt x="156" y="71"/>
                    </a:cubicBezTo>
                    <a:cubicBezTo>
                      <a:pt x="155" y="71"/>
                      <a:pt x="154" y="71"/>
                      <a:pt x="152" y="70"/>
                    </a:cubicBezTo>
                    <a:cubicBezTo>
                      <a:pt x="154" y="71"/>
                      <a:pt x="155" y="72"/>
                      <a:pt x="156" y="74"/>
                    </a:cubicBezTo>
                    <a:cubicBezTo>
                      <a:pt x="155" y="72"/>
                      <a:pt x="153" y="71"/>
                      <a:pt x="151" y="71"/>
                    </a:cubicBezTo>
                    <a:cubicBezTo>
                      <a:pt x="153" y="73"/>
                      <a:pt x="155" y="75"/>
                      <a:pt x="156" y="78"/>
                    </a:cubicBezTo>
                    <a:cubicBezTo>
                      <a:pt x="153" y="76"/>
                      <a:pt x="151" y="75"/>
                      <a:pt x="148" y="73"/>
                    </a:cubicBezTo>
                    <a:cubicBezTo>
                      <a:pt x="149" y="74"/>
                      <a:pt x="150" y="75"/>
                      <a:pt x="151" y="76"/>
                    </a:cubicBezTo>
                    <a:cubicBezTo>
                      <a:pt x="149" y="76"/>
                      <a:pt x="147" y="75"/>
                      <a:pt x="146" y="74"/>
                    </a:cubicBezTo>
                    <a:cubicBezTo>
                      <a:pt x="147" y="76"/>
                      <a:pt x="149" y="78"/>
                      <a:pt x="151" y="79"/>
                    </a:cubicBezTo>
                    <a:cubicBezTo>
                      <a:pt x="150" y="78"/>
                      <a:pt x="148" y="77"/>
                      <a:pt x="147" y="76"/>
                    </a:cubicBezTo>
                    <a:cubicBezTo>
                      <a:pt x="149" y="78"/>
                      <a:pt x="151" y="81"/>
                      <a:pt x="153" y="84"/>
                    </a:cubicBezTo>
                    <a:cubicBezTo>
                      <a:pt x="150" y="83"/>
                      <a:pt x="147" y="82"/>
                      <a:pt x="144" y="82"/>
                    </a:cubicBezTo>
                    <a:cubicBezTo>
                      <a:pt x="145" y="83"/>
                      <a:pt x="146" y="84"/>
                      <a:pt x="147" y="85"/>
                    </a:cubicBezTo>
                    <a:cubicBezTo>
                      <a:pt x="146" y="84"/>
                      <a:pt x="144" y="83"/>
                      <a:pt x="143" y="82"/>
                    </a:cubicBezTo>
                    <a:cubicBezTo>
                      <a:pt x="144" y="83"/>
                      <a:pt x="146" y="85"/>
                      <a:pt x="147" y="86"/>
                    </a:cubicBezTo>
                    <a:cubicBezTo>
                      <a:pt x="145" y="86"/>
                      <a:pt x="142" y="84"/>
                      <a:pt x="140" y="84"/>
                    </a:cubicBezTo>
                    <a:cubicBezTo>
                      <a:pt x="141" y="85"/>
                      <a:pt x="143" y="86"/>
                      <a:pt x="144" y="88"/>
                    </a:cubicBezTo>
                    <a:cubicBezTo>
                      <a:pt x="142" y="87"/>
                      <a:pt x="140" y="86"/>
                      <a:pt x="137" y="85"/>
                    </a:cubicBezTo>
                    <a:cubicBezTo>
                      <a:pt x="139" y="87"/>
                      <a:pt x="140" y="89"/>
                      <a:pt x="140" y="91"/>
                    </a:cubicBezTo>
                    <a:cubicBezTo>
                      <a:pt x="139" y="91"/>
                      <a:pt x="138" y="90"/>
                      <a:pt x="138" y="90"/>
                    </a:cubicBezTo>
                    <a:cubicBezTo>
                      <a:pt x="139" y="91"/>
                      <a:pt x="140" y="92"/>
                      <a:pt x="140" y="94"/>
                    </a:cubicBezTo>
                    <a:cubicBezTo>
                      <a:pt x="139" y="93"/>
                      <a:pt x="137" y="94"/>
                      <a:pt x="136" y="93"/>
                    </a:cubicBezTo>
                    <a:cubicBezTo>
                      <a:pt x="138" y="94"/>
                      <a:pt x="139" y="95"/>
                      <a:pt x="141" y="95"/>
                    </a:cubicBezTo>
                    <a:cubicBezTo>
                      <a:pt x="139" y="95"/>
                      <a:pt x="136" y="95"/>
                      <a:pt x="134" y="95"/>
                    </a:cubicBezTo>
                    <a:cubicBezTo>
                      <a:pt x="136" y="96"/>
                      <a:pt x="137" y="97"/>
                      <a:pt x="139" y="98"/>
                    </a:cubicBezTo>
                    <a:cubicBezTo>
                      <a:pt x="140" y="99"/>
                      <a:pt x="142" y="99"/>
                      <a:pt x="143" y="100"/>
                    </a:cubicBezTo>
                    <a:cubicBezTo>
                      <a:pt x="143" y="100"/>
                      <a:pt x="143" y="100"/>
                      <a:pt x="143" y="100"/>
                    </a:cubicBezTo>
                    <a:cubicBezTo>
                      <a:pt x="143" y="100"/>
                      <a:pt x="143" y="100"/>
                      <a:pt x="143" y="100"/>
                    </a:cubicBezTo>
                    <a:cubicBezTo>
                      <a:pt x="142" y="100"/>
                      <a:pt x="141" y="100"/>
                      <a:pt x="140" y="100"/>
                    </a:cubicBezTo>
                    <a:cubicBezTo>
                      <a:pt x="141" y="100"/>
                      <a:pt x="141" y="101"/>
                      <a:pt x="141" y="101"/>
                    </a:cubicBezTo>
                    <a:cubicBezTo>
                      <a:pt x="141" y="101"/>
                      <a:pt x="140" y="101"/>
                      <a:pt x="140" y="101"/>
                    </a:cubicBezTo>
                    <a:cubicBezTo>
                      <a:pt x="138" y="102"/>
                      <a:pt x="136" y="101"/>
                      <a:pt x="134" y="101"/>
                    </a:cubicBezTo>
                    <a:cubicBezTo>
                      <a:pt x="135" y="102"/>
                      <a:pt x="136" y="103"/>
                      <a:pt x="137" y="104"/>
                    </a:cubicBezTo>
                    <a:cubicBezTo>
                      <a:pt x="137" y="104"/>
                      <a:pt x="137" y="104"/>
                      <a:pt x="137" y="104"/>
                    </a:cubicBezTo>
                    <a:cubicBezTo>
                      <a:pt x="135" y="105"/>
                      <a:pt x="134" y="105"/>
                      <a:pt x="132" y="105"/>
                    </a:cubicBezTo>
                    <a:cubicBezTo>
                      <a:pt x="133" y="108"/>
                      <a:pt x="130" y="108"/>
                      <a:pt x="129" y="109"/>
                    </a:cubicBezTo>
                    <a:cubicBezTo>
                      <a:pt x="130" y="110"/>
                      <a:pt x="131" y="111"/>
                      <a:pt x="132" y="112"/>
                    </a:cubicBezTo>
                    <a:cubicBezTo>
                      <a:pt x="129" y="112"/>
                      <a:pt x="127" y="113"/>
                      <a:pt x="125" y="114"/>
                    </a:cubicBezTo>
                    <a:cubicBezTo>
                      <a:pt x="125" y="115"/>
                      <a:pt x="126" y="119"/>
                      <a:pt x="125" y="120"/>
                    </a:cubicBezTo>
                    <a:cubicBezTo>
                      <a:pt x="124" y="122"/>
                      <a:pt x="121" y="121"/>
                      <a:pt x="121" y="124"/>
                    </a:cubicBezTo>
                    <a:cubicBezTo>
                      <a:pt x="119" y="124"/>
                      <a:pt x="118" y="125"/>
                      <a:pt x="117" y="125"/>
                    </a:cubicBezTo>
                    <a:cubicBezTo>
                      <a:pt x="116" y="131"/>
                      <a:pt x="96" y="138"/>
                      <a:pt x="89" y="135"/>
                    </a:cubicBezTo>
                    <a:cubicBezTo>
                      <a:pt x="84" y="132"/>
                      <a:pt x="80" y="129"/>
                      <a:pt x="74" y="127"/>
                    </a:cubicBezTo>
                    <a:cubicBezTo>
                      <a:pt x="68" y="125"/>
                      <a:pt x="63" y="125"/>
                      <a:pt x="57" y="125"/>
                    </a:cubicBezTo>
                    <a:cubicBezTo>
                      <a:pt x="52" y="125"/>
                      <a:pt x="47" y="121"/>
                      <a:pt x="41" y="123"/>
                    </a:cubicBezTo>
                    <a:cubicBezTo>
                      <a:pt x="37" y="124"/>
                      <a:pt x="31" y="128"/>
                      <a:pt x="28" y="131"/>
                    </a:cubicBezTo>
                    <a:cubicBezTo>
                      <a:pt x="21" y="136"/>
                      <a:pt x="14" y="144"/>
                      <a:pt x="8" y="150"/>
                    </a:cubicBezTo>
                    <a:cubicBezTo>
                      <a:pt x="2" y="157"/>
                      <a:pt x="1" y="164"/>
                      <a:pt x="1" y="173"/>
                    </a:cubicBezTo>
                    <a:cubicBezTo>
                      <a:pt x="0" y="189"/>
                      <a:pt x="0" y="204"/>
                      <a:pt x="3" y="219"/>
                    </a:cubicBezTo>
                    <a:cubicBezTo>
                      <a:pt x="4" y="225"/>
                      <a:pt x="5" y="230"/>
                      <a:pt x="6" y="235"/>
                    </a:cubicBezTo>
                    <a:cubicBezTo>
                      <a:pt x="7" y="249"/>
                      <a:pt x="10" y="263"/>
                      <a:pt x="11" y="276"/>
                    </a:cubicBezTo>
                    <a:cubicBezTo>
                      <a:pt x="12" y="287"/>
                      <a:pt x="9" y="297"/>
                      <a:pt x="10" y="307"/>
                    </a:cubicBezTo>
                    <a:cubicBezTo>
                      <a:pt x="10" y="312"/>
                      <a:pt x="12" y="317"/>
                      <a:pt x="14" y="322"/>
                    </a:cubicBezTo>
                    <a:cubicBezTo>
                      <a:pt x="14" y="331"/>
                      <a:pt x="15" y="340"/>
                      <a:pt x="14" y="350"/>
                    </a:cubicBezTo>
                    <a:cubicBezTo>
                      <a:pt x="14" y="357"/>
                      <a:pt x="9" y="364"/>
                      <a:pt x="9" y="371"/>
                    </a:cubicBezTo>
                    <a:cubicBezTo>
                      <a:pt x="9" y="374"/>
                      <a:pt x="11" y="377"/>
                      <a:pt x="13" y="381"/>
                    </a:cubicBezTo>
                    <a:cubicBezTo>
                      <a:pt x="12" y="381"/>
                      <a:pt x="12" y="381"/>
                      <a:pt x="12" y="381"/>
                    </a:cubicBezTo>
                    <a:cubicBezTo>
                      <a:pt x="14" y="384"/>
                      <a:pt x="11" y="388"/>
                      <a:pt x="11" y="391"/>
                    </a:cubicBezTo>
                    <a:cubicBezTo>
                      <a:pt x="11" y="395"/>
                      <a:pt x="7" y="401"/>
                      <a:pt x="14" y="400"/>
                    </a:cubicBezTo>
                    <a:cubicBezTo>
                      <a:pt x="17" y="401"/>
                      <a:pt x="27" y="401"/>
                      <a:pt x="29" y="398"/>
                    </a:cubicBezTo>
                    <a:cubicBezTo>
                      <a:pt x="30" y="395"/>
                      <a:pt x="28" y="384"/>
                      <a:pt x="28" y="381"/>
                    </a:cubicBezTo>
                    <a:cubicBezTo>
                      <a:pt x="28" y="381"/>
                      <a:pt x="28" y="381"/>
                      <a:pt x="28" y="381"/>
                    </a:cubicBezTo>
                    <a:cubicBezTo>
                      <a:pt x="28" y="377"/>
                      <a:pt x="28" y="374"/>
                      <a:pt x="29" y="370"/>
                    </a:cubicBezTo>
                    <a:cubicBezTo>
                      <a:pt x="30" y="366"/>
                      <a:pt x="28" y="360"/>
                      <a:pt x="28" y="356"/>
                    </a:cubicBezTo>
                    <a:cubicBezTo>
                      <a:pt x="28" y="347"/>
                      <a:pt x="29" y="334"/>
                      <a:pt x="29" y="324"/>
                    </a:cubicBezTo>
                    <a:cubicBezTo>
                      <a:pt x="30" y="321"/>
                      <a:pt x="30" y="319"/>
                      <a:pt x="31" y="316"/>
                    </a:cubicBezTo>
                    <a:cubicBezTo>
                      <a:pt x="33" y="307"/>
                      <a:pt x="32" y="298"/>
                      <a:pt x="33" y="288"/>
                    </a:cubicBezTo>
                    <a:cubicBezTo>
                      <a:pt x="33" y="287"/>
                      <a:pt x="33" y="286"/>
                      <a:pt x="34" y="285"/>
                    </a:cubicBezTo>
                    <a:cubicBezTo>
                      <a:pt x="34" y="290"/>
                      <a:pt x="33" y="294"/>
                      <a:pt x="35" y="299"/>
                    </a:cubicBezTo>
                    <a:cubicBezTo>
                      <a:pt x="36" y="302"/>
                      <a:pt x="36" y="311"/>
                      <a:pt x="39" y="313"/>
                    </a:cubicBezTo>
                    <a:cubicBezTo>
                      <a:pt x="39" y="313"/>
                      <a:pt x="39" y="313"/>
                      <a:pt x="39" y="313"/>
                    </a:cubicBezTo>
                    <a:cubicBezTo>
                      <a:pt x="41" y="310"/>
                      <a:pt x="42" y="308"/>
                      <a:pt x="42" y="305"/>
                    </a:cubicBezTo>
                    <a:cubicBezTo>
                      <a:pt x="42" y="304"/>
                      <a:pt x="42" y="303"/>
                      <a:pt x="42" y="302"/>
                    </a:cubicBezTo>
                    <a:cubicBezTo>
                      <a:pt x="42" y="297"/>
                      <a:pt x="41" y="293"/>
                      <a:pt x="41" y="288"/>
                    </a:cubicBezTo>
                    <a:cubicBezTo>
                      <a:pt x="41" y="284"/>
                      <a:pt x="43" y="281"/>
                      <a:pt x="45" y="276"/>
                    </a:cubicBezTo>
                    <a:cubicBezTo>
                      <a:pt x="46" y="273"/>
                      <a:pt x="46" y="269"/>
                      <a:pt x="46" y="265"/>
                    </a:cubicBezTo>
                    <a:cubicBezTo>
                      <a:pt x="47" y="266"/>
                      <a:pt x="49" y="268"/>
                      <a:pt x="51" y="269"/>
                    </a:cubicBezTo>
                    <a:cubicBezTo>
                      <a:pt x="50" y="275"/>
                      <a:pt x="47" y="280"/>
                      <a:pt x="45" y="286"/>
                    </a:cubicBezTo>
                    <a:cubicBezTo>
                      <a:pt x="43" y="291"/>
                      <a:pt x="42" y="296"/>
                      <a:pt x="42" y="302"/>
                    </a:cubicBezTo>
                    <a:cubicBezTo>
                      <a:pt x="42" y="303"/>
                      <a:pt x="42" y="304"/>
                      <a:pt x="42" y="305"/>
                    </a:cubicBezTo>
                    <a:cubicBezTo>
                      <a:pt x="42" y="305"/>
                      <a:pt x="42" y="306"/>
                      <a:pt x="42" y="306"/>
                    </a:cubicBezTo>
                    <a:cubicBezTo>
                      <a:pt x="42" y="306"/>
                      <a:pt x="42" y="306"/>
                      <a:pt x="42" y="306"/>
                    </a:cubicBezTo>
                    <a:cubicBezTo>
                      <a:pt x="42" y="317"/>
                      <a:pt x="42" y="328"/>
                      <a:pt x="43" y="338"/>
                    </a:cubicBezTo>
                    <a:cubicBezTo>
                      <a:pt x="44" y="343"/>
                      <a:pt x="46" y="349"/>
                      <a:pt x="46" y="354"/>
                    </a:cubicBezTo>
                    <a:cubicBezTo>
                      <a:pt x="46" y="359"/>
                      <a:pt x="45" y="364"/>
                      <a:pt x="45" y="369"/>
                    </a:cubicBezTo>
                    <a:cubicBezTo>
                      <a:pt x="45" y="374"/>
                      <a:pt x="47" y="378"/>
                      <a:pt x="52" y="380"/>
                    </a:cubicBezTo>
                    <a:cubicBezTo>
                      <a:pt x="53" y="383"/>
                      <a:pt x="54" y="385"/>
                      <a:pt x="54" y="389"/>
                    </a:cubicBezTo>
                    <a:cubicBezTo>
                      <a:pt x="54" y="394"/>
                      <a:pt x="52" y="397"/>
                      <a:pt x="57" y="399"/>
                    </a:cubicBezTo>
                    <a:cubicBezTo>
                      <a:pt x="60" y="400"/>
                      <a:pt x="67" y="400"/>
                      <a:pt x="70" y="400"/>
                    </a:cubicBezTo>
                    <a:cubicBezTo>
                      <a:pt x="75" y="400"/>
                      <a:pt x="76" y="399"/>
                      <a:pt x="75" y="393"/>
                    </a:cubicBezTo>
                    <a:cubicBezTo>
                      <a:pt x="75" y="391"/>
                      <a:pt x="74" y="388"/>
                      <a:pt x="72" y="386"/>
                    </a:cubicBezTo>
                    <a:cubicBezTo>
                      <a:pt x="72" y="381"/>
                      <a:pt x="71" y="380"/>
                      <a:pt x="68" y="376"/>
                    </a:cubicBezTo>
                    <a:cubicBezTo>
                      <a:pt x="65" y="372"/>
                      <a:pt x="65" y="358"/>
                      <a:pt x="64" y="354"/>
                    </a:cubicBezTo>
                    <a:cubicBezTo>
                      <a:pt x="61" y="337"/>
                      <a:pt x="63" y="335"/>
                      <a:pt x="63" y="321"/>
                    </a:cubicBezTo>
                    <a:cubicBezTo>
                      <a:pt x="63" y="320"/>
                      <a:pt x="63" y="320"/>
                      <a:pt x="63" y="319"/>
                    </a:cubicBezTo>
                    <a:cubicBezTo>
                      <a:pt x="65" y="311"/>
                      <a:pt x="64" y="305"/>
                      <a:pt x="69" y="297"/>
                    </a:cubicBezTo>
                    <a:cubicBezTo>
                      <a:pt x="73" y="290"/>
                      <a:pt x="77" y="283"/>
                      <a:pt x="80" y="275"/>
                    </a:cubicBezTo>
                    <a:cubicBezTo>
                      <a:pt x="82" y="276"/>
                      <a:pt x="84" y="277"/>
                      <a:pt x="86" y="277"/>
                    </a:cubicBezTo>
                    <a:cubicBezTo>
                      <a:pt x="85" y="289"/>
                      <a:pt x="87" y="301"/>
                      <a:pt x="87" y="313"/>
                    </a:cubicBezTo>
                    <a:cubicBezTo>
                      <a:pt x="87" y="324"/>
                      <a:pt x="83" y="334"/>
                      <a:pt x="83" y="345"/>
                    </a:cubicBezTo>
                    <a:cubicBezTo>
                      <a:pt x="82" y="347"/>
                      <a:pt x="83" y="349"/>
                      <a:pt x="83" y="351"/>
                    </a:cubicBezTo>
                    <a:cubicBezTo>
                      <a:pt x="82" y="360"/>
                      <a:pt x="82" y="369"/>
                      <a:pt x="82" y="378"/>
                    </a:cubicBezTo>
                    <a:cubicBezTo>
                      <a:pt x="82" y="386"/>
                      <a:pt x="77" y="391"/>
                      <a:pt x="77" y="399"/>
                    </a:cubicBezTo>
                    <a:cubicBezTo>
                      <a:pt x="77" y="401"/>
                      <a:pt x="77" y="403"/>
                      <a:pt x="77" y="405"/>
                    </a:cubicBezTo>
                    <a:cubicBezTo>
                      <a:pt x="76" y="410"/>
                      <a:pt x="75" y="414"/>
                      <a:pt x="73" y="418"/>
                    </a:cubicBezTo>
                    <a:cubicBezTo>
                      <a:pt x="72" y="422"/>
                      <a:pt x="73" y="425"/>
                      <a:pt x="74" y="428"/>
                    </a:cubicBezTo>
                    <a:cubicBezTo>
                      <a:pt x="73" y="432"/>
                      <a:pt x="72" y="437"/>
                      <a:pt x="74" y="439"/>
                    </a:cubicBezTo>
                    <a:cubicBezTo>
                      <a:pt x="76" y="441"/>
                      <a:pt x="83" y="440"/>
                      <a:pt x="85" y="440"/>
                    </a:cubicBezTo>
                    <a:cubicBezTo>
                      <a:pt x="95" y="440"/>
                      <a:pt x="93" y="436"/>
                      <a:pt x="92" y="430"/>
                    </a:cubicBezTo>
                    <a:cubicBezTo>
                      <a:pt x="92" y="429"/>
                      <a:pt x="92" y="427"/>
                      <a:pt x="93" y="426"/>
                    </a:cubicBezTo>
                    <a:cubicBezTo>
                      <a:pt x="94" y="423"/>
                      <a:pt x="96" y="423"/>
                      <a:pt x="96" y="420"/>
                    </a:cubicBezTo>
                    <a:cubicBezTo>
                      <a:pt x="96" y="418"/>
                      <a:pt x="95" y="415"/>
                      <a:pt x="95" y="413"/>
                    </a:cubicBezTo>
                    <a:cubicBezTo>
                      <a:pt x="95" y="410"/>
                      <a:pt x="98" y="407"/>
                      <a:pt x="99" y="404"/>
                    </a:cubicBezTo>
                    <a:cubicBezTo>
                      <a:pt x="99" y="400"/>
                      <a:pt x="98" y="395"/>
                      <a:pt x="98" y="390"/>
                    </a:cubicBezTo>
                    <a:cubicBezTo>
                      <a:pt x="97" y="383"/>
                      <a:pt x="99" y="374"/>
                      <a:pt x="102" y="367"/>
                    </a:cubicBezTo>
                    <a:cubicBezTo>
                      <a:pt x="104" y="364"/>
                      <a:pt x="105" y="362"/>
                      <a:pt x="106" y="358"/>
                    </a:cubicBezTo>
                    <a:cubicBezTo>
                      <a:pt x="108" y="353"/>
                      <a:pt x="111" y="349"/>
                      <a:pt x="112" y="343"/>
                    </a:cubicBezTo>
                    <a:cubicBezTo>
                      <a:pt x="113" y="337"/>
                      <a:pt x="112" y="332"/>
                      <a:pt x="111" y="326"/>
                    </a:cubicBezTo>
                    <a:cubicBezTo>
                      <a:pt x="111" y="320"/>
                      <a:pt x="111" y="314"/>
                      <a:pt x="112" y="308"/>
                    </a:cubicBezTo>
                    <a:cubicBezTo>
                      <a:pt x="113" y="301"/>
                      <a:pt x="116" y="294"/>
                      <a:pt x="118" y="287"/>
                    </a:cubicBezTo>
                    <a:cubicBezTo>
                      <a:pt x="122" y="288"/>
                      <a:pt x="127" y="290"/>
                      <a:pt x="131" y="289"/>
                    </a:cubicBezTo>
                    <a:cubicBezTo>
                      <a:pt x="132" y="301"/>
                      <a:pt x="135" y="313"/>
                      <a:pt x="134" y="325"/>
                    </a:cubicBezTo>
                    <a:cubicBezTo>
                      <a:pt x="133" y="335"/>
                      <a:pt x="138" y="343"/>
                      <a:pt x="139" y="353"/>
                    </a:cubicBezTo>
                    <a:cubicBezTo>
                      <a:pt x="140" y="355"/>
                      <a:pt x="140" y="357"/>
                      <a:pt x="140" y="358"/>
                    </a:cubicBezTo>
                    <a:cubicBezTo>
                      <a:pt x="142" y="369"/>
                      <a:pt x="144" y="379"/>
                      <a:pt x="146" y="389"/>
                    </a:cubicBezTo>
                    <a:cubicBezTo>
                      <a:pt x="147" y="395"/>
                      <a:pt x="145" y="408"/>
                      <a:pt x="151" y="411"/>
                    </a:cubicBezTo>
                    <a:cubicBezTo>
                      <a:pt x="152" y="412"/>
                      <a:pt x="155" y="413"/>
                      <a:pt x="157" y="413"/>
                    </a:cubicBezTo>
                    <a:cubicBezTo>
                      <a:pt x="161" y="416"/>
                      <a:pt x="160" y="419"/>
                      <a:pt x="160" y="423"/>
                    </a:cubicBezTo>
                    <a:cubicBezTo>
                      <a:pt x="160" y="427"/>
                      <a:pt x="162" y="430"/>
                      <a:pt x="166" y="433"/>
                    </a:cubicBezTo>
                    <a:cubicBezTo>
                      <a:pt x="172" y="433"/>
                      <a:pt x="182" y="432"/>
                      <a:pt x="186" y="430"/>
                    </a:cubicBezTo>
                    <a:cubicBezTo>
                      <a:pt x="193" y="427"/>
                      <a:pt x="189" y="421"/>
                      <a:pt x="185" y="416"/>
                    </a:cubicBezTo>
                    <a:cubicBezTo>
                      <a:pt x="184" y="414"/>
                      <a:pt x="182" y="412"/>
                      <a:pt x="179" y="410"/>
                    </a:cubicBezTo>
                    <a:cubicBezTo>
                      <a:pt x="175" y="408"/>
                      <a:pt x="174" y="407"/>
                      <a:pt x="172" y="405"/>
                    </a:cubicBezTo>
                    <a:cubicBezTo>
                      <a:pt x="172" y="401"/>
                      <a:pt x="171" y="398"/>
                      <a:pt x="168" y="395"/>
                    </a:cubicBezTo>
                    <a:cubicBezTo>
                      <a:pt x="159" y="381"/>
                      <a:pt x="160" y="358"/>
                      <a:pt x="163" y="342"/>
                    </a:cubicBezTo>
                    <a:cubicBezTo>
                      <a:pt x="163" y="342"/>
                      <a:pt x="163" y="342"/>
                      <a:pt x="163" y="342"/>
                    </a:cubicBezTo>
                    <a:cubicBezTo>
                      <a:pt x="165" y="329"/>
                      <a:pt x="162" y="316"/>
                      <a:pt x="166" y="304"/>
                    </a:cubicBezTo>
                    <a:cubicBezTo>
                      <a:pt x="169" y="292"/>
                      <a:pt x="172" y="282"/>
                      <a:pt x="172" y="271"/>
                    </a:cubicBezTo>
                    <a:cubicBezTo>
                      <a:pt x="174" y="265"/>
                      <a:pt x="178" y="261"/>
                      <a:pt x="182" y="255"/>
                    </a:cubicBezTo>
                    <a:cubicBezTo>
                      <a:pt x="186" y="248"/>
                      <a:pt x="188" y="240"/>
                      <a:pt x="188" y="232"/>
                    </a:cubicBezTo>
                    <a:cubicBezTo>
                      <a:pt x="189" y="224"/>
                      <a:pt x="184" y="216"/>
                      <a:pt x="184" y="208"/>
                    </a:cubicBezTo>
                    <a:cubicBezTo>
                      <a:pt x="185" y="201"/>
                      <a:pt x="196" y="174"/>
                      <a:pt x="205" y="174"/>
                    </a:cubicBezTo>
                    <a:cubicBezTo>
                      <a:pt x="206" y="174"/>
                      <a:pt x="207" y="174"/>
                      <a:pt x="208" y="175"/>
                    </a:cubicBezTo>
                    <a:cubicBezTo>
                      <a:pt x="210" y="178"/>
                      <a:pt x="211" y="182"/>
                      <a:pt x="213" y="186"/>
                    </a:cubicBezTo>
                    <a:cubicBezTo>
                      <a:pt x="213" y="186"/>
                      <a:pt x="213" y="187"/>
                      <a:pt x="213" y="188"/>
                    </a:cubicBezTo>
                    <a:cubicBezTo>
                      <a:pt x="214" y="190"/>
                      <a:pt x="214" y="192"/>
                      <a:pt x="216" y="194"/>
                    </a:cubicBezTo>
                    <a:cubicBezTo>
                      <a:pt x="218" y="195"/>
                      <a:pt x="225" y="199"/>
                      <a:pt x="226" y="197"/>
                    </a:cubicBezTo>
                    <a:cubicBezTo>
                      <a:pt x="229" y="199"/>
                      <a:pt x="233" y="201"/>
                      <a:pt x="235" y="199"/>
                    </a:cubicBezTo>
                    <a:cubicBezTo>
                      <a:pt x="235" y="199"/>
                      <a:pt x="235" y="199"/>
                      <a:pt x="235" y="199"/>
                    </a:cubicBezTo>
                    <a:cubicBezTo>
                      <a:pt x="238" y="199"/>
                      <a:pt x="241" y="198"/>
                      <a:pt x="244" y="196"/>
                    </a:cubicBezTo>
                    <a:cubicBezTo>
                      <a:pt x="251" y="192"/>
                      <a:pt x="257" y="183"/>
                      <a:pt x="256" y="175"/>
                    </a:cubicBezTo>
                    <a:cubicBezTo>
                      <a:pt x="256" y="171"/>
                      <a:pt x="254" y="167"/>
                      <a:pt x="254" y="163"/>
                    </a:cubicBezTo>
                  </a:path>
                </a:pathLst>
              </a:custGeom>
              <a:solidFill>
                <a:srgbClr val="D925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49">
                <a:extLst>
                  <a:ext uri="{FF2B5EF4-FFF2-40B4-BE49-F238E27FC236}">
                    <a16:creationId xmlns:a16="http://schemas.microsoft.com/office/drawing/2014/main" id="{D244D54B-8E79-4ABA-83A2-A6F4EE315042}"/>
                  </a:ext>
                </a:extLst>
              </p:cNvPr>
              <p:cNvSpPr>
                <a:spLocks/>
              </p:cNvSpPr>
              <p:nvPr/>
            </p:nvSpPr>
            <p:spPr bwMode="auto">
              <a:xfrm>
                <a:off x="1387" y="2833"/>
                <a:ext cx="317" cy="214"/>
              </a:xfrm>
              <a:custGeom>
                <a:avLst/>
                <a:gdLst>
                  <a:gd name="T0" fmla="*/ 0 w 317"/>
                  <a:gd name="T1" fmla="*/ 0 h 214"/>
                  <a:gd name="T2" fmla="*/ 103 w 317"/>
                  <a:gd name="T3" fmla="*/ 136 h 214"/>
                  <a:gd name="T4" fmla="*/ 197 w 317"/>
                  <a:gd name="T5" fmla="*/ 60 h 214"/>
                  <a:gd name="T6" fmla="*/ 317 w 317"/>
                  <a:gd name="T7" fmla="*/ 214 h 214"/>
                </a:gdLst>
                <a:ahLst/>
                <a:cxnLst>
                  <a:cxn ang="0">
                    <a:pos x="T0" y="T1"/>
                  </a:cxn>
                  <a:cxn ang="0">
                    <a:pos x="T2" y="T3"/>
                  </a:cxn>
                  <a:cxn ang="0">
                    <a:pos x="T4" y="T5"/>
                  </a:cxn>
                  <a:cxn ang="0">
                    <a:pos x="T6" y="T7"/>
                  </a:cxn>
                </a:cxnLst>
                <a:rect l="0" t="0" r="r" b="b"/>
                <a:pathLst>
                  <a:path w="317" h="214">
                    <a:moveTo>
                      <a:pt x="0" y="0"/>
                    </a:moveTo>
                    <a:lnTo>
                      <a:pt x="103" y="136"/>
                    </a:lnTo>
                    <a:lnTo>
                      <a:pt x="197" y="60"/>
                    </a:lnTo>
                    <a:lnTo>
                      <a:pt x="317" y="214"/>
                    </a:lnTo>
                  </a:path>
                </a:pathLst>
              </a:custGeom>
              <a:noFill/>
              <a:ln w="9525" cap="flat">
                <a:solidFill>
                  <a:srgbClr val="60443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50">
                <a:extLst>
                  <a:ext uri="{FF2B5EF4-FFF2-40B4-BE49-F238E27FC236}">
                    <a16:creationId xmlns:a16="http://schemas.microsoft.com/office/drawing/2014/main" id="{E08CD9BD-9F90-48F6-83E5-639BF2047E1D}"/>
                  </a:ext>
                </a:extLst>
              </p:cNvPr>
              <p:cNvSpPr>
                <a:spLocks/>
              </p:cNvSpPr>
              <p:nvPr/>
            </p:nvSpPr>
            <p:spPr bwMode="auto">
              <a:xfrm>
                <a:off x="1670" y="3015"/>
                <a:ext cx="70" cy="63"/>
              </a:xfrm>
              <a:custGeom>
                <a:avLst/>
                <a:gdLst>
                  <a:gd name="T0" fmla="*/ 0 w 70"/>
                  <a:gd name="T1" fmla="*/ 57 h 63"/>
                  <a:gd name="T2" fmla="*/ 70 w 70"/>
                  <a:gd name="T3" fmla="*/ 0 h 63"/>
                  <a:gd name="T4" fmla="*/ 63 w 70"/>
                  <a:gd name="T5" fmla="*/ 63 h 63"/>
                  <a:gd name="T6" fmla="*/ 0 w 70"/>
                  <a:gd name="T7" fmla="*/ 57 h 63"/>
                </a:gdLst>
                <a:ahLst/>
                <a:cxnLst>
                  <a:cxn ang="0">
                    <a:pos x="T0" y="T1"/>
                  </a:cxn>
                  <a:cxn ang="0">
                    <a:pos x="T2" y="T3"/>
                  </a:cxn>
                  <a:cxn ang="0">
                    <a:pos x="T4" y="T5"/>
                  </a:cxn>
                  <a:cxn ang="0">
                    <a:pos x="T6" y="T7"/>
                  </a:cxn>
                </a:cxnLst>
                <a:rect l="0" t="0" r="r" b="b"/>
                <a:pathLst>
                  <a:path w="70" h="63">
                    <a:moveTo>
                      <a:pt x="0" y="57"/>
                    </a:moveTo>
                    <a:lnTo>
                      <a:pt x="70" y="0"/>
                    </a:lnTo>
                    <a:lnTo>
                      <a:pt x="63" y="63"/>
                    </a:lnTo>
                    <a:lnTo>
                      <a:pt x="0" y="57"/>
                    </a:lnTo>
                    <a:close/>
                  </a:path>
                </a:pathLst>
              </a:custGeom>
              <a:solidFill>
                <a:srgbClr val="7257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51">
                <a:extLst>
                  <a:ext uri="{FF2B5EF4-FFF2-40B4-BE49-F238E27FC236}">
                    <a16:creationId xmlns:a16="http://schemas.microsoft.com/office/drawing/2014/main" id="{2CEA5860-EBC8-4F77-BEED-174C720865CB}"/>
                  </a:ext>
                </a:extLst>
              </p:cNvPr>
              <p:cNvSpPr>
                <a:spLocks/>
              </p:cNvSpPr>
              <p:nvPr/>
            </p:nvSpPr>
            <p:spPr bwMode="auto">
              <a:xfrm>
                <a:off x="495" y="3356"/>
                <a:ext cx="69" cy="96"/>
              </a:xfrm>
              <a:custGeom>
                <a:avLst/>
                <a:gdLst>
                  <a:gd name="T0" fmla="*/ 7 w 119"/>
                  <a:gd name="T1" fmla="*/ 54 h 166"/>
                  <a:gd name="T2" fmla="*/ 1 w 119"/>
                  <a:gd name="T3" fmla="*/ 49 h 166"/>
                  <a:gd name="T4" fmla="*/ 1 w 119"/>
                  <a:gd name="T5" fmla="*/ 21 h 166"/>
                  <a:gd name="T6" fmla="*/ 6 w 119"/>
                  <a:gd name="T7" fmla="*/ 15 h 166"/>
                  <a:gd name="T8" fmla="*/ 48 w 119"/>
                  <a:gd name="T9" fmla="*/ 1 h 166"/>
                  <a:gd name="T10" fmla="*/ 57 w 119"/>
                  <a:gd name="T11" fmla="*/ 0 h 166"/>
                  <a:gd name="T12" fmla="*/ 78 w 119"/>
                  <a:gd name="T13" fmla="*/ 0 h 166"/>
                  <a:gd name="T14" fmla="*/ 82 w 119"/>
                  <a:gd name="T15" fmla="*/ 4 h 166"/>
                  <a:gd name="T16" fmla="*/ 82 w 119"/>
                  <a:gd name="T17" fmla="*/ 129 h 166"/>
                  <a:gd name="T18" fmla="*/ 114 w 119"/>
                  <a:gd name="T19" fmla="*/ 129 h 166"/>
                  <a:gd name="T20" fmla="*/ 119 w 119"/>
                  <a:gd name="T21" fmla="*/ 134 h 166"/>
                  <a:gd name="T22" fmla="*/ 119 w 119"/>
                  <a:gd name="T23" fmla="*/ 162 h 166"/>
                  <a:gd name="T24" fmla="*/ 114 w 119"/>
                  <a:gd name="T25" fmla="*/ 166 h 166"/>
                  <a:gd name="T26" fmla="*/ 5 w 119"/>
                  <a:gd name="T27" fmla="*/ 166 h 166"/>
                  <a:gd name="T28" fmla="*/ 0 w 119"/>
                  <a:gd name="T29" fmla="*/ 162 h 166"/>
                  <a:gd name="T30" fmla="*/ 0 w 119"/>
                  <a:gd name="T31" fmla="*/ 134 h 166"/>
                  <a:gd name="T32" fmla="*/ 5 w 119"/>
                  <a:gd name="T33" fmla="*/ 129 h 166"/>
                  <a:gd name="T34" fmla="*/ 39 w 119"/>
                  <a:gd name="T35" fmla="*/ 129 h 166"/>
                  <a:gd name="T36" fmla="*/ 39 w 119"/>
                  <a:gd name="T37" fmla="*/ 43 h 166"/>
                  <a:gd name="T38" fmla="*/ 7 w 119"/>
                  <a:gd name="T39" fmla="*/ 5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66">
                    <a:moveTo>
                      <a:pt x="7" y="54"/>
                    </a:moveTo>
                    <a:cubicBezTo>
                      <a:pt x="3" y="55"/>
                      <a:pt x="1" y="54"/>
                      <a:pt x="1" y="49"/>
                    </a:cubicBezTo>
                    <a:cubicBezTo>
                      <a:pt x="1" y="21"/>
                      <a:pt x="1" y="21"/>
                      <a:pt x="1" y="21"/>
                    </a:cubicBezTo>
                    <a:cubicBezTo>
                      <a:pt x="1" y="19"/>
                      <a:pt x="2" y="16"/>
                      <a:pt x="6" y="15"/>
                    </a:cubicBezTo>
                    <a:cubicBezTo>
                      <a:pt x="48" y="1"/>
                      <a:pt x="48" y="1"/>
                      <a:pt x="48" y="1"/>
                    </a:cubicBezTo>
                    <a:cubicBezTo>
                      <a:pt x="51" y="0"/>
                      <a:pt x="54" y="0"/>
                      <a:pt x="57" y="0"/>
                    </a:cubicBezTo>
                    <a:cubicBezTo>
                      <a:pt x="78" y="0"/>
                      <a:pt x="78" y="0"/>
                      <a:pt x="78" y="0"/>
                    </a:cubicBezTo>
                    <a:cubicBezTo>
                      <a:pt x="80" y="0"/>
                      <a:pt x="82" y="2"/>
                      <a:pt x="82" y="4"/>
                    </a:cubicBezTo>
                    <a:cubicBezTo>
                      <a:pt x="82" y="129"/>
                      <a:pt x="82" y="129"/>
                      <a:pt x="82" y="129"/>
                    </a:cubicBezTo>
                    <a:cubicBezTo>
                      <a:pt x="114" y="129"/>
                      <a:pt x="114" y="129"/>
                      <a:pt x="114" y="129"/>
                    </a:cubicBezTo>
                    <a:cubicBezTo>
                      <a:pt x="117" y="129"/>
                      <a:pt x="119" y="131"/>
                      <a:pt x="119" y="134"/>
                    </a:cubicBezTo>
                    <a:cubicBezTo>
                      <a:pt x="119" y="162"/>
                      <a:pt x="119" y="162"/>
                      <a:pt x="119" y="162"/>
                    </a:cubicBezTo>
                    <a:cubicBezTo>
                      <a:pt x="119" y="164"/>
                      <a:pt x="117" y="166"/>
                      <a:pt x="114" y="166"/>
                    </a:cubicBezTo>
                    <a:cubicBezTo>
                      <a:pt x="5" y="166"/>
                      <a:pt x="5" y="166"/>
                      <a:pt x="5" y="166"/>
                    </a:cubicBezTo>
                    <a:cubicBezTo>
                      <a:pt x="2" y="166"/>
                      <a:pt x="0" y="164"/>
                      <a:pt x="0" y="162"/>
                    </a:cubicBezTo>
                    <a:cubicBezTo>
                      <a:pt x="0" y="134"/>
                      <a:pt x="0" y="134"/>
                      <a:pt x="0" y="134"/>
                    </a:cubicBezTo>
                    <a:cubicBezTo>
                      <a:pt x="0" y="131"/>
                      <a:pt x="2" y="129"/>
                      <a:pt x="5" y="129"/>
                    </a:cubicBezTo>
                    <a:cubicBezTo>
                      <a:pt x="39" y="129"/>
                      <a:pt x="39" y="129"/>
                      <a:pt x="39" y="129"/>
                    </a:cubicBezTo>
                    <a:cubicBezTo>
                      <a:pt x="39" y="43"/>
                      <a:pt x="39" y="43"/>
                      <a:pt x="39" y="43"/>
                    </a:cubicBezTo>
                    <a:lnTo>
                      <a:pt x="7" y="5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52">
                <a:extLst>
                  <a:ext uri="{FF2B5EF4-FFF2-40B4-BE49-F238E27FC236}">
                    <a16:creationId xmlns:a16="http://schemas.microsoft.com/office/drawing/2014/main" id="{7A20E6F6-E38D-43C4-B626-371F4E480D3E}"/>
                  </a:ext>
                </a:extLst>
              </p:cNvPr>
              <p:cNvSpPr>
                <a:spLocks noEditPoints="1"/>
              </p:cNvSpPr>
              <p:nvPr/>
            </p:nvSpPr>
            <p:spPr bwMode="auto">
              <a:xfrm>
                <a:off x="572" y="3355"/>
                <a:ext cx="72" cy="99"/>
              </a:xfrm>
              <a:custGeom>
                <a:avLst/>
                <a:gdLst>
                  <a:gd name="T0" fmla="*/ 74 w 124"/>
                  <a:gd name="T1" fmla="*/ 123 h 170"/>
                  <a:gd name="T2" fmla="*/ 81 w 124"/>
                  <a:gd name="T3" fmla="*/ 105 h 170"/>
                  <a:gd name="T4" fmla="*/ 54 w 124"/>
                  <a:gd name="T5" fmla="*/ 110 h 170"/>
                  <a:gd name="T6" fmla="*/ 0 w 124"/>
                  <a:gd name="T7" fmla="*/ 56 h 170"/>
                  <a:gd name="T8" fmla="*/ 61 w 124"/>
                  <a:gd name="T9" fmla="*/ 0 h 170"/>
                  <a:gd name="T10" fmla="*/ 124 w 124"/>
                  <a:gd name="T11" fmla="*/ 79 h 170"/>
                  <a:gd name="T12" fmla="*/ 53 w 124"/>
                  <a:gd name="T13" fmla="*/ 170 h 170"/>
                  <a:gd name="T14" fmla="*/ 5 w 124"/>
                  <a:gd name="T15" fmla="*/ 158 h 170"/>
                  <a:gd name="T16" fmla="*/ 3 w 124"/>
                  <a:gd name="T17" fmla="*/ 152 h 170"/>
                  <a:gd name="T18" fmla="*/ 16 w 124"/>
                  <a:gd name="T19" fmla="*/ 126 h 170"/>
                  <a:gd name="T20" fmla="*/ 21 w 124"/>
                  <a:gd name="T21" fmla="*/ 125 h 170"/>
                  <a:gd name="T22" fmla="*/ 52 w 124"/>
                  <a:gd name="T23" fmla="*/ 134 h 170"/>
                  <a:gd name="T24" fmla="*/ 74 w 124"/>
                  <a:gd name="T25" fmla="*/ 123 h 170"/>
                  <a:gd name="T26" fmla="*/ 61 w 124"/>
                  <a:gd name="T27" fmla="*/ 35 h 170"/>
                  <a:gd name="T28" fmla="*/ 42 w 124"/>
                  <a:gd name="T29" fmla="*/ 55 h 170"/>
                  <a:gd name="T30" fmla="*/ 59 w 124"/>
                  <a:gd name="T31" fmla="*/ 75 h 170"/>
                  <a:gd name="T32" fmla="*/ 83 w 124"/>
                  <a:gd name="T33" fmla="*/ 69 h 170"/>
                  <a:gd name="T34" fmla="*/ 61 w 124"/>
                  <a:gd name="T35" fmla="*/ 3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170">
                    <a:moveTo>
                      <a:pt x="74" y="123"/>
                    </a:moveTo>
                    <a:cubicBezTo>
                      <a:pt x="77" y="118"/>
                      <a:pt x="80" y="112"/>
                      <a:pt x="81" y="105"/>
                    </a:cubicBezTo>
                    <a:cubicBezTo>
                      <a:pt x="75" y="108"/>
                      <a:pt x="67" y="110"/>
                      <a:pt x="54" y="110"/>
                    </a:cubicBezTo>
                    <a:cubicBezTo>
                      <a:pt x="28" y="110"/>
                      <a:pt x="0" y="97"/>
                      <a:pt x="0" y="56"/>
                    </a:cubicBezTo>
                    <a:cubicBezTo>
                      <a:pt x="0" y="21"/>
                      <a:pt x="27" y="0"/>
                      <a:pt x="61" y="0"/>
                    </a:cubicBezTo>
                    <a:cubicBezTo>
                      <a:pt x="89" y="0"/>
                      <a:pt x="124" y="12"/>
                      <a:pt x="124" y="79"/>
                    </a:cubicBezTo>
                    <a:cubicBezTo>
                      <a:pt x="124" y="112"/>
                      <a:pt x="114" y="170"/>
                      <a:pt x="53" y="170"/>
                    </a:cubicBezTo>
                    <a:cubicBezTo>
                      <a:pt x="28" y="170"/>
                      <a:pt x="16" y="164"/>
                      <a:pt x="5" y="158"/>
                    </a:cubicBezTo>
                    <a:cubicBezTo>
                      <a:pt x="3" y="157"/>
                      <a:pt x="2" y="154"/>
                      <a:pt x="3" y="152"/>
                    </a:cubicBezTo>
                    <a:cubicBezTo>
                      <a:pt x="16" y="126"/>
                      <a:pt x="16" y="126"/>
                      <a:pt x="16" y="126"/>
                    </a:cubicBezTo>
                    <a:cubicBezTo>
                      <a:pt x="17" y="124"/>
                      <a:pt x="19" y="124"/>
                      <a:pt x="21" y="125"/>
                    </a:cubicBezTo>
                    <a:cubicBezTo>
                      <a:pt x="32" y="130"/>
                      <a:pt x="39" y="134"/>
                      <a:pt x="52" y="134"/>
                    </a:cubicBezTo>
                    <a:cubicBezTo>
                      <a:pt x="61" y="134"/>
                      <a:pt x="69" y="130"/>
                      <a:pt x="74" y="123"/>
                    </a:cubicBezTo>
                    <a:close/>
                    <a:moveTo>
                      <a:pt x="61" y="35"/>
                    </a:moveTo>
                    <a:cubicBezTo>
                      <a:pt x="49" y="35"/>
                      <a:pt x="42" y="44"/>
                      <a:pt x="42" y="55"/>
                    </a:cubicBezTo>
                    <a:cubicBezTo>
                      <a:pt x="42" y="73"/>
                      <a:pt x="53" y="75"/>
                      <a:pt x="59" y="75"/>
                    </a:cubicBezTo>
                    <a:cubicBezTo>
                      <a:pt x="68" y="75"/>
                      <a:pt x="75" y="73"/>
                      <a:pt x="83" y="69"/>
                    </a:cubicBezTo>
                    <a:cubicBezTo>
                      <a:pt x="82" y="36"/>
                      <a:pt x="67" y="35"/>
                      <a:pt x="61" y="35"/>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53">
                <a:extLst>
                  <a:ext uri="{FF2B5EF4-FFF2-40B4-BE49-F238E27FC236}">
                    <a16:creationId xmlns:a16="http://schemas.microsoft.com/office/drawing/2014/main" id="{CAF9A9D2-9B99-4C1F-BC57-B272C02C44A0}"/>
                  </a:ext>
                </a:extLst>
              </p:cNvPr>
              <p:cNvSpPr>
                <a:spLocks noEditPoints="1"/>
              </p:cNvSpPr>
              <p:nvPr/>
            </p:nvSpPr>
            <p:spPr bwMode="auto">
              <a:xfrm>
                <a:off x="655" y="3355"/>
                <a:ext cx="72" cy="99"/>
              </a:xfrm>
              <a:custGeom>
                <a:avLst/>
                <a:gdLst>
                  <a:gd name="T0" fmla="*/ 74 w 124"/>
                  <a:gd name="T1" fmla="*/ 123 h 170"/>
                  <a:gd name="T2" fmla="*/ 80 w 124"/>
                  <a:gd name="T3" fmla="*/ 105 h 170"/>
                  <a:gd name="T4" fmla="*/ 54 w 124"/>
                  <a:gd name="T5" fmla="*/ 110 h 170"/>
                  <a:gd name="T6" fmla="*/ 0 w 124"/>
                  <a:gd name="T7" fmla="*/ 56 h 170"/>
                  <a:gd name="T8" fmla="*/ 60 w 124"/>
                  <a:gd name="T9" fmla="*/ 0 h 170"/>
                  <a:gd name="T10" fmla="*/ 124 w 124"/>
                  <a:gd name="T11" fmla="*/ 79 h 170"/>
                  <a:gd name="T12" fmla="*/ 52 w 124"/>
                  <a:gd name="T13" fmla="*/ 170 h 170"/>
                  <a:gd name="T14" fmla="*/ 5 w 124"/>
                  <a:gd name="T15" fmla="*/ 158 h 170"/>
                  <a:gd name="T16" fmla="*/ 3 w 124"/>
                  <a:gd name="T17" fmla="*/ 152 h 170"/>
                  <a:gd name="T18" fmla="*/ 15 w 124"/>
                  <a:gd name="T19" fmla="*/ 126 h 170"/>
                  <a:gd name="T20" fmla="*/ 21 w 124"/>
                  <a:gd name="T21" fmla="*/ 125 h 170"/>
                  <a:gd name="T22" fmla="*/ 51 w 124"/>
                  <a:gd name="T23" fmla="*/ 134 h 170"/>
                  <a:gd name="T24" fmla="*/ 74 w 124"/>
                  <a:gd name="T25" fmla="*/ 123 h 170"/>
                  <a:gd name="T26" fmla="*/ 60 w 124"/>
                  <a:gd name="T27" fmla="*/ 35 h 170"/>
                  <a:gd name="T28" fmla="*/ 41 w 124"/>
                  <a:gd name="T29" fmla="*/ 55 h 170"/>
                  <a:gd name="T30" fmla="*/ 59 w 124"/>
                  <a:gd name="T31" fmla="*/ 75 h 170"/>
                  <a:gd name="T32" fmla="*/ 82 w 124"/>
                  <a:gd name="T33" fmla="*/ 69 h 170"/>
                  <a:gd name="T34" fmla="*/ 60 w 124"/>
                  <a:gd name="T35" fmla="*/ 3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170">
                    <a:moveTo>
                      <a:pt x="74" y="123"/>
                    </a:moveTo>
                    <a:cubicBezTo>
                      <a:pt x="77" y="118"/>
                      <a:pt x="79" y="112"/>
                      <a:pt x="80" y="105"/>
                    </a:cubicBezTo>
                    <a:cubicBezTo>
                      <a:pt x="74" y="108"/>
                      <a:pt x="67" y="110"/>
                      <a:pt x="54" y="110"/>
                    </a:cubicBezTo>
                    <a:cubicBezTo>
                      <a:pt x="28" y="110"/>
                      <a:pt x="0" y="97"/>
                      <a:pt x="0" y="56"/>
                    </a:cubicBezTo>
                    <a:cubicBezTo>
                      <a:pt x="0" y="21"/>
                      <a:pt x="27" y="0"/>
                      <a:pt x="60" y="0"/>
                    </a:cubicBezTo>
                    <a:cubicBezTo>
                      <a:pt x="89" y="0"/>
                      <a:pt x="124" y="12"/>
                      <a:pt x="124" y="79"/>
                    </a:cubicBezTo>
                    <a:cubicBezTo>
                      <a:pt x="124" y="112"/>
                      <a:pt x="114" y="170"/>
                      <a:pt x="52" y="170"/>
                    </a:cubicBezTo>
                    <a:cubicBezTo>
                      <a:pt x="28" y="170"/>
                      <a:pt x="15" y="164"/>
                      <a:pt x="5" y="158"/>
                    </a:cubicBezTo>
                    <a:cubicBezTo>
                      <a:pt x="3" y="157"/>
                      <a:pt x="2" y="154"/>
                      <a:pt x="3" y="152"/>
                    </a:cubicBezTo>
                    <a:cubicBezTo>
                      <a:pt x="15" y="126"/>
                      <a:pt x="15" y="126"/>
                      <a:pt x="15" y="126"/>
                    </a:cubicBezTo>
                    <a:cubicBezTo>
                      <a:pt x="16" y="124"/>
                      <a:pt x="19" y="124"/>
                      <a:pt x="21" y="125"/>
                    </a:cubicBezTo>
                    <a:cubicBezTo>
                      <a:pt x="31" y="130"/>
                      <a:pt x="38" y="134"/>
                      <a:pt x="51" y="134"/>
                    </a:cubicBezTo>
                    <a:cubicBezTo>
                      <a:pt x="60" y="134"/>
                      <a:pt x="68" y="130"/>
                      <a:pt x="74" y="123"/>
                    </a:cubicBezTo>
                    <a:close/>
                    <a:moveTo>
                      <a:pt x="60" y="35"/>
                    </a:moveTo>
                    <a:cubicBezTo>
                      <a:pt x="49" y="35"/>
                      <a:pt x="41" y="44"/>
                      <a:pt x="41" y="55"/>
                    </a:cubicBezTo>
                    <a:cubicBezTo>
                      <a:pt x="41" y="73"/>
                      <a:pt x="52" y="75"/>
                      <a:pt x="59" y="75"/>
                    </a:cubicBezTo>
                    <a:cubicBezTo>
                      <a:pt x="68" y="75"/>
                      <a:pt x="74" y="73"/>
                      <a:pt x="82" y="69"/>
                    </a:cubicBezTo>
                    <a:cubicBezTo>
                      <a:pt x="81" y="36"/>
                      <a:pt x="66" y="35"/>
                      <a:pt x="60" y="35"/>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54">
                <a:extLst>
                  <a:ext uri="{FF2B5EF4-FFF2-40B4-BE49-F238E27FC236}">
                    <a16:creationId xmlns:a16="http://schemas.microsoft.com/office/drawing/2014/main" id="{CFBDAB30-9A80-463B-A185-8BB26BAC30C5}"/>
                  </a:ext>
                </a:extLst>
              </p:cNvPr>
              <p:cNvSpPr>
                <a:spLocks/>
              </p:cNvSpPr>
              <p:nvPr/>
            </p:nvSpPr>
            <p:spPr bwMode="auto">
              <a:xfrm>
                <a:off x="738" y="3355"/>
                <a:ext cx="67" cy="97"/>
              </a:xfrm>
              <a:custGeom>
                <a:avLst/>
                <a:gdLst>
                  <a:gd name="T0" fmla="*/ 109 w 116"/>
                  <a:gd name="T1" fmla="*/ 131 h 168"/>
                  <a:gd name="T2" fmla="*/ 114 w 116"/>
                  <a:gd name="T3" fmla="*/ 136 h 168"/>
                  <a:gd name="T4" fmla="*/ 114 w 116"/>
                  <a:gd name="T5" fmla="*/ 164 h 168"/>
                  <a:gd name="T6" fmla="*/ 109 w 116"/>
                  <a:gd name="T7" fmla="*/ 168 h 168"/>
                  <a:gd name="T8" fmla="*/ 4 w 116"/>
                  <a:gd name="T9" fmla="*/ 168 h 168"/>
                  <a:gd name="T10" fmla="*/ 0 w 116"/>
                  <a:gd name="T11" fmla="*/ 164 h 168"/>
                  <a:gd name="T12" fmla="*/ 0 w 116"/>
                  <a:gd name="T13" fmla="*/ 149 h 168"/>
                  <a:gd name="T14" fmla="*/ 19 w 116"/>
                  <a:gd name="T15" fmla="*/ 96 h 168"/>
                  <a:gd name="T16" fmla="*/ 70 w 116"/>
                  <a:gd name="T17" fmla="*/ 64 h 168"/>
                  <a:gd name="T18" fmla="*/ 76 w 116"/>
                  <a:gd name="T19" fmla="*/ 50 h 168"/>
                  <a:gd name="T20" fmla="*/ 71 w 116"/>
                  <a:gd name="T21" fmla="*/ 40 h 168"/>
                  <a:gd name="T22" fmla="*/ 58 w 116"/>
                  <a:gd name="T23" fmla="*/ 36 h 168"/>
                  <a:gd name="T24" fmla="*/ 21 w 116"/>
                  <a:gd name="T25" fmla="*/ 50 h 168"/>
                  <a:gd name="T26" fmla="*/ 14 w 116"/>
                  <a:gd name="T27" fmla="*/ 49 h 168"/>
                  <a:gd name="T28" fmla="*/ 2 w 116"/>
                  <a:gd name="T29" fmla="*/ 24 h 168"/>
                  <a:gd name="T30" fmla="*/ 4 w 116"/>
                  <a:gd name="T31" fmla="*/ 19 h 168"/>
                  <a:gd name="T32" fmla="*/ 62 w 116"/>
                  <a:gd name="T33" fmla="*/ 0 h 168"/>
                  <a:gd name="T34" fmla="*/ 104 w 116"/>
                  <a:gd name="T35" fmla="*/ 17 h 168"/>
                  <a:gd name="T36" fmla="*/ 116 w 116"/>
                  <a:gd name="T37" fmla="*/ 49 h 168"/>
                  <a:gd name="T38" fmla="*/ 100 w 116"/>
                  <a:gd name="T39" fmla="*/ 86 h 168"/>
                  <a:gd name="T40" fmla="*/ 54 w 116"/>
                  <a:gd name="T41" fmla="*/ 116 h 168"/>
                  <a:gd name="T42" fmla="*/ 46 w 116"/>
                  <a:gd name="T43" fmla="*/ 131 h 168"/>
                  <a:gd name="T44" fmla="*/ 109 w 116"/>
                  <a:gd name="T45"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168">
                    <a:moveTo>
                      <a:pt x="109" y="131"/>
                    </a:moveTo>
                    <a:cubicBezTo>
                      <a:pt x="112" y="131"/>
                      <a:pt x="114" y="133"/>
                      <a:pt x="114" y="136"/>
                    </a:cubicBezTo>
                    <a:cubicBezTo>
                      <a:pt x="114" y="164"/>
                      <a:pt x="114" y="164"/>
                      <a:pt x="114" y="164"/>
                    </a:cubicBezTo>
                    <a:cubicBezTo>
                      <a:pt x="114" y="166"/>
                      <a:pt x="112" y="168"/>
                      <a:pt x="109" y="168"/>
                    </a:cubicBezTo>
                    <a:cubicBezTo>
                      <a:pt x="4" y="168"/>
                      <a:pt x="4" y="168"/>
                      <a:pt x="4" y="168"/>
                    </a:cubicBezTo>
                    <a:cubicBezTo>
                      <a:pt x="2" y="168"/>
                      <a:pt x="0" y="166"/>
                      <a:pt x="0" y="164"/>
                    </a:cubicBezTo>
                    <a:cubicBezTo>
                      <a:pt x="0" y="149"/>
                      <a:pt x="0" y="149"/>
                      <a:pt x="0" y="149"/>
                    </a:cubicBezTo>
                    <a:cubicBezTo>
                      <a:pt x="0" y="125"/>
                      <a:pt x="6" y="110"/>
                      <a:pt x="19" y="96"/>
                    </a:cubicBezTo>
                    <a:cubicBezTo>
                      <a:pt x="36" y="80"/>
                      <a:pt x="57" y="76"/>
                      <a:pt x="70" y="64"/>
                    </a:cubicBezTo>
                    <a:cubicBezTo>
                      <a:pt x="74" y="60"/>
                      <a:pt x="76" y="56"/>
                      <a:pt x="76" y="50"/>
                    </a:cubicBezTo>
                    <a:cubicBezTo>
                      <a:pt x="76" y="47"/>
                      <a:pt x="74" y="43"/>
                      <a:pt x="71" y="40"/>
                    </a:cubicBezTo>
                    <a:cubicBezTo>
                      <a:pt x="69" y="37"/>
                      <a:pt x="65" y="36"/>
                      <a:pt x="58" y="36"/>
                    </a:cubicBezTo>
                    <a:cubicBezTo>
                      <a:pt x="46" y="36"/>
                      <a:pt x="34" y="41"/>
                      <a:pt x="21" y="50"/>
                    </a:cubicBezTo>
                    <a:cubicBezTo>
                      <a:pt x="19" y="51"/>
                      <a:pt x="16" y="52"/>
                      <a:pt x="14" y="49"/>
                    </a:cubicBezTo>
                    <a:cubicBezTo>
                      <a:pt x="2" y="24"/>
                      <a:pt x="2" y="24"/>
                      <a:pt x="2" y="24"/>
                    </a:cubicBezTo>
                    <a:cubicBezTo>
                      <a:pt x="1" y="22"/>
                      <a:pt x="2" y="20"/>
                      <a:pt x="4" y="19"/>
                    </a:cubicBezTo>
                    <a:cubicBezTo>
                      <a:pt x="18" y="10"/>
                      <a:pt x="35" y="0"/>
                      <a:pt x="62" y="0"/>
                    </a:cubicBezTo>
                    <a:cubicBezTo>
                      <a:pt x="80" y="0"/>
                      <a:pt x="94" y="7"/>
                      <a:pt x="104" y="17"/>
                    </a:cubicBezTo>
                    <a:cubicBezTo>
                      <a:pt x="111" y="25"/>
                      <a:pt x="116" y="36"/>
                      <a:pt x="116" y="49"/>
                    </a:cubicBezTo>
                    <a:cubicBezTo>
                      <a:pt x="116" y="64"/>
                      <a:pt x="110" y="76"/>
                      <a:pt x="100" y="86"/>
                    </a:cubicBezTo>
                    <a:cubicBezTo>
                      <a:pt x="84" y="102"/>
                      <a:pt x="66" y="106"/>
                      <a:pt x="54" y="116"/>
                    </a:cubicBezTo>
                    <a:cubicBezTo>
                      <a:pt x="48" y="120"/>
                      <a:pt x="46" y="125"/>
                      <a:pt x="46" y="131"/>
                    </a:cubicBezTo>
                    <a:lnTo>
                      <a:pt x="109" y="131"/>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55">
                <a:extLst>
                  <a:ext uri="{FF2B5EF4-FFF2-40B4-BE49-F238E27FC236}">
                    <a16:creationId xmlns:a16="http://schemas.microsoft.com/office/drawing/2014/main" id="{35CC570F-5998-4202-A796-3511E25C41CD}"/>
                  </a:ext>
                </a:extLst>
              </p:cNvPr>
              <p:cNvSpPr>
                <a:spLocks noEditPoints="1"/>
              </p:cNvSpPr>
              <p:nvPr/>
            </p:nvSpPr>
            <p:spPr bwMode="auto">
              <a:xfrm>
                <a:off x="820" y="3376"/>
                <a:ext cx="70" cy="54"/>
              </a:xfrm>
              <a:custGeom>
                <a:avLst/>
                <a:gdLst>
                  <a:gd name="T0" fmla="*/ 4 w 121"/>
                  <a:gd name="T1" fmla="*/ 37 h 93"/>
                  <a:gd name="T2" fmla="*/ 0 w 121"/>
                  <a:gd name="T3" fmla="*/ 33 h 93"/>
                  <a:gd name="T4" fmla="*/ 0 w 121"/>
                  <a:gd name="T5" fmla="*/ 5 h 93"/>
                  <a:gd name="T6" fmla="*/ 4 w 121"/>
                  <a:gd name="T7" fmla="*/ 0 h 93"/>
                  <a:gd name="T8" fmla="*/ 116 w 121"/>
                  <a:gd name="T9" fmla="*/ 0 h 93"/>
                  <a:gd name="T10" fmla="*/ 121 w 121"/>
                  <a:gd name="T11" fmla="*/ 5 h 93"/>
                  <a:gd name="T12" fmla="*/ 121 w 121"/>
                  <a:gd name="T13" fmla="*/ 33 h 93"/>
                  <a:gd name="T14" fmla="*/ 116 w 121"/>
                  <a:gd name="T15" fmla="*/ 37 h 93"/>
                  <a:gd name="T16" fmla="*/ 4 w 121"/>
                  <a:gd name="T17" fmla="*/ 37 h 93"/>
                  <a:gd name="T18" fmla="*/ 4 w 121"/>
                  <a:gd name="T19" fmla="*/ 93 h 93"/>
                  <a:gd name="T20" fmla="*/ 0 w 121"/>
                  <a:gd name="T21" fmla="*/ 89 h 93"/>
                  <a:gd name="T22" fmla="*/ 0 w 121"/>
                  <a:gd name="T23" fmla="*/ 60 h 93"/>
                  <a:gd name="T24" fmla="*/ 4 w 121"/>
                  <a:gd name="T25" fmla="*/ 56 h 93"/>
                  <a:gd name="T26" fmla="*/ 116 w 121"/>
                  <a:gd name="T27" fmla="*/ 56 h 93"/>
                  <a:gd name="T28" fmla="*/ 121 w 121"/>
                  <a:gd name="T29" fmla="*/ 60 h 93"/>
                  <a:gd name="T30" fmla="*/ 121 w 121"/>
                  <a:gd name="T31" fmla="*/ 89 h 93"/>
                  <a:gd name="T32" fmla="*/ 116 w 121"/>
                  <a:gd name="T33" fmla="*/ 93 h 93"/>
                  <a:gd name="T34" fmla="*/ 4 w 121"/>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93">
                    <a:moveTo>
                      <a:pt x="4" y="37"/>
                    </a:moveTo>
                    <a:cubicBezTo>
                      <a:pt x="2" y="37"/>
                      <a:pt x="0" y="36"/>
                      <a:pt x="0" y="33"/>
                    </a:cubicBezTo>
                    <a:cubicBezTo>
                      <a:pt x="0" y="5"/>
                      <a:pt x="0" y="5"/>
                      <a:pt x="0" y="5"/>
                    </a:cubicBezTo>
                    <a:cubicBezTo>
                      <a:pt x="0" y="2"/>
                      <a:pt x="2" y="0"/>
                      <a:pt x="4" y="0"/>
                    </a:cubicBezTo>
                    <a:cubicBezTo>
                      <a:pt x="116" y="0"/>
                      <a:pt x="116" y="0"/>
                      <a:pt x="116" y="0"/>
                    </a:cubicBezTo>
                    <a:cubicBezTo>
                      <a:pt x="119" y="0"/>
                      <a:pt x="121" y="2"/>
                      <a:pt x="121" y="5"/>
                    </a:cubicBezTo>
                    <a:cubicBezTo>
                      <a:pt x="121" y="33"/>
                      <a:pt x="121" y="33"/>
                      <a:pt x="121" y="33"/>
                    </a:cubicBezTo>
                    <a:cubicBezTo>
                      <a:pt x="121" y="36"/>
                      <a:pt x="119" y="37"/>
                      <a:pt x="116" y="37"/>
                    </a:cubicBezTo>
                    <a:lnTo>
                      <a:pt x="4" y="37"/>
                    </a:lnTo>
                    <a:close/>
                    <a:moveTo>
                      <a:pt x="4" y="93"/>
                    </a:moveTo>
                    <a:cubicBezTo>
                      <a:pt x="2" y="93"/>
                      <a:pt x="0" y="91"/>
                      <a:pt x="0" y="89"/>
                    </a:cubicBezTo>
                    <a:cubicBezTo>
                      <a:pt x="0" y="60"/>
                      <a:pt x="0" y="60"/>
                      <a:pt x="0" y="60"/>
                    </a:cubicBezTo>
                    <a:cubicBezTo>
                      <a:pt x="0" y="58"/>
                      <a:pt x="2" y="56"/>
                      <a:pt x="4" y="56"/>
                    </a:cubicBezTo>
                    <a:cubicBezTo>
                      <a:pt x="116" y="56"/>
                      <a:pt x="116" y="56"/>
                      <a:pt x="116" y="56"/>
                    </a:cubicBezTo>
                    <a:cubicBezTo>
                      <a:pt x="119" y="56"/>
                      <a:pt x="121" y="58"/>
                      <a:pt x="121" y="60"/>
                    </a:cubicBezTo>
                    <a:cubicBezTo>
                      <a:pt x="121" y="89"/>
                      <a:pt x="121" y="89"/>
                      <a:pt x="121" y="89"/>
                    </a:cubicBezTo>
                    <a:cubicBezTo>
                      <a:pt x="121" y="91"/>
                      <a:pt x="119" y="93"/>
                      <a:pt x="116" y="93"/>
                    </a:cubicBezTo>
                    <a:lnTo>
                      <a:pt x="4" y="93"/>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56">
                <a:extLst>
                  <a:ext uri="{FF2B5EF4-FFF2-40B4-BE49-F238E27FC236}">
                    <a16:creationId xmlns:a16="http://schemas.microsoft.com/office/drawing/2014/main" id="{81B4C861-957F-41D0-80AE-6E07C218B0DF}"/>
                  </a:ext>
                </a:extLst>
              </p:cNvPr>
              <p:cNvSpPr>
                <a:spLocks/>
              </p:cNvSpPr>
              <p:nvPr/>
            </p:nvSpPr>
            <p:spPr bwMode="auto">
              <a:xfrm>
                <a:off x="904" y="3356"/>
                <a:ext cx="68" cy="96"/>
              </a:xfrm>
              <a:custGeom>
                <a:avLst/>
                <a:gdLst>
                  <a:gd name="T0" fmla="*/ 7 w 118"/>
                  <a:gd name="T1" fmla="*/ 54 h 166"/>
                  <a:gd name="T2" fmla="*/ 1 w 118"/>
                  <a:gd name="T3" fmla="*/ 49 h 166"/>
                  <a:gd name="T4" fmla="*/ 1 w 118"/>
                  <a:gd name="T5" fmla="*/ 21 h 166"/>
                  <a:gd name="T6" fmla="*/ 5 w 118"/>
                  <a:gd name="T7" fmla="*/ 15 h 166"/>
                  <a:gd name="T8" fmla="*/ 48 w 118"/>
                  <a:gd name="T9" fmla="*/ 1 h 166"/>
                  <a:gd name="T10" fmla="*/ 57 w 118"/>
                  <a:gd name="T11" fmla="*/ 0 h 166"/>
                  <a:gd name="T12" fmla="*/ 78 w 118"/>
                  <a:gd name="T13" fmla="*/ 0 h 166"/>
                  <a:gd name="T14" fmla="*/ 82 w 118"/>
                  <a:gd name="T15" fmla="*/ 4 h 166"/>
                  <a:gd name="T16" fmla="*/ 82 w 118"/>
                  <a:gd name="T17" fmla="*/ 129 h 166"/>
                  <a:gd name="T18" fmla="*/ 114 w 118"/>
                  <a:gd name="T19" fmla="*/ 129 h 166"/>
                  <a:gd name="T20" fmla="*/ 118 w 118"/>
                  <a:gd name="T21" fmla="*/ 134 h 166"/>
                  <a:gd name="T22" fmla="*/ 118 w 118"/>
                  <a:gd name="T23" fmla="*/ 162 h 166"/>
                  <a:gd name="T24" fmla="*/ 114 w 118"/>
                  <a:gd name="T25" fmla="*/ 166 h 166"/>
                  <a:gd name="T26" fmla="*/ 4 w 118"/>
                  <a:gd name="T27" fmla="*/ 166 h 166"/>
                  <a:gd name="T28" fmla="*/ 0 w 118"/>
                  <a:gd name="T29" fmla="*/ 162 h 166"/>
                  <a:gd name="T30" fmla="*/ 0 w 118"/>
                  <a:gd name="T31" fmla="*/ 134 h 166"/>
                  <a:gd name="T32" fmla="*/ 4 w 118"/>
                  <a:gd name="T33" fmla="*/ 129 h 166"/>
                  <a:gd name="T34" fmla="*/ 39 w 118"/>
                  <a:gd name="T35" fmla="*/ 129 h 166"/>
                  <a:gd name="T36" fmla="*/ 39 w 118"/>
                  <a:gd name="T37" fmla="*/ 43 h 166"/>
                  <a:gd name="T38" fmla="*/ 7 w 118"/>
                  <a:gd name="T39" fmla="*/ 5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66">
                    <a:moveTo>
                      <a:pt x="7" y="54"/>
                    </a:moveTo>
                    <a:cubicBezTo>
                      <a:pt x="3" y="55"/>
                      <a:pt x="1" y="54"/>
                      <a:pt x="1" y="49"/>
                    </a:cubicBezTo>
                    <a:cubicBezTo>
                      <a:pt x="1" y="21"/>
                      <a:pt x="1" y="21"/>
                      <a:pt x="1" y="21"/>
                    </a:cubicBezTo>
                    <a:cubicBezTo>
                      <a:pt x="1" y="19"/>
                      <a:pt x="2" y="16"/>
                      <a:pt x="5" y="15"/>
                    </a:cubicBezTo>
                    <a:cubicBezTo>
                      <a:pt x="48" y="1"/>
                      <a:pt x="48" y="1"/>
                      <a:pt x="48" y="1"/>
                    </a:cubicBezTo>
                    <a:cubicBezTo>
                      <a:pt x="51" y="0"/>
                      <a:pt x="54" y="0"/>
                      <a:pt x="57" y="0"/>
                    </a:cubicBezTo>
                    <a:cubicBezTo>
                      <a:pt x="78" y="0"/>
                      <a:pt x="78" y="0"/>
                      <a:pt x="78" y="0"/>
                    </a:cubicBezTo>
                    <a:cubicBezTo>
                      <a:pt x="80" y="0"/>
                      <a:pt x="82" y="2"/>
                      <a:pt x="82" y="4"/>
                    </a:cubicBezTo>
                    <a:cubicBezTo>
                      <a:pt x="82" y="129"/>
                      <a:pt x="82" y="129"/>
                      <a:pt x="82" y="129"/>
                    </a:cubicBezTo>
                    <a:cubicBezTo>
                      <a:pt x="114" y="129"/>
                      <a:pt x="114" y="129"/>
                      <a:pt x="114" y="129"/>
                    </a:cubicBezTo>
                    <a:cubicBezTo>
                      <a:pt x="116" y="129"/>
                      <a:pt x="118" y="131"/>
                      <a:pt x="118" y="134"/>
                    </a:cubicBezTo>
                    <a:cubicBezTo>
                      <a:pt x="118" y="162"/>
                      <a:pt x="118" y="162"/>
                      <a:pt x="118" y="162"/>
                    </a:cubicBezTo>
                    <a:cubicBezTo>
                      <a:pt x="118" y="164"/>
                      <a:pt x="116" y="166"/>
                      <a:pt x="114" y="166"/>
                    </a:cubicBezTo>
                    <a:cubicBezTo>
                      <a:pt x="4" y="166"/>
                      <a:pt x="4" y="166"/>
                      <a:pt x="4" y="166"/>
                    </a:cubicBezTo>
                    <a:cubicBezTo>
                      <a:pt x="2" y="166"/>
                      <a:pt x="0" y="164"/>
                      <a:pt x="0" y="162"/>
                    </a:cubicBezTo>
                    <a:cubicBezTo>
                      <a:pt x="0" y="134"/>
                      <a:pt x="0" y="134"/>
                      <a:pt x="0" y="134"/>
                    </a:cubicBezTo>
                    <a:cubicBezTo>
                      <a:pt x="0" y="131"/>
                      <a:pt x="2" y="129"/>
                      <a:pt x="4" y="129"/>
                    </a:cubicBezTo>
                    <a:cubicBezTo>
                      <a:pt x="39" y="129"/>
                      <a:pt x="39" y="129"/>
                      <a:pt x="39" y="129"/>
                    </a:cubicBezTo>
                    <a:cubicBezTo>
                      <a:pt x="39" y="43"/>
                      <a:pt x="39" y="43"/>
                      <a:pt x="39" y="43"/>
                    </a:cubicBezTo>
                    <a:lnTo>
                      <a:pt x="7" y="5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57">
                <a:extLst>
                  <a:ext uri="{FF2B5EF4-FFF2-40B4-BE49-F238E27FC236}">
                    <a16:creationId xmlns:a16="http://schemas.microsoft.com/office/drawing/2014/main" id="{1DD9798B-EB08-473E-8496-B1053EFD9755}"/>
                  </a:ext>
                </a:extLst>
              </p:cNvPr>
              <p:cNvSpPr>
                <a:spLocks/>
              </p:cNvSpPr>
              <p:nvPr/>
            </p:nvSpPr>
            <p:spPr bwMode="auto">
              <a:xfrm>
                <a:off x="984" y="3356"/>
                <a:ext cx="68" cy="96"/>
              </a:xfrm>
              <a:custGeom>
                <a:avLst/>
                <a:gdLst>
                  <a:gd name="T0" fmla="*/ 7 w 118"/>
                  <a:gd name="T1" fmla="*/ 54 h 166"/>
                  <a:gd name="T2" fmla="*/ 1 w 118"/>
                  <a:gd name="T3" fmla="*/ 49 h 166"/>
                  <a:gd name="T4" fmla="*/ 1 w 118"/>
                  <a:gd name="T5" fmla="*/ 21 h 166"/>
                  <a:gd name="T6" fmla="*/ 5 w 118"/>
                  <a:gd name="T7" fmla="*/ 15 h 166"/>
                  <a:gd name="T8" fmla="*/ 48 w 118"/>
                  <a:gd name="T9" fmla="*/ 1 h 166"/>
                  <a:gd name="T10" fmla="*/ 57 w 118"/>
                  <a:gd name="T11" fmla="*/ 0 h 166"/>
                  <a:gd name="T12" fmla="*/ 77 w 118"/>
                  <a:gd name="T13" fmla="*/ 0 h 166"/>
                  <a:gd name="T14" fmla="*/ 82 w 118"/>
                  <a:gd name="T15" fmla="*/ 4 h 166"/>
                  <a:gd name="T16" fmla="*/ 82 w 118"/>
                  <a:gd name="T17" fmla="*/ 129 h 166"/>
                  <a:gd name="T18" fmla="*/ 114 w 118"/>
                  <a:gd name="T19" fmla="*/ 129 h 166"/>
                  <a:gd name="T20" fmla="*/ 118 w 118"/>
                  <a:gd name="T21" fmla="*/ 134 h 166"/>
                  <a:gd name="T22" fmla="*/ 118 w 118"/>
                  <a:gd name="T23" fmla="*/ 162 h 166"/>
                  <a:gd name="T24" fmla="*/ 114 w 118"/>
                  <a:gd name="T25" fmla="*/ 166 h 166"/>
                  <a:gd name="T26" fmla="*/ 4 w 118"/>
                  <a:gd name="T27" fmla="*/ 166 h 166"/>
                  <a:gd name="T28" fmla="*/ 0 w 118"/>
                  <a:gd name="T29" fmla="*/ 162 h 166"/>
                  <a:gd name="T30" fmla="*/ 0 w 118"/>
                  <a:gd name="T31" fmla="*/ 134 h 166"/>
                  <a:gd name="T32" fmla="*/ 4 w 118"/>
                  <a:gd name="T33" fmla="*/ 129 h 166"/>
                  <a:gd name="T34" fmla="*/ 39 w 118"/>
                  <a:gd name="T35" fmla="*/ 129 h 166"/>
                  <a:gd name="T36" fmla="*/ 39 w 118"/>
                  <a:gd name="T37" fmla="*/ 43 h 166"/>
                  <a:gd name="T38" fmla="*/ 7 w 118"/>
                  <a:gd name="T39" fmla="*/ 5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66">
                    <a:moveTo>
                      <a:pt x="7" y="54"/>
                    </a:moveTo>
                    <a:cubicBezTo>
                      <a:pt x="3" y="55"/>
                      <a:pt x="1" y="54"/>
                      <a:pt x="1" y="49"/>
                    </a:cubicBezTo>
                    <a:cubicBezTo>
                      <a:pt x="1" y="21"/>
                      <a:pt x="1" y="21"/>
                      <a:pt x="1" y="21"/>
                    </a:cubicBezTo>
                    <a:cubicBezTo>
                      <a:pt x="1" y="19"/>
                      <a:pt x="2" y="16"/>
                      <a:pt x="5" y="15"/>
                    </a:cubicBezTo>
                    <a:cubicBezTo>
                      <a:pt x="48" y="1"/>
                      <a:pt x="48" y="1"/>
                      <a:pt x="48" y="1"/>
                    </a:cubicBezTo>
                    <a:cubicBezTo>
                      <a:pt x="51" y="0"/>
                      <a:pt x="54" y="0"/>
                      <a:pt x="57" y="0"/>
                    </a:cubicBezTo>
                    <a:cubicBezTo>
                      <a:pt x="77" y="0"/>
                      <a:pt x="77" y="0"/>
                      <a:pt x="77" y="0"/>
                    </a:cubicBezTo>
                    <a:cubicBezTo>
                      <a:pt x="80" y="0"/>
                      <a:pt x="82" y="2"/>
                      <a:pt x="82" y="4"/>
                    </a:cubicBezTo>
                    <a:cubicBezTo>
                      <a:pt x="82" y="129"/>
                      <a:pt x="82" y="129"/>
                      <a:pt x="82" y="129"/>
                    </a:cubicBezTo>
                    <a:cubicBezTo>
                      <a:pt x="114" y="129"/>
                      <a:pt x="114" y="129"/>
                      <a:pt x="114" y="129"/>
                    </a:cubicBezTo>
                    <a:cubicBezTo>
                      <a:pt x="116" y="129"/>
                      <a:pt x="118" y="131"/>
                      <a:pt x="118" y="134"/>
                    </a:cubicBezTo>
                    <a:cubicBezTo>
                      <a:pt x="118" y="162"/>
                      <a:pt x="118" y="162"/>
                      <a:pt x="118" y="162"/>
                    </a:cubicBezTo>
                    <a:cubicBezTo>
                      <a:pt x="118" y="164"/>
                      <a:pt x="116" y="166"/>
                      <a:pt x="114" y="166"/>
                    </a:cubicBezTo>
                    <a:cubicBezTo>
                      <a:pt x="4" y="166"/>
                      <a:pt x="4" y="166"/>
                      <a:pt x="4" y="166"/>
                    </a:cubicBezTo>
                    <a:cubicBezTo>
                      <a:pt x="2" y="166"/>
                      <a:pt x="0" y="164"/>
                      <a:pt x="0" y="162"/>
                    </a:cubicBezTo>
                    <a:cubicBezTo>
                      <a:pt x="0" y="134"/>
                      <a:pt x="0" y="134"/>
                      <a:pt x="0" y="134"/>
                    </a:cubicBezTo>
                    <a:cubicBezTo>
                      <a:pt x="0" y="131"/>
                      <a:pt x="2" y="129"/>
                      <a:pt x="4" y="129"/>
                    </a:cubicBezTo>
                    <a:cubicBezTo>
                      <a:pt x="39" y="129"/>
                      <a:pt x="39" y="129"/>
                      <a:pt x="39" y="129"/>
                    </a:cubicBezTo>
                    <a:cubicBezTo>
                      <a:pt x="39" y="43"/>
                      <a:pt x="39" y="43"/>
                      <a:pt x="39" y="43"/>
                    </a:cubicBezTo>
                    <a:lnTo>
                      <a:pt x="7" y="5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58">
                <a:extLst>
                  <a:ext uri="{FF2B5EF4-FFF2-40B4-BE49-F238E27FC236}">
                    <a16:creationId xmlns:a16="http://schemas.microsoft.com/office/drawing/2014/main" id="{5D774588-218C-4315-8D7F-E06498CCD01D}"/>
                  </a:ext>
                </a:extLst>
              </p:cNvPr>
              <p:cNvSpPr>
                <a:spLocks/>
              </p:cNvSpPr>
              <p:nvPr/>
            </p:nvSpPr>
            <p:spPr bwMode="auto">
              <a:xfrm>
                <a:off x="1064" y="3356"/>
                <a:ext cx="101" cy="96"/>
              </a:xfrm>
              <a:custGeom>
                <a:avLst/>
                <a:gdLst>
                  <a:gd name="T0" fmla="*/ 174 w 174"/>
                  <a:gd name="T1" fmla="*/ 161 h 165"/>
                  <a:gd name="T2" fmla="*/ 169 w 174"/>
                  <a:gd name="T3" fmla="*/ 165 h 165"/>
                  <a:gd name="T4" fmla="*/ 137 w 174"/>
                  <a:gd name="T5" fmla="*/ 165 h 165"/>
                  <a:gd name="T6" fmla="*/ 132 w 174"/>
                  <a:gd name="T7" fmla="*/ 161 h 165"/>
                  <a:gd name="T8" fmla="*/ 132 w 174"/>
                  <a:gd name="T9" fmla="*/ 74 h 165"/>
                  <a:gd name="T10" fmla="*/ 107 w 174"/>
                  <a:gd name="T11" fmla="*/ 122 h 165"/>
                  <a:gd name="T12" fmla="*/ 100 w 174"/>
                  <a:gd name="T13" fmla="*/ 126 h 165"/>
                  <a:gd name="T14" fmla="*/ 75 w 174"/>
                  <a:gd name="T15" fmla="*/ 126 h 165"/>
                  <a:gd name="T16" fmla="*/ 68 w 174"/>
                  <a:gd name="T17" fmla="*/ 122 h 165"/>
                  <a:gd name="T18" fmla="*/ 41 w 174"/>
                  <a:gd name="T19" fmla="*/ 74 h 165"/>
                  <a:gd name="T20" fmla="*/ 41 w 174"/>
                  <a:gd name="T21" fmla="*/ 161 h 165"/>
                  <a:gd name="T22" fmla="*/ 37 w 174"/>
                  <a:gd name="T23" fmla="*/ 165 h 165"/>
                  <a:gd name="T24" fmla="*/ 4 w 174"/>
                  <a:gd name="T25" fmla="*/ 165 h 165"/>
                  <a:gd name="T26" fmla="*/ 0 w 174"/>
                  <a:gd name="T27" fmla="*/ 161 h 165"/>
                  <a:gd name="T28" fmla="*/ 0 w 174"/>
                  <a:gd name="T29" fmla="*/ 4 h 165"/>
                  <a:gd name="T30" fmla="*/ 4 w 174"/>
                  <a:gd name="T31" fmla="*/ 0 h 165"/>
                  <a:gd name="T32" fmla="*/ 38 w 174"/>
                  <a:gd name="T33" fmla="*/ 0 h 165"/>
                  <a:gd name="T34" fmla="*/ 46 w 174"/>
                  <a:gd name="T35" fmla="*/ 4 h 165"/>
                  <a:gd name="T36" fmla="*/ 87 w 174"/>
                  <a:gd name="T37" fmla="*/ 77 h 165"/>
                  <a:gd name="T38" fmla="*/ 127 w 174"/>
                  <a:gd name="T39" fmla="*/ 4 h 165"/>
                  <a:gd name="T40" fmla="*/ 135 w 174"/>
                  <a:gd name="T41" fmla="*/ 0 h 165"/>
                  <a:gd name="T42" fmla="*/ 169 w 174"/>
                  <a:gd name="T43" fmla="*/ 0 h 165"/>
                  <a:gd name="T44" fmla="*/ 174 w 174"/>
                  <a:gd name="T45" fmla="*/ 4 h 165"/>
                  <a:gd name="T46" fmla="*/ 174 w 174"/>
                  <a:gd name="T47" fmla="*/ 16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165">
                    <a:moveTo>
                      <a:pt x="174" y="161"/>
                    </a:moveTo>
                    <a:cubicBezTo>
                      <a:pt x="174" y="163"/>
                      <a:pt x="172" y="165"/>
                      <a:pt x="169" y="165"/>
                    </a:cubicBezTo>
                    <a:cubicBezTo>
                      <a:pt x="137" y="165"/>
                      <a:pt x="137" y="165"/>
                      <a:pt x="137" y="165"/>
                    </a:cubicBezTo>
                    <a:cubicBezTo>
                      <a:pt x="134" y="165"/>
                      <a:pt x="132" y="163"/>
                      <a:pt x="132" y="161"/>
                    </a:cubicBezTo>
                    <a:cubicBezTo>
                      <a:pt x="132" y="74"/>
                      <a:pt x="132" y="74"/>
                      <a:pt x="132" y="74"/>
                    </a:cubicBezTo>
                    <a:cubicBezTo>
                      <a:pt x="107" y="122"/>
                      <a:pt x="107" y="122"/>
                      <a:pt x="107" y="122"/>
                    </a:cubicBezTo>
                    <a:cubicBezTo>
                      <a:pt x="105" y="124"/>
                      <a:pt x="104" y="126"/>
                      <a:pt x="100" y="126"/>
                    </a:cubicBezTo>
                    <a:cubicBezTo>
                      <a:pt x="75" y="126"/>
                      <a:pt x="75" y="126"/>
                      <a:pt x="75" y="126"/>
                    </a:cubicBezTo>
                    <a:cubicBezTo>
                      <a:pt x="71" y="126"/>
                      <a:pt x="70" y="124"/>
                      <a:pt x="68" y="122"/>
                    </a:cubicBezTo>
                    <a:cubicBezTo>
                      <a:pt x="41" y="74"/>
                      <a:pt x="41" y="74"/>
                      <a:pt x="41" y="74"/>
                    </a:cubicBezTo>
                    <a:cubicBezTo>
                      <a:pt x="41" y="161"/>
                      <a:pt x="41" y="161"/>
                      <a:pt x="41" y="161"/>
                    </a:cubicBezTo>
                    <a:cubicBezTo>
                      <a:pt x="41" y="163"/>
                      <a:pt x="39" y="165"/>
                      <a:pt x="37" y="165"/>
                    </a:cubicBezTo>
                    <a:cubicBezTo>
                      <a:pt x="4" y="165"/>
                      <a:pt x="4" y="165"/>
                      <a:pt x="4" y="165"/>
                    </a:cubicBezTo>
                    <a:cubicBezTo>
                      <a:pt x="2" y="165"/>
                      <a:pt x="0" y="163"/>
                      <a:pt x="0" y="161"/>
                    </a:cubicBezTo>
                    <a:cubicBezTo>
                      <a:pt x="0" y="4"/>
                      <a:pt x="0" y="4"/>
                      <a:pt x="0" y="4"/>
                    </a:cubicBezTo>
                    <a:cubicBezTo>
                      <a:pt x="0" y="2"/>
                      <a:pt x="2" y="0"/>
                      <a:pt x="4" y="0"/>
                    </a:cubicBezTo>
                    <a:cubicBezTo>
                      <a:pt x="38" y="0"/>
                      <a:pt x="38" y="0"/>
                      <a:pt x="38" y="0"/>
                    </a:cubicBezTo>
                    <a:cubicBezTo>
                      <a:pt x="42" y="0"/>
                      <a:pt x="44" y="0"/>
                      <a:pt x="46" y="4"/>
                    </a:cubicBezTo>
                    <a:cubicBezTo>
                      <a:pt x="87" y="77"/>
                      <a:pt x="87" y="77"/>
                      <a:pt x="87" y="77"/>
                    </a:cubicBezTo>
                    <a:cubicBezTo>
                      <a:pt x="127" y="4"/>
                      <a:pt x="127" y="4"/>
                      <a:pt x="127" y="4"/>
                    </a:cubicBezTo>
                    <a:cubicBezTo>
                      <a:pt x="129" y="0"/>
                      <a:pt x="131" y="0"/>
                      <a:pt x="135" y="0"/>
                    </a:cubicBezTo>
                    <a:cubicBezTo>
                      <a:pt x="169" y="0"/>
                      <a:pt x="169" y="0"/>
                      <a:pt x="169" y="0"/>
                    </a:cubicBezTo>
                    <a:cubicBezTo>
                      <a:pt x="172" y="0"/>
                      <a:pt x="174" y="2"/>
                      <a:pt x="174" y="4"/>
                    </a:cubicBezTo>
                    <a:lnTo>
                      <a:pt x="174" y="161"/>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59">
                <a:extLst>
                  <a:ext uri="{FF2B5EF4-FFF2-40B4-BE49-F238E27FC236}">
                    <a16:creationId xmlns:a16="http://schemas.microsoft.com/office/drawing/2014/main" id="{FC2F071E-9223-4CEC-B0D2-99CF59A039D1}"/>
                  </a:ext>
                </a:extLst>
              </p:cNvPr>
              <p:cNvSpPr>
                <a:spLocks/>
              </p:cNvSpPr>
              <p:nvPr/>
            </p:nvSpPr>
            <p:spPr bwMode="auto">
              <a:xfrm>
                <a:off x="1520" y="3355"/>
                <a:ext cx="67" cy="97"/>
              </a:xfrm>
              <a:custGeom>
                <a:avLst/>
                <a:gdLst>
                  <a:gd name="T0" fmla="*/ 110 w 116"/>
                  <a:gd name="T1" fmla="*/ 131 h 168"/>
                  <a:gd name="T2" fmla="*/ 114 w 116"/>
                  <a:gd name="T3" fmla="*/ 136 h 168"/>
                  <a:gd name="T4" fmla="*/ 114 w 116"/>
                  <a:gd name="T5" fmla="*/ 164 h 168"/>
                  <a:gd name="T6" fmla="*/ 110 w 116"/>
                  <a:gd name="T7" fmla="*/ 168 h 168"/>
                  <a:gd name="T8" fmla="*/ 5 w 116"/>
                  <a:gd name="T9" fmla="*/ 168 h 168"/>
                  <a:gd name="T10" fmla="*/ 0 w 116"/>
                  <a:gd name="T11" fmla="*/ 164 h 168"/>
                  <a:gd name="T12" fmla="*/ 0 w 116"/>
                  <a:gd name="T13" fmla="*/ 149 h 168"/>
                  <a:gd name="T14" fmla="*/ 20 w 116"/>
                  <a:gd name="T15" fmla="*/ 96 h 168"/>
                  <a:gd name="T16" fmla="*/ 70 w 116"/>
                  <a:gd name="T17" fmla="*/ 64 h 168"/>
                  <a:gd name="T18" fmla="*/ 76 w 116"/>
                  <a:gd name="T19" fmla="*/ 50 h 168"/>
                  <a:gd name="T20" fmla="*/ 72 w 116"/>
                  <a:gd name="T21" fmla="*/ 40 h 168"/>
                  <a:gd name="T22" fmla="*/ 59 w 116"/>
                  <a:gd name="T23" fmla="*/ 36 h 168"/>
                  <a:gd name="T24" fmla="*/ 22 w 116"/>
                  <a:gd name="T25" fmla="*/ 50 h 168"/>
                  <a:gd name="T26" fmla="*/ 15 w 116"/>
                  <a:gd name="T27" fmla="*/ 49 h 168"/>
                  <a:gd name="T28" fmla="*/ 3 w 116"/>
                  <a:gd name="T29" fmla="*/ 24 h 168"/>
                  <a:gd name="T30" fmla="*/ 5 w 116"/>
                  <a:gd name="T31" fmla="*/ 19 h 168"/>
                  <a:gd name="T32" fmla="*/ 63 w 116"/>
                  <a:gd name="T33" fmla="*/ 0 h 168"/>
                  <a:gd name="T34" fmla="*/ 104 w 116"/>
                  <a:gd name="T35" fmla="*/ 17 h 168"/>
                  <a:gd name="T36" fmla="*/ 116 w 116"/>
                  <a:gd name="T37" fmla="*/ 49 h 168"/>
                  <a:gd name="T38" fmla="*/ 101 w 116"/>
                  <a:gd name="T39" fmla="*/ 86 h 168"/>
                  <a:gd name="T40" fmla="*/ 54 w 116"/>
                  <a:gd name="T41" fmla="*/ 116 h 168"/>
                  <a:gd name="T42" fmla="*/ 46 w 116"/>
                  <a:gd name="T43" fmla="*/ 131 h 168"/>
                  <a:gd name="T44" fmla="*/ 110 w 116"/>
                  <a:gd name="T45"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168">
                    <a:moveTo>
                      <a:pt x="110" y="131"/>
                    </a:moveTo>
                    <a:cubicBezTo>
                      <a:pt x="112" y="131"/>
                      <a:pt x="114" y="133"/>
                      <a:pt x="114" y="136"/>
                    </a:cubicBezTo>
                    <a:cubicBezTo>
                      <a:pt x="114" y="164"/>
                      <a:pt x="114" y="164"/>
                      <a:pt x="114" y="164"/>
                    </a:cubicBezTo>
                    <a:cubicBezTo>
                      <a:pt x="114" y="166"/>
                      <a:pt x="112" y="168"/>
                      <a:pt x="110" y="168"/>
                    </a:cubicBezTo>
                    <a:cubicBezTo>
                      <a:pt x="5" y="168"/>
                      <a:pt x="5" y="168"/>
                      <a:pt x="5" y="168"/>
                    </a:cubicBezTo>
                    <a:cubicBezTo>
                      <a:pt x="2" y="168"/>
                      <a:pt x="0" y="166"/>
                      <a:pt x="0" y="164"/>
                    </a:cubicBezTo>
                    <a:cubicBezTo>
                      <a:pt x="0" y="149"/>
                      <a:pt x="0" y="149"/>
                      <a:pt x="0" y="149"/>
                    </a:cubicBezTo>
                    <a:cubicBezTo>
                      <a:pt x="0" y="125"/>
                      <a:pt x="6" y="110"/>
                      <a:pt x="20" y="96"/>
                    </a:cubicBezTo>
                    <a:cubicBezTo>
                      <a:pt x="37" y="80"/>
                      <a:pt x="58" y="76"/>
                      <a:pt x="70" y="64"/>
                    </a:cubicBezTo>
                    <a:cubicBezTo>
                      <a:pt x="74" y="60"/>
                      <a:pt x="76" y="56"/>
                      <a:pt x="76" y="50"/>
                    </a:cubicBezTo>
                    <a:cubicBezTo>
                      <a:pt x="76" y="47"/>
                      <a:pt x="75" y="43"/>
                      <a:pt x="72" y="40"/>
                    </a:cubicBezTo>
                    <a:cubicBezTo>
                      <a:pt x="69" y="37"/>
                      <a:pt x="65" y="36"/>
                      <a:pt x="59" y="36"/>
                    </a:cubicBezTo>
                    <a:cubicBezTo>
                      <a:pt x="47" y="36"/>
                      <a:pt x="35" y="41"/>
                      <a:pt x="22" y="50"/>
                    </a:cubicBezTo>
                    <a:cubicBezTo>
                      <a:pt x="19" y="51"/>
                      <a:pt x="16" y="52"/>
                      <a:pt x="15" y="49"/>
                    </a:cubicBezTo>
                    <a:cubicBezTo>
                      <a:pt x="3" y="24"/>
                      <a:pt x="3" y="24"/>
                      <a:pt x="3" y="24"/>
                    </a:cubicBezTo>
                    <a:cubicBezTo>
                      <a:pt x="2" y="22"/>
                      <a:pt x="2" y="20"/>
                      <a:pt x="5" y="19"/>
                    </a:cubicBezTo>
                    <a:cubicBezTo>
                      <a:pt x="18" y="10"/>
                      <a:pt x="36" y="0"/>
                      <a:pt x="63" y="0"/>
                    </a:cubicBezTo>
                    <a:cubicBezTo>
                      <a:pt x="80" y="0"/>
                      <a:pt x="95" y="7"/>
                      <a:pt x="104" y="17"/>
                    </a:cubicBezTo>
                    <a:cubicBezTo>
                      <a:pt x="112" y="25"/>
                      <a:pt x="116" y="36"/>
                      <a:pt x="116" y="49"/>
                    </a:cubicBezTo>
                    <a:cubicBezTo>
                      <a:pt x="116" y="64"/>
                      <a:pt x="111" y="76"/>
                      <a:pt x="101" y="86"/>
                    </a:cubicBezTo>
                    <a:cubicBezTo>
                      <a:pt x="85" y="102"/>
                      <a:pt x="67" y="106"/>
                      <a:pt x="54" y="116"/>
                    </a:cubicBezTo>
                    <a:cubicBezTo>
                      <a:pt x="49" y="120"/>
                      <a:pt x="46" y="125"/>
                      <a:pt x="46" y="131"/>
                    </a:cubicBezTo>
                    <a:lnTo>
                      <a:pt x="110" y="131"/>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60">
                <a:extLst>
                  <a:ext uri="{FF2B5EF4-FFF2-40B4-BE49-F238E27FC236}">
                    <a16:creationId xmlns:a16="http://schemas.microsoft.com/office/drawing/2014/main" id="{FE9F1247-BC71-485B-91A5-881D3E1B760F}"/>
                  </a:ext>
                </a:extLst>
              </p:cNvPr>
              <p:cNvSpPr>
                <a:spLocks noEditPoints="1"/>
              </p:cNvSpPr>
              <p:nvPr/>
            </p:nvSpPr>
            <p:spPr bwMode="auto">
              <a:xfrm>
                <a:off x="1599" y="3355"/>
                <a:ext cx="74" cy="99"/>
              </a:xfrm>
              <a:custGeom>
                <a:avLst/>
                <a:gdLst>
                  <a:gd name="T0" fmla="*/ 64 w 127"/>
                  <a:gd name="T1" fmla="*/ 171 h 171"/>
                  <a:gd name="T2" fmla="*/ 0 w 127"/>
                  <a:gd name="T3" fmla="*/ 86 h 171"/>
                  <a:gd name="T4" fmla="*/ 64 w 127"/>
                  <a:gd name="T5" fmla="*/ 0 h 171"/>
                  <a:gd name="T6" fmla="*/ 127 w 127"/>
                  <a:gd name="T7" fmla="*/ 86 h 171"/>
                  <a:gd name="T8" fmla="*/ 64 w 127"/>
                  <a:gd name="T9" fmla="*/ 171 h 171"/>
                  <a:gd name="T10" fmla="*/ 79 w 127"/>
                  <a:gd name="T11" fmla="*/ 50 h 171"/>
                  <a:gd name="T12" fmla="*/ 64 w 127"/>
                  <a:gd name="T13" fmla="*/ 39 h 171"/>
                  <a:gd name="T14" fmla="*/ 49 w 127"/>
                  <a:gd name="T15" fmla="*/ 50 h 171"/>
                  <a:gd name="T16" fmla="*/ 43 w 127"/>
                  <a:gd name="T17" fmla="*/ 86 h 171"/>
                  <a:gd name="T18" fmla="*/ 49 w 127"/>
                  <a:gd name="T19" fmla="*/ 122 h 171"/>
                  <a:gd name="T20" fmla="*/ 64 w 127"/>
                  <a:gd name="T21" fmla="*/ 132 h 171"/>
                  <a:gd name="T22" fmla="*/ 79 w 127"/>
                  <a:gd name="T23" fmla="*/ 122 h 171"/>
                  <a:gd name="T24" fmla="*/ 85 w 127"/>
                  <a:gd name="T25" fmla="*/ 86 h 171"/>
                  <a:gd name="T26" fmla="*/ 79 w 127"/>
                  <a:gd name="T27" fmla="*/ 5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71">
                    <a:moveTo>
                      <a:pt x="64" y="171"/>
                    </a:moveTo>
                    <a:cubicBezTo>
                      <a:pt x="23" y="171"/>
                      <a:pt x="0" y="142"/>
                      <a:pt x="0" y="86"/>
                    </a:cubicBezTo>
                    <a:cubicBezTo>
                      <a:pt x="0" y="29"/>
                      <a:pt x="23" y="0"/>
                      <a:pt x="64" y="0"/>
                    </a:cubicBezTo>
                    <a:cubicBezTo>
                      <a:pt x="105" y="0"/>
                      <a:pt x="127" y="29"/>
                      <a:pt x="127" y="86"/>
                    </a:cubicBezTo>
                    <a:cubicBezTo>
                      <a:pt x="127" y="142"/>
                      <a:pt x="105" y="171"/>
                      <a:pt x="64" y="171"/>
                    </a:cubicBezTo>
                    <a:close/>
                    <a:moveTo>
                      <a:pt x="79" y="50"/>
                    </a:moveTo>
                    <a:cubicBezTo>
                      <a:pt x="76" y="43"/>
                      <a:pt x="71" y="39"/>
                      <a:pt x="64" y="39"/>
                    </a:cubicBezTo>
                    <a:cubicBezTo>
                      <a:pt x="57" y="39"/>
                      <a:pt x="52" y="43"/>
                      <a:pt x="49" y="50"/>
                    </a:cubicBezTo>
                    <a:cubicBezTo>
                      <a:pt x="45" y="57"/>
                      <a:pt x="43" y="70"/>
                      <a:pt x="43" y="86"/>
                    </a:cubicBezTo>
                    <a:cubicBezTo>
                      <a:pt x="43" y="102"/>
                      <a:pt x="45" y="114"/>
                      <a:pt x="49" y="122"/>
                    </a:cubicBezTo>
                    <a:cubicBezTo>
                      <a:pt x="52" y="128"/>
                      <a:pt x="57" y="132"/>
                      <a:pt x="64" y="132"/>
                    </a:cubicBezTo>
                    <a:cubicBezTo>
                      <a:pt x="71" y="132"/>
                      <a:pt x="76" y="128"/>
                      <a:pt x="79" y="122"/>
                    </a:cubicBezTo>
                    <a:cubicBezTo>
                      <a:pt x="83" y="114"/>
                      <a:pt x="85" y="102"/>
                      <a:pt x="85" y="86"/>
                    </a:cubicBezTo>
                    <a:cubicBezTo>
                      <a:pt x="85" y="70"/>
                      <a:pt x="83" y="57"/>
                      <a:pt x="79" y="50"/>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61">
                <a:extLst>
                  <a:ext uri="{FF2B5EF4-FFF2-40B4-BE49-F238E27FC236}">
                    <a16:creationId xmlns:a16="http://schemas.microsoft.com/office/drawing/2014/main" id="{2544A266-190C-417D-85B9-E6834C5213DE}"/>
                  </a:ext>
                </a:extLst>
              </p:cNvPr>
              <p:cNvSpPr>
                <a:spLocks/>
              </p:cNvSpPr>
              <p:nvPr/>
            </p:nvSpPr>
            <p:spPr bwMode="auto">
              <a:xfrm>
                <a:off x="1686" y="3356"/>
                <a:ext cx="69" cy="96"/>
              </a:xfrm>
              <a:custGeom>
                <a:avLst/>
                <a:gdLst>
                  <a:gd name="T0" fmla="*/ 7 w 119"/>
                  <a:gd name="T1" fmla="*/ 54 h 166"/>
                  <a:gd name="T2" fmla="*/ 1 w 119"/>
                  <a:gd name="T3" fmla="*/ 49 h 166"/>
                  <a:gd name="T4" fmla="*/ 1 w 119"/>
                  <a:gd name="T5" fmla="*/ 21 h 166"/>
                  <a:gd name="T6" fmla="*/ 6 w 119"/>
                  <a:gd name="T7" fmla="*/ 15 h 166"/>
                  <a:gd name="T8" fmla="*/ 48 w 119"/>
                  <a:gd name="T9" fmla="*/ 1 h 166"/>
                  <a:gd name="T10" fmla="*/ 57 w 119"/>
                  <a:gd name="T11" fmla="*/ 0 h 166"/>
                  <a:gd name="T12" fmla="*/ 78 w 119"/>
                  <a:gd name="T13" fmla="*/ 0 h 166"/>
                  <a:gd name="T14" fmla="*/ 82 w 119"/>
                  <a:gd name="T15" fmla="*/ 4 h 166"/>
                  <a:gd name="T16" fmla="*/ 82 w 119"/>
                  <a:gd name="T17" fmla="*/ 129 h 166"/>
                  <a:gd name="T18" fmla="*/ 114 w 119"/>
                  <a:gd name="T19" fmla="*/ 129 h 166"/>
                  <a:gd name="T20" fmla="*/ 119 w 119"/>
                  <a:gd name="T21" fmla="*/ 134 h 166"/>
                  <a:gd name="T22" fmla="*/ 119 w 119"/>
                  <a:gd name="T23" fmla="*/ 162 h 166"/>
                  <a:gd name="T24" fmla="*/ 114 w 119"/>
                  <a:gd name="T25" fmla="*/ 166 h 166"/>
                  <a:gd name="T26" fmla="*/ 5 w 119"/>
                  <a:gd name="T27" fmla="*/ 166 h 166"/>
                  <a:gd name="T28" fmla="*/ 0 w 119"/>
                  <a:gd name="T29" fmla="*/ 162 h 166"/>
                  <a:gd name="T30" fmla="*/ 0 w 119"/>
                  <a:gd name="T31" fmla="*/ 134 h 166"/>
                  <a:gd name="T32" fmla="*/ 5 w 119"/>
                  <a:gd name="T33" fmla="*/ 129 h 166"/>
                  <a:gd name="T34" fmla="*/ 39 w 119"/>
                  <a:gd name="T35" fmla="*/ 129 h 166"/>
                  <a:gd name="T36" fmla="*/ 39 w 119"/>
                  <a:gd name="T37" fmla="*/ 43 h 166"/>
                  <a:gd name="T38" fmla="*/ 7 w 119"/>
                  <a:gd name="T39" fmla="*/ 5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66">
                    <a:moveTo>
                      <a:pt x="7" y="54"/>
                    </a:moveTo>
                    <a:cubicBezTo>
                      <a:pt x="3" y="55"/>
                      <a:pt x="1" y="54"/>
                      <a:pt x="1" y="49"/>
                    </a:cubicBezTo>
                    <a:cubicBezTo>
                      <a:pt x="1" y="21"/>
                      <a:pt x="1" y="21"/>
                      <a:pt x="1" y="21"/>
                    </a:cubicBezTo>
                    <a:cubicBezTo>
                      <a:pt x="1" y="19"/>
                      <a:pt x="2" y="16"/>
                      <a:pt x="6" y="15"/>
                    </a:cubicBezTo>
                    <a:cubicBezTo>
                      <a:pt x="48" y="1"/>
                      <a:pt x="48" y="1"/>
                      <a:pt x="48" y="1"/>
                    </a:cubicBezTo>
                    <a:cubicBezTo>
                      <a:pt x="51" y="0"/>
                      <a:pt x="54" y="0"/>
                      <a:pt x="57" y="0"/>
                    </a:cubicBezTo>
                    <a:cubicBezTo>
                      <a:pt x="78" y="0"/>
                      <a:pt x="78" y="0"/>
                      <a:pt x="78" y="0"/>
                    </a:cubicBezTo>
                    <a:cubicBezTo>
                      <a:pt x="80" y="0"/>
                      <a:pt x="82" y="2"/>
                      <a:pt x="82" y="4"/>
                    </a:cubicBezTo>
                    <a:cubicBezTo>
                      <a:pt x="82" y="129"/>
                      <a:pt x="82" y="129"/>
                      <a:pt x="82" y="129"/>
                    </a:cubicBezTo>
                    <a:cubicBezTo>
                      <a:pt x="114" y="129"/>
                      <a:pt x="114" y="129"/>
                      <a:pt x="114" y="129"/>
                    </a:cubicBezTo>
                    <a:cubicBezTo>
                      <a:pt x="117" y="129"/>
                      <a:pt x="119" y="131"/>
                      <a:pt x="119" y="134"/>
                    </a:cubicBezTo>
                    <a:cubicBezTo>
                      <a:pt x="119" y="162"/>
                      <a:pt x="119" y="162"/>
                      <a:pt x="119" y="162"/>
                    </a:cubicBezTo>
                    <a:cubicBezTo>
                      <a:pt x="119" y="164"/>
                      <a:pt x="117" y="166"/>
                      <a:pt x="114" y="166"/>
                    </a:cubicBezTo>
                    <a:cubicBezTo>
                      <a:pt x="5" y="166"/>
                      <a:pt x="5" y="166"/>
                      <a:pt x="5" y="166"/>
                    </a:cubicBezTo>
                    <a:cubicBezTo>
                      <a:pt x="2" y="166"/>
                      <a:pt x="0" y="164"/>
                      <a:pt x="0" y="162"/>
                    </a:cubicBezTo>
                    <a:cubicBezTo>
                      <a:pt x="0" y="134"/>
                      <a:pt x="0" y="134"/>
                      <a:pt x="0" y="134"/>
                    </a:cubicBezTo>
                    <a:cubicBezTo>
                      <a:pt x="0" y="131"/>
                      <a:pt x="2" y="129"/>
                      <a:pt x="5" y="129"/>
                    </a:cubicBezTo>
                    <a:cubicBezTo>
                      <a:pt x="39" y="129"/>
                      <a:pt x="39" y="129"/>
                      <a:pt x="39" y="129"/>
                    </a:cubicBezTo>
                    <a:cubicBezTo>
                      <a:pt x="39" y="43"/>
                      <a:pt x="39" y="43"/>
                      <a:pt x="39" y="43"/>
                    </a:cubicBezTo>
                    <a:lnTo>
                      <a:pt x="7" y="54"/>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62">
                <a:extLst>
                  <a:ext uri="{FF2B5EF4-FFF2-40B4-BE49-F238E27FC236}">
                    <a16:creationId xmlns:a16="http://schemas.microsoft.com/office/drawing/2014/main" id="{2DDF5A80-7910-4E87-8BFD-CDF509751D93}"/>
                  </a:ext>
                </a:extLst>
              </p:cNvPr>
              <p:cNvSpPr>
                <a:spLocks/>
              </p:cNvSpPr>
              <p:nvPr/>
            </p:nvSpPr>
            <p:spPr bwMode="auto">
              <a:xfrm>
                <a:off x="1761" y="3356"/>
                <a:ext cx="68" cy="96"/>
              </a:xfrm>
              <a:custGeom>
                <a:avLst/>
                <a:gdLst>
                  <a:gd name="T0" fmla="*/ 113 w 118"/>
                  <a:gd name="T1" fmla="*/ 0 h 165"/>
                  <a:gd name="T2" fmla="*/ 118 w 118"/>
                  <a:gd name="T3" fmla="*/ 4 h 165"/>
                  <a:gd name="T4" fmla="*/ 118 w 118"/>
                  <a:gd name="T5" fmla="*/ 29 h 165"/>
                  <a:gd name="T6" fmla="*/ 116 w 118"/>
                  <a:gd name="T7" fmla="*/ 38 h 165"/>
                  <a:gd name="T8" fmla="*/ 60 w 118"/>
                  <a:gd name="T9" fmla="*/ 161 h 165"/>
                  <a:gd name="T10" fmla="*/ 52 w 118"/>
                  <a:gd name="T11" fmla="*/ 165 h 165"/>
                  <a:gd name="T12" fmla="*/ 17 w 118"/>
                  <a:gd name="T13" fmla="*/ 165 h 165"/>
                  <a:gd name="T14" fmla="*/ 13 w 118"/>
                  <a:gd name="T15" fmla="*/ 158 h 165"/>
                  <a:gd name="T16" fmla="*/ 50 w 118"/>
                  <a:gd name="T17" fmla="*/ 83 h 165"/>
                  <a:gd name="T18" fmla="*/ 77 w 118"/>
                  <a:gd name="T19" fmla="*/ 37 h 165"/>
                  <a:gd name="T20" fmla="*/ 37 w 118"/>
                  <a:gd name="T21" fmla="*/ 37 h 165"/>
                  <a:gd name="T22" fmla="*/ 37 w 118"/>
                  <a:gd name="T23" fmla="*/ 54 h 165"/>
                  <a:gd name="T24" fmla="*/ 32 w 118"/>
                  <a:gd name="T25" fmla="*/ 59 h 165"/>
                  <a:gd name="T26" fmla="*/ 4 w 118"/>
                  <a:gd name="T27" fmla="*/ 59 h 165"/>
                  <a:gd name="T28" fmla="*/ 0 w 118"/>
                  <a:gd name="T29" fmla="*/ 54 h 165"/>
                  <a:gd name="T30" fmla="*/ 0 w 118"/>
                  <a:gd name="T31" fmla="*/ 4 h 165"/>
                  <a:gd name="T32" fmla="*/ 4 w 118"/>
                  <a:gd name="T33" fmla="*/ 0 h 165"/>
                  <a:gd name="T34" fmla="*/ 113 w 118"/>
                  <a:gd name="T3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65">
                    <a:moveTo>
                      <a:pt x="113" y="0"/>
                    </a:moveTo>
                    <a:cubicBezTo>
                      <a:pt x="116" y="0"/>
                      <a:pt x="118" y="2"/>
                      <a:pt x="118" y="4"/>
                    </a:cubicBezTo>
                    <a:cubicBezTo>
                      <a:pt x="118" y="29"/>
                      <a:pt x="118" y="29"/>
                      <a:pt x="118" y="29"/>
                    </a:cubicBezTo>
                    <a:cubicBezTo>
                      <a:pt x="118" y="33"/>
                      <a:pt x="117" y="34"/>
                      <a:pt x="116" y="38"/>
                    </a:cubicBezTo>
                    <a:cubicBezTo>
                      <a:pt x="60" y="161"/>
                      <a:pt x="60" y="161"/>
                      <a:pt x="60" y="161"/>
                    </a:cubicBezTo>
                    <a:cubicBezTo>
                      <a:pt x="58" y="164"/>
                      <a:pt x="56" y="165"/>
                      <a:pt x="52" y="165"/>
                    </a:cubicBezTo>
                    <a:cubicBezTo>
                      <a:pt x="17" y="165"/>
                      <a:pt x="17" y="165"/>
                      <a:pt x="17" y="165"/>
                    </a:cubicBezTo>
                    <a:cubicBezTo>
                      <a:pt x="12" y="165"/>
                      <a:pt x="11" y="162"/>
                      <a:pt x="13" y="158"/>
                    </a:cubicBezTo>
                    <a:cubicBezTo>
                      <a:pt x="50" y="83"/>
                      <a:pt x="50" y="83"/>
                      <a:pt x="50" y="83"/>
                    </a:cubicBezTo>
                    <a:cubicBezTo>
                      <a:pt x="58" y="67"/>
                      <a:pt x="68" y="52"/>
                      <a:pt x="77" y="37"/>
                    </a:cubicBezTo>
                    <a:cubicBezTo>
                      <a:pt x="37" y="37"/>
                      <a:pt x="37" y="37"/>
                      <a:pt x="37" y="37"/>
                    </a:cubicBezTo>
                    <a:cubicBezTo>
                      <a:pt x="37" y="54"/>
                      <a:pt x="37" y="54"/>
                      <a:pt x="37" y="54"/>
                    </a:cubicBezTo>
                    <a:cubicBezTo>
                      <a:pt x="37" y="57"/>
                      <a:pt x="35" y="59"/>
                      <a:pt x="32" y="59"/>
                    </a:cubicBezTo>
                    <a:cubicBezTo>
                      <a:pt x="4" y="59"/>
                      <a:pt x="4" y="59"/>
                      <a:pt x="4" y="59"/>
                    </a:cubicBezTo>
                    <a:cubicBezTo>
                      <a:pt x="2" y="59"/>
                      <a:pt x="0" y="57"/>
                      <a:pt x="0" y="54"/>
                    </a:cubicBezTo>
                    <a:cubicBezTo>
                      <a:pt x="0" y="4"/>
                      <a:pt x="0" y="4"/>
                      <a:pt x="0" y="4"/>
                    </a:cubicBezTo>
                    <a:cubicBezTo>
                      <a:pt x="0" y="2"/>
                      <a:pt x="2" y="0"/>
                      <a:pt x="4" y="0"/>
                    </a:cubicBezTo>
                    <a:lnTo>
                      <a:pt x="113"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63">
                <a:extLst>
                  <a:ext uri="{FF2B5EF4-FFF2-40B4-BE49-F238E27FC236}">
                    <a16:creationId xmlns:a16="http://schemas.microsoft.com/office/drawing/2014/main" id="{9D76A6BF-5800-4CDB-B389-A2371FD83C39}"/>
                  </a:ext>
                </a:extLst>
              </p:cNvPr>
              <p:cNvSpPr>
                <a:spLocks noEditPoints="1"/>
              </p:cNvSpPr>
              <p:nvPr/>
            </p:nvSpPr>
            <p:spPr bwMode="auto">
              <a:xfrm>
                <a:off x="1840" y="3376"/>
                <a:ext cx="70" cy="54"/>
              </a:xfrm>
              <a:custGeom>
                <a:avLst/>
                <a:gdLst>
                  <a:gd name="T0" fmla="*/ 4 w 121"/>
                  <a:gd name="T1" fmla="*/ 37 h 93"/>
                  <a:gd name="T2" fmla="*/ 0 w 121"/>
                  <a:gd name="T3" fmla="*/ 33 h 93"/>
                  <a:gd name="T4" fmla="*/ 0 w 121"/>
                  <a:gd name="T5" fmla="*/ 5 h 93"/>
                  <a:gd name="T6" fmla="*/ 4 w 121"/>
                  <a:gd name="T7" fmla="*/ 0 h 93"/>
                  <a:gd name="T8" fmla="*/ 116 w 121"/>
                  <a:gd name="T9" fmla="*/ 0 h 93"/>
                  <a:gd name="T10" fmla="*/ 121 w 121"/>
                  <a:gd name="T11" fmla="*/ 5 h 93"/>
                  <a:gd name="T12" fmla="*/ 121 w 121"/>
                  <a:gd name="T13" fmla="*/ 33 h 93"/>
                  <a:gd name="T14" fmla="*/ 116 w 121"/>
                  <a:gd name="T15" fmla="*/ 37 h 93"/>
                  <a:gd name="T16" fmla="*/ 4 w 121"/>
                  <a:gd name="T17" fmla="*/ 37 h 93"/>
                  <a:gd name="T18" fmla="*/ 4 w 121"/>
                  <a:gd name="T19" fmla="*/ 93 h 93"/>
                  <a:gd name="T20" fmla="*/ 0 w 121"/>
                  <a:gd name="T21" fmla="*/ 89 h 93"/>
                  <a:gd name="T22" fmla="*/ 0 w 121"/>
                  <a:gd name="T23" fmla="*/ 60 h 93"/>
                  <a:gd name="T24" fmla="*/ 4 w 121"/>
                  <a:gd name="T25" fmla="*/ 56 h 93"/>
                  <a:gd name="T26" fmla="*/ 116 w 121"/>
                  <a:gd name="T27" fmla="*/ 56 h 93"/>
                  <a:gd name="T28" fmla="*/ 121 w 121"/>
                  <a:gd name="T29" fmla="*/ 60 h 93"/>
                  <a:gd name="T30" fmla="*/ 121 w 121"/>
                  <a:gd name="T31" fmla="*/ 89 h 93"/>
                  <a:gd name="T32" fmla="*/ 116 w 121"/>
                  <a:gd name="T33" fmla="*/ 93 h 93"/>
                  <a:gd name="T34" fmla="*/ 4 w 121"/>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93">
                    <a:moveTo>
                      <a:pt x="4" y="37"/>
                    </a:moveTo>
                    <a:cubicBezTo>
                      <a:pt x="2" y="37"/>
                      <a:pt x="0" y="36"/>
                      <a:pt x="0" y="33"/>
                    </a:cubicBezTo>
                    <a:cubicBezTo>
                      <a:pt x="0" y="5"/>
                      <a:pt x="0" y="5"/>
                      <a:pt x="0" y="5"/>
                    </a:cubicBezTo>
                    <a:cubicBezTo>
                      <a:pt x="0" y="2"/>
                      <a:pt x="2" y="0"/>
                      <a:pt x="4" y="0"/>
                    </a:cubicBezTo>
                    <a:cubicBezTo>
                      <a:pt x="116" y="0"/>
                      <a:pt x="116" y="0"/>
                      <a:pt x="116" y="0"/>
                    </a:cubicBezTo>
                    <a:cubicBezTo>
                      <a:pt x="119" y="0"/>
                      <a:pt x="121" y="2"/>
                      <a:pt x="121" y="5"/>
                    </a:cubicBezTo>
                    <a:cubicBezTo>
                      <a:pt x="121" y="33"/>
                      <a:pt x="121" y="33"/>
                      <a:pt x="121" y="33"/>
                    </a:cubicBezTo>
                    <a:cubicBezTo>
                      <a:pt x="121" y="36"/>
                      <a:pt x="119" y="37"/>
                      <a:pt x="116" y="37"/>
                    </a:cubicBezTo>
                    <a:lnTo>
                      <a:pt x="4" y="37"/>
                    </a:lnTo>
                    <a:close/>
                    <a:moveTo>
                      <a:pt x="4" y="93"/>
                    </a:moveTo>
                    <a:cubicBezTo>
                      <a:pt x="2" y="93"/>
                      <a:pt x="0" y="91"/>
                      <a:pt x="0" y="89"/>
                    </a:cubicBezTo>
                    <a:cubicBezTo>
                      <a:pt x="0" y="60"/>
                      <a:pt x="0" y="60"/>
                      <a:pt x="0" y="60"/>
                    </a:cubicBezTo>
                    <a:cubicBezTo>
                      <a:pt x="0" y="58"/>
                      <a:pt x="2" y="56"/>
                      <a:pt x="4" y="56"/>
                    </a:cubicBezTo>
                    <a:cubicBezTo>
                      <a:pt x="116" y="56"/>
                      <a:pt x="116" y="56"/>
                      <a:pt x="116" y="56"/>
                    </a:cubicBezTo>
                    <a:cubicBezTo>
                      <a:pt x="119" y="56"/>
                      <a:pt x="121" y="58"/>
                      <a:pt x="121" y="60"/>
                    </a:cubicBezTo>
                    <a:cubicBezTo>
                      <a:pt x="121" y="89"/>
                      <a:pt x="121" y="89"/>
                      <a:pt x="121" y="89"/>
                    </a:cubicBezTo>
                    <a:cubicBezTo>
                      <a:pt x="121" y="91"/>
                      <a:pt x="119" y="93"/>
                      <a:pt x="116" y="93"/>
                    </a:cubicBezTo>
                    <a:lnTo>
                      <a:pt x="4" y="93"/>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Oval 65">
                <a:extLst>
                  <a:ext uri="{FF2B5EF4-FFF2-40B4-BE49-F238E27FC236}">
                    <a16:creationId xmlns:a16="http://schemas.microsoft.com/office/drawing/2014/main" id="{23DA4D63-4C61-486E-BDB8-4C8909CC2024}"/>
                  </a:ext>
                </a:extLst>
              </p:cNvPr>
              <p:cNvSpPr>
                <a:spLocks noChangeArrowheads="1"/>
              </p:cNvSpPr>
              <p:nvPr/>
            </p:nvSpPr>
            <p:spPr bwMode="auto">
              <a:xfrm>
                <a:off x="2009" y="3427"/>
                <a:ext cx="28" cy="27"/>
              </a:xfrm>
              <a:prstGeom prst="ellipse">
                <a:avLst/>
              </a:pr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66">
                <a:extLst>
                  <a:ext uri="{FF2B5EF4-FFF2-40B4-BE49-F238E27FC236}">
                    <a16:creationId xmlns:a16="http://schemas.microsoft.com/office/drawing/2014/main" id="{CAD28B18-8C79-437D-8974-98030524078C}"/>
                  </a:ext>
                </a:extLst>
              </p:cNvPr>
              <p:cNvSpPr>
                <a:spLocks noEditPoints="1"/>
              </p:cNvSpPr>
              <p:nvPr/>
            </p:nvSpPr>
            <p:spPr bwMode="auto">
              <a:xfrm>
                <a:off x="2048" y="3355"/>
                <a:ext cx="71" cy="99"/>
              </a:xfrm>
              <a:custGeom>
                <a:avLst/>
                <a:gdLst>
                  <a:gd name="T0" fmla="*/ 100 w 124"/>
                  <a:gd name="T1" fmla="*/ 4 h 171"/>
                  <a:gd name="T2" fmla="*/ 119 w 124"/>
                  <a:gd name="T3" fmla="*/ 13 h 171"/>
                  <a:gd name="T4" fmla="*/ 121 w 124"/>
                  <a:gd name="T5" fmla="*/ 18 h 171"/>
                  <a:gd name="T6" fmla="*/ 109 w 124"/>
                  <a:gd name="T7" fmla="*/ 44 h 171"/>
                  <a:gd name="T8" fmla="*/ 102 w 124"/>
                  <a:gd name="T9" fmla="*/ 45 h 171"/>
                  <a:gd name="T10" fmla="*/ 89 w 124"/>
                  <a:gd name="T11" fmla="*/ 39 h 171"/>
                  <a:gd name="T12" fmla="*/ 71 w 124"/>
                  <a:gd name="T13" fmla="*/ 36 h 171"/>
                  <a:gd name="T14" fmla="*/ 50 w 124"/>
                  <a:gd name="T15" fmla="*/ 48 h 171"/>
                  <a:gd name="T16" fmla="*/ 44 w 124"/>
                  <a:gd name="T17" fmla="*/ 65 h 171"/>
                  <a:gd name="T18" fmla="*/ 55 w 124"/>
                  <a:gd name="T19" fmla="*/ 61 h 171"/>
                  <a:gd name="T20" fmla="*/ 70 w 124"/>
                  <a:gd name="T21" fmla="*/ 60 h 171"/>
                  <a:gd name="T22" fmla="*/ 112 w 124"/>
                  <a:gd name="T23" fmla="*/ 77 h 171"/>
                  <a:gd name="T24" fmla="*/ 124 w 124"/>
                  <a:gd name="T25" fmla="*/ 114 h 171"/>
                  <a:gd name="T26" fmla="*/ 106 w 124"/>
                  <a:gd name="T27" fmla="*/ 156 h 171"/>
                  <a:gd name="T28" fmla="*/ 64 w 124"/>
                  <a:gd name="T29" fmla="*/ 171 h 171"/>
                  <a:gd name="T30" fmla="*/ 18 w 124"/>
                  <a:gd name="T31" fmla="*/ 152 h 171"/>
                  <a:gd name="T32" fmla="*/ 0 w 124"/>
                  <a:gd name="T33" fmla="*/ 92 h 171"/>
                  <a:gd name="T34" fmla="*/ 20 w 124"/>
                  <a:gd name="T35" fmla="*/ 22 h 171"/>
                  <a:gd name="T36" fmla="*/ 72 w 124"/>
                  <a:gd name="T37" fmla="*/ 0 h 171"/>
                  <a:gd name="T38" fmla="*/ 100 w 124"/>
                  <a:gd name="T39" fmla="*/ 4 h 171"/>
                  <a:gd name="T40" fmla="*/ 52 w 124"/>
                  <a:gd name="T41" fmla="*/ 97 h 171"/>
                  <a:gd name="T42" fmla="*/ 42 w 124"/>
                  <a:gd name="T43" fmla="*/ 102 h 171"/>
                  <a:gd name="T44" fmla="*/ 46 w 124"/>
                  <a:gd name="T45" fmla="*/ 125 h 171"/>
                  <a:gd name="T46" fmla="*/ 64 w 124"/>
                  <a:gd name="T47" fmla="*/ 135 h 171"/>
                  <a:gd name="T48" fmla="*/ 77 w 124"/>
                  <a:gd name="T49" fmla="*/ 130 h 171"/>
                  <a:gd name="T50" fmla="*/ 83 w 124"/>
                  <a:gd name="T51" fmla="*/ 115 h 171"/>
                  <a:gd name="T52" fmla="*/ 78 w 124"/>
                  <a:gd name="T53" fmla="*/ 100 h 171"/>
                  <a:gd name="T54" fmla="*/ 65 w 124"/>
                  <a:gd name="T55" fmla="*/ 95 h 171"/>
                  <a:gd name="T56" fmla="*/ 52 w 124"/>
                  <a:gd name="T57" fmla="*/ 9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 h="171">
                    <a:moveTo>
                      <a:pt x="100" y="4"/>
                    </a:moveTo>
                    <a:cubicBezTo>
                      <a:pt x="108" y="6"/>
                      <a:pt x="114" y="9"/>
                      <a:pt x="119" y="13"/>
                    </a:cubicBezTo>
                    <a:cubicBezTo>
                      <a:pt x="122" y="14"/>
                      <a:pt x="122" y="17"/>
                      <a:pt x="121" y="18"/>
                    </a:cubicBezTo>
                    <a:cubicBezTo>
                      <a:pt x="109" y="44"/>
                      <a:pt x="109" y="44"/>
                      <a:pt x="109" y="44"/>
                    </a:cubicBezTo>
                    <a:cubicBezTo>
                      <a:pt x="107" y="47"/>
                      <a:pt x="105" y="47"/>
                      <a:pt x="102" y="45"/>
                    </a:cubicBezTo>
                    <a:cubicBezTo>
                      <a:pt x="98" y="43"/>
                      <a:pt x="93" y="41"/>
                      <a:pt x="89" y="39"/>
                    </a:cubicBezTo>
                    <a:cubicBezTo>
                      <a:pt x="84" y="37"/>
                      <a:pt x="78" y="36"/>
                      <a:pt x="71" y="36"/>
                    </a:cubicBezTo>
                    <a:cubicBezTo>
                      <a:pt x="63" y="36"/>
                      <a:pt x="55" y="40"/>
                      <a:pt x="50" y="48"/>
                    </a:cubicBezTo>
                    <a:cubicBezTo>
                      <a:pt x="47" y="52"/>
                      <a:pt x="44" y="59"/>
                      <a:pt x="44" y="65"/>
                    </a:cubicBezTo>
                    <a:cubicBezTo>
                      <a:pt x="47" y="64"/>
                      <a:pt x="51" y="62"/>
                      <a:pt x="55" y="61"/>
                    </a:cubicBezTo>
                    <a:cubicBezTo>
                      <a:pt x="59" y="61"/>
                      <a:pt x="64" y="60"/>
                      <a:pt x="70" y="60"/>
                    </a:cubicBezTo>
                    <a:cubicBezTo>
                      <a:pt x="86" y="60"/>
                      <a:pt x="102" y="65"/>
                      <a:pt x="112" y="77"/>
                    </a:cubicBezTo>
                    <a:cubicBezTo>
                      <a:pt x="119" y="86"/>
                      <a:pt x="124" y="98"/>
                      <a:pt x="124" y="114"/>
                    </a:cubicBezTo>
                    <a:cubicBezTo>
                      <a:pt x="124" y="132"/>
                      <a:pt x="117" y="146"/>
                      <a:pt x="106" y="156"/>
                    </a:cubicBezTo>
                    <a:cubicBezTo>
                      <a:pt x="95" y="165"/>
                      <a:pt x="81" y="171"/>
                      <a:pt x="64" y="171"/>
                    </a:cubicBezTo>
                    <a:cubicBezTo>
                      <a:pt x="48" y="171"/>
                      <a:pt x="30" y="167"/>
                      <a:pt x="18" y="152"/>
                    </a:cubicBezTo>
                    <a:cubicBezTo>
                      <a:pt x="7" y="141"/>
                      <a:pt x="0" y="122"/>
                      <a:pt x="0" y="92"/>
                    </a:cubicBezTo>
                    <a:cubicBezTo>
                      <a:pt x="0" y="71"/>
                      <a:pt x="4" y="42"/>
                      <a:pt x="20" y="22"/>
                    </a:cubicBezTo>
                    <a:cubicBezTo>
                      <a:pt x="31" y="9"/>
                      <a:pt x="47" y="0"/>
                      <a:pt x="72" y="0"/>
                    </a:cubicBezTo>
                    <a:cubicBezTo>
                      <a:pt x="83" y="0"/>
                      <a:pt x="92" y="2"/>
                      <a:pt x="100" y="4"/>
                    </a:cubicBezTo>
                    <a:close/>
                    <a:moveTo>
                      <a:pt x="52" y="97"/>
                    </a:moveTo>
                    <a:cubicBezTo>
                      <a:pt x="49" y="98"/>
                      <a:pt x="46" y="100"/>
                      <a:pt x="42" y="102"/>
                    </a:cubicBezTo>
                    <a:cubicBezTo>
                      <a:pt x="42" y="113"/>
                      <a:pt x="44" y="120"/>
                      <a:pt x="46" y="125"/>
                    </a:cubicBezTo>
                    <a:cubicBezTo>
                      <a:pt x="52" y="135"/>
                      <a:pt x="60" y="135"/>
                      <a:pt x="64" y="135"/>
                    </a:cubicBezTo>
                    <a:cubicBezTo>
                      <a:pt x="69" y="135"/>
                      <a:pt x="73" y="133"/>
                      <a:pt x="77" y="130"/>
                    </a:cubicBezTo>
                    <a:cubicBezTo>
                      <a:pt x="81" y="127"/>
                      <a:pt x="83" y="121"/>
                      <a:pt x="83" y="115"/>
                    </a:cubicBezTo>
                    <a:cubicBezTo>
                      <a:pt x="83" y="108"/>
                      <a:pt x="81" y="104"/>
                      <a:pt x="78" y="100"/>
                    </a:cubicBezTo>
                    <a:cubicBezTo>
                      <a:pt x="74" y="96"/>
                      <a:pt x="69" y="95"/>
                      <a:pt x="65" y="95"/>
                    </a:cubicBezTo>
                    <a:cubicBezTo>
                      <a:pt x="60" y="95"/>
                      <a:pt x="56" y="96"/>
                      <a:pt x="52" y="97"/>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68">
                <a:extLst>
                  <a:ext uri="{FF2B5EF4-FFF2-40B4-BE49-F238E27FC236}">
                    <a16:creationId xmlns:a16="http://schemas.microsoft.com/office/drawing/2014/main" id="{3299A274-8332-4DBB-A927-49080ECF2E4E}"/>
                  </a:ext>
                </a:extLst>
              </p:cNvPr>
              <p:cNvSpPr>
                <a:spLocks/>
              </p:cNvSpPr>
              <p:nvPr/>
            </p:nvSpPr>
            <p:spPr bwMode="auto">
              <a:xfrm>
                <a:off x="1824" y="3116"/>
                <a:ext cx="149" cy="143"/>
              </a:xfrm>
              <a:custGeom>
                <a:avLst/>
                <a:gdLst>
                  <a:gd name="T0" fmla="*/ 253 w 257"/>
                  <a:gd name="T1" fmla="*/ 151 h 247"/>
                  <a:gd name="T2" fmla="*/ 245 w 257"/>
                  <a:gd name="T3" fmla="*/ 117 h 247"/>
                  <a:gd name="T4" fmla="*/ 247 w 257"/>
                  <a:gd name="T5" fmla="*/ 105 h 247"/>
                  <a:gd name="T6" fmla="*/ 248 w 257"/>
                  <a:gd name="T7" fmla="*/ 103 h 247"/>
                  <a:gd name="T8" fmla="*/ 246 w 257"/>
                  <a:gd name="T9" fmla="*/ 92 h 247"/>
                  <a:gd name="T10" fmla="*/ 243 w 257"/>
                  <a:gd name="T11" fmla="*/ 79 h 247"/>
                  <a:gd name="T12" fmla="*/ 242 w 257"/>
                  <a:gd name="T13" fmla="*/ 74 h 247"/>
                  <a:gd name="T14" fmla="*/ 237 w 257"/>
                  <a:gd name="T15" fmla="*/ 51 h 247"/>
                  <a:gd name="T16" fmla="*/ 213 w 257"/>
                  <a:gd name="T17" fmla="*/ 53 h 247"/>
                  <a:gd name="T18" fmla="*/ 203 w 257"/>
                  <a:gd name="T19" fmla="*/ 52 h 247"/>
                  <a:gd name="T20" fmla="*/ 197 w 257"/>
                  <a:gd name="T21" fmla="*/ 53 h 247"/>
                  <a:gd name="T22" fmla="*/ 158 w 257"/>
                  <a:gd name="T23" fmla="*/ 20 h 247"/>
                  <a:gd name="T24" fmla="*/ 165 w 257"/>
                  <a:gd name="T25" fmla="*/ 69 h 247"/>
                  <a:gd name="T26" fmla="*/ 162 w 257"/>
                  <a:gd name="T27" fmla="*/ 71 h 247"/>
                  <a:gd name="T28" fmla="*/ 157 w 257"/>
                  <a:gd name="T29" fmla="*/ 71 h 247"/>
                  <a:gd name="T30" fmla="*/ 157 w 257"/>
                  <a:gd name="T31" fmla="*/ 74 h 247"/>
                  <a:gd name="T32" fmla="*/ 157 w 257"/>
                  <a:gd name="T33" fmla="*/ 78 h 247"/>
                  <a:gd name="T34" fmla="*/ 151 w 257"/>
                  <a:gd name="T35" fmla="*/ 77 h 247"/>
                  <a:gd name="T36" fmla="*/ 152 w 257"/>
                  <a:gd name="T37" fmla="*/ 80 h 247"/>
                  <a:gd name="T38" fmla="*/ 154 w 257"/>
                  <a:gd name="T39" fmla="*/ 84 h 247"/>
                  <a:gd name="T40" fmla="*/ 148 w 257"/>
                  <a:gd name="T41" fmla="*/ 85 h 247"/>
                  <a:gd name="T42" fmla="*/ 148 w 257"/>
                  <a:gd name="T43" fmla="*/ 86 h 247"/>
                  <a:gd name="T44" fmla="*/ 145 w 257"/>
                  <a:gd name="T45" fmla="*/ 88 h 247"/>
                  <a:gd name="T46" fmla="*/ 141 w 257"/>
                  <a:gd name="T47" fmla="*/ 92 h 247"/>
                  <a:gd name="T48" fmla="*/ 140 w 257"/>
                  <a:gd name="T49" fmla="*/ 94 h 247"/>
                  <a:gd name="T50" fmla="*/ 142 w 257"/>
                  <a:gd name="T51" fmla="*/ 96 h 247"/>
                  <a:gd name="T52" fmla="*/ 140 w 257"/>
                  <a:gd name="T53" fmla="*/ 98 h 247"/>
                  <a:gd name="T54" fmla="*/ 143 w 257"/>
                  <a:gd name="T55" fmla="*/ 100 h 247"/>
                  <a:gd name="T56" fmla="*/ 141 w 257"/>
                  <a:gd name="T57" fmla="*/ 100 h 247"/>
                  <a:gd name="T58" fmla="*/ 140 w 257"/>
                  <a:gd name="T59" fmla="*/ 102 h 247"/>
                  <a:gd name="T60" fmla="*/ 137 w 257"/>
                  <a:gd name="T61" fmla="*/ 104 h 247"/>
                  <a:gd name="T62" fmla="*/ 133 w 257"/>
                  <a:gd name="T63" fmla="*/ 105 h 247"/>
                  <a:gd name="T64" fmla="*/ 132 w 257"/>
                  <a:gd name="T65" fmla="*/ 112 h 247"/>
                  <a:gd name="T66" fmla="*/ 126 w 257"/>
                  <a:gd name="T67" fmla="*/ 121 h 247"/>
                  <a:gd name="T68" fmla="*/ 118 w 257"/>
                  <a:gd name="T69" fmla="*/ 125 h 247"/>
                  <a:gd name="T70" fmla="*/ 75 w 257"/>
                  <a:gd name="T71" fmla="*/ 128 h 247"/>
                  <a:gd name="T72" fmla="*/ 42 w 257"/>
                  <a:gd name="T73" fmla="*/ 123 h 247"/>
                  <a:gd name="T74" fmla="*/ 9 w 257"/>
                  <a:gd name="T75" fmla="*/ 151 h 247"/>
                  <a:gd name="T76" fmla="*/ 4 w 257"/>
                  <a:gd name="T77" fmla="*/ 219 h 247"/>
                  <a:gd name="T78" fmla="*/ 8 w 257"/>
                  <a:gd name="T79" fmla="*/ 247 h 247"/>
                  <a:gd name="T80" fmla="*/ 189 w 257"/>
                  <a:gd name="T81" fmla="*/ 232 h 247"/>
                  <a:gd name="T82" fmla="*/ 206 w 257"/>
                  <a:gd name="T83" fmla="*/ 174 h 247"/>
                  <a:gd name="T84" fmla="*/ 214 w 257"/>
                  <a:gd name="T85" fmla="*/ 186 h 247"/>
                  <a:gd name="T86" fmla="*/ 217 w 257"/>
                  <a:gd name="T87" fmla="*/ 194 h 247"/>
                  <a:gd name="T88" fmla="*/ 236 w 257"/>
                  <a:gd name="T89" fmla="*/ 199 h 247"/>
                  <a:gd name="T90" fmla="*/ 244 w 257"/>
                  <a:gd name="T91" fmla="*/ 197 h 247"/>
                  <a:gd name="T92" fmla="*/ 255 w 257"/>
                  <a:gd name="T93" fmla="*/ 16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7" h="247">
                    <a:moveTo>
                      <a:pt x="255" y="163"/>
                    </a:moveTo>
                    <a:cubicBezTo>
                      <a:pt x="255" y="159"/>
                      <a:pt x="256" y="155"/>
                      <a:pt x="253" y="151"/>
                    </a:cubicBezTo>
                    <a:cubicBezTo>
                      <a:pt x="253" y="146"/>
                      <a:pt x="250" y="140"/>
                      <a:pt x="248" y="135"/>
                    </a:cubicBezTo>
                    <a:cubicBezTo>
                      <a:pt x="246" y="129"/>
                      <a:pt x="245" y="123"/>
                      <a:pt x="245" y="117"/>
                    </a:cubicBezTo>
                    <a:cubicBezTo>
                      <a:pt x="245" y="117"/>
                      <a:pt x="245" y="117"/>
                      <a:pt x="245" y="117"/>
                    </a:cubicBezTo>
                    <a:cubicBezTo>
                      <a:pt x="246" y="113"/>
                      <a:pt x="246" y="109"/>
                      <a:pt x="247" y="105"/>
                    </a:cubicBezTo>
                    <a:cubicBezTo>
                      <a:pt x="247" y="106"/>
                      <a:pt x="247" y="106"/>
                      <a:pt x="247" y="107"/>
                    </a:cubicBezTo>
                    <a:cubicBezTo>
                      <a:pt x="247" y="106"/>
                      <a:pt x="247" y="104"/>
                      <a:pt x="248" y="103"/>
                    </a:cubicBezTo>
                    <a:cubicBezTo>
                      <a:pt x="248" y="104"/>
                      <a:pt x="249" y="105"/>
                      <a:pt x="250" y="107"/>
                    </a:cubicBezTo>
                    <a:cubicBezTo>
                      <a:pt x="249" y="102"/>
                      <a:pt x="248" y="97"/>
                      <a:pt x="246" y="92"/>
                    </a:cubicBezTo>
                    <a:cubicBezTo>
                      <a:pt x="244" y="88"/>
                      <a:pt x="241" y="83"/>
                      <a:pt x="240" y="78"/>
                    </a:cubicBezTo>
                    <a:cubicBezTo>
                      <a:pt x="241" y="79"/>
                      <a:pt x="242" y="79"/>
                      <a:pt x="243" y="79"/>
                    </a:cubicBezTo>
                    <a:cubicBezTo>
                      <a:pt x="241" y="78"/>
                      <a:pt x="240" y="76"/>
                      <a:pt x="240" y="74"/>
                    </a:cubicBezTo>
                    <a:cubicBezTo>
                      <a:pt x="240" y="74"/>
                      <a:pt x="241" y="74"/>
                      <a:pt x="242" y="74"/>
                    </a:cubicBezTo>
                    <a:cubicBezTo>
                      <a:pt x="240" y="71"/>
                      <a:pt x="236" y="68"/>
                      <a:pt x="233" y="67"/>
                    </a:cubicBezTo>
                    <a:cubicBezTo>
                      <a:pt x="233" y="61"/>
                      <a:pt x="233" y="57"/>
                      <a:pt x="237" y="51"/>
                    </a:cubicBezTo>
                    <a:cubicBezTo>
                      <a:pt x="242" y="44"/>
                      <a:pt x="247" y="21"/>
                      <a:pt x="231" y="30"/>
                    </a:cubicBezTo>
                    <a:cubicBezTo>
                      <a:pt x="222" y="36"/>
                      <a:pt x="221" y="47"/>
                      <a:pt x="213" y="53"/>
                    </a:cubicBezTo>
                    <a:cubicBezTo>
                      <a:pt x="212" y="53"/>
                      <a:pt x="210" y="53"/>
                      <a:pt x="208" y="52"/>
                    </a:cubicBezTo>
                    <a:cubicBezTo>
                      <a:pt x="206" y="52"/>
                      <a:pt x="205" y="52"/>
                      <a:pt x="203" y="52"/>
                    </a:cubicBezTo>
                    <a:cubicBezTo>
                      <a:pt x="200" y="52"/>
                      <a:pt x="198" y="53"/>
                      <a:pt x="197" y="53"/>
                    </a:cubicBezTo>
                    <a:cubicBezTo>
                      <a:pt x="197" y="53"/>
                      <a:pt x="197" y="53"/>
                      <a:pt x="197" y="53"/>
                    </a:cubicBezTo>
                    <a:cubicBezTo>
                      <a:pt x="193" y="47"/>
                      <a:pt x="188" y="42"/>
                      <a:pt x="181" y="39"/>
                    </a:cubicBezTo>
                    <a:cubicBezTo>
                      <a:pt x="171" y="34"/>
                      <a:pt x="164" y="29"/>
                      <a:pt x="158" y="20"/>
                    </a:cubicBezTo>
                    <a:cubicBezTo>
                      <a:pt x="155" y="14"/>
                      <a:pt x="148" y="0"/>
                      <a:pt x="146" y="14"/>
                    </a:cubicBezTo>
                    <a:cubicBezTo>
                      <a:pt x="143" y="33"/>
                      <a:pt x="157" y="52"/>
                      <a:pt x="165" y="69"/>
                    </a:cubicBezTo>
                    <a:cubicBezTo>
                      <a:pt x="163" y="68"/>
                      <a:pt x="161" y="68"/>
                      <a:pt x="159" y="68"/>
                    </a:cubicBezTo>
                    <a:cubicBezTo>
                      <a:pt x="160" y="69"/>
                      <a:pt x="161" y="70"/>
                      <a:pt x="162" y="71"/>
                    </a:cubicBezTo>
                    <a:cubicBezTo>
                      <a:pt x="159" y="71"/>
                      <a:pt x="157" y="70"/>
                      <a:pt x="155" y="69"/>
                    </a:cubicBezTo>
                    <a:cubicBezTo>
                      <a:pt x="156" y="70"/>
                      <a:pt x="156" y="71"/>
                      <a:pt x="157" y="71"/>
                    </a:cubicBezTo>
                    <a:cubicBezTo>
                      <a:pt x="155" y="71"/>
                      <a:pt x="154" y="71"/>
                      <a:pt x="153" y="70"/>
                    </a:cubicBezTo>
                    <a:cubicBezTo>
                      <a:pt x="154" y="71"/>
                      <a:pt x="156" y="73"/>
                      <a:pt x="157" y="74"/>
                    </a:cubicBezTo>
                    <a:cubicBezTo>
                      <a:pt x="155" y="73"/>
                      <a:pt x="154" y="72"/>
                      <a:pt x="152" y="71"/>
                    </a:cubicBezTo>
                    <a:cubicBezTo>
                      <a:pt x="153" y="74"/>
                      <a:pt x="156" y="76"/>
                      <a:pt x="157" y="78"/>
                    </a:cubicBezTo>
                    <a:cubicBezTo>
                      <a:pt x="154" y="77"/>
                      <a:pt x="151" y="75"/>
                      <a:pt x="149" y="73"/>
                    </a:cubicBezTo>
                    <a:cubicBezTo>
                      <a:pt x="150" y="74"/>
                      <a:pt x="150" y="76"/>
                      <a:pt x="151" y="77"/>
                    </a:cubicBezTo>
                    <a:cubicBezTo>
                      <a:pt x="150" y="76"/>
                      <a:pt x="148" y="75"/>
                      <a:pt x="146" y="74"/>
                    </a:cubicBezTo>
                    <a:cubicBezTo>
                      <a:pt x="148" y="76"/>
                      <a:pt x="150" y="78"/>
                      <a:pt x="152" y="80"/>
                    </a:cubicBezTo>
                    <a:cubicBezTo>
                      <a:pt x="151" y="79"/>
                      <a:pt x="149" y="78"/>
                      <a:pt x="147" y="77"/>
                    </a:cubicBezTo>
                    <a:cubicBezTo>
                      <a:pt x="149" y="79"/>
                      <a:pt x="152" y="81"/>
                      <a:pt x="154" y="84"/>
                    </a:cubicBezTo>
                    <a:cubicBezTo>
                      <a:pt x="151" y="83"/>
                      <a:pt x="147" y="83"/>
                      <a:pt x="145" y="82"/>
                    </a:cubicBezTo>
                    <a:cubicBezTo>
                      <a:pt x="146" y="83"/>
                      <a:pt x="147" y="84"/>
                      <a:pt x="148" y="85"/>
                    </a:cubicBezTo>
                    <a:cubicBezTo>
                      <a:pt x="146" y="84"/>
                      <a:pt x="145" y="83"/>
                      <a:pt x="143" y="83"/>
                    </a:cubicBezTo>
                    <a:cubicBezTo>
                      <a:pt x="145" y="84"/>
                      <a:pt x="147" y="85"/>
                      <a:pt x="148" y="86"/>
                    </a:cubicBezTo>
                    <a:cubicBezTo>
                      <a:pt x="145" y="86"/>
                      <a:pt x="143" y="85"/>
                      <a:pt x="140" y="85"/>
                    </a:cubicBezTo>
                    <a:cubicBezTo>
                      <a:pt x="142" y="86"/>
                      <a:pt x="144" y="87"/>
                      <a:pt x="145" y="88"/>
                    </a:cubicBezTo>
                    <a:cubicBezTo>
                      <a:pt x="143" y="87"/>
                      <a:pt x="140" y="87"/>
                      <a:pt x="138" y="85"/>
                    </a:cubicBezTo>
                    <a:cubicBezTo>
                      <a:pt x="139" y="87"/>
                      <a:pt x="141" y="90"/>
                      <a:pt x="141" y="92"/>
                    </a:cubicBezTo>
                    <a:cubicBezTo>
                      <a:pt x="140" y="91"/>
                      <a:pt x="139" y="91"/>
                      <a:pt x="138" y="90"/>
                    </a:cubicBezTo>
                    <a:cubicBezTo>
                      <a:pt x="139" y="91"/>
                      <a:pt x="140" y="92"/>
                      <a:pt x="140" y="94"/>
                    </a:cubicBezTo>
                    <a:cubicBezTo>
                      <a:pt x="139" y="94"/>
                      <a:pt x="138" y="94"/>
                      <a:pt x="137" y="94"/>
                    </a:cubicBezTo>
                    <a:cubicBezTo>
                      <a:pt x="138" y="94"/>
                      <a:pt x="140" y="95"/>
                      <a:pt x="142" y="96"/>
                    </a:cubicBezTo>
                    <a:cubicBezTo>
                      <a:pt x="140" y="95"/>
                      <a:pt x="137" y="95"/>
                      <a:pt x="135" y="95"/>
                    </a:cubicBezTo>
                    <a:cubicBezTo>
                      <a:pt x="136" y="96"/>
                      <a:pt x="138" y="97"/>
                      <a:pt x="140" y="98"/>
                    </a:cubicBezTo>
                    <a:cubicBezTo>
                      <a:pt x="141" y="99"/>
                      <a:pt x="142" y="100"/>
                      <a:pt x="143" y="100"/>
                    </a:cubicBezTo>
                    <a:cubicBezTo>
                      <a:pt x="143" y="100"/>
                      <a:pt x="143" y="100"/>
                      <a:pt x="143" y="100"/>
                    </a:cubicBezTo>
                    <a:cubicBezTo>
                      <a:pt x="143" y="100"/>
                      <a:pt x="143" y="100"/>
                      <a:pt x="143" y="100"/>
                    </a:cubicBezTo>
                    <a:cubicBezTo>
                      <a:pt x="142" y="100"/>
                      <a:pt x="142" y="100"/>
                      <a:pt x="141" y="100"/>
                    </a:cubicBezTo>
                    <a:cubicBezTo>
                      <a:pt x="141" y="101"/>
                      <a:pt x="142" y="101"/>
                      <a:pt x="142" y="102"/>
                    </a:cubicBezTo>
                    <a:cubicBezTo>
                      <a:pt x="141" y="102"/>
                      <a:pt x="141" y="102"/>
                      <a:pt x="140" y="102"/>
                    </a:cubicBezTo>
                    <a:cubicBezTo>
                      <a:pt x="138" y="102"/>
                      <a:pt x="137" y="102"/>
                      <a:pt x="135" y="102"/>
                    </a:cubicBezTo>
                    <a:cubicBezTo>
                      <a:pt x="135" y="103"/>
                      <a:pt x="136" y="104"/>
                      <a:pt x="137" y="104"/>
                    </a:cubicBezTo>
                    <a:cubicBezTo>
                      <a:pt x="137" y="105"/>
                      <a:pt x="137" y="105"/>
                      <a:pt x="137" y="105"/>
                    </a:cubicBezTo>
                    <a:cubicBezTo>
                      <a:pt x="136" y="105"/>
                      <a:pt x="135" y="105"/>
                      <a:pt x="133" y="105"/>
                    </a:cubicBezTo>
                    <a:cubicBezTo>
                      <a:pt x="133" y="108"/>
                      <a:pt x="131" y="109"/>
                      <a:pt x="129" y="109"/>
                    </a:cubicBezTo>
                    <a:cubicBezTo>
                      <a:pt x="130" y="110"/>
                      <a:pt x="131" y="111"/>
                      <a:pt x="132" y="112"/>
                    </a:cubicBezTo>
                    <a:cubicBezTo>
                      <a:pt x="130" y="113"/>
                      <a:pt x="128" y="113"/>
                      <a:pt x="125" y="114"/>
                    </a:cubicBezTo>
                    <a:cubicBezTo>
                      <a:pt x="125" y="116"/>
                      <a:pt x="126" y="119"/>
                      <a:pt x="126" y="121"/>
                    </a:cubicBezTo>
                    <a:cubicBezTo>
                      <a:pt x="125" y="122"/>
                      <a:pt x="122" y="122"/>
                      <a:pt x="121" y="124"/>
                    </a:cubicBezTo>
                    <a:cubicBezTo>
                      <a:pt x="120" y="124"/>
                      <a:pt x="119" y="125"/>
                      <a:pt x="118" y="125"/>
                    </a:cubicBezTo>
                    <a:cubicBezTo>
                      <a:pt x="116" y="131"/>
                      <a:pt x="97" y="139"/>
                      <a:pt x="89" y="135"/>
                    </a:cubicBezTo>
                    <a:cubicBezTo>
                      <a:pt x="84" y="133"/>
                      <a:pt x="80" y="130"/>
                      <a:pt x="75" y="128"/>
                    </a:cubicBezTo>
                    <a:cubicBezTo>
                      <a:pt x="69" y="125"/>
                      <a:pt x="64" y="126"/>
                      <a:pt x="58" y="125"/>
                    </a:cubicBezTo>
                    <a:cubicBezTo>
                      <a:pt x="52" y="125"/>
                      <a:pt x="47" y="121"/>
                      <a:pt x="42" y="123"/>
                    </a:cubicBezTo>
                    <a:cubicBezTo>
                      <a:pt x="38" y="124"/>
                      <a:pt x="32" y="128"/>
                      <a:pt x="29" y="131"/>
                    </a:cubicBezTo>
                    <a:cubicBezTo>
                      <a:pt x="22" y="137"/>
                      <a:pt x="15" y="144"/>
                      <a:pt x="9" y="151"/>
                    </a:cubicBezTo>
                    <a:cubicBezTo>
                      <a:pt x="2" y="158"/>
                      <a:pt x="2" y="165"/>
                      <a:pt x="2" y="174"/>
                    </a:cubicBezTo>
                    <a:cubicBezTo>
                      <a:pt x="1" y="189"/>
                      <a:pt x="0" y="204"/>
                      <a:pt x="4" y="219"/>
                    </a:cubicBezTo>
                    <a:cubicBezTo>
                      <a:pt x="5" y="225"/>
                      <a:pt x="6" y="230"/>
                      <a:pt x="7" y="235"/>
                    </a:cubicBezTo>
                    <a:cubicBezTo>
                      <a:pt x="7" y="239"/>
                      <a:pt x="8" y="243"/>
                      <a:pt x="8" y="247"/>
                    </a:cubicBezTo>
                    <a:cubicBezTo>
                      <a:pt x="186" y="247"/>
                      <a:pt x="186" y="247"/>
                      <a:pt x="186" y="247"/>
                    </a:cubicBezTo>
                    <a:cubicBezTo>
                      <a:pt x="188" y="242"/>
                      <a:pt x="189" y="237"/>
                      <a:pt x="189" y="232"/>
                    </a:cubicBezTo>
                    <a:cubicBezTo>
                      <a:pt x="189" y="224"/>
                      <a:pt x="184" y="217"/>
                      <a:pt x="185" y="208"/>
                    </a:cubicBezTo>
                    <a:cubicBezTo>
                      <a:pt x="186" y="202"/>
                      <a:pt x="197" y="175"/>
                      <a:pt x="206" y="174"/>
                    </a:cubicBezTo>
                    <a:cubicBezTo>
                      <a:pt x="207" y="174"/>
                      <a:pt x="208" y="174"/>
                      <a:pt x="208" y="175"/>
                    </a:cubicBezTo>
                    <a:cubicBezTo>
                      <a:pt x="210" y="179"/>
                      <a:pt x="212" y="182"/>
                      <a:pt x="214" y="186"/>
                    </a:cubicBezTo>
                    <a:cubicBezTo>
                      <a:pt x="214" y="187"/>
                      <a:pt x="214" y="187"/>
                      <a:pt x="214" y="188"/>
                    </a:cubicBezTo>
                    <a:cubicBezTo>
                      <a:pt x="214" y="190"/>
                      <a:pt x="215" y="192"/>
                      <a:pt x="217" y="194"/>
                    </a:cubicBezTo>
                    <a:cubicBezTo>
                      <a:pt x="219" y="196"/>
                      <a:pt x="225" y="199"/>
                      <a:pt x="227" y="198"/>
                    </a:cubicBezTo>
                    <a:cubicBezTo>
                      <a:pt x="230" y="200"/>
                      <a:pt x="234" y="201"/>
                      <a:pt x="236" y="199"/>
                    </a:cubicBezTo>
                    <a:cubicBezTo>
                      <a:pt x="236" y="199"/>
                      <a:pt x="236" y="199"/>
                      <a:pt x="236" y="199"/>
                    </a:cubicBezTo>
                    <a:cubicBezTo>
                      <a:pt x="239" y="200"/>
                      <a:pt x="242" y="199"/>
                      <a:pt x="244" y="197"/>
                    </a:cubicBezTo>
                    <a:cubicBezTo>
                      <a:pt x="251" y="192"/>
                      <a:pt x="257" y="184"/>
                      <a:pt x="257" y="175"/>
                    </a:cubicBezTo>
                    <a:cubicBezTo>
                      <a:pt x="257" y="171"/>
                      <a:pt x="255" y="167"/>
                      <a:pt x="255" y="163"/>
                    </a:cubicBezTo>
                  </a:path>
                </a:pathLst>
              </a:custGeom>
              <a:solidFill>
                <a:srgbClr val="D925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Freeform 58">
              <a:extLst>
                <a:ext uri="{FF2B5EF4-FFF2-40B4-BE49-F238E27FC236}">
                  <a16:creationId xmlns:a16="http://schemas.microsoft.com/office/drawing/2014/main" id="{531DC2C6-D573-40DC-AE9A-16CB334DEFBD}"/>
                </a:ext>
              </a:extLst>
            </p:cNvPr>
            <p:cNvSpPr>
              <a:spLocks/>
            </p:cNvSpPr>
            <p:nvPr/>
          </p:nvSpPr>
          <p:spPr bwMode="auto">
            <a:xfrm>
              <a:off x="3380879" y="5419654"/>
              <a:ext cx="160337" cy="152400"/>
            </a:xfrm>
            <a:custGeom>
              <a:avLst/>
              <a:gdLst>
                <a:gd name="T0" fmla="*/ 174 w 174"/>
                <a:gd name="T1" fmla="*/ 161 h 165"/>
                <a:gd name="T2" fmla="*/ 169 w 174"/>
                <a:gd name="T3" fmla="*/ 165 h 165"/>
                <a:gd name="T4" fmla="*/ 137 w 174"/>
                <a:gd name="T5" fmla="*/ 165 h 165"/>
                <a:gd name="T6" fmla="*/ 132 w 174"/>
                <a:gd name="T7" fmla="*/ 161 h 165"/>
                <a:gd name="T8" fmla="*/ 132 w 174"/>
                <a:gd name="T9" fmla="*/ 74 h 165"/>
                <a:gd name="T10" fmla="*/ 107 w 174"/>
                <a:gd name="T11" fmla="*/ 122 h 165"/>
                <a:gd name="T12" fmla="*/ 100 w 174"/>
                <a:gd name="T13" fmla="*/ 126 h 165"/>
                <a:gd name="T14" fmla="*/ 75 w 174"/>
                <a:gd name="T15" fmla="*/ 126 h 165"/>
                <a:gd name="T16" fmla="*/ 68 w 174"/>
                <a:gd name="T17" fmla="*/ 122 h 165"/>
                <a:gd name="T18" fmla="*/ 41 w 174"/>
                <a:gd name="T19" fmla="*/ 74 h 165"/>
                <a:gd name="T20" fmla="*/ 41 w 174"/>
                <a:gd name="T21" fmla="*/ 161 h 165"/>
                <a:gd name="T22" fmla="*/ 37 w 174"/>
                <a:gd name="T23" fmla="*/ 165 h 165"/>
                <a:gd name="T24" fmla="*/ 4 w 174"/>
                <a:gd name="T25" fmla="*/ 165 h 165"/>
                <a:gd name="T26" fmla="*/ 0 w 174"/>
                <a:gd name="T27" fmla="*/ 161 h 165"/>
                <a:gd name="T28" fmla="*/ 0 w 174"/>
                <a:gd name="T29" fmla="*/ 4 h 165"/>
                <a:gd name="T30" fmla="*/ 4 w 174"/>
                <a:gd name="T31" fmla="*/ 0 h 165"/>
                <a:gd name="T32" fmla="*/ 38 w 174"/>
                <a:gd name="T33" fmla="*/ 0 h 165"/>
                <a:gd name="T34" fmla="*/ 46 w 174"/>
                <a:gd name="T35" fmla="*/ 4 h 165"/>
                <a:gd name="T36" fmla="*/ 87 w 174"/>
                <a:gd name="T37" fmla="*/ 77 h 165"/>
                <a:gd name="T38" fmla="*/ 127 w 174"/>
                <a:gd name="T39" fmla="*/ 4 h 165"/>
                <a:gd name="T40" fmla="*/ 135 w 174"/>
                <a:gd name="T41" fmla="*/ 0 h 165"/>
                <a:gd name="T42" fmla="*/ 169 w 174"/>
                <a:gd name="T43" fmla="*/ 0 h 165"/>
                <a:gd name="T44" fmla="*/ 174 w 174"/>
                <a:gd name="T45" fmla="*/ 4 h 165"/>
                <a:gd name="T46" fmla="*/ 174 w 174"/>
                <a:gd name="T47" fmla="*/ 16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165">
                  <a:moveTo>
                    <a:pt x="174" y="161"/>
                  </a:moveTo>
                  <a:cubicBezTo>
                    <a:pt x="174" y="163"/>
                    <a:pt x="172" y="165"/>
                    <a:pt x="169" y="165"/>
                  </a:cubicBezTo>
                  <a:cubicBezTo>
                    <a:pt x="137" y="165"/>
                    <a:pt x="137" y="165"/>
                    <a:pt x="137" y="165"/>
                  </a:cubicBezTo>
                  <a:cubicBezTo>
                    <a:pt x="134" y="165"/>
                    <a:pt x="132" y="163"/>
                    <a:pt x="132" y="161"/>
                  </a:cubicBezTo>
                  <a:cubicBezTo>
                    <a:pt x="132" y="74"/>
                    <a:pt x="132" y="74"/>
                    <a:pt x="132" y="74"/>
                  </a:cubicBezTo>
                  <a:cubicBezTo>
                    <a:pt x="107" y="122"/>
                    <a:pt x="107" y="122"/>
                    <a:pt x="107" y="122"/>
                  </a:cubicBezTo>
                  <a:cubicBezTo>
                    <a:pt x="105" y="124"/>
                    <a:pt x="104" y="126"/>
                    <a:pt x="100" y="126"/>
                  </a:cubicBezTo>
                  <a:cubicBezTo>
                    <a:pt x="75" y="126"/>
                    <a:pt x="75" y="126"/>
                    <a:pt x="75" y="126"/>
                  </a:cubicBezTo>
                  <a:cubicBezTo>
                    <a:pt x="71" y="126"/>
                    <a:pt x="70" y="124"/>
                    <a:pt x="68" y="122"/>
                  </a:cubicBezTo>
                  <a:cubicBezTo>
                    <a:pt x="41" y="74"/>
                    <a:pt x="41" y="74"/>
                    <a:pt x="41" y="74"/>
                  </a:cubicBezTo>
                  <a:cubicBezTo>
                    <a:pt x="41" y="161"/>
                    <a:pt x="41" y="161"/>
                    <a:pt x="41" y="161"/>
                  </a:cubicBezTo>
                  <a:cubicBezTo>
                    <a:pt x="41" y="163"/>
                    <a:pt x="39" y="165"/>
                    <a:pt x="37" y="165"/>
                  </a:cubicBezTo>
                  <a:cubicBezTo>
                    <a:pt x="4" y="165"/>
                    <a:pt x="4" y="165"/>
                    <a:pt x="4" y="165"/>
                  </a:cubicBezTo>
                  <a:cubicBezTo>
                    <a:pt x="2" y="165"/>
                    <a:pt x="0" y="163"/>
                    <a:pt x="0" y="161"/>
                  </a:cubicBezTo>
                  <a:cubicBezTo>
                    <a:pt x="0" y="4"/>
                    <a:pt x="0" y="4"/>
                    <a:pt x="0" y="4"/>
                  </a:cubicBezTo>
                  <a:cubicBezTo>
                    <a:pt x="0" y="2"/>
                    <a:pt x="2" y="0"/>
                    <a:pt x="4" y="0"/>
                  </a:cubicBezTo>
                  <a:cubicBezTo>
                    <a:pt x="38" y="0"/>
                    <a:pt x="38" y="0"/>
                    <a:pt x="38" y="0"/>
                  </a:cubicBezTo>
                  <a:cubicBezTo>
                    <a:pt x="42" y="0"/>
                    <a:pt x="44" y="0"/>
                    <a:pt x="46" y="4"/>
                  </a:cubicBezTo>
                  <a:cubicBezTo>
                    <a:pt x="87" y="77"/>
                    <a:pt x="87" y="77"/>
                    <a:pt x="87" y="77"/>
                  </a:cubicBezTo>
                  <a:cubicBezTo>
                    <a:pt x="127" y="4"/>
                    <a:pt x="127" y="4"/>
                    <a:pt x="127" y="4"/>
                  </a:cubicBezTo>
                  <a:cubicBezTo>
                    <a:pt x="129" y="0"/>
                    <a:pt x="131" y="0"/>
                    <a:pt x="135" y="0"/>
                  </a:cubicBezTo>
                  <a:cubicBezTo>
                    <a:pt x="169" y="0"/>
                    <a:pt x="169" y="0"/>
                    <a:pt x="169" y="0"/>
                  </a:cubicBezTo>
                  <a:cubicBezTo>
                    <a:pt x="172" y="0"/>
                    <a:pt x="174" y="2"/>
                    <a:pt x="174" y="4"/>
                  </a:cubicBezTo>
                  <a:lnTo>
                    <a:pt x="174" y="161"/>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9" name="Freeform 54">
            <a:extLst>
              <a:ext uri="{FF2B5EF4-FFF2-40B4-BE49-F238E27FC236}">
                <a16:creationId xmlns:a16="http://schemas.microsoft.com/office/drawing/2014/main" id="{CAE0EA6C-0CCA-45D5-8C0C-2589E0E4F2B9}"/>
              </a:ext>
            </a:extLst>
          </p:cNvPr>
          <p:cNvSpPr>
            <a:spLocks/>
          </p:cNvSpPr>
          <p:nvPr/>
        </p:nvSpPr>
        <p:spPr bwMode="auto">
          <a:xfrm>
            <a:off x="8634962" y="5159437"/>
            <a:ext cx="335784" cy="377722"/>
          </a:xfrm>
          <a:custGeom>
            <a:avLst/>
            <a:gdLst>
              <a:gd name="T0" fmla="*/ 109 w 116"/>
              <a:gd name="T1" fmla="*/ 131 h 168"/>
              <a:gd name="T2" fmla="*/ 114 w 116"/>
              <a:gd name="T3" fmla="*/ 136 h 168"/>
              <a:gd name="T4" fmla="*/ 114 w 116"/>
              <a:gd name="T5" fmla="*/ 164 h 168"/>
              <a:gd name="T6" fmla="*/ 109 w 116"/>
              <a:gd name="T7" fmla="*/ 168 h 168"/>
              <a:gd name="T8" fmla="*/ 4 w 116"/>
              <a:gd name="T9" fmla="*/ 168 h 168"/>
              <a:gd name="T10" fmla="*/ 0 w 116"/>
              <a:gd name="T11" fmla="*/ 164 h 168"/>
              <a:gd name="T12" fmla="*/ 0 w 116"/>
              <a:gd name="T13" fmla="*/ 149 h 168"/>
              <a:gd name="T14" fmla="*/ 19 w 116"/>
              <a:gd name="T15" fmla="*/ 96 h 168"/>
              <a:gd name="T16" fmla="*/ 70 w 116"/>
              <a:gd name="T17" fmla="*/ 64 h 168"/>
              <a:gd name="T18" fmla="*/ 76 w 116"/>
              <a:gd name="T19" fmla="*/ 50 h 168"/>
              <a:gd name="T20" fmla="*/ 71 w 116"/>
              <a:gd name="T21" fmla="*/ 40 h 168"/>
              <a:gd name="T22" fmla="*/ 58 w 116"/>
              <a:gd name="T23" fmla="*/ 36 h 168"/>
              <a:gd name="T24" fmla="*/ 21 w 116"/>
              <a:gd name="T25" fmla="*/ 50 h 168"/>
              <a:gd name="T26" fmla="*/ 14 w 116"/>
              <a:gd name="T27" fmla="*/ 49 h 168"/>
              <a:gd name="T28" fmla="*/ 2 w 116"/>
              <a:gd name="T29" fmla="*/ 24 h 168"/>
              <a:gd name="T30" fmla="*/ 4 w 116"/>
              <a:gd name="T31" fmla="*/ 19 h 168"/>
              <a:gd name="T32" fmla="*/ 62 w 116"/>
              <a:gd name="T33" fmla="*/ 0 h 168"/>
              <a:gd name="T34" fmla="*/ 104 w 116"/>
              <a:gd name="T35" fmla="*/ 17 h 168"/>
              <a:gd name="T36" fmla="*/ 116 w 116"/>
              <a:gd name="T37" fmla="*/ 49 h 168"/>
              <a:gd name="T38" fmla="*/ 100 w 116"/>
              <a:gd name="T39" fmla="*/ 86 h 168"/>
              <a:gd name="T40" fmla="*/ 54 w 116"/>
              <a:gd name="T41" fmla="*/ 116 h 168"/>
              <a:gd name="T42" fmla="*/ 46 w 116"/>
              <a:gd name="T43" fmla="*/ 131 h 168"/>
              <a:gd name="T44" fmla="*/ 109 w 116"/>
              <a:gd name="T45" fmla="*/ 1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168">
                <a:moveTo>
                  <a:pt x="109" y="131"/>
                </a:moveTo>
                <a:cubicBezTo>
                  <a:pt x="112" y="131"/>
                  <a:pt x="114" y="133"/>
                  <a:pt x="114" y="136"/>
                </a:cubicBezTo>
                <a:cubicBezTo>
                  <a:pt x="114" y="164"/>
                  <a:pt x="114" y="164"/>
                  <a:pt x="114" y="164"/>
                </a:cubicBezTo>
                <a:cubicBezTo>
                  <a:pt x="114" y="166"/>
                  <a:pt x="112" y="168"/>
                  <a:pt x="109" y="168"/>
                </a:cubicBezTo>
                <a:cubicBezTo>
                  <a:pt x="4" y="168"/>
                  <a:pt x="4" y="168"/>
                  <a:pt x="4" y="168"/>
                </a:cubicBezTo>
                <a:cubicBezTo>
                  <a:pt x="2" y="168"/>
                  <a:pt x="0" y="166"/>
                  <a:pt x="0" y="164"/>
                </a:cubicBezTo>
                <a:cubicBezTo>
                  <a:pt x="0" y="149"/>
                  <a:pt x="0" y="149"/>
                  <a:pt x="0" y="149"/>
                </a:cubicBezTo>
                <a:cubicBezTo>
                  <a:pt x="0" y="125"/>
                  <a:pt x="6" y="110"/>
                  <a:pt x="19" y="96"/>
                </a:cubicBezTo>
                <a:cubicBezTo>
                  <a:pt x="36" y="80"/>
                  <a:pt x="57" y="76"/>
                  <a:pt x="70" y="64"/>
                </a:cubicBezTo>
                <a:cubicBezTo>
                  <a:pt x="74" y="60"/>
                  <a:pt x="76" y="56"/>
                  <a:pt x="76" y="50"/>
                </a:cubicBezTo>
                <a:cubicBezTo>
                  <a:pt x="76" y="47"/>
                  <a:pt x="74" y="43"/>
                  <a:pt x="71" y="40"/>
                </a:cubicBezTo>
                <a:cubicBezTo>
                  <a:pt x="69" y="37"/>
                  <a:pt x="65" y="36"/>
                  <a:pt x="58" y="36"/>
                </a:cubicBezTo>
                <a:cubicBezTo>
                  <a:pt x="46" y="36"/>
                  <a:pt x="34" y="41"/>
                  <a:pt x="21" y="50"/>
                </a:cubicBezTo>
                <a:cubicBezTo>
                  <a:pt x="19" y="51"/>
                  <a:pt x="16" y="52"/>
                  <a:pt x="14" y="49"/>
                </a:cubicBezTo>
                <a:cubicBezTo>
                  <a:pt x="2" y="24"/>
                  <a:pt x="2" y="24"/>
                  <a:pt x="2" y="24"/>
                </a:cubicBezTo>
                <a:cubicBezTo>
                  <a:pt x="1" y="22"/>
                  <a:pt x="2" y="20"/>
                  <a:pt x="4" y="19"/>
                </a:cubicBezTo>
                <a:cubicBezTo>
                  <a:pt x="18" y="10"/>
                  <a:pt x="35" y="0"/>
                  <a:pt x="62" y="0"/>
                </a:cubicBezTo>
                <a:cubicBezTo>
                  <a:pt x="80" y="0"/>
                  <a:pt x="94" y="7"/>
                  <a:pt x="104" y="17"/>
                </a:cubicBezTo>
                <a:cubicBezTo>
                  <a:pt x="111" y="25"/>
                  <a:pt x="116" y="36"/>
                  <a:pt x="116" y="49"/>
                </a:cubicBezTo>
                <a:cubicBezTo>
                  <a:pt x="116" y="64"/>
                  <a:pt x="110" y="76"/>
                  <a:pt x="100" y="86"/>
                </a:cubicBezTo>
                <a:cubicBezTo>
                  <a:pt x="84" y="102"/>
                  <a:pt x="66" y="106"/>
                  <a:pt x="54" y="116"/>
                </a:cubicBezTo>
                <a:cubicBezTo>
                  <a:pt x="48" y="120"/>
                  <a:pt x="46" y="125"/>
                  <a:pt x="46" y="131"/>
                </a:cubicBezTo>
                <a:lnTo>
                  <a:pt x="109" y="131"/>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9499157"/>
      </p:ext>
    </p:extLst>
  </p:cSld>
  <p:clrMapOvr>
    <a:masterClrMapping/>
  </p:clrMapOvr>
  <mc:AlternateContent xmlns:mc="http://schemas.openxmlformats.org/markup-compatibility/2006">
    <mc:Choice xmlns:p14="http://schemas.microsoft.com/office/powerpoint/2010/main" Requires="p14">
      <p:transition spd="slow" p14:dur="2000" advTm="29900"/>
    </mc:Choice>
    <mc:Fallback>
      <p:transition spd="slow" advTm="2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92379" y="1657743"/>
            <a:ext cx="573787" cy="491753"/>
          </a:xfrm>
          <a:prstGeom prst="rect">
            <a:avLst/>
          </a:prstGeom>
        </p:spPr>
      </p:pic>
      <p:pic>
        <p:nvPicPr>
          <p:cNvPr id="6" name="Picture 5"/>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94158" y="1628801"/>
            <a:ext cx="607557" cy="520695"/>
          </a:xfrm>
          <a:prstGeom prst="rect">
            <a:avLst/>
          </a:prstGeom>
        </p:spPr>
      </p:pic>
      <p:pic>
        <p:nvPicPr>
          <p:cNvPr id="7" name="Picture 6"/>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98214" y="1628801"/>
            <a:ext cx="607557" cy="520695"/>
          </a:xfrm>
          <a:prstGeom prst="rect">
            <a:avLst/>
          </a:prstGeom>
        </p:spPr>
      </p:pic>
      <p:pic>
        <p:nvPicPr>
          <p:cNvPr id="8" name="Picture 7"/>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702270" y="1628801"/>
            <a:ext cx="607557" cy="520695"/>
          </a:xfrm>
          <a:prstGeom prst="rect">
            <a:avLst/>
          </a:prstGeom>
        </p:spPr>
      </p:pic>
      <p:pic>
        <p:nvPicPr>
          <p:cNvPr id="9" name="Picture 8"/>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06326" y="1628801"/>
            <a:ext cx="607557" cy="520695"/>
          </a:xfrm>
          <a:prstGeom prst="rect">
            <a:avLst/>
          </a:prstGeom>
        </p:spPr>
      </p:pic>
      <p:pic>
        <p:nvPicPr>
          <p:cNvPr id="10" name="Picture 9"/>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710382" y="1628801"/>
            <a:ext cx="607557" cy="520695"/>
          </a:xfrm>
          <a:prstGeom prst="rect">
            <a:avLst/>
          </a:prstGeom>
        </p:spPr>
      </p:pic>
      <p:pic>
        <p:nvPicPr>
          <p:cNvPr id="11" name="Picture 10"/>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14438" y="1628801"/>
            <a:ext cx="607557" cy="520695"/>
          </a:xfrm>
          <a:prstGeom prst="rect">
            <a:avLst/>
          </a:prstGeom>
        </p:spPr>
      </p:pic>
      <p:pic>
        <p:nvPicPr>
          <p:cNvPr id="12" name="Picture 11"/>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57849" y="2132857"/>
            <a:ext cx="607557" cy="520695"/>
          </a:xfrm>
          <a:prstGeom prst="rect">
            <a:avLst/>
          </a:prstGeom>
        </p:spPr>
      </p:pic>
      <p:pic>
        <p:nvPicPr>
          <p:cNvPr id="13" name="Picture 12"/>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93398" y="2132857"/>
            <a:ext cx="607557" cy="520695"/>
          </a:xfrm>
          <a:prstGeom prst="rect">
            <a:avLst/>
          </a:prstGeom>
        </p:spPr>
      </p:pic>
      <p:pic>
        <p:nvPicPr>
          <p:cNvPr id="14" name="Picture 13"/>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97454" y="2132857"/>
            <a:ext cx="607557" cy="520695"/>
          </a:xfrm>
          <a:prstGeom prst="rect">
            <a:avLst/>
          </a:prstGeom>
        </p:spPr>
      </p:pic>
      <p:pic>
        <p:nvPicPr>
          <p:cNvPr id="15" name="Picture 14"/>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701510" y="2132857"/>
            <a:ext cx="607557" cy="520695"/>
          </a:xfrm>
          <a:prstGeom prst="rect">
            <a:avLst/>
          </a:prstGeom>
        </p:spPr>
      </p:pic>
      <p:pic>
        <p:nvPicPr>
          <p:cNvPr id="16" name="Picture 15"/>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05566" y="2132857"/>
            <a:ext cx="607557" cy="520695"/>
          </a:xfrm>
          <a:prstGeom prst="rect">
            <a:avLst/>
          </a:prstGeom>
        </p:spPr>
      </p:pic>
      <p:pic>
        <p:nvPicPr>
          <p:cNvPr id="17" name="Picture 16"/>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709622" y="2132857"/>
            <a:ext cx="607557" cy="520695"/>
          </a:xfrm>
          <a:prstGeom prst="rect">
            <a:avLst/>
          </a:prstGeom>
        </p:spPr>
      </p:pic>
      <p:pic>
        <p:nvPicPr>
          <p:cNvPr id="18" name="Picture 17"/>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13678" y="2132857"/>
            <a:ext cx="607557" cy="520695"/>
          </a:xfrm>
          <a:prstGeom prst="rect">
            <a:avLst/>
          </a:prstGeom>
        </p:spPr>
      </p:pic>
      <p:pic>
        <p:nvPicPr>
          <p:cNvPr id="19" name="Picture 18"/>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57849" y="2636913"/>
            <a:ext cx="607557" cy="520695"/>
          </a:xfrm>
          <a:prstGeom prst="rect">
            <a:avLst/>
          </a:prstGeom>
        </p:spPr>
      </p:pic>
      <p:pic>
        <p:nvPicPr>
          <p:cNvPr id="20" name="Picture 19"/>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93398" y="2636913"/>
            <a:ext cx="607557" cy="520695"/>
          </a:xfrm>
          <a:prstGeom prst="rect">
            <a:avLst/>
          </a:prstGeom>
        </p:spPr>
      </p:pic>
      <p:pic>
        <p:nvPicPr>
          <p:cNvPr id="21" name="Picture 20"/>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97454" y="2636913"/>
            <a:ext cx="607557" cy="520695"/>
          </a:xfrm>
          <a:prstGeom prst="rect">
            <a:avLst/>
          </a:prstGeom>
        </p:spPr>
      </p:pic>
      <p:pic>
        <p:nvPicPr>
          <p:cNvPr id="22" name="Picture 21"/>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701510" y="2636913"/>
            <a:ext cx="607557" cy="520695"/>
          </a:xfrm>
          <a:prstGeom prst="rect">
            <a:avLst/>
          </a:prstGeom>
        </p:spPr>
      </p:pic>
      <p:pic>
        <p:nvPicPr>
          <p:cNvPr id="23" name="Picture 22"/>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05566" y="2636913"/>
            <a:ext cx="607557" cy="520695"/>
          </a:xfrm>
          <a:prstGeom prst="rect">
            <a:avLst/>
          </a:prstGeom>
        </p:spPr>
      </p:pic>
      <p:pic>
        <p:nvPicPr>
          <p:cNvPr id="24" name="Picture 23"/>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709622" y="2636913"/>
            <a:ext cx="607557" cy="520695"/>
          </a:xfrm>
          <a:prstGeom prst="rect">
            <a:avLst/>
          </a:prstGeom>
        </p:spPr>
      </p:pic>
      <p:pic>
        <p:nvPicPr>
          <p:cNvPr id="25" name="Picture 24"/>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13678" y="2636913"/>
            <a:ext cx="607557" cy="520695"/>
          </a:xfrm>
          <a:prstGeom prst="rect">
            <a:avLst/>
          </a:prstGeom>
        </p:spPr>
      </p:pic>
      <p:pic>
        <p:nvPicPr>
          <p:cNvPr id="26" name="Picture 25"/>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99153" y="3157608"/>
            <a:ext cx="607557" cy="520695"/>
          </a:xfrm>
          <a:prstGeom prst="rect">
            <a:avLst/>
          </a:prstGeom>
        </p:spPr>
      </p:pic>
      <p:pic>
        <p:nvPicPr>
          <p:cNvPr id="27" name="Picture 26"/>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702109" y="3157608"/>
            <a:ext cx="607557" cy="520695"/>
          </a:xfrm>
          <a:prstGeom prst="rect">
            <a:avLst/>
          </a:prstGeom>
        </p:spPr>
      </p:pic>
      <p:pic>
        <p:nvPicPr>
          <p:cNvPr id="28" name="Picture 27"/>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206165" y="3157608"/>
            <a:ext cx="607557" cy="520695"/>
          </a:xfrm>
          <a:prstGeom prst="rect">
            <a:avLst/>
          </a:prstGeom>
        </p:spPr>
      </p:pic>
      <p:pic>
        <p:nvPicPr>
          <p:cNvPr id="29" name="Picture 28"/>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710221" y="3157608"/>
            <a:ext cx="607557" cy="520695"/>
          </a:xfrm>
          <a:prstGeom prst="rect">
            <a:avLst/>
          </a:prstGeom>
        </p:spPr>
      </p:pic>
      <p:pic>
        <p:nvPicPr>
          <p:cNvPr id="30" name="Picture 29"/>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14277" y="3157608"/>
            <a:ext cx="607557" cy="520695"/>
          </a:xfrm>
          <a:prstGeom prst="rect">
            <a:avLst/>
          </a:prstGeom>
        </p:spPr>
      </p:pic>
      <p:pic>
        <p:nvPicPr>
          <p:cNvPr id="31" name="Picture 30"/>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718333" y="3157608"/>
            <a:ext cx="607557" cy="520695"/>
          </a:xfrm>
          <a:prstGeom prst="rect">
            <a:avLst/>
          </a:prstGeom>
        </p:spPr>
      </p:pic>
      <p:pic>
        <p:nvPicPr>
          <p:cNvPr id="32" name="Picture 31"/>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22389" y="3157608"/>
            <a:ext cx="607557" cy="520695"/>
          </a:xfrm>
          <a:prstGeom prst="rect">
            <a:avLst/>
          </a:prstGeom>
        </p:spPr>
      </p:pic>
      <p:pic>
        <p:nvPicPr>
          <p:cNvPr id="33" name="Picture 32"/>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730040" y="1633790"/>
            <a:ext cx="607557" cy="520695"/>
          </a:xfrm>
          <a:prstGeom prst="rect">
            <a:avLst/>
          </a:prstGeom>
        </p:spPr>
      </p:pic>
      <p:pic>
        <p:nvPicPr>
          <p:cNvPr id="34" name="Picture 33"/>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265589" y="1633790"/>
            <a:ext cx="607557" cy="520695"/>
          </a:xfrm>
          <a:prstGeom prst="rect">
            <a:avLst/>
          </a:prstGeom>
        </p:spPr>
      </p:pic>
      <p:pic>
        <p:nvPicPr>
          <p:cNvPr id="35" name="Picture 34"/>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769645" y="1633790"/>
            <a:ext cx="607557" cy="520695"/>
          </a:xfrm>
          <a:prstGeom prst="rect">
            <a:avLst/>
          </a:prstGeom>
        </p:spPr>
      </p:pic>
      <p:pic>
        <p:nvPicPr>
          <p:cNvPr id="36" name="Picture 35"/>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752579" y="2644746"/>
            <a:ext cx="607557" cy="520695"/>
          </a:xfrm>
          <a:prstGeom prst="rect">
            <a:avLst/>
          </a:prstGeom>
        </p:spPr>
      </p:pic>
      <p:pic>
        <p:nvPicPr>
          <p:cNvPr id="37" name="Picture 36"/>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256635" y="2644746"/>
            <a:ext cx="607557" cy="520695"/>
          </a:xfrm>
          <a:prstGeom prst="rect">
            <a:avLst/>
          </a:prstGeom>
        </p:spPr>
      </p:pic>
      <p:pic>
        <p:nvPicPr>
          <p:cNvPr id="38" name="Picture 37"/>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760691" y="2644746"/>
            <a:ext cx="607557" cy="520695"/>
          </a:xfrm>
          <a:prstGeom prst="rect">
            <a:avLst/>
          </a:prstGeom>
        </p:spPr>
      </p:pic>
      <p:pic>
        <p:nvPicPr>
          <p:cNvPr id="40" name="Picture 39"/>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730040" y="2137846"/>
            <a:ext cx="607557" cy="520695"/>
          </a:xfrm>
          <a:prstGeom prst="rect">
            <a:avLst/>
          </a:prstGeom>
        </p:spPr>
      </p:pic>
      <p:pic>
        <p:nvPicPr>
          <p:cNvPr id="41" name="Picture 40"/>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265589" y="2137846"/>
            <a:ext cx="607557" cy="520695"/>
          </a:xfrm>
          <a:prstGeom prst="rect">
            <a:avLst/>
          </a:prstGeom>
        </p:spPr>
      </p:pic>
      <p:pic>
        <p:nvPicPr>
          <p:cNvPr id="42" name="Picture 41"/>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769645" y="2137846"/>
            <a:ext cx="607557" cy="520695"/>
          </a:xfrm>
          <a:prstGeom prst="rect">
            <a:avLst/>
          </a:prstGeom>
        </p:spPr>
      </p:pic>
      <p:pic>
        <p:nvPicPr>
          <p:cNvPr id="43" name="Picture 42"/>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752579" y="3148802"/>
            <a:ext cx="607557" cy="520695"/>
          </a:xfrm>
          <a:prstGeom prst="rect">
            <a:avLst/>
          </a:prstGeom>
        </p:spPr>
      </p:pic>
      <p:pic>
        <p:nvPicPr>
          <p:cNvPr id="44" name="Picture 43"/>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256635" y="3148802"/>
            <a:ext cx="607557" cy="520695"/>
          </a:xfrm>
          <a:prstGeom prst="rect">
            <a:avLst/>
          </a:prstGeom>
        </p:spPr>
      </p:pic>
      <p:pic>
        <p:nvPicPr>
          <p:cNvPr id="45" name="Picture 44"/>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760691" y="3148802"/>
            <a:ext cx="607557" cy="520695"/>
          </a:xfrm>
          <a:prstGeom prst="rect">
            <a:avLst/>
          </a:prstGeom>
        </p:spPr>
      </p:pic>
      <p:pic>
        <p:nvPicPr>
          <p:cNvPr id="59" name="Picture 58"/>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18078" y="4725145"/>
            <a:ext cx="607557" cy="520695"/>
          </a:xfrm>
          <a:prstGeom prst="rect">
            <a:avLst/>
          </a:prstGeom>
        </p:spPr>
      </p:pic>
      <p:pic>
        <p:nvPicPr>
          <p:cNvPr id="60" name="Picture 59"/>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616236" y="4725145"/>
            <a:ext cx="607557" cy="520695"/>
          </a:xfrm>
          <a:prstGeom prst="rect">
            <a:avLst/>
          </a:prstGeom>
        </p:spPr>
      </p:pic>
      <p:pic>
        <p:nvPicPr>
          <p:cNvPr id="61" name="Picture 60"/>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151785" y="4730277"/>
            <a:ext cx="607557" cy="520695"/>
          </a:xfrm>
          <a:prstGeom prst="rect">
            <a:avLst/>
          </a:prstGeom>
        </p:spPr>
      </p:pic>
      <p:pic>
        <p:nvPicPr>
          <p:cNvPr id="62" name="Picture 61"/>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649943" y="4730277"/>
            <a:ext cx="607557" cy="520695"/>
          </a:xfrm>
          <a:prstGeom prst="rect">
            <a:avLst/>
          </a:prstGeom>
        </p:spPr>
      </p:pic>
      <p:pic>
        <p:nvPicPr>
          <p:cNvPr id="51" name="Picture 50"/>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18076" y="4727964"/>
            <a:ext cx="607558" cy="520695"/>
          </a:xfrm>
          <a:prstGeom prst="rect">
            <a:avLst/>
          </a:prstGeom>
        </p:spPr>
      </p:pic>
      <p:pic>
        <p:nvPicPr>
          <p:cNvPr id="52" name="Picture 51"/>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616236" y="4727964"/>
            <a:ext cx="616242" cy="528140"/>
          </a:xfrm>
          <a:prstGeom prst="rect">
            <a:avLst/>
          </a:prstGeom>
        </p:spPr>
      </p:pic>
      <p:pic>
        <p:nvPicPr>
          <p:cNvPr id="54" name="Picture 53"/>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52695" y="3717033"/>
            <a:ext cx="607557" cy="520695"/>
          </a:xfrm>
          <a:prstGeom prst="rect">
            <a:avLst/>
          </a:prstGeom>
        </p:spPr>
      </p:pic>
      <p:pic>
        <p:nvPicPr>
          <p:cNvPr id="55" name="Picture 54"/>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88244" y="3717033"/>
            <a:ext cx="607557" cy="520695"/>
          </a:xfrm>
          <a:prstGeom prst="rect">
            <a:avLst/>
          </a:prstGeom>
        </p:spPr>
      </p:pic>
      <p:pic>
        <p:nvPicPr>
          <p:cNvPr id="56" name="Picture 55"/>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92300" y="3717033"/>
            <a:ext cx="607557" cy="520695"/>
          </a:xfrm>
          <a:prstGeom prst="rect">
            <a:avLst/>
          </a:prstGeom>
        </p:spPr>
      </p:pic>
      <p:pic>
        <p:nvPicPr>
          <p:cNvPr id="57" name="Picture 56"/>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696356" y="3717033"/>
            <a:ext cx="607557" cy="520695"/>
          </a:xfrm>
          <a:prstGeom prst="rect">
            <a:avLst/>
          </a:prstGeom>
        </p:spPr>
      </p:pic>
      <p:pic>
        <p:nvPicPr>
          <p:cNvPr id="58" name="Picture 57"/>
          <p:cNvPicPr>
            <a:picLocks noChangeAspect="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00412" y="3717033"/>
            <a:ext cx="607557" cy="520695"/>
          </a:xfrm>
          <a:prstGeom prst="rect">
            <a:avLst/>
          </a:prstGeom>
        </p:spPr>
      </p:pic>
      <p:sp>
        <p:nvSpPr>
          <p:cNvPr id="39" name="Right Arrow Callout 38"/>
          <p:cNvSpPr/>
          <p:nvPr/>
        </p:nvSpPr>
        <p:spPr>
          <a:xfrm>
            <a:off x="1192689" y="4598629"/>
            <a:ext cx="1862505" cy="647211"/>
          </a:xfrm>
          <a:prstGeom prst="rightArrow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1.8 MILLION</a:t>
            </a:r>
          </a:p>
        </p:txBody>
      </p:sp>
      <p:sp>
        <p:nvSpPr>
          <p:cNvPr id="47" name="Left Arrow Callout 46"/>
          <p:cNvSpPr/>
          <p:nvPr/>
        </p:nvSpPr>
        <p:spPr>
          <a:xfrm>
            <a:off x="6077171" y="4592312"/>
            <a:ext cx="1958372" cy="648073"/>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3 MILLION</a:t>
            </a:r>
          </a:p>
        </p:txBody>
      </p:sp>
      <p:sp>
        <p:nvSpPr>
          <p:cNvPr id="48" name="Left Arrow Callout 47"/>
          <p:cNvSpPr/>
          <p:nvPr/>
        </p:nvSpPr>
        <p:spPr>
          <a:xfrm>
            <a:off x="8377202" y="2393203"/>
            <a:ext cx="2039279" cy="60873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50 </a:t>
            </a:r>
            <a:r>
              <a:rPr lang="en-GB" sz="1400" dirty="0"/>
              <a:t>MILLION</a:t>
            </a:r>
          </a:p>
        </p:txBody>
      </p:sp>
      <p:pic>
        <p:nvPicPr>
          <p:cNvPr id="63" name="Picture 62"/>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143790" y="4719690"/>
            <a:ext cx="607557" cy="520695"/>
          </a:xfrm>
          <a:prstGeom prst="rect">
            <a:avLst/>
          </a:prstGeom>
        </p:spPr>
      </p:pic>
      <p:sp>
        <p:nvSpPr>
          <p:cNvPr id="64" name="Text Placeholder 3"/>
          <p:cNvSpPr txBox="1">
            <a:spLocks/>
          </p:cNvSpPr>
          <p:nvPr/>
        </p:nvSpPr>
        <p:spPr>
          <a:xfrm>
            <a:off x="744358" y="427928"/>
            <a:ext cx="10649129" cy="8574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1">
                    <a:lumMod val="75000"/>
                    <a:lumOff val="25000"/>
                  </a:schemeClr>
                </a:solidFill>
              </a:rPr>
              <a:t>A Crisis Facing the Global Donkey Herd </a:t>
            </a:r>
          </a:p>
        </p:txBody>
      </p:sp>
      <p:grpSp>
        <p:nvGrpSpPr>
          <p:cNvPr id="65" name="Group 64"/>
          <p:cNvGrpSpPr>
            <a:grpSpLocks noChangeAspect="1"/>
          </p:cNvGrpSpPr>
          <p:nvPr/>
        </p:nvGrpSpPr>
        <p:grpSpPr bwMode="auto">
          <a:xfrm>
            <a:off x="3175493" y="5325131"/>
            <a:ext cx="2528989" cy="528218"/>
            <a:chOff x="483" y="1502"/>
            <a:chExt cx="2662" cy="556"/>
          </a:xfrm>
        </p:grpSpPr>
        <p:sp>
          <p:nvSpPr>
            <p:cNvPr id="66" name="AutoShape 113"/>
            <p:cNvSpPr>
              <a:spLocks noChangeAspect="1" noChangeArrowheads="1" noTextEdit="1"/>
            </p:cNvSpPr>
            <p:nvPr/>
          </p:nvSpPr>
          <p:spPr bwMode="auto">
            <a:xfrm>
              <a:off x="483" y="1502"/>
              <a:ext cx="2662"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15"/>
            <p:cNvSpPr>
              <a:spLocks noEditPoints="1"/>
            </p:cNvSpPr>
            <p:nvPr/>
          </p:nvSpPr>
          <p:spPr bwMode="auto">
            <a:xfrm>
              <a:off x="492" y="1539"/>
              <a:ext cx="255" cy="312"/>
            </a:xfrm>
            <a:custGeom>
              <a:avLst/>
              <a:gdLst>
                <a:gd name="T0" fmla="*/ 183 w 329"/>
                <a:gd name="T1" fmla="*/ 400 h 400"/>
                <a:gd name="T2" fmla="*/ 172 w 329"/>
                <a:gd name="T3" fmla="*/ 389 h 400"/>
                <a:gd name="T4" fmla="*/ 172 w 329"/>
                <a:gd name="T5" fmla="*/ 330 h 400"/>
                <a:gd name="T6" fmla="*/ 10 w 329"/>
                <a:gd name="T7" fmla="*/ 330 h 400"/>
                <a:gd name="T8" fmla="*/ 0 w 329"/>
                <a:gd name="T9" fmla="*/ 320 h 400"/>
                <a:gd name="T10" fmla="*/ 0 w 329"/>
                <a:gd name="T11" fmla="*/ 260 h 400"/>
                <a:gd name="T12" fmla="*/ 6 w 329"/>
                <a:gd name="T13" fmla="*/ 242 h 400"/>
                <a:gd name="T14" fmla="*/ 175 w 329"/>
                <a:gd name="T15" fmla="*/ 8 h 400"/>
                <a:gd name="T16" fmla="*/ 192 w 329"/>
                <a:gd name="T17" fmla="*/ 0 h 400"/>
                <a:gd name="T18" fmla="*/ 261 w 329"/>
                <a:gd name="T19" fmla="*/ 0 h 400"/>
                <a:gd name="T20" fmla="*/ 272 w 329"/>
                <a:gd name="T21" fmla="*/ 10 h 400"/>
                <a:gd name="T22" fmla="*/ 272 w 329"/>
                <a:gd name="T23" fmla="*/ 246 h 400"/>
                <a:gd name="T24" fmla="*/ 319 w 329"/>
                <a:gd name="T25" fmla="*/ 246 h 400"/>
                <a:gd name="T26" fmla="*/ 329 w 329"/>
                <a:gd name="T27" fmla="*/ 256 h 400"/>
                <a:gd name="T28" fmla="*/ 329 w 329"/>
                <a:gd name="T29" fmla="*/ 320 h 400"/>
                <a:gd name="T30" fmla="*/ 319 w 329"/>
                <a:gd name="T31" fmla="*/ 330 h 400"/>
                <a:gd name="T32" fmla="*/ 272 w 329"/>
                <a:gd name="T33" fmla="*/ 330 h 400"/>
                <a:gd name="T34" fmla="*/ 272 w 329"/>
                <a:gd name="T35" fmla="*/ 389 h 400"/>
                <a:gd name="T36" fmla="*/ 261 w 329"/>
                <a:gd name="T37" fmla="*/ 400 h 400"/>
                <a:gd name="T38" fmla="*/ 183 w 329"/>
                <a:gd name="T39" fmla="*/ 400 h 400"/>
                <a:gd name="T40" fmla="*/ 107 w 329"/>
                <a:gd name="T41" fmla="*/ 246 h 400"/>
                <a:gd name="T42" fmla="*/ 172 w 329"/>
                <a:gd name="T43" fmla="*/ 246 h 400"/>
                <a:gd name="T44" fmla="*/ 172 w 329"/>
                <a:gd name="T45" fmla="*/ 156 h 400"/>
                <a:gd name="T46" fmla="*/ 107 w 329"/>
                <a:gd name="T47" fmla="*/ 2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9" h="400">
                  <a:moveTo>
                    <a:pt x="183" y="400"/>
                  </a:moveTo>
                  <a:cubicBezTo>
                    <a:pt x="177" y="400"/>
                    <a:pt x="172" y="395"/>
                    <a:pt x="172" y="389"/>
                  </a:cubicBezTo>
                  <a:cubicBezTo>
                    <a:pt x="172" y="330"/>
                    <a:pt x="172" y="330"/>
                    <a:pt x="172" y="330"/>
                  </a:cubicBezTo>
                  <a:cubicBezTo>
                    <a:pt x="10" y="330"/>
                    <a:pt x="10" y="330"/>
                    <a:pt x="10" y="330"/>
                  </a:cubicBezTo>
                  <a:cubicBezTo>
                    <a:pt x="4" y="330"/>
                    <a:pt x="0" y="326"/>
                    <a:pt x="0" y="320"/>
                  </a:cubicBezTo>
                  <a:cubicBezTo>
                    <a:pt x="0" y="260"/>
                    <a:pt x="0" y="260"/>
                    <a:pt x="0" y="260"/>
                  </a:cubicBezTo>
                  <a:cubicBezTo>
                    <a:pt x="0" y="252"/>
                    <a:pt x="1" y="248"/>
                    <a:pt x="6" y="242"/>
                  </a:cubicBezTo>
                  <a:cubicBezTo>
                    <a:pt x="175" y="8"/>
                    <a:pt x="175" y="8"/>
                    <a:pt x="175" y="8"/>
                  </a:cubicBezTo>
                  <a:cubicBezTo>
                    <a:pt x="179" y="3"/>
                    <a:pt x="183" y="0"/>
                    <a:pt x="192" y="0"/>
                  </a:cubicBezTo>
                  <a:cubicBezTo>
                    <a:pt x="261" y="0"/>
                    <a:pt x="261" y="0"/>
                    <a:pt x="261" y="0"/>
                  </a:cubicBezTo>
                  <a:cubicBezTo>
                    <a:pt x="267" y="0"/>
                    <a:pt x="272" y="4"/>
                    <a:pt x="272" y="10"/>
                  </a:cubicBezTo>
                  <a:cubicBezTo>
                    <a:pt x="272" y="246"/>
                    <a:pt x="272" y="246"/>
                    <a:pt x="272" y="246"/>
                  </a:cubicBezTo>
                  <a:cubicBezTo>
                    <a:pt x="319" y="246"/>
                    <a:pt x="319" y="246"/>
                    <a:pt x="319" y="246"/>
                  </a:cubicBezTo>
                  <a:cubicBezTo>
                    <a:pt x="325" y="246"/>
                    <a:pt x="329" y="251"/>
                    <a:pt x="329" y="256"/>
                  </a:cubicBezTo>
                  <a:cubicBezTo>
                    <a:pt x="329" y="320"/>
                    <a:pt x="329" y="320"/>
                    <a:pt x="329" y="320"/>
                  </a:cubicBezTo>
                  <a:cubicBezTo>
                    <a:pt x="329" y="326"/>
                    <a:pt x="325" y="330"/>
                    <a:pt x="319" y="330"/>
                  </a:cubicBezTo>
                  <a:cubicBezTo>
                    <a:pt x="272" y="330"/>
                    <a:pt x="272" y="330"/>
                    <a:pt x="272" y="330"/>
                  </a:cubicBezTo>
                  <a:cubicBezTo>
                    <a:pt x="272" y="389"/>
                    <a:pt x="272" y="389"/>
                    <a:pt x="272" y="389"/>
                  </a:cubicBezTo>
                  <a:cubicBezTo>
                    <a:pt x="272" y="395"/>
                    <a:pt x="267" y="400"/>
                    <a:pt x="261" y="400"/>
                  </a:cubicBezTo>
                  <a:lnTo>
                    <a:pt x="183" y="400"/>
                  </a:lnTo>
                  <a:close/>
                  <a:moveTo>
                    <a:pt x="107" y="246"/>
                  </a:moveTo>
                  <a:cubicBezTo>
                    <a:pt x="172" y="246"/>
                    <a:pt x="172" y="246"/>
                    <a:pt x="172" y="246"/>
                  </a:cubicBezTo>
                  <a:cubicBezTo>
                    <a:pt x="172" y="156"/>
                    <a:pt x="172" y="156"/>
                    <a:pt x="172" y="156"/>
                  </a:cubicBezTo>
                  <a:lnTo>
                    <a:pt x="107" y="246"/>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Oval 116"/>
            <p:cNvSpPr>
              <a:spLocks noChangeArrowheads="1"/>
            </p:cNvSpPr>
            <p:nvPr/>
          </p:nvSpPr>
          <p:spPr bwMode="auto">
            <a:xfrm>
              <a:off x="780" y="1768"/>
              <a:ext cx="87" cy="88"/>
            </a:xfrm>
            <a:prstGeom prst="ellipse">
              <a:avLst/>
            </a:pr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17"/>
            <p:cNvSpPr>
              <a:spLocks noEditPoints="1"/>
            </p:cNvSpPr>
            <p:nvPr/>
          </p:nvSpPr>
          <p:spPr bwMode="auto">
            <a:xfrm>
              <a:off x="905" y="1535"/>
              <a:ext cx="238" cy="321"/>
            </a:xfrm>
            <a:custGeom>
              <a:avLst/>
              <a:gdLst>
                <a:gd name="T0" fmla="*/ 307 w 307"/>
                <a:gd name="T1" fmla="*/ 298 h 412"/>
                <a:gd name="T2" fmla="*/ 261 w 307"/>
                <a:gd name="T3" fmla="*/ 384 h 412"/>
                <a:gd name="T4" fmla="*/ 153 w 307"/>
                <a:gd name="T5" fmla="*/ 412 h 412"/>
                <a:gd name="T6" fmla="*/ 44 w 307"/>
                <a:gd name="T7" fmla="*/ 384 h 412"/>
                <a:gd name="T8" fmla="*/ 0 w 307"/>
                <a:gd name="T9" fmla="*/ 299 h 412"/>
                <a:gd name="T10" fmla="*/ 70 w 307"/>
                <a:gd name="T11" fmla="*/ 195 h 412"/>
                <a:gd name="T12" fmla="*/ 17 w 307"/>
                <a:gd name="T13" fmla="*/ 103 h 412"/>
                <a:gd name="T14" fmla="*/ 52 w 307"/>
                <a:gd name="T15" fmla="*/ 30 h 412"/>
                <a:gd name="T16" fmla="*/ 153 w 307"/>
                <a:gd name="T17" fmla="*/ 0 h 412"/>
                <a:gd name="T18" fmla="*/ 258 w 307"/>
                <a:gd name="T19" fmla="*/ 33 h 412"/>
                <a:gd name="T20" fmla="*/ 290 w 307"/>
                <a:gd name="T21" fmla="*/ 103 h 412"/>
                <a:gd name="T22" fmla="*/ 241 w 307"/>
                <a:gd name="T23" fmla="*/ 195 h 412"/>
                <a:gd name="T24" fmla="*/ 307 w 307"/>
                <a:gd name="T25" fmla="*/ 298 h 412"/>
                <a:gd name="T26" fmla="*/ 186 w 307"/>
                <a:gd name="T27" fmla="*/ 257 h 412"/>
                <a:gd name="T28" fmla="*/ 150 w 307"/>
                <a:gd name="T29" fmla="*/ 237 h 412"/>
                <a:gd name="T30" fmla="*/ 116 w 307"/>
                <a:gd name="T31" fmla="*/ 259 h 412"/>
                <a:gd name="T32" fmla="*/ 102 w 307"/>
                <a:gd name="T33" fmla="*/ 291 h 412"/>
                <a:gd name="T34" fmla="*/ 153 w 307"/>
                <a:gd name="T35" fmla="*/ 335 h 412"/>
                <a:gd name="T36" fmla="*/ 208 w 307"/>
                <a:gd name="T37" fmla="*/ 291 h 412"/>
                <a:gd name="T38" fmla="*/ 186 w 307"/>
                <a:gd name="T39" fmla="*/ 257 h 412"/>
                <a:gd name="T40" fmla="*/ 155 w 307"/>
                <a:gd name="T41" fmla="*/ 74 h 412"/>
                <a:gd name="T42" fmla="*/ 116 w 307"/>
                <a:gd name="T43" fmla="*/ 103 h 412"/>
                <a:gd name="T44" fmla="*/ 130 w 307"/>
                <a:gd name="T45" fmla="*/ 133 h 412"/>
                <a:gd name="T46" fmla="*/ 161 w 307"/>
                <a:gd name="T47" fmla="*/ 154 h 412"/>
                <a:gd name="T48" fmla="*/ 181 w 307"/>
                <a:gd name="T49" fmla="*/ 136 h 412"/>
                <a:gd name="T50" fmla="*/ 192 w 307"/>
                <a:gd name="T51" fmla="*/ 107 h 412"/>
                <a:gd name="T52" fmla="*/ 155 w 307"/>
                <a:gd name="T53" fmla="*/ 7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7" h="412">
                  <a:moveTo>
                    <a:pt x="307" y="298"/>
                  </a:moveTo>
                  <a:cubicBezTo>
                    <a:pt x="307" y="333"/>
                    <a:pt x="291" y="363"/>
                    <a:pt x="261" y="384"/>
                  </a:cubicBezTo>
                  <a:cubicBezTo>
                    <a:pt x="235" y="402"/>
                    <a:pt x="199" y="412"/>
                    <a:pt x="153" y="412"/>
                  </a:cubicBezTo>
                  <a:cubicBezTo>
                    <a:pt x="106" y="412"/>
                    <a:pt x="69" y="402"/>
                    <a:pt x="44" y="384"/>
                  </a:cubicBezTo>
                  <a:cubicBezTo>
                    <a:pt x="15" y="364"/>
                    <a:pt x="0" y="335"/>
                    <a:pt x="0" y="299"/>
                  </a:cubicBezTo>
                  <a:cubicBezTo>
                    <a:pt x="0" y="244"/>
                    <a:pt x="34" y="215"/>
                    <a:pt x="70" y="195"/>
                  </a:cubicBezTo>
                  <a:cubicBezTo>
                    <a:pt x="45" y="175"/>
                    <a:pt x="17" y="152"/>
                    <a:pt x="17" y="103"/>
                  </a:cubicBezTo>
                  <a:cubicBezTo>
                    <a:pt x="17" y="71"/>
                    <a:pt x="30" y="47"/>
                    <a:pt x="52" y="30"/>
                  </a:cubicBezTo>
                  <a:cubicBezTo>
                    <a:pt x="78" y="9"/>
                    <a:pt x="116" y="0"/>
                    <a:pt x="153" y="0"/>
                  </a:cubicBezTo>
                  <a:cubicBezTo>
                    <a:pt x="189" y="0"/>
                    <a:pt x="230" y="10"/>
                    <a:pt x="258" y="33"/>
                  </a:cubicBezTo>
                  <a:cubicBezTo>
                    <a:pt x="277" y="50"/>
                    <a:pt x="290" y="73"/>
                    <a:pt x="290" y="103"/>
                  </a:cubicBezTo>
                  <a:cubicBezTo>
                    <a:pt x="290" y="156"/>
                    <a:pt x="263" y="178"/>
                    <a:pt x="241" y="195"/>
                  </a:cubicBezTo>
                  <a:cubicBezTo>
                    <a:pt x="279" y="222"/>
                    <a:pt x="307" y="245"/>
                    <a:pt x="307" y="298"/>
                  </a:cubicBezTo>
                  <a:close/>
                  <a:moveTo>
                    <a:pt x="186" y="257"/>
                  </a:moveTo>
                  <a:cubicBezTo>
                    <a:pt x="176" y="251"/>
                    <a:pt x="165" y="244"/>
                    <a:pt x="150" y="237"/>
                  </a:cubicBezTo>
                  <a:cubicBezTo>
                    <a:pt x="134" y="244"/>
                    <a:pt x="123" y="252"/>
                    <a:pt x="116" y="259"/>
                  </a:cubicBezTo>
                  <a:cubicBezTo>
                    <a:pt x="104" y="270"/>
                    <a:pt x="102" y="281"/>
                    <a:pt x="102" y="291"/>
                  </a:cubicBezTo>
                  <a:cubicBezTo>
                    <a:pt x="102" y="308"/>
                    <a:pt x="111" y="335"/>
                    <a:pt x="153" y="335"/>
                  </a:cubicBezTo>
                  <a:cubicBezTo>
                    <a:pt x="196" y="335"/>
                    <a:pt x="208" y="310"/>
                    <a:pt x="208" y="291"/>
                  </a:cubicBezTo>
                  <a:cubicBezTo>
                    <a:pt x="208" y="278"/>
                    <a:pt x="201" y="268"/>
                    <a:pt x="186" y="257"/>
                  </a:cubicBezTo>
                  <a:close/>
                  <a:moveTo>
                    <a:pt x="155" y="74"/>
                  </a:moveTo>
                  <a:cubicBezTo>
                    <a:pt x="138" y="74"/>
                    <a:pt x="116" y="81"/>
                    <a:pt x="116" y="103"/>
                  </a:cubicBezTo>
                  <a:cubicBezTo>
                    <a:pt x="116" y="115"/>
                    <a:pt x="122" y="125"/>
                    <a:pt x="130" y="133"/>
                  </a:cubicBezTo>
                  <a:cubicBezTo>
                    <a:pt x="139" y="141"/>
                    <a:pt x="150" y="148"/>
                    <a:pt x="161" y="154"/>
                  </a:cubicBezTo>
                  <a:cubicBezTo>
                    <a:pt x="170" y="148"/>
                    <a:pt x="176" y="142"/>
                    <a:pt x="181" y="136"/>
                  </a:cubicBezTo>
                  <a:cubicBezTo>
                    <a:pt x="190" y="125"/>
                    <a:pt x="192" y="115"/>
                    <a:pt x="192" y="107"/>
                  </a:cubicBezTo>
                  <a:cubicBezTo>
                    <a:pt x="192" y="87"/>
                    <a:pt x="175" y="74"/>
                    <a:pt x="155" y="74"/>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18"/>
            <p:cNvSpPr>
              <a:spLocks/>
            </p:cNvSpPr>
            <p:nvPr/>
          </p:nvSpPr>
          <p:spPr bwMode="auto">
            <a:xfrm>
              <a:off x="1304" y="1539"/>
              <a:ext cx="326" cy="312"/>
            </a:xfrm>
            <a:custGeom>
              <a:avLst/>
              <a:gdLst>
                <a:gd name="T0" fmla="*/ 421 w 421"/>
                <a:gd name="T1" fmla="*/ 389 h 400"/>
                <a:gd name="T2" fmla="*/ 410 w 421"/>
                <a:gd name="T3" fmla="*/ 400 h 400"/>
                <a:gd name="T4" fmla="*/ 331 w 421"/>
                <a:gd name="T5" fmla="*/ 400 h 400"/>
                <a:gd name="T6" fmla="*/ 321 w 421"/>
                <a:gd name="T7" fmla="*/ 389 h 400"/>
                <a:gd name="T8" fmla="*/ 321 w 421"/>
                <a:gd name="T9" fmla="*/ 179 h 400"/>
                <a:gd name="T10" fmla="*/ 259 w 421"/>
                <a:gd name="T11" fmla="*/ 294 h 400"/>
                <a:gd name="T12" fmla="*/ 242 w 421"/>
                <a:gd name="T13" fmla="*/ 305 h 400"/>
                <a:gd name="T14" fmla="*/ 182 w 421"/>
                <a:gd name="T15" fmla="*/ 305 h 400"/>
                <a:gd name="T16" fmla="*/ 165 w 421"/>
                <a:gd name="T17" fmla="*/ 294 h 400"/>
                <a:gd name="T18" fmla="*/ 100 w 421"/>
                <a:gd name="T19" fmla="*/ 179 h 400"/>
                <a:gd name="T20" fmla="*/ 100 w 421"/>
                <a:gd name="T21" fmla="*/ 389 h 400"/>
                <a:gd name="T22" fmla="*/ 90 w 421"/>
                <a:gd name="T23" fmla="*/ 400 h 400"/>
                <a:gd name="T24" fmla="*/ 11 w 421"/>
                <a:gd name="T25" fmla="*/ 400 h 400"/>
                <a:gd name="T26" fmla="*/ 0 w 421"/>
                <a:gd name="T27" fmla="*/ 389 h 400"/>
                <a:gd name="T28" fmla="*/ 0 w 421"/>
                <a:gd name="T29" fmla="*/ 10 h 400"/>
                <a:gd name="T30" fmla="*/ 11 w 421"/>
                <a:gd name="T31" fmla="*/ 0 h 400"/>
                <a:gd name="T32" fmla="*/ 94 w 421"/>
                <a:gd name="T33" fmla="*/ 0 h 400"/>
                <a:gd name="T34" fmla="*/ 113 w 421"/>
                <a:gd name="T35" fmla="*/ 10 h 400"/>
                <a:gd name="T36" fmla="*/ 210 w 421"/>
                <a:gd name="T37" fmla="*/ 185 h 400"/>
                <a:gd name="T38" fmla="*/ 308 w 421"/>
                <a:gd name="T39" fmla="*/ 10 h 400"/>
                <a:gd name="T40" fmla="*/ 327 w 421"/>
                <a:gd name="T41" fmla="*/ 0 h 400"/>
                <a:gd name="T42" fmla="*/ 410 w 421"/>
                <a:gd name="T43" fmla="*/ 0 h 400"/>
                <a:gd name="T44" fmla="*/ 421 w 421"/>
                <a:gd name="T45" fmla="*/ 10 h 400"/>
                <a:gd name="T46" fmla="*/ 421 w 421"/>
                <a:gd name="T47" fmla="*/ 38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1" h="400">
                  <a:moveTo>
                    <a:pt x="421" y="389"/>
                  </a:moveTo>
                  <a:cubicBezTo>
                    <a:pt x="421" y="395"/>
                    <a:pt x="416" y="400"/>
                    <a:pt x="410" y="400"/>
                  </a:cubicBezTo>
                  <a:cubicBezTo>
                    <a:pt x="331" y="400"/>
                    <a:pt x="331" y="400"/>
                    <a:pt x="331" y="400"/>
                  </a:cubicBezTo>
                  <a:cubicBezTo>
                    <a:pt x="325" y="400"/>
                    <a:pt x="321" y="395"/>
                    <a:pt x="321" y="389"/>
                  </a:cubicBezTo>
                  <a:cubicBezTo>
                    <a:pt x="321" y="179"/>
                    <a:pt x="321" y="179"/>
                    <a:pt x="321" y="179"/>
                  </a:cubicBezTo>
                  <a:cubicBezTo>
                    <a:pt x="259" y="294"/>
                    <a:pt x="259" y="294"/>
                    <a:pt x="259" y="294"/>
                  </a:cubicBezTo>
                  <a:cubicBezTo>
                    <a:pt x="255" y="301"/>
                    <a:pt x="251" y="305"/>
                    <a:pt x="242" y="305"/>
                  </a:cubicBezTo>
                  <a:cubicBezTo>
                    <a:pt x="182" y="305"/>
                    <a:pt x="182" y="305"/>
                    <a:pt x="182" y="305"/>
                  </a:cubicBezTo>
                  <a:cubicBezTo>
                    <a:pt x="173" y="305"/>
                    <a:pt x="170" y="301"/>
                    <a:pt x="165" y="294"/>
                  </a:cubicBezTo>
                  <a:cubicBezTo>
                    <a:pt x="100" y="179"/>
                    <a:pt x="100" y="179"/>
                    <a:pt x="100" y="179"/>
                  </a:cubicBezTo>
                  <a:cubicBezTo>
                    <a:pt x="100" y="389"/>
                    <a:pt x="100" y="389"/>
                    <a:pt x="100" y="389"/>
                  </a:cubicBezTo>
                  <a:cubicBezTo>
                    <a:pt x="100" y="395"/>
                    <a:pt x="96" y="400"/>
                    <a:pt x="90" y="400"/>
                  </a:cubicBezTo>
                  <a:cubicBezTo>
                    <a:pt x="11" y="400"/>
                    <a:pt x="11" y="400"/>
                    <a:pt x="11" y="400"/>
                  </a:cubicBezTo>
                  <a:cubicBezTo>
                    <a:pt x="5" y="400"/>
                    <a:pt x="0" y="395"/>
                    <a:pt x="0" y="389"/>
                  </a:cubicBezTo>
                  <a:cubicBezTo>
                    <a:pt x="0" y="10"/>
                    <a:pt x="0" y="10"/>
                    <a:pt x="0" y="10"/>
                  </a:cubicBezTo>
                  <a:cubicBezTo>
                    <a:pt x="0" y="4"/>
                    <a:pt x="5" y="0"/>
                    <a:pt x="11" y="0"/>
                  </a:cubicBezTo>
                  <a:cubicBezTo>
                    <a:pt x="94" y="0"/>
                    <a:pt x="94" y="0"/>
                    <a:pt x="94" y="0"/>
                  </a:cubicBezTo>
                  <a:cubicBezTo>
                    <a:pt x="102" y="0"/>
                    <a:pt x="107" y="1"/>
                    <a:pt x="113" y="10"/>
                  </a:cubicBezTo>
                  <a:cubicBezTo>
                    <a:pt x="210" y="185"/>
                    <a:pt x="210" y="185"/>
                    <a:pt x="210" y="185"/>
                  </a:cubicBezTo>
                  <a:cubicBezTo>
                    <a:pt x="308" y="10"/>
                    <a:pt x="308" y="10"/>
                    <a:pt x="308" y="10"/>
                  </a:cubicBezTo>
                  <a:cubicBezTo>
                    <a:pt x="313" y="1"/>
                    <a:pt x="318" y="0"/>
                    <a:pt x="327" y="0"/>
                  </a:cubicBezTo>
                  <a:cubicBezTo>
                    <a:pt x="410" y="0"/>
                    <a:pt x="410" y="0"/>
                    <a:pt x="410" y="0"/>
                  </a:cubicBezTo>
                  <a:cubicBezTo>
                    <a:pt x="416" y="0"/>
                    <a:pt x="421" y="4"/>
                    <a:pt x="421" y="10"/>
                  </a:cubicBezTo>
                  <a:lnTo>
                    <a:pt x="421" y="389"/>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19"/>
            <p:cNvSpPr>
              <a:spLocks/>
            </p:cNvSpPr>
            <p:nvPr/>
          </p:nvSpPr>
          <p:spPr bwMode="auto">
            <a:xfrm>
              <a:off x="1693" y="1539"/>
              <a:ext cx="81" cy="312"/>
            </a:xfrm>
            <a:custGeom>
              <a:avLst/>
              <a:gdLst>
                <a:gd name="T0" fmla="*/ 93 w 104"/>
                <a:gd name="T1" fmla="*/ 0 h 400"/>
                <a:gd name="T2" fmla="*/ 104 w 104"/>
                <a:gd name="T3" fmla="*/ 10 h 400"/>
                <a:gd name="T4" fmla="*/ 104 w 104"/>
                <a:gd name="T5" fmla="*/ 389 h 400"/>
                <a:gd name="T6" fmla="*/ 93 w 104"/>
                <a:gd name="T7" fmla="*/ 400 h 400"/>
                <a:gd name="T8" fmla="*/ 11 w 104"/>
                <a:gd name="T9" fmla="*/ 400 h 400"/>
                <a:gd name="T10" fmla="*/ 0 w 104"/>
                <a:gd name="T11" fmla="*/ 389 h 400"/>
                <a:gd name="T12" fmla="*/ 0 w 104"/>
                <a:gd name="T13" fmla="*/ 10 h 400"/>
                <a:gd name="T14" fmla="*/ 11 w 104"/>
                <a:gd name="T15" fmla="*/ 0 h 400"/>
                <a:gd name="T16" fmla="*/ 93 w 104"/>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400">
                  <a:moveTo>
                    <a:pt x="93" y="0"/>
                  </a:moveTo>
                  <a:cubicBezTo>
                    <a:pt x="99" y="0"/>
                    <a:pt x="104" y="4"/>
                    <a:pt x="104" y="10"/>
                  </a:cubicBezTo>
                  <a:cubicBezTo>
                    <a:pt x="104" y="389"/>
                    <a:pt x="104" y="389"/>
                    <a:pt x="104" y="389"/>
                  </a:cubicBezTo>
                  <a:cubicBezTo>
                    <a:pt x="104" y="395"/>
                    <a:pt x="99" y="400"/>
                    <a:pt x="93" y="400"/>
                  </a:cubicBezTo>
                  <a:cubicBezTo>
                    <a:pt x="11" y="400"/>
                    <a:pt x="11" y="400"/>
                    <a:pt x="11" y="400"/>
                  </a:cubicBezTo>
                  <a:cubicBezTo>
                    <a:pt x="5" y="400"/>
                    <a:pt x="0" y="395"/>
                    <a:pt x="0" y="389"/>
                  </a:cubicBezTo>
                  <a:cubicBezTo>
                    <a:pt x="0" y="10"/>
                    <a:pt x="0" y="10"/>
                    <a:pt x="0" y="10"/>
                  </a:cubicBezTo>
                  <a:cubicBezTo>
                    <a:pt x="0" y="4"/>
                    <a:pt x="5" y="0"/>
                    <a:pt x="11" y="0"/>
                  </a:cubicBezTo>
                  <a:lnTo>
                    <a:pt x="93"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20"/>
            <p:cNvSpPr>
              <a:spLocks/>
            </p:cNvSpPr>
            <p:nvPr/>
          </p:nvSpPr>
          <p:spPr bwMode="auto">
            <a:xfrm>
              <a:off x="1836" y="1539"/>
              <a:ext cx="208" cy="312"/>
            </a:xfrm>
            <a:custGeom>
              <a:avLst/>
              <a:gdLst>
                <a:gd name="T0" fmla="*/ 92 w 268"/>
                <a:gd name="T1" fmla="*/ 0 h 400"/>
                <a:gd name="T2" fmla="*/ 103 w 268"/>
                <a:gd name="T3" fmla="*/ 10 h 400"/>
                <a:gd name="T4" fmla="*/ 103 w 268"/>
                <a:gd name="T5" fmla="*/ 308 h 400"/>
                <a:gd name="T6" fmla="*/ 258 w 268"/>
                <a:gd name="T7" fmla="*/ 308 h 400"/>
                <a:gd name="T8" fmla="*/ 268 w 268"/>
                <a:gd name="T9" fmla="*/ 319 h 400"/>
                <a:gd name="T10" fmla="*/ 268 w 268"/>
                <a:gd name="T11" fmla="*/ 389 h 400"/>
                <a:gd name="T12" fmla="*/ 258 w 268"/>
                <a:gd name="T13" fmla="*/ 400 h 400"/>
                <a:gd name="T14" fmla="*/ 10 w 268"/>
                <a:gd name="T15" fmla="*/ 400 h 400"/>
                <a:gd name="T16" fmla="*/ 0 w 268"/>
                <a:gd name="T17" fmla="*/ 389 h 400"/>
                <a:gd name="T18" fmla="*/ 0 w 268"/>
                <a:gd name="T19" fmla="*/ 10 h 400"/>
                <a:gd name="T20" fmla="*/ 10 w 268"/>
                <a:gd name="T21" fmla="*/ 0 h 400"/>
                <a:gd name="T22" fmla="*/ 92 w 268"/>
                <a:gd name="T23"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400">
                  <a:moveTo>
                    <a:pt x="92" y="0"/>
                  </a:moveTo>
                  <a:cubicBezTo>
                    <a:pt x="98" y="0"/>
                    <a:pt x="103" y="4"/>
                    <a:pt x="103" y="10"/>
                  </a:cubicBezTo>
                  <a:cubicBezTo>
                    <a:pt x="103" y="308"/>
                    <a:pt x="103" y="308"/>
                    <a:pt x="103" y="308"/>
                  </a:cubicBezTo>
                  <a:cubicBezTo>
                    <a:pt x="258" y="308"/>
                    <a:pt x="258" y="308"/>
                    <a:pt x="258" y="308"/>
                  </a:cubicBezTo>
                  <a:cubicBezTo>
                    <a:pt x="263" y="308"/>
                    <a:pt x="268" y="313"/>
                    <a:pt x="268" y="319"/>
                  </a:cubicBezTo>
                  <a:cubicBezTo>
                    <a:pt x="268" y="389"/>
                    <a:pt x="268" y="389"/>
                    <a:pt x="268" y="389"/>
                  </a:cubicBezTo>
                  <a:cubicBezTo>
                    <a:pt x="268" y="395"/>
                    <a:pt x="263" y="400"/>
                    <a:pt x="258" y="400"/>
                  </a:cubicBezTo>
                  <a:cubicBezTo>
                    <a:pt x="10" y="400"/>
                    <a:pt x="10" y="400"/>
                    <a:pt x="10" y="400"/>
                  </a:cubicBezTo>
                  <a:cubicBezTo>
                    <a:pt x="4" y="400"/>
                    <a:pt x="0" y="395"/>
                    <a:pt x="0" y="389"/>
                  </a:cubicBezTo>
                  <a:cubicBezTo>
                    <a:pt x="0" y="10"/>
                    <a:pt x="0" y="10"/>
                    <a:pt x="0" y="10"/>
                  </a:cubicBezTo>
                  <a:cubicBezTo>
                    <a:pt x="0" y="4"/>
                    <a:pt x="4" y="0"/>
                    <a:pt x="10" y="0"/>
                  </a:cubicBezTo>
                  <a:lnTo>
                    <a:pt x="92"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21"/>
            <p:cNvSpPr>
              <a:spLocks/>
            </p:cNvSpPr>
            <p:nvPr/>
          </p:nvSpPr>
          <p:spPr bwMode="auto">
            <a:xfrm>
              <a:off x="2079" y="1539"/>
              <a:ext cx="209" cy="312"/>
            </a:xfrm>
            <a:custGeom>
              <a:avLst/>
              <a:gdLst>
                <a:gd name="T0" fmla="*/ 93 w 269"/>
                <a:gd name="T1" fmla="*/ 0 h 400"/>
                <a:gd name="T2" fmla="*/ 104 w 269"/>
                <a:gd name="T3" fmla="*/ 10 h 400"/>
                <a:gd name="T4" fmla="*/ 104 w 269"/>
                <a:gd name="T5" fmla="*/ 308 h 400"/>
                <a:gd name="T6" fmla="*/ 258 w 269"/>
                <a:gd name="T7" fmla="*/ 308 h 400"/>
                <a:gd name="T8" fmla="*/ 269 w 269"/>
                <a:gd name="T9" fmla="*/ 319 h 400"/>
                <a:gd name="T10" fmla="*/ 269 w 269"/>
                <a:gd name="T11" fmla="*/ 389 h 400"/>
                <a:gd name="T12" fmla="*/ 258 w 269"/>
                <a:gd name="T13" fmla="*/ 400 h 400"/>
                <a:gd name="T14" fmla="*/ 11 w 269"/>
                <a:gd name="T15" fmla="*/ 400 h 400"/>
                <a:gd name="T16" fmla="*/ 0 w 269"/>
                <a:gd name="T17" fmla="*/ 389 h 400"/>
                <a:gd name="T18" fmla="*/ 0 w 269"/>
                <a:gd name="T19" fmla="*/ 10 h 400"/>
                <a:gd name="T20" fmla="*/ 11 w 269"/>
                <a:gd name="T21" fmla="*/ 0 h 400"/>
                <a:gd name="T22" fmla="*/ 93 w 269"/>
                <a:gd name="T23"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400">
                  <a:moveTo>
                    <a:pt x="93" y="0"/>
                  </a:moveTo>
                  <a:cubicBezTo>
                    <a:pt x="99" y="0"/>
                    <a:pt x="104" y="4"/>
                    <a:pt x="104" y="10"/>
                  </a:cubicBezTo>
                  <a:cubicBezTo>
                    <a:pt x="104" y="308"/>
                    <a:pt x="104" y="308"/>
                    <a:pt x="104" y="308"/>
                  </a:cubicBezTo>
                  <a:cubicBezTo>
                    <a:pt x="258" y="308"/>
                    <a:pt x="258" y="308"/>
                    <a:pt x="258" y="308"/>
                  </a:cubicBezTo>
                  <a:cubicBezTo>
                    <a:pt x="264" y="308"/>
                    <a:pt x="269" y="313"/>
                    <a:pt x="269" y="319"/>
                  </a:cubicBezTo>
                  <a:cubicBezTo>
                    <a:pt x="269" y="389"/>
                    <a:pt x="269" y="389"/>
                    <a:pt x="269" y="389"/>
                  </a:cubicBezTo>
                  <a:cubicBezTo>
                    <a:pt x="269" y="395"/>
                    <a:pt x="264" y="400"/>
                    <a:pt x="258" y="400"/>
                  </a:cubicBezTo>
                  <a:cubicBezTo>
                    <a:pt x="11" y="400"/>
                    <a:pt x="11" y="400"/>
                    <a:pt x="11" y="400"/>
                  </a:cubicBezTo>
                  <a:cubicBezTo>
                    <a:pt x="5" y="400"/>
                    <a:pt x="0" y="395"/>
                    <a:pt x="0" y="389"/>
                  </a:cubicBezTo>
                  <a:cubicBezTo>
                    <a:pt x="0" y="10"/>
                    <a:pt x="0" y="10"/>
                    <a:pt x="0" y="10"/>
                  </a:cubicBezTo>
                  <a:cubicBezTo>
                    <a:pt x="0" y="4"/>
                    <a:pt x="5" y="0"/>
                    <a:pt x="11" y="0"/>
                  </a:cubicBezTo>
                  <a:lnTo>
                    <a:pt x="93"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22"/>
            <p:cNvSpPr>
              <a:spLocks/>
            </p:cNvSpPr>
            <p:nvPr/>
          </p:nvSpPr>
          <p:spPr bwMode="auto">
            <a:xfrm>
              <a:off x="2323" y="1539"/>
              <a:ext cx="80" cy="312"/>
            </a:xfrm>
            <a:custGeom>
              <a:avLst/>
              <a:gdLst>
                <a:gd name="T0" fmla="*/ 93 w 103"/>
                <a:gd name="T1" fmla="*/ 0 h 400"/>
                <a:gd name="T2" fmla="*/ 103 w 103"/>
                <a:gd name="T3" fmla="*/ 10 h 400"/>
                <a:gd name="T4" fmla="*/ 103 w 103"/>
                <a:gd name="T5" fmla="*/ 389 h 400"/>
                <a:gd name="T6" fmla="*/ 93 w 103"/>
                <a:gd name="T7" fmla="*/ 400 h 400"/>
                <a:gd name="T8" fmla="*/ 10 w 103"/>
                <a:gd name="T9" fmla="*/ 400 h 400"/>
                <a:gd name="T10" fmla="*/ 0 w 103"/>
                <a:gd name="T11" fmla="*/ 389 h 400"/>
                <a:gd name="T12" fmla="*/ 0 w 103"/>
                <a:gd name="T13" fmla="*/ 10 h 400"/>
                <a:gd name="T14" fmla="*/ 10 w 103"/>
                <a:gd name="T15" fmla="*/ 0 h 400"/>
                <a:gd name="T16" fmla="*/ 93 w 103"/>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400">
                  <a:moveTo>
                    <a:pt x="93" y="0"/>
                  </a:moveTo>
                  <a:cubicBezTo>
                    <a:pt x="98" y="0"/>
                    <a:pt x="103" y="4"/>
                    <a:pt x="103" y="10"/>
                  </a:cubicBezTo>
                  <a:cubicBezTo>
                    <a:pt x="103" y="389"/>
                    <a:pt x="103" y="389"/>
                    <a:pt x="103" y="389"/>
                  </a:cubicBezTo>
                  <a:cubicBezTo>
                    <a:pt x="103" y="395"/>
                    <a:pt x="98" y="400"/>
                    <a:pt x="93" y="400"/>
                  </a:cubicBezTo>
                  <a:cubicBezTo>
                    <a:pt x="10" y="400"/>
                    <a:pt x="10" y="400"/>
                    <a:pt x="10" y="400"/>
                  </a:cubicBezTo>
                  <a:cubicBezTo>
                    <a:pt x="4" y="400"/>
                    <a:pt x="0" y="395"/>
                    <a:pt x="0" y="389"/>
                  </a:cubicBezTo>
                  <a:cubicBezTo>
                    <a:pt x="0" y="10"/>
                    <a:pt x="0" y="10"/>
                    <a:pt x="0" y="10"/>
                  </a:cubicBezTo>
                  <a:cubicBezTo>
                    <a:pt x="0" y="4"/>
                    <a:pt x="4" y="0"/>
                    <a:pt x="10" y="0"/>
                  </a:cubicBezTo>
                  <a:lnTo>
                    <a:pt x="93" y="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23"/>
            <p:cNvSpPr>
              <a:spLocks noEditPoints="1"/>
            </p:cNvSpPr>
            <p:nvPr/>
          </p:nvSpPr>
          <p:spPr bwMode="auto">
            <a:xfrm>
              <a:off x="2449" y="1535"/>
              <a:ext cx="337" cy="321"/>
            </a:xfrm>
            <a:custGeom>
              <a:avLst/>
              <a:gdLst>
                <a:gd name="T0" fmla="*/ 217 w 434"/>
                <a:gd name="T1" fmla="*/ 412 h 412"/>
                <a:gd name="T2" fmla="*/ 0 w 434"/>
                <a:gd name="T3" fmla="*/ 207 h 412"/>
                <a:gd name="T4" fmla="*/ 217 w 434"/>
                <a:gd name="T5" fmla="*/ 0 h 412"/>
                <a:gd name="T6" fmla="*/ 434 w 434"/>
                <a:gd name="T7" fmla="*/ 207 h 412"/>
                <a:gd name="T8" fmla="*/ 217 w 434"/>
                <a:gd name="T9" fmla="*/ 412 h 412"/>
                <a:gd name="T10" fmla="*/ 217 w 434"/>
                <a:gd name="T11" fmla="*/ 97 h 412"/>
                <a:gd name="T12" fmla="*/ 110 w 434"/>
                <a:gd name="T13" fmla="*/ 207 h 412"/>
                <a:gd name="T14" fmla="*/ 217 w 434"/>
                <a:gd name="T15" fmla="*/ 315 h 412"/>
                <a:gd name="T16" fmla="*/ 324 w 434"/>
                <a:gd name="T17" fmla="*/ 207 h 412"/>
                <a:gd name="T18" fmla="*/ 217 w 434"/>
                <a:gd name="T19" fmla="*/ 9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12">
                  <a:moveTo>
                    <a:pt x="217" y="412"/>
                  </a:moveTo>
                  <a:cubicBezTo>
                    <a:pt x="101" y="412"/>
                    <a:pt x="0" y="331"/>
                    <a:pt x="0" y="207"/>
                  </a:cubicBezTo>
                  <a:cubicBezTo>
                    <a:pt x="0" y="81"/>
                    <a:pt x="101" y="0"/>
                    <a:pt x="217" y="0"/>
                  </a:cubicBezTo>
                  <a:cubicBezTo>
                    <a:pt x="333" y="0"/>
                    <a:pt x="434" y="81"/>
                    <a:pt x="434" y="207"/>
                  </a:cubicBezTo>
                  <a:cubicBezTo>
                    <a:pt x="434" y="332"/>
                    <a:pt x="333" y="412"/>
                    <a:pt x="217" y="412"/>
                  </a:cubicBezTo>
                  <a:close/>
                  <a:moveTo>
                    <a:pt x="217" y="97"/>
                  </a:moveTo>
                  <a:cubicBezTo>
                    <a:pt x="155" y="97"/>
                    <a:pt x="110" y="143"/>
                    <a:pt x="110" y="207"/>
                  </a:cubicBezTo>
                  <a:cubicBezTo>
                    <a:pt x="110" y="270"/>
                    <a:pt x="155" y="315"/>
                    <a:pt x="217" y="315"/>
                  </a:cubicBezTo>
                  <a:cubicBezTo>
                    <a:pt x="280" y="315"/>
                    <a:pt x="324" y="270"/>
                    <a:pt x="324" y="207"/>
                  </a:cubicBezTo>
                  <a:cubicBezTo>
                    <a:pt x="324" y="143"/>
                    <a:pt x="280" y="97"/>
                    <a:pt x="217" y="97"/>
                  </a:cubicBez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24"/>
            <p:cNvSpPr>
              <a:spLocks/>
            </p:cNvSpPr>
            <p:nvPr/>
          </p:nvSpPr>
          <p:spPr bwMode="auto">
            <a:xfrm>
              <a:off x="2832" y="1539"/>
              <a:ext cx="281" cy="312"/>
            </a:xfrm>
            <a:custGeom>
              <a:avLst/>
              <a:gdLst>
                <a:gd name="T0" fmla="*/ 263 w 362"/>
                <a:gd name="T1" fmla="*/ 10 h 400"/>
                <a:gd name="T2" fmla="*/ 274 w 362"/>
                <a:gd name="T3" fmla="*/ 0 h 400"/>
                <a:gd name="T4" fmla="*/ 352 w 362"/>
                <a:gd name="T5" fmla="*/ 0 h 400"/>
                <a:gd name="T6" fmla="*/ 362 w 362"/>
                <a:gd name="T7" fmla="*/ 10 h 400"/>
                <a:gd name="T8" fmla="*/ 362 w 362"/>
                <a:gd name="T9" fmla="*/ 389 h 400"/>
                <a:gd name="T10" fmla="*/ 352 w 362"/>
                <a:gd name="T11" fmla="*/ 400 h 400"/>
                <a:gd name="T12" fmla="*/ 280 w 362"/>
                <a:gd name="T13" fmla="*/ 400 h 400"/>
                <a:gd name="T14" fmla="*/ 261 w 362"/>
                <a:gd name="T15" fmla="*/ 389 h 400"/>
                <a:gd name="T16" fmla="*/ 99 w 362"/>
                <a:gd name="T17" fmla="*/ 172 h 400"/>
                <a:gd name="T18" fmla="*/ 99 w 362"/>
                <a:gd name="T19" fmla="*/ 389 h 400"/>
                <a:gd name="T20" fmla="*/ 88 w 362"/>
                <a:gd name="T21" fmla="*/ 400 h 400"/>
                <a:gd name="T22" fmla="*/ 11 w 362"/>
                <a:gd name="T23" fmla="*/ 400 h 400"/>
                <a:gd name="T24" fmla="*/ 0 w 362"/>
                <a:gd name="T25" fmla="*/ 389 h 400"/>
                <a:gd name="T26" fmla="*/ 0 w 362"/>
                <a:gd name="T27" fmla="*/ 10 h 400"/>
                <a:gd name="T28" fmla="*/ 11 w 362"/>
                <a:gd name="T29" fmla="*/ 0 h 400"/>
                <a:gd name="T30" fmla="*/ 83 w 362"/>
                <a:gd name="T31" fmla="*/ 0 h 400"/>
                <a:gd name="T32" fmla="*/ 102 w 362"/>
                <a:gd name="T33" fmla="*/ 10 h 400"/>
                <a:gd name="T34" fmla="*/ 263 w 362"/>
                <a:gd name="T35" fmla="*/ 227 h 400"/>
                <a:gd name="T36" fmla="*/ 263 w 362"/>
                <a:gd name="T37" fmla="*/ 1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2" h="400">
                  <a:moveTo>
                    <a:pt x="263" y="10"/>
                  </a:moveTo>
                  <a:cubicBezTo>
                    <a:pt x="263" y="4"/>
                    <a:pt x="268" y="0"/>
                    <a:pt x="274" y="0"/>
                  </a:cubicBezTo>
                  <a:cubicBezTo>
                    <a:pt x="352" y="0"/>
                    <a:pt x="352" y="0"/>
                    <a:pt x="352" y="0"/>
                  </a:cubicBezTo>
                  <a:cubicBezTo>
                    <a:pt x="357" y="0"/>
                    <a:pt x="362" y="4"/>
                    <a:pt x="362" y="10"/>
                  </a:cubicBezTo>
                  <a:cubicBezTo>
                    <a:pt x="362" y="389"/>
                    <a:pt x="362" y="389"/>
                    <a:pt x="362" y="389"/>
                  </a:cubicBezTo>
                  <a:cubicBezTo>
                    <a:pt x="362" y="395"/>
                    <a:pt x="357" y="400"/>
                    <a:pt x="352" y="400"/>
                  </a:cubicBezTo>
                  <a:cubicBezTo>
                    <a:pt x="280" y="400"/>
                    <a:pt x="280" y="400"/>
                    <a:pt x="280" y="400"/>
                  </a:cubicBezTo>
                  <a:cubicBezTo>
                    <a:pt x="272" y="400"/>
                    <a:pt x="267" y="398"/>
                    <a:pt x="261" y="389"/>
                  </a:cubicBezTo>
                  <a:cubicBezTo>
                    <a:pt x="99" y="172"/>
                    <a:pt x="99" y="172"/>
                    <a:pt x="99" y="172"/>
                  </a:cubicBezTo>
                  <a:cubicBezTo>
                    <a:pt x="99" y="389"/>
                    <a:pt x="99" y="389"/>
                    <a:pt x="99" y="389"/>
                  </a:cubicBezTo>
                  <a:cubicBezTo>
                    <a:pt x="99" y="395"/>
                    <a:pt x="94" y="400"/>
                    <a:pt x="88" y="400"/>
                  </a:cubicBezTo>
                  <a:cubicBezTo>
                    <a:pt x="11" y="400"/>
                    <a:pt x="11" y="400"/>
                    <a:pt x="11" y="400"/>
                  </a:cubicBezTo>
                  <a:cubicBezTo>
                    <a:pt x="5" y="400"/>
                    <a:pt x="0" y="395"/>
                    <a:pt x="0" y="389"/>
                  </a:cubicBezTo>
                  <a:cubicBezTo>
                    <a:pt x="0" y="10"/>
                    <a:pt x="0" y="10"/>
                    <a:pt x="0" y="10"/>
                  </a:cubicBezTo>
                  <a:cubicBezTo>
                    <a:pt x="0" y="4"/>
                    <a:pt x="5" y="0"/>
                    <a:pt x="11" y="0"/>
                  </a:cubicBezTo>
                  <a:cubicBezTo>
                    <a:pt x="83" y="0"/>
                    <a:pt x="83" y="0"/>
                    <a:pt x="83" y="0"/>
                  </a:cubicBezTo>
                  <a:cubicBezTo>
                    <a:pt x="91" y="0"/>
                    <a:pt x="95" y="2"/>
                    <a:pt x="102" y="10"/>
                  </a:cubicBezTo>
                  <a:cubicBezTo>
                    <a:pt x="263" y="227"/>
                    <a:pt x="263" y="227"/>
                    <a:pt x="263" y="227"/>
                  </a:cubicBezTo>
                  <a:lnTo>
                    <a:pt x="263" y="10"/>
                  </a:lnTo>
                  <a:close/>
                </a:path>
              </a:pathLst>
            </a:custGeom>
            <a:solidFill>
              <a:srgbClr val="F5B5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25"/>
            <p:cNvSpPr>
              <a:spLocks noEditPoints="1"/>
            </p:cNvSpPr>
            <p:nvPr/>
          </p:nvSpPr>
          <p:spPr bwMode="auto">
            <a:xfrm>
              <a:off x="495" y="1962"/>
              <a:ext cx="86" cy="95"/>
            </a:xfrm>
            <a:custGeom>
              <a:avLst/>
              <a:gdLst>
                <a:gd name="T0" fmla="*/ 83 w 111"/>
                <a:gd name="T1" fmla="*/ 113 h 122"/>
                <a:gd name="T2" fmla="*/ 43 w 111"/>
                <a:gd name="T3" fmla="*/ 122 h 122"/>
                <a:gd name="T4" fmla="*/ 2 w 111"/>
                <a:gd name="T5" fmla="*/ 122 h 122"/>
                <a:gd name="T6" fmla="*/ 0 w 111"/>
                <a:gd name="T7" fmla="*/ 121 h 122"/>
                <a:gd name="T8" fmla="*/ 0 w 111"/>
                <a:gd name="T9" fmla="*/ 1 h 122"/>
                <a:gd name="T10" fmla="*/ 2 w 111"/>
                <a:gd name="T11" fmla="*/ 0 h 122"/>
                <a:gd name="T12" fmla="*/ 46 w 111"/>
                <a:gd name="T13" fmla="*/ 0 h 122"/>
                <a:gd name="T14" fmla="*/ 97 w 111"/>
                <a:gd name="T15" fmla="*/ 19 h 122"/>
                <a:gd name="T16" fmla="*/ 111 w 111"/>
                <a:gd name="T17" fmla="*/ 61 h 122"/>
                <a:gd name="T18" fmla="*/ 83 w 111"/>
                <a:gd name="T19" fmla="*/ 113 h 122"/>
                <a:gd name="T20" fmla="*/ 15 w 111"/>
                <a:gd name="T21" fmla="*/ 110 h 122"/>
                <a:gd name="T22" fmla="*/ 42 w 111"/>
                <a:gd name="T23" fmla="*/ 110 h 122"/>
                <a:gd name="T24" fmla="*/ 74 w 111"/>
                <a:gd name="T25" fmla="*/ 103 h 122"/>
                <a:gd name="T26" fmla="*/ 97 w 111"/>
                <a:gd name="T27" fmla="*/ 61 h 122"/>
                <a:gd name="T28" fmla="*/ 85 w 111"/>
                <a:gd name="T29" fmla="*/ 27 h 122"/>
                <a:gd name="T30" fmla="*/ 44 w 111"/>
                <a:gd name="T31" fmla="*/ 12 h 122"/>
                <a:gd name="T32" fmla="*/ 15 w 111"/>
                <a:gd name="T33" fmla="*/ 12 h 122"/>
                <a:gd name="T34" fmla="*/ 15 w 111"/>
                <a:gd name="T35"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22">
                  <a:moveTo>
                    <a:pt x="83" y="113"/>
                  </a:moveTo>
                  <a:cubicBezTo>
                    <a:pt x="71" y="120"/>
                    <a:pt x="58" y="122"/>
                    <a:pt x="43" y="122"/>
                  </a:cubicBezTo>
                  <a:cubicBezTo>
                    <a:pt x="2" y="122"/>
                    <a:pt x="2" y="122"/>
                    <a:pt x="2" y="122"/>
                  </a:cubicBezTo>
                  <a:cubicBezTo>
                    <a:pt x="1" y="122"/>
                    <a:pt x="0" y="121"/>
                    <a:pt x="0" y="121"/>
                  </a:cubicBezTo>
                  <a:cubicBezTo>
                    <a:pt x="0" y="1"/>
                    <a:pt x="0" y="1"/>
                    <a:pt x="0" y="1"/>
                  </a:cubicBezTo>
                  <a:cubicBezTo>
                    <a:pt x="0" y="0"/>
                    <a:pt x="1" y="0"/>
                    <a:pt x="2" y="0"/>
                  </a:cubicBezTo>
                  <a:cubicBezTo>
                    <a:pt x="46" y="0"/>
                    <a:pt x="46" y="0"/>
                    <a:pt x="46" y="0"/>
                  </a:cubicBezTo>
                  <a:cubicBezTo>
                    <a:pt x="66" y="0"/>
                    <a:pt x="84" y="5"/>
                    <a:pt x="97" y="19"/>
                  </a:cubicBezTo>
                  <a:cubicBezTo>
                    <a:pt x="106" y="29"/>
                    <a:pt x="111" y="42"/>
                    <a:pt x="111" y="61"/>
                  </a:cubicBezTo>
                  <a:cubicBezTo>
                    <a:pt x="111" y="85"/>
                    <a:pt x="102" y="103"/>
                    <a:pt x="83" y="113"/>
                  </a:cubicBezTo>
                  <a:close/>
                  <a:moveTo>
                    <a:pt x="15" y="110"/>
                  </a:moveTo>
                  <a:cubicBezTo>
                    <a:pt x="42" y="110"/>
                    <a:pt x="42" y="110"/>
                    <a:pt x="42" y="110"/>
                  </a:cubicBezTo>
                  <a:cubicBezTo>
                    <a:pt x="54" y="110"/>
                    <a:pt x="65" y="108"/>
                    <a:pt x="74" y="103"/>
                  </a:cubicBezTo>
                  <a:cubicBezTo>
                    <a:pt x="89" y="96"/>
                    <a:pt x="97" y="81"/>
                    <a:pt x="97" y="61"/>
                  </a:cubicBezTo>
                  <a:cubicBezTo>
                    <a:pt x="97" y="46"/>
                    <a:pt x="92" y="35"/>
                    <a:pt x="85" y="27"/>
                  </a:cubicBezTo>
                  <a:cubicBezTo>
                    <a:pt x="76" y="17"/>
                    <a:pt x="62" y="12"/>
                    <a:pt x="44" y="12"/>
                  </a:cubicBezTo>
                  <a:cubicBezTo>
                    <a:pt x="15" y="12"/>
                    <a:pt x="15" y="12"/>
                    <a:pt x="15" y="12"/>
                  </a:cubicBezTo>
                  <a:lnTo>
                    <a:pt x="15" y="110"/>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126"/>
            <p:cNvSpPr>
              <a:spLocks noEditPoints="1"/>
            </p:cNvSpPr>
            <p:nvPr/>
          </p:nvSpPr>
          <p:spPr bwMode="auto">
            <a:xfrm>
              <a:off x="595" y="1961"/>
              <a:ext cx="100" cy="98"/>
            </a:xfrm>
            <a:custGeom>
              <a:avLst/>
              <a:gdLst>
                <a:gd name="T0" fmla="*/ 64 w 129"/>
                <a:gd name="T1" fmla="*/ 126 h 126"/>
                <a:gd name="T2" fmla="*/ 0 w 129"/>
                <a:gd name="T3" fmla="*/ 63 h 126"/>
                <a:gd name="T4" fmla="*/ 64 w 129"/>
                <a:gd name="T5" fmla="*/ 0 h 126"/>
                <a:gd name="T6" fmla="*/ 129 w 129"/>
                <a:gd name="T7" fmla="*/ 63 h 126"/>
                <a:gd name="T8" fmla="*/ 64 w 129"/>
                <a:gd name="T9" fmla="*/ 126 h 126"/>
                <a:gd name="T10" fmla="*/ 64 w 129"/>
                <a:gd name="T11" fmla="*/ 13 h 126"/>
                <a:gd name="T12" fmla="*/ 15 w 129"/>
                <a:gd name="T13" fmla="*/ 63 h 126"/>
                <a:gd name="T14" fmla="*/ 64 w 129"/>
                <a:gd name="T15" fmla="*/ 113 h 126"/>
                <a:gd name="T16" fmla="*/ 113 w 129"/>
                <a:gd name="T17" fmla="*/ 63 h 126"/>
                <a:gd name="T18" fmla="*/ 64 w 129"/>
                <a:gd name="T19" fmla="*/ 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6">
                  <a:moveTo>
                    <a:pt x="64" y="126"/>
                  </a:moveTo>
                  <a:cubicBezTo>
                    <a:pt x="29" y="126"/>
                    <a:pt x="0" y="99"/>
                    <a:pt x="0" y="63"/>
                  </a:cubicBezTo>
                  <a:cubicBezTo>
                    <a:pt x="0" y="27"/>
                    <a:pt x="29" y="0"/>
                    <a:pt x="64" y="0"/>
                  </a:cubicBezTo>
                  <a:cubicBezTo>
                    <a:pt x="99" y="0"/>
                    <a:pt x="129" y="27"/>
                    <a:pt x="129" y="63"/>
                  </a:cubicBezTo>
                  <a:cubicBezTo>
                    <a:pt x="129" y="99"/>
                    <a:pt x="99" y="126"/>
                    <a:pt x="64" y="126"/>
                  </a:cubicBezTo>
                  <a:close/>
                  <a:moveTo>
                    <a:pt x="64" y="13"/>
                  </a:moveTo>
                  <a:cubicBezTo>
                    <a:pt x="37" y="13"/>
                    <a:pt x="15" y="36"/>
                    <a:pt x="15" y="63"/>
                  </a:cubicBezTo>
                  <a:cubicBezTo>
                    <a:pt x="15" y="90"/>
                    <a:pt x="37" y="113"/>
                    <a:pt x="64" y="113"/>
                  </a:cubicBezTo>
                  <a:cubicBezTo>
                    <a:pt x="92" y="113"/>
                    <a:pt x="113" y="90"/>
                    <a:pt x="113" y="63"/>
                  </a:cubicBezTo>
                  <a:cubicBezTo>
                    <a:pt x="113" y="36"/>
                    <a:pt x="92" y="13"/>
                    <a:pt x="64" y="13"/>
                  </a:cubicBez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127"/>
            <p:cNvSpPr>
              <a:spLocks/>
            </p:cNvSpPr>
            <p:nvPr/>
          </p:nvSpPr>
          <p:spPr bwMode="auto">
            <a:xfrm>
              <a:off x="713" y="1962"/>
              <a:ext cx="82" cy="95"/>
            </a:xfrm>
            <a:custGeom>
              <a:avLst/>
              <a:gdLst>
                <a:gd name="T0" fmla="*/ 93 w 106"/>
                <a:gd name="T1" fmla="*/ 1 h 122"/>
                <a:gd name="T2" fmla="*/ 94 w 106"/>
                <a:gd name="T3" fmla="*/ 0 h 122"/>
                <a:gd name="T4" fmla="*/ 105 w 106"/>
                <a:gd name="T5" fmla="*/ 0 h 122"/>
                <a:gd name="T6" fmla="*/ 106 w 106"/>
                <a:gd name="T7" fmla="*/ 1 h 122"/>
                <a:gd name="T8" fmla="*/ 106 w 106"/>
                <a:gd name="T9" fmla="*/ 121 h 122"/>
                <a:gd name="T10" fmla="*/ 105 w 106"/>
                <a:gd name="T11" fmla="*/ 122 h 122"/>
                <a:gd name="T12" fmla="*/ 95 w 106"/>
                <a:gd name="T13" fmla="*/ 122 h 122"/>
                <a:gd name="T14" fmla="*/ 91 w 106"/>
                <a:gd name="T15" fmla="*/ 120 h 122"/>
                <a:gd name="T16" fmla="*/ 14 w 106"/>
                <a:gd name="T17" fmla="*/ 23 h 122"/>
                <a:gd name="T18" fmla="*/ 14 w 106"/>
                <a:gd name="T19" fmla="*/ 121 h 122"/>
                <a:gd name="T20" fmla="*/ 12 w 106"/>
                <a:gd name="T21" fmla="*/ 122 h 122"/>
                <a:gd name="T22" fmla="*/ 2 w 106"/>
                <a:gd name="T23" fmla="*/ 122 h 122"/>
                <a:gd name="T24" fmla="*/ 0 w 106"/>
                <a:gd name="T25" fmla="*/ 121 h 122"/>
                <a:gd name="T26" fmla="*/ 0 w 106"/>
                <a:gd name="T27" fmla="*/ 1 h 122"/>
                <a:gd name="T28" fmla="*/ 2 w 106"/>
                <a:gd name="T29" fmla="*/ 0 h 122"/>
                <a:gd name="T30" fmla="*/ 12 w 106"/>
                <a:gd name="T31" fmla="*/ 0 h 122"/>
                <a:gd name="T32" fmla="*/ 15 w 106"/>
                <a:gd name="T33" fmla="*/ 1 h 122"/>
                <a:gd name="T34" fmla="*/ 93 w 106"/>
                <a:gd name="T35" fmla="*/ 99 h 122"/>
                <a:gd name="T36" fmla="*/ 93 w 106"/>
                <a:gd name="T37"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22">
                  <a:moveTo>
                    <a:pt x="93" y="1"/>
                  </a:moveTo>
                  <a:cubicBezTo>
                    <a:pt x="93" y="0"/>
                    <a:pt x="93" y="0"/>
                    <a:pt x="94" y="0"/>
                  </a:cubicBezTo>
                  <a:cubicBezTo>
                    <a:pt x="105" y="0"/>
                    <a:pt x="105" y="0"/>
                    <a:pt x="105" y="0"/>
                  </a:cubicBezTo>
                  <a:cubicBezTo>
                    <a:pt x="106" y="0"/>
                    <a:pt x="106" y="0"/>
                    <a:pt x="106" y="1"/>
                  </a:cubicBezTo>
                  <a:cubicBezTo>
                    <a:pt x="106" y="121"/>
                    <a:pt x="106" y="121"/>
                    <a:pt x="106" y="121"/>
                  </a:cubicBezTo>
                  <a:cubicBezTo>
                    <a:pt x="106" y="121"/>
                    <a:pt x="106" y="122"/>
                    <a:pt x="105" y="122"/>
                  </a:cubicBezTo>
                  <a:cubicBezTo>
                    <a:pt x="95" y="122"/>
                    <a:pt x="95" y="122"/>
                    <a:pt x="95" y="122"/>
                  </a:cubicBezTo>
                  <a:cubicBezTo>
                    <a:pt x="93" y="122"/>
                    <a:pt x="92" y="122"/>
                    <a:pt x="91" y="120"/>
                  </a:cubicBezTo>
                  <a:cubicBezTo>
                    <a:pt x="14" y="23"/>
                    <a:pt x="14" y="23"/>
                    <a:pt x="14" y="23"/>
                  </a:cubicBezTo>
                  <a:cubicBezTo>
                    <a:pt x="14" y="121"/>
                    <a:pt x="14" y="121"/>
                    <a:pt x="14" y="121"/>
                  </a:cubicBezTo>
                  <a:cubicBezTo>
                    <a:pt x="14" y="121"/>
                    <a:pt x="13" y="122"/>
                    <a:pt x="12" y="122"/>
                  </a:cubicBezTo>
                  <a:cubicBezTo>
                    <a:pt x="2" y="122"/>
                    <a:pt x="2" y="122"/>
                    <a:pt x="2" y="122"/>
                  </a:cubicBezTo>
                  <a:cubicBezTo>
                    <a:pt x="1" y="122"/>
                    <a:pt x="0" y="121"/>
                    <a:pt x="0" y="121"/>
                  </a:cubicBezTo>
                  <a:cubicBezTo>
                    <a:pt x="0" y="1"/>
                    <a:pt x="0" y="1"/>
                    <a:pt x="0" y="1"/>
                  </a:cubicBezTo>
                  <a:cubicBezTo>
                    <a:pt x="0" y="0"/>
                    <a:pt x="1" y="0"/>
                    <a:pt x="2" y="0"/>
                  </a:cubicBezTo>
                  <a:cubicBezTo>
                    <a:pt x="12" y="0"/>
                    <a:pt x="12" y="0"/>
                    <a:pt x="12" y="0"/>
                  </a:cubicBezTo>
                  <a:cubicBezTo>
                    <a:pt x="13" y="0"/>
                    <a:pt x="14" y="0"/>
                    <a:pt x="15" y="1"/>
                  </a:cubicBezTo>
                  <a:cubicBezTo>
                    <a:pt x="93" y="99"/>
                    <a:pt x="93" y="99"/>
                    <a:pt x="93" y="99"/>
                  </a:cubicBezTo>
                  <a:lnTo>
                    <a:pt x="93"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128"/>
            <p:cNvSpPr>
              <a:spLocks/>
            </p:cNvSpPr>
            <p:nvPr/>
          </p:nvSpPr>
          <p:spPr bwMode="auto">
            <a:xfrm>
              <a:off x="819" y="1962"/>
              <a:ext cx="72" cy="95"/>
            </a:xfrm>
            <a:custGeom>
              <a:avLst/>
              <a:gdLst>
                <a:gd name="T0" fmla="*/ 27 w 92"/>
                <a:gd name="T1" fmla="*/ 64 h 122"/>
                <a:gd name="T2" fmla="*/ 14 w 92"/>
                <a:gd name="T3" fmla="*/ 77 h 122"/>
                <a:gd name="T4" fmla="*/ 14 w 92"/>
                <a:gd name="T5" fmla="*/ 121 h 122"/>
                <a:gd name="T6" fmla="*/ 12 w 92"/>
                <a:gd name="T7" fmla="*/ 122 h 122"/>
                <a:gd name="T8" fmla="*/ 1 w 92"/>
                <a:gd name="T9" fmla="*/ 122 h 122"/>
                <a:gd name="T10" fmla="*/ 0 w 92"/>
                <a:gd name="T11" fmla="*/ 121 h 122"/>
                <a:gd name="T12" fmla="*/ 0 w 92"/>
                <a:gd name="T13" fmla="*/ 1 h 122"/>
                <a:gd name="T14" fmla="*/ 1 w 92"/>
                <a:gd name="T15" fmla="*/ 0 h 122"/>
                <a:gd name="T16" fmla="*/ 12 w 92"/>
                <a:gd name="T17" fmla="*/ 0 h 122"/>
                <a:gd name="T18" fmla="*/ 14 w 92"/>
                <a:gd name="T19" fmla="*/ 1 h 122"/>
                <a:gd name="T20" fmla="*/ 14 w 92"/>
                <a:gd name="T21" fmla="*/ 59 h 122"/>
                <a:gd name="T22" fmla="*/ 70 w 92"/>
                <a:gd name="T23" fmla="*/ 1 h 122"/>
                <a:gd name="T24" fmla="*/ 74 w 92"/>
                <a:gd name="T25" fmla="*/ 0 h 122"/>
                <a:gd name="T26" fmla="*/ 87 w 92"/>
                <a:gd name="T27" fmla="*/ 0 h 122"/>
                <a:gd name="T28" fmla="*/ 88 w 92"/>
                <a:gd name="T29" fmla="*/ 2 h 122"/>
                <a:gd name="T30" fmla="*/ 37 w 92"/>
                <a:gd name="T31" fmla="*/ 53 h 122"/>
                <a:gd name="T32" fmla="*/ 91 w 92"/>
                <a:gd name="T33" fmla="*/ 119 h 122"/>
                <a:gd name="T34" fmla="*/ 90 w 92"/>
                <a:gd name="T35" fmla="*/ 122 h 122"/>
                <a:gd name="T36" fmla="*/ 78 w 92"/>
                <a:gd name="T37" fmla="*/ 122 h 122"/>
                <a:gd name="T38" fmla="*/ 74 w 92"/>
                <a:gd name="T39" fmla="*/ 121 h 122"/>
                <a:gd name="T40" fmla="*/ 27 w 92"/>
                <a:gd name="T4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122">
                  <a:moveTo>
                    <a:pt x="27" y="64"/>
                  </a:moveTo>
                  <a:cubicBezTo>
                    <a:pt x="14" y="77"/>
                    <a:pt x="14" y="77"/>
                    <a:pt x="14" y="77"/>
                  </a:cubicBezTo>
                  <a:cubicBezTo>
                    <a:pt x="14" y="121"/>
                    <a:pt x="14" y="121"/>
                    <a:pt x="14" y="121"/>
                  </a:cubicBezTo>
                  <a:cubicBezTo>
                    <a:pt x="14" y="121"/>
                    <a:pt x="13" y="122"/>
                    <a:pt x="12" y="122"/>
                  </a:cubicBezTo>
                  <a:cubicBezTo>
                    <a:pt x="1" y="122"/>
                    <a:pt x="1" y="122"/>
                    <a:pt x="1" y="122"/>
                  </a:cubicBezTo>
                  <a:cubicBezTo>
                    <a:pt x="0" y="122"/>
                    <a:pt x="0" y="121"/>
                    <a:pt x="0" y="121"/>
                  </a:cubicBezTo>
                  <a:cubicBezTo>
                    <a:pt x="0" y="1"/>
                    <a:pt x="0" y="1"/>
                    <a:pt x="0" y="1"/>
                  </a:cubicBezTo>
                  <a:cubicBezTo>
                    <a:pt x="0" y="0"/>
                    <a:pt x="0" y="0"/>
                    <a:pt x="1" y="0"/>
                  </a:cubicBezTo>
                  <a:cubicBezTo>
                    <a:pt x="12" y="0"/>
                    <a:pt x="12" y="0"/>
                    <a:pt x="12" y="0"/>
                  </a:cubicBezTo>
                  <a:cubicBezTo>
                    <a:pt x="13" y="0"/>
                    <a:pt x="14" y="0"/>
                    <a:pt x="14" y="1"/>
                  </a:cubicBezTo>
                  <a:cubicBezTo>
                    <a:pt x="14" y="59"/>
                    <a:pt x="14" y="59"/>
                    <a:pt x="14" y="59"/>
                  </a:cubicBezTo>
                  <a:cubicBezTo>
                    <a:pt x="70" y="1"/>
                    <a:pt x="70" y="1"/>
                    <a:pt x="70" y="1"/>
                  </a:cubicBezTo>
                  <a:cubicBezTo>
                    <a:pt x="71" y="0"/>
                    <a:pt x="72" y="0"/>
                    <a:pt x="74" y="0"/>
                  </a:cubicBezTo>
                  <a:cubicBezTo>
                    <a:pt x="87" y="0"/>
                    <a:pt x="87" y="0"/>
                    <a:pt x="87" y="0"/>
                  </a:cubicBezTo>
                  <a:cubicBezTo>
                    <a:pt x="89" y="0"/>
                    <a:pt x="90" y="1"/>
                    <a:pt x="88" y="2"/>
                  </a:cubicBezTo>
                  <a:cubicBezTo>
                    <a:pt x="37" y="53"/>
                    <a:pt x="37" y="53"/>
                    <a:pt x="37" y="53"/>
                  </a:cubicBezTo>
                  <a:cubicBezTo>
                    <a:pt x="91" y="119"/>
                    <a:pt x="91" y="119"/>
                    <a:pt x="91" y="119"/>
                  </a:cubicBezTo>
                  <a:cubicBezTo>
                    <a:pt x="92" y="121"/>
                    <a:pt x="92" y="122"/>
                    <a:pt x="90" y="122"/>
                  </a:cubicBezTo>
                  <a:cubicBezTo>
                    <a:pt x="78" y="122"/>
                    <a:pt x="78" y="122"/>
                    <a:pt x="78" y="122"/>
                  </a:cubicBezTo>
                  <a:cubicBezTo>
                    <a:pt x="76" y="122"/>
                    <a:pt x="75" y="122"/>
                    <a:pt x="74" y="121"/>
                  </a:cubicBezTo>
                  <a:lnTo>
                    <a:pt x="27" y="64"/>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129"/>
            <p:cNvSpPr>
              <a:spLocks/>
            </p:cNvSpPr>
            <p:nvPr/>
          </p:nvSpPr>
          <p:spPr bwMode="auto">
            <a:xfrm>
              <a:off x="905" y="1962"/>
              <a:ext cx="67" cy="95"/>
            </a:xfrm>
            <a:custGeom>
              <a:avLst/>
              <a:gdLst>
                <a:gd name="T0" fmla="*/ 86 w 87"/>
                <a:gd name="T1" fmla="*/ 0 h 122"/>
                <a:gd name="T2" fmla="*/ 87 w 87"/>
                <a:gd name="T3" fmla="*/ 1 h 122"/>
                <a:gd name="T4" fmla="*/ 87 w 87"/>
                <a:gd name="T5" fmla="*/ 11 h 122"/>
                <a:gd name="T6" fmla="*/ 86 w 87"/>
                <a:gd name="T7" fmla="*/ 12 h 122"/>
                <a:gd name="T8" fmla="*/ 14 w 87"/>
                <a:gd name="T9" fmla="*/ 12 h 122"/>
                <a:gd name="T10" fmla="*/ 14 w 87"/>
                <a:gd name="T11" fmla="*/ 54 h 122"/>
                <a:gd name="T12" fmla="*/ 76 w 87"/>
                <a:gd name="T13" fmla="*/ 54 h 122"/>
                <a:gd name="T14" fmla="*/ 78 w 87"/>
                <a:gd name="T15" fmla="*/ 56 h 122"/>
                <a:gd name="T16" fmla="*/ 78 w 87"/>
                <a:gd name="T17" fmla="*/ 65 h 122"/>
                <a:gd name="T18" fmla="*/ 76 w 87"/>
                <a:gd name="T19" fmla="*/ 67 h 122"/>
                <a:gd name="T20" fmla="*/ 14 w 87"/>
                <a:gd name="T21" fmla="*/ 67 h 122"/>
                <a:gd name="T22" fmla="*/ 14 w 87"/>
                <a:gd name="T23" fmla="*/ 109 h 122"/>
                <a:gd name="T24" fmla="*/ 86 w 87"/>
                <a:gd name="T25" fmla="*/ 109 h 122"/>
                <a:gd name="T26" fmla="*/ 87 w 87"/>
                <a:gd name="T27" fmla="*/ 111 h 122"/>
                <a:gd name="T28" fmla="*/ 87 w 87"/>
                <a:gd name="T29" fmla="*/ 121 h 122"/>
                <a:gd name="T30" fmla="*/ 86 w 87"/>
                <a:gd name="T31" fmla="*/ 122 h 122"/>
                <a:gd name="T32" fmla="*/ 1 w 87"/>
                <a:gd name="T33" fmla="*/ 122 h 122"/>
                <a:gd name="T34" fmla="*/ 0 w 87"/>
                <a:gd name="T35" fmla="*/ 121 h 122"/>
                <a:gd name="T36" fmla="*/ 0 w 87"/>
                <a:gd name="T37" fmla="*/ 1 h 122"/>
                <a:gd name="T38" fmla="*/ 1 w 87"/>
                <a:gd name="T39" fmla="*/ 0 h 122"/>
                <a:gd name="T40" fmla="*/ 86 w 87"/>
                <a:gd name="T4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22">
                  <a:moveTo>
                    <a:pt x="86" y="0"/>
                  </a:moveTo>
                  <a:cubicBezTo>
                    <a:pt x="87" y="0"/>
                    <a:pt x="87" y="0"/>
                    <a:pt x="87" y="1"/>
                  </a:cubicBezTo>
                  <a:cubicBezTo>
                    <a:pt x="87" y="11"/>
                    <a:pt x="87" y="11"/>
                    <a:pt x="87" y="11"/>
                  </a:cubicBezTo>
                  <a:cubicBezTo>
                    <a:pt x="87" y="12"/>
                    <a:pt x="87" y="12"/>
                    <a:pt x="86" y="12"/>
                  </a:cubicBezTo>
                  <a:cubicBezTo>
                    <a:pt x="14" y="12"/>
                    <a:pt x="14" y="12"/>
                    <a:pt x="14" y="12"/>
                  </a:cubicBezTo>
                  <a:cubicBezTo>
                    <a:pt x="14" y="54"/>
                    <a:pt x="14" y="54"/>
                    <a:pt x="14" y="54"/>
                  </a:cubicBezTo>
                  <a:cubicBezTo>
                    <a:pt x="76" y="54"/>
                    <a:pt x="76" y="54"/>
                    <a:pt x="76" y="54"/>
                  </a:cubicBezTo>
                  <a:cubicBezTo>
                    <a:pt x="77" y="54"/>
                    <a:pt x="78" y="55"/>
                    <a:pt x="78" y="56"/>
                  </a:cubicBezTo>
                  <a:cubicBezTo>
                    <a:pt x="78" y="65"/>
                    <a:pt x="78" y="65"/>
                    <a:pt x="78" y="65"/>
                  </a:cubicBezTo>
                  <a:cubicBezTo>
                    <a:pt x="78" y="66"/>
                    <a:pt x="77" y="67"/>
                    <a:pt x="76" y="67"/>
                  </a:cubicBezTo>
                  <a:cubicBezTo>
                    <a:pt x="14" y="67"/>
                    <a:pt x="14" y="67"/>
                    <a:pt x="14" y="67"/>
                  </a:cubicBezTo>
                  <a:cubicBezTo>
                    <a:pt x="14" y="109"/>
                    <a:pt x="14" y="109"/>
                    <a:pt x="14" y="109"/>
                  </a:cubicBezTo>
                  <a:cubicBezTo>
                    <a:pt x="86" y="109"/>
                    <a:pt x="86" y="109"/>
                    <a:pt x="86" y="109"/>
                  </a:cubicBezTo>
                  <a:cubicBezTo>
                    <a:pt x="87" y="109"/>
                    <a:pt x="87" y="110"/>
                    <a:pt x="87" y="111"/>
                  </a:cubicBezTo>
                  <a:cubicBezTo>
                    <a:pt x="87" y="121"/>
                    <a:pt x="87" y="121"/>
                    <a:pt x="87" y="121"/>
                  </a:cubicBezTo>
                  <a:cubicBezTo>
                    <a:pt x="87" y="121"/>
                    <a:pt x="87" y="122"/>
                    <a:pt x="86" y="122"/>
                  </a:cubicBezTo>
                  <a:cubicBezTo>
                    <a:pt x="1" y="122"/>
                    <a:pt x="1" y="122"/>
                    <a:pt x="1" y="122"/>
                  </a:cubicBezTo>
                  <a:cubicBezTo>
                    <a:pt x="0" y="122"/>
                    <a:pt x="0" y="121"/>
                    <a:pt x="0" y="121"/>
                  </a:cubicBezTo>
                  <a:cubicBezTo>
                    <a:pt x="0" y="1"/>
                    <a:pt x="0" y="1"/>
                    <a:pt x="0" y="1"/>
                  </a:cubicBezTo>
                  <a:cubicBezTo>
                    <a:pt x="0" y="0"/>
                    <a:pt x="0" y="0"/>
                    <a:pt x="1" y="0"/>
                  </a:cubicBezTo>
                  <a:lnTo>
                    <a:pt x="86" y="0"/>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130"/>
            <p:cNvSpPr>
              <a:spLocks/>
            </p:cNvSpPr>
            <p:nvPr/>
          </p:nvSpPr>
          <p:spPr bwMode="auto">
            <a:xfrm>
              <a:off x="981" y="1962"/>
              <a:ext cx="86" cy="95"/>
            </a:xfrm>
            <a:custGeom>
              <a:avLst/>
              <a:gdLst>
                <a:gd name="T0" fmla="*/ 93 w 110"/>
                <a:gd name="T1" fmla="*/ 1 h 122"/>
                <a:gd name="T2" fmla="*/ 96 w 110"/>
                <a:gd name="T3" fmla="*/ 0 h 122"/>
                <a:gd name="T4" fmla="*/ 108 w 110"/>
                <a:gd name="T5" fmla="*/ 0 h 122"/>
                <a:gd name="T6" fmla="*/ 110 w 110"/>
                <a:gd name="T7" fmla="*/ 2 h 122"/>
                <a:gd name="T8" fmla="*/ 63 w 110"/>
                <a:gd name="T9" fmla="*/ 68 h 122"/>
                <a:gd name="T10" fmla="*/ 63 w 110"/>
                <a:gd name="T11" fmla="*/ 121 h 122"/>
                <a:gd name="T12" fmla="*/ 61 w 110"/>
                <a:gd name="T13" fmla="*/ 122 h 122"/>
                <a:gd name="T14" fmla="*/ 50 w 110"/>
                <a:gd name="T15" fmla="*/ 122 h 122"/>
                <a:gd name="T16" fmla="*/ 48 w 110"/>
                <a:gd name="T17" fmla="*/ 121 h 122"/>
                <a:gd name="T18" fmla="*/ 48 w 110"/>
                <a:gd name="T19" fmla="*/ 68 h 122"/>
                <a:gd name="T20" fmla="*/ 1 w 110"/>
                <a:gd name="T21" fmla="*/ 2 h 122"/>
                <a:gd name="T22" fmla="*/ 3 w 110"/>
                <a:gd name="T23" fmla="*/ 0 h 122"/>
                <a:gd name="T24" fmla="*/ 15 w 110"/>
                <a:gd name="T25" fmla="*/ 0 h 122"/>
                <a:gd name="T26" fmla="*/ 18 w 110"/>
                <a:gd name="T27" fmla="*/ 1 h 122"/>
                <a:gd name="T28" fmla="*/ 55 w 110"/>
                <a:gd name="T29" fmla="*/ 54 h 122"/>
                <a:gd name="T30" fmla="*/ 93 w 110"/>
                <a:gd name="T31"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22">
                  <a:moveTo>
                    <a:pt x="93" y="1"/>
                  </a:moveTo>
                  <a:cubicBezTo>
                    <a:pt x="93" y="0"/>
                    <a:pt x="94" y="0"/>
                    <a:pt x="96" y="0"/>
                  </a:cubicBezTo>
                  <a:cubicBezTo>
                    <a:pt x="108" y="0"/>
                    <a:pt x="108" y="0"/>
                    <a:pt x="108" y="0"/>
                  </a:cubicBezTo>
                  <a:cubicBezTo>
                    <a:pt x="110" y="0"/>
                    <a:pt x="110" y="1"/>
                    <a:pt x="110" y="2"/>
                  </a:cubicBezTo>
                  <a:cubicBezTo>
                    <a:pt x="63" y="68"/>
                    <a:pt x="63" y="68"/>
                    <a:pt x="63" y="68"/>
                  </a:cubicBezTo>
                  <a:cubicBezTo>
                    <a:pt x="63" y="121"/>
                    <a:pt x="63" y="121"/>
                    <a:pt x="63" y="121"/>
                  </a:cubicBezTo>
                  <a:cubicBezTo>
                    <a:pt x="63" y="121"/>
                    <a:pt x="62" y="122"/>
                    <a:pt x="61" y="122"/>
                  </a:cubicBezTo>
                  <a:cubicBezTo>
                    <a:pt x="50" y="122"/>
                    <a:pt x="50" y="122"/>
                    <a:pt x="50" y="122"/>
                  </a:cubicBezTo>
                  <a:cubicBezTo>
                    <a:pt x="49" y="122"/>
                    <a:pt x="48" y="121"/>
                    <a:pt x="48" y="121"/>
                  </a:cubicBezTo>
                  <a:cubicBezTo>
                    <a:pt x="48" y="68"/>
                    <a:pt x="48" y="68"/>
                    <a:pt x="48" y="68"/>
                  </a:cubicBezTo>
                  <a:cubicBezTo>
                    <a:pt x="1" y="2"/>
                    <a:pt x="1" y="2"/>
                    <a:pt x="1" y="2"/>
                  </a:cubicBezTo>
                  <a:cubicBezTo>
                    <a:pt x="0" y="1"/>
                    <a:pt x="1" y="0"/>
                    <a:pt x="3" y="0"/>
                  </a:cubicBezTo>
                  <a:cubicBezTo>
                    <a:pt x="15" y="0"/>
                    <a:pt x="15" y="0"/>
                    <a:pt x="15" y="0"/>
                  </a:cubicBezTo>
                  <a:cubicBezTo>
                    <a:pt x="16" y="0"/>
                    <a:pt x="17" y="0"/>
                    <a:pt x="18" y="1"/>
                  </a:cubicBezTo>
                  <a:cubicBezTo>
                    <a:pt x="55" y="54"/>
                    <a:pt x="55" y="54"/>
                    <a:pt x="55" y="54"/>
                  </a:cubicBezTo>
                  <a:lnTo>
                    <a:pt x="93"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31"/>
            <p:cNvSpPr>
              <a:spLocks/>
            </p:cNvSpPr>
            <p:nvPr/>
          </p:nvSpPr>
          <p:spPr bwMode="auto">
            <a:xfrm>
              <a:off x="1106" y="1961"/>
              <a:ext cx="68" cy="98"/>
            </a:xfrm>
            <a:custGeom>
              <a:avLst/>
              <a:gdLst>
                <a:gd name="T0" fmla="*/ 2 w 87"/>
                <a:gd name="T1" fmla="*/ 114 h 126"/>
                <a:gd name="T2" fmla="*/ 1 w 87"/>
                <a:gd name="T3" fmla="*/ 112 h 126"/>
                <a:gd name="T4" fmla="*/ 5 w 87"/>
                <a:gd name="T5" fmla="*/ 103 h 126"/>
                <a:gd name="T6" fmla="*/ 8 w 87"/>
                <a:gd name="T7" fmla="*/ 102 h 126"/>
                <a:gd name="T8" fmla="*/ 43 w 87"/>
                <a:gd name="T9" fmla="*/ 114 h 126"/>
                <a:gd name="T10" fmla="*/ 63 w 87"/>
                <a:gd name="T11" fmla="*/ 108 h 126"/>
                <a:gd name="T12" fmla="*/ 71 w 87"/>
                <a:gd name="T13" fmla="*/ 91 h 126"/>
                <a:gd name="T14" fmla="*/ 55 w 87"/>
                <a:gd name="T15" fmla="*/ 72 h 126"/>
                <a:gd name="T16" fmla="*/ 20 w 87"/>
                <a:gd name="T17" fmla="*/ 60 h 126"/>
                <a:gd name="T18" fmla="*/ 2 w 87"/>
                <a:gd name="T19" fmla="*/ 33 h 126"/>
                <a:gd name="T20" fmla="*/ 12 w 87"/>
                <a:gd name="T21" fmla="*/ 9 h 126"/>
                <a:gd name="T22" fmla="*/ 45 w 87"/>
                <a:gd name="T23" fmla="*/ 0 h 126"/>
                <a:gd name="T24" fmla="*/ 81 w 87"/>
                <a:gd name="T25" fmla="*/ 9 h 126"/>
                <a:gd name="T26" fmla="*/ 82 w 87"/>
                <a:gd name="T27" fmla="*/ 11 h 126"/>
                <a:gd name="T28" fmla="*/ 77 w 87"/>
                <a:gd name="T29" fmla="*/ 20 h 126"/>
                <a:gd name="T30" fmla="*/ 75 w 87"/>
                <a:gd name="T31" fmla="*/ 21 h 126"/>
                <a:gd name="T32" fmla="*/ 45 w 87"/>
                <a:gd name="T33" fmla="*/ 12 h 126"/>
                <a:gd name="T34" fmla="*/ 23 w 87"/>
                <a:gd name="T35" fmla="*/ 19 h 126"/>
                <a:gd name="T36" fmla="*/ 17 w 87"/>
                <a:gd name="T37" fmla="*/ 32 h 126"/>
                <a:gd name="T38" fmla="*/ 35 w 87"/>
                <a:gd name="T39" fmla="*/ 50 h 126"/>
                <a:gd name="T40" fmla="*/ 71 w 87"/>
                <a:gd name="T41" fmla="*/ 63 h 126"/>
                <a:gd name="T42" fmla="*/ 87 w 87"/>
                <a:gd name="T43" fmla="*/ 90 h 126"/>
                <a:gd name="T44" fmla="*/ 74 w 87"/>
                <a:gd name="T45" fmla="*/ 117 h 126"/>
                <a:gd name="T46" fmla="*/ 43 w 87"/>
                <a:gd name="T47" fmla="*/ 126 h 126"/>
                <a:gd name="T48" fmla="*/ 2 w 87"/>
                <a:gd name="T49"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126">
                  <a:moveTo>
                    <a:pt x="2" y="114"/>
                  </a:moveTo>
                  <a:cubicBezTo>
                    <a:pt x="1" y="114"/>
                    <a:pt x="0" y="113"/>
                    <a:pt x="1" y="112"/>
                  </a:cubicBezTo>
                  <a:cubicBezTo>
                    <a:pt x="5" y="103"/>
                    <a:pt x="5" y="103"/>
                    <a:pt x="5" y="103"/>
                  </a:cubicBezTo>
                  <a:cubicBezTo>
                    <a:pt x="6" y="102"/>
                    <a:pt x="6" y="101"/>
                    <a:pt x="8" y="102"/>
                  </a:cubicBezTo>
                  <a:cubicBezTo>
                    <a:pt x="15" y="107"/>
                    <a:pt x="26" y="114"/>
                    <a:pt x="43" y="114"/>
                  </a:cubicBezTo>
                  <a:cubicBezTo>
                    <a:pt x="52" y="114"/>
                    <a:pt x="58" y="112"/>
                    <a:pt x="63" y="108"/>
                  </a:cubicBezTo>
                  <a:cubicBezTo>
                    <a:pt x="68" y="104"/>
                    <a:pt x="71" y="98"/>
                    <a:pt x="71" y="91"/>
                  </a:cubicBezTo>
                  <a:cubicBezTo>
                    <a:pt x="71" y="81"/>
                    <a:pt x="64" y="76"/>
                    <a:pt x="55" y="72"/>
                  </a:cubicBezTo>
                  <a:cubicBezTo>
                    <a:pt x="45" y="67"/>
                    <a:pt x="33" y="66"/>
                    <a:pt x="20" y="60"/>
                  </a:cubicBezTo>
                  <a:cubicBezTo>
                    <a:pt x="9" y="54"/>
                    <a:pt x="2" y="47"/>
                    <a:pt x="2" y="33"/>
                  </a:cubicBezTo>
                  <a:cubicBezTo>
                    <a:pt x="2" y="23"/>
                    <a:pt x="5" y="15"/>
                    <a:pt x="12" y="9"/>
                  </a:cubicBezTo>
                  <a:cubicBezTo>
                    <a:pt x="20" y="3"/>
                    <a:pt x="31" y="0"/>
                    <a:pt x="45" y="0"/>
                  </a:cubicBezTo>
                  <a:cubicBezTo>
                    <a:pt x="60" y="0"/>
                    <a:pt x="73" y="4"/>
                    <a:pt x="81" y="9"/>
                  </a:cubicBezTo>
                  <a:cubicBezTo>
                    <a:pt x="82" y="9"/>
                    <a:pt x="82" y="10"/>
                    <a:pt x="82" y="11"/>
                  </a:cubicBezTo>
                  <a:cubicBezTo>
                    <a:pt x="77" y="20"/>
                    <a:pt x="77" y="20"/>
                    <a:pt x="77" y="20"/>
                  </a:cubicBezTo>
                  <a:cubicBezTo>
                    <a:pt x="77" y="21"/>
                    <a:pt x="76" y="22"/>
                    <a:pt x="75" y="21"/>
                  </a:cubicBezTo>
                  <a:cubicBezTo>
                    <a:pt x="66" y="16"/>
                    <a:pt x="55" y="12"/>
                    <a:pt x="45" y="12"/>
                  </a:cubicBezTo>
                  <a:cubicBezTo>
                    <a:pt x="34" y="12"/>
                    <a:pt x="27" y="15"/>
                    <a:pt x="23" y="19"/>
                  </a:cubicBezTo>
                  <a:cubicBezTo>
                    <a:pt x="19" y="22"/>
                    <a:pt x="17" y="27"/>
                    <a:pt x="17" y="32"/>
                  </a:cubicBezTo>
                  <a:cubicBezTo>
                    <a:pt x="17" y="41"/>
                    <a:pt x="24" y="46"/>
                    <a:pt x="35" y="50"/>
                  </a:cubicBezTo>
                  <a:cubicBezTo>
                    <a:pt x="47" y="55"/>
                    <a:pt x="59" y="56"/>
                    <a:pt x="71" y="63"/>
                  </a:cubicBezTo>
                  <a:cubicBezTo>
                    <a:pt x="79" y="68"/>
                    <a:pt x="87" y="76"/>
                    <a:pt x="87" y="90"/>
                  </a:cubicBezTo>
                  <a:cubicBezTo>
                    <a:pt x="87" y="101"/>
                    <a:pt x="82" y="111"/>
                    <a:pt x="74" y="117"/>
                  </a:cubicBezTo>
                  <a:cubicBezTo>
                    <a:pt x="66" y="123"/>
                    <a:pt x="55" y="126"/>
                    <a:pt x="43" y="126"/>
                  </a:cubicBezTo>
                  <a:cubicBezTo>
                    <a:pt x="24" y="126"/>
                    <a:pt x="10" y="120"/>
                    <a:pt x="2" y="114"/>
                  </a:cubicBez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32"/>
            <p:cNvSpPr>
              <a:spLocks/>
            </p:cNvSpPr>
            <p:nvPr/>
          </p:nvSpPr>
          <p:spPr bwMode="auto">
            <a:xfrm>
              <a:off x="1191" y="1962"/>
              <a:ext cx="72" cy="95"/>
            </a:xfrm>
            <a:custGeom>
              <a:avLst/>
              <a:gdLst>
                <a:gd name="T0" fmla="*/ 28 w 93"/>
                <a:gd name="T1" fmla="*/ 64 h 122"/>
                <a:gd name="T2" fmla="*/ 15 w 93"/>
                <a:gd name="T3" fmla="*/ 77 h 122"/>
                <a:gd name="T4" fmla="*/ 15 w 93"/>
                <a:gd name="T5" fmla="*/ 121 h 122"/>
                <a:gd name="T6" fmla="*/ 13 w 93"/>
                <a:gd name="T7" fmla="*/ 122 h 122"/>
                <a:gd name="T8" fmla="*/ 2 w 93"/>
                <a:gd name="T9" fmla="*/ 122 h 122"/>
                <a:gd name="T10" fmla="*/ 0 w 93"/>
                <a:gd name="T11" fmla="*/ 121 h 122"/>
                <a:gd name="T12" fmla="*/ 0 w 93"/>
                <a:gd name="T13" fmla="*/ 1 h 122"/>
                <a:gd name="T14" fmla="*/ 2 w 93"/>
                <a:gd name="T15" fmla="*/ 0 h 122"/>
                <a:gd name="T16" fmla="*/ 13 w 93"/>
                <a:gd name="T17" fmla="*/ 0 h 122"/>
                <a:gd name="T18" fmla="*/ 15 w 93"/>
                <a:gd name="T19" fmla="*/ 1 h 122"/>
                <a:gd name="T20" fmla="*/ 15 w 93"/>
                <a:gd name="T21" fmla="*/ 59 h 122"/>
                <a:gd name="T22" fmla="*/ 71 w 93"/>
                <a:gd name="T23" fmla="*/ 1 h 122"/>
                <a:gd name="T24" fmla="*/ 74 w 93"/>
                <a:gd name="T25" fmla="*/ 0 h 122"/>
                <a:gd name="T26" fmla="*/ 88 w 93"/>
                <a:gd name="T27" fmla="*/ 0 h 122"/>
                <a:gd name="T28" fmla="*/ 89 w 93"/>
                <a:gd name="T29" fmla="*/ 2 h 122"/>
                <a:gd name="T30" fmla="*/ 38 w 93"/>
                <a:gd name="T31" fmla="*/ 53 h 122"/>
                <a:gd name="T32" fmla="*/ 92 w 93"/>
                <a:gd name="T33" fmla="*/ 119 h 122"/>
                <a:gd name="T34" fmla="*/ 91 w 93"/>
                <a:gd name="T35" fmla="*/ 122 h 122"/>
                <a:gd name="T36" fmla="*/ 78 w 93"/>
                <a:gd name="T37" fmla="*/ 122 h 122"/>
                <a:gd name="T38" fmla="*/ 75 w 93"/>
                <a:gd name="T39" fmla="*/ 121 h 122"/>
                <a:gd name="T40" fmla="*/ 28 w 93"/>
                <a:gd name="T4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2">
                  <a:moveTo>
                    <a:pt x="28" y="64"/>
                  </a:moveTo>
                  <a:cubicBezTo>
                    <a:pt x="15" y="77"/>
                    <a:pt x="15" y="77"/>
                    <a:pt x="15" y="77"/>
                  </a:cubicBezTo>
                  <a:cubicBezTo>
                    <a:pt x="15" y="121"/>
                    <a:pt x="15" y="121"/>
                    <a:pt x="15" y="121"/>
                  </a:cubicBezTo>
                  <a:cubicBezTo>
                    <a:pt x="15" y="121"/>
                    <a:pt x="14" y="122"/>
                    <a:pt x="13" y="122"/>
                  </a:cubicBezTo>
                  <a:cubicBezTo>
                    <a:pt x="2" y="122"/>
                    <a:pt x="2" y="122"/>
                    <a:pt x="2" y="122"/>
                  </a:cubicBezTo>
                  <a:cubicBezTo>
                    <a:pt x="1" y="122"/>
                    <a:pt x="0" y="121"/>
                    <a:pt x="0" y="121"/>
                  </a:cubicBezTo>
                  <a:cubicBezTo>
                    <a:pt x="0" y="1"/>
                    <a:pt x="0" y="1"/>
                    <a:pt x="0" y="1"/>
                  </a:cubicBezTo>
                  <a:cubicBezTo>
                    <a:pt x="0" y="0"/>
                    <a:pt x="1" y="0"/>
                    <a:pt x="2" y="0"/>
                  </a:cubicBezTo>
                  <a:cubicBezTo>
                    <a:pt x="13" y="0"/>
                    <a:pt x="13" y="0"/>
                    <a:pt x="13" y="0"/>
                  </a:cubicBezTo>
                  <a:cubicBezTo>
                    <a:pt x="14" y="0"/>
                    <a:pt x="15" y="0"/>
                    <a:pt x="15" y="1"/>
                  </a:cubicBezTo>
                  <a:cubicBezTo>
                    <a:pt x="15" y="59"/>
                    <a:pt x="15" y="59"/>
                    <a:pt x="15" y="59"/>
                  </a:cubicBezTo>
                  <a:cubicBezTo>
                    <a:pt x="71" y="1"/>
                    <a:pt x="71" y="1"/>
                    <a:pt x="71" y="1"/>
                  </a:cubicBezTo>
                  <a:cubicBezTo>
                    <a:pt x="72" y="0"/>
                    <a:pt x="73" y="0"/>
                    <a:pt x="74" y="0"/>
                  </a:cubicBezTo>
                  <a:cubicBezTo>
                    <a:pt x="88" y="0"/>
                    <a:pt x="88" y="0"/>
                    <a:pt x="88" y="0"/>
                  </a:cubicBezTo>
                  <a:cubicBezTo>
                    <a:pt x="90" y="0"/>
                    <a:pt x="90" y="1"/>
                    <a:pt x="89" y="2"/>
                  </a:cubicBezTo>
                  <a:cubicBezTo>
                    <a:pt x="38" y="53"/>
                    <a:pt x="38" y="53"/>
                    <a:pt x="38" y="53"/>
                  </a:cubicBezTo>
                  <a:cubicBezTo>
                    <a:pt x="92" y="119"/>
                    <a:pt x="92" y="119"/>
                    <a:pt x="92" y="119"/>
                  </a:cubicBezTo>
                  <a:cubicBezTo>
                    <a:pt x="93" y="121"/>
                    <a:pt x="93" y="122"/>
                    <a:pt x="91" y="122"/>
                  </a:cubicBezTo>
                  <a:cubicBezTo>
                    <a:pt x="78" y="122"/>
                    <a:pt x="78" y="122"/>
                    <a:pt x="78" y="122"/>
                  </a:cubicBezTo>
                  <a:cubicBezTo>
                    <a:pt x="77" y="122"/>
                    <a:pt x="76" y="122"/>
                    <a:pt x="75" y="121"/>
                  </a:cubicBezTo>
                  <a:lnTo>
                    <a:pt x="28" y="64"/>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133"/>
            <p:cNvSpPr>
              <a:spLocks/>
            </p:cNvSpPr>
            <p:nvPr/>
          </p:nvSpPr>
          <p:spPr bwMode="auto">
            <a:xfrm>
              <a:off x="1276" y="1962"/>
              <a:ext cx="12" cy="95"/>
            </a:xfrm>
            <a:custGeom>
              <a:avLst/>
              <a:gdLst>
                <a:gd name="T0" fmla="*/ 13 w 15"/>
                <a:gd name="T1" fmla="*/ 0 h 122"/>
                <a:gd name="T2" fmla="*/ 15 w 15"/>
                <a:gd name="T3" fmla="*/ 1 h 122"/>
                <a:gd name="T4" fmla="*/ 15 w 15"/>
                <a:gd name="T5" fmla="*/ 121 h 122"/>
                <a:gd name="T6" fmla="*/ 13 w 15"/>
                <a:gd name="T7" fmla="*/ 122 h 122"/>
                <a:gd name="T8" fmla="*/ 2 w 15"/>
                <a:gd name="T9" fmla="*/ 122 h 122"/>
                <a:gd name="T10" fmla="*/ 0 w 15"/>
                <a:gd name="T11" fmla="*/ 121 h 122"/>
                <a:gd name="T12" fmla="*/ 0 w 15"/>
                <a:gd name="T13" fmla="*/ 1 h 122"/>
                <a:gd name="T14" fmla="*/ 2 w 15"/>
                <a:gd name="T15" fmla="*/ 0 h 122"/>
                <a:gd name="T16" fmla="*/ 13 w 15"/>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22">
                  <a:moveTo>
                    <a:pt x="13" y="0"/>
                  </a:moveTo>
                  <a:cubicBezTo>
                    <a:pt x="14" y="0"/>
                    <a:pt x="15" y="0"/>
                    <a:pt x="15" y="1"/>
                  </a:cubicBezTo>
                  <a:cubicBezTo>
                    <a:pt x="15" y="121"/>
                    <a:pt x="15" y="121"/>
                    <a:pt x="15" y="121"/>
                  </a:cubicBezTo>
                  <a:cubicBezTo>
                    <a:pt x="15" y="121"/>
                    <a:pt x="14" y="122"/>
                    <a:pt x="13" y="122"/>
                  </a:cubicBezTo>
                  <a:cubicBezTo>
                    <a:pt x="2" y="122"/>
                    <a:pt x="2" y="122"/>
                    <a:pt x="2" y="122"/>
                  </a:cubicBezTo>
                  <a:cubicBezTo>
                    <a:pt x="1" y="122"/>
                    <a:pt x="0" y="121"/>
                    <a:pt x="0" y="121"/>
                  </a:cubicBezTo>
                  <a:cubicBezTo>
                    <a:pt x="0" y="1"/>
                    <a:pt x="0" y="1"/>
                    <a:pt x="0" y="1"/>
                  </a:cubicBezTo>
                  <a:cubicBezTo>
                    <a:pt x="0" y="0"/>
                    <a:pt x="1" y="0"/>
                    <a:pt x="2" y="0"/>
                  </a:cubicBezTo>
                  <a:lnTo>
                    <a:pt x="13" y="0"/>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34"/>
            <p:cNvSpPr>
              <a:spLocks/>
            </p:cNvSpPr>
            <p:nvPr/>
          </p:nvSpPr>
          <p:spPr bwMode="auto">
            <a:xfrm>
              <a:off x="1311" y="1962"/>
              <a:ext cx="83" cy="95"/>
            </a:xfrm>
            <a:custGeom>
              <a:avLst/>
              <a:gdLst>
                <a:gd name="T0" fmla="*/ 92 w 106"/>
                <a:gd name="T1" fmla="*/ 1 h 122"/>
                <a:gd name="T2" fmla="*/ 94 w 106"/>
                <a:gd name="T3" fmla="*/ 0 h 122"/>
                <a:gd name="T4" fmla="*/ 104 w 106"/>
                <a:gd name="T5" fmla="*/ 0 h 122"/>
                <a:gd name="T6" fmla="*/ 106 w 106"/>
                <a:gd name="T7" fmla="*/ 1 h 122"/>
                <a:gd name="T8" fmla="*/ 106 w 106"/>
                <a:gd name="T9" fmla="*/ 121 h 122"/>
                <a:gd name="T10" fmla="*/ 104 w 106"/>
                <a:gd name="T11" fmla="*/ 122 h 122"/>
                <a:gd name="T12" fmla="*/ 94 w 106"/>
                <a:gd name="T13" fmla="*/ 122 h 122"/>
                <a:gd name="T14" fmla="*/ 91 w 106"/>
                <a:gd name="T15" fmla="*/ 120 h 122"/>
                <a:gd name="T16" fmla="*/ 13 w 106"/>
                <a:gd name="T17" fmla="*/ 23 h 122"/>
                <a:gd name="T18" fmla="*/ 13 w 106"/>
                <a:gd name="T19" fmla="*/ 121 h 122"/>
                <a:gd name="T20" fmla="*/ 12 w 106"/>
                <a:gd name="T21" fmla="*/ 122 h 122"/>
                <a:gd name="T22" fmla="*/ 1 w 106"/>
                <a:gd name="T23" fmla="*/ 122 h 122"/>
                <a:gd name="T24" fmla="*/ 0 w 106"/>
                <a:gd name="T25" fmla="*/ 121 h 122"/>
                <a:gd name="T26" fmla="*/ 0 w 106"/>
                <a:gd name="T27" fmla="*/ 1 h 122"/>
                <a:gd name="T28" fmla="*/ 1 w 106"/>
                <a:gd name="T29" fmla="*/ 0 h 122"/>
                <a:gd name="T30" fmla="*/ 11 w 106"/>
                <a:gd name="T31" fmla="*/ 0 h 122"/>
                <a:gd name="T32" fmla="*/ 14 w 106"/>
                <a:gd name="T33" fmla="*/ 1 h 122"/>
                <a:gd name="T34" fmla="*/ 92 w 106"/>
                <a:gd name="T35" fmla="*/ 99 h 122"/>
                <a:gd name="T36" fmla="*/ 92 w 106"/>
                <a:gd name="T37"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22">
                  <a:moveTo>
                    <a:pt x="92" y="1"/>
                  </a:moveTo>
                  <a:cubicBezTo>
                    <a:pt x="92" y="0"/>
                    <a:pt x="93" y="0"/>
                    <a:pt x="94" y="0"/>
                  </a:cubicBezTo>
                  <a:cubicBezTo>
                    <a:pt x="104" y="0"/>
                    <a:pt x="104" y="0"/>
                    <a:pt x="104" y="0"/>
                  </a:cubicBezTo>
                  <a:cubicBezTo>
                    <a:pt x="105" y="0"/>
                    <a:pt x="106" y="0"/>
                    <a:pt x="106" y="1"/>
                  </a:cubicBezTo>
                  <a:cubicBezTo>
                    <a:pt x="106" y="121"/>
                    <a:pt x="106" y="121"/>
                    <a:pt x="106" y="121"/>
                  </a:cubicBezTo>
                  <a:cubicBezTo>
                    <a:pt x="106" y="121"/>
                    <a:pt x="105" y="122"/>
                    <a:pt x="104" y="122"/>
                  </a:cubicBezTo>
                  <a:cubicBezTo>
                    <a:pt x="94" y="122"/>
                    <a:pt x="94" y="122"/>
                    <a:pt x="94" y="122"/>
                  </a:cubicBezTo>
                  <a:cubicBezTo>
                    <a:pt x="92" y="122"/>
                    <a:pt x="92" y="122"/>
                    <a:pt x="91" y="120"/>
                  </a:cubicBezTo>
                  <a:cubicBezTo>
                    <a:pt x="13" y="23"/>
                    <a:pt x="13" y="23"/>
                    <a:pt x="13" y="23"/>
                  </a:cubicBezTo>
                  <a:cubicBezTo>
                    <a:pt x="13" y="121"/>
                    <a:pt x="13" y="121"/>
                    <a:pt x="13" y="121"/>
                  </a:cubicBezTo>
                  <a:cubicBezTo>
                    <a:pt x="13" y="121"/>
                    <a:pt x="12" y="122"/>
                    <a:pt x="12" y="122"/>
                  </a:cubicBezTo>
                  <a:cubicBezTo>
                    <a:pt x="1" y="122"/>
                    <a:pt x="1" y="122"/>
                    <a:pt x="1" y="122"/>
                  </a:cubicBezTo>
                  <a:cubicBezTo>
                    <a:pt x="0" y="122"/>
                    <a:pt x="0" y="121"/>
                    <a:pt x="0" y="121"/>
                  </a:cubicBezTo>
                  <a:cubicBezTo>
                    <a:pt x="0" y="1"/>
                    <a:pt x="0" y="1"/>
                    <a:pt x="0" y="1"/>
                  </a:cubicBezTo>
                  <a:cubicBezTo>
                    <a:pt x="0" y="0"/>
                    <a:pt x="0" y="0"/>
                    <a:pt x="1" y="0"/>
                  </a:cubicBezTo>
                  <a:cubicBezTo>
                    <a:pt x="11" y="0"/>
                    <a:pt x="11" y="0"/>
                    <a:pt x="11" y="0"/>
                  </a:cubicBezTo>
                  <a:cubicBezTo>
                    <a:pt x="12" y="0"/>
                    <a:pt x="13" y="0"/>
                    <a:pt x="14" y="1"/>
                  </a:cubicBezTo>
                  <a:cubicBezTo>
                    <a:pt x="92" y="99"/>
                    <a:pt x="92" y="99"/>
                    <a:pt x="92" y="99"/>
                  </a:cubicBezTo>
                  <a:lnTo>
                    <a:pt x="92"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35"/>
            <p:cNvSpPr>
              <a:spLocks/>
            </p:cNvSpPr>
            <p:nvPr/>
          </p:nvSpPr>
          <p:spPr bwMode="auto">
            <a:xfrm>
              <a:off x="1411" y="1961"/>
              <a:ext cx="67" cy="98"/>
            </a:xfrm>
            <a:custGeom>
              <a:avLst/>
              <a:gdLst>
                <a:gd name="T0" fmla="*/ 2 w 87"/>
                <a:gd name="T1" fmla="*/ 114 h 126"/>
                <a:gd name="T2" fmla="*/ 1 w 87"/>
                <a:gd name="T3" fmla="*/ 112 h 126"/>
                <a:gd name="T4" fmla="*/ 6 w 87"/>
                <a:gd name="T5" fmla="*/ 103 h 126"/>
                <a:gd name="T6" fmla="*/ 8 w 87"/>
                <a:gd name="T7" fmla="*/ 102 h 126"/>
                <a:gd name="T8" fmla="*/ 43 w 87"/>
                <a:gd name="T9" fmla="*/ 114 h 126"/>
                <a:gd name="T10" fmla="*/ 63 w 87"/>
                <a:gd name="T11" fmla="*/ 108 h 126"/>
                <a:gd name="T12" fmla="*/ 71 w 87"/>
                <a:gd name="T13" fmla="*/ 91 h 126"/>
                <a:gd name="T14" fmla="*/ 56 w 87"/>
                <a:gd name="T15" fmla="*/ 72 h 126"/>
                <a:gd name="T16" fmla="*/ 20 w 87"/>
                <a:gd name="T17" fmla="*/ 60 h 126"/>
                <a:gd name="T18" fmla="*/ 2 w 87"/>
                <a:gd name="T19" fmla="*/ 33 h 126"/>
                <a:gd name="T20" fmla="*/ 12 w 87"/>
                <a:gd name="T21" fmla="*/ 9 h 126"/>
                <a:gd name="T22" fmla="*/ 45 w 87"/>
                <a:gd name="T23" fmla="*/ 0 h 126"/>
                <a:gd name="T24" fmla="*/ 81 w 87"/>
                <a:gd name="T25" fmla="*/ 9 h 126"/>
                <a:gd name="T26" fmla="*/ 82 w 87"/>
                <a:gd name="T27" fmla="*/ 11 h 126"/>
                <a:gd name="T28" fmla="*/ 77 w 87"/>
                <a:gd name="T29" fmla="*/ 20 h 126"/>
                <a:gd name="T30" fmla="*/ 75 w 87"/>
                <a:gd name="T31" fmla="*/ 21 h 126"/>
                <a:gd name="T32" fmla="*/ 45 w 87"/>
                <a:gd name="T33" fmla="*/ 12 h 126"/>
                <a:gd name="T34" fmla="*/ 23 w 87"/>
                <a:gd name="T35" fmla="*/ 19 h 126"/>
                <a:gd name="T36" fmla="*/ 17 w 87"/>
                <a:gd name="T37" fmla="*/ 32 h 126"/>
                <a:gd name="T38" fmla="*/ 35 w 87"/>
                <a:gd name="T39" fmla="*/ 50 h 126"/>
                <a:gd name="T40" fmla="*/ 71 w 87"/>
                <a:gd name="T41" fmla="*/ 63 h 126"/>
                <a:gd name="T42" fmla="*/ 87 w 87"/>
                <a:gd name="T43" fmla="*/ 90 h 126"/>
                <a:gd name="T44" fmla="*/ 74 w 87"/>
                <a:gd name="T45" fmla="*/ 117 h 126"/>
                <a:gd name="T46" fmla="*/ 43 w 87"/>
                <a:gd name="T47" fmla="*/ 126 h 126"/>
                <a:gd name="T48" fmla="*/ 2 w 87"/>
                <a:gd name="T49"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126">
                  <a:moveTo>
                    <a:pt x="2" y="114"/>
                  </a:moveTo>
                  <a:cubicBezTo>
                    <a:pt x="1" y="114"/>
                    <a:pt x="0" y="113"/>
                    <a:pt x="1" y="112"/>
                  </a:cubicBezTo>
                  <a:cubicBezTo>
                    <a:pt x="6" y="103"/>
                    <a:pt x="6" y="103"/>
                    <a:pt x="6" y="103"/>
                  </a:cubicBezTo>
                  <a:cubicBezTo>
                    <a:pt x="6" y="102"/>
                    <a:pt x="7" y="101"/>
                    <a:pt x="8" y="102"/>
                  </a:cubicBezTo>
                  <a:cubicBezTo>
                    <a:pt x="15" y="107"/>
                    <a:pt x="27" y="114"/>
                    <a:pt x="43" y="114"/>
                  </a:cubicBezTo>
                  <a:cubicBezTo>
                    <a:pt x="52" y="114"/>
                    <a:pt x="58" y="112"/>
                    <a:pt x="63" y="108"/>
                  </a:cubicBezTo>
                  <a:cubicBezTo>
                    <a:pt x="69" y="104"/>
                    <a:pt x="71" y="98"/>
                    <a:pt x="71" y="91"/>
                  </a:cubicBezTo>
                  <a:cubicBezTo>
                    <a:pt x="71" y="81"/>
                    <a:pt x="65" y="76"/>
                    <a:pt x="56" y="72"/>
                  </a:cubicBezTo>
                  <a:cubicBezTo>
                    <a:pt x="45" y="67"/>
                    <a:pt x="33" y="66"/>
                    <a:pt x="20" y="60"/>
                  </a:cubicBezTo>
                  <a:cubicBezTo>
                    <a:pt x="9" y="54"/>
                    <a:pt x="2" y="47"/>
                    <a:pt x="2" y="33"/>
                  </a:cubicBezTo>
                  <a:cubicBezTo>
                    <a:pt x="2" y="23"/>
                    <a:pt x="5" y="15"/>
                    <a:pt x="12" y="9"/>
                  </a:cubicBezTo>
                  <a:cubicBezTo>
                    <a:pt x="20" y="3"/>
                    <a:pt x="31" y="0"/>
                    <a:pt x="45" y="0"/>
                  </a:cubicBezTo>
                  <a:cubicBezTo>
                    <a:pt x="60" y="0"/>
                    <a:pt x="73" y="4"/>
                    <a:pt x="81" y="9"/>
                  </a:cubicBezTo>
                  <a:cubicBezTo>
                    <a:pt x="82" y="9"/>
                    <a:pt x="82" y="10"/>
                    <a:pt x="82" y="11"/>
                  </a:cubicBezTo>
                  <a:cubicBezTo>
                    <a:pt x="77" y="20"/>
                    <a:pt x="77" y="20"/>
                    <a:pt x="77" y="20"/>
                  </a:cubicBezTo>
                  <a:cubicBezTo>
                    <a:pt x="77" y="21"/>
                    <a:pt x="76" y="22"/>
                    <a:pt x="75" y="21"/>
                  </a:cubicBezTo>
                  <a:cubicBezTo>
                    <a:pt x="66" y="16"/>
                    <a:pt x="55" y="12"/>
                    <a:pt x="45" y="12"/>
                  </a:cubicBezTo>
                  <a:cubicBezTo>
                    <a:pt x="35" y="12"/>
                    <a:pt x="27" y="15"/>
                    <a:pt x="23" y="19"/>
                  </a:cubicBezTo>
                  <a:cubicBezTo>
                    <a:pt x="19" y="22"/>
                    <a:pt x="17" y="27"/>
                    <a:pt x="17" y="32"/>
                  </a:cubicBezTo>
                  <a:cubicBezTo>
                    <a:pt x="17" y="41"/>
                    <a:pt x="24" y="46"/>
                    <a:pt x="35" y="50"/>
                  </a:cubicBezTo>
                  <a:cubicBezTo>
                    <a:pt x="47" y="55"/>
                    <a:pt x="60" y="56"/>
                    <a:pt x="71" y="63"/>
                  </a:cubicBezTo>
                  <a:cubicBezTo>
                    <a:pt x="79" y="68"/>
                    <a:pt x="87" y="76"/>
                    <a:pt x="87" y="90"/>
                  </a:cubicBezTo>
                  <a:cubicBezTo>
                    <a:pt x="87" y="101"/>
                    <a:pt x="82" y="111"/>
                    <a:pt x="74" y="117"/>
                  </a:cubicBezTo>
                  <a:cubicBezTo>
                    <a:pt x="66" y="123"/>
                    <a:pt x="56" y="126"/>
                    <a:pt x="43" y="126"/>
                  </a:cubicBezTo>
                  <a:cubicBezTo>
                    <a:pt x="24" y="126"/>
                    <a:pt x="11" y="120"/>
                    <a:pt x="2" y="114"/>
                  </a:cubicBez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36"/>
            <p:cNvSpPr>
              <a:spLocks noEditPoints="1"/>
            </p:cNvSpPr>
            <p:nvPr/>
          </p:nvSpPr>
          <p:spPr bwMode="auto">
            <a:xfrm>
              <a:off x="1519" y="1961"/>
              <a:ext cx="86" cy="96"/>
            </a:xfrm>
            <a:custGeom>
              <a:avLst/>
              <a:gdLst>
                <a:gd name="T0" fmla="*/ 15 w 111"/>
                <a:gd name="T1" fmla="*/ 121 h 123"/>
                <a:gd name="T2" fmla="*/ 12 w 111"/>
                <a:gd name="T3" fmla="*/ 123 h 123"/>
                <a:gd name="T4" fmla="*/ 1 w 111"/>
                <a:gd name="T5" fmla="*/ 123 h 123"/>
                <a:gd name="T6" fmla="*/ 0 w 111"/>
                <a:gd name="T7" fmla="*/ 122 h 123"/>
                <a:gd name="T8" fmla="*/ 0 w 111"/>
                <a:gd name="T9" fmla="*/ 120 h 123"/>
                <a:gd name="T10" fmla="*/ 47 w 111"/>
                <a:gd name="T11" fmla="*/ 2 h 123"/>
                <a:gd name="T12" fmla="*/ 50 w 111"/>
                <a:gd name="T13" fmla="*/ 0 h 123"/>
                <a:gd name="T14" fmla="*/ 61 w 111"/>
                <a:gd name="T15" fmla="*/ 0 h 123"/>
                <a:gd name="T16" fmla="*/ 64 w 111"/>
                <a:gd name="T17" fmla="*/ 2 h 123"/>
                <a:gd name="T18" fmla="*/ 110 w 111"/>
                <a:gd name="T19" fmla="*/ 120 h 123"/>
                <a:gd name="T20" fmla="*/ 111 w 111"/>
                <a:gd name="T21" fmla="*/ 122 h 123"/>
                <a:gd name="T22" fmla="*/ 109 w 111"/>
                <a:gd name="T23" fmla="*/ 123 h 123"/>
                <a:gd name="T24" fmla="*/ 98 w 111"/>
                <a:gd name="T25" fmla="*/ 123 h 123"/>
                <a:gd name="T26" fmla="*/ 95 w 111"/>
                <a:gd name="T27" fmla="*/ 121 h 123"/>
                <a:gd name="T28" fmla="*/ 84 w 111"/>
                <a:gd name="T29" fmla="*/ 93 h 123"/>
                <a:gd name="T30" fmla="*/ 26 w 111"/>
                <a:gd name="T31" fmla="*/ 93 h 123"/>
                <a:gd name="T32" fmla="*/ 15 w 111"/>
                <a:gd name="T33" fmla="*/ 121 h 123"/>
                <a:gd name="T34" fmla="*/ 55 w 111"/>
                <a:gd name="T35" fmla="*/ 17 h 123"/>
                <a:gd name="T36" fmla="*/ 30 w 111"/>
                <a:gd name="T37" fmla="*/ 81 h 123"/>
                <a:gd name="T38" fmla="*/ 81 w 111"/>
                <a:gd name="T39" fmla="*/ 81 h 123"/>
                <a:gd name="T40" fmla="*/ 55 w 111"/>
                <a:gd name="T41"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23">
                  <a:moveTo>
                    <a:pt x="15" y="121"/>
                  </a:moveTo>
                  <a:cubicBezTo>
                    <a:pt x="15" y="123"/>
                    <a:pt x="14" y="123"/>
                    <a:pt x="12" y="123"/>
                  </a:cubicBezTo>
                  <a:cubicBezTo>
                    <a:pt x="1" y="123"/>
                    <a:pt x="1" y="123"/>
                    <a:pt x="1" y="123"/>
                  </a:cubicBezTo>
                  <a:cubicBezTo>
                    <a:pt x="0" y="123"/>
                    <a:pt x="0" y="123"/>
                    <a:pt x="0" y="122"/>
                  </a:cubicBezTo>
                  <a:cubicBezTo>
                    <a:pt x="0" y="122"/>
                    <a:pt x="0" y="121"/>
                    <a:pt x="0" y="120"/>
                  </a:cubicBezTo>
                  <a:cubicBezTo>
                    <a:pt x="47" y="2"/>
                    <a:pt x="47" y="2"/>
                    <a:pt x="47" y="2"/>
                  </a:cubicBezTo>
                  <a:cubicBezTo>
                    <a:pt x="48" y="1"/>
                    <a:pt x="48" y="0"/>
                    <a:pt x="50" y="0"/>
                  </a:cubicBezTo>
                  <a:cubicBezTo>
                    <a:pt x="61" y="0"/>
                    <a:pt x="61" y="0"/>
                    <a:pt x="61" y="0"/>
                  </a:cubicBezTo>
                  <a:cubicBezTo>
                    <a:pt x="63" y="0"/>
                    <a:pt x="63" y="1"/>
                    <a:pt x="64" y="2"/>
                  </a:cubicBezTo>
                  <a:cubicBezTo>
                    <a:pt x="110" y="120"/>
                    <a:pt x="110" y="120"/>
                    <a:pt x="110" y="120"/>
                  </a:cubicBezTo>
                  <a:cubicBezTo>
                    <a:pt x="111" y="121"/>
                    <a:pt x="111" y="122"/>
                    <a:pt x="111" y="122"/>
                  </a:cubicBezTo>
                  <a:cubicBezTo>
                    <a:pt x="111" y="123"/>
                    <a:pt x="110" y="123"/>
                    <a:pt x="109" y="123"/>
                  </a:cubicBezTo>
                  <a:cubicBezTo>
                    <a:pt x="98" y="123"/>
                    <a:pt x="98" y="123"/>
                    <a:pt x="98" y="123"/>
                  </a:cubicBezTo>
                  <a:cubicBezTo>
                    <a:pt x="97" y="123"/>
                    <a:pt x="96" y="123"/>
                    <a:pt x="95" y="121"/>
                  </a:cubicBezTo>
                  <a:cubicBezTo>
                    <a:pt x="84" y="93"/>
                    <a:pt x="84" y="93"/>
                    <a:pt x="84" y="93"/>
                  </a:cubicBezTo>
                  <a:cubicBezTo>
                    <a:pt x="26" y="93"/>
                    <a:pt x="26" y="93"/>
                    <a:pt x="26" y="93"/>
                  </a:cubicBezTo>
                  <a:lnTo>
                    <a:pt x="15" y="121"/>
                  </a:lnTo>
                  <a:close/>
                  <a:moveTo>
                    <a:pt x="55" y="17"/>
                  </a:moveTo>
                  <a:cubicBezTo>
                    <a:pt x="30" y="81"/>
                    <a:pt x="30" y="81"/>
                    <a:pt x="30" y="81"/>
                  </a:cubicBezTo>
                  <a:cubicBezTo>
                    <a:pt x="81" y="81"/>
                    <a:pt x="81" y="81"/>
                    <a:pt x="81" y="81"/>
                  </a:cubicBezTo>
                  <a:lnTo>
                    <a:pt x="55" y="17"/>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37"/>
            <p:cNvSpPr>
              <a:spLocks/>
            </p:cNvSpPr>
            <p:nvPr/>
          </p:nvSpPr>
          <p:spPr bwMode="auto">
            <a:xfrm>
              <a:off x="1617" y="1962"/>
              <a:ext cx="83" cy="95"/>
            </a:xfrm>
            <a:custGeom>
              <a:avLst/>
              <a:gdLst>
                <a:gd name="T0" fmla="*/ 93 w 106"/>
                <a:gd name="T1" fmla="*/ 1 h 122"/>
                <a:gd name="T2" fmla="*/ 94 w 106"/>
                <a:gd name="T3" fmla="*/ 0 h 122"/>
                <a:gd name="T4" fmla="*/ 105 w 106"/>
                <a:gd name="T5" fmla="*/ 0 h 122"/>
                <a:gd name="T6" fmla="*/ 106 w 106"/>
                <a:gd name="T7" fmla="*/ 1 h 122"/>
                <a:gd name="T8" fmla="*/ 106 w 106"/>
                <a:gd name="T9" fmla="*/ 121 h 122"/>
                <a:gd name="T10" fmla="*/ 105 w 106"/>
                <a:gd name="T11" fmla="*/ 122 h 122"/>
                <a:gd name="T12" fmla="*/ 95 w 106"/>
                <a:gd name="T13" fmla="*/ 122 h 122"/>
                <a:gd name="T14" fmla="*/ 91 w 106"/>
                <a:gd name="T15" fmla="*/ 120 h 122"/>
                <a:gd name="T16" fmla="*/ 14 w 106"/>
                <a:gd name="T17" fmla="*/ 23 h 122"/>
                <a:gd name="T18" fmla="*/ 14 w 106"/>
                <a:gd name="T19" fmla="*/ 121 h 122"/>
                <a:gd name="T20" fmla="*/ 12 w 106"/>
                <a:gd name="T21" fmla="*/ 122 h 122"/>
                <a:gd name="T22" fmla="*/ 2 w 106"/>
                <a:gd name="T23" fmla="*/ 122 h 122"/>
                <a:gd name="T24" fmla="*/ 0 w 106"/>
                <a:gd name="T25" fmla="*/ 121 h 122"/>
                <a:gd name="T26" fmla="*/ 0 w 106"/>
                <a:gd name="T27" fmla="*/ 1 h 122"/>
                <a:gd name="T28" fmla="*/ 2 w 106"/>
                <a:gd name="T29" fmla="*/ 0 h 122"/>
                <a:gd name="T30" fmla="*/ 12 w 106"/>
                <a:gd name="T31" fmla="*/ 0 h 122"/>
                <a:gd name="T32" fmla="*/ 15 w 106"/>
                <a:gd name="T33" fmla="*/ 1 h 122"/>
                <a:gd name="T34" fmla="*/ 93 w 106"/>
                <a:gd name="T35" fmla="*/ 99 h 122"/>
                <a:gd name="T36" fmla="*/ 93 w 106"/>
                <a:gd name="T37"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22">
                  <a:moveTo>
                    <a:pt x="93" y="1"/>
                  </a:moveTo>
                  <a:cubicBezTo>
                    <a:pt x="93" y="0"/>
                    <a:pt x="93" y="0"/>
                    <a:pt x="94" y="0"/>
                  </a:cubicBezTo>
                  <a:cubicBezTo>
                    <a:pt x="105" y="0"/>
                    <a:pt x="105" y="0"/>
                    <a:pt x="105" y="0"/>
                  </a:cubicBezTo>
                  <a:cubicBezTo>
                    <a:pt x="105" y="0"/>
                    <a:pt x="106" y="0"/>
                    <a:pt x="106" y="1"/>
                  </a:cubicBezTo>
                  <a:cubicBezTo>
                    <a:pt x="106" y="121"/>
                    <a:pt x="106" y="121"/>
                    <a:pt x="106" y="121"/>
                  </a:cubicBezTo>
                  <a:cubicBezTo>
                    <a:pt x="106" y="121"/>
                    <a:pt x="105" y="122"/>
                    <a:pt x="105" y="122"/>
                  </a:cubicBezTo>
                  <a:cubicBezTo>
                    <a:pt x="95" y="122"/>
                    <a:pt x="95" y="122"/>
                    <a:pt x="95" y="122"/>
                  </a:cubicBezTo>
                  <a:cubicBezTo>
                    <a:pt x="93" y="122"/>
                    <a:pt x="92" y="122"/>
                    <a:pt x="91" y="120"/>
                  </a:cubicBezTo>
                  <a:cubicBezTo>
                    <a:pt x="14" y="23"/>
                    <a:pt x="14" y="23"/>
                    <a:pt x="14" y="23"/>
                  </a:cubicBezTo>
                  <a:cubicBezTo>
                    <a:pt x="14" y="121"/>
                    <a:pt x="14" y="121"/>
                    <a:pt x="14" y="121"/>
                  </a:cubicBezTo>
                  <a:cubicBezTo>
                    <a:pt x="14" y="121"/>
                    <a:pt x="13" y="122"/>
                    <a:pt x="12" y="122"/>
                  </a:cubicBezTo>
                  <a:cubicBezTo>
                    <a:pt x="2" y="122"/>
                    <a:pt x="2" y="122"/>
                    <a:pt x="2" y="122"/>
                  </a:cubicBezTo>
                  <a:cubicBezTo>
                    <a:pt x="1" y="122"/>
                    <a:pt x="0" y="121"/>
                    <a:pt x="0" y="121"/>
                  </a:cubicBezTo>
                  <a:cubicBezTo>
                    <a:pt x="0" y="1"/>
                    <a:pt x="0" y="1"/>
                    <a:pt x="0" y="1"/>
                  </a:cubicBezTo>
                  <a:cubicBezTo>
                    <a:pt x="0" y="0"/>
                    <a:pt x="1" y="0"/>
                    <a:pt x="2" y="0"/>
                  </a:cubicBezTo>
                  <a:cubicBezTo>
                    <a:pt x="12" y="0"/>
                    <a:pt x="12" y="0"/>
                    <a:pt x="12" y="0"/>
                  </a:cubicBezTo>
                  <a:cubicBezTo>
                    <a:pt x="13" y="0"/>
                    <a:pt x="14" y="0"/>
                    <a:pt x="15" y="1"/>
                  </a:cubicBezTo>
                  <a:cubicBezTo>
                    <a:pt x="93" y="99"/>
                    <a:pt x="93" y="99"/>
                    <a:pt x="93" y="99"/>
                  </a:cubicBezTo>
                  <a:lnTo>
                    <a:pt x="93"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138"/>
            <p:cNvSpPr>
              <a:spLocks/>
            </p:cNvSpPr>
            <p:nvPr/>
          </p:nvSpPr>
          <p:spPr bwMode="auto">
            <a:xfrm>
              <a:off x="1723" y="1962"/>
              <a:ext cx="83" cy="95"/>
            </a:xfrm>
            <a:custGeom>
              <a:avLst/>
              <a:gdLst>
                <a:gd name="T0" fmla="*/ 93 w 107"/>
                <a:gd name="T1" fmla="*/ 1 h 122"/>
                <a:gd name="T2" fmla="*/ 95 w 107"/>
                <a:gd name="T3" fmla="*/ 0 h 122"/>
                <a:gd name="T4" fmla="*/ 105 w 107"/>
                <a:gd name="T5" fmla="*/ 0 h 122"/>
                <a:gd name="T6" fmla="*/ 107 w 107"/>
                <a:gd name="T7" fmla="*/ 1 h 122"/>
                <a:gd name="T8" fmla="*/ 107 w 107"/>
                <a:gd name="T9" fmla="*/ 121 h 122"/>
                <a:gd name="T10" fmla="*/ 105 w 107"/>
                <a:gd name="T11" fmla="*/ 122 h 122"/>
                <a:gd name="T12" fmla="*/ 95 w 107"/>
                <a:gd name="T13" fmla="*/ 122 h 122"/>
                <a:gd name="T14" fmla="*/ 92 w 107"/>
                <a:gd name="T15" fmla="*/ 120 h 122"/>
                <a:gd name="T16" fmla="*/ 14 w 107"/>
                <a:gd name="T17" fmla="*/ 23 h 122"/>
                <a:gd name="T18" fmla="*/ 14 w 107"/>
                <a:gd name="T19" fmla="*/ 121 h 122"/>
                <a:gd name="T20" fmla="*/ 13 w 107"/>
                <a:gd name="T21" fmla="*/ 122 h 122"/>
                <a:gd name="T22" fmla="*/ 2 w 107"/>
                <a:gd name="T23" fmla="*/ 122 h 122"/>
                <a:gd name="T24" fmla="*/ 0 w 107"/>
                <a:gd name="T25" fmla="*/ 121 h 122"/>
                <a:gd name="T26" fmla="*/ 0 w 107"/>
                <a:gd name="T27" fmla="*/ 1 h 122"/>
                <a:gd name="T28" fmla="*/ 2 w 107"/>
                <a:gd name="T29" fmla="*/ 0 h 122"/>
                <a:gd name="T30" fmla="*/ 12 w 107"/>
                <a:gd name="T31" fmla="*/ 0 h 122"/>
                <a:gd name="T32" fmla="*/ 15 w 107"/>
                <a:gd name="T33" fmla="*/ 1 h 122"/>
                <a:gd name="T34" fmla="*/ 93 w 107"/>
                <a:gd name="T35" fmla="*/ 99 h 122"/>
                <a:gd name="T36" fmla="*/ 93 w 107"/>
                <a:gd name="T37"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122">
                  <a:moveTo>
                    <a:pt x="93" y="1"/>
                  </a:moveTo>
                  <a:cubicBezTo>
                    <a:pt x="93" y="0"/>
                    <a:pt x="94" y="0"/>
                    <a:pt x="95" y="0"/>
                  </a:cubicBezTo>
                  <a:cubicBezTo>
                    <a:pt x="105" y="0"/>
                    <a:pt x="105" y="0"/>
                    <a:pt x="105" y="0"/>
                  </a:cubicBezTo>
                  <a:cubicBezTo>
                    <a:pt x="106" y="0"/>
                    <a:pt x="107" y="0"/>
                    <a:pt x="107" y="1"/>
                  </a:cubicBezTo>
                  <a:cubicBezTo>
                    <a:pt x="107" y="121"/>
                    <a:pt x="107" y="121"/>
                    <a:pt x="107" y="121"/>
                  </a:cubicBezTo>
                  <a:cubicBezTo>
                    <a:pt x="107" y="121"/>
                    <a:pt x="106" y="122"/>
                    <a:pt x="105" y="122"/>
                  </a:cubicBezTo>
                  <a:cubicBezTo>
                    <a:pt x="95" y="122"/>
                    <a:pt x="95" y="122"/>
                    <a:pt x="95" y="122"/>
                  </a:cubicBezTo>
                  <a:cubicBezTo>
                    <a:pt x="93" y="122"/>
                    <a:pt x="93" y="122"/>
                    <a:pt x="92" y="120"/>
                  </a:cubicBezTo>
                  <a:cubicBezTo>
                    <a:pt x="14" y="23"/>
                    <a:pt x="14" y="23"/>
                    <a:pt x="14" y="23"/>
                  </a:cubicBezTo>
                  <a:cubicBezTo>
                    <a:pt x="14" y="121"/>
                    <a:pt x="14" y="121"/>
                    <a:pt x="14" y="121"/>
                  </a:cubicBezTo>
                  <a:cubicBezTo>
                    <a:pt x="14" y="121"/>
                    <a:pt x="13" y="122"/>
                    <a:pt x="13" y="122"/>
                  </a:cubicBezTo>
                  <a:cubicBezTo>
                    <a:pt x="2" y="122"/>
                    <a:pt x="2" y="122"/>
                    <a:pt x="2" y="122"/>
                  </a:cubicBezTo>
                  <a:cubicBezTo>
                    <a:pt x="1" y="122"/>
                    <a:pt x="0" y="121"/>
                    <a:pt x="0" y="121"/>
                  </a:cubicBezTo>
                  <a:cubicBezTo>
                    <a:pt x="0" y="1"/>
                    <a:pt x="0" y="1"/>
                    <a:pt x="0" y="1"/>
                  </a:cubicBezTo>
                  <a:cubicBezTo>
                    <a:pt x="0" y="0"/>
                    <a:pt x="1" y="0"/>
                    <a:pt x="2" y="0"/>
                  </a:cubicBezTo>
                  <a:cubicBezTo>
                    <a:pt x="12" y="0"/>
                    <a:pt x="12" y="0"/>
                    <a:pt x="12" y="0"/>
                  </a:cubicBezTo>
                  <a:cubicBezTo>
                    <a:pt x="13" y="0"/>
                    <a:pt x="14" y="0"/>
                    <a:pt x="15" y="1"/>
                  </a:cubicBezTo>
                  <a:cubicBezTo>
                    <a:pt x="93" y="99"/>
                    <a:pt x="93" y="99"/>
                    <a:pt x="93" y="99"/>
                  </a:cubicBezTo>
                  <a:lnTo>
                    <a:pt x="93"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39"/>
            <p:cNvSpPr>
              <a:spLocks/>
            </p:cNvSpPr>
            <p:nvPr/>
          </p:nvSpPr>
          <p:spPr bwMode="auto">
            <a:xfrm>
              <a:off x="1828" y="1962"/>
              <a:ext cx="81" cy="97"/>
            </a:xfrm>
            <a:custGeom>
              <a:avLst/>
              <a:gdLst>
                <a:gd name="T0" fmla="*/ 89 w 104"/>
                <a:gd name="T1" fmla="*/ 1 h 124"/>
                <a:gd name="T2" fmla="*/ 91 w 104"/>
                <a:gd name="T3" fmla="*/ 0 h 124"/>
                <a:gd name="T4" fmla="*/ 102 w 104"/>
                <a:gd name="T5" fmla="*/ 0 h 124"/>
                <a:gd name="T6" fmla="*/ 104 w 104"/>
                <a:gd name="T7" fmla="*/ 1 h 124"/>
                <a:gd name="T8" fmla="*/ 104 w 104"/>
                <a:gd name="T9" fmla="*/ 74 h 124"/>
                <a:gd name="T10" fmla="*/ 92 w 104"/>
                <a:gd name="T11" fmla="*/ 109 h 124"/>
                <a:gd name="T12" fmla="*/ 52 w 104"/>
                <a:gd name="T13" fmla="*/ 124 h 124"/>
                <a:gd name="T14" fmla="*/ 12 w 104"/>
                <a:gd name="T15" fmla="*/ 109 h 124"/>
                <a:gd name="T16" fmla="*/ 0 w 104"/>
                <a:gd name="T17" fmla="*/ 74 h 124"/>
                <a:gd name="T18" fmla="*/ 0 w 104"/>
                <a:gd name="T19" fmla="*/ 1 h 124"/>
                <a:gd name="T20" fmla="*/ 2 w 104"/>
                <a:gd name="T21" fmla="*/ 0 h 124"/>
                <a:gd name="T22" fmla="*/ 13 w 104"/>
                <a:gd name="T23" fmla="*/ 0 h 124"/>
                <a:gd name="T24" fmla="*/ 14 w 104"/>
                <a:gd name="T25" fmla="*/ 1 h 124"/>
                <a:gd name="T26" fmla="*/ 14 w 104"/>
                <a:gd name="T27" fmla="*/ 72 h 124"/>
                <a:gd name="T28" fmla="*/ 24 w 104"/>
                <a:gd name="T29" fmla="*/ 100 h 124"/>
                <a:gd name="T30" fmla="*/ 52 w 104"/>
                <a:gd name="T31" fmla="*/ 111 h 124"/>
                <a:gd name="T32" fmla="*/ 80 w 104"/>
                <a:gd name="T33" fmla="*/ 100 h 124"/>
                <a:gd name="T34" fmla="*/ 89 w 104"/>
                <a:gd name="T35" fmla="*/ 72 h 124"/>
                <a:gd name="T36" fmla="*/ 89 w 104"/>
                <a:gd name="T37"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24">
                  <a:moveTo>
                    <a:pt x="89" y="1"/>
                  </a:moveTo>
                  <a:cubicBezTo>
                    <a:pt x="89" y="0"/>
                    <a:pt x="90" y="0"/>
                    <a:pt x="91" y="0"/>
                  </a:cubicBezTo>
                  <a:cubicBezTo>
                    <a:pt x="102" y="0"/>
                    <a:pt x="102" y="0"/>
                    <a:pt x="102" y="0"/>
                  </a:cubicBezTo>
                  <a:cubicBezTo>
                    <a:pt x="103" y="0"/>
                    <a:pt x="104" y="0"/>
                    <a:pt x="104" y="1"/>
                  </a:cubicBezTo>
                  <a:cubicBezTo>
                    <a:pt x="104" y="74"/>
                    <a:pt x="104" y="74"/>
                    <a:pt x="104" y="74"/>
                  </a:cubicBezTo>
                  <a:cubicBezTo>
                    <a:pt x="104" y="88"/>
                    <a:pt x="100" y="100"/>
                    <a:pt x="92" y="109"/>
                  </a:cubicBezTo>
                  <a:cubicBezTo>
                    <a:pt x="83" y="118"/>
                    <a:pt x="69" y="124"/>
                    <a:pt x="52" y="124"/>
                  </a:cubicBezTo>
                  <a:cubicBezTo>
                    <a:pt x="34" y="124"/>
                    <a:pt x="21" y="118"/>
                    <a:pt x="12" y="109"/>
                  </a:cubicBezTo>
                  <a:cubicBezTo>
                    <a:pt x="4" y="100"/>
                    <a:pt x="0" y="88"/>
                    <a:pt x="0" y="74"/>
                  </a:cubicBezTo>
                  <a:cubicBezTo>
                    <a:pt x="0" y="1"/>
                    <a:pt x="0" y="1"/>
                    <a:pt x="0" y="1"/>
                  </a:cubicBezTo>
                  <a:cubicBezTo>
                    <a:pt x="0" y="0"/>
                    <a:pt x="1" y="0"/>
                    <a:pt x="2" y="0"/>
                  </a:cubicBezTo>
                  <a:cubicBezTo>
                    <a:pt x="13" y="0"/>
                    <a:pt x="13" y="0"/>
                    <a:pt x="13" y="0"/>
                  </a:cubicBezTo>
                  <a:cubicBezTo>
                    <a:pt x="14" y="0"/>
                    <a:pt x="14" y="0"/>
                    <a:pt x="14" y="1"/>
                  </a:cubicBezTo>
                  <a:cubicBezTo>
                    <a:pt x="14" y="72"/>
                    <a:pt x="14" y="72"/>
                    <a:pt x="14" y="72"/>
                  </a:cubicBezTo>
                  <a:cubicBezTo>
                    <a:pt x="14" y="84"/>
                    <a:pt x="18" y="93"/>
                    <a:pt x="24" y="100"/>
                  </a:cubicBezTo>
                  <a:cubicBezTo>
                    <a:pt x="30" y="107"/>
                    <a:pt x="40" y="111"/>
                    <a:pt x="52" y="111"/>
                  </a:cubicBezTo>
                  <a:cubicBezTo>
                    <a:pt x="64" y="111"/>
                    <a:pt x="74" y="107"/>
                    <a:pt x="80" y="100"/>
                  </a:cubicBezTo>
                  <a:cubicBezTo>
                    <a:pt x="86" y="93"/>
                    <a:pt x="89" y="84"/>
                    <a:pt x="89" y="72"/>
                  </a:cubicBezTo>
                  <a:lnTo>
                    <a:pt x="89"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40"/>
            <p:cNvSpPr>
              <a:spLocks noEditPoints="1"/>
            </p:cNvSpPr>
            <p:nvPr/>
          </p:nvSpPr>
          <p:spPr bwMode="auto">
            <a:xfrm>
              <a:off x="1918" y="1961"/>
              <a:ext cx="86" cy="96"/>
            </a:xfrm>
            <a:custGeom>
              <a:avLst/>
              <a:gdLst>
                <a:gd name="T0" fmla="*/ 15 w 111"/>
                <a:gd name="T1" fmla="*/ 121 h 123"/>
                <a:gd name="T2" fmla="*/ 12 w 111"/>
                <a:gd name="T3" fmla="*/ 123 h 123"/>
                <a:gd name="T4" fmla="*/ 2 w 111"/>
                <a:gd name="T5" fmla="*/ 123 h 123"/>
                <a:gd name="T6" fmla="*/ 0 w 111"/>
                <a:gd name="T7" fmla="*/ 122 h 123"/>
                <a:gd name="T8" fmla="*/ 1 w 111"/>
                <a:gd name="T9" fmla="*/ 120 h 123"/>
                <a:gd name="T10" fmla="*/ 47 w 111"/>
                <a:gd name="T11" fmla="*/ 2 h 123"/>
                <a:gd name="T12" fmla="*/ 50 w 111"/>
                <a:gd name="T13" fmla="*/ 0 h 123"/>
                <a:gd name="T14" fmla="*/ 61 w 111"/>
                <a:gd name="T15" fmla="*/ 0 h 123"/>
                <a:gd name="T16" fmla="*/ 64 w 111"/>
                <a:gd name="T17" fmla="*/ 2 h 123"/>
                <a:gd name="T18" fmla="*/ 111 w 111"/>
                <a:gd name="T19" fmla="*/ 120 h 123"/>
                <a:gd name="T20" fmla="*/ 111 w 111"/>
                <a:gd name="T21" fmla="*/ 122 h 123"/>
                <a:gd name="T22" fmla="*/ 109 w 111"/>
                <a:gd name="T23" fmla="*/ 123 h 123"/>
                <a:gd name="T24" fmla="*/ 98 w 111"/>
                <a:gd name="T25" fmla="*/ 123 h 123"/>
                <a:gd name="T26" fmla="*/ 96 w 111"/>
                <a:gd name="T27" fmla="*/ 121 h 123"/>
                <a:gd name="T28" fmla="*/ 84 w 111"/>
                <a:gd name="T29" fmla="*/ 93 h 123"/>
                <a:gd name="T30" fmla="*/ 26 w 111"/>
                <a:gd name="T31" fmla="*/ 93 h 123"/>
                <a:gd name="T32" fmla="*/ 15 w 111"/>
                <a:gd name="T33" fmla="*/ 121 h 123"/>
                <a:gd name="T34" fmla="*/ 55 w 111"/>
                <a:gd name="T35" fmla="*/ 17 h 123"/>
                <a:gd name="T36" fmla="*/ 30 w 111"/>
                <a:gd name="T37" fmla="*/ 81 h 123"/>
                <a:gd name="T38" fmla="*/ 81 w 111"/>
                <a:gd name="T39" fmla="*/ 81 h 123"/>
                <a:gd name="T40" fmla="*/ 55 w 111"/>
                <a:gd name="T41" fmla="*/ 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23">
                  <a:moveTo>
                    <a:pt x="15" y="121"/>
                  </a:moveTo>
                  <a:cubicBezTo>
                    <a:pt x="15" y="123"/>
                    <a:pt x="14" y="123"/>
                    <a:pt x="12" y="123"/>
                  </a:cubicBezTo>
                  <a:cubicBezTo>
                    <a:pt x="2" y="123"/>
                    <a:pt x="2" y="123"/>
                    <a:pt x="2" y="123"/>
                  </a:cubicBezTo>
                  <a:cubicBezTo>
                    <a:pt x="1" y="123"/>
                    <a:pt x="0" y="123"/>
                    <a:pt x="0" y="122"/>
                  </a:cubicBezTo>
                  <a:cubicBezTo>
                    <a:pt x="0" y="122"/>
                    <a:pt x="0" y="121"/>
                    <a:pt x="1" y="120"/>
                  </a:cubicBezTo>
                  <a:cubicBezTo>
                    <a:pt x="47" y="2"/>
                    <a:pt x="47" y="2"/>
                    <a:pt x="47" y="2"/>
                  </a:cubicBezTo>
                  <a:cubicBezTo>
                    <a:pt x="48" y="1"/>
                    <a:pt x="48" y="0"/>
                    <a:pt x="50" y="0"/>
                  </a:cubicBezTo>
                  <a:cubicBezTo>
                    <a:pt x="61" y="0"/>
                    <a:pt x="61" y="0"/>
                    <a:pt x="61" y="0"/>
                  </a:cubicBezTo>
                  <a:cubicBezTo>
                    <a:pt x="63" y="0"/>
                    <a:pt x="64" y="1"/>
                    <a:pt x="64" y="2"/>
                  </a:cubicBezTo>
                  <a:cubicBezTo>
                    <a:pt x="111" y="120"/>
                    <a:pt x="111" y="120"/>
                    <a:pt x="111" y="120"/>
                  </a:cubicBezTo>
                  <a:cubicBezTo>
                    <a:pt x="111" y="121"/>
                    <a:pt x="111" y="122"/>
                    <a:pt x="111" y="122"/>
                  </a:cubicBezTo>
                  <a:cubicBezTo>
                    <a:pt x="111" y="123"/>
                    <a:pt x="111" y="123"/>
                    <a:pt x="109" y="123"/>
                  </a:cubicBezTo>
                  <a:cubicBezTo>
                    <a:pt x="98" y="123"/>
                    <a:pt x="98" y="123"/>
                    <a:pt x="98" y="123"/>
                  </a:cubicBezTo>
                  <a:cubicBezTo>
                    <a:pt x="97" y="123"/>
                    <a:pt x="96" y="123"/>
                    <a:pt x="96" y="121"/>
                  </a:cubicBezTo>
                  <a:cubicBezTo>
                    <a:pt x="84" y="93"/>
                    <a:pt x="84" y="93"/>
                    <a:pt x="84" y="93"/>
                  </a:cubicBezTo>
                  <a:cubicBezTo>
                    <a:pt x="26" y="93"/>
                    <a:pt x="26" y="93"/>
                    <a:pt x="26" y="93"/>
                  </a:cubicBezTo>
                  <a:lnTo>
                    <a:pt x="15" y="121"/>
                  </a:lnTo>
                  <a:close/>
                  <a:moveTo>
                    <a:pt x="55" y="17"/>
                  </a:moveTo>
                  <a:cubicBezTo>
                    <a:pt x="30" y="81"/>
                    <a:pt x="30" y="81"/>
                    <a:pt x="30" y="81"/>
                  </a:cubicBezTo>
                  <a:cubicBezTo>
                    <a:pt x="81" y="81"/>
                    <a:pt x="81" y="81"/>
                    <a:pt x="81" y="81"/>
                  </a:cubicBezTo>
                  <a:lnTo>
                    <a:pt x="55" y="17"/>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141"/>
            <p:cNvSpPr>
              <a:spLocks/>
            </p:cNvSpPr>
            <p:nvPr/>
          </p:nvSpPr>
          <p:spPr bwMode="auto">
            <a:xfrm>
              <a:off x="2016" y="1962"/>
              <a:ext cx="62" cy="95"/>
            </a:xfrm>
            <a:custGeom>
              <a:avLst/>
              <a:gdLst>
                <a:gd name="T0" fmla="*/ 13 w 79"/>
                <a:gd name="T1" fmla="*/ 0 h 122"/>
                <a:gd name="T2" fmla="*/ 15 w 79"/>
                <a:gd name="T3" fmla="*/ 1 h 122"/>
                <a:gd name="T4" fmla="*/ 15 w 79"/>
                <a:gd name="T5" fmla="*/ 109 h 122"/>
                <a:gd name="T6" fmla="*/ 77 w 79"/>
                <a:gd name="T7" fmla="*/ 109 h 122"/>
                <a:gd name="T8" fmla="*/ 79 w 79"/>
                <a:gd name="T9" fmla="*/ 111 h 122"/>
                <a:gd name="T10" fmla="*/ 79 w 79"/>
                <a:gd name="T11" fmla="*/ 121 h 122"/>
                <a:gd name="T12" fmla="*/ 77 w 79"/>
                <a:gd name="T13" fmla="*/ 122 h 122"/>
                <a:gd name="T14" fmla="*/ 2 w 79"/>
                <a:gd name="T15" fmla="*/ 122 h 122"/>
                <a:gd name="T16" fmla="*/ 0 w 79"/>
                <a:gd name="T17" fmla="*/ 121 h 122"/>
                <a:gd name="T18" fmla="*/ 0 w 79"/>
                <a:gd name="T19" fmla="*/ 1 h 122"/>
                <a:gd name="T20" fmla="*/ 2 w 79"/>
                <a:gd name="T21" fmla="*/ 0 h 122"/>
                <a:gd name="T22" fmla="*/ 13 w 79"/>
                <a:gd name="T2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22">
                  <a:moveTo>
                    <a:pt x="13" y="0"/>
                  </a:moveTo>
                  <a:cubicBezTo>
                    <a:pt x="14" y="0"/>
                    <a:pt x="15" y="0"/>
                    <a:pt x="15" y="1"/>
                  </a:cubicBezTo>
                  <a:cubicBezTo>
                    <a:pt x="15" y="109"/>
                    <a:pt x="15" y="109"/>
                    <a:pt x="15" y="109"/>
                  </a:cubicBezTo>
                  <a:cubicBezTo>
                    <a:pt x="77" y="109"/>
                    <a:pt x="77" y="109"/>
                    <a:pt x="77" y="109"/>
                  </a:cubicBezTo>
                  <a:cubicBezTo>
                    <a:pt x="78" y="109"/>
                    <a:pt x="79" y="110"/>
                    <a:pt x="79" y="111"/>
                  </a:cubicBezTo>
                  <a:cubicBezTo>
                    <a:pt x="79" y="121"/>
                    <a:pt x="79" y="121"/>
                    <a:pt x="79" y="121"/>
                  </a:cubicBezTo>
                  <a:cubicBezTo>
                    <a:pt x="79" y="121"/>
                    <a:pt x="78" y="122"/>
                    <a:pt x="77" y="122"/>
                  </a:cubicBezTo>
                  <a:cubicBezTo>
                    <a:pt x="2" y="122"/>
                    <a:pt x="2" y="122"/>
                    <a:pt x="2" y="122"/>
                  </a:cubicBezTo>
                  <a:cubicBezTo>
                    <a:pt x="1" y="122"/>
                    <a:pt x="0" y="121"/>
                    <a:pt x="0" y="121"/>
                  </a:cubicBezTo>
                  <a:cubicBezTo>
                    <a:pt x="0" y="1"/>
                    <a:pt x="0" y="1"/>
                    <a:pt x="0" y="1"/>
                  </a:cubicBezTo>
                  <a:cubicBezTo>
                    <a:pt x="0" y="0"/>
                    <a:pt x="1" y="0"/>
                    <a:pt x="2" y="0"/>
                  </a:cubicBezTo>
                  <a:lnTo>
                    <a:pt x="13" y="0"/>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142"/>
            <p:cNvSpPr>
              <a:spLocks/>
            </p:cNvSpPr>
            <p:nvPr/>
          </p:nvSpPr>
          <p:spPr bwMode="auto">
            <a:xfrm>
              <a:off x="2091" y="1962"/>
              <a:ext cx="61" cy="95"/>
            </a:xfrm>
            <a:custGeom>
              <a:avLst/>
              <a:gdLst>
                <a:gd name="T0" fmla="*/ 13 w 79"/>
                <a:gd name="T1" fmla="*/ 0 h 122"/>
                <a:gd name="T2" fmla="*/ 15 w 79"/>
                <a:gd name="T3" fmla="*/ 1 h 122"/>
                <a:gd name="T4" fmla="*/ 15 w 79"/>
                <a:gd name="T5" fmla="*/ 109 h 122"/>
                <a:gd name="T6" fmla="*/ 77 w 79"/>
                <a:gd name="T7" fmla="*/ 109 h 122"/>
                <a:gd name="T8" fmla="*/ 79 w 79"/>
                <a:gd name="T9" fmla="*/ 111 h 122"/>
                <a:gd name="T10" fmla="*/ 79 w 79"/>
                <a:gd name="T11" fmla="*/ 121 h 122"/>
                <a:gd name="T12" fmla="*/ 77 w 79"/>
                <a:gd name="T13" fmla="*/ 122 h 122"/>
                <a:gd name="T14" fmla="*/ 2 w 79"/>
                <a:gd name="T15" fmla="*/ 122 h 122"/>
                <a:gd name="T16" fmla="*/ 0 w 79"/>
                <a:gd name="T17" fmla="*/ 121 h 122"/>
                <a:gd name="T18" fmla="*/ 0 w 79"/>
                <a:gd name="T19" fmla="*/ 1 h 122"/>
                <a:gd name="T20" fmla="*/ 2 w 79"/>
                <a:gd name="T21" fmla="*/ 0 h 122"/>
                <a:gd name="T22" fmla="*/ 13 w 79"/>
                <a:gd name="T2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22">
                  <a:moveTo>
                    <a:pt x="13" y="0"/>
                  </a:moveTo>
                  <a:cubicBezTo>
                    <a:pt x="14" y="0"/>
                    <a:pt x="15" y="0"/>
                    <a:pt x="15" y="1"/>
                  </a:cubicBezTo>
                  <a:cubicBezTo>
                    <a:pt x="15" y="109"/>
                    <a:pt x="15" y="109"/>
                    <a:pt x="15" y="109"/>
                  </a:cubicBezTo>
                  <a:cubicBezTo>
                    <a:pt x="77" y="109"/>
                    <a:pt x="77" y="109"/>
                    <a:pt x="77" y="109"/>
                  </a:cubicBezTo>
                  <a:cubicBezTo>
                    <a:pt x="78" y="109"/>
                    <a:pt x="79" y="110"/>
                    <a:pt x="79" y="111"/>
                  </a:cubicBezTo>
                  <a:cubicBezTo>
                    <a:pt x="79" y="121"/>
                    <a:pt x="79" y="121"/>
                    <a:pt x="79" y="121"/>
                  </a:cubicBezTo>
                  <a:cubicBezTo>
                    <a:pt x="79" y="121"/>
                    <a:pt x="78" y="122"/>
                    <a:pt x="77" y="122"/>
                  </a:cubicBezTo>
                  <a:cubicBezTo>
                    <a:pt x="2" y="122"/>
                    <a:pt x="2" y="122"/>
                    <a:pt x="2" y="122"/>
                  </a:cubicBezTo>
                  <a:cubicBezTo>
                    <a:pt x="1" y="122"/>
                    <a:pt x="0" y="121"/>
                    <a:pt x="0" y="121"/>
                  </a:cubicBezTo>
                  <a:cubicBezTo>
                    <a:pt x="0" y="1"/>
                    <a:pt x="0" y="1"/>
                    <a:pt x="0" y="1"/>
                  </a:cubicBezTo>
                  <a:cubicBezTo>
                    <a:pt x="0" y="0"/>
                    <a:pt x="1" y="0"/>
                    <a:pt x="2" y="0"/>
                  </a:cubicBezTo>
                  <a:lnTo>
                    <a:pt x="13" y="0"/>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143"/>
            <p:cNvSpPr>
              <a:spLocks/>
            </p:cNvSpPr>
            <p:nvPr/>
          </p:nvSpPr>
          <p:spPr bwMode="auto">
            <a:xfrm>
              <a:off x="2142" y="1962"/>
              <a:ext cx="85" cy="95"/>
            </a:xfrm>
            <a:custGeom>
              <a:avLst/>
              <a:gdLst>
                <a:gd name="T0" fmla="*/ 93 w 110"/>
                <a:gd name="T1" fmla="*/ 1 h 122"/>
                <a:gd name="T2" fmla="*/ 95 w 110"/>
                <a:gd name="T3" fmla="*/ 0 h 122"/>
                <a:gd name="T4" fmla="*/ 108 w 110"/>
                <a:gd name="T5" fmla="*/ 0 h 122"/>
                <a:gd name="T6" fmla="*/ 109 w 110"/>
                <a:gd name="T7" fmla="*/ 2 h 122"/>
                <a:gd name="T8" fmla="*/ 62 w 110"/>
                <a:gd name="T9" fmla="*/ 68 h 122"/>
                <a:gd name="T10" fmla="*/ 62 w 110"/>
                <a:gd name="T11" fmla="*/ 121 h 122"/>
                <a:gd name="T12" fmla="*/ 60 w 110"/>
                <a:gd name="T13" fmla="*/ 122 h 122"/>
                <a:gd name="T14" fmla="*/ 50 w 110"/>
                <a:gd name="T15" fmla="*/ 122 h 122"/>
                <a:gd name="T16" fmla="*/ 48 w 110"/>
                <a:gd name="T17" fmla="*/ 121 h 122"/>
                <a:gd name="T18" fmla="*/ 48 w 110"/>
                <a:gd name="T19" fmla="*/ 68 h 122"/>
                <a:gd name="T20" fmla="*/ 1 w 110"/>
                <a:gd name="T21" fmla="*/ 2 h 122"/>
                <a:gd name="T22" fmla="*/ 2 w 110"/>
                <a:gd name="T23" fmla="*/ 0 h 122"/>
                <a:gd name="T24" fmla="*/ 15 w 110"/>
                <a:gd name="T25" fmla="*/ 0 h 122"/>
                <a:gd name="T26" fmla="*/ 18 w 110"/>
                <a:gd name="T27" fmla="*/ 1 h 122"/>
                <a:gd name="T28" fmla="*/ 55 w 110"/>
                <a:gd name="T29" fmla="*/ 54 h 122"/>
                <a:gd name="T30" fmla="*/ 93 w 110"/>
                <a:gd name="T31"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22">
                  <a:moveTo>
                    <a:pt x="93" y="1"/>
                  </a:moveTo>
                  <a:cubicBezTo>
                    <a:pt x="93" y="0"/>
                    <a:pt x="94" y="0"/>
                    <a:pt x="95" y="0"/>
                  </a:cubicBezTo>
                  <a:cubicBezTo>
                    <a:pt x="108" y="0"/>
                    <a:pt x="108" y="0"/>
                    <a:pt x="108" y="0"/>
                  </a:cubicBezTo>
                  <a:cubicBezTo>
                    <a:pt x="110" y="0"/>
                    <a:pt x="110" y="1"/>
                    <a:pt x="109" y="2"/>
                  </a:cubicBezTo>
                  <a:cubicBezTo>
                    <a:pt x="62" y="68"/>
                    <a:pt x="62" y="68"/>
                    <a:pt x="62" y="68"/>
                  </a:cubicBezTo>
                  <a:cubicBezTo>
                    <a:pt x="62" y="121"/>
                    <a:pt x="62" y="121"/>
                    <a:pt x="62" y="121"/>
                  </a:cubicBezTo>
                  <a:cubicBezTo>
                    <a:pt x="62" y="121"/>
                    <a:pt x="61" y="122"/>
                    <a:pt x="60" y="122"/>
                  </a:cubicBezTo>
                  <a:cubicBezTo>
                    <a:pt x="50" y="122"/>
                    <a:pt x="50" y="122"/>
                    <a:pt x="50" y="122"/>
                  </a:cubicBezTo>
                  <a:cubicBezTo>
                    <a:pt x="49" y="122"/>
                    <a:pt x="48" y="121"/>
                    <a:pt x="48" y="121"/>
                  </a:cubicBezTo>
                  <a:cubicBezTo>
                    <a:pt x="48" y="68"/>
                    <a:pt x="48" y="68"/>
                    <a:pt x="48" y="68"/>
                  </a:cubicBezTo>
                  <a:cubicBezTo>
                    <a:pt x="1" y="2"/>
                    <a:pt x="1" y="2"/>
                    <a:pt x="1" y="2"/>
                  </a:cubicBezTo>
                  <a:cubicBezTo>
                    <a:pt x="0" y="1"/>
                    <a:pt x="0" y="0"/>
                    <a:pt x="2" y="0"/>
                  </a:cubicBezTo>
                  <a:cubicBezTo>
                    <a:pt x="15" y="0"/>
                    <a:pt x="15" y="0"/>
                    <a:pt x="15" y="0"/>
                  </a:cubicBezTo>
                  <a:cubicBezTo>
                    <a:pt x="16" y="0"/>
                    <a:pt x="17" y="0"/>
                    <a:pt x="18" y="1"/>
                  </a:cubicBezTo>
                  <a:cubicBezTo>
                    <a:pt x="55" y="54"/>
                    <a:pt x="55" y="54"/>
                    <a:pt x="55" y="54"/>
                  </a:cubicBezTo>
                  <a:lnTo>
                    <a:pt x="93" y="1"/>
                  </a:lnTo>
                  <a:close/>
                </a:path>
              </a:pathLst>
            </a:custGeom>
            <a:solidFill>
              <a:srgbClr val="8063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63" name="Picture 162">
            <a:extLst>
              <a:ext uri="{FF2B5EF4-FFF2-40B4-BE49-F238E27FC236}">
                <a16:creationId xmlns:a16="http://schemas.microsoft.com/office/drawing/2014/main" id="{A354BF55-2673-413E-9FFF-14EAA91AEC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8248" y="4727964"/>
            <a:ext cx="3089917" cy="166278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89070183"/>
      </p:ext>
    </p:extLst>
  </p:cSld>
  <p:clrMapOvr>
    <a:masterClrMapping/>
  </p:clrMapOvr>
  <p:transition advTm="171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10"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par>
                                <p:cTn id="89" presetID="10"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par>
                                <p:cTn id="92" presetID="10" presetClass="entr" presetSubtype="0" fill="hold"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par>
                                <p:cTn id="95" presetID="10"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par>
                                <p:cTn id="98" presetID="10" presetClass="entr" presetSubtype="0"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par>
                                <p:cTn id="104" presetID="10" presetClass="entr" presetSubtype="0" fill="hold"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par>
                                <p:cTn id="107" presetID="10" presetClass="entr" presetSubtype="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childTnLst>
                                </p:cTn>
                              </p:par>
                              <p:par>
                                <p:cTn id="110" presetID="10" presetClass="entr" presetSubtype="0" fill="hold"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500"/>
                                        <p:tgtEl>
                                          <p:spTgt spid="37"/>
                                        </p:tgtEl>
                                      </p:cBhvr>
                                    </p:animEffect>
                                  </p:childTnLst>
                                </p:cTn>
                              </p:par>
                              <p:par>
                                <p:cTn id="113" presetID="10"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50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par>
                                <p:cTn id="119" presetID="10" presetClass="entr" presetSubtype="0" fill="hold"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par>
                                <p:cTn id="122" presetID="10" presetClass="entr" presetSubtype="0" fill="hold"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fade">
                                      <p:cBhvr>
                                        <p:cTn id="124" dur="500"/>
                                        <p:tgtEl>
                                          <p:spTgt spid="57"/>
                                        </p:tgtEl>
                                      </p:cBhvr>
                                    </p:animEffect>
                                  </p:childTnLst>
                                </p:cTn>
                              </p:par>
                              <p:par>
                                <p:cTn id="125" presetID="10" presetClass="entr" presetSubtype="0" fill="hold"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fade">
                                      <p:cBhvr>
                                        <p:cTn id="127" dur="500"/>
                                        <p:tgtEl>
                                          <p:spTgt spid="58"/>
                                        </p:tgtEl>
                                      </p:cBhvr>
                                    </p:animEffect>
                                  </p:childTnLst>
                                </p:cTn>
                              </p:par>
                              <p:par>
                                <p:cTn id="128" presetID="10" presetClass="entr" presetSubtype="0" fill="hold"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500"/>
                                        <p:tgtEl>
                                          <p:spTgt spid="55"/>
                                        </p:tgtEl>
                                      </p:cBhvr>
                                    </p:animEffect>
                                  </p:childTnLst>
                                </p:cTn>
                              </p:par>
                              <p:par>
                                <p:cTn id="131" presetID="10" presetClass="entr" presetSubtype="0" fill="hold"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500"/>
                                        <p:tgtEl>
                                          <p:spTgt spid="43"/>
                                        </p:tgtEl>
                                      </p:cBhvr>
                                    </p:animEffect>
                                  </p:childTnLst>
                                </p:cTn>
                              </p:par>
                              <p:par>
                                <p:cTn id="134" presetID="10" presetClass="entr" presetSubtype="0" fill="hold" nodeType="with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fade">
                                      <p:cBhvr>
                                        <p:cTn id="136" dur="500"/>
                                        <p:tgtEl>
                                          <p:spTgt spid="54"/>
                                        </p:tgtEl>
                                      </p:cBhvr>
                                    </p:animEffect>
                                  </p:childTnLst>
                                </p:cTn>
                              </p:par>
                              <p:par>
                                <p:cTn id="137" presetID="10" presetClass="entr" presetSubtype="0" fill="hold" nodeType="withEffect">
                                  <p:stCondLst>
                                    <p:cond delay="0"/>
                                  </p:stCondLst>
                                  <p:childTnLst>
                                    <p:set>
                                      <p:cBhvr>
                                        <p:cTn id="138" dur="1" fill="hold">
                                          <p:stCondLst>
                                            <p:cond delay="0"/>
                                          </p:stCondLst>
                                        </p:cTn>
                                        <p:tgtEl>
                                          <p:spTgt spid="44"/>
                                        </p:tgtEl>
                                        <p:attrNameLst>
                                          <p:attrName>style.visibility</p:attrName>
                                        </p:attrNameLst>
                                      </p:cBhvr>
                                      <p:to>
                                        <p:strVal val="visible"/>
                                      </p:to>
                                    </p:set>
                                    <p:animEffect transition="in" filter="fade">
                                      <p:cBhvr>
                                        <p:cTn id="139" dur="500"/>
                                        <p:tgtEl>
                                          <p:spTgt spid="44"/>
                                        </p:tgtEl>
                                      </p:cBhvr>
                                    </p:animEffect>
                                  </p:childTnLst>
                                </p:cTn>
                              </p:par>
                              <p:par>
                                <p:cTn id="140" presetID="10"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fade">
                                      <p:cBhvr>
                                        <p:cTn id="147" dur="500"/>
                                        <p:tgtEl>
                                          <p:spTgt spid="59"/>
                                        </p:tgtEl>
                                      </p:cBhvr>
                                    </p:animEffect>
                                  </p:childTnLst>
                                </p:cTn>
                              </p:par>
                              <p:par>
                                <p:cTn id="148" presetID="10" presetClass="entr" presetSubtype="0" fill="hold" nodeType="withEffect">
                                  <p:stCondLst>
                                    <p:cond delay="0"/>
                                  </p:stCondLst>
                                  <p:childTnLst>
                                    <p:set>
                                      <p:cBhvr>
                                        <p:cTn id="149" dur="1" fill="hold">
                                          <p:stCondLst>
                                            <p:cond delay="0"/>
                                          </p:stCondLst>
                                        </p:cTn>
                                        <p:tgtEl>
                                          <p:spTgt spid="60"/>
                                        </p:tgtEl>
                                        <p:attrNameLst>
                                          <p:attrName>style.visibility</p:attrName>
                                        </p:attrNameLst>
                                      </p:cBhvr>
                                      <p:to>
                                        <p:strVal val="visible"/>
                                      </p:to>
                                    </p:set>
                                    <p:animEffect transition="in" filter="fade">
                                      <p:cBhvr>
                                        <p:cTn id="150" dur="500"/>
                                        <p:tgtEl>
                                          <p:spTgt spid="60"/>
                                        </p:tgtEl>
                                      </p:cBhvr>
                                    </p:animEffect>
                                  </p:childTnLst>
                                </p:cTn>
                              </p:par>
                              <p:par>
                                <p:cTn id="151" presetID="10" presetClass="entr" presetSubtype="0" fill="hold" nodeType="withEffect">
                                  <p:stCondLst>
                                    <p:cond delay="0"/>
                                  </p:stCondLst>
                                  <p:childTnLst>
                                    <p:set>
                                      <p:cBhvr>
                                        <p:cTn id="152" dur="1" fill="hold">
                                          <p:stCondLst>
                                            <p:cond delay="0"/>
                                          </p:stCondLst>
                                        </p:cTn>
                                        <p:tgtEl>
                                          <p:spTgt spid="61"/>
                                        </p:tgtEl>
                                        <p:attrNameLst>
                                          <p:attrName>style.visibility</p:attrName>
                                        </p:attrNameLst>
                                      </p:cBhvr>
                                      <p:to>
                                        <p:strVal val="visible"/>
                                      </p:to>
                                    </p:set>
                                    <p:animEffect transition="in" filter="fade">
                                      <p:cBhvr>
                                        <p:cTn id="153" dur="500"/>
                                        <p:tgtEl>
                                          <p:spTgt spid="61"/>
                                        </p:tgtEl>
                                      </p:cBhvr>
                                    </p:animEffect>
                                  </p:childTnLst>
                                </p:cTn>
                              </p:par>
                              <p:par>
                                <p:cTn id="154" presetID="10" presetClass="entr" presetSubtype="0" fill="hold" nodeType="with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fade">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51"/>
                                        </p:tgtEl>
                                        <p:attrNameLst>
                                          <p:attrName>style.visibility</p:attrName>
                                        </p:attrNameLst>
                                      </p:cBhvr>
                                      <p:to>
                                        <p:strVal val="visible"/>
                                      </p:to>
                                    </p:set>
                                    <p:animEffect transition="in" filter="fade">
                                      <p:cBhvr>
                                        <p:cTn id="161" dur="500"/>
                                        <p:tgtEl>
                                          <p:spTgt spid="51"/>
                                        </p:tgtEl>
                                      </p:cBhvr>
                                    </p:animEffect>
                                  </p:childTnLst>
                                </p:cTn>
                              </p:par>
                              <p:par>
                                <p:cTn id="162" presetID="10" presetClass="entr" presetSubtype="0" fill="hold" nodeType="withEffect">
                                  <p:stCondLst>
                                    <p:cond delay="0"/>
                                  </p:stCondLst>
                                  <p:childTnLst>
                                    <p:set>
                                      <p:cBhvr>
                                        <p:cTn id="163" dur="1" fill="hold">
                                          <p:stCondLst>
                                            <p:cond delay="0"/>
                                          </p:stCondLst>
                                        </p:cTn>
                                        <p:tgtEl>
                                          <p:spTgt spid="52"/>
                                        </p:tgtEl>
                                        <p:attrNameLst>
                                          <p:attrName>style.visibility</p:attrName>
                                        </p:attrNameLst>
                                      </p:cBhvr>
                                      <p:to>
                                        <p:strVal val="visible"/>
                                      </p:to>
                                    </p:set>
                                    <p:animEffect transition="in" filter="fade">
                                      <p:cBhvr>
                                        <p:cTn id="164" dur="500"/>
                                        <p:tgtEl>
                                          <p:spTgt spid="52"/>
                                        </p:tgtEl>
                                      </p:cBhvr>
                                    </p:animEffect>
                                  </p:childTnLst>
                                </p:cTn>
                              </p:par>
                              <p:par>
                                <p:cTn id="165" presetID="10" presetClass="entr" presetSubtype="0" fill="hold" nodeType="withEffect">
                                  <p:stCondLst>
                                    <p:cond delay="0"/>
                                  </p:stCondLst>
                                  <p:childTnLst>
                                    <p:set>
                                      <p:cBhvr>
                                        <p:cTn id="166" dur="1" fill="hold">
                                          <p:stCondLst>
                                            <p:cond delay="0"/>
                                          </p:stCondLst>
                                        </p:cTn>
                                        <p:tgtEl>
                                          <p:spTgt spid="63"/>
                                        </p:tgtEl>
                                        <p:attrNameLst>
                                          <p:attrName>style.visibility</p:attrName>
                                        </p:attrNameLst>
                                      </p:cBhvr>
                                      <p:to>
                                        <p:strVal val="visible"/>
                                      </p:to>
                                    </p:set>
                                    <p:animEffect transition="in" filter="fade">
                                      <p:cBhvr>
                                        <p:cTn id="16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8"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44358" y="944045"/>
            <a:ext cx="2925323" cy="828676"/>
          </a:xfrm>
        </p:spPr>
        <p:txBody>
          <a:bodyPr/>
          <a:lstStyle/>
          <a:p>
            <a:r>
              <a:rPr lang="en-GB" sz="3200" dirty="0"/>
              <a:t>Sourcing Donkey Skins for China </a:t>
            </a:r>
            <a:endParaRPr lang="en-GB" sz="3200" dirty="0">
              <a:solidFill>
                <a:schemeClr val="tx1">
                  <a:lumMod val="75000"/>
                  <a:lumOff val="25000"/>
                </a:schemeClr>
              </a:solidFill>
            </a:endParaRPr>
          </a:p>
        </p:txBody>
      </p:sp>
      <p:grpSp>
        <p:nvGrpSpPr>
          <p:cNvPr id="4" name="Group 2227"/>
          <p:cNvGrpSpPr>
            <a:grpSpLocks noChangeAspect="1"/>
          </p:cNvGrpSpPr>
          <p:nvPr/>
        </p:nvGrpSpPr>
        <p:grpSpPr bwMode="auto">
          <a:xfrm>
            <a:off x="3254174" y="665065"/>
            <a:ext cx="8221501" cy="5357271"/>
            <a:chOff x="1643" y="1311"/>
            <a:chExt cx="4452" cy="2901"/>
          </a:xfrm>
        </p:grpSpPr>
        <p:sp>
          <p:nvSpPr>
            <p:cNvPr id="5" name="AutoShape 2226"/>
            <p:cNvSpPr>
              <a:spLocks noChangeAspect="1" noChangeArrowheads="1" noTextEdit="1"/>
            </p:cNvSpPr>
            <p:nvPr/>
          </p:nvSpPr>
          <p:spPr bwMode="auto">
            <a:xfrm>
              <a:off x="1643" y="1311"/>
              <a:ext cx="4452" cy="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2428"/>
            <p:cNvGrpSpPr>
              <a:grpSpLocks/>
            </p:cNvGrpSpPr>
            <p:nvPr/>
          </p:nvGrpSpPr>
          <p:grpSpPr bwMode="auto">
            <a:xfrm>
              <a:off x="1643" y="1405"/>
              <a:ext cx="2573" cy="2784"/>
              <a:chOff x="1643" y="1405"/>
              <a:chExt cx="2573" cy="2784"/>
            </a:xfrm>
          </p:grpSpPr>
          <p:sp>
            <p:nvSpPr>
              <p:cNvPr id="402" name="Freeform 2228"/>
              <p:cNvSpPr>
                <a:spLocks/>
              </p:cNvSpPr>
              <p:nvPr/>
            </p:nvSpPr>
            <p:spPr bwMode="auto">
              <a:xfrm>
                <a:off x="2774" y="3182"/>
                <a:ext cx="22" cy="9"/>
              </a:xfrm>
              <a:custGeom>
                <a:avLst/>
                <a:gdLst>
                  <a:gd name="T0" fmla="*/ 6 w 16"/>
                  <a:gd name="T1" fmla="*/ 7 h 7"/>
                  <a:gd name="T2" fmla="*/ 2 w 16"/>
                  <a:gd name="T3" fmla="*/ 4 h 7"/>
                  <a:gd name="T4" fmla="*/ 0 w 16"/>
                  <a:gd name="T5" fmla="*/ 2 h 7"/>
                  <a:gd name="T6" fmla="*/ 9 w 16"/>
                  <a:gd name="T7" fmla="*/ 0 h 7"/>
                  <a:gd name="T8" fmla="*/ 14 w 16"/>
                  <a:gd name="T9" fmla="*/ 2 h 7"/>
                  <a:gd name="T10" fmla="*/ 16 w 16"/>
                  <a:gd name="T11" fmla="*/ 5 h 7"/>
                  <a:gd name="T12" fmla="*/ 11 w 16"/>
                  <a:gd name="T13" fmla="*/ 5 h 7"/>
                  <a:gd name="T14" fmla="*/ 6 w 1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6" y="7"/>
                    </a:moveTo>
                    <a:cubicBezTo>
                      <a:pt x="2" y="4"/>
                      <a:pt x="2" y="4"/>
                      <a:pt x="2" y="4"/>
                    </a:cubicBezTo>
                    <a:cubicBezTo>
                      <a:pt x="0" y="3"/>
                      <a:pt x="0" y="2"/>
                      <a:pt x="0" y="2"/>
                    </a:cubicBezTo>
                    <a:cubicBezTo>
                      <a:pt x="9" y="0"/>
                      <a:pt x="9" y="0"/>
                      <a:pt x="9" y="0"/>
                    </a:cubicBezTo>
                    <a:cubicBezTo>
                      <a:pt x="14" y="2"/>
                      <a:pt x="14" y="2"/>
                      <a:pt x="14" y="2"/>
                    </a:cubicBezTo>
                    <a:cubicBezTo>
                      <a:pt x="16" y="5"/>
                      <a:pt x="16" y="5"/>
                      <a:pt x="16" y="5"/>
                    </a:cubicBezTo>
                    <a:cubicBezTo>
                      <a:pt x="11" y="5"/>
                      <a:pt x="11" y="5"/>
                      <a:pt x="11" y="5"/>
                    </a:cubicBezTo>
                    <a:cubicBezTo>
                      <a:pt x="6" y="7"/>
                      <a:pt x="6" y="7"/>
                      <a:pt x="6"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3" name="Freeform 2229"/>
              <p:cNvSpPr>
                <a:spLocks/>
              </p:cNvSpPr>
              <p:nvPr/>
            </p:nvSpPr>
            <p:spPr bwMode="auto">
              <a:xfrm>
                <a:off x="2774" y="3182"/>
                <a:ext cx="22" cy="9"/>
              </a:xfrm>
              <a:custGeom>
                <a:avLst/>
                <a:gdLst>
                  <a:gd name="T0" fmla="*/ 6 w 16"/>
                  <a:gd name="T1" fmla="*/ 7 h 7"/>
                  <a:gd name="T2" fmla="*/ 2 w 16"/>
                  <a:gd name="T3" fmla="*/ 4 h 7"/>
                  <a:gd name="T4" fmla="*/ 0 w 16"/>
                  <a:gd name="T5" fmla="*/ 2 h 7"/>
                  <a:gd name="T6" fmla="*/ 9 w 16"/>
                  <a:gd name="T7" fmla="*/ 0 h 7"/>
                  <a:gd name="T8" fmla="*/ 14 w 16"/>
                  <a:gd name="T9" fmla="*/ 2 h 7"/>
                  <a:gd name="T10" fmla="*/ 16 w 16"/>
                  <a:gd name="T11" fmla="*/ 5 h 7"/>
                  <a:gd name="T12" fmla="*/ 11 w 16"/>
                  <a:gd name="T13" fmla="*/ 5 h 7"/>
                  <a:gd name="T14" fmla="*/ 6 w 1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6" y="7"/>
                    </a:moveTo>
                    <a:cubicBezTo>
                      <a:pt x="2" y="4"/>
                      <a:pt x="2" y="4"/>
                      <a:pt x="2" y="4"/>
                    </a:cubicBezTo>
                    <a:cubicBezTo>
                      <a:pt x="0" y="3"/>
                      <a:pt x="0" y="2"/>
                      <a:pt x="0" y="2"/>
                    </a:cubicBezTo>
                    <a:cubicBezTo>
                      <a:pt x="9" y="0"/>
                      <a:pt x="9" y="0"/>
                      <a:pt x="9" y="0"/>
                    </a:cubicBezTo>
                    <a:cubicBezTo>
                      <a:pt x="14" y="2"/>
                      <a:pt x="14" y="2"/>
                      <a:pt x="14" y="2"/>
                    </a:cubicBezTo>
                    <a:cubicBezTo>
                      <a:pt x="16" y="5"/>
                      <a:pt x="16" y="5"/>
                      <a:pt x="16" y="5"/>
                    </a:cubicBezTo>
                    <a:cubicBezTo>
                      <a:pt x="11" y="5"/>
                      <a:pt x="11" y="5"/>
                      <a:pt x="11" y="5"/>
                    </a:cubicBezTo>
                    <a:cubicBezTo>
                      <a:pt x="6" y="7"/>
                      <a:pt x="6" y="7"/>
                      <a:pt x="6"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4" name="Freeform 2230"/>
              <p:cNvSpPr>
                <a:spLocks/>
              </p:cNvSpPr>
              <p:nvPr/>
            </p:nvSpPr>
            <p:spPr bwMode="auto">
              <a:xfrm>
                <a:off x="2738" y="3395"/>
                <a:ext cx="66" cy="75"/>
              </a:xfrm>
              <a:custGeom>
                <a:avLst/>
                <a:gdLst>
                  <a:gd name="T0" fmla="*/ 16 w 48"/>
                  <a:gd name="T1" fmla="*/ 54 h 54"/>
                  <a:gd name="T2" fmla="*/ 16 w 48"/>
                  <a:gd name="T3" fmla="*/ 54 h 54"/>
                  <a:gd name="T4" fmla="*/ 16 w 48"/>
                  <a:gd name="T5" fmla="*/ 54 h 54"/>
                  <a:gd name="T6" fmla="*/ 12 w 48"/>
                  <a:gd name="T7" fmla="*/ 51 h 54"/>
                  <a:gd name="T8" fmla="*/ 8 w 48"/>
                  <a:gd name="T9" fmla="*/ 50 h 54"/>
                  <a:gd name="T10" fmla="*/ 6 w 48"/>
                  <a:gd name="T11" fmla="*/ 50 h 54"/>
                  <a:gd name="T12" fmla="*/ 6 w 48"/>
                  <a:gd name="T13" fmla="*/ 46 h 54"/>
                  <a:gd name="T14" fmla="*/ 6 w 48"/>
                  <a:gd name="T15" fmla="*/ 42 h 54"/>
                  <a:gd name="T16" fmla="*/ 6 w 48"/>
                  <a:gd name="T17" fmla="*/ 42 h 54"/>
                  <a:gd name="T18" fmla="*/ 6 w 48"/>
                  <a:gd name="T19" fmla="*/ 42 h 54"/>
                  <a:gd name="T20" fmla="*/ 7 w 48"/>
                  <a:gd name="T21" fmla="*/ 42 h 54"/>
                  <a:gd name="T22" fmla="*/ 10 w 48"/>
                  <a:gd name="T23" fmla="*/ 36 h 54"/>
                  <a:gd name="T24" fmla="*/ 10 w 48"/>
                  <a:gd name="T25" fmla="*/ 32 h 54"/>
                  <a:gd name="T26" fmla="*/ 9 w 48"/>
                  <a:gd name="T27" fmla="*/ 31 h 54"/>
                  <a:gd name="T28" fmla="*/ 8 w 48"/>
                  <a:gd name="T29" fmla="*/ 32 h 54"/>
                  <a:gd name="T30" fmla="*/ 3 w 48"/>
                  <a:gd name="T31" fmla="*/ 34 h 54"/>
                  <a:gd name="T32" fmla="*/ 3 w 48"/>
                  <a:gd name="T33" fmla="*/ 34 h 54"/>
                  <a:gd name="T34" fmla="*/ 0 w 48"/>
                  <a:gd name="T35" fmla="*/ 31 h 54"/>
                  <a:gd name="T36" fmla="*/ 2 w 48"/>
                  <a:gd name="T37" fmla="*/ 20 h 54"/>
                  <a:gd name="T38" fmla="*/ 6 w 48"/>
                  <a:gd name="T39" fmla="*/ 11 h 54"/>
                  <a:gd name="T40" fmla="*/ 9 w 48"/>
                  <a:gd name="T41" fmla="*/ 6 h 54"/>
                  <a:gd name="T42" fmla="*/ 11 w 48"/>
                  <a:gd name="T43" fmla="*/ 5 h 54"/>
                  <a:gd name="T44" fmla="*/ 14 w 48"/>
                  <a:gd name="T45" fmla="*/ 3 h 54"/>
                  <a:gd name="T46" fmla="*/ 17 w 48"/>
                  <a:gd name="T47" fmla="*/ 0 h 54"/>
                  <a:gd name="T48" fmla="*/ 24 w 48"/>
                  <a:gd name="T49" fmla="*/ 4 h 54"/>
                  <a:gd name="T50" fmla="*/ 30 w 48"/>
                  <a:gd name="T51" fmla="*/ 9 h 54"/>
                  <a:gd name="T52" fmla="*/ 36 w 48"/>
                  <a:gd name="T53" fmla="*/ 11 h 54"/>
                  <a:gd name="T54" fmla="*/ 44 w 48"/>
                  <a:gd name="T55" fmla="*/ 12 h 54"/>
                  <a:gd name="T56" fmla="*/ 48 w 48"/>
                  <a:gd name="T57" fmla="*/ 13 h 54"/>
                  <a:gd name="T58" fmla="*/ 47 w 48"/>
                  <a:gd name="T59" fmla="*/ 24 h 54"/>
                  <a:gd name="T60" fmla="*/ 41 w 48"/>
                  <a:gd name="T61" fmla="*/ 31 h 54"/>
                  <a:gd name="T62" fmla="*/ 35 w 48"/>
                  <a:gd name="T63" fmla="*/ 35 h 54"/>
                  <a:gd name="T64" fmla="*/ 29 w 48"/>
                  <a:gd name="T65" fmla="*/ 37 h 54"/>
                  <a:gd name="T66" fmla="*/ 19 w 48"/>
                  <a:gd name="T67" fmla="*/ 49 h 54"/>
                  <a:gd name="T68" fmla="*/ 16 w 48"/>
                  <a:gd name="T6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54">
                    <a:moveTo>
                      <a:pt x="16" y="54"/>
                    </a:moveTo>
                    <a:cubicBezTo>
                      <a:pt x="16" y="54"/>
                      <a:pt x="16" y="54"/>
                      <a:pt x="16" y="54"/>
                    </a:cubicBezTo>
                    <a:cubicBezTo>
                      <a:pt x="16" y="54"/>
                      <a:pt x="16" y="54"/>
                      <a:pt x="16" y="54"/>
                    </a:cubicBezTo>
                    <a:cubicBezTo>
                      <a:pt x="15" y="54"/>
                      <a:pt x="13" y="53"/>
                      <a:pt x="12" y="51"/>
                    </a:cubicBezTo>
                    <a:cubicBezTo>
                      <a:pt x="11" y="50"/>
                      <a:pt x="9" y="50"/>
                      <a:pt x="8" y="50"/>
                    </a:cubicBezTo>
                    <a:cubicBezTo>
                      <a:pt x="6" y="50"/>
                      <a:pt x="6" y="50"/>
                      <a:pt x="6" y="50"/>
                    </a:cubicBezTo>
                    <a:cubicBezTo>
                      <a:pt x="6" y="46"/>
                      <a:pt x="6" y="46"/>
                      <a:pt x="6" y="46"/>
                    </a:cubicBezTo>
                    <a:cubicBezTo>
                      <a:pt x="6" y="42"/>
                      <a:pt x="6" y="42"/>
                      <a:pt x="6" y="42"/>
                    </a:cubicBezTo>
                    <a:cubicBezTo>
                      <a:pt x="6" y="42"/>
                      <a:pt x="6" y="42"/>
                      <a:pt x="6" y="42"/>
                    </a:cubicBezTo>
                    <a:cubicBezTo>
                      <a:pt x="6" y="42"/>
                      <a:pt x="6" y="42"/>
                      <a:pt x="6" y="42"/>
                    </a:cubicBezTo>
                    <a:cubicBezTo>
                      <a:pt x="7" y="42"/>
                      <a:pt x="7" y="42"/>
                      <a:pt x="7" y="42"/>
                    </a:cubicBezTo>
                    <a:cubicBezTo>
                      <a:pt x="10" y="36"/>
                      <a:pt x="10" y="36"/>
                      <a:pt x="10" y="36"/>
                    </a:cubicBezTo>
                    <a:cubicBezTo>
                      <a:pt x="11" y="33"/>
                      <a:pt x="11" y="32"/>
                      <a:pt x="10" y="32"/>
                    </a:cubicBezTo>
                    <a:cubicBezTo>
                      <a:pt x="10" y="32"/>
                      <a:pt x="10" y="31"/>
                      <a:pt x="9" y="31"/>
                    </a:cubicBezTo>
                    <a:cubicBezTo>
                      <a:pt x="9" y="31"/>
                      <a:pt x="9" y="32"/>
                      <a:pt x="8" y="32"/>
                    </a:cubicBezTo>
                    <a:cubicBezTo>
                      <a:pt x="3" y="34"/>
                      <a:pt x="3" y="34"/>
                      <a:pt x="3" y="34"/>
                    </a:cubicBezTo>
                    <a:cubicBezTo>
                      <a:pt x="3" y="34"/>
                      <a:pt x="3" y="34"/>
                      <a:pt x="3" y="34"/>
                    </a:cubicBezTo>
                    <a:cubicBezTo>
                      <a:pt x="1" y="34"/>
                      <a:pt x="0" y="34"/>
                      <a:pt x="0" y="31"/>
                    </a:cubicBezTo>
                    <a:cubicBezTo>
                      <a:pt x="2" y="20"/>
                      <a:pt x="2" y="20"/>
                      <a:pt x="2" y="20"/>
                    </a:cubicBezTo>
                    <a:cubicBezTo>
                      <a:pt x="6" y="11"/>
                      <a:pt x="6" y="11"/>
                      <a:pt x="6" y="11"/>
                    </a:cubicBezTo>
                    <a:cubicBezTo>
                      <a:pt x="9" y="6"/>
                      <a:pt x="9" y="6"/>
                      <a:pt x="9" y="6"/>
                    </a:cubicBezTo>
                    <a:cubicBezTo>
                      <a:pt x="11" y="5"/>
                      <a:pt x="11" y="5"/>
                      <a:pt x="11" y="5"/>
                    </a:cubicBezTo>
                    <a:cubicBezTo>
                      <a:pt x="14" y="3"/>
                      <a:pt x="14" y="3"/>
                      <a:pt x="14" y="3"/>
                    </a:cubicBezTo>
                    <a:cubicBezTo>
                      <a:pt x="17" y="0"/>
                      <a:pt x="17" y="0"/>
                      <a:pt x="17" y="0"/>
                    </a:cubicBezTo>
                    <a:cubicBezTo>
                      <a:pt x="20" y="1"/>
                      <a:pt x="22" y="2"/>
                      <a:pt x="24" y="4"/>
                    </a:cubicBezTo>
                    <a:cubicBezTo>
                      <a:pt x="30" y="9"/>
                      <a:pt x="30" y="9"/>
                      <a:pt x="30" y="9"/>
                    </a:cubicBezTo>
                    <a:cubicBezTo>
                      <a:pt x="31" y="10"/>
                      <a:pt x="33" y="11"/>
                      <a:pt x="36" y="11"/>
                    </a:cubicBezTo>
                    <a:cubicBezTo>
                      <a:pt x="44" y="12"/>
                      <a:pt x="44" y="12"/>
                      <a:pt x="44" y="12"/>
                    </a:cubicBezTo>
                    <a:cubicBezTo>
                      <a:pt x="48" y="13"/>
                      <a:pt x="48" y="13"/>
                      <a:pt x="48" y="13"/>
                    </a:cubicBezTo>
                    <a:cubicBezTo>
                      <a:pt x="48" y="18"/>
                      <a:pt x="48" y="21"/>
                      <a:pt x="47" y="24"/>
                    </a:cubicBezTo>
                    <a:cubicBezTo>
                      <a:pt x="41" y="31"/>
                      <a:pt x="41" y="31"/>
                      <a:pt x="41" y="31"/>
                    </a:cubicBezTo>
                    <a:cubicBezTo>
                      <a:pt x="35" y="35"/>
                      <a:pt x="35" y="35"/>
                      <a:pt x="35" y="35"/>
                    </a:cubicBezTo>
                    <a:cubicBezTo>
                      <a:pt x="29" y="37"/>
                      <a:pt x="29" y="37"/>
                      <a:pt x="29" y="37"/>
                    </a:cubicBezTo>
                    <a:cubicBezTo>
                      <a:pt x="23" y="40"/>
                      <a:pt x="20" y="44"/>
                      <a:pt x="19" y="49"/>
                    </a:cubicBezTo>
                    <a:cubicBezTo>
                      <a:pt x="18" y="53"/>
                      <a:pt x="17" y="54"/>
                      <a:pt x="16" y="5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5" name="Freeform 2231"/>
              <p:cNvSpPr>
                <a:spLocks/>
              </p:cNvSpPr>
              <p:nvPr/>
            </p:nvSpPr>
            <p:spPr bwMode="auto">
              <a:xfrm>
                <a:off x="2738" y="3395"/>
                <a:ext cx="66" cy="75"/>
              </a:xfrm>
              <a:custGeom>
                <a:avLst/>
                <a:gdLst>
                  <a:gd name="T0" fmla="*/ 16 w 48"/>
                  <a:gd name="T1" fmla="*/ 54 h 54"/>
                  <a:gd name="T2" fmla="*/ 16 w 48"/>
                  <a:gd name="T3" fmla="*/ 54 h 54"/>
                  <a:gd name="T4" fmla="*/ 16 w 48"/>
                  <a:gd name="T5" fmla="*/ 54 h 54"/>
                  <a:gd name="T6" fmla="*/ 12 w 48"/>
                  <a:gd name="T7" fmla="*/ 51 h 54"/>
                  <a:gd name="T8" fmla="*/ 8 w 48"/>
                  <a:gd name="T9" fmla="*/ 50 h 54"/>
                  <a:gd name="T10" fmla="*/ 6 w 48"/>
                  <a:gd name="T11" fmla="*/ 50 h 54"/>
                  <a:gd name="T12" fmla="*/ 6 w 48"/>
                  <a:gd name="T13" fmla="*/ 46 h 54"/>
                  <a:gd name="T14" fmla="*/ 6 w 48"/>
                  <a:gd name="T15" fmla="*/ 42 h 54"/>
                  <a:gd name="T16" fmla="*/ 6 w 48"/>
                  <a:gd name="T17" fmla="*/ 42 h 54"/>
                  <a:gd name="T18" fmla="*/ 6 w 48"/>
                  <a:gd name="T19" fmla="*/ 42 h 54"/>
                  <a:gd name="T20" fmla="*/ 7 w 48"/>
                  <a:gd name="T21" fmla="*/ 42 h 54"/>
                  <a:gd name="T22" fmla="*/ 10 w 48"/>
                  <a:gd name="T23" fmla="*/ 36 h 54"/>
                  <a:gd name="T24" fmla="*/ 10 w 48"/>
                  <a:gd name="T25" fmla="*/ 32 h 54"/>
                  <a:gd name="T26" fmla="*/ 9 w 48"/>
                  <a:gd name="T27" fmla="*/ 31 h 54"/>
                  <a:gd name="T28" fmla="*/ 8 w 48"/>
                  <a:gd name="T29" fmla="*/ 32 h 54"/>
                  <a:gd name="T30" fmla="*/ 3 w 48"/>
                  <a:gd name="T31" fmla="*/ 34 h 54"/>
                  <a:gd name="T32" fmla="*/ 3 w 48"/>
                  <a:gd name="T33" fmla="*/ 34 h 54"/>
                  <a:gd name="T34" fmla="*/ 0 w 48"/>
                  <a:gd name="T35" fmla="*/ 31 h 54"/>
                  <a:gd name="T36" fmla="*/ 2 w 48"/>
                  <a:gd name="T37" fmla="*/ 20 h 54"/>
                  <a:gd name="T38" fmla="*/ 6 w 48"/>
                  <a:gd name="T39" fmla="*/ 11 h 54"/>
                  <a:gd name="T40" fmla="*/ 9 w 48"/>
                  <a:gd name="T41" fmla="*/ 6 h 54"/>
                  <a:gd name="T42" fmla="*/ 11 w 48"/>
                  <a:gd name="T43" fmla="*/ 5 h 54"/>
                  <a:gd name="T44" fmla="*/ 14 w 48"/>
                  <a:gd name="T45" fmla="*/ 3 h 54"/>
                  <a:gd name="T46" fmla="*/ 17 w 48"/>
                  <a:gd name="T47" fmla="*/ 0 h 54"/>
                  <a:gd name="T48" fmla="*/ 24 w 48"/>
                  <a:gd name="T49" fmla="*/ 4 h 54"/>
                  <a:gd name="T50" fmla="*/ 30 w 48"/>
                  <a:gd name="T51" fmla="*/ 9 h 54"/>
                  <a:gd name="T52" fmla="*/ 36 w 48"/>
                  <a:gd name="T53" fmla="*/ 11 h 54"/>
                  <a:gd name="T54" fmla="*/ 44 w 48"/>
                  <a:gd name="T55" fmla="*/ 12 h 54"/>
                  <a:gd name="T56" fmla="*/ 48 w 48"/>
                  <a:gd name="T57" fmla="*/ 13 h 54"/>
                  <a:gd name="T58" fmla="*/ 47 w 48"/>
                  <a:gd name="T59" fmla="*/ 24 h 54"/>
                  <a:gd name="T60" fmla="*/ 41 w 48"/>
                  <a:gd name="T61" fmla="*/ 31 h 54"/>
                  <a:gd name="T62" fmla="*/ 35 w 48"/>
                  <a:gd name="T63" fmla="*/ 35 h 54"/>
                  <a:gd name="T64" fmla="*/ 29 w 48"/>
                  <a:gd name="T65" fmla="*/ 37 h 54"/>
                  <a:gd name="T66" fmla="*/ 19 w 48"/>
                  <a:gd name="T67" fmla="*/ 49 h 54"/>
                  <a:gd name="T68" fmla="*/ 16 w 48"/>
                  <a:gd name="T6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54">
                    <a:moveTo>
                      <a:pt x="16" y="54"/>
                    </a:moveTo>
                    <a:cubicBezTo>
                      <a:pt x="16" y="54"/>
                      <a:pt x="16" y="54"/>
                      <a:pt x="16" y="54"/>
                    </a:cubicBezTo>
                    <a:cubicBezTo>
                      <a:pt x="16" y="54"/>
                      <a:pt x="16" y="54"/>
                      <a:pt x="16" y="54"/>
                    </a:cubicBezTo>
                    <a:cubicBezTo>
                      <a:pt x="15" y="54"/>
                      <a:pt x="13" y="53"/>
                      <a:pt x="12" y="51"/>
                    </a:cubicBezTo>
                    <a:cubicBezTo>
                      <a:pt x="11" y="50"/>
                      <a:pt x="9" y="50"/>
                      <a:pt x="8" y="50"/>
                    </a:cubicBezTo>
                    <a:cubicBezTo>
                      <a:pt x="6" y="50"/>
                      <a:pt x="6" y="50"/>
                      <a:pt x="6" y="50"/>
                    </a:cubicBezTo>
                    <a:cubicBezTo>
                      <a:pt x="6" y="46"/>
                      <a:pt x="6" y="46"/>
                      <a:pt x="6" y="46"/>
                    </a:cubicBezTo>
                    <a:cubicBezTo>
                      <a:pt x="6" y="42"/>
                      <a:pt x="6" y="42"/>
                      <a:pt x="6" y="42"/>
                    </a:cubicBezTo>
                    <a:cubicBezTo>
                      <a:pt x="6" y="42"/>
                      <a:pt x="6" y="42"/>
                      <a:pt x="6" y="42"/>
                    </a:cubicBezTo>
                    <a:cubicBezTo>
                      <a:pt x="6" y="42"/>
                      <a:pt x="6" y="42"/>
                      <a:pt x="6" y="42"/>
                    </a:cubicBezTo>
                    <a:cubicBezTo>
                      <a:pt x="7" y="42"/>
                      <a:pt x="7" y="42"/>
                      <a:pt x="7" y="42"/>
                    </a:cubicBezTo>
                    <a:cubicBezTo>
                      <a:pt x="10" y="36"/>
                      <a:pt x="10" y="36"/>
                      <a:pt x="10" y="36"/>
                    </a:cubicBezTo>
                    <a:cubicBezTo>
                      <a:pt x="11" y="33"/>
                      <a:pt x="11" y="32"/>
                      <a:pt x="10" y="32"/>
                    </a:cubicBezTo>
                    <a:cubicBezTo>
                      <a:pt x="10" y="32"/>
                      <a:pt x="10" y="31"/>
                      <a:pt x="9" y="31"/>
                    </a:cubicBezTo>
                    <a:cubicBezTo>
                      <a:pt x="9" y="31"/>
                      <a:pt x="9" y="32"/>
                      <a:pt x="8" y="32"/>
                    </a:cubicBezTo>
                    <a:cubicBezTo>
                      <a:pt x="3" y="34"/>
                      <a:pt x="3" y="34"/>
                      <a:pt x="3" y="34"/>
                    </a:cubicBezTo>
                    <a:cubicBezTo>
                      <a:pt x="3" y="34"/>
                      <a:pt x="3" y="34"/>
                      <a:pt x="3" y="34"/>
                    </a:cubicBezTo>
                    <a:cubicBezTo>
                      <a:pt x="1" y="34"/>
                      <a:pt x="0" y="34"/>
                      <a:pt x="0" y="31"/>
                    </a:cubicBezTo>
                    <a:cubicBezTo>
                      <a:pt x="2" y="20"/>
                      <a:pt x="2" y="20"/>
                      <a:pt x="2" y="20"/>
                    </a:cubicBezTo>
                    <a:cubicBezTo>
                      <a:pt x="6" y="11"/>
                      <a:pt x="6" y="11"/>
                      <a:pt x="6" y="11"/>
                    </a:cubicBezTo>
                    <a:cubicBezTo>
                      <a:pt x="9" y="6"/>
                      <a:pt x="9" y="6"/>
                      <a:pt x="9" y="6"/>
                    </a:cubicBezTo>
                    <a:cubicBezTo>
                      <a:pt x="11" y="5"/>
                      <a:pt x="11" y="5"/>
                      <a:pt x="11" y="5"/>
                    </a:cubicBezTo>
                    <a:cubicBezTo>
                      <a:pt x="14" y="3"/>
                      <a:pt x="14" y="3"/>
                      <a:pt x="14" y="3"/>
                    </a:cubicBezTo>
                    <a:cubicBezTo>
                      <a:pt x="17" y="0"/>
                      <a:pt x="17" y="0"/>
                      <a:pt x="17" y="0"/>
                    </a:cubicBezTo>
                    <a:cubicBezTo>
                      <a:pt x="20" y="1"/>
                      <a:pt x="22" y="2"/>
                      <a:pt x="24" y="4"/>
                    </a:cubicBezTo>
                    <a:cubicBezTo>
                      <a:pt x="30" y="9"/>
                      <a:pt x="30" y="9"/>
                      <a:pt x="30" y="9"/>
                    </a:cubicBezTo>
                    <a:cubicBezTo>
                      <a:pt x="31" y="10"/>
                      <a:pt x="33" y="11"/>
                      <a:pt x="36" y="11"/>
                    </a:cubicBezTo>
                    <a:cubicBezTo>
                      <a:pt x="44" y="12"/>
                      <a:pt x="44" y="12"/>
                      <a:pt x="44" y="12"/>
                    </a:cubicBezTo>
                    <a:cubicBezTo>
                      <a:pt x="48" y="13"/>
                      <a:pt x="48" y="13"/>
                      <a:pt x="48" y="13"/>
                    </a:cubicBezTo>
                    <a:cubicBezTo>
                      <a:pt x="48" y="18"/>
                      <a:pt x="48" y="21"/>
                      <a:pt x="47" y="24"/>
                    </a:cubicBezTo>
                    <a:cubicBezTo>
                      <a:pt x="41" y="31"/>
                      <a:pt x="41" y="31"/>
                      <a:pt x="41" y="31"/>
                    </a:cubicBezTo>
                    <a:cubicBezTo>
                      <a:pt x="35" y="35"/>
                      <a:pt x="35" y="35"/>
                      <a:pt x="35" y="35"/>
                    </a:cubicBezTo>
                    <a:cubicBezTo>
                      <a:pt x="29" y="37"/>
                      <a:pt x="29" y="37"/>
                      <a:pt x="29" y="37"/>
                    </a:cubicBezTo>
                    <a:cubicBezTo>
                      <a:pt x="23" y="40"/>
                      <a:pt x="20" y="44"/>
                      <a:pt x="19" y="49"/>
                    </a:cubicBezTo>
                    <a:cubicBezTo>
                      <a:pt x="18" y="53"/>
                      <a:pt x="17" y="54"/>
                      <a:pt x="16" y="5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6" name="Freeform 2232"/>
              <p:cNvSpPr>
                <a:spLocks noEditPoints="1"/>
              </p:cNvSpPr>
              <p:nvPr/>
            </p:nvSpPr>
            <p:spPr bwMode="auto">
              <a:xfrm>
                <a:off x="2804" y="3629"/>
                <a:ext cx="99" cy="560"/>
              </a:xfrm>
              <a:custGeom>
                <a:avLst/>
                <a:gdLst>
                  <a:gd name="T0" fmla="*/ 37 w 72"/>
                  <a:gd name="T1" fmla="*/ 393 h 406"/>
                  <a:gd name="T2" fmla="*/ 35 w 72"/>
                  <a:gd name="T3" fmla="*/ 390 h 406"/>
                  <a:gd name="T4" fmla="*/ 25 w 72"/>
                  <a:gd name="T5" fmla="*/ 393 h 406"/>
                  <a:gd name="T6" fmla="*/ 30 w 72"/>
                  <a:gd name="T7" fmla="*/ 390 h 406"/>
                  <a:gd name="T8" fmla="*/ 33 w 72"/>
                  <a:gd name="T9" fmla="*/ 388 h 406"/>
                  <a:gd name="T10" fmla="*/ 27 w 72"/>
                  <a:gd name="T11" fmla="*/ 382 h 406"/>
                  <a:gd name="T12" fmla="*/ 21 w 72"/>
                  <a:gd name="T13" fmla="*/ 378 h 406"/>
                  <a:gd name="T14" fmla="*/ 18 w 72"/>
                  <a:gd name="T15" fmla="*/ 374 h 406"/>
                  <a:gd name="T16" fmla="*/ 14 w 72"/>
                  <a:gd name="T17" fmla="*/ 372 h 406"/>
                  <a:gd name="T18" fmla="*/ 12 w 72"/>
                  <a:gd name="T19" fmla="*/ 366 h 406"/>
                  <a:gd name="T20" fmla="*/ 22 w 72"/>
                  <a:gd name="T21" fmla="*/ 363 h 406"/>
                  <a:gd name="T22" fmla="*/ 28 w 72"/>
                  <a:gd name="T23" fmla="*/ 370 h 406"/>
                  <a:gd name="T24" fmla="*/ 48 w 72"/>
                  <a:gd name="T25" fmla="*/ 387 h 406"/>
                  <a:gd name="T26" fmla="*/ 41 w 72"/>
                  <a:gd name="T27" fmla="*/ 388 h 406"/>
                  <a:gd name="T28" fmla="*/ 16 w 72"/>
                  <a:gd name="T29" fmla="*/ 355 h 406"/>
                  <a:gd name="T30" fmla="*/ 13 w 72"/>
                  <a:gd name="T31" fmla="*/ 342 h 406"/>
                  <a:gd name="T32" fmla="*/ 11 w 72"/>
                  <a:gd name="T33" fmla="*/ 342 h 406"/>
                  <a:gd name="T34" fmla="*/ 13 w 72"/>
                  <a:gd name="T35" fmla="*/ 326 h 406"/>
                  <a:gd name="T36" fmla="*/ 16 w 72"/>
                  <a:gd name="T37" fmla="*/ 321 h 406"/>
                  <a:gd name="T38" fmla="*/ 13 w 72"/>
                  <a:gd name="T39" fmla="*/ 313 h 406"/>
                  <a:gd name="T40" fmla="*/ 0 w 72"/>
                  <a:gd name="T41" fmla="*/ 305 h 406"/>
                  <a:gd name="T42" fmla="*/ 7 w 72"/>
                  <a:gd name="T43" fmla="*/ 298 h 406"/>
                  <a:gd name="T44" fmla="*/ 10 w 72"/>
                  <a:gd name="T45" fmla="*/ 299 h 406"/>
                  <a:gd name="T46" fmla="*/ 10 w 72"/>
                  <a:gd name="T47" fmla="*/ 306 h 406"/>
                  <a:gd name="T48" fmla="*/ 21 w 72"/>
                  <a:gd name="T49" fmla="*/ 285 h 406"/>
                  <a:gd name="T50" fmla="*/ 24 w 72"/>
                  <a:gd name="T51" fmla="*/ 276 h 406"/>
                  <a:gd name="T52" fmla="*/ 21 w 72"/>
                  <a:gd name="T53" fmla="*/ 244 h 406"/>
                  <a:gd name="T54" fmla="*/ 18 w 72"/>
                  <a:gd name="T55" fmla="*/ 202 h 406"/>
                  <a:gd name="T56" fmla="*/ 31 w 72"/>
                  <a:gd name="T57" fmla="*/ 161 h 406"/>
                  <a:gd name="T58" fmla="*/ 33 w 72"/>
                  <a:gd name="T59" fmla="*/ 153 h 406"/>
                  <a:gd name="T60" fmla="*/ 35 w 72"/>
                  <a:gd name="T61" fmla="*/ 147 h 406"/>
                  <a:gd name="T62" fmla="*/ 36 w 72"/>
                  <a:gd name="T63" fmla="*/ 107 h 406"/>
                  <a:gd name="T64" fmla="*/ 43 w 72"/>
                  <a:gd name="T65" fmla="*/ 6 h 406"/>
                  <a:gd name="T66" fmla="*/ 50 w 72"/>
                  <a:gd name="T67" fmla="*/ 2 h 406"/>
                  <a:gd name="T68" fmla="*/ 59 w 72"/>
                  <a:gd name="T69" fmla="*/ 16 h 406"/>
                  <a:gd name="T70" fmla="*/ 63 w 72"/>
                  <a:gd name="T71" fmla="*/ 32 h 406"/>
                  <a:gd name="T72" fmla="*/ 72 w 72"/>
                  <a:gd name="T73" fmla="*/ 50 h 406"/>
                  <a:gd name="T74" fmla="*/ 60 w 72"/>
                  <a:gd name="T75" fmla="*/ 79 h 406"/>
                  <a:gd name="T76" fmla="*/ 48 w 72"/>
                  <a:gd name="T77" fmla="*/ 110 h 406"/>
                  <a:gd name="T78" fmla="*/ 48 w 72"/>
                  <a:gd name="T79" fmla="*/ 121 h 406"/>
                  <a:gd name="T80" fmla="*/ 43 w 72"/>
                  <a:gd name="T81" fmla="*/ 126 h 406"/>
                  <a:gd name="T82" fmla="*/ 47 w 72"/>
                  <a:gd name="T83" fmla="*/ 154 h 406"/>
                  <a:gd name="T84" fmla="*/ 43 w 72"/>
                  <a:gd name="T85" fmla="*/ 177 h 406"/>
                  <a:gd name="T86" fmla="*/ 40 w 72"/>
                  <a:gd name="T87" fmla="*/ 188 h 406"/>
                  <a:gd name="T88" fmla="*/ 36 w 72"/>
                  <a:gd name="T89" fmla="*/ 211 h 406"/>
                  <a:gd name="T90" fmla="*/ 31 w 72"/>
                  <a:gd name="T91" fmla="*/ 276 h 406"/>
                  <a:gd name="T92" fmla="*/ 37 w 72"/>
                  <a:gd name="T93" fmla="*/ 283 h 406"/>
                  <a:gd name="T94" fmla="*/ 30 w 72"/>
                  <a:gd name="T95" fmla="*/ 284 h 406"/>
                  <a:gd name="T96" fmla="*/ 31 w 72"/>
                  <a:gd name="T97" fmla="*/ 297 h 406"/>
                  <a:gd name="T98" fmla="*/ 25 w 72"/>
                  <a:gd name="T99" fmla="*/ 33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06">
                    <a:moveTo>
                      <a:pt x="37" y="406"/>
                    </a:moveTo>
                    <a:cubicBezTo>
                      <a:pt x="36" y="406"/>
                      <a:pt x="35" y="406"/>
                      <a:pt x="34" y="404"/>
                    </a:cubicBezTo>
                    <a:cubicBezTo>
                      <a:pt x="32" y="403"/>
                      <a:pt x="33" y="401"/>
                      <a:pt x="35" y="399"/>
                    </a:cubicBezTo>
                    <a:cubicBezTo>
                      <a:pt x="37" y="393"/>
                      <a:pt x="37" y="393"/>
                      <a:pt x="37" y="393"/>
                    </a:cubicBezTo>
                    <a:cubicBezTo>
                      <a:pt x="38" y="392"/>
                      <a:pt x="38" y="392"/>
                      <a:pt x="38" y="392"/>
                    </a:cubicBezTo>
                    <a:cubicBezTo>
                      <a:pt x="37" y="392"/>
                      <a:pt x="37" y="392"/>
                      <a:pt x="37" y="392"/>
                    </a:cubicBezTo>
                    <a:cubicBezTo>
                      <a:pt x="36" y="390"/>
                      <a:pt x="36" y="390"/>
                      <a:pt x="36" y="390"/>
                    </a:cubicBezTo>
                    <a:cubicBezTo>
                      <a:pt x="35" y="390"/>
                      <a:pt x="35" y="390"/>
                      <a:pt x="35" y="390"/>
                    </a:cubicBezTo>
                    <a:cubicBezTo>
                      <a:pt x="35" y="390"/>
                      <a:pt x="35" y="390"/>
                      <a:pt x="35" y="390"/>
                    </a:cubicBezTo>
                    <a:cubicBezTo>
                      <a:pt x="33" y="391"/>
                      <a:pt x="33" y="391"/>
                      <a:pt x="33" y="391"/>
                    </a:cubicBezTo>
                    <a:cubicBezTo>
                      <a:pt x="31" y="393"/>
                      <a:pt x="29" y="393"/>
                      <a:pt x="26" y="393"/>
                    </a:cubicBezTo>
                    <a:cubicBezTo>
                      <a:pt x="25" y="393"/>
                      <a:pt x="25" y="393"/>
                      <a:pt x="25" y="393"/>
                    </a:cubicBezTo>
                    <a:cubicBezTo>
                      <a:pt x="23" y="393"/>
                      <a:pt x="23" y="393"/>
                      <a:pt x="23" y="393"/>
                    </a:cubicBezTo>
                    <a:cubicBezTo>
                      <a:pt x="23" y="393"/>
                      <a:pt x="23" y="393"/>
                      <a:pt x="24" y="392"/>
                    </a:cubicBezTo>
                    <a:cubicBezTo>
                      <a:pt x="27" y="391"/>
                      <a:pt x="27" y="391"/>
                      <a:pt x="27" y="391"/>
                    </a:cubicBezTo>
                    <a:cubicBezTo>
                      <a:pt x="30" y="390"/>
                      <a:pt x="30" y="390"/>
                      <a:pt x="30" y="390"/>
                    </a:cubicBezTo>
                    <a:cubicBezTo>
                      <a:pt x="31" y="390"/>
                      <a:pt x="31" y="390"/>
                      <a:pt x="31" y="390"/>
                    </a:cubicBezTo>
                    <a:cubicBezTo>
                      <a:pt x="31" y="390"/>
                      <a:pt x="31" y="390"/>
                      <a:pt x="31" y="390"/>
                    </a:cubicBezTo>
                    <a:cubicBezTo>
                      <a:pt x="32" y="389"/>
                      <a:pt x="32" y="389"/>
                      <a:pt x="32" y="389"/>
                    </a:cubicBezTo>
                    <a:cubicBezTo>
                      <a:pt x="33" y="388"/>
                      <a:pt x="33" y="388"/>
                      <a:pt x="33" y="388"/>
                    </a:cubicBezTo>
                    <a:cubicBezTo>
                      <a:pt x="32" y="388"/>
                      <a:pt x="32" y="388"/>
                      <a:pt x="32" y="388"/>
                    </a:cubicBezTo>
                    <a:cubicBezTo>
                      <a:pt x="29" y="387"/>
                      <a:pt x="29" y="387"/>
                      <a:pt x="29" y="387"/>
                    </a:cubicBezTo>
                    <a:cubicBezTo>
                      <a:pt x="28" y="386"/>
                      <a:pt x="27" y="386"/>
                      <a:pt x="26" y="385"/>
                    </a:cubicBezTo>
                    <a:cubicBezTo>
                      <a:pt x="26" y="384"/>
                      <a:pt x="26" y="383"/>
                      <a:pt x="27" y="382"/>
                    </a:cubicBezTo>
                    <a:cubicBezTo>
                      <a:pt x="27" y="382"/>
                      <a:pt x="27" y="382"/>
                      <a:pt x="27" y="382"/>
                    </a:cubicBezTo>
                    <a:cubicBezTo>
                      <a:pt x="27" y="382"/>
                      <a:pt x="27" y="382"/>
                      <a:pt x="27" y="382"/>
                    </a:cubicBezTo>
                    <a:cubicBezTo>
                      <a:pt x="25" y="379"/>
                      <a:pt x="24" y="377"/>
                      <a:pt x="23" y="377"/>
                    </a:cubicBezTo>
                    <a:cubicBezTo>
                      <a:pt x="22" y="377"/>
                      <a:pt x="22" y="377"/>
                      <a:pt x="21" y="378"/>
                    </a:cubicBezTo>
                    <a:cubicBezTo>
                      <a:pt x="20" y="380"/>
                      <a:pt x="20" y="380"/>
                      <a:pt x="20" y="380"/>
                    </a:cubicBezTo>
                    <a:cubicBezTo>
                      <a:pt x="20" y="380"/>
                      <a:pt x="20" y="380"/>
                      <a:pt x="20" y="380"/>
                    </a:cubicBezTo>
                    <a:cubicBezTo>
                      <a:pt x="20" y="376"/>
                      <a:pt x="20" y="376"/>
                      <a:pt x="20" y="376"/>
                    </a:cubicBezTo>
                    <a:cubicBezTo>
                      <a:pt x="20" y="375"/>
                      <a:pt x="19" y="374"/>
                      <a:pt x="18" y="374"/>
                    </a:cubicBezTo>
                    <a:cubicBezTo>
                      <a:pt x="18" y="374"/>
                      <a:pt x="18" y="374"/>
                      <a:pt x="18" y="374"/>
                    </a:cubicBezTo>
                    <a:cubicBezTo>
                      <a:pt x="17" y="374"/>
                      <a:pt x="17" y="374"/>
                      <a:pt x="17" y="374"/>
                    </a:cubicBezTo>
                    <a:cubicBezTo>
                      <a:pt x="16" y="375"/>
                      <a:pt x="16" y="375"/>
                      <a:pt x="16" y="375"/>
                    </a:cubicBezTo>
                    <a:cubicBezTo>
                      <a:pt x="14" y="374"/>
                      <a:pt x="14" y="373"/>
                      <a:pt x="14" y="372"/>
                    </a:cubicBezTo>
                    <a:cubicBezTo>
                      <a:pt x="15" y="370"/>
                      <a:pt x="15" y="368"/>
                      <a:pt x="14" y="367"/>
                    </a:cubicBezTo>
                    <a:cubicBezTo>
                      <a:pt x="14" y="366"/>
                      <a:pt x="14" y="366"/>
                      <a:pt x="14" y="366"/>
                    </a:cubicBezTo>
                    <a:cubicBezTo>
                      <a:pt x="14" y="366"/>
                      <a:pt x="14" y="366"/>
                      <a:pt x="14" y="366"/>
                    </a:cubicBezTo>
                    <a:cubicBezTo>
                      <a:pt x="13" y="366"/>
                      <a:pt x="13" y="366"/>
                      <a:pt x="12" y="366"/>
                    </a:cubicBezTo>
                    <a:cubicBezTo>
                      <a:pt x="12" y="365"/>
                      <a:pt x="13" y="364"/>
                      <a:pt x="14" y="361"/>
                    </a:cubicBezTo>
                    <a:cubicBezTo>
                      <a:pt x="17" y="357"/>
                      <a:pt x="17" y="357"/>
                      <a:pt x="17" y="357"/>
                    </a:cubicBezTo>
                    <a:cubicBezTo>
                      <a:pt x="17" y="359"/>
                      <a:pt x="18" y="361"/>
                      <a:pt x="19" y="362"/>
                    </a:cubicBezTo>
                    <a:cubicBezTo>
                      <a:pt x="20" y="363"/>
                      <a:pt x="21" y="363"/>
                      <a:pt x="22" y="363"/>
                    </a:cubicBezTo>
                    <a:cubicBezTo>
                      <a:pt x="22" y="363"/>
                      <a:pt x="23" y="363"/>
                      <a:pt x="23" y="363"/>
                    </a:cubicBezTo>
                    <a:cubicBezTo>
                      <a:pt x="25" y="361"/>
                      <a:pt x="25" y="361"/>
                      <a:pt x="26" y="361"/>
                    </a:cubicBezTo>
                    <a:cubicBezTo>
                      <a:pt x="26" y="361"/>
                      <a:pt x="26" y="362"/>
                      <a:pt x="27" y="364"/>
                    </a:cubicBezTo>
                    <a:cubicBezTo>
                      <a:pt x="28" y="370"/>
                      <a:pt x="28" y="370"/>
                      <a:pt x="28" y="370"/>
                    </a:cubicBezTo>
                    <a:cubicBezTo>
                      <a:pt x="28" y="377"/>
                      <a:pt x="30" y="381"/>
                      <a:pt x="34" y="381"/>
                    </a:cubicBezTo>
                    <a:cubicBezTo>
                      <a:pt x="35" y="381"/>
                      <a:pt x="35" y="380"/>
                      <a:pt x="36" y="380"/>
                    </a:cubicBezTo>
                    <a:cubicBezTo>
                      <a:pt x="41" y="380"/>
                      <a:pt x="47" y="381"/>
                      <a:pt x="52" y="383"/>
                    </a:cubicBezTo>
                    <a:cubicBezTo>
                      <a:pt x="51" y="384"/>
                      <a:pt x="49" y="385"/>
                      <a:pt x="48" y="387"/>
                    </a:cubicBezTo>
                    <a:cubicBezTo>
                      <a:pt x="45" y="388"/>
                      <a:pt x="45" y="388"/>
                      <a:pt x="45" y="388"/>
                    </a:cubicBezTo>
                    <a:cubicBezTo>
                      <a:pt x="42" y="388"/>
                      <a:pt x="42" y="388"/>
                      <a:pt x="42" y="388"/>
                    </a:cubicBezTo>
                    <a:cubicBezTo>
                      <a:pt x="41" y="388"/>
                      <a:pt x="41" y="388"/>
                      <a:pt x="41" y="388"/>
                    </a:cubicBezTo>
                    <a:cubicBezTo>
                      <a:pt x="41" y="388"/>
                      <a:pt x="41" y="388"/>
                      <a:pt x="41" y="388"/>
                    </a:cubicBezTo>
                    <a:cubicBezTo>
                      <a:pt x="40" y="393"/>
                      <a:pt x="40" y="393"/>
                      <a:pt x="40" y="393"/>
                    </a:cubicBezTo>
                    <a:cubicBezTo>
                      <a:pt x="40" y="401"/>
                      <a:pt x="40" y="401"/>
                      <a:pt x="40" y="401"/>
                    </a:cubicBezTo>
                    <a:cubicBezTo>
                      <a:pt x="39" y="404"/>
                      <a:pt x="38" y="406"/>
                      <a:pt x="37" y="406"/>
                    </a:cubicBezTo>
                    <a:close/>
                    <a:moveTo>
                      <a:pt x="16" y="355"/>
                    </a:moveTo>
                    <a:cubicBezTo>
                      <a:pt x="16" y="355"/>
                      <a:pt x="15" y="355"/>
                      <a:pt x="15" y="355"/>
                    </a:cubicBezTo>
                    <a:cubicBezTo>
                      <a:pt x="14" y="355"/>
                      <a:pt x="14" y="355"/>
                      <a:pt x="14" y="355"/>
                    </a:cubicBezTo>
                    <a:cubicBezTo>
                      <a:pt x="12" y="355"/>
                      <a:pt x="11" y="352"/>
                      <a:pt x="11" y="346"/>
                    </a:cubicBezTo>
                    <a:cubicBezTo>
                      <a:pt x="13" y="342"/>
                      <a:pt x="13" y="342"/>
                      <a:pt x="13" y="342"/>
                    </a:cubicBezTo>
                    <a:cubicBezTo>
                      <a:pt x="13" y="341"/>
                      <a:pt x="13" y="341"/>
                      <a:pt x="13" y="341"/>
                    </a:cubicBezTo>
                    <a:cubicBezTo>
                      <a:pt x="13" y="341"/>
                      <a:pt x="13" y="340"/>
                      <a:pt x="13" y="340"/>
                    </a:cubicBezTo>
                    <a:cubicBezTo>
                      <a:pt x="13" y="340"/>
                      <a:pt x="13" y="339"/>
                      <a:pt x="12" y="339"/>
                    </a:cubicBezTo>
                    <a:cubicBezTo>
                      <a:pt x="11" y="339"/>
                      <a:pt x="11" y="339"/>
                      <a:pt x="11" y="342"/>
                    </a:cubicBezTo>
                    <a:cubicBezTo>
                      <a:pt x="11" y="342"/>
                      <a:pt x="11" y="342"/>
                      <a:pt x="10" y="342"/>
                    </a:cubicBezTo>
                    <a:cubicBezTo>
                      <a:pt x="10" y="339"/>
                      <a:pt x="10" y="339"/>
                      <a:pt x="10" y="339"/>
                    </a:cubicBezTo>
                    <a:cubicBezTo>
                      <a:pt x="11" y="330"/>
                      <a:pt x="11" y="330"/>
                      <a:pt x="11" y="330"/>
                    </a:cubicBezTo>
                    <a:cubicBezTo>
                      <a:pt x="11" y="328"/>
                      <a:pt x="12" y="326"/>
                      <a:pt x="13" y="326"/>
                    </a:cubicBezTo>
                    <a:cubicBezTo>
                      <a:pt x="13" y="326"/>
                      <a:pt x="13" y="326"/>
                      <a:pt x="13" y="326"/>
                    </a:cubicBezTo>
                    <a:cubicBezTo>
                      <a:pt x="14" y="326"/>
                      <a:pt x="14" y="326"/>
                      <a:pt x="15" y="326"/>
                    </a:cubicBezTo>
                    <a:cubicBezTo>
                      <a:pt x="18" y="326"/>
                      <a:pt x="19" y="325"/>
                      <a:pt x="19" y="324"/>
                    </a:cubicBezTo>
                    <a:cubicBezTo>
                      <a:pt x="19" y="322"/>
                      <a:pt x="17" y="321"/>
                      <a:pt x="16" y="321"/>
                    </a:cubicBezTo>
                    <a:cubicBezTo>
                      <a:pt x="10" y="321"/>
                      <a:pt x="10" y="321"/>
                      <a:pt x="10" y="321"/>
                    </a:cubicBezTo>
                    <a:cubicBezTo>
                      <a:pt x="10" y="320"/>
                      <a:pt x="9" y="320"/>
                      <a:pt x="9" y="320"/>
                    </a:cubicBezTo>
                    <a:cubicBezTo>
                      <a:pt x="9" y="319"/>
                      <a:pt x="9" y="319"/>
                      <a:pt x="9" y="318"/>
                    </a:cubicBezTo>
                    <a:cubicBezTo>
                      <a:pt x="13" y="313"/>
                      <a:pt x="13" y="313"/>
                      <a:pt x="13" y="313"/>
                    </a:cubicBezTo>
                    <a:cubicBezTo>
                      <a:pt x="13" y="311"/>
                      <a:pt x="13" y="310"/>
                      <a:pt x="12" y="310"/>
                    </a:cubicBezTo>
                    <a:cubicBezTo>
                      <a:pt x="12" y="309"/>
                      <a:pt x="11" y="308"/>
                      <a:pt x="9" y="308"/>
                    </a:cubicBezTo>
                    <a:cubicBezTo>
                      <a:pt x="2" y="306"/>
                      <a:pt x="2" y="306"/>
                      <a:pt x="2" y="306"/>
                    </a:cubicBezTo>
                    <a:cubicBezTo>
                      <a:pt x="1" y="306"/>
                      <a:pt x="1" y="305"/>
                      <a:pt x="0" y="305"/>
                    </a:cubicBezTo>
                    <a:cubicBezTo>
                      <a:pt x="1" y="305"/>
                      <a:pt x="1" y="305"/>
                      <a:pt x="1" y="305"/>
                    </a:cubicBezTo>
                    <a:cubicBezTo>
                      <a:pt x="1" y="305"/>
                      <a:pt x="1" y="305"/>
                      <a:pt x="1" y="305"/>
                    </a:cubicBezTo>
                    <a:cubicBezTo>
                      <a:pt x="1" y="305"/>
                      <a:pt x="1" y="305"/>
                      <a:pt x="1" y="305"/>
                    </a:cubicBezTo>
                    <a:cubicBezTo>
                      <a:pt x="7" y="298"/>
                      <a:pt x="7" y="298"/>
                      <a:pt x="7" y="298"/>
                    </a:cubicBezTo>
                    <a:cubicBezTo>
                      <a:pt x="8" y="297"/>
                      <a:pt x="8" y="297"/>
                      <a:pt x="9" y="297"/>
                    </a:cubicBezTo>
                    <a:cubicBezTo>
                      <a:pt x="9" y="297"/>
                      <a:pt x="10" y="297"/>
                      <a:pt x="10" y="297"/>
                    </a:cubicBezTo>
                    <a:cubicBezTo>
                      <a:pt x="10" y="297"/>
                      <a:pt x="11" y="298"/>
                      <a:pt x="11" y="298"/>
                    </a:cubicBezTo>
                    <a:cubicBezTo>
                      <a:pt x="11" y="298"/>
                      <a:pt x="11" y="299"/>
                      <a:pt x="10" y="299"/>
                    </a:cubicBezTo>
                    <a:cubicBezTo>
                      <a:pt x="8" y="303"/>
                      <a:pt x="8" y="303"/>
                      <a:pt x="8" y="303"/>
                    </a:cubicBezTo>
                    <a:cubicBezTo>
                      <a:pt x="7" y="304"/>
                      <a:pt x="7" y="304"/>
                      <a:pt x="7" y="304"/>
                    </a:cubicBezTo>
                    <a:cubicBezTo>
                      <a:pt x="8" y="304"/>
                      <a:pt x="8" y="304"/>
                      <a:pt x="8" y="304"/>
                    </a:cubicBezTo>
                    <a:cubicBezTo>
                      <a:pt x="9" y="304"/>
                      <a:pt x="10" y="305"/>
                      <a:pt x="10" y="306"/>
                    </a:cubicBezTo>
                    <a:cubicBezTo>
                      <a:pt x="11" y="306"/>
                      <a:pt x="11" y="306"/>
                      <a:pt x="12" y="306"/>
                    </a:cubicBezTo>
                    <a:cubicBezTo>
                      <a:pt x="14" y="306"/>
                      <a:pt x="15" y="304"/>
                      <a:pt x="17" y="298"/>
                    </a:cubicBezTo>
                    <a:cubicBezTo>
                      <a:pt x="18" y="293"/>
                      <a:pt x="19" y="290"/>
                      <a:pt x="18" y="288"/>
                    </a:cubicBezTo>
                    <a:cubicBezTo>
                      <a:pt x="18" y="287"/>
                      <a:pt x="19" y="286"/>
                      <a:pt x="21" y="285"/>
                    </a:cubicBezTo>
                    <a:cubicBezTo>
                      <a:pt x="26" y="281"/>
                      <a:pt x="26" y="281"/>
                      <a:pt x="26" y="281"/>
                    </a:cubicBezTo>
                    <a:cubicBezTo>
                      <a:pt x="26" y="281"/>
                      <a:pt x="26" y="281"/>
                      <a:pt x="26" y="281"/>
                    </a:cubicBezTo>
                    <a:cubicBezTo>
                      <a:pt x="26" y="281"/>
                      <a:pt x="26" y="281"/>
                      <a:pt x="26" y="281"/>
                    </a:cubicBezTo>
                    <a:cubicBezTo>
                      <a:pt x="26" y="279"/>
                      <a:pt x="26" y="278"/>
                      <a:pt x="24" y="276"/>
                    </a:cubicBezTo>
                    <a:cubicBezTo>
                      <a:pt x="23" y="274"/>
                      <a:pt x="22" y="272"/>
                      <a:pt x="22" y="270"/>
                    </a:cubicBezTo>
                    <a:cubicBezTo>
                      <a:pt x="24" y="259"/>
                      <a:pt x="24" y="259"/>
                      <a:pt x="24" y="259"/>
                    </a:cubicBezTo>
                    <a:cubicBezTo>
                      <a:pt x="25" y="255"/>
                      <a:pt x="26" y="251"/>
                      <a:pt x="25" y="247"/>
                    </a:cubicBezTo>
                    <a:cubicBezTo>
                      <a:pt x="24" y="245"/>
                      <a:pt x="23" y="244"/>
                      <a:pt x="21" y="244"/>
                    </a:cubicBezTo>
                    <a:cubicBezTo>
                      <a:pt x="17" y="243"/>
                      <a:pt x="17" y="243"/>
                      <a:pt x="17" y="243"/>
                    </a:cubicBezTo>
                    <a:cubicBezTo>
                      <a:pt x="13" y="241"/>
                      <a:pt x="13" y="238"/>
                      <a:pt x="14" y="232"/>
                    </a:cubicBezTo>
                    <a:cubicBezTo>
                      <a:pt x="18" y="217"/>
                      <a:pt x="18" y="217"/>
                      <a:pt x="18" y="217"/>
                    </a:cubicBezTo>
                    <a:cubicBezTo>
                      <a:pt x="20" y="211"/>
                      <a:pt x="20" y="206"/>
                      <a:pt x="18" y="202"/>
                    </a:cubicBezTo>
                    <a:cubicBezTo>
                      <a:pt x="18" y="199"/>
                      <a:pt x="18" y="196"/>
                      <a:pt x="19" y="194"/>
                    </a:cubicBezTo>
                    <a:cubicBezTo>
                      <a:pt x="21" y="191"/>
                      <a:pt x="23" y="188"/>
                      <a:pt x="23" y="186"/>
                    </a:cubicBezTo>
                    <a:cubicBezTo>
                      <a:pt x="29" y="164"/>
                      <a:pt x="29" y="164"/>
                      <a:pt x="29" y="164"/>
                    </a:cubicBezTo>
                    <a:cubicBezTo>
                      <a:pt x="31" y="161"/>
                      <a:pt x="31" y="161"/>
                      <a:pt x="31" y="161"/>
                    </a:cubicBezTo>
                    <a:cubicBezTo>
                      <a:pt x="33" y="157"/>
                      <a:pt x="33" y="157"/>
                      <a:pt x="33" y="157"/>
                    </a:cubicBezTo>
                    <a:cubicBezTo>
                      <a:pt x="33" y="157"/>
                      <a:pt x="33" y="157"/>
                      <a:pt x="33" y="157"/>
                    </a:cubicBezTo>
                    <a:cubicBezTo>
                      <a:pt x="33" y="156"/>
                      <a:pt x="33" y="156"/>
                      <a:pt x="33" y="156"/>
                    </a:cubicBezTo>
                    <a:cubicBezTo>
                      <a:pt x="33" y="153"/>
                      <a:pt x="33" y="153"/>
                      <a:pt x="33" y="153"/>
                    </a:cubicBezTo>
                    <a:cubicBezTo>
                      <a:pt x="32" y="151"/>
                      <a:pt x="32" y="151"/>
                      <a:pt x="32" y="151"/>
                    </a:cubicBezTo>
                    <a:cubicBezTo>
                      <a:pt x="34" y="149"/>
                      <a:pt x="34" y="149"/>
                      <a:pt x="34" y="149"/>
                    </a:cubicBezTo>
                    <a:cubicBezTo>
                      <a:pt x="35" y="147"/>
                      <a:pt x="35" y="147"/>
                      <a:pt x="35" y="147"/>
                    </a:cubicBezTo>
                    <a:cubicBezTo>
                      <a:pt x="35" y="147"/>
                      <a:pt x="35" y="147"/>
                      <a:pt x="35" y="147"/>
                    </a:cubicBezTo>
                    <a:cubicBezTo>
                      <a:pt x="35" y="146"/>
                      <a:pt x="35" y="146"/>
                      <a:pt x="35" y="146"/>
                    </a:cubicBezTo>
                    <a:cubicBezTo>
                      <a:pt x="34" y="141"/>
                      <a:pt x="34" y="141"/>
                      <a:pt x="34" y="141"/>
                    </a:cubicBezTo>
                    <a:cubicBezTo>
                      <a:pt x="34" y="136"/>
                      <a:pt x="34" y="136"/>
                      <a:pt x="34" y="136"/>
                    </a:cubicBezTo>
                    <a:cubicBezTo>
                      <a:pt x="35" y="128"/>
                      <a:pt x="36" y="117"/>
                      <a:pt x="36" y="107"/>
                    </a:cubicBezTo>
                    <a:cubicBezTo>
                      <a:pt x="36" y="103"/>
                      <a:pt x="36" y="96"/>
                      <a:pt x="40" y="85"/>
                    </a:cubicBezTo>
                    <a:cubicBezTo>
                      <a:pt x="43" y="64"/>
                      <a:pt x="43" y="64"/>
                      <a:pt x="43" y="64"/>
                    </a:cubicBezTo>
                    <a:cubicBezTo>
                      <a:pt x="45" y="22"/>
                      <a:pt x="45" y="22"/>
                      <a:pt x="45" y="22"/>
                    </a:cubicBezTo>
                    <a:cubicBezTo>
                      <a:pt x="45" y="16"/>
                      <a:pt x="45" y="11"/>
                      <a:pt x="43" y="6"/>
                    </a:cubicBezTo>
                    <a:cubicBezTo>
                      <a:pt x="48" y="6"/>
                      <a:pt x="48" y="6"/>
                      <a:pt x="48" y="6"/>
                    </a:cubicBezTo>
                    <a:cubicBezTo>
                      <a:pt x="48" y="6"/>
                      <a:pt x="48" y="6"/>
                      <a:pt x="48" y="6"/>
                    </a:cubicBezTo>
                    <a:cubicBezTo>
                      <a:pt x="49" y="6"/>
                      <a:pt x="49" y="6"/>
                      <a:pt x="49" y="6"/>
                    </a:cubicBezTo>
                    <a:cubicBezTo>
                      <a:pt x="50" y="2"/>
                      <a:pt x="50" y="2"/>
                      <a:pt x="50" y="2"/>
                    </a:cubicBezTo>
                    <a:cubicBezTo>
                      <a:pt x="51" y="0"/>
                      <a:pt x="51" y="0"/>
                      <a:pt x="51" y="0"/>
                    </a:cubicBezTo>
                    <a:cubicBezTo>
                      <a:pt x="52" y="0"/>
                      <a:pt x="52" y="0"/>
                      <a:pt x="52" y="0"/>
                    </a:cubicBezTo>
                    <a:cubicBezTo>
                      <a:pt x="53" y="1"/>
                      <a:pt x="55" y="4"/>
                      <a:pt x="58" y="14"/>
                    </a:cubicBezTo>
                    <a:cubicBezTo>
                      <a:pt x="59" y="16"/>
                      <a:pt x="59" y="16"/>
                      <a:pt x="59" y="16"/>
                    </a:cubicBezTo>
                    <a:cubicBezTo>
                      <a:pt x="60" y="17"/>
                      <a:pt x="60" y="17"/>
                      <a:pt x="60" y="17"/>
                    </a:cubicBezTo>
                    <a:cubicBezTo>
                      <a:pt x="61" y="18"/>
                      <a:pt x="61" y="20"/>
                      <a:pt x="60" y="23"/>
                    </a:cubicBezTo>
                    <a:cubicBezTo>
                      <a:pt x="60" y="25"/>
                      <a:pt x="59" y="28"/>
                      <a:pt x="61" y="29"/>
                    </a:cubicBezTo>
                    <a:cubicBezTo>
                      <a:pt x="63" y="32"/>
                      <a:pt x="63" y="32"/>
                      <a:pt x="63" y="32"/>
                    </a:cubicBezTo>
                    <a:cubicBezTo>
                      <a:pt x="64" y="40"/>
                      <a:pt x="64" y="40"/>
                      <a:pt x="64" y="40"/>
                    </a:cubicBezTo>
                    <a:cubicBezTo>
                      <a:pt x="65" y="44"/>
                      <a:pt x="66" y="47"/>
                      <a:pt x="69" y="48"/>
                    </a:cubicBezTo>
                    <a:cubicBezTo>
                      <a:pt x="71" y="50"/>
                      <a:pt x="71" y="50"/>
                      <a:pt x="71" y="50"/>
                    </a:cubicBezTo>
                    <a:cubicBezTo>
                      <a:pt x="72" y="50"/>
                      <a:pt x="72" y="50"/>
                      <a:pt x="72" y="50"/>
                    </a:cubicBezTo>
                    <a:cubicBezTo>
                      <a:pt x="72" y="52"/>
                      <a:pt x="72" y="52"/>
                      <a:pt x="72" y="52"/>
                    </a:cubicBezTo>
                    <a:cubicBezTo>
                      <a:pt x="69" y="58"/>
                      <a:pt x="69" y="58"/>
                      <a:pt x="69" y="58"/>
                    </a:cubicBezTo>
                    <a:cubicBezTo>
                      <a:pt x="63" y="64"/>
                      <a:pt x="63" y="64"/>
                      <a:pt x="63" y="64"/>
                    </a:cubicBezTo>
                    <a:cubicBezTo>
                      <a:pt x="55" y="73"/>
                      <a:pt x="58" y="77"/>
                      <a:pt x="60" y="79"/>
                    </a:cubicBezTo>
                    <a:cubicBezTo>
                      <a:pt x="62" y="81"/>
                      <a:pt x="62" y="84"/>
                      <a:pt x="60" y="88"/>
                    </a:cubicBezTo>
                    <a:cubicBezTo>
                      <a:pt x="57" y="93"/>
                      <a:pt x="57" y="93"/>
                      <a:pt x="57" y="93"/>
                    </a:cubicBezTo>
                    <a:cubicBezTo>
                      <a:pt x="55" y="97"/>
                      <a:pt x="55" y="97"/>
                      <a:pt x="55" y="97"/>
                    </a:cubicBezTo>
                    <a:cubicBezTo>
                      <a:pt x="48" y="110"/>
                      <a:pt x="48" y="110"/>
                      <a:pt x="48" y="110"/>
                    </a:cubicBezTo>
                    <a:cubicBezTo>
                      <a:pt x="48" y="110"/>
                      <a:pt x="48" y="110"/>
                      <a:pt x="48" y="110"/>
                    </a:cubicBezTo>
                    <a:cubicBezTo>
                      <a:pt x="48" y="110"/>
                      <a:pt x="48" y="110"/>
                      <a:pt x="48" y="110"/>
                    </a:cubicBezTo>
                    <a:cubicBezTo>
                      <a:pt x="48" y="116"/>
                      <a:pt x="48" y="116"/>
                      <a:pt x="48" y="116"/>
                    </a:cubicBezTo>
                    <a:cubicBezTo>
                      <a:pt x="48" y="121"/>
                      <a:pt x="48" y="121"/>
                      <a:pt x="48" y="121"/>
                    </a:cubicBezTo>
                    <a:cubicBezTo>
                      <a:pt x="45" y="123"/>
                      <a:pt x="45" y="123"/>
                      <a:pt x="45" y="123"/>
                    </a:cubicBezTo>
                    <a:cubicBezTo>
                      <a:pt x="43" y="125"/>
                      <a:pt x="43" y="125"/>
                      <a:pt x="43" y="125"/>
                    </a:cubicBezTo>
                    <a:cubicBezTo>
                      <a:pt x="43" y="125"/>
                      <a:pt x="43" y="125"/>
                      <a:pt x="43" y="125"/>
                    </a:cubicBezTo>
                    <a:cubicBezTo>
                      <a:pt x="43" y="126"/>
                      <a:pt x="43" y="126"/>
                      <a:pt x="43" y="126"/>
                    </a:cubicBezTo>
                    <a:cubicBezTo>
                      <a:pt x="42" y="132"/>
                      <a:pt x="42" y="132"/>
                      <a:pt x="42" y="132"/>
                    </a:cubicBezTo>
                    <a:cubicBezTo>
                      <a:pt x="43" y="141"/>
                      <a:pt x="43" y="141"/>
                      <a:pt x="43" y="141"/>
                    </a:cubicBezTo>
                    <a:cubicBezTo>
                      <a:pt x="45" y="148"/>
                      <a:pt x="45" y="148"/>
                      <a:pt x="45" y="148"/>
                    </a:cubicBezTo>
                    <a:cubicBezTo>
                      <a:pt x="47" y="154"/>
                      <a:pt x="47" y="154"/>
                      <a:pt x="47" y="154"/>
                    </a:cubicBezTo>
                    <a:cubicBezTo>
                      <a:pt x="48" y="158"/>
                      <a:pt x="47" y="164"/>
                      <a:pt x="43" y="172"/>
                    </a:cubicBezTo>
                    <a:cubicBezTo>
                      <a:pt x="43" y="172"/>
                      <a:pt x="43" y="172"/>
                      <a:pt x="43" y="172"/>
                    </a:cubicBezTo>
                    <a:cubicBezTo>
                      <a:pt x="43" y="172"/>
                      <a:pt x="43" y="172"/>
                      <a:pt x="43" y="172"/>
                    </a:cubicBezTo>
                    <a:cubicBezTo>
                      <a:pt x="43" y="177"/>
                      <a:pt x="43" y="177"/>
                      <a:pt x="43" y="177"/>
                    </a:cubicBezTo>
                    <a:cubicBezTo>
                      <a:pt x="43" y="181"/>
                      <a:pt x="43" y="181"/>
                      <a:pt x="43" y="181"/>
                    </a:cubicBezTo>
                    <a:cubicBezTo>
                      <a:pt x="42" y="183"/>
                      <a:pt x="42" y="183"/>
                      <a:pt x="42" y="183"/>
                    </a:cubicBezTo>
                    <a:cubicBezTo>
                      <a:pt x="41" y="184"/>
                      <a:pt x="41" y="184"/>
                      <a:pt x="41" y="184"/>
                    </a:cubicBezTo>
                    <a:cubicBezTo>
                      <a:pt x="40" y="188"/>
                      <a:pt x="40" y="188"/>
                      <a:pt x="40" y="188"/>
                    </a:cubicBezTo>
                    <a:cubicBezTo>
                      <a:pt x="38" y="190"/>
                      <a:pt x="38" y="190"/>
                      <a:pt x="38" y="190"/>
                    </a:cubicBezTo>
                    <a:cubicBezTo>
                      <a:pt x="36" y="192"/>
                      <a:pt x="36" y="195"/>
                      <a:pt x="37" y="201"/>
                    </a:cubicBezTo>
                    <a:cubicBezTo>
                      <a:pt x="39" y="205"/>
                      <a:pt x="39" y="208"/>
                      <a:pt x="37" y="210"/>
                    </a:cubicBezTo>
                    <a:cubicBezTo>
                      <a:pt x="36" y="211"/>
                      <a:pt x="36" y="211"/>
                      <a:pt x="36" y="211"/>
                    </a:cubicBezTo>
                    <a:cubicBezTo>
                      <a:pt x="35" y="214"/>
                      <a:pt x="35" y="214"/>
                      <a:pt x="35" y="214"/>
                    </a:cubicBezTo>
                    <a:cubicBezTo>
                      <a:pt x="31" y="237"/>
                      <a:pt x="29" y="258"/>
                      <a:pt x="31" y="276"/>
                    </a:cubicBezTo>
                    <a:cubicBezTo>
                      <a:pt x="31" y="276"/>
                      <a:pt x="31" y="276"/>
                      <a:pt x="31" y="276"/>
                    </a:cubicBezTo>
                    <a:cubicBezTo>
                      <a:pt x="31" y="276"/>
                      <a:pt x="31" y="276"/>
                      <a:pt x="31" y="276"/>
                    </a:cubicBezTo>
                    <a:cubicBezTo>
                      <a:pt x="36" y="281"/>
                      <a:pt x="36" y="281"/>
                      <a:pt x="36" y="281"/>
                    </a:cubicBezTo>
                    <a:cubicBezTo>
                      <a:pt x="37" y="282"/>
                      <a:pt x="37" y="283"/>
                      <a:pt x="37" y="283"/>
                    </a:cubicBezTo>
                    <a:cubicBezTo>
                      <a:pt x="37" y="283"/>
                      <a:pt x="37" y="283"/>
                      <a:pt x="37" y="283"/>
                    </a:cubicBezTo>
                    <a:cubicBezTo>
                      <a:pt x="37" y="283"/>
                      <a:pt x="37" y="283"/>
                      <a:pt x="37" y="283"/>
                    </a:cubicBezTo>
                    <a:cubicBezTo>
                      <a:pt x="33" y="283"/>
                      <a:pt x="33" y="283"/>
                      <a:pt x="33" y="283"/>
                    </a:cubicBezTo>
                    <a:cubicBezTo>
                      <a:pt x="33" y="283"/>
                      <a:pt x="33" y="283"/>
                      <a:pt x="33" y="283"/>
                    </a:cubicBezTo>
                    <a:cubicBezTo>
                      <a:pt x="31" y="283"/>
                      <a:pt x="31" y="283"/>
                      <a:pt x="30" y="284"/>
                    </a:cubicBezTo>
                    <a:cubicBezTo>
                      <a:pt x="30" y="284"/>
                      <a:pt x="30" y="284"/>
                      <a:pt x="30" y="284"/>
                    </a:cubicBezTo>
                    <a:cubicBezTo>
                      <a:pt x="30" y="285"/>
                      <a:pt x="30" y="285"/>
                      <a:pt x="30" y="285"/>
                    </a:cubicBezTo>
                    <a:cubicBezTo>
                      <a:pt x="33" y="288"/>
                      <a:pt x="33" y="288"/>
                      <a:pt x="33" y="288"/>
                    </a:cubicBezTo>
                    <a:cubicBezTo>
                      <a:pt x="34" y="289"/>
                      <a:pt x="34" y="290"/>
                      <a:pt x="34" y="291"/>
                    </a:cubicBezTo>
                    <a:cubicBezTo>
                      <a:pt x="31" y="297"/>
                      <a:pt x="31" y="297"/>
                      <a:pt x="31" y="297"/>
                    </a:cubicBezTo>
                    <a:cubicBezTo>
                      <a:pt x="31" y="305"/>
                      <a:pt x="31" y="305"/>
                      <a:pt x="31" y="305"/>
                    </a:cubicBezTo>
                    <a:cubicBezTo>
                      <a:pt x="30" y="313"/>
                      <a:pt x="29" y="317"/>
                      <a:pt x="26" y="318"/>
                    </a:cubicBezTo>
                    <a:cubicBezTo>
                      <a:pt x="22" y="319"/>
                      <a:pt x="23" y="323"/>
                      <a:pt x="24" y="324"/>
                    </a:cubicBezTo>
                    <a:cubicBezTo>
                      <a:pt x="25" y="328"/>
                      <a:pt x="25" y="330"/>
                      <a:pt x="25" y="332"/>
                    </a:cubicBezTo>
                    <a:cubicBezTo>
                      <a:pt x="21" y="339"/>
                      <a:pt x="21" y="339"/>
                      <a:pt x="21" y="339"/>
                    </a:cubicBezTo>
                    <a:cubicBezTo>
                      <a:pt x="18" y="341"/>
                      <a:pt x="17" y="343"/>
                      <a:pt x="16" y="345"/>
                    </a:cubicBezTo>
                    <a:cubicBezTo>
                      <a:pt x="15" y="347"/>
                      <a:pt x="15" y="351"/>
                      <a:pt x="16" y="35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7" name="Freeform 2233"/>
              <p:cNvSpPr>
                <a:spLocks/>
              </p:cNvSpPr>
              <p:nvPr/>
            </p:nvSpPr>
            <p:spPr bwMode="auto">
              <a:xfrm>
                <a:off x="2819" y="3972"/>
                <a:ext cx="7" cy="22"/>
              </a:xfrm>
              <a:custGeom>
                <a:avLst/>
                <a:gdLst>
                  <a:gd name="T0" fmla="*/ 1 w 5"/>
                  <a:gd name="T1" fmla="*/ 16 h 16"/>
                  <a:gd name="T2" fmla="*/ 0 w 5"/>
                  <a:gd name="T3" fmla="*/ 14 h 16"/>
                  <a:gd name="T4" fmla="*/ 1 w 5"/>
                  <a:gd name="T5" fmla="*/ 10 h 16"/>
                  <a:gd name="T6" fmla="*/ 1 w 5"/>
                  <a:gd name="T7" fmla="*/ 5 h 16"/>
                  <a:gd name="T8" fmla="*/ 1 w 5"/>
                  <a:gd name="T9" fmla="*/ 2 h 16"/>
                  <a:gd name="T10" fmla="*/ 4 w 5"/>
                  <a:gd name="T11" fmla="*/ 0 h 16"/>
                  <a:gd name="T12" fmla="*/ 5 w 5"/>
                  <a:gd name="T13" fmla="*/ 1 h 16"/>
                  <a:gd name="T14" fmla="*/ 4 w 5"/>
                  <a:gd name="T15" fmla="*/ 3 h 16"/>
                  <a:gd name="T16" fmla="*/ 3 w 5"/>
                  <a:gd name="T17" fmla="*/ 7 h 16"/>
                  <a:gd name="T18" fmla="*/ 3 w 5"/>
                  <a:gd name="T19" fmla="*/ 7 h 16"/>
                  <a:gd name="T20" fmla="*/ 3 w 5"/>
                  <a:gd name="T21" fmla="*/ 8 h 16"/>
                  <a:gd name="T22" fmla="*/ 4 w 5"/>
                  <a:gd name="T23" fmla="*/ 13 h 16"/>
                  <a:gd name="T24" fmla="*/ 2 w 5"/>
                  <a:gd name="T25" fmla="*/ 16 h 16"/>
                  <a:gd name="T26" fmla="*/ 1 w 5"/>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6">
                    <a:moveTo>
                      <a:pt x="1" y="16"/>
                    </a:moveTo>
                    <a:cubicBezTo>
                      <a:pt x="0" y="14"/>
                      <a:pt x="0" y="14"/>
                      <a:pt x="0" y="14"/>
                    </a:cubicBezTo>
                    <a:cubicBezTo>
                      <a:pt x="1" y="10"/>
                      <a:pt x="1" y="10"/>
                      <a:pt x="1" y="10"/>
                    </a:cubicBezTo>
                    <a:cubicBezTo>
                      <a:pt x="1" y="8"/>
                      <a:pt x="1" y="6"/>
                      <a:pt x="1" y="5"/>
                    </a:cubicBezTo>
                    <a:cubicBezTo>
                      <a:pt x="1" y="2"/>
                      <a:pt x="1" y="2"/>
                      <a:pt x="1" y="2"/>
                    </a:cubicBezTo>
                    <a:cubicBezTo>
                      <a:pt x="2" y="1"/>
                      <a:pt x="2" y="1"/>
                      <a:pt x="4" y="0"/>
                    </a:cubicBezTo>
                    <a:cubicBezTo>
                      <a:pt x="4" y="1"/>
                      <a:pt x="5" y="1"/>
                      <a:pt x="5" y="1"/>
                    </a:cubicBezTo>
                    <a:cubicBezTo>
                      <a:pt x="5" y="1"/>
                      <a:pt x="5" y="2"/>
                      <a:pt x="4" y="3"/>
                    </a:cubicBezTo>
                    <a:cubicBezTo>
                      <a:pt x="3" y="7"/>
                      <a:pt x="3" y="7"/>
                      <a:pt x="3" y="7"/>
                    </a:cubicBezTo>
                    <a:cubicBezTo>
                      <a:pt x="3" y="7"/>
                      <a:pt x="3" y="7"/>
                      <a:pt x="3" y="7"/>
                    </a:cubicBezTo>
                    <a:cubicBezTo>
                      <a:pt x="3" y="8"/>
                      <a:pt x="3" y="8"/>
                      <a:pt x="3" y="8"/>
                    </a:cubicBezTo>
                    <a:cubicBezTo>
                      <a:pt x="4" y="13"/>
                      <a:pt x="4" y="13"/>
                      <a:pt x="4" y="13"/>
                    </a:cubicBezTo>
                    <a:cubicBezTo>
                      <a:pt x="4" y="15"/>
                      <a:pt x="3" y="16"/>
                      <a:pt x="2" y="16"/>
                    </a:cubicBezTo>
                    <a:cubicBezTo>
                      <a:pt x="1" y="16"/>
                      <a:pt x="1" y="16"/>
                      <a:pt x="1"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8" name="Freeform 2234"/>
              <p:cNvSpPr>
                <a:spLocks noEditPoints="1"/>
              </p:cNvSpPr>
              <p:nvPr/>
            </p:nvSpPr>
            <p:spPr bwMode="auto">
              <a:xfrm>
                <a:off x="2804" y="3629"/>
                <a:ext cx="99" cy="560"/>
              </a:xfrm>
              <a:custGeom>
                <a:avLst/>
                <a:gdLst>
                  <a:gd name="T0" fmla="*/ 37 w 72"/>
                  <a:gd name="T1" fmla="*/ 393 h 406"/>
                  <a:gd name="T2" fmla="*/ 35 w 72"/>
                  <a:gd name="T3" fmla="*/ 390 h 406"/>
                  <a:gd name="T4" fmla="*/ 25 w 72"/>
                  <a:gd name="T5" fmla="*/ 393 h 406"/>
                  <a:gd name="T6" fmla="*/ 30 w 72"/>
                  <a:gd name="T7" fmla="*/ 390 h 406"/>
                  <a:gd name="T8" fmla="*/ 33 w 72"/>
                  <a:gd name="T9" fmla="*/ 388 h 406"/>
                  <a:gd name="T10" fmla="*/ 27 w 72"/>
                  <a:gd name="T11" fmla="*/ 382 h 406"/>
                  <a:gd name="T12" fmla="*/ 21 w 72"/>
                  <a:gd name="T13" fmla="*/ 378 h 406"/>
                  <a:gd name="T14" fmla="*/ 18 w 72"/>
                  <a:gd name="T15" fmla="*/ 374 h 406"/>
                  <a:gd name="T16" fmla="*/ 14 w 72"/>
                  <a:gd name="T17" fmla="*/ 372 h 406"/>
                  <a:gd name="T18" fmla="*/ 12 w 72"/>
                  <a:gd name="T19" fmla="*/ 366 h 406"/>
                  <a:gd name="T20" fmla="*/ 22 w 72"/>
                  <a:gd name="T21" fmla="*/ 363 h 406"/>
                  <a:gd name="T22" fmla="*/ 28 w 72"/>
                  <a:gd name="T23" fmla="*/ 370 h 406"/>
                  <a:gd name="T24" fmla="*/ 48 w 72"/>
                  <a:gd name="T25" fmla="*/ 387 h 406"/>
                  <a:gd name="T26" fmla="*/ 41 w 72"/>
                  <a:gd name="T27" fmla="*/ 388 h 406"/>
                  <a:gd name="T28" fmla="*/ 16 w 72"/>
                  <a:gd name="T29" fmla="*/ 355 h 406"/>
                  <a:gd name="T30" fmla="*/ 13 w 72"/>
                  <a:gd name="T31" fmla="*/ 342 h 406"/>
                  <a:gd name="T32" fmla="*/ 11 w 72"/>
                  <a:gd name="T33" fmla="*/ 342 h 406"/>
                  <a:gd name="T34" fmla="*/ 13 w 72"/>
                  <a:gd name="T35" fmla="*/ 326 h 406"/>
                  <a:gd name="T36" fmla="*/ 16 w 72"/>
                  <a:gd name="T37" fmla="*/ 321 h 406"/>
                  <a:gd name="T38" fmla="*/ 13 w 72"/>
                  <a:gd name="T39" fmla="*/ 313 h 406"/>
                  <a:gd name="T40" fmla="*/ 0 w 72"/>
                  <a:gd name="T41" fmla="*/ 305 h 406"/>
                  <a:gd name="T42" fmla="*/ 7 w 72"/>
                  <a:gd name="T43" fmla="*/ 298 h 406"/>
                  <a:gd name="T44" fmla="*/ 10 w 72"/>
                  <a:gd name="T45" fmla="*/ 299 h 406"/>
                  <a:gd name="T46" fmla="*/ 10 w 72"/>
                  <a:gd name="T47" fmla="*/ 306 h 406"/>
                  <a:gd name="T48" fmla="*/ 21 w 72"/>
                  <a:gd name="T49" fmla="*/ 285 h 406"/>
                  <a:gd name="T50" fmla="*/ 24 w 72"/>
                  <a:gd name="T51" fmla="*/ 276 h 406"/>
                  <a:gd name="T52" fmla="*/ 21 w 72"/>
                  <a:gd name="T53" fmla="*/ 244 h 406"/>
                  <a:gd name="T54" fmla="*/ 18 w 72"/>
                  <a:gd name="T55" fmla="*/ 202 h 406"/>
                  <a:gd name="T56" fmla="*/ 31 w 72"/>
                  <a:gd name="T57" fmla="*/ 161 h 406"/>
                  <a:gd name="T58" fmla="*/ 33 w 72"/>
                  <a:gd name="T59" fmla="*/ 153 h 406"/>
                  <a:gd name="T60" fmla="*/ 35 w 72"/>
                  <a:gd name="T61" fmla="*/ 147 h 406"/>
                  <a:gd name="T62" fmla="*/ 36 w 72"/>
                  <a:gd name="T63" fmla="*/ 107 h 406"/>
                  <a:gd name="T64" fmla="*/ 43 w 72"/>
                  <a:gd name="T65" fmla="*/ 6 h 406"/>
                  <a:gd name="T66" fmla="*/ 50 w 72"/>
                  <a:gd name="T67" fmla="*/ 2 h 406"/>
                  <a:gd name="T68" fmla="*/ 59 w 72"/>
                  <a:gd name="T69" fmla="*/ 16 h 406"/>
                  <a:gd name="T70" fmla="*/ 63 w 72"/>
                  <a:gd name="T71" fmla="*/ 32 h 406"/>
                  <a:gd name="T72" fmla="*/ 72 w 72"/>
                  <a:gd name="T73" fmla="*/ 50 h 406"/>
                  <a:gd name="T74" fmla="*/ 60 w 72"/>
                  <a:gd name="T75" fmla="*/ 79 h 406"/>
                  <a:gd name="T76" fmla="*/ 48 w 72"/>
                  <a:gd name="T77" fmla="*/ 110 h 406"/>
                  <a:gd name="T78" fmla="*/ 48 w 72"/>
                  <a:gd name="T79" fmla="*/ 121 h 406"/>
                  <a:gd name="T80" fmla="*/ 43 w 72"/>
                  <a:gd name="T81" fmla="*/ 126 h 406"/>
                  <a:gd name="T82" fmla="*/ 47 w 72"/>
                  <a:gd name="T83" fmla="*/ 154 h 406"/>
                  <a:gd name="T84" fmla="*/ 43 w 72"/>
                  <a:gd name="T85" fmla="*/ 177 h 406"/>
                  <a:gd name="T86" fmla="*/ 40 w 72"/>
                  <a:gd name="T87" fmla="*/ 188 h 406"/>
                  <a:gd name="T88" fmla="*/ 36 w 72"/>
                  <a:gd name="T89" fmla="*/ 211 h 406"/>
                  <a:gd name="T90" fmla="*/ 31 w 72"/>
                  <a:gd name="T91" fmla="*/ 276 h 406"/>
                  <a:gd name="T92" fmla="*/ 37 w 72"/>
                  <a:gd name="T93" fmla="*/ 283 h 406"/>
                  <a:gd name="T94" fmla="*/ 30 w 72"/>
                  <a:gd name="T95" fmla="*/ 284 h 406"/>
                  <a:gd name="T96" fmla="*/ 31 w 72"/>
                  <a:gd name="T97" fmla="*/ 297 h 406"/>
                  <a:gd name="T98" fmla="*/ 25 w 72"/>
                  <a:gd name="T99" fmla="*/ 33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06">
                    <a:moveTo>
                      <a:pt x="37" y="406"/>
                    </a:moveTo>
                    <a:cubicBezTo>
                      <a:pt x="36" y="406"/>
                      <a:pt x="35" y="406"/>
                      <a:pt x="34" y="404"/>
                    </a:cubicBezTo>
                    <a:cubicBezTo>
                      <a:pt x="32" y="403"/>
                      <a:pt x="33" y="401"/>
                      <a:pt x="35" y="399"/>
                    </a:cubicBezTo>
                    <a:cubicBezTo>
                      <a:pt x="37" y="393"/>
                      <a:pt x="37" y="393"/>
                      <a:pt x="37" y="393"/>
                    </a:cubicBezTo>
                    <a:cubicBezTo>
                      <a:pt x="38" y="392"/>
                      <a:pt x="38" y="392"/>
                      <a:pt x="38" y="392"/>
                    </a:cubicBezTo>
                    <a:cubicBezTo>
                      <a:pt x="37" y="392"/>
                      <a:pt x="37" y="392"/>
                      <a:pt x="37" y="392"/>
                    </a:cubicBezTo>
                    <a:cubicBezTo>
                      <a:pt x="36" y="390"/>
                      <a:pt x="36" y="390"/>
                      <a:pt x="36" y="390"/>
                    </a:cubicBezTo>
                    <a:cubicBezTo>
                      <a:pt x="35" y="390"/>
                      <a:pt x="35" y="390"/>
                      <a:pt x="35" y="390"/>
                    </a:cubicBezTo>
                    <a:cubicBezTo>
                      <a:pt x="35" y="390"/>
                      <a:pt x="35" y="390"/>
                      <a:pt x="35" y="390"/>
                    </a:cubicBezTo>
                    <a:cubicBezTo>
                      <a:pt x="33" y="391"/>
                      <a:pt x="33" y="391"/>
                      <a:pt x="33" y="391"/>
                    </a:cubicBezTo>
                    <a:cubicBezTo>
                      <a:pt x="31" y="393"/>
                      <a:pt x="29" y="393"/>
                      <a:pt x="26" y="393"/>
                    </a:cubicBezTo>
                    <a:cubicBezTo>
                      <a:pt x="25" y="393"/>
                      <a:pt x="25" y="393"/>
                      <a:pt x="25" y="393"/>
                    </a:cubicBezTo>
                    <a:cubicBezTo>
                      <a:pt x="23" y="393"/>
                      <a:pt x="23" y="393"/>
                      <a:pt x="23" y="393"/>
                    </a:cubicBezTo>
                    <a:cubicBezTo>
                      <a:pt x="23" y="393"/>
                      <a:pt x="23" y="393"/>
                      <a:pt x="24" y="392"/>
                    </a:cubicBezTo>
                    <a:cubicBezTo>
                      <a:pt x="27" y="391"/>
                      <a:pt x="27" y="391"/>
                      <a:pt x="27" y="391"/>
                    </a:cubicBezTo>
                    <a:cubicBezTo>
                      <a:pt x="30" y="390"/>
                      <a:pt x="30" y="390"/>
                      <a:pt x="30" y="390"/>
                    </a:cubicBezTo>
                    <a:cubicBezTo>
                      <a:pt x="31" y="390"/>
                      <a:pt x="31" y="390"/>
                      <a:pt x="31" y="390"/>
                    </a:cubicBezTo>
                    <a:cubicBezTo>
                      <a:pt x="31" y="390"/>
                      <a:pt x="31" y="390"/>
                      <a:pt x="31" y="390"/>
                    </a:cubicBezTo>
                    <a:cubicBezTo>
                      <a:pt x="32" y="389"/>
                      <a:pt x="32" y="389"/>
                      <a:pt x="32" y="389"/>
                    </a:cubicBezTo>
                    <a:cubicBezTo>
                      <a:pt x="33" y="388"/>
                      <a:pt x="33" y="388"/>
                      <a:pt x="33" y="388"/>
                    </a:cubicBezTo>
                    <a:cubicBezTo>
                      <a:pt x="32" y="388"/>
                      <a:pt x="32" y="388"/>
                      <a:pt x="32" y="388"/>
                    </a:cubicBezTo>
                    <a:cubicBezTo>
                      <a:pt x="29" y="387"/>
                      <a:pt x="29" y="387"/>
                      <a:pt x="29" y="387"/>
                    </a:cubicBezTo>
                    <a:cubicBezTo>
                      <a:pt x="28" y="386"/>
                      <a:pt x="27" y="386"/>
                      <a:pt x="26" y="385"/>
                    </a:cubicBezTo>
                    <a:cubicBezTo>
                      <a:pt x="26" y="384"/>
                      <a:pt x="26" y="383"/>
                      <a:pt x="27" y="382"/>
                    </a:cubicBezTo>
                    <a:cubicBezTo>
                      <a:pt x="27" y="382"/>
                      <a:pt x="27" y="382"/>
                      <a:pt x="27" y="382"/>
                    </a:cubicBezTo>
                    <a:cubicBezTo>
                      <a:pt x="27" y="382"/>
                      <a:pt x="27" y="382"/>
                      <a:pt x="27" y="382"/>
                    </a:cubicBezTo>
                    <a:cubicBezTo>
                      <a:pt x="25" y="379"/>
                      <a:pt x="24" y="377"/>
                      <a:pt x="23" y="377"/>
                    </a:cubicBezTo>
                    <a:cubicBezTo>
                      <a:pt x="22" y="377"/>
                      <a:pt x="22" y="377"/>
                      <a:pt x="21" y="378"/>
                    </a:cubicBezTo>
                    <a:cubicBezTo>
                      <a:pt x="20" y="380"/>
                      <a:pt x="20" y="380"/>
                      <a:pt x="20" y="380"/>
                    </a:cubicBezTo>
                    <a:cubicBezTo>
                      <a:pt x="20" y="380"/>
                      <a:pt x="20" y="380"/>
                      <a:pt x="20" y="380"/>
                    </a:cubicBezTo>
                    <a:cubicBezTo>
                      <a:pt x="20" y="376"/>
                      <a:pt x="20" y="376"/>
                      <a:pt x="20" y="376"/>
                    </a:cubicBezTo>
                    <a:cubicBezTo>
                      <a:pt x="20" y="375"/>
                      <a:pt x="19" y="374"/>
                      <a:pt x="18" y="374"/>
                    </a:cubicBezTo>
                    <a:cubicBezTo>
                      <a:pt x="18" y="374"/>
                      <a:pt x="18" y="374"/>
                      <a:pt x="18" y="374"/>
                    </a:cubicBezTo>
                    <a:cubicBezTo>
                      <a:pt x="17" y="374"/>
                      <a:pt x="17" y="374"/>
                      <a:pt x="17" y="374"/>
                    </a:cubicBezTo>
                    <a:cubicBezTo>
                      <a:pt x="16" y="375"/>
                      <a:pt x="16" y="375"/>
                      <a:pt x="16" y="375"/>
                    </a:cubicBezTo>
                    <a:cubicBezTo>
                      <a:pt x="14" y="374"/>
                      <a:pt x="14" y="373"/>
                      <a:pt x="14" y="372"/>
                    </a:cubicBezTo>
                    <a:cubicBezTo>
                      <a:pt x="15" y="370"/>
                      <a:pt x="15" y="368"/>
                      <a:pt x="14" y="367"/>
                    </a:cubicBezTo>
                    <a:cubicBezTo>
                      <a:pt x="14" y="366"/>
                      <a:pt x="14" y="366"/>
                      <a:pt x="14" y="366"/>
                    </a:cubicBezTo>
                    <a:cubicBezTo>
                      <a:pt x="14" y="366"/>
                      <a:pt x="14" y="366"/>
                      <a:pt x="14" y="366"/>
                    </a:cubicBezTo>
                    <a:cubicBezTo>
                      <a:pt x="13" y="366"/>
                      <a:pt x="13" y="366"/>
                      <a:pt x="12" y="366"/>
                    </a:cubicBezTo>
                    <a:cubicBezTo>
                      <a:pt x="12" y="365"/>
                      <a:pt x="13" y="364"/>
                      <a:pt x="14" y="361"/>
                    </a:cubicBezTo>
                    <a:cubicBezTo>
                      <a:pt x="17" y="357"/>
                      <a:pt x="17" y="357"/>
                      <a:pt x="17" y="357"/>
                    </a:cubicBezTo>
                    <a:cubicBezTo>
                      <a:pt x="17" y="359"/>
                      <a:pt x="18" y="361"/>
                      <a:pt x="19" y="362"/>
                    </a:cubicBezTo>
                    <a:cubicBezTo>
                      <a:pt x="20" y="363"/>
                      <a:pt x="21" y="363"/>
                      <a:pt x="22" y="363"/>
                    </a:cubicBezTo>
                    <a:cubicBezTo>
                      <a:pt x="22" y="363"/>
                      <a:pt x="23" y="363"/>
                      <a:pt x="23" y="363"/>
                    </a:cubicBezTo>
                    <a:cubicBezTo>
                      <a:pt x="25" y="361"/>
                      <a:pt x="25" y="361"/>
                      <a:pt x="26" y="361"/>
                    </a:cubicBezTo>
                    <a:cubicBezTo>
                      <a:pt x="26" y="361"/>
                      <a:pt x="26" y="362"/>
                      <a:pt x="27" y="364"/>
                    </a:cubicBezTo>
                    <a:cubicBezTo>
                      <a:pt x="28" y="370"/>
                      <a:pt x="28" y="370"/>
                      <a:pt x="28" y="370"/>
                    </a:cubicBezTo>
                    <a:cubicBezTo>
                      <a:pt x="28" y="377"/>
                      <a:pt x="30" y="381"/>
                      <a:pt x="34" y="381"/>
                    </a:cubicBezTo>
                    <a:cubicBezTo>
                      <a:pt x="35" y="381"/>
                      <a:pt x="35" y="380"/>
                      <a:pt x="36" y="380"/>
                    </a:cubicBezTo>
                    <a:cubicBezTo>
                      <a:pt x="41" y="380"/>
                      <a:pt x="47" y="381"/>
                      <a:pt x="52" y="383"/>
                    </a:cubicBezTo>
                    <a:cubicBezTo>
                      <a:pt x="51" y="384"/>
                      <a:pt x="49" y="385"/>
                      <a:pt x="48" y="387"/>
                    </a:cubicBezTo>
                    <a:cubicBezTo>
                      <a:pt x="45" y="388"/>
                      <a:pt x="45" y="388"/>
                      <a:pt x="45" y="388"/>
                    </a:cubicBezTo>
                    <a:cubicBezTo>
                      <a:pt x="42" y="388"/>
                      <a:pt x="42" y="388"/>
                      <a:pt x="42" y="388"/>
                    </a:cubicBezTo>
                    <a:cubicBezTo>
                      <a:pt x="41" y="388"/>
                      <a:pt x="41" y="388"/>
                      <a:pt x="41" y="388"/>
                    </a:cubicBezTo>
                    <a:cubicBezTo>
                      <a:pt x="41" y="388"/>
                      <a:pt x="41" y="388"/>
                      <a:pt x="41" y="388"/>
                    </a:cubicBezTo>
                    <a:cubicBezTo>
                      <a:pt x="40" y="393"/>
                      <a:pt x="40" y="393"/>
                      <a:pt x="40" y="393"/>
                    </a:cubicBezTo>
                    <a:cubicBezTo>
                      <a:pt x="40" y="401"/>
                      <a:pt x="40" y="401"/>
                      <a:pt x="40" y="401"/>
                    </a:cubicBezTo>
                    <a:cubicBezTo>
                      <a:pt x="39" y="404"/>
                      <a:pt x="38" y="406"/>
                      <a:pt x="37" y="406"/>
                    </a:cubicBezTo>
                    <a:close/>
                    <a:moveTo>
                      <a:pt x="16" y="355"/>
                    </a:moveTo>
                    <a:cubicBezTo>
                      <a:pt x="16" y="355"/>
                      <a:pt x="15" y="355"/>
                      <a:pt x="15" y="355"/>
                    </a:cubicBezTo>
                    <a:cubicBezTo>
                      <a:pt x="14" y="355"/>
                      <a:pt x="14" y="355"/>
                      <a:pt x="14" y="355"/>
                    </a:cubicBezTo>
                    <a:cubicBezTo>
                      <a:pt x="12" y="355"/>
                      <a:pt x="11" y="352"/>
                      <a:pt x="11" y="346"/>
                    </a:cubicBezTo>
                    <a:cubicBezTo>
                      <a:pt x="13" y="342"/>
                      <a:pt x="13" y="342"/>
                      <a:pt x="13" y="342"/>
                    </a:cubicBezTo>
                    <a:cubicBezTo>
                      <a:pt x="13" y="341"/>
                      <a:pt x="13" y="341"/>
                      <a:pt x="13" y="341"/>
                    </a:cubicBezTo>
                    <a:cubicBezTo>
                      <a:pt x="13" y="341"/>
                      <a:pt x="13" y="340"/>
                      <a:pt x="13" y="340"/>
                    </a:cubicBezTo>
                    <a:cubicBezTo>
                      <a:pt x="13" y="340"/>
                      <a:pt x="13" y="339"/>
                      <a:pt x="12" y="339"/>
                    </a:cubicBezTo>
                    <a:cubicBezTo>
                      <a:pt x="11" y="339"/>
                      <a:pt x="11" y="339"/>
                      <a:pt x="11" y="342"/>
                    </a:cubicBezTo>
                    <a:cubicBezTo>
                      <a:pt x="11" y="342"/>
                      <a:pt x="11" y="342"/>
                      <a:pt x="10" y="342"/>
                    </a:cubicBezTo>
                    <a:cubicBezTo>
                      <a:pt x="10" y="339"/>
                      <a:pt x="10" y="339"/>
                      <a:pt x="10" y="339"/>
                    </a:cubicBezTo>
                    <a:cubicBezTo>
                      <a:pt x="11" y="330"/>
                      <a:pt x="11" y="330"/>
                      <a:pt x="11" y="330"/>
                    </a:cubicBezTo>
                    <a:cubicBezTo>
                      <a:pt x="11" y="328"/>
                      <a:pt x="12" y="326"/>
                      <a:pt x="13" y="326"/>
                    </a:cubicBezTo>
                    <a:cubicBezTo>
                      <a:pt x="13" y="326"/>
                      <a:pt x="13" y="326"/>
                      <a:pt x="13" y="326"/>
                    </a:cubicBezTo>
                    <a:cubicBezTo>
                      <a:pt x="14" y="326"/>
                      <a:pt x="14" y="326"/>
                      <a:pt x="15" y="326"/>
                    </a:cubicBezTo>
                    <a:cubicBezTo>
                      <a:pt x="18" y="326"/>
                      <a:pt x="19" y="325"/>
                      <a:pt x="19" y="324"/>
                    </a:cubicBezTo>
                    <a:cubicBezTo>
                      <a:pt x="19" y="322"/>
                      <a:pt x="17" y="321"/>
                      <a:pt x="16" y="321"/>
                    </a:cubicBezTo>
                    <a:cubicBezTo>
                      <a:pt x="10" y="321"/>
                      <a:pt x="10" y="321"/>
                      <a:pt x="10" y="321"/>
                    </a:cubicBezTo>
                    <a:cubicBezTo>
                      <a:pt x="10" y="320"/>
                      <a:pt x="9" y="320"/>
                      <a:pt x="9" y="320"/>
                    </a:cubicBezTo>
                    <a:cubicBezTo>
                      <a:pt x="9" y="319"/>
                      <a:pt x="9" y="319"/>
                      <a:pt x="9" y="318"/>
                    </a:cubicBezTo>
                    <a:cubicBezTo>
                      <a:pt x="13" y="313"/>
                      <a:pt x="13" y="313"/>
                      <a:pt x="13" y="313"/>
                    </a:cubicBezTo>
                    <a:cubicBezTo>
                      <a:pt x="13" y="311"/>
                      <a:pt x="13" y="310"/>
                      <a:pt x="12" y="310"/>
                    </a:cubicBezTo>
                    <a:cubicBezTo>
                      <a:pt x="12" y="309"/>
                      <a:pt x="11" y="308"/>
                      <a:pt x="9" y="308"/>
                    </a:cubicBezTo>
                    <a:cubicBezTo>
                      <a:pt x="2" y="306"/>
                      <a:pt x="2" y="306"/>
                      <a:pt x="2" y="306"/>
                    </a:cubicBezTo>
                    <a:cubicBezTo>
                      <a:pt x="1" y="306"/>
                      <a:pt x="1" y="305"/>
                      <a:pt x="0" y="305"/>
                    </a:cubicBezTo>
                    <a:cubicBezTo>
                      <a:pt x="1" y="305"/>
                      <a:pt x="1" y="305"/>
                      <a:pt x="1" y="305"/>
                    </a:cubicBezTo>
                    <a:cubicBezTo>
                      <a:pt x="1" y="305"/>
                      <a:pt x="1" y="305"/>
                      <a:pt x="1" y="305"/>
                    </a:cubicBezTo>
                    <a:cubicBezTo>
                      <a:pt x="1" y="305"/>
                      <a:pt x="1" y="305"/>
                      <a:pt x="1" y="305"/>
                    </a:cubicBezTo>
                    <a:cubicBezTo>
                      <a:pt x="7" y="298"/>
                      <a:pt x="7" y="298"/>
                      <a:pt x="7" y="298"/>
                    </a:cubicBezTo>
                    <a:cubicBezTo>
                      <a:pt x="8" y="297"/>
                      <a:pt x="8" y="297"/>
                      <a:pt x="9" y="297"/>
                    </a:cubicBezTo>
                    <a:cubicBezTo>
                      <a:pt x="9" y="297"/>
                      <a:pt x="10" y="297"/>
                      <a:pt x="10" y="297"/>
                    </a:cubicBezTo>
                    <a:cubicBezTo>
                      <a:pt x="10" y="297"/>
                      <a:pt x="11" y="298"/>
                      <a:pt x="11" y="298"/>
                    </a:cubicBezTo>
                    <a:cubicBezTo>
                      <a:pt x="11" y="298"/>
                      <a:pt x="11" y="299"/>
                      <a:pt x="10" y="299"/>
                    </a:cubicBezTo>
                    <a:cubicBezTo>
                      <a:pt x="8" y="303"/>
                      <a:pt x="8" y="303"/>
                      <a:pt x="8" y="303"/>
                    </a:cubicBezTo>
                    <a:cubicBezTo>
                      <a:pt x="7" y="304"/>
                      <a:pt x="7" y="304"/>
                      <a:pt x="7" y="304"/>
                    </a:cubicBezTo>
                    <a:cubicBezTo>
                      <a:pt x="8" y="304"/>
                      <a:pt x="8" y="304"/>
                      <a:pt x="8" y="304"/>
                    </a:cubicBezTo>
                    <a:cubicBezTo>
                      <a:pt x="9" y="304"/>
                      <a:pt x="10" y="305"/>
                      <a:pt x="10" y="306"/>
                    </a:cubicBezTo>
                    <a:cubicBezTo>
                      <a:pt x="11" y="306"/>
                      <a:pt x="11" y="306"/>
                      <a:pt x="12" y="306"/>
                    </a:cubicBezTo>
                    <a:cubicBezTo>
                      <a:pt x="14" y="306"/>
                      <a:pt x="15" y="304"/>
                      <a:pt x="17" y="298"/>
                    </a:cubicBezTo>
                    <a:cubicBezTo>
                      <a:pt x="18" y="293"/>
                      <a:pt x="19" y="290"/>
                      <a:pt x="18" y="288"/>
                    </a:cubicBezTo>
                    <a:cubicBezTo>
                      <a:pt x="18" y="287"/>
                      <a:pt x="19" y="286"/>
                      <a:pt x="21" y="285"/>
                    </a:cubicBezTo>
                    <a:cubicBezTo>
                      <a:pt x="26" y="281"/>
                      <a:pt x="26" y="281"/>
                      <a:pt x="26" y="281"/>
                    </a:cubicBezTo>
                    <a:cubicBezTo>
                      <a:pt x="26" y="281"/>
                      <a:pt x="26" y="281"/>
                      <a:pt x="26" y="281"/>
                    </a:cubicBezTo>
                    <a:cubicBezTo>
                      <a:pt x="26" y="281"/>
                      <a:pt x="26" y="281"/>
                      <a:pt x="26" y="281"/>
                    </a:cubicBezTo>
                    <a:cubicBezTo>
                      <a:pt x="26" y="279"/>
                      <a:pt x="26" y="278"/>
                      <a:pt x="24" y="276"/>
                    </a:cubicBezTo>
                    <a:cubicBezTo>
                      <a:pt x="23" y="274"/>
                      <a:pt x="22" y="272"/>
                      <a:pt x="22" y="270"/>
                    </a:cubicBezTo>
                    <a:cubicBezTo>
                      <a:pt x="24" y="259"/>
                      <a:pt x="24" y="259"/>
                      <a:pt x="24" y="259"/>
                    </a:cubicBezTo>
                    <a:cubicBezTo>
                      <a:pt x="25" y="255"/>
                      <a:pt x="26" y="251"/>
                      <a:pt x="25" y="247"/>
                    </a:cubicBezTo>
                    <a:cubicBezTo>
                      <a:pt x="24" y="245"/>
                      <a:pt x="23" y="244"/>
                      <a:pt x="21" y="244"/>
                    </a:cubicBezTo>
                    <a:cubicBezTo>
                      <a:pt x="17" y="243"/>
                      <a:pt x="17" y="243"/>
                      <a:pt x="17" y="243"/>
                    </a:cubicBezTo>
                    <a:cubicBezTo>
                      <a:pt x="13" y="241"/>
                      <a:pt x="13" y="238"/>
                      <a:pt x="14" y="232"/>
                    </a:cubicBezTo>
                    <a:cubicBezTo>
                      <a:pt x="18" y="217"/>
                      <a:pt x="18" y="217"/>
                      <a:pt x="18" y="217"/>
                    </a:cubicBezTo>
                    <a:cubicBezTo>
                      <a:pt x="20" y="211"/>
                      <a:pt x="20" y="206"/>
                      <a:pt x="18" y="202"/>
                    </a:cubicBezTo>
                    <a:cubicBezTo>
                      <a:pt x="18" y="199"/>
                      <a:pt x="18" y="196"/>
                      <a:pt x="19" y="194"/>
                    </a:cubicBezTo>
                    <a:cubicBezTo>
                      <a:pt x="21" y="191"/>
                      <a:pt x="23" y="188"/>
                      <a:pt x="23" y="186"/>
                    </a:cubicBezTo>
                    <a:cubicBezTo>
                      <a:pt x="29" y="164"/>
                      <a:pt x="29" y="164"/>
                      <a:pt x="29" y="164"/>
                    </a:cubicBezTo>
                    <a:cubicBezTo>
                      <a:pt x="31" y="161"/>
                      <a:pt x="31" y="161"/>
                      <a:pt x="31" y="161"/>
                    </a:cubicBezTo>
                    <a:cubicBezTo>
                      <a:pt x="33" y="157"/>
                      <a:pt x="33" y="157"/>
                      <a:pt x="33" y="157"/>
                    </a:cubicBezTo>
                    <a:cubicBezTo>
                      <a:pt x="33" y="157"/>
                      <a:pt x="33" y="157"/>
                      <a:pt x="33" y="157"/>
                    </a:cubicBezTo>
                    <a:cubicBezTo>
                      <a:pt x="33" y="156"/>
                      <a:pt x="33" y="156"/>
                      <a:pt x="33" y="156"/>
                    </a:cubicBezTo>
                    <a:cubicBezTo>
                      <a:pt x="33" y="153"/>
                      <a:pt x="33" y="153"/>
                      <a:pt x="33" y="153"/>
                    </a:cubicBezTo>
                    <a:cubicBezTo>
                      <a:pt x="32" y="151"/>
                      <a:pt x="32" y="151"/>
                      <a:pt x="32" y="151"/>
                    </a:cubicBezTo>
                    <a:cubicBezTo>
                      <a:pt x="34" y="149"/>
                      <a:pt x="34" y="149"/>
                      <a:pt x="34" y="149"/>
                    </a:cubicBezTo>
                    <a:cubicBezTo>
                      <a:pt x="35" y="147"/>
                      <a:pt x="35" y="147"/>
                      <a:pt x="35" y="147"/>
                    </a:cubicBezTo>
                    <a:cubicBezTo>
                      <a:pt x="35" y="147"/>
                      <a:pt x="35" y="147"/>
                      <a:pt x="35" y="147"/>
                    </a:cubicBezTo>
                    <a:cubicBezTo>
                      <a:pt x="35" y="146"/>
                      <a:pt x="35" y="146"/>
                      <a:pt x="35" y="146"/>
                    </a:cubicBezTo>
                    <a:cubicBezTo>
                      <a:pt x="34" y="141"/>
                      <a:pt x="34" y="141"/>
                      <a:pt x="34" y="141"/>
                    </a:cubicBezTo>
                    <a:cubicBezTo>
                      <a:pt x="34" y="136"/>
                      <a:pt x="34" y="136"/>
                      <a:pt x="34" y="136"/>
                    </a:cubicBezTo>
                    <a:cubicBezTo>
                      <a:pt x="35" y="128"/>
                      <a:pt x="36" y="117"/>
                      <a:pt x="36" y="107"/>
                    </a:cubicBezTo>
                    <a:cubicBezTo>
                      <a:pt x="36" y="103"/>
                      <a:pt x="36" y="96"/>
                      <a:pt x="40" y="85"/>
                    </a:cubicBezTo>
                    <a:cubicBezTo>
                      <a:pt x="43" y="64"/>
                      <a:pt x="43" y="64"/>
                      <a:pt x="43" y="64"/>
                    </a:cubicBezTo>
                    <a:cubicBezTo>
                      <a:pt x="45" y="22"/>
                      <a:pt x="45" y="22"/>
                      <a:pt x="45" y="22"/>
                    </a:cubicBezTo>
                    <a:cubicBezTo>
                      <a:pt x="45" y="16"/>
                      <a:pt x="45" y="11"/>
                      <a:pt x="43" y="6"/>
                    </a:cubicBezTo>
                    <a:cubicBezTo>
                      <a:pt x="48" y="6"/>
                      <a:pt x="48" y="6"/>
                      <a:pt x="48" y="6"/>
                    </a:cubicBezTo>
                    <a:cubicBezTo>
                      <a:pt x="48" y="6"/>
                      <a:pt x="48" y="6"/>
                      <a:pt x="48" y="6"/>
                    </a:cubicBezTo>
                    <a:cubicBezTo>
                      <a:pt x="49" y="6"/>
                      <a:pt x="49" y="6"/>
                      <a:pt x="49" y="6"/>
                    </a:cubicBezTo>
                    <a:cubicBezTo>
                      <a:pt x="50" y="2"/>
                      <a:pt x="50" y="2"/>
                      <a:pt x="50" y="2"/>
                    </a:cubicBezTo>
                    <a:cubicBezTo>
                      <a:pt x="51" y="0"/>
                      <a:pt x="51" y="0"/>
                      <a:pt x="51" y="0"/>
                    </a:cubicBezTo>
                    <a:cubicBezTo>
                      <a:pt x="52" y="0"/>
                      <a:pt x="52" y="0"/>
                      <a:pt x="52" y="0"/>
                    </a:cubicBezTo>
                    <a:cubicBezTo>
                      <a:pt x="53" y="1"/>
                      <a:pt x="55" y="4"/>
                      <a:pt x="58" y="14"/>
                    </a:cubicBezTo>
                    <a:cubicBezTo>
                      <a:pt x="59" y="16"/>
                      <a:pt x="59" y="16"/>
                      <a:pt x="59" y="16"/>
                    </a:cubicBezTo>
                    <a:cubicBezTo>
                      <a:pt x="60" y="17"/>
                      <a:pt x="60" y="17"/>
                      <a:pt x="60" y="17"/>
                    </a:cubicBezTo>
                    <a:cubicBezTo>
                      <a:pt x="61" y="18"/>
                      <a:pt x="61" y="20"/>
                      <a:pt x="60" y="23"/>
                    </a:cubicBezTo>
                    <a:cubicBezTo>
                      <a:pt x="60" y="25"/>
                      <a:pt x="59" y="28"/>
                      <a:pt x="61" y="29"/>
                    </a:cubicBezTo>
                    <a:cubicBezTo>
                      <a:pt x="63" y="32"/>
                      <a:pt x="63" y="32"/>
                      <a:pt x="63" y="32"/>
                    </a:cubicBezTo>
                    <a:cubicBezTo>
                      <a:pt x="64" y="40"/>
                      <a:pt x="64" y="40"/>
                      <a:pt x="64" y="40"/>
                    </a:cubicBezTo>
                    <a:cubicBezTo>
                      <a:pt x="65" y="44"/>
                      <a:pt x="66" y="47"/>
                      <a:pt x="69" y="48"/>
                    </a:cubicBezTo>
                    <a:cubicBezTo>
                      <a:pt x="71" y="50"/>
                      <a:pt x="71" y="50"/>
                      <a:pt x="71" y="50"/>
                    </a:cubicBezTo>
                    <a:cubicBezTo>
                      <a:pt x="72" y="50"/>
                      <a:pt x="72" y="50"/>
                      <a:pt x="72" y="50"/>
                    </a:cubicBezTo>
                    <a:cubicBezTo>
                      <a:pt x="72" y="52"/>
                      <a:pt x="72" y="52"/>
                      <a:pt x="72" y="52"/>
                    </a:cubicBezTo>
                    <a:cubicBezTo>
                      <a:pt x="69" y="58"/>
                      <a:pt x="69" y="58"/>
                      <a:pt x="69" y="58"/>
                    </a:cubicBezTo>
                    <a:cubicBezTo>
                      <a:pt x="63" y="64"/>
                      <a:pt x="63" y="64"/>
                      <a:pt x="63" y="64"/>
                    </a:cubicBezTo>
                    <a:cubicBezTo>
                      <a:pt x="55" y="73"/>
                      <a:pt x="58" y="77"/>
                      <a:pt x="60" y="79"/>
                    </a:cubicBezTo>
                    <a:cubicBezTo>
                      <a:pt x="62" y="81"/>
                      <a:pt x="62" y="84"/>
                      <a:pt x="60" y="88"/>
                    </a:cubicBezTo>
                    <a:cubicBezTo>
                      <a:pt x="57" y="93"/>
                      <a:pt x="57" y="93"/>
                      <a:pt x="57" y="93"/>
                    </a:cubicBezTo>
                    <a:cubicBezTo>
                      <a:pt x="55" y="97"/>
                      <a:pt x="55" y="97"/>
                      <a:pt x="55" y="97"/>
                    </a:cubicBezTo>
                    <a:cubicBezTo>
                      <a:pt x="48" y="110"/>
                      <a:pt x="48" y="110"/>
                      <a:pt x="48" y="110"/>
                    </a:cubicBezTo>
                    <a:cubicBezTo>
                      <a:pt x="48" y="110"/>
                      <a:pt x="48" y="110"/>
                      <a:pt x="48" y="110"/>
                    </a:cubicBezTo>
                    <a:cubicBezTo>
                      <a:pt x="48" y="110"/>
                      <a:pt x="48" y="110"/>
                      <a:pt x="48" y="110"/>
                    </a:cubicBezTo>
                    <a:cubicBezTo>
                      <a:pt x="48" y="116"/>
                      <a:pt x="48" y="116"/>
                      <a:pt x="48" y="116"/>
                    </a:cubicBezTo>
                    <a:cubicBezTo>
                      <a:pt x="48" y="121"/>
                      <a:pt x="48" y="121"/>
                      <a:pt x="48" y="121"/>
                    </a:cubicBezTo>
                    <a:cubicBezTo>
                      <a:pt x="45" y="123"/>
                      <a:pt x="45" y="123"/>
                      <a:pt x="45" y="123"/>
                    </a:cubicBezTo>
                    <a:cubicBezTo>
                      <a:pt x="43" y="125"/>
                      <a:pt x="43" y="125"/>
                      <a:pt x="43" y="125"/>
                    </a:cubicBezTo>
                    <a:cubicBezTo>
                      <a:pt x="43" y="125"/>
                      <a:pt x="43" y="125"/>
                      <a:pt x="43" y="125"/>
                    </a:cubicBezTo>
                    <a:cubicBezTo>
                      <a:pt x="43" y="126"/>
                      <a:pt x="43" y="126"/>
                      <a:pt x="43" y="126"/>
                    </a:cubicBezTo>
                    <a:cubicBezTo>
                      <a:pt x="42" y="132"/>
                      <a:pt x="42" y="132"/>
                      <a:pt x="42" y="132"/>
                    </a:cubicBezTo>
                    <a:cubicBezTo>
                      <a:pt x="43" y="141"/>
                      <a:pt x="43" y="141"/>
                      <a:pt x="43" y="141"/>
                    </a:cubicBezTo>
                    <a:cubicBezTo>
                      <a:pt x="45" y="148"/>
                      <a:pt x="45" y="148"/>
                      <a:pt x="45" y="148"/>
                    </a:cubicBezTo>
                    <a:cubicBezTo>
                      <a:pt x="47" y="154"/>
                      <a:pt x="47" y="154"/>
                      <a:pt x="47" y="154"/>
                    </a:cubicBezTo>
                    <a:cubicBezTo>
                      <a:pt x="48" y="158"/>
                      <a:pt x="47" y="164"/>
                      <a:pt x="43" y="172"/>
                    </a:cubicBezTo>
                    <a:cubicBezTo>
                      <a:pt x="43" y="172"/>
                      <a:pt x="43" y="172"/>
                      <a:pt x="43" y="172"/>
                    </a:cubicBezTo>
                    <a:cubicBezTo>
                      <a:pt x="43" y="172"/>
                      <a:pt x="43" y="172"/>
                      <a:pt x="43" y="172"/>
                    </a:cubicBezTo>
                    <a:cubicBezTo>
                      <a:pt x="43" y="177"/>
                      <a:pt x="43" y="177"/>
                      <a:pt x="43" y="177"/>
                    </a:cubicBezTo>
                    <a:cubicBezTo>
                      <a:pt x="43" y="181"/>
                      <a:pt x="43" y="181"/>
                      <a:pt x="43" y="181"/>
                    </a:cubicBezTo>
                    <a:cubicBezTo>
                      <a:pt x="42" y="183"/>
                      <a:pt x="42" y="183"/>
                      <a:pt x="42" y="183"/>
                    </a:cubicBezTo>
                    <a:cubicBezTo>
                      <a:pt x="41" y="184"/>
                      <a:pt x="41" y="184"/>
                      <a:pt x="41" y="184"/>
                    </a:cubicBezTo>
                    <a:cubicBezTo>
                      <a:pt x="40" y="188"/>
                      <a:pt x="40" y="188"/>
                      <a:pt x="40" y="188"/>
                    </a:cubicBezTo>
                    <a:cubicBezTo>
                      <a:pt x="38" y="190"/>
                      <a:pt x="38" y="190"/>
                      <a:pt x="38" y="190"/>
                    </a:cubicBezTo>
                    <a:cubicBezTo>
                      <a:pt x="36" y="192"/>
                      <a:pt x="36" y="195"/>
                      <a:pt x="37" y="201"/>
                    </a:cubicBezTo>
                    <a:cubicBezTo>
                      <a:pt x="39" y="205"/>
                      <a:pt x="39" y="208"/>
                      <a:pt x="37" y="210"/>
                    </a:cubicBezTo>
                    <a:cubicBezTo>
                      <a:pt x="36" y="211"/>
                      <a:pt x="36" y="211"/>
                      <a:pt x="36" y="211"/>
                    </a:cubicBezTo>
                    <a:cubicBezTo>
                      <a:pt x="35" y="214"/>
                      <a:pt x="35" y="214"/>
                      <a:pt x="35" y="214"/>
                    </a:cubicBezTo>
                    <a:cubicBezTo>
                      <a:pt x="31" y="237"/>
                      <a:pt x="29" y="258"/>
                      <a:pt x="31" y="276"/>
                    </a:cubicBezTo>
                    <a:cubicBezTo>
                      <a:pt x="31" y="276"/>
                      <a:pt x="31" y="276"/>
                      <a:pt x="31" y="276"/>
                    </a:cubicBezTo>
                    <a:cubicBezTo>
                      <a:pt x="31" y="276"/>
                      <a:pt x="31" y="276"/>
                      <a:pt x="31" y="276"/>
                    </a:cubicBezTo>
                    <a:cubicBezTo>
                      <a:pt x="36" y="281"/>
                      <a:pt x="36" y="281"/>
                      <a:pt x="36" y="281"/>
                    </a:cubicBezTo>
                    <a:cubicBezTo>
                      <a:pt x="37" y="282"/>
                      <a:pt x="37" y="283"/>
                      <a:pt x="37" y="283"/>
                    </a:cubicBezTo>
                    <a:cubicBezTo>
                      <a:pt x="37" y="283"/>
                      <a:pt x="37" y="283"/>
                      <a:pt x="37" y="283"/>
                    </a:cubicBezTo>
                    <a:cubicBezTo>
                      <a:pt x="37" y="283"/>
                      <a:pt x="37" y="283"/>
                      <a:pt x="37" y="283"/>
                    </a:cubicBezTo>
                    <a:cubicBezTo>
                      <a:pt x="33" y="283"/>
                      <a:pt x="33" y="283"/>
                      <a:pt x="33" y="283"/>
                    </a:cubicBezTo>
                    <a:cubicBezTo>
                      <a:pt x="33" y="283"/>
                      <a:pt x="33" y="283"/>
                      <a:pt x="33" y="283"/>
                    </a:cubicBezTo>
                    <a:cubicBezTo>
                      <a:pt x="31" y="283"/>
                      <a:pt x="31" y="283"/>
                      <a:pt x="30" y="284"/>
                    </a:cubicBezTo>
                    <a:cubicBezTo>
                      <a:pt x="30" y="284"/>
                      <a:pt x="30" y="284"/>
                      <a:pt x="30" y="284"/>
                    </a:cubicBezTo>
                    <a:cubicBezTo>
                      <a:pt x="30" y="285"/>
                      <a:pt x="30" y="285"/>
                      <a:pt x="30" y="285"/>
                    </a:cubicBezTo>
                    <a:cubicBezTo>
                      <a:pt x="33" y="288"/>
                      <a:pt x="33" y="288"/>
                      <a:pt x="33" y="288"/>
                    </a:cubicBezTo>
                    <a:cubicBezTo>
                      <a:pt x="34" y="289"/>
                      <a:pt x="34" y="290"/>
                      <a:pt x="34" y="291"/>
                    </a:cubicBezTo>
                    <a:cubicBezTo>
                      <a:pt x="31" y="297"/>
                      <a:pt x="31" y="297"/>
                      <a:pt x="31" y="297"/>
                    </a:cubicBezTo>
                    <a:cubicBezTo>
                      <a:pt x="31" y="305"/>
                      <a:pt x="31" y="305"/>
                      <a:pt x="31" y="305"/>
                    </a:cubicBezTo>
                    <a:cubicBezTo>
                      <a:pt x="30" y="313"/>
                      <a:pt x="29" y="317"/>
                      <a:pt x="26" y="318"/>
                    </a:cubicBezTo>
                    <a:cubicBezTo>
                      <a:pt x="22" y="319"/>
                      <a:pt x="23" y="323"/>
                      <a:pt x="24" y="324"/>
                    </a:cubicBezTo>
                    <a:cubicBezTo>
                      <a:pt x="25" y="328"/>
                      <a:pt x="25" y="330"/>
                      <a:pt x="25" y="332"/>
                    </a:cubicBezTo>
                    <a:cubicBezTo>
                      <a:pt x="21" y="339"/>
                      <a:pt x="21" y="339"/>
                      <a:pt x="21" y="339"/>
                    </a:cubicBezTo>
                    <a:cubicBezTo>
                      <a:pt x="18" y="341"/>
                      <a:pt x="17" y="343"/>
                      <a:pt x="16" y="345"/>
                    </a:cubicBezTo>
                    <a:cubicBezTo>
                      <a:pt x="15" y="347"/>
                      <a:pt x="15" y="351"/>
                      <a:pt x="16" y="35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9" name="Freeform 2235"/>
              <p:cNvSpPr>
                <a:spLocks/>
              </p:cNvSpPr>
              <p:nvPr/>
            </p:nvSpPr>
            <p:spPr bwMode="auto">
              <a:xfrm>
                <a:off x="2819" y="3972"/>
                <a:ext cx="7" cy="22"/>
              </a:xfrm>
              <a:custGeom>
                <a:avLst/>
                <a:gdLst>
                  <a:gd name="T0" fmla="*/ 1 w 5"/>
                  <a:gd name="T1" fmla="*/ 16 h 16"/>
                  <a:gd name="T2" fmla="*/ 0 w 5"/>
                  <a:gd name="T3" fmla="*/ 14 h 16"/>
                  <a:gd name="T4" fmla="*/ 1 w 5"/>
                  <a:gd name="T5" fmla="*/ 10 h 16"/>
                  <a:gd name="T6" fmla="*/ 1 w 5"/>
                  <a:gd name="T7" fmla="*/ 5 h 16"/>
                  <a:gd name="T8" fmla="*/ 1 w 5"/>
                  <a:gd name="T9" fmla="*/ 2 h 16"/>
                  <a:gd name="T10" fmla="*/ 4 w 5"/>
                  <a:gd name="T11" fmla="*/ 0 h 16"/>
                  <a:gd name="T12" fmla="*/ 5 w 5"/>
                  <a:gd name="T13" fmla="*/ 1 h 16"/>
                  <a:gd name="T14" fmla="*/ 4 w 5"/>
                  <a:gd name="T15" fmla="*/ 3 h 16"/>
                  <a:gd name="T16" fmla="*/ 3 w 5"/>
                  <a:gd name="T17" fmla="*/ 7 h 16"/>
                  <a:gd name="T18" fmla="*/ 3 w 5"/>
                  <a:gd name="T19" fmla="*/ 7 h 16"/>
                  <a:gd name="T20" fmla="*/ 3 w 5"/>
                  <a:gd name="T21" fmla="*/ 8 h 16"/>
                  <a:gd name="T22" fmla="*/ 4 w 5"/>
                  <a:gd name="T23" fmla="*/ 13 h 16"/>
                  <a:gd name="T24" fmla="*/ 2 w 5"/>
                  <a:gd name="T25" fmla="*/ 16 h 16"/>
                  <a:gd name="T26" fmla="*/ 1 w 5"/>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6">
                    <a:moveTo>
                      <a:pt x="1" y="16"/>
                    </a:moveTo>
                    <a:cubicBezTo>
                      <a:pt x="0" y="14"/>
                      <a:pt x="0" y="14"/>
                      <a:pt x="0" y="14"/>
                    </a:cubicBezTo>
                    <a:cubicBezTo>
                      <a:pt x="1" y="10"/>
                      <a:pt x="1" y="10"/>
                      <a:pt x="1" y="10"/>
                    </a:cubicBezTo>
                    <a:cubicBezTo>
                      <a:pt x="1" y="8"/>
                      <a:pt x="1" y="6"/>
                      <a:pt x="1" y="5"/>
                    </a:cubicBezTo>
                    <a:cubicBezTo>
                      <a:pt x="1" y="2"/>
                      <a:pt x="1" y="2"/>
                      <a:pt x="1" y="2"/>
                    </a:cubicBezTo>
                    <a:cubicBezTo>
                      <a:pt x="2" y="1"/>
                      <a:pt x="2" y="1"/>
                      <a:pt x="4" y="0"/>
                    </a:cubicBezTo>
                    <a:cubicBezTo>
                      <a:pt x="4" y="1"/>
                      <a:pt x="5" y="1"/>
                      <a:pt x="5" y="1"/>
                    </a:cubicBezTo>
                    <a:cubicBezTo>
                      <a:pt x="5" y="1"/>
                      <a:pt x="5" y="2"/>
                      <a:pt x="4" y="3"/>
                    </a:cubicBezTo>
                    <a:cubicBezTo>
                      <a:pt x="3" y="7"/>
                      <a:pt x="3" y="7"/>
                      <a:pt x="3" y="7"/>
                    </a:cubicBezTo>
                    <a:cubicBezTo>
                      <a:pt x="3" y="7"/>
                      <a:pt x="3" y="7"/>
                      <a:pt x="3" y="7"/>
                    </a:cubicBezTo>
                    <a:cubicBezTo>
                      <a:pt x="3" y="8"/>
                      <a:pt x="3" y="8"/>
                      <a:pt x="3" y="8"/>
                    </a:cubicBezTo>
                    <a:cubicBezTo>
                      <a:pt x="4" y="13"/>
                      <a:pt x="4" y="13"/>
                      <a:pt x="4" y="13"/>
                    </a:cubicBezTo>
                    <a:cubicBezTo>
                      <a:pt x="4" y="15"/>
                      <a:pt x="3" y="16"/>
                      <a:pt x="2" y="16"/>
                    </a:cubicBezTo>
                    <a:cubicBezTo>
                      <a:pt x="1" y="16"/>
                      <a:pt x="1" y="16"/>
                      <a:pt x="1"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 name="Freeform 2236"/>
              <p:cNvSpPr>
                <a:spLocks/>
              </p:cNvSpPr>
              <p:nvPr/>
            </p:nvSpPr>
            <p:spPr bwMode="auto">
              <a:xfrm>
                <a:off x="3012" y="3797"/>
                <a:ext cx="60" cy="67"/>
              </a:xfrm>
              <a:custGeom>
                <a:avLst/>
                <a:gdLst>
                  <a:gd name="T0" fmla="*/ 18 w 44"/>
                  <a:gd name="T1" fmla="*/ 48 h 48"/>
                  <a:gd name="T2" fmla="*/ 16 w 44"/>
                  <a:gd name="T3" fmla="*/ 46 h 48"/>
                  <a:gd name="T4" fmla="*/ 13 w 44"/>
                  <a:gd name="T5" fmla="*/ 44 h 48"/>
                  <a:gd name="T6" fmla="*/ 12 w 44"/>
                  <a:gd name="T7" fmla="*/ 44 h 48"/>
                  <a:gd name="T8" fmla="*/ 12 w 44"/>
                  <a:gd name="T9" fmla="*/ 43 h 48"/>
                  <a:gd name="T10" fmla="*/ 2 w 44"/>
                  <a:gd name="T11" fmla="*/ 41 h 48"/>
                  <a:gd name="T12" fmla="*/ 1 w 44"/>
                  <a:gd name="T13" fmla="*/ 31 h 48"/>
                  <a:gd name="T14" fmla="*/ 2 w 44"/>
                  <a:gd name="T15" fmla="*/ 25 h 48"/>
                  <a:gd name="T16" fmla="*/ 2 w 44"/>
                  <a:gd name="T17" fmla="*/ 20 h 48"/>
                  <a:gd name="T18" fmla="*/ 8 w 44"/>
                  <a:gd name="T19" fmla="*/ 1 h 48"/>
                  <a:gd name="T20" fmla="*/ 10 w 44"/>
                  <a:gd name="T21" fmla="*/ 1 h 48"/>
                  <a:gd name="T22" fmla="*/ 10 w 44"/>
                  <a:gd name="T23" fmla="*/ 1 h 48"/>
                  <a:gd name="T24" fmla="*/ 11 w 44"/>
                  <a:gd name="T25" fmla="*/ 1 h 48"/>
                  <a:gd name="T26" fmla="*/ 13 w 44"/>
                  <a:gd name="T27" fmla="*/ 0 h 48"/>
                  <a:gd name="T28" fmla="*/ 14 w 44"/>
                  <a:gd name="T29" fmla="*/ 0 h 48"/>
                  <a:gd name="T30" fmla="*/ 18 w 44"/>
                  <a:gd name="T31" fmla="*/ 3 h 48"/>
                  <a:gd name="T32" fmla="*/ 20 w 44"/>
                  <a:gd name="T33" fmla="*/ 6 h 48"/>
                  <a:gd name="T34" fmla="*/ 21 w 44"/>
                  <a:gd name="T35" fmla="*/ 8 h 48"/>
                  <a:gd name="T36" fmla="*/ 21 w 44"/>
                  <a:gd name="T37" fmla="*/ 8 h 48"/>
                  <a:gd name="T38" fmla="*/ 22 w 44"/>
                  <a:gd name="T39" fmla="*/ 8 h 48"/>
                  <a:gd name="T40" fmla="*/ 26 w 44"/>
                  <a:gd name="T41" fmla="*/ 9 h 48"/>
                  <a:gd name="T42" fmla="*/ 29 w 44"/>
                  <a:gd name="T43" fmla="*/ 12 h 48"/>
                  <a:gd name="T44" fmla="*/ 38 w 44"/>
                  <a:gd name="T45" fmla="*/ 17 h 48"/>
                  <a:gd name="T46" fmla="*/ 43 w 44"/>
                  <a:gd name="T47" fmla="*/ 25 h 48"/>
                  <a:gd name="T48" fmla="*/ 43 w 44"/>
                  <a:gd name="T49" fmla="*/ 28 h 48"/>
                  <a:gd name="T50" fmla="*/ 42 w 44"/>
                  <a:gd name="T51" fmla="*/ 31 h 48"/>
                  <a:gd name="T52" fmla="*/ 42 w 44"/>
                  <a:gd name="T53" fmla="*/ 32 h 48"/>
                  <a:gd name="T54" fmla="*/ 42 w 44"/>
                  <a:gd name="T55" fmla="*/ 32 h 48"/>
                  <a:gd name="T56" fmla="*/ 42 w 44"/>
                  <a:gd name="T57" fmla="*/ 37 h 48"/>
                  <a:gd name="T58" fmla="*/ 36 w 44"/>
                  <a:gd name="T59" fmla="*/ 44 h 48"/>
                  <a:gd name="T60" fmla="*/ 30 w 44"/>
                  <a:gd name="T61" fmla="*/ 47 h 48"/>
                  <a:gd name="T62" fmla="*/ 28 w 44"/>
                  <a:gd name="T63" fmla="*/ 47 h 48"/>
                  <a:gd name="T64" fmla="*/ 19 w 44"/>
                  <a:gd name="T65" fmla="*/ 48 h 48"/>
                  <a:gd name="T66" fmla="*/ 18 w 44"/>
                  <a:gd name="T6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8">
                    <a:moveTo>
                      <a:pt x="18" y="48"/>
                    </a:moveTo>
                    <a:cubicBezTo>
                      <a:pt x="17" y="48"/>
                      <a:pt x="17" y="47"/>
                      <a:pt x="16" y="46"/>
                    </a:cubicBezTo>
                    <a:cubicBezTo>
                      <a:pt x="13" y="44"/>
                      <a:pt x="13" y="44"/>
                      <a:pt x="13" y="44"/>
                    </a:cubicBezTo>
                    <a:cubicBezTo>
                      <a:pt x="12" y="44"/>
                      <a:pt x="12" y="44"/>
                      <a:pt x="12" y="44"/>
                    </a:cubicBezTo>
                    <a:cubicBezTo>
                      <a:pt x="12" y="43"/>
                      <a:pt x="12" y="43"/>
                      <a:pt x="12" y="43"/>
                    </a:cubicBezTo>
                    <a:cubicBezTo>
                      <a:pt x="2" y="41"/>
                      <a:pt x="2" y="41"/>
                      <a:pt x="2" y="41"/>
                    </a:cubicBezTo>
                    <a:cubicBezTo>
                      <a:pt x="0" y="37"/>
                      <a:pt x="0" y="34"/>
                      <a:pt x="1" y="31"/>
                    </a:cubicBezTo>
                    <a:cubicBezTo>
                      <a:pt x="2" y="25"/>
                      <a:pt x="2" y="25"/>
                      <a:pt x="2" y="25"/>
                    </a:cubicBezTo>
                    <a:cubicBezTo>
                      <a:pt x="2" y="20"/>
                      <a:pt x="2" y="20"/>
                      <a:pt x="2" y="20"/>
                    </a:cubicBezTo>
                    <a:cubicBezTo>
                      <a:pt x="3" y="11"/>
                      <a:pt x="6" y="4"/>
                      <a:pt x="8" y="1"/>
                    </a:cubicBezTo>
                    <a:cubicBezTo>
                      <a:pt x="10" y="1"/>
                      <a:pt x="10" y="1"/>
                      <a:pt x="10" y="1"/>
                    </a:cubicBezTo>
                    <a:cubicBezTo>
                      <a:pt x="10" y="1"/>
                      <a:pt x="10" y="1"/>
                      <a:pt x="10" y="1"/>
                    </a:cubicBezTo>
                    <a:cubicBezTo>
                      <a:pt x="11" y="1"/>
                      <a:pt x="11" y="1"/>
                      <a:pt x="11" y="1"/>
                    </a:cubicBezTo>
                    <a:cubicBezTo>
                      <a:pt x="13" y="0"/>
                      <a:pt x="13" y="0"/>
                      <a:pt x="13" y="0"/>
                    </a:cubicBezTo>
                    <a:cubicBezTo>
                      <a:pt x="14" y="0"/>
                      <a:pt x="14" y="0"/>
                      <a:pt x="14" y="0"/>
                    </a:cubicBezTo>
                    <a:cubicBezTo>
                      <a:pt x="16" y="0"/>
                      <a:pt x="17" y="1"/>
                      <a:pt x="18" y="3"/>
                    </a:cubicBezTo>
                    <a:cubicBezTo>
                      <a:pt x="20" y="6"/>
                      <a:pt x="20" y="6"/>
                      <a:pt x="20" y="6"/>
                    </a:cubicBezTo>
                    <a:cubicBezTo>
                      <a:pt x="21" y="8"/>
                      <a:pt x="21" y="8"/>
                      <a:pt x="21" y="8"/>
                    </a:cubicBezTo>
                    <a:cubicBezTo>
                      <a:pt x="21" y="8"/>
                      <a:pt x="21" y="8"/>
                      <a:pt x="21" y="8"/>
                    </a:cubicBezTo>
                    <a:cubicBezTo>
                      <a:pt x="22" y="8"/>
                      <a:pt x="22" y="8"/>
                      <a:pt x="22" y="8"/>
                    </a:cubicBezTo>
                    <a:cubicBezTo>
                      <a:pt x="26" y="9"/>
                      <a:pt x="26" y="9"/>
                      <a:pt x="26" y="9"/>
                    </a:cubicBezTo>
                    <a:cubicBezTo>
                      <a:pt x="29" y="12"/>
                      <a:pt x="29" y="12"/>
                      <a:pt x="29" y="12"/>
                    </a:cubicBezTo>
                    <a:cubicBezTo>
                      <a:pt x="32" y="14"/>
                      <a:pt x="36" y="16"/>
                      <a:pt x="38" y="17"/>
                    </a:cubicBezTo>
                    <a:cubicBezTo>
                      <a:pt x="43" y="25"/>
                      <a:pt x="43" y="25"/>
                      <a:pt x="43" y="25"/>
                    </a:cubicBezTo>
                    <a:cubicBezTo>
                      <a:pt x="44" y="25"/>
                      <a:pt x="44" y="26"/>
                      <a:pt x="43" y="28"/>
                    </a:cubicBezTo>
                    <a:cubicBezTo>
                      <a:pt x="42" y="31"/>
                      <a:pt x="42" y="31"/>
                      <a:pt x="42" y="31"/>
                    </a:cubicBezTo>
                    <a:cubicBezTo>
                      <a:pt x="42" y="32"/>
                      <a:pt x="42" y="32"/>
                      <a:pt x="42" y="32"/>
                    </a:cubicBezTo>
                    <a:cubicBezTo>
                      <a:pt x="42" y="32"/>
                      <a:pt x="42" y="32"/>
                      <a:pt x="42" y="32"/>
                    </a:cubicBezTo>
                    <a:cubicBezTo>
                      <a:pt x="42" y="37"/>
                      <a:pt x="42" y="37"/>
                      <a:pt x="42" y="37"/>
                    </a:cubicBezTo>
                    <a:cubicBezTo>
                      <a:pt x="36" y="44"/>
                      <a:pt x="36" y="44"/>
                      <a:pt x="36" y="44"/>
                    </a:cubicBezTo>
                    <a:cubicBezTo>
                      <a:pt x="34" y="46"/>
                      <a:pt x="32" y="47"/>
                      <a:pt x="30" y="47"/>
                    </a:cubicBezTo>
                    <a:cubicBezTo>
                      <a:pt x="29" y="47"/>
                      <a:pt x="28" y="47"/>
                      <a:pt x="28" y="47"/>
                    </a:cubicBezTo>
                    <a:cubicBezTo>
                      <a:pt x="19" y="48"/>
                      <a:pt x="19" y="48"/>
                      <a:pt x="19" y="48"/>
                    </a:cubicBezTo>
                    <a:cubicBezTo>
                      <a:pt x="19" y="48"/>
                      <a:pt x="18" y="48"/>
                      <a:pt x="18" y="4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1" name="Freeform 2237"/>
              <p:cNvSpPr>
                <a:spLocks/>
              </p:cNvSpPr>
              <p:nvPr/>
            </p:nvSpPr>
            <p:spPr bwMode="auto">
              <a:xfrm>
                <a:off x="3012" y="3797"/>
                <a:ext cx="60" cy="67"/>
              </a:xfrm>
              <a:custGeom>
                <a:avLst/>
                <a:gdLst>
                  <a:gd name="T0" fmla="*/ 18 w 44"/>
                  <a:gd name="T1" fmla="*/ 48 h 48"/>
                  <a:gd name="T2" fmla="*/ 16 w 44"/>
                  <a:gd name="T3" fmla="*/ 46 h 48"/>
                  <a:gd name="T4" fmla="*/ 13 w 44"/>
                  <a:gd name="T5" fmla="*/ 44 h 48"/>
                  <a:gd name="T6" fmla="*/ 12 w 44"/>
                  <a:gd name="T7" fmla="*/ 44 h 48"/>
                  <a:gd name="T8" fmla="*/ 12 w 44"/>
                  <a:gd name="T9" fmla="*/ 43 h 48"/>
                  <a:gd name="T10" fmla="*/ 2 w 44"/>
                  <a:gd name="T11" fmla="*/ 41 h 48"/>
                  <a:gd name="T12" fmla="*/ 1 w 44"/>
                  <a:gd name="T13" fmla="*/ 31 h 48"/>
                  <a:gd name="T14" fmla="*/ 2 w 44"/>
                  <a:gd name="T15" fmla="*/ 25 h 48"/>
                  <a:gd name="T16" fmla="*/ 2 w 44"/>
                  <a:gd name="T17" fmla="*/ 20 h 48"/>
                  <a:gd name="T18" fmla="*/ 8 w 44"/>
                  <a:gd name="T19" fmla="*/ 1 h 48"/>
                  <a:gd name="T20" fmla="*/ 10 w 44"/>
                  <a:gd name="T21" fmla="*/ 1 h 48"/>
                  <a:gd name="T22" fmla="*/ 10 w 44"/>
                  <a:gd name="T23" fmla="*/ 1 h 48"/>
                  <a:gd name="T24" fmla="*/ 11 w 44"/>
                  <a:gd name="T25" fmla="*/ 1 h 48"/>
                  <a:gd name="T26" fmla="*/ 13 w 44"/>
                  <a:gd name="T27" fmla="*/ 0 h 48"/>
                  <a:gd name="T28" fmla="*/ 14 w 44"/>
                  <a:gd name="T29" fmla="*/ 0 h 48"/>
                  <a:gd name="T30" fmla="*/ 18 w 44"/>
                  <a:gd name="T31" fmla="*/ 3 h 48"/>
                  <a:gd name="T32" fmla="*/ 20 w 44"/>
                  <a:gd name="T33" fmla="*/ 6 h 48"/>
                  <a:gd name="T34" fmla="*/ 21 w 44"/>
                  <a:gd name="T35" fmla="*/ 8 h 48"/>
                  <a:gd name="T36" fmla="*/ 21 w 44"/>
                  <a:gd name="T37" fmla="*/ 8 h 48"/>
                  <a:gd name="T38" fmla="*/ 22 w 44"/>
                  <a:gd name="T39" fmla="*/ 8 h 48"/>
                  <a:gd name="T40" fmla="*/ 26 w 44"/>
                  <a:gd name="T41" fmla="*/ 9 h 48"/>
                  <a:gd name="T42" fmla="*/ 29 w 44"/>
                  <a:gd name="T43" fmla="*/ 12 h 48"/>
                  <a:gd name="T44" fmla="*/ 38 w 44"/>
                  <a:gd name="T45" fmla="*/ 17 h 48"/>
                  <a:gd name="T46" fmla="*/ 43 w 44"/>
                  <a:gd name="T47" fmla="*/ 25 h 48"/>
                  <a:gd name="T48" fmla="*/ 43 w 44"/>
                  <a:gd name="T49" fmla="*/ 28 h 48"/>
                  <a:gd name="T50" fmla="*/ 42 w 44"/>
                  <a:gd name="T51" fmla="*/ 31 h 48"/>
                  <a:gd name="T52" fmla="*/ 42 w 44"/>
                  <a:gd name="T53" fmla="*/ 32 h 48"/>
                  <a:gd name="T54" fmla="*/ 42 w 44"/>
                  <a:gd name="T55" fmla="*/ 32 h 48"/>
                  <a:gd name="T56" fmla="*/ 42 w 44"/>
                  <a:gd name="T57" fmla="*/ 37 h 48"/>
                  <a:gd name="T58" fmla="*/ 36 w 44"/>
                  <a:gd name="T59" fmla="*/ 44 h 48"/>
                  <a:gd name="T60" fmla="*/ 30 w 44"/>
                  <a:gd name="T61" fmla="*/ 47 h 48"/>
                  <a:gd name="T62" fmla="*/ 28 w 44"/>
                  <a:gd name="T63" fmla="*/ 47 h 48"/>
                  <a:gd name="T64" fmla="*/ 19 w 44"/>
                  <a:gd name="T65" fmla="*/ 48 h 48"/>
                  <a:gd name="T66" fmla="*/ 18 w 44"/>
                  <a:gd name="T6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8">
                    <a:moveTo>
                      <a:pt x="18" y="48"/>
                    </a:moveTo>
                    <a:cubicBezTo>
                      <a:pt x="17" y="48"/>
                      <a:pt x="17" y="47"/>
                      <a:pt x="16" y="46"/>
                    </a:cubicBezTo>
                    <a:cubicBezTo>
                      <a:pt x="13" y="44"/>
                      <a:pt x="13" y="44"/>
                      <a:pt x="13" y="44"/>
                    </a:cubicBezTo>
                    <a:cubicBezTo>
                      <a:pt x="12" y="44"/>
                      <a:pt x="12" y="44"/>
                      <a:pt x="12" y="44"/>
                    </a:cubicBezTo>
                    <a:cubicBezTo>
                      <a:pt x="12" y="43"/>
                      <a:pt x="12" y="43"/>
                      <a:pt x="12" y="43"/>
                    </a:cubicBezTo>
                    <a:cubicBezTo>
                      <a:pt x="2" y="41"/>
                      <a:pt x="2" y="41"/>
                      <a:pt x="2" y="41"/>
                    </a:cubicBezTo>
                    <a:cubicBezTo>
                      <a:pt x="0" y="37"/>
                      <a:pt x="0" y="34"/>
                      <a:pt x="1" y="31"/>
                    </a:cubicBezTo>
                    <a:cubicBezTo>
                      <a:pt x="2" y="25"/>
                      <a:pt x="2" y="25"/>
                      <a:pt x="2" y="25"/>
                    </a:cubicBezTo>
                    <a:cubicBezTo>
                      <a:pt x="2" y="20"/>
                      <a:pt x="2" y="20"/>
                      <a:pt x="2" y="20"/>
                    </a:cubicBezTo>
                    <a:cubicBezTo>
                      <a:pt x="3" y="11"/>
                      <a:pt x="6" y="4"/>
                      <a:pt x="8" y="1"/>
                    </a:cubicBezTo>
                    <a:cubicBezTo>
                      <a:pt x="10" y="1"/>
                      <a:pt x="10" y="1"/>
                      <a:pt x="10" y="1"/>
                    </a:cubicBezTo>
                    <a:cubicBezTo>
                      <a:pt x="10" y="1"/>
                      <a:pt x="10" y="1"/>
                      <a:pt x="10" y="1"/>
                    </a:cubicBezTo>
                    <a:cubicBezTo>
                      <a:pt x="11" y="1"/>
                      <a:pt x="11" y="1"/>
                      <a:pt x="11" y="1"/>
                    </a:cubicBezTo>
                    <a:cubicBezTo>
                      <a:pt x="13" y="0"/>
                      <a:pt x="13" y="0"/>
                      <a:pt x="13" y="0"/>
                    </a:cubicBezTo>
                    <a:cubicBezTo>
                      <a:pt x="14" y="0"/>
                      <a:pt x="14" y="0"/>
                      <a:pt x="14" y="0"/>
                    </a:cubicBezTo>
                    <a:cubicBezTo>
                      <a:pt x="16" y="0"/>
                      <a:pt x="17" y="1"/>
                      <a:pt x="18" y="3"/>
                    </a:cubicBezTo>
                    <a:cubicBezTo>
                      <a:pt x="20" y="6"/>
                      <a:pt x="20" y="6"/>
                      <a:pt x="20" y="6"/>
                    </a:cubicBezTo>
                    <a:cubicBezTo>
                      <a:pt x="21" y="8"/>
                      <a:pt x="21" y="8"/>
                      <a:pt x="21" y="8"/>
                    </a:cubicBezTo>
                    <a:cubicBezTo>
                      <a:pt x="21" y="8"/>
                      <a:pt x="21" y="8"/>
                      <a:pt x="21" y="8"/>
                    </a:cubicBezTo>
                    <a:cubicBezTo>
                      <a:pt x="22" y="8"/>
                      <a:pt x="22" y="8"/>
                      <a:pt x="22" y="8"/>
                    </a:cubicBezTo>
                    <a:cubicBezTo>
                      <a:pt x="26" y="9"/>
                      <a:pt x="26" y="9"/>
                      <a:pt x="26" y="9"/>
                    </a:cubicBezTo>
                    <a:cubicBezTo>
                      <a:pt x="29" y="12"/>
                      <a:pt x="29" y="12"/>
                      <a:pt x="29" y="12"/>
                    </a:cubicBezTo>
                    <a:cubicBezTo>
                      <a:pt x="32" y="14"/>
                      <a:pt x="36" y="16"/>
                      <a:pt x="38" y="17"/>
                    </a:cubicBezTo>
                    <a:cubicBezTo>
                      <a:pt x="43" y="25"/>
                      <a:pt x="43" y="25"/>
                      <a:pt x="43" y="25"/>
                    </a:cubicBezTo>
                    <a:cubicBezTo>
                      <a:pt x="44" y="25"/>
                      <a:pt x="44" y="26"/>
                      <a:pt x="43" y="28"/>
                    </a:cubicBezTo>
                    <a:cubicBezTo>
                      <a:pt x="42" y="31"/>
                      <a:pt x="42" y="31"/>
                      <a:pt x="42" y="31"/>
                    </a:cubicBezTo>
                    <a:cubicBezTo>
                      <a:pt x="42" y="32"/>
                      <a:pt x="42" y="32"/>
                      <a:pt x="42" y="32"/>
                    </a:cubicBezTo>
                    <a:cubicBezTo>
                      <a:pt x="42" y="32"/>
                      <a:pt x="42" y="32"/>
                      <a:pt x="42" y="32"/>
                    </a:cubicBezTo>
                    <a:cubicBezTo>
                      <a:pt x="42" y="37"/>
                      <a:pt x="42" y="37"/>
                      <a:pt x="42" y="37"/>
                    </a:cubicBezTo>
                    <a:cubicBezTo>
                      <a:pt x="36" y="44"/>
                      <a:pt x="36" y="44"/>
                      <a:pt x="36" y="44"/>
                    </a:cubicBezTo>
                    <a:cubicBezTo>
                      <a:pt x="34" y="46"/>
                      <a:pt x="32" y="47"/>
                      <a:pt x="30" y="47"/>
                    </a:cubicBezTo>
                    <a:cubicBezTo>
                      <a:pt x="29" y="47"/>
                      <a:pt x="28" y="47"/>
                      <a:pt x="28" y="47"/>
                    </a:cubicBezTo>
                    <a:cubicBezTo>
                      <a:pt x="19" y="48"/>
                      <a:pt x="19" y="48"/>
                      <a:pt x="19" y="48"/>
                    </a:cubicBezTo>
                    <a:cubicBezTo>
                      <a:pt x="19" y="48"/>
                      <a:pt x="18" y="48"/>
                      <a:pt x="18" y="4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2" name="Freeform 2238"/>
              <p:cNvSpPr>
                <a:spLocks/>
              </p:cNvSpPr>
              <p:nvPr/>
            </p:nvSpPr>
            <p:spPr bwMode="auto">
              <a:xfrm>
                <a:off x="2976" y="3255"/>
                <a:ext cx="18" cy="23"/>
              </a:xfrm>
              <a:custGeom>
                <a:avLst/>
                <a:gdLst>
                  <a:gd name="T0" fmla="*/ 0 w 13"/>
                  <a:gd name="T1" fmla="*/ 17 h 17"/>
                  <a:gd name="T2" fmla="*/ 0 w 13"/>
                  <a:gd name="T3" fmla="*/ 17 h 17"/>
                  <a:gd name="T4" fmla="*/ 3 w 13"/>
                  <a:gd name="T5" fmla="*/ 14 h 17"/>
                  <a:gd name="T6" fmla="*/ 7 w 13"/>
                  <a:gd name="T7" fmla="*/ 7 h 17"/>
                  <a:gd name="T8" fmla="*/ 7 w 13"/>
                  <a:gd name="T9" fmla="*/ 7 h 17"/>
                  <a:gd name="T10" fmla="*/ 7 w 13"/>
                  <a:gd name="T11" fmla="*/ 7 h 17"/>
                  <a:gd name="T12" fmla="*/ 6 w 13"/>
                  <a:gd name="T13" fmla="*/ 5 h 17"/>
                  <a:gd name="T14" fmla="*/ 6 w 13"/>
                  <a:gd name="T15" fmla="*/ 3 h 17"/>
                  <a:gd name="T16" fmla="*/ 11 w 13"/>
                  <a:gd name="T17" fmla="*/ 0 h 17"/>
                  <a:gd name="T18" fmla="*/ 13 w 13"/>
                  <a:gd name="T19" fmla="*/ 0 h 17"/>
                  <a:gd name="T20" fmla="*/ 13 w 13"/>
                  <a:gd name="T21" fmla="*/ 8 h 17"/>
                  <a:gd name="T22" fmla="*/ 13 w 13"/>
                  <a:gd name="T23" fmla="*/ 15 h 17"/>
                  <a:gd name="T24" fmla="*/ 9 w 13"/>
                  <a:gd name="T25" fmla="*/ 16 h 17"/>
                  <a:gd name="T26" fmla="*/ 8 w 13"/>
                  <a:gd name="T27" fmla="*/ 16 h 17"/>
                  <a:gd name="T28" fmla="*/ 2 w 13"/>
                  <a:gd name="T29" fmla="*/ 17 h 17"/>
                  <a:gd name="T30" fmla="*/ 0 w 13"/>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7">
                    <a:moveTo>
                      <a:pt x="0" y="17"/>
                    </a:moveTo>
                    <a:cubicBezTo>
                      <a:pt x="0" y="17"/>
                      <a:pt x="0" y="17"/>
                      <a:pt x="0" y="17"/>
                    </a:cubicBezTo>
                    <a:cubicBezTo>
                      <a:pt x="3" y="14"/>
                      <a:pt x="3" y="14"/>
                      <a:pt x="3" y="14"/>
                    </a:cubicBezTo>
                    <a:cubicBezTo>
                      <a:pt x="6" y="12"/>
                      <a:pt x="7" y="9"/>
                      <a:pt x="7" y="7"/>
                    </a:cubicBezTo>
                    <a:cubicBezTo>
                      <a:pt x="7" y="7"/>
                      <a:pt x="7" y="7"/>
                      <a:pt x="7" y="7"/>
                    </a:cubicBezTo>
                    <a:cubicBezTo>
                      <a:pt x="7" y="7"/>
                      <a:pt x="7" y="7"/>
                      <a:pt x="7" y="7"/>
                    </a:cubicBezTo>
                    <a:cubicBezTo>
                      <a:pt x="6" y="5"/>
                      <a:pt x="6" y="5"/>
                      <a:pt x="6" y="5"/>
                    </a:cubicBezTo>
                    <a:cubicBezTo>
                      <a:pt x="6" y="3"/>
                      <a:pt x="6" y="3"/>
                      <a:pt x="6" y="3"/>
                    </a:cubicBezTo>
                    <a:cubicBezTo>
                      <a:pt x="7" y="1"/>
                      <a:pt x="9" y="0"/>
                      <a:pt x="11" y="0"/>
                    </a:cubicBezTo>
                    <a:cubicBezTo>
                      <a:pt x="11" y="0"/>
                      <a:pt x="12" y="0"/>
                      <a:pt x="13" y="0"/>
                    </a:cubicBezTo>
                    <a:cubicBezTo>
                      <a:pt x="13" y="8"/>
                      <a:pt x="13" y="8"/>
                      <a:pt x="13" y="8"/>
                    </a:cubicBezTo>
                    <a:cubicBezTo>
                      <a:pt x="13" y="15"/>
                      <a:pt x="13" y="15"/>
                      <a:pt x="13" y="15"/>
                    </a:cubicBezTo>
                    <a:cubicBezTo>
                      <a:pt x="12" y="15"/>
                      <a:pt x="11" y="16"/>
                      <a:pt x="9" y="16"/>
                    </a:cubicBezTo>
                    <a:cubicBezTo>
                      <a:pt x="8" y="16"/>
                      <a:pt x="8" y="16"/>
                      <a:pt x="8" y="16"/>
                    </a:cubicBezTo>
                    <a:cubicBezTo>
                      <a:pt x="2" y="17"/>
                      <a:pt x="2" y="17"/>
                      <a:pt x="2" y="17"/>
                    </a:cubicBezTo>
                    <a:cubicBezTo>
                      <a:pt x="0" y="17"/>
                      <a:pt x="0" y="17"/>
                      <a:pt x="0"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3" name="Freeform 2239"/>
              <p:cNvSpPr>
                <a:spLocks/>
              </p:cNvSpPr>
              <p:nvPr/>
            </p:nvSpPr>
            <p:spPr bwMode="auto">
              <a:xfrm>
                <a:off x="2976" y="3255"/>
                <a:ext cx="18" cy="23"/>
              </a:xfrm>
              <a:custGeom>
                <a:avLst/>
                <a:gdLst>
                  <a:gd name="T0" fmla="*/ 0 w 13"/>
                  <a:gd name="T1" fmla="*/ 17 h 17"/>
                  <a:gd name="T2" fmla="*/ 0 w 13"/>
                  <a:gd name="T3" fmla="*/ 17 h 17"/>
                  <a:gd name="T4" fmla="*/ 3 w 13"/>
                  <a:gd name="T5" fmla="*/ 14 h 17"/>
                  <a:gd name="T6" fmla="*/ 7 w 13"/>
                  <a:gd name="T7" fmla="*/ 7 h 17"/>
                  <a:gd name="T8" fmla="*/ 7 w 13"/>
                  <a:gd name="T9" fmla="*/ 7 h 17"/>
                  <a:gd name="T10" fmla="*/ 7 w 13"/>
                  <a:gd name="T11" fmla="*/ 7 h 17"/>
                  <a:gd name="T12" fmla="*/ 6 w 13"/>
                  <a:gd name="T13" fmla="*/ 5 h 17"/>
                  <a:gd name="T14" fmla="*/ 6 w 13"/>
                  <a:gd name="T15" fmla="*/ 3 h 17"/>
                  <a:gd name="T16" fmla="*/ 11 w 13"/>
                  <a:gd name="T17" fmla="*/ 0 h 17"/>
                  <a:gd name="T18" fmla="*/ 13 w 13"/>
                  <a:gd name="T19" fmla="*/ 0 h 17"/>
                  <a:gd name="T20" fmla="*/ 13 w 13"/>
                  <a:gd name="T21" fmla="*/ 8 h 17"/>
                  <a:gd name="T22" fmla="*/ 13 w 13"/>
                  <a:gd name="T23" fmla="*/ 15 h 17"/>
                  <a:gd name="T24" fmla="*/ 9 w 13"/>
                  <a:gd name="T25" fmla="*/ 16 h 17"/>
                  <a:gd name="T26" fmla="*/ 8 w 13"/>
                  <a:gd name="T27" fmla="*/ 16 h 17"/>
                  <a:gd name="T28" fmla="*/ 2 w 13"/>
                  <a:gd name="T29" fmla="*/ 17 h 17"/>
                  <a:gd name="T30" fmla="*/ 0 w 13"/>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7">
                    <a:moveTo>
                      <a:pt x="0" y="17"/>
                    </a:moveTo>
                    <a:cubicBezTo>
                      <a:pt x="0" y="17"/>
                      <a:pt x="0" y="17"/>
                      <a:pt x="0" y="17"/>
                    </a:cubicBezTo>
                    <a:cubicBezTo>
                      <a:pt x="3" y="14"/>
                      <a:pt x="3" y="14"/>
                      <a:pt x="3" y="14"/>
                    </a:cubicBezTo>
                    <a:cubicBezTo>
                      <a:pt x="6" y="12"/>
                      <a:pt x="7" y="9"/>
                      <a:pt x="7" y="7"/>
                    </a:cubicBezTo>
                    <a:cubicBezTo>
                      <a:pt x="7" y="7"/>
                      <a:pt x="7" y="7"/>
                      <a:pt x="7" y="7"/>
                    </a:cubicBezTo>
                    <a:cubicBezTo>
                      <a:pt x="7" y="7"/>
                      <a:pt x="7" y="7"/>
                      <a:pt x="7" y="7"/>
                    </a:cubicBezTo>
                    <a:cubicBezTo>
                      <a:pt x="6" y="5"/>
                      <a:pt x="6" y="5"/>
                      <a:pt x="6" y="5"/>
                    </a:cubicBezTo>
                    <a:cubicBezTo>
                      <a:pt x="6" y="3"/>
                      <a:pt x="6" y="3"/>
                      <a:pt x="6" y="3"/>
                    </a:cubicBezTo>
                    <a:cubicBezTo>
                      <a:pt x="7" y="1"/>
                      <a:pt x="9" y="0"/>
                      <a:pt x="11" y="0"/>
                    </a:cubicBezTo>
                    <a:cubicBezTo>
                      <a:pt x="11" y="0"/>
                      <a:pt x="12" y="0"/>
                      <a:pt x="13" y="0"/>
                    </a:cubicBezTo>
                    <a:cubicBezTo>
                      <a:pt x="13" y="8"/>
                      <a:pt x="13" y="8"/>
                      <a:pt x="13" y="8"/>
                    </a:cubicBezTo>
                    <a:cubicBezTo>
                      <a:pt x="13" y="15"/>
                      <a:pt x="13" y="15"/>
                      <a:pt x="13" y="15"/>
                    </a:cubicBezTo>
                    <a:cubicBezTo>
                      <a:pt x="12" y="15"/>
                      <a:pt x="11" y="16"/>
                      <a:pt x="9" y="16"/>
                    </a:cubicBezTo>
                    <a:cubicBezTo>
                      <a:pt x="8" y="16"/>
                      <a:pt x="8" y="16"/>
                      <a:pt x="8" y="16"/>
                    </a:cubicBezTo>
                    <a:cubicBezTo>
                      <a:pt x="2" y="17"/>
                      <a:pt x="2" y="17"/>
                      <a:pt x="2" y="17"/>
                    </a:cubicBezTo>
                    <a:cubicBezTo>
                      <a:pt x="0" y="17"/>
                      <a:pt x="0" y="17"/>
                      <a:pt x="0"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4" name="Freeform 2240"/>
              <p:cNvSpPr>
                <a:spLocks/>
              </p:cNvSpPr>
              <p:nvPr/>
            </p:nvSpPr>
            <p:spPr bwMode="auto">
              <a:xfrm>
                <a:off x="3017" y="3339"/>
                <a:ext cx="48" cy="49"/>
              </a:xfrm>
              <a:custGeom>
                <a:avLst/>
                <a:gdLst>
                  <a:gd name="T0" fmla="*/ 16 w 35"/>
                  <a:gd name="T1" fmla="*/ 36 h 36"/>
                  <a:gd name="T2" fmla="*/ 13 w 35"/>
                  <a:gd name="T3" fmla="*/ 36 h 36"/>
                  <a:gd name="T4" fmla="*/ 9 w 35"/>
                  <a:gd name="T5" fmla="*/ 35 h 36"/>
                  <a:gd name="T6" fmla="*/ 5 w 35"/>
                  <a:gd name="T7" fmla="*/ 23 h 36"/>
                  <a:gd name="T8" fmla="*/ 1 w 35"/>
                  <a:gd name="T9" fmla="*/ 19 h 36"/>
                  <a:gd name="T10" fmla="*/ 1 w 35"/>
                  <a:gd name="T11" fmla="*/ 13 h 36"/>
                  <a:gd name="T12" fmla="*/ 2 w 35"/>
                  <a:gd name="T13" fmla="*/ 11 h 36"/>
                  <a:gd name="T14" fmla="*/ 4 w 35"/>
                  <a:gd name="T15" fmla="*/ 9 h 36"/>
                  <a:gd name="T16" fmla="*/ 8 w 35"/>
                  <a:gd name="T17" fmla="*/ 5 h 36"/>
                  <a:gd name="T18" fmla="*/ 8 w 35"/>
                  <a:gd name="T19" fmla="*/ 0 h 36"/>
                  <a:gd name="T20" fmla="*/ 15 w 35"/>
                  <a:gd name="T21" fmla="*/ 0 h 36"/>
                  <a:gd name="T22" fmla="*/ 23 w 35"/>
                  <a:gd name="T23" fmla="*/ 0 h 36"/>
                  <a:gd name="T24" fmla="*/ 35 w 35"/>
                  <a:gd name="T25" fmla="*/ 1 h 36"/>
                  <a:gd name="T26" fmla="*/ 31 w 35"/>
                  <a:gd name="T27" fmla="*/ 8 h 36"/>
                  <a:gd name="T28" fmla="*/ 32 w 35"/>
                  <a:gd name="T29" fmla="*/ 18 h 36"/>
                  <a:gd name="T30" fmla="*/ 32 w 35"/>
                  <a:gd name="T31" fmla="*/ 28 h 36"/>
                  <a:gd name="T32" fmla="*/ 30 w 35"/>
                  <a:gd name="T33" fmla="*/ 32 h 36"/>
                  <a:gd name="T34" fmla="*/ 29 w 35"/>
                  <a:gd name="T35" fmla="*/ 30 h 36"/>
                  <a:gd name="T36" fmla="*/ 29 w 35"/>
                  <a:gd name="T37" fmla="*/ 30 h 36"/>
                  <a:gd name="T38" fmla="*/ 28 w 35"/>
                  <a:gd name="T39" fmla="*/ 30 h 36"/>
                  <a:gd name="T40" fmla="*/ 17 w 35"/>
                  <a:gd name="T41" fmla="*/ 32 h 36"/>
                  <a:gd name="T42" fmla="*/ 16 w 35"/>
                  <a:gd name="T43" fmla="*/ 32 h 36"/>
                  <a:gd name="T44" fmla="*/ 16 w 35"/>
                  <a:gd name="T45" fmla="*/ 33 h 36"/>
                  <a:gd name="T46" fmla="*/ 16 w 35"/>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36">
                    <a:moveTo>
                      <a:pt x="16" y="36"/>
                    </a:moveTo>
                    <a:cubicBezTo>
                      <a:pt x="13" y="36"/>
                      <a:pt x="13" y="36"/>
                      <a:pt x="13" y="36"/>
                    </a:cubicBezTo>
                    <a:cubicBezTo>
                      <a:pt x="9" y="35"/>
                      <a:pt x="9" y="35"/>
                      <a:pt x="9" y="35"/>
                    </a:cubicBezTo>
                    <a:cubicBezTo>
                      <a:pt x="9" y="29"/>
                      <a:pt x="8" y="25"/>
                      <a:pt x="5" y="23"/>
                    </a:cubicBezTo>
                    <a:cubicBezTo>
                      <a:pt x="1" y="19"/>
                      <a:pt x="1" y="19"/>
                      <a:pt x="1" y="19"/>
                    </a:cubicBezTo>
                    <a:cubicBezTo>
                      <a:pt x="0" y="18"/>
                      <a:pt x="0" y="16"/>
                      <a:pt x="1" y="13"/>
                    </a:cubicBezTo>
                    <a:cubicBezTo>
                      <a:pt x="2" y="11"/>
                      <a:pt x="2" y="11"/>
                      <a:pt x="2" y="11"/>
                    </a:cubicBezTo>
                    <a:cubicBezTo>
                      <a:pt x="2" y="10"/>
                      <a:pt x="3" y="9"/>
                      <a:pt x="4" y="9"/>
                    </a:cubicBezTo>
                    <a:cubicBezTo>
                      <a:pt x="6" y="9"/>
                      <a:pt x="7" y="7"/>
                      <a:pt x="8" y="5"/>
                    </a:cubicBezTo>
                    <a:cubicBezTo>
                      <a:pt x="8" y="0"/>
                      <a:pt x="8" y="0"/>
                      <a:pt x="8" y="0"/>
                    </a:cubicBezTo>
                    <a:cubicBezTo>
                      <a:pt x="15" y="0"/>
                      <a:pt x="15" y="0"/>
                      <a:pt x="15" y="0"/>
                    </a:cubicBezTo>
                    <a:cubicBezTo>
                      <a:pt x="23" y="0"/>
                      <a:pt x="23" y="0"/>
                      <a:pt x="23" y="0"/>
                    </a:cubicBezTo>
                    <a:cubicBezTo>
                      <a:pt x="35" y="1"/>
                      <a:pt x="35" y="1"/>
                      <a:pt x="35" y="1"/>
                    </a:cubicBezTo>
                    <a:cubicBezTo>
                      <a:pt x="33" y="3"/>
                      <a:pt x="31" y="6"/>
                      <a:pt x="31" y="8"/>
                    </a:cubicBezTo>
                    <a:cubicBezTo>
                      <a:pt x="31" y="11"/>
                      <a:pt x="31" y="14"/>
                      <a:pt x="32" y="18"/>
                    </a:cubicBezTo>
                    <a:cubicBezTo>
                      <a:pt x="33" y="21"/>
                      <a:pt x="33" y="25"/>
                      <a:pt x="32" y="28"/>
                    </a:cubicBezTo>
                    <a:cubicBezTo>
                      <a:pt x="30" y="32"/>
                      <a:pt x="30" y="32"/>
                      <a:pt x="30" y="32"/>
                    </a:cubicBezTo>
                    <a:cubicBezTo>
                      <a:pt x="29" y="30"/>
                      <a:pt x="29" y="30"/>
                      <a:pt x="29" y="30"/>
                    </a:cubicBezTo>
                    <a:cubicBezTo>
                      <a:pt x="29" y="30"/>
                      <a:pt x="29" y="30"/>
                      <a:pt x="29" y="30"/>
                    </a:cubicBezTo>
                    <a:cubicBezTo>
                      <a:pt x="28" y="30"/>
                      <a:pt x="28" y="30"/>
                      <a:pt x="28" y="30"/>
                    </a:cubicBezTo>
                    <a:cubicBezTo>
                      <a:pt x="17" y="32"/>
                      <a:pt x="17" y="32"/>
                      <a:pt x="17" y="32"/>
                    </a:cubicBezTo>
                    <a:cubicBezTo>
                      <a:pt x="16" y="32"/>
                      <a:pt x="16" y="32"/>
                      <a:pt x="16" y="32"/>
                    </a:cubicBezTo>
                    <a:cubicBezTo>
                      <a:pt x="16" y="33"/>
                      <a:pt x="16" y="33"/>
                      <a:pt x="16" y="33"/>
                    </a:cubicBezTo>
                    <a:cubicBezTo>
                      <a:pt x="16" y="36"/>
                      <a:pt x="16" y="36"/>
                      <a:pt x="16"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5" name="Freeform 2241"/>
              <p:cNvSpPr>
                <a:spLocks/>
              </p:cNvSpPr>
              <p:nvPr/>
            </p:nvSpPr>
            <p:spPr bwMode="auto">
              <a:xfrm>
                <a:off x="3017" y="3339"/>
                <a:ext cx="48" cy="49"/>
              </a:xfrm>
              <a:custGeom>
                <a:avLst/>
                <a:gdLst>
                  <a:gd name="T0" fmla="*/ 16 w 35"/>
                  <a:gd name="T1" fmla="*/ 36 h 36"/>
                  <a:gd name="T2" fmla="*/ 13 w 35"/>
                  <a:gd name="T3" fmla="*/ 36 h 36"/>
                  <a:gd name="T4" fmla="*/ 9 w 35"/>
                  <a:gd name="T5" fmla="*/ 35 h 36"/>
                  <a:gd name="T6" fmla="*/ 5 w 35"/>
                  <a:gd name="T7" fmla="*/ 23 h 36"/>
                  <a:gd name="T8" fmla="*/ 1 w 35"/>
                  <a:gd name="T9" fmla="*/ 19 h 36"/>
                  <a:gd name="T10" fmla="*/ 1 w 35"/>
                  <a:gd name="T11" fmla="*/ 13 h 36"/>
                  <a:gd name="T12" fmla="*/ 2 w 35"/>
                  <a:gd name="T13" fmla="*/ 11 h 36"/>
                  <a:gd name="T14" fmla="*/ 4 w 35"/>
                  <a:gd name="T15" fmla="*/ 9 h 36"/>
                  <a:gd name="T16" fmla="*/ 8 w 35"/>
                  <a:gd name="T17" fmla="*/ 5 h 36"/>
                  <a:gd name="T18" fmla="*/ 8 w 35"/>
                  <a:gd name="T19" fmla="*/ 0 h 36"/>
                  <a:gd name="T20" fmla="*/ 15 w 35"/>
                  <a:gd name="T21" fmla="*/ 0 h 36"/>
                  <a:gd name="T22" fmla="*/ 23 w 35"/>
                  <a:gd name="T23" fmla="*/ 0 h 36"/>
                  <a:gd name="T24" fmla="*/ 35 w 35"/>
                  <a:gd name="T25" fmla="*/ 1 h 36"/>
                  <a:gd name="T26" fmla="*/ 31 w 35"/>
                  <a:gd name="T27" fmla="*/ 8 h 36"/>
                  <a:gd name="T28" fmla="*/ 32 w 35"/>
                  <a:gd name="T29" fmla="*/ 18 h 36"/>
                  <a:gd name="T30" fmla="*/ 32 w 35"/>
                  <a:gd name="T31" fmla="*/ 28 h 36"/>
                  <a:gd name="T32" fmla="*/ 30 w 35"/>
                  <a:gd name="T33" fmla="*/ 32 h 36"/>
                  <a:gd name="T34" fmla="*/ 29 w 35"/>
                  <a:gd name="T35" fmla="*/ 30 h 36"/>
                  <a:gd name="T36" fmla="*/ 29 w 35"/>
                  <a:gd name="T37" fmla="*/ 30 h 36"/>
                  <a:gd name="T38" fmla="*/ 28 w 35"/>
                  <a:gd name="T39" fmla="*/ 30 h 36"/>
                  <a:gd name="T40" fmla="*/ 17 w 35"/>
                  <a:gd name="T41" fmla="*/ 32 h 36"/>
                  <a:gd name="T42" fmla="*/ 16 w 35"/>
                  <a:gd name="T43" fmla="*/ 32 h 36"/>
                  <a:gd name="T44" fmla="*/ 16 w 35"/>
                  <a:gd name="T45" fmla="*/ 33 h 36"/>
                  <a:gd name="T46" fmla="*/ 16 w 35"/>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36">
                    <a:moveTo>
                      <a:pt x="16" y="36"/>
                    </a:moveTo>
                    <a:cubicBezTo>
                      <a:pt x="13" y="36"/>
                      <a:pt x="13" y="36"/>
                      <a:pt x="13" y="36"/>
                    </a:cubicBezTo>
                    <a:cubicBezTo>
                      <a:pt x="9" y="35"/>
                      <a:pt x="9" y="35"/>
                      <a:pt x="9" y="35"/>
                    </a:cubicBezTo>
                    <a:cubicBezTo>
                      <a:pt x="9" y="29"/>
                      <a:pt x="8" y="25"/>
                      <a:pt x="5" y="23"/>
                    </a:cubicBezTo>
                    <a:cubicBezTo>
                      <a:pt x="1" y="19"/>
                      <a:pt x="1" y="19"/>
                      <a:pt x="1" y="19"/>
                    </a:cubicBezTo>
                    <a:cubicBezTo>
                      <a:pt x="0" y="18"/>
                      <a:pt x="0" y="16"/>
                      <a:pt x="1" y="13"/>
                    </a:cubicBezTo>
                    <a:cubicBezTo>
                      <a:pt x="2" y="11"/>
                      <a:pt x="2" y="11"/>
                      <a:pt x="2" y="11"/>
                    </a:cubicBezTo>
                    <a:cubicBezTo>
                      <a:pt x="2" y="10"/>
                      <a:pt x="3" y="9"/>
                      <a:pt x="4" y="9"/>
                    </a:cubicBezTo>
                    <a:cubicBezTo>
                      <a:pt x="6" y="9"/>
                      <a:pt x="7" y="7"/>
                      <a:pt x="8" y="5"/>
                    </a:cubicBezTo>
                    <a:cubicBezTo>
                      <a:pt x="8" y="0"/>
                      <a:pt x="8" y="0"/>
                      <a:pt x="8" y="0"/>
                    </a:cubicBezTo>
                    <a:cubicBezTo>
                      <a:pt x="15" y="0"/>
                      <a:pt x="15" y="0"/>
                      <a:pt x="15" y="0"/>
                    </a:cubicBezTo>
                    <a:cubicBezTo>
                      <a:pt x="23" y="0"/>
                      <a:pt x="23" y="0"/>
                      <a:pt x="23" y="0"/>
                    </a:cubicBezTo>
                    <a:cubicBezTo>
                      <a:pt x="35" y="1"/>
                      <a:pt x="35" y="1"/>
                      <a:pt x="35" y="1"/>
                    </a:cubicBezTo>
                    <a:cubicBezTo>
                      <a:pt x="33" y="3"/>
                      <a:pt x="31" y="6"/>
                      <a:pt x="31" y="8"/>
                    </a:cubicBezTo>
                    <a:cubicBezTo>
                      <a:pt x="31" y="11"/>
                      <a:pt x="31" y="14"/>
                      <a:pt x="32" y="18"/>
                    </a:cubicBezTo>
                    <a:cubicBezTo>
                      <a:pt x="33" y="21"/>
                      <a:pt x="33" y="25"/>
                      <a:pt x="32" y="28"/>
                    </a:cubicBezTo>
                    <a:cubicBezTo>
                      <a:pt x="30" y="32"/>
                      <a:pt x="30" y="32"/>
                      <a:pt x="30" y="32"/>
                    </a:cubicBezTo>
                    <a:cubicBezTo>
                      <a:pt x="29" y="30"/>
                      <a:pt x="29" y="30"/>
                      <a:pt x="29" y="30"/>
                    </a:cubicBezTo>
                    <a:cubicBezTo>
                      <a:pt x="29" y="30"/>
                      <a:pt x="29" y="30"/>
                      <a:pt x="29" y="30"/>
                    </a:cubicBezTo>
                    <a:cubicBezTo>
                      <a:pt x="28" y="30"/>
                      <a:pt x="28" y="30"/>
                      <a:pt x="28" y="30"/>
                    </a:cubicBezTo>
                    <a:cubicBezTo>
                      <a:pt x="17" y="32"/>
                      <a:pt x="17" y="32"/>
                      <a:pt x="17" y="32"/>
                    </a:cubicBezTo>
                    <a:cubicBezTo>
                      <a:pt x="16" y="32"/>
                      <a:pt x="16" y="32"/>
                      <a:pt x="16" y="32"/>
                    </a:cubicBezTo>
                    <a:cubicBezTo>
                      <a:pt x="16" y="33"/>
                      <a:pt x="16" y="33"/>
                      <a:pt x="16" y="33"/>
                    </a:cubicBezTo>
                    <a:cubicBezTo>
                      <a:pt x="16" y="36"/>
                      <a:pt x="16" y="36"/>
                      <a:pt x="16"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6" name="Freeform 2242"/>
              <p:cNvSpPr>
                <a:spLocks/>
              </p:cNvSpPr>
              <p:nvPr/>
            </p:nvSpPr>
            <p:spPr bwMode="auto">
              <a:xfrm>
                <a:off x="1650" y="2120"/>
                <a:ext cx="474" cy="467"/>
              </a:xfrm>
              <a:custGeom>
                <a:avLst/>
                <a:gdLst>
                  <a:gd name="T0" fmla="*/ 340 w 345"/>
                  <a:gd name="T1" fmla="*/ 331 h 339"/>
                  <a:gd name="T2" fmla="*/ 322 w 345"/>
                  <a:gd name="T3" fmla="*/ 310 h 339"/>
                  <a:gd name="T4" fmla="*/ 297 w 345"/>
                  <a:gd name="T5" fmla="*/ 270 h 339"/>
                  <a:gd name="T6" fmla="*/ 287 w 345"/>
                  <a:gd name="T7" fmla="*/ 275 h 339"/>
                  <a:gd name="T8" fmla="*/ 287 w 345"/>
                  <a:gd name="T9" fmla="*/ 280 h 339"/>
                  <a:gd name="T10" fmla="*/ 280 w 345"/>
                  <a:gd name="T11" fmla="*/ 282 h 339"/>
                  <a:gd name="T12" fmla="*/ 262 w 345"/>
                  <a:gd name="T13" fmla="*/ 262 h 339"/>
                  <a:gd name="T14" fmla="*/ 248 w 345"/>
                  <a:gd name="T15" fmla="*/ 260 h 339"/>
                  <a:gd name="T16" fmla="*/ 211 w 345"/>
                  <a:gd name="T17" fmla="*/ 247 h 339"/>
                  <a:gd name="T18" fmla="*/ 204 w 345"/>
                  <a:gd name="T19" fmla="*/ 247 h 339"/>
                  <a:gd name="T20" fmla="*/ 181 w 345"/>
                  <a:gd name="T21" fmla="*/ 233 h 339"/>
                  <a:gd name="T22" fmla="*/ 175 w 345"/>
                  <a:gd name="T23" fmla="*/ 243 h 339"/>
                  <a:gd name="T24" fmla="*/ 175 w 345"/>
                  <a:gd name="T25" fmla="*/ 247 h 339"/>
                  <a:gd name="T26" fmla="*/ 176 w 345"/>
                  <a:gd name="T27" fmla="*/ 254 h 339"/>
                  <a:gd name="T28" fmla="*/ 152 w 345"/>
                  <a:gd name="T29" fmla="*/ 253 h 339"/>
                  <a:gd name="T30" fmla="*/ 170 w 345"/>
                  <a:gd name="T31" fmla="*/ 236 h 339"/>
                  <a:gd name="T32" fmla="*/ 161 w 345"/>
                  <a:gd name="T33" fmla="*/ 230 h 339"/>
                  <a:gd name="T34" fmla="*/ 136 w 345"/>
                  <a:gd name="T35" fmla="*/ 257 h 339"/>
                  <a:gd name="T36" fmla="*/ 130 w 345"/>
                  <a:gd name="T37" fmla="*/ 275 h 339"/>
                  <a:gd name="T38" fmla="*/ 101 w 345"/>
                  <a:gd name="T39" fmla="*/ 307 h 339"/>
                  <a:gd name="T40" fmla="*/ 71 w 345"/>
                  <a:gd name="T41" fmla="*/ 327 h 339"/>
                  <a:gd name="T42" fmla="*/ 84 w 345"/>
                  <a:gd name="T43" fmla="*/ 312 h 339"/>
                  <a:gd name="T44" fmla="*/ 98 w 345"/>
                  <a:gd name="T45" fmla="*/ 285 h 339"/>
                  <a:gd name="T46" fmla="*/ 93 w 345"/>
                  <a:gd name="T47" fmla="*/ 277 h 339"/>
                  <a:gd name="T48" fmla="*/ 85 w 345"/>
                  <a:gd name="T49" fmla="*/ 273 h 339"/>
                  <a:gd name="T50" fmla="*/ 78 w 345"/>
                  <a:gd name="T51" fmla="*/ 278 h 339"/>
                  <a:gd name="T52" fmla="*/ 64 w 345"/>
                  <a:gd name="T53" fmla="*/ 276 h 339"/>
                  <a:gd name="T54" fmla="*/ 55 w 345"/>
                  <a:gd name="T55" fmla="*/ 270 h 339"/>
                  <a:gd name="T56" fmla="*/ 39 w 345"/>
                  <a:gd name="T57" fmla="*/ 256 h 339"/>
                  <a:gd name="T58" fmla="*/ 31 w 345"/>
                  <a:gd name="T59" fmla="*/ 242 h 339"/>
                  <a:gd name="T60" fmla="*/ 40 w 345"/>
                  <a:gd name="T61" fmla="*/ 245 h 339"/>
                  <a:gd name="T62" fmla="*/ 36 w 345"/>
                  <a:gd name="T63" fmla="*/ 236 h 339"/>
                  <a:gd name="T64" fmla="*/ 17 w 345"/>
                  <a:gd name="T65" fmla="*/ 228 h 339"/>
                  <a:gd name="T66" fmla="*/ 47 w 345"/>
                  <a:gd name="T67" fmla="*/ 195 h 339"/>
                  <a:gd name="T68" fmla="*/ 62 w 345"/>
                  <a:gd name="T69" fmla="*/ 157 h 339"/>
                  <a:gd name="T70" fmla="*/ 13 w 345"/>
                  <a:gd name="T71" fmla="*/ 161 h 339"/>
                  <a:gd name="T72" fmla="*/ 17 w 345"/>
                  <a:gd name="T73" fmla="*/ 146 h 339"/>
                  <a:gd name="T74" fmla="*/ 8 w 345"/>
                  <a:gd name="T75" fmla="*/ 136 h 339"/>
                  <a:gd name="T76" fmla="*/ 37 w 345"/>
                  <a:gd name="T77" fmla="*/ 128 h 339"/>
                  <a:gd name="T78" fmla="*/ 71 w 345"/>
                  <a:gd name="T79" fmla="*/ 119 h 339"/>
                  <a:gd name="T80" fmla="*/ 58 w 345"/>
                  <a:gd name="T81" fmla="*/ 115 h 339"/>
                  <a:gd name="T82" fmla="*/ 18 w 345"/>
                  <a:gd name="T83" fmla="*/ 82 h 339"/>
                  <a:gd name="T84" fmla="*/ 35 w 345"/>
                  <a:gd name="T85" fmla="*/ 64 h 339"/>
                  <a:gd name="T86" fmla="*/ 70 w 345"/>
                  <a:gd name="T87" fmla="*/ 25 h 339"/>
                  <a:gd name="T88" fmla="*/ 80 w 345"/>
                  <a:gd name="T89" fmla="*/ 12 h 339"/>
                  <a:gd name="T90" fmla="*/ 103 w 345"/>
                  <a:gd name="T91" fmla="*/ 0 h 339"/>
                  <a:gd name="T92" fmla="*/ 106 w 345"/>
                  <a:gd name="T93" fmla="*/ 7 h 339"/>
                  <a:gd name="T94" fmla="*/ 111 w 345"/>
                  <a:gd name="T95" fmla="*/ 12 h 339"/>
                  <a:gd name="T96" fmla="*/ 125 w 345"/>
                  <a:gd name="T97" fmla="*/ 12 h 339"/>
                  <a:gd name="T98" fmla="*/ 140 w 345"/>
                  <a:gd name="T99" fmla="*/ 19 h 339"/>
                  <a:gd name="T100" fmla="*/ 161 w 345"/>
                  <a:gd name="T101" fmla="*/ 25 h 339"/>
                  <a:gd name="T102" fmla="*/ 223 w 345"/>
                  <a:gd name="T103" fmla="*/ 33 h 339"/>
                  <a:gd name="T104" fmla="*/ 245 w 345"/>
                  <a:gd name="T105" fmla="*/ 250 h 339"/>
                  <a:gd name="T106" fmla="*/ 265 w 345"/>
                  <a:gd name="T107" fmla="*/ 254 h 339"/>
                  <a:gd name="T108" fmla="*/ 281 w 345"/>
                  <a:gd name="T109" fmla="*/ 276 h 339"/>
                  <a:gd name="T110" fmla="*/ 308 w 345"/>
                  <a:gd name="T111" fmla="*/ 277 h 339"/>
                  <a:gd name="T112" fmla="*/ 338 w 345"/>
                  <a:gd name="T113" fmla="*/ 31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39">
                    <a:moveTo>
                      <a:pt x="345" y="339"/>
                    </a:moveTo>
                    <a:cubicBezTo>
                      <a:pt x="345" y="339"/>
                      <a:pt x="345" y="339"/>
                      <a:pt x="345" y="339"/>
                    </a:cubicBezTo>
                    <a:cubicBezTo>
                      <a:pt x="341" y="338"/>
                      <a:pt x="341" y="338"/>
                      <a:pt x="341" y="338"/>
                    </a:cubicBezTo>
                    <a:cubicBezTo>
                      <a:pt x="341" y="336"/>
                      <a:pt x="341" y="334"/>
                      <a:pt x="340" y="331"/>
                    </a:cubicBezTo>
                    <a:cubicBezTo>
                      <a:pt x="339" y="328"/>
                      <a:pt x="337" y="325"/>
                      <a:pt x="336" y="325"/>
                    </a:cubicBezTo>
                    <a:cubicBezTo>
                      <a:pt x="327" y="325"/>
                      <a:pt x="327" y="325"/>
                      <a:pt x="327" y="325"/>
                    </a:cubicBezTo>
                    <a:cubicBezTo>
                      <a:pt x="326" y="319"/>
                      <a:pt x="326" y="319"/>
                      <a:pt x="326" y="319"/>
                    </a:cubicBezTo>
                    <a:cubicBezTo>
                      <a:pt x="322" y="310"/>
                      <a:pt x="322" y="310"/>
                      <a:pt x="322" y="310"/>
                    </a:cubicBezTo>
                    <a:cubicBezTo>
                      <a:pt x="298" y="268"/>
                      <a:pt x="298" y="268"/>
                      <a:pt x="298" y="268"/>
                    </a:cubicBezTo>
                    <a:cubicBezTo>
                      <a:pt x="297" y="265"/>
                      <a:pt x="297" y="265"/>
                      <a:pt x="297" y="265"/>
                    </a:cubicBezTo>
                    <a:cubicBezTo>
                      <a:pt x="297" y="268"/>
                      <a:pt x="297" y="268"/>
                      <a:pt x="297" y="268"/>
                    </a:cubicBezTo>
                    <a:cubicBezTo>
                      <a:pt x="297" y="270"/>
                      <a:pt x="297" y="270"/>
                      <a:pt x="297" y="270"/>
                    </a:cubicBezTo>
                    <a:cubicBezTo>
                      <a:pt x="298" y="277"/>
                      <a:pt x="298" y="277"/>
                      <a:pt x="298" y="277"/>
                    </a:cubicBezTo>
                    <a:cubicBezTo>
                      <a:pt x="298" y="279"/>
                      <a:pt x="297" y="282"/>
                      <a:pt x="296" y="282"/>
                    </a:cubicBezTo>
                    <a:cubicBezTo>
                      <a:pt x="296" y="282"/>
                      <a:pt x="294" y="281"/>
                      <a:pt x="291" y="277"/>
                    </a:cubicBezTo>
                    <a:cubicBezTo>
                      <a:pt x="290" y="276"/>
                      <a:pt x="289" y="276"/>
                      <a:pt x="287" y="275"/>
                    </a:cubicBezTo>
                    <a:cubicBezTo>
                      <a:pt x="286" y="275"/>
                      <a:pt x="286" y="275"/>
                      <a:pt x="286" y="275"/>
                    </a:cubicBezTo>
                    <a:cubicBezTo>
                      <a:pt x="285" y="275"/>
                      <a:pt x="284" y="275"/>
                      <a:pt x="284" y="276"/>
                    </a:cubicBezTo>
                    <a:cubicBezTo>
                      <a:pt x="284" y="276"/>
                      <a:pt x="284" y="277"/>
                      <a:pt x="284" y="278"/>
                    </a:cubicBezTo>
                    <a:cubicBezTo>
                      <a:pt x="287" y="280"/>
                      <a:pt x="287" y="280"/>
                      <a:pt x="287" y="280"/>
                    </a:cubicBezTo>
                    <a:cubicBezTo>
                      <a:pt x="288" y="281"/>
                      <a:pt x="288" y="281"/>
                      <a:pt x="288" y="281"/>
                    </a:cubicBezTo>
                    <a:cubicBezTo>
                      <a:pt x="288" y="281"/>
                      <a:pt x="288" y="282"/>
                      <a:pt x="287" y="282"/>
                    </a:cubicBezTo>
                    <a:cubicBezTo>
                      <a:pt x="283" y="282"/>
                      <a:pt x="283" y="282"/>
                      <a:pt x="283" y="282"/>
                    </a:cubicBezTo>
                    <a:cubicBezTo>
                      <a:pt x="280" y="282"/>
                      <a:pt x="280" y="282"/>
                      <a:pt x="280" y="282"/>
                    </a:cubicBezTo>
                    <a:cubicBezTo>
                      <a:pt x="274" y="276"/>
                      <a:pt x="274" y="276"/>
                      <a:pt x="274" y="276"/>
                    </a:cubicBezTo>
                    <a:cubicBezTo>
                      <a:pt x="271" y="273"/>
                      <a:pt x="268" y="271"/>
                      <a:pt x="263" y="269"/>
                    </a:cubicBezTo>
                    <a:cubicBezTo>
                      <a:pt x="261" y="266"/>
                      <a:pt x="261" y="266"/>
                      <a:pt x="261" y="266"/>
                    </a:cubicBezTo>
                    <a:cubicBezTo>
                      <a:pt x="262" y="262"/>
                      <a:pt x="262" y="262"/>
                      <a:pt x="262" y="262"/>
                    </a:cubicBezTo>
                    <a:cubicBezTo>
                      <a:pt x="263" y="261"/>
                      <a:pt x="263" y="260"/>
                      <a:pt x="262" y="259"/>
                    </a:cubicBezTo>
                    <a:cubicBezTo>
                      <a:pt x="262" y="258"/>
                      <a:pt x="261" y="258"/>
                      <a:pt x="261" y="258"/>
                    </a:cubicBezTo>
                    <a:cubicBezTo>
                      <a:pt x="256" y="259"/>
                      <a:pt x="256" y="259"/>
                      <a:pt x="256" y="259"/>
                    </a:cubicBezTo>
                    <a:cubicBezTo>
                      <a:pt x="254" y="260"/>
                      <a:pt x="251" y="260"/>
                      <a:pt x="248" y="260"/>
                    </a:cubicBezTo>
                    <a:cubicBezTo>
                      <a:pt x="245" y="260"/>
                      <a:pt x="243" y="259"/>
                      <a:pt x="243" y="257"/>
                    </a:cubicBezTo>
                    <a:cubicBezTo>
                      <a:pt x="243" y="255"/>
                      <a:pt x="241" y="254"/>
                      <a:pt x="238" y="254"/>
                    </a:cubicBezTo>
                    <a:cubicBezTo>
                      <a:pt x="229" y="253"/>
                      <a:pt x="229" y="253"/>
                      <a:pt x="229" y="253"/>
                    </a:cubicBezTo>
                    <a:cubicBezTo>
                      <a:pt x="219" y="252"/>
                      <a:pt x="214" y="251"/>
                      <a:pt x="211" y="247"/>
                    </a:cubicBezTo>
                    <a:cubicBezTo>
                      <a:pt x="211" y="247"/>
                      <a:pt x="211" y="247"/>
                      <a:pt x="210" y="247"/>
                    </a:cubicBezTo>
                    <a:cubicBezTo>
                      <a:pt x="209" y="247"/>
                      <a:pt x="209" y="247"/>
                      <a:pt x="208" y="247"/>
                    </a:cubicBezTo>
                    <a:cubicBezTo>
                      <a:pt x="207" y="248"/>
                      <a:pt x="206" y="248"/>
                      <a:pt x="205" y="248"/>
                    </a:cubicBezTo>
                    <a:cubicBezTo>
                      <a:pt x="205" y="248"/>
                      <a:pt x="204" y="248"/>
                      <a:pt x="204" y="247"/>
                    </a:cubicBezTo>
                    <a:cubicBezTo>
                      <a:pt x="197" y="240"/>
                      <a:pt x="197" y="240"/>
                      <a:pt x="197" y="240"/>
                    </a:cubicBezTo>
                    <a:cubicBezTo>
                      <a:pt x="196" y="239"/>
                      <a:pt x="194" y="238"/>
                      <a:pt x="191" y="238"/>
                    </a:cubicBezTo>
                    <a:cubicBezTo>
                      <a:pt x="187" y="236"/>
                      <a:pt x="187" y="236"/>
                      <a:pt x="187" y="236"/>
                    </a:cubicBezTo>
                    <a:cubicBezTo>
                      <a:pt x="185" y="235"/>
                      <a:pt x="183" y="234"/>
                      <a:pt x="181" y="233"/>
                    </a:cubicBezTo>
                    <a:cubicBezTo>
                      <a:pt x="181" y="233"/>
                      <a:pt x="180" y="233"/>
                      <a:pt x="179" y="233"/>
                    </a:cubicBezTo>
                    <a:cubicBezTo>
                      <a:pt x="178" y="233"/>
                      <a:pt x="178" y="233"/>
                      <a:pt x="177" y="234"/>
                    </a:cubicBezTo>
                    <a:cubicBezTo>
                      <a:pt x="177" y="235"/>
                      <a:pt x="176" y="236"/>
                      <a:pt x="177" y="237"/>
                    </a:cubicBezTo>
                    <a:cubicBezTo>
                      <a:pt x="177" y="239"/>
                      <a:pt x="176" y="241"/>
                      <a:pt x="175" y="243"/>
                    </a:cubicBezTo>
                    <a:cubicBezTo>
                      <a:pt x="175" y="244"/>
                      <a:pt x="175" y="244"/>
                      <a:pt x="175" y="244"/>
                    </a:cubicBezTo>
                    <a:cubicBezTo>
                      <a:pt x="175" y="244"/>
                      <a:pt x="175" y="244"/>
                      <a:pt x="175" y="244"/>
                    </a:cubicBezTo>
                    <a:cubicBezTo>
                      <a:pt x="175" y="247"/>
                      <a:pt x="175" y="247"/>
                      <a:pt x="175" y="247"/>
                    </a:cubicBezTo>
                    <a:cubicBezTo>
                      <a:pt x="175" y="247"/>
                      <a:pt x="175" y="247"/>
                      <a:pt x="175" y="247"/>
                    </a:cubicBezTo>
                    <a:cubicBezTo>
                      <a:pt x="175" y="247"/>
                      <a:pt x="175" y="247"/>
                      <a:pt x="175" y="247"/>
                    </a:cubicBezTo>
                    <a:cubicBezTo>
                      <a:pt x="179" y="250"/>
                      <a:pt x="179" y="250"/>
                      <a:pt x="179" y="250"/>
                    </a:cubicBezTo>
                    <a:cubicBezTo>
                      <a:pt x="180" y="252"/>
                      <a:pt x="179" y="254"/>
                      <a:pt x="177" y="256"/>
                    </a:cubicBezTo>
                    <a:cubicBezTo>
                      <a:pt x="177" y="255"/>
                      <a:pt x="177" y="254"/>
                      <a:pt x="176" y="254"/>
                    </a:cubicBezTo>
                    <a:cubicBezTo>
                      <a:pt x="176" y="253"/>
                      <a:pt x="175" y="253"/>
                      <a:pt x="174" y="253"/>
                    </a:cubicBezTo>
                    <a:cubicBezTo>
                      <a:pt x="171" y="253"/>
                      <a:pt x="167" y="255"/>
                      <a:pt x="161" y="259"/>
                    </a:cubicBezTo>
                    <a:cubicBezTo>
                      <a:pt x="153" y="267"/>
                      <a:pt x="150" y="269"/>
                      <a:pt x="149" y="270"/>
                    </a:cubicBezTo>
                    <a:cubicBezTo>
                      <a:pt x="149" y="265"/>
                      <a:pt x="150" y="260"/>
                      <a:pt x="152" y="253"/>
                    </a:cubicBezTo>
                    <a:cubicBezTo>
                      <a:pt x="154" y="246"/>
                      <a:pt x="157" y="241"/>
                      <a:pt x="160" y="239"/>
                    </a:cubicBezTo>
                    <a:cubicBezTo>
                      <a:pt x="166" y="239"/>
                      <a:pt x="166" y="239"/>
                      <a:pt x="166" y="239"/>
                    </a:cubicBezTo>
                    <a:cubicBezTo>
                      <a:pt x="168" y="239"/>
                      <a:pt x="169" y="238"/>
                      <a:pt x="170" y="238"/>
                    </a:cubicBezTo>
                    <a:cubicBezTo>
                      <a:pt x="170" y="237"/>
                      <a:pt x="170" y="237"/>
                      <a:pt x="170" y="236"/>
                    </a:cubicBezTo>
                    <a:cubicBezTo>
                      <a:pt x="166" y="233"/>
                      <a:pt x="166" y="233"/>
                      <a:pt x="166" y="233"/>
                    </a:cubicBezTo>
                    <a:cubicBezTo>
                      <a:pt x="161" y="230"/>
                      <a:pt x="161" y="230"/>
                      <a:pt x="161" y="230"/>
                    </a:cubicBezTo>
                    <a:cubicBezTo>
                      <a:pt x="161" y="230"/>
                      <a:pt x="161" y="230"/>
                      <a:pt x="161" y="230"/>
                    </a:cubicBezTo>
                    <a:cubicBezTo>
                      <a:pt x="161" y="230"/>
                      <a:pt x="161" y="230"/>
                      <a:pt x="161" y="230"/>
                    </a:cubicBezTo>
                    <a:cubicBezTo>
                      <a:pt x="160" y="230"/>
                      <a:pt x="158" y="230"/>
                      <a:pt x="156" y="233"/>
                    </a:cubicBezTo>
                    <a:cubicBezTo>
                      <a:pt x="152" y="236"/>
                      <a:pt x="152" y="236"/>
                      <a:pt x="152" y="236"/>
                    </a:cubicBezTo>
                    <a:cubicBezTo>
                      <a:pt x="146" y="239"/>
                      <a:pt x="143" y="243"/>
                      <a:pt x="140" y="249"/>
                    </a:cubicBezTo>
                    <a:cubicBezTo>
                      <a:pt x="136" y="257"/>
                      <a:pt x="136" y="257"/>
                      <a:pt x="136" y="257"/>
                    </a:cubicBezTo>
                    <a:cubicBezTo>
                      <a:pt x="135" y="259"/>
                      <a:pt x="134" y="260"/>
                      <a:pt x="133" y="261"/>
                    </a:cubicBezTo>
                    <a:cubicBezTo>
                      <a:pt x="132" y="262"/>
                      <a:pt x="132" y="262"/>
                      <a:pt x="132" y="262"/>
                    </a:cubicBezTo>
                    <a:cubicBezTo>
                      <a:pt x="127" y="264"/>
                      <a:pt x="126" y="268"/>
                      <a:pt x="127" y="271"/>
                    </a:cubicBezTo>
                    <a:cubicBezTo>
                      <a:pt x="130" y="275"/>
                      <a:pt x="130" y="275"/>
                      <a:pt x="130" y="275"/>
                    </a:cubicBezTo>
                    <a:cubicBezTo>
                      <a:pt x="130" y="275"/>
                      <a:pt x="130" y="276"/>
                      <a:pt x="130" y="276"/>
                    </a:cubicBezTo>
                    <a:cubicBezTo>
                      <a:pt x="128" y="281"/>
                      <a:pt x="123" y="285"/>
                      <a:pt x="115" y="290"/>
                    </a:cubicBezTo>
                    <a:cubicBezTo>
                      <a:pt x="107" y="300"/>
                      <a:pt x="107" y="300"/>
                      <a:pt x="107" y="300"/>
                    </a:cubicBezTo>
                    <a:cubicBezTo>
                      <a:pt x="101" y="307"/>
                      <a:pt x="101" y="307"/>
                      <a:pt x="101" y="307"/>
                    </a:cubicBezTo>
                    <a:cubicBezTo>
                      <a:pt x="96" y="307"/>
                      <a:pt x="91" y="310"/>
                      <a:pt x="87" y="317"/>
                    </a:cubicBezTo>
                    <a:cubicBezTo>
                      <a:pt x="83" y="323"/>
                      <a:pt x="83" y="323"/>
                      <a:pt x="83" y="323"/>
                    </a:cubicBezTo>
                    <a:cubicBezTo>
                      <a:pt x="78" y="326"/>
                      <a:pt x="78" y="326"/>
                      <a:pt x="78" y="326"/>
                    </a:cubicBezTo>
                    <a:cubicBezTo>
                      <a:pt x="71" y="327"/>
                      <a:pt x="71" y="327"/>
                      <a:pt x="71" y="327"/>
                    </a:cubicBezTo>
                    <a:cubicBezTo>
                      <a:pt x="70" y="326"/>
                      <a:pt x="69" y="326"/>
                      <a:pt x="69" y="325"/>
                    </a:cubicBezTo>
                    <a:cubicBezTo>
                      <a:pt x="69" y="325"/>
                      <a:pt x="69" y="323"/>
                      <a:pt x="70" y="322"/>
                    </a:cubicBezTo>
                    <a:cubicBezTo>
                      <a:pt x="72" y="317"/>
                      <a:pt x="77" y="314"/>
                      <a:pt x="84" y="312"/>
                    </a:cubicBezTo>
                    <a:cubicBezTo>
                      <a:pt x="84" y="312"/>
                      <a:pt x="84" y="312"/>
                      <a:pt x="84" y="312"/>
                    </a:cubicBezTo>
                    <a:cubicBezTo>
                      <a:pt x="84" y="312"/>
                      <a:pt x="84" y="312"/>
                      <a:pt x="84" y="312"/>
                    </a:cubicBezTo>
                    <a:cubicBezTo>
                      <a:pt x="91" y="304"/>
                      <a:pt x="91" y="304"/>
                      <a:pt x="91" y="304"/>
                    </a:cubicBezTo>
                    <a:cubicBezTo>
                      <a:pt x="94" y="302"/>
                      <a:pt x="96" y="299"/>
                      <a:pt x="96" y="295"/>
                    </a:cubicBezTo>
                    <a:cubicBezTo>
                      <a:pt x="98" y="285"/>
                      <a:pt x="98" y="285"/>
                      <a:pt x="98" y="285"/>
                    </a:cubicBezTo>
                    <a:cubicBezTo>
                      <a:pt x="100" y="276"/>
                      <a:pt x="99" y="275"/>
                      <a:pt x="98" y="275"/>
                    </a:cubicBezTo>
                    <a:cubicBezTo>
                      <a:pt x="98" y="275"/>
                      <a:pt x="98" y="275"/>
                      <a:pt x="98" y="275"/>
                    </a:cubicBezTo>
                    <a:cubicBezTo>
                      <a:pt x="98" y="275"/>
                      <a:pt x="98" y="275"/>
                      <a:pt x="98" y="275"/>
                    </a:cubicBezTo>
                    <a:cubicBezTo>
                      <a:pt x="93" y="277"/>
                      <a:pt x="93" y="277"/>
                      <a:pt x="93" y="277"/>
                    </a:cubicBezTo>
                    <a:cubicBezTo>
                      <a:pt x="92" y="277"/>
                      <a:pt x="91" y="278"/>
                      <a:pt x="90" y="278"/>
                    </a:cubicBezTo>
                    <a:cubicBezTo>
                      <a:pt x="89" y="278"/>
                      <a:pt x="89" y="278"/>
                      <a:pt x="89" y="278"/>
                    </a:cubicBezTo>
                    <a:cubicBezTo>
                      <a:pt x="85" y="274"/>
                      <a:pt x="85" y="274"/>
                      <a:pt x="85" y="274"/>
                    </a:cubicBezTo>
                    <a:cubicBezTo>
                      <a:pt x="85" y="273"/>
                      <a:pt x="85" y="273"/>
                      <a:pt x="85" y="273"/>
                    </a:cubicBezTo>
                    <a:cubicBezTo>
                      <a:pt x="84" y="273"/>
                      <a:pt x="84" y="273"/>
                      <a:pt x="84" y="273"/>
                    </a:cubicBezTo>
                    <a:cubicBezTo>
                      <a:pt x="84" y="273"/>
                      <a:pt x="84" y="273"/>
                      <a:pt x="84" y="273"/>
                    </a:cubicBezTo>
                    <a:cubicBezTo>
                      <a:pt x="84" y="274"/>
                      <a:pt x="83" y="274"/>
                      <a:pt x="84" y="279"/>
                    </a:cubicBezTo>
                    <a:cubicBezTo>
                      <a:pt x="78" y="278"/>
                      <a:pt x="78" y="278"/>
                      <a:pt x="78" y="278"/>
                    </a:cubicBezTo>
                    <a:cubicBezTo>
                      <a:pt x="68" y="274"/>
                      <a:pt x="68" y="274"/>
                      <a:pt x="68" y="274"/>
                    </a:cubicBezTo>
                    <a:cubicBezTo>
                      <a:pt x="68" y="273"/>
                      <a:pt x="68" y="273"/>
                      <a:pt x="68" y="273"/>
                    </a:cubicBezTo>
                    <a:cubicBezTo>
                      <a:pt x="68" y="274"/>
                      <a:pt x="68" y="274"/>
                      <a:pt x="68" y="274"/>
                    </a:cubicBezTo>
                    <a:cubicBezTo>
                      <a:pt x="64" y="276"/>
                      <a:pt x="64" y="276"/>
                      <a:pt x="64" y="276"/>
                    </a:cubicBezTo>
                    <a:cubicBezTo>
                      <a:pt x="57" y="278"/>
                      <a:pt x="57" y="278"/>
                      <a:pt x="57" y="278"/>
                    </a:cubicBezTo>
                    <a:cubicBezTo>
                      <a:pt x="56" y="279"/>
                      <a:pt x="55" y="279"/>
                      <a:pt x="55" y="279"/>
                    </a:cubicBezTo>
                    <a:cubicBezTo>
                      <a:pt x="54" y="279"/>
                      <a:pt x="53" y="279"/>
                      <a:pt x="53" y="278"/>
                    </a:cubicBezTo>
                    <a:cubicBezTo>
                      <a:pt x="53" y="278"/>
                      <a:pt x="52" y="275"/>
                      <a:pt x="55" y="270"/>
                    </a:cubicBezTo>
                    <a:cubicBezTo>
                      <a:pt x="58" y="263"/>
                      <a:pt x="58" y="258"/>
                      <a:pt x="56" y="255"/>
                    </a:cubicBezTo>
                    <a:cubicBezTo>
                      <a:pt x="55" y="254"/>
                      <a:pt x="53" y="253"/>
                      <a:pt x="51" y="253"/>
                    </a:cubicBezTo>
                    <a:cubicBezTo>
                      <a:pt x="50" y="253"/>
                      <a:pt x="50" y="253"/>
                      <a:pt x="49" y="253"/>
                    </a:cubicBezTo>
                    <a:cubicBezTo>
                      <a:pt x="39" y="256"/>
                      <a:pt x="39" y="256"/>
                      <a:pt x="39" y="256"/>
                    </a:cubicBezTo>
                    <a:cubicBezTo>
                      <a:pt x="35" y="257"/>
                      <a:pt x="35" y="257"/>
                      <a:pt x="35" y="257"/>
                    </a:cubicBezTo>
                    <a:cubicBezTo>
                      <a:pt x="29" y="248"/>
                      <a:pt x="29" y="248"/>
                      <a:pt x="29" y="248"/>
                    </a:cubicBezTo>
                    <a:cubicBezTo>
                      <a:pt x="28" y="246"/>
                      <a:pt x="27" y="245"/>
                      <a:pt x="28" y="244"/>
                    </a:cubicBezTo>
                    <a:cubicBezTo>
                      <a:pt x="28" y="243"/>
                      <a:pt x="29" y="242"/>
                      <a:pt x="31" y="242"/>
                    </a:cubicBezTo>
                    <a:cubicBezTo>
                      <a:pt x="35" y="244"/>
                      <a:pt x="35" y="244"/>
                      <a:pt x="35" y="244"/>
                    </a:cubicBezTo>
                    <a:cubicBezTo>
                      <a:pt x="35" y="244"/>
                      <a:pt x="35" y="244"/>
                      <a:pt x="35" y="244"/>
                    </a:cubicBezTo>
                    <a:cubicBezTo>
                      <a:pt x="35" y="244"/>
                      <a:pt x="35" y="244"/>
                      <a:pt x="35" y="244"/>
                    </a:cubicBezTo>
                    <a:cubicBezTo>
                      <a:pt x="40" y="245"/>
                      <a:pt x="40" y="245"/>
                      <a:pt x="40" y="245"/>
                    </a:cubicBezTo>
                    <a:cubicBezTo>
                      <a:pt x="41" y="245"/>
                      <a:pt x="41" y="245"/>
                      <a:pt x="41" y="245"/>
                    </a:cubicBezTo>
                    <a:cubicBezTo>
                      <a:pt x="41" y="245"/>
                      <a:pt x="41" y="245"/>
                      <a:pt x="41" y="245"/>
                    </a:cubicBezTo>
                    <a:cubicBezTo>
                      <a:pt x="43" y="243"/>
                      <a:pt x="41" y="240"/>
                      <a:pt x="40" y="239"/>
                    </a:cubicBezTo>
                    <a:cubicBezTo>
                      <a:pt x="39" y="237"/>
                      <a:pt x="37" y="236"/>
                      <a:pt x="36" y="236"/>
                    </a:cubicBezTo>
                    <a:cubicBezTo>
                      <a:pt x="36" y="236"/>
                      <a:pt x="35" y="236"/>
                      <a:pt x="35" y="236"/>
                    </a:cubicBezTo>
                    <a:cubicBezTo>
                      <a:pt x="34" y="236"/>
                      <a:pt x="34" y="236"/>
                      <a:pt x="33" y="236"/>
                    </a:cubicBezTo>
                    <a:cubicBezTo>
                      <a:pt x="32" y="236"/>
                      <a:pt x="28" y="235"/>
                      <a:pt x="24" y="233"/>
                    </a:cubicBezTo>
                    <a:cubicBezTo>
                      <a:pt x="21" y="232"/>
                      <a:pt x="18" y="229"/>
                      <a:pt x="17" y="228"/>
                    </a:cubicBezTo>
                    <a:cubicBezTo>
                      <a:pt x="17" y="227"/>
                      <a:pt x="17" y="227"/>
                      <a:pt x="18" y="226"/>
                    </a:cubicBezTo>
                    <a:cubicBezTo>
                      <a:pt x="25" y="214"/>
                      <a:pt x="25" y="214"/>
                      <a:pt x="25" y="214"/>
                    </a:cubicBezTo>
                    <a:cubicBezTo>
                      <a:pt x="32" y="198"/>
                      <a:pt x="32" y="198"/>
                      <a:pt x="32" y="198"/>
                    </a:cubicBezTo>
                    <a:cubicBezTo>
                      <a:pt x="39" y="198"/>
                      <a:pt x="43" y="196"/>
                      <a:pt x="47" y="195"/>
                    </a:cubicBezTo>
                    <a:cubicBezTo>
                      <a:pt x="48" y="194"/>
                      <a:pt x="52" y="192"/>
                      <a:pt x="59" y="188"/>
                    </a:cubicBezTo>
                    <a:cubicBezTo>
                      <a:pt x="62" y="186"/>
                      <a:pt x="63" y="179"/>
                      <a:pt x="64" y="174"/>
                    </a:cubicBezTo>
                    <a:cubicBezTo>
                      <a:pt x="65" y="166"/>
                      <a:pt x="65" y="161"/>
                      <a:pt x="65" y="158"/>
                    </a:cubicBezTo>
                    <a:cubicBezTo>
                      <a:pt x="64" y="158"/>
                      <a:pt x="63" y="157"/>
                      <a:pt x="62" y="157"/>
                    </a:cubicBezTo>
                    <a:cubicBezTo>
                      <a:pt x="60" y="157"/>
                      <a:pt x="57" y="158"/>
                      <a:pt x="54" y="160"/>
                    </a:cubicBezTo>
                    <a:cubicBezTo>
                      <a:pt x="50" y="162"/>
                      <a:pt x="46" y="165"/>
                      <a:pt x="44" y="165"/>
                    </a:cubicBezTo>
                    <a:cubicBezTo>
                      <a:pt x="16" y="162"/>
                      <a:pt x="16" y="162"/>
                      <a:pt x="16" y="162"/>
                    </a:cubicBezTo>
                    <a:cubicBezTo>
                      <a:pt x="15" y="162"/>
                      <a:pt x="13" y="162"/>
                      <a:pt x="13" y="161"/>
                    </a:cubicBezTo>
                    <a:cubicBezTo>
                      <a:pt x="12" y="161"/>
                      <a:pt x="12" y="160"/>
                      <a:pt x="13" y="159"/>
                    </a:cubicBezTo>
                    <a:cubicBezTo>
                      <a:pt x="13" y="156"/>
                      <a:pt x="15" y="154"/>
                      <a:pt x="17" y="153"/>
                    </a:cubicBezTo>
                    <a:cubicBezTo>
                      <a:pt x="19" y="152"/>
                      <a:pt x="21" y="150"/>
                      <a:pt x="20" y="149"/>
                    </a:cubicBezTo>
                    <a:cubicBezTo>
                      <a:pt x="20" y="148"/>
                      <a:pt x="19" y="147"/>
                      <a:pt x="17" y="146"/>
                    </a:cubicBezTo>
                    <a:cubicBezTo>
                      <a:pt x="6" y="143"/>
                      <a:pt x="6" y="143"/>
                      <a:pt x="6" y="143"/>
                    </a:cubicBezTo>
                    <a:cubicBezTo>
                      <a:pt x="1" y="141"/>
                      <a:pt x="1" y="141"/>
                      <a:pt x="1" y="140"/>
                    </a:cubicBezTo>
                    <a:cubicBezTo>
                      <a:pt x="1" y="140"/>
                      <a:pt x="0" y="140"/>
                      <a:pt x="3" y="139"/>
                    </a:cubicBezTo>
                    <a:cubicBezTo>
                      <a:pt x="8" y="136"/>
                      <a:pt x="8" y="136"/>
                      <a:pt x="8" y="136"/>
                    </a:cubicBezTo>
                    <a:cubicBezTo>
                      <a:pt x="11" y="136"/>
                      <a:pt x="12" y="135"/>
                      <a:pt x="13" y="134"/>
                    </a:cubicBezTo>
                    <a:cubicBezTo>
                      <a:pt x="19" y="128"/>
                      <a:pt x="25" y="125"/>
                      <a:pt x="30" y="124"/>
                    </a:cubicBezTo>
                    <a:cubicBezTo>
                      <a:pt x="34" y="125"/>
                      <a:pt x="34" y="125"/>
                      <a:pt x="34" y="125"/>
                    </a:cubicBezTo>
                    <a:cubicBezTo>
                      <a:pt x="37" y="128"/>
                      <a:pt x="37" y="128"/>
                      <a:pt x="37" y="128"/>
                    </a:cubicBezTo>
                    <a:cubicBezTo>
                      <a:pt x="40" y="131"/>
                      <a:pt x="45" y="133"/>
                      <a:pt x="50" y="133"/>
                    </a:cubicBezTo>
                    <a:cubicBezTo>
                      <a:pt x="53" y="133"/>
                      <a:pt x="58" y="131"/>
                      <a:pt x="64" y="128"/>
                    </a:cubicBezTo>
                    <a:cubicBezTo>
                      <a:pt x="70" y="126"/>
                      <a:pt x="72" y="124"/>
                      <a:pt x="72" y="122"/>
                    </a:cubicBezTo>
                    <a:cubicBezTo>
                      <a:pt x="72" y="121"/>
                      <a:pt x="72" y="120"/>
                      <a:pt x="71" y="119"/>
                    </a:cubicBezTo>
                    <a:cubicBezTo>
                      <a:pt x="71" y="119"/>
                      <a:pt x="71" y="119"/>
                      <a:pt x="71" y="119"/>
                    </a:cubicBezTo>
                    <a:cubicBezTo>
                      <a:pt x="71" y="119"/>
                      <a:pt x="71" y="119"/>
                      <a:pt x="71" y="119"/>
                    </a:cubicBezTo>
                    <a:cubicBezTo>
                      <a:pt x="63" y="117"/>
                      <a:pt x="63" y="117"/>
                      <a:pt x="63" y="117"/>
                    </a:cubicBezTo>
                    <a:cubicBezTo>
                      <a:pt x="60" y="117"/>
                      <a:pt x="58" y="117"/>
                      <a:pt x="58" y="115"/>
                    </a:cubicBezTo>
                    <a:cubicBezTo>
                      <a:pt x="58" y="111"/>
                      <a:pt x="56" y="108"/>
                      <a:pt x="55" y="107"/>
                    </a:cubicBezTo>
                    <a:cubicBezTo>
                      <a:pt x="53" y="106"/>
                      <a:pt x="50" y="105"/>
                      <a:pt x="47" y="105"/>
                    </a:cubicBezTo>
                    <a:cubicBezTo>
                      <a:pt x="45" y="105"/>
                      <a:pt x="42" y="104"/>
                      <a:pt x="34" y="96"/>
                    </a:cubicBezTo>
                    <a:cubicBezTo>
                      <a:pt x="18" y="82"/>
                      <a:pt x="18" y="82"/>
                      <a:pt x="18" y="82"/>
                    </a:cubicBezTo>
                    <a:cubicBezTo>
                      <a:pt x="13" y="79"/>
                      <a:pt x="11" y="76"/>
                      <a:pt x="11" y="74"/>
                    </a:cubicBezTo>
                    <a:cubicBezTo>
                      <a:pt x="11" y="73"/>
                      <a:pt x="13" y="71"/>
                      <a:pt x="16" y="70"/>
                    </a:cubicBezTo>
                    <a:cubicBezTo>
                      <a:pt x="26" y="67"/>
                      <a:pt x="26" y="67"/>
                      <a:pt x="26" y="67"/>
                    </a:cubicBezTo>
                    <a:cubicBezTo>
                      <a:pt x="35" y="64"/>
                      <a:pt x="35" y="64"/>
                      <a:pt x="35" y="64"/>
                    </a:cubicBezTo>
                    <a:cubicBezTo>
                      <a:pt x="39" y="62"/>
                      <a:pt x="42" y="58"/>
                      <a:pt x="44" y="54"/>
                    </a:cubicBezTo>
                    <a:cubicBezTo>
                      <a:pt x="48" y="43"/>
                      <a:pt x="48" y="43"/>
                      <a:pt x="48" y="43"/>
                    </a:cubicBezTo>
                    <a:cubicBezTo>
                      <a:pt x="49" y="39"/>
                      <a:pt x="51" y="35"/>
                      <a:pt x="54" y="33"/>
                    </a:cubicBezTo>
                    <a:cubicBezTo>
                      <a:pt x="58" y="29"/>
                      <a:pt x="63" y="27"/>
                      <a:pt x="70" y="25"/>
                    </a:cubicBezTo>
                    <a:cubicBezTo>
                      <a:pt x="72" y="25"/>
                      <a:pt x="73" y="23"/>
                      <a:pt x="72" y="21"/>
                    </a:cubicBezTo>
                    <a:cubicBezTo>
                      <a:pt x="71" y="16"/>
                      <a:pt x="71" y="16"/>
                      <a:pt x="71" y="16"/>
                    </a:cubicBezTo>
                    <a:cubicBezTo>
                      <a:pt x="71" y="14"/>
                      <a:pt x="73" y="13"/>
                      <a:pt x="74" y="13"/>
                    </a:cubicBezTo>
                    <a:cubicBezTo>
                      <a:pt x="80" y="12"/>
                      <a:pt x="80" y="12"/>
                      <a:pt x="80" y="12"/>
                    </a:cubicBezTo>
                    <a:cubicBezTo>
                      <a:pt x="81" y="13"/>
                      <a:pt x="83" y="13"/>
                      <a:pt x="84" y="13"/>
                    </a:cubicBezTo>
                    <a:cubicBezTo>
                      <a:pt x="88" y="13"/>
                      <a:pt x="91" y="11"/>
                      <a:pt x="94" y="8"/>
                    </a:cubicBezTo>
                    <a:cubicBezTo>
                      <a:pt x="99" y="3"/>
                      <a:pt x="99" y="3"/>
                      <a:pt x="99" y="3"/>
                    </a:cubicBezTo>
                    <a:cubicBezTo>
                      <a:pt x="103" y="0"/>
                      <a:pt x="103" y="0"/>
                      <a:pt x="103" y="0"/>
                    </a:cubicBezTo>
                    <a:cubicBezTo>
                      <a:pt x="104" y="0"/>
                      <a:pt x="104" y="0"/>
                      <a:pt x="105" y="0"/>
                    </a:cubicBezTo>
                    <a:cubicBezTo>
                      <a:pt x="105" y="1"/>
                      <a:pt x="105" y="1"/>
                      <a:pt x="106" y="1"/>
                    </a:cubicBezTo>
                    <a:cubicBezTo>
                      <a:pt x="107" y="3"/>
                      <a:pt x="107" y="3"/>
                      <a:pt x="107" y="3"/>
                    </a:cubicBezTo>
                    <a:cubicBezTo>
                      <a:pt x="106" y="7"/>
                      <a:pt x="106" y="7"/>
                      <a:pt x="106" y="7"/>
                    </a:cubicBezTo>
                    <a:cubicBezTo>
                      <a:pt x="106" y="7"/>
                      <a:pt x="106" y="7"/>
                      <a:pt x="106" y="7"/>
                    </a:cubicBezTo>
                    <a:cubicBezTo>
                      <a:pt x="106" y="7"/>
                      <a:pt x="106" y="7"/>
                      <a:pt x="106" y="7"/>
                    </a:cubicBezTo>
                    <a:cubicBezTo>
                      <a:pt x="108" y="11"/>
                      <a:pt x="108" y="11"/>
                      <a:pt x="108" y="11"/>
                    </a:cubicBezTo>
                    <a:cubicBezTo>
                      <a:pt x="109" y="12"/>
                      <a:pt x="110" y="12"/>
                      <a:pt x="111" y="12"/>
                    </a:cubicBezTo>
                    <a:cubicBezTo>
                      <a:pt x="113" y="12"/>
                      <a:pt x="115" y="11"/>
                      <a:pt x="117" y="9"/>
                    </a:cubicBezTo>
                    <a:cubicBezTo>
                      <a:pt x="120" y="9"/>
                      <a:pt x="120" y="9"/>
                      <a:pt x="120" y="9"/>
                    </a:cubicBezTo>
                    <a:cubicBezTo>
                      <a:pt x="124" y="12"/>
                      <a:pt x="124" y="12"/>
                      <a:pt x="124" y="12"/>
                    </a:cubicBezTo>
                    <a:cubicBezTo>
                      <a:pt x="125" y="12"/>
                      <a:pt x="125" y="12"/>
                      <a:pt x="125" y="12"/>
                    </a:cubicBezTo>
                    <a:cubicBezTo>
                      <a:pt x="125" y="12"/>
                      <a:pt x="125" y="12"/>
                      <a:pt x="125" y="12"/>
                    </a:cubicBezTo>
                    <a:cubicBezTo>
                      <a:pt x="131" y="11"/>
                      <a:pt x="131" y="11"/>
                      <a:pt x="131" y="11"/>
                    </a:cubicBezTo>
                    <a:cubicBezTo>
                      <a:pt x="133" y="11"/>
                      <a:pt x="135" y="12"/>
                      <a:pt x="136" y="13"/>
                    </a:cubicBezTo>
                    <a:cubicBezTo>
                      <a:pt x="140" y="19"/>
                      <a:pt x="140" y="19"/>
                      <a:pt x="140" y="19"/>
                    </a:cubicBezTo>
                    <a:cubicBezTo>
                      <a:pt x="144" y="24"/>
                      <a:pt x="144" y="24"/>
                      <a:pt x="144" y="24"/>
                    </a:cubicBezTo>
                    <a:cubicBezTo>
                      <a:pt x="144" y="25"/>
                      <a:pt x="144" y="25"/>
                      <a:pt x="144" y="25"/>
                    </a:cubicBezTo>
                    <a:cubicBezTo>
                      <a:pt x="144" y="25"/>
                      <a:pt x="144" y="25"/>
                      <a:pt x="144" y="25"/>
                    </a:cubicBezTo>
                    <a:cubicBezTo>
                      <a:pt x="161" y="25"/>
                      <a:pt x="161" y="25"/>
                      <a:pt x="161" y="25"/>
                    </a:cubicBezTo>
                    <a:cubicBezTo>
                      <a:pt x="171" y="24"/>
                      <a:pt x="171" y="24"/>
                      <a:pt x="171" y="24"/>
                    </a:cubicBezTo>
                    <a:cubicBezTo>
                      <a:pt x="182" y="28"/>
                      <a:pt x="182" y="28"/>
                      <a:pt x="182" y="28"/>
                    </a:cubicBezTo>
                    <a:cubicBezTo>
                      <a:pt x="203" y="31"/>
                      <a:pt x="203" y="31"/>
                      <a:pt x="203" y="31"/>
                    </a:cubicBezTo>
                    <a:cubicBezTo>
                      <a:pt x="223" y="33"/>
                      <a:pt x="223" y="33"/>
                      <a:pt x="223" y="33"/>
                    </a:cubicBezTo>
                    <a:cubicBezTo>
                      <a:pt x="225" y="33"/>
                      <a:pt x="228" y="34"/>
                      <a:pt x="230" y="36"/>
                    </a:cubicBezTo>
                    <a:cubicBezTo>
                      <a:pt x="236" y="41"/>
                      <a:pt x="236" y="41"/>
                      <a:pt x="236" y="41"/>
                    </a:cubicBezTo>
                    <a:cubicBezTo>
                      <a:pt x="239" y="44"/>
                      <a:pt x="242" y="46"/>
                      <a:pt x="245" y="47"/>
                    </a:cubicBezTo>
                    <a:cubicBezTo>
                      <a:pt x="245" y="250"/>
                      <a:pt x="245" y="250"/>
                      <a:pt x="245" y="250"/>
                    </a:cubicBezTo>
                    <a:cubicBezTo>
                      <a:pt x="246" y="253"/>
                      <a:pt x="249" y="253"/>
                      <a:pt x="252" y="253"/>
                    </a:cubicBezTo>
                    <a:cubicBezTo>
                      <a:pt x="261" y="251"/>
                      <a:pt x="261" y="251"/>
                      <a:pt x="261" y="251"/>
                    </a:cubicBezTo>
                    <a:cubicBezTo>
                      <a:pt x="261" y="251"/>
                      <a:pt x="261" y="251"/>
                      <a:pt x="262" y="251"/>
                    </a:cubicBezTo>
                    <a:cubicBezTo>
                      <a:pt x="263" y="251"/>
                      <a:pt x="264" y="252"/>
                      <a:pt x="265" y="254"/>
                    </a:cubicBezTo>
                    <a:cubicBezTo>
                      <a:pt x="273" y="267"/>
                      <a:pt x="273" y="267"/>
                      <a:pt x="273" y="267"/>
                    </a:cubicBezTo>
                    <a:cubicBezTo>
                      <a:pt x="279" y="276"/>
                      <a:pt x="279" y="276"/>
                      <a:pt x="279" y="276"/>
                    </a:cubicBezTo>
                    <a:cubicBezTo>
                      <a:pt x="280" y="277"/>
                      <a:pt x="280" y="277"/>
                      <a:pt x="280" y="277"/>
                    </a:cubicBezTo>
                    <a:cubicBezTo>
                      <a:pt x="281" y="276"/>
                      <a:pt x="281" y="276"/>
                      <a:pt x="281" y="276"/>
                    </a:cubicBezTo>
                    <a:cubicBezTo>
                      <a:pt x="286" y="269"/>
                      <a:pt x="291" y="264"/>
                      <a:pt x="294" y="263"/>
                    </a:cubicBezTo>
                    <a:cubicBezTo>
                      <a:pt x="298" y="264"/>
                      <a:pt x="298" y="264"/>
                      <a:pt x="298" y="264"/>
                    </a:cubicBezTo>
                    <a:cubicBezTo>
                      <a:pt x="301" y="268"/>
                      <a:pt x="301" y="268"/>
                      <a:pt x="301" y="268"/>
                    </a:cubicBezTo>
                    <a:cubicBezTo>
                      <a:pt x="308" y="277"/>
                      <a:pt x="308" y="277"/>
                      <a:pt x="308" y="277"/>
                    </a:cubicBezTo>
                    <a:cubicBezTo>
                      <a:pt x="316" y="286"/>
                      <a:pt x="316" y="286"/>
                      <a:pt x="316" y="286"/>
                    </a:cubicBezTo>
                    <a:cubicBezTo>
                      <a:pt x="321" y="299"/>
                      <a:pt x="321" y="299"/>
                      <a:pt x="321" y="299"/>
                    </a:cubicBezTo>
                    <a:cubicBezTo>
                      <a:pt x="324" y="306"/>
                      <a:pt x="326" y="311"/>
                      <a:pt x="329" y="313"/>
                    </a:cubicBezTo>
                    <a:cubicBezTo>
                      <a:pt x="338" y="319"/>
                      <a:pt x="338" y="319"/>
                      <a:pt x="338" y="319"/>
                    </a:cubicBezTo>
                    <a:cubicBezTo>
                      <a:pt x="343" y="324"/>
                      <a:pt x="343" y="324"/>
                      <a:pt x="343" y="324"/>
                    </a:cubicBezTo>
                    <a:cubicBezTo>
                      <a:pt x="345" y="333"/>
                      <a:pt x="345" y="333"/>
                      <a:pt x="345" y="333"/>
                    </a:cubicBezTo>
                    <a:cubicBezTo>
                      <a:pt x="345" y="339"/>
                      <a:pt x="345" y="339"/>
                      <a:pt x="345" y="3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7" name="Freeform 2243"/>
              <p:cNvSpPr>
                <a:spLocks noEditPoints="1"/>
              </p:cNvSpPr>
              <p:nvPr/>
            </p:nvSpPr>
            <p:spPr bwMode="auto">
              <a:xfrm>
                <a:off x="1647" y="2118"/>
                <a:ext cx="477" cy="469"/>
              </a:xfrm>
              <a:custGeom>
                <a:avLst/>
                <a:gdLst>
                  <a:gd name="T0" fmla="*/ 122 w 347"/>
                  <a:gd name="T1" fmla="*/ 9 h 340"/>
                  <a:gd name="T2" fmla="*/ 184 w 347"/>
                  <a:gd name="T3" fmla="*/ 28 h 340"/>
                  <a:gd name="T4" fmla="*/ 263 w 347"/>
                  <a:gd name="T5" fmla="*/ 252 h 340"/>
                  <a:gd name="T6" fmla="*/ 311 w 347"/>
                  <a:gd name="T7" fmla="*/ 277 h 340"/>
                  <a:gd name="T8" fmla="*/ 347 w 347"/>
                  <a:gd name="T9" fmla="*/ 340 h 340"/>
                  <a:gd name="T10" fmla="*/ 300 w 347"/>
                  <a:gd name="T11" fmla="*/ 271 h 340"/>
                  <a:gd name="T12" fmla="*/ 290 w 347"/>
                  <a:gd name="T13" fmla="*/ 283 h 340"/>
                  <a:gd name="T14" fmla="*/ 259 w 347"/>
                  <a:gd name="T15" fmla="*/ 260 h 340"/>
                  <a:gd name="T16" fmla="*/ 207 w 347"/>
                  <a:gd name="T17" fmla="*/ 249 h 340"/>
                  <a:gd name="T18" fmla="*/ 178 w 347"/>
                  <a:gd name="T19" fmla="*/ 245 h 340"/>
                  <a:gd name="T20" fmla="*/ 153 w 347"/>
                  <a:gd name="T21" fmla="*/ 254 h 340"/>
                  <a:gd name="T22" fmla="*/ 142 w 347"/>
                  <a:gd name="T23" fmla="*/ 251 h 340"/>
                  <a:gd name="T24" fmla="*/ 103 w 347"/>
                  <a:gd name="T25" fmla="*/ 308 h 340"/>
                  <a:gd name="T26" fmla="*/ 97 w 347"/>
                  <a:gd name="T27" fmla="*/ 296 h 340"/>
                  <a:gd name="T28" fmla="*/ 87 w 347"/>
                  <a:gd name="T29" fmla="*/ 281 h 340"/>
                  <a:gd name="T30" fmla="*/ 51 w 347"/>
                  <a:gd name="T31" fmla="*/ 255 h 340"/>
                  <a:gd name="T32" fmla="*/ 38 w 347"/>
                  <a:gd name="T33" fmla="*/ 238 h 340"/>
                  <a:gd name="T34" fmla="*/ 61 w 347"/>
                  <a:gd name="T35" fmla="*/ 188 h 340"/>
                  <a:gd name="T36" fmla="*/ 14 w 347"/>
                  <a:gd name="T37" fmla="*/ 160 h 340"/>
                  <a:gd name="T38" fmla="*/ 36 w 347"/>
                  <a:gd name="T39" fmla="*/ 125 h 340"/>
                  <a:gd name="T40" fmla="*/ 49 w 347"/>
                  <a:gd name="T41" fmla="*/ 107 h 340"/>
                  <a:gd name="T42" fmla="*/ 56 w 347"/>
                  <a:gd name="T43" fmla="*/ 33 h 340"/>
                  <a:gd name="T44" fmla="*/ 100 w 347"/>
                  <a:gd name="T45" fmla="*/ 3 h 340"/>
                  <a:gd name="T46" fmla="*/ 77 w 347"/>
                  <a:gd name="T47" fmla="*/ 14 h 340"/>
                  <a:gd name="T48" fmla="*/ 46 w 347"/>
                  <a:gd name="T49" fmla="*/ 55 h 340"/>
                  <a:gd name="T50" fmla="*/ 21 w 347"/>
                  <a:gd name="T51" fmla="*/ 83 h 340"/>
                  <a:gd name="T52" fmla="*/ 65 w 347"/>
                  <a:gd name="T53" fmla="*/ 118 h 340"/>
                  <a:gd name="T54" fmla="*/ 36 w 347"/>
                  <a:gd name="T55" fmla="*/ 127 h 340"/>
                  <a:gd name="T56" fmla="*/ 20 w 347"/>
                  <a:gd name="T57" fmla="*/ 146 h 340"/>
                  <a:gd name="T58" fmla="*/ 15 w 347"/>
                  <a:gd name="T59" fmla="*/ 160 h 340"/>
                  <a:gd name="T60" fmla="*/ 67 w 347"/>
                  <a:gd name="T61" fmla="*/ 159 h 340"/>
                  <a:gd name="T62" fmla="*/ 34 w 347"/>
                  <a:gd name="T63" fmla="*/ 200 h 340"/>
                  <a:gd name="T64" fmla="*/ 36 w 347"/>
                  <a:gd name="T65" fmla="*/ 237 h 340"/>
                  <a:gd name="T66" fmla="*/ 36 w 347"/>
                  <a:gd name="T67" fmla="*/ 246 h 340"/>
                  <a:gd name="T68" fmla="*/ 51 w 347"/>
                  <a:gd name="T69" fmla="*/ 253 h 340"/>
                  <a:gd name="T70" fmla="*/ 69 w 347"/>
                  <a:gd name="T71" fmla="*/ 274 h 340"/>
                  <a:gd name="T72" fmla="*/ 91 w 347"/>
                  <a:gd name="T73" fmla="*/ 278 h 340"/>
                  <a:gd name="T74" fmla="*/ 101 w 347"/>
                  <a:gd name="T75" fmla="*/ 286 h 340"/>
                  <a:gd name="T76" fmla="*/ 73 w 347"/>
                  <a:gd name="T77" fmla="*/ 327 h 340"/>
                  <a:gd name="T78" fmla="*/ 117 w 347"/>
                  <a:gd name="T79" fmla="*/ 290 h 340"/>
                  <a:gd name="T80" fmla="*/ 138 w 347"/>
                  <a:gd name="T81" fmla="*/ 257 h 340"/>
                  <a:gd name="T82" fmla="*/ 168 w 347"/>
                  <a:gd name="T83" fmla="*/ 233 h 340"/>
                  <a:gd name="T84" fmla="*/ 168 w 347"/>
                  <a:gd name="T85" fmla="*/ 241 h 340"/>
                  <a:gd name="T86" fmla="*/ 179 w 347"/>
                  <a:gd name="T87" fmla="*/ 254 h 340"/>
                  <a:gd name="T88" fmla="*/ 176 w 347"/>
                  <a:gd name="T89" fmla="*/ 244 h 340"/>
                  <a:gd name="T90" fmla="*/ 206 w 347"/>
                  <a:gd name="T91" fmla="*/ 248 h 340"/>
                  <a:gd name="T92" fmla="*/ 246 w 347"/>
                  <a:gd name="T93" fmla="*/ 258 h 340"/>
                  <a:gd name="T94" fmla="*/ 263 w 347"/>
                  <a:gd name="T95" fmla="*/ 258 h 340"/>
                  <a:gd name="T96" fmla="*/ 289 w 347"/>
                  <a:gd name="T97" fmla="*/ 282 h 340"/>
                  <a:gd name="T98" fmla="*/ 299 w 347"/>
                  <a:gd name="T99" fmla="*/ 278 h 340"/>
                  <a:gd name="T100" fmla="*/ 274 w 347"/>
                  <a:gd name="T101" fmla="*/ 269 h 340"/>
                  <a:gd name="T102" fmla="*/ 254 w 347"/>
                  <a:gd name="T103" fmla="*/ 255 h 340"/>
                  <a:gd name="T104" fmla="*/ 225 w 347"/>
                  <a:gd name="T105" fmla="*/ 35 h 340"/>
                  <a:gd name="T106" fmla="*/ 163 w 347"/>
                  <a:gd name="T107" fmla="*/ 27 h 340"/>
                  <a:gd name="T108" fmla="*/ 127 w 347"/>
                  <a:gd name="T109" fmla="*/ 13 h 340"/>
                  <a:gd name="T110" fmla="*/ 110 w 347"/>
                  <a:gd name="T111" fmla="*/ 12 h 340"/>
                  <a:gd name="T112" fmla="*/ 299 w 347"/>
                  <a:gd name="T113" fmla="*/ 265 h 340"/>
                  <a:gd name="T114" fmla="*/ 330 w 347"/>
                  <a:gd name="T115" fmla="*/ 325 h 340"/>
                  <a:gd name="T116" fmla="*/ 345 w 347"/>
                  <a:gd name="T117" fmla="*/ 325 h 340"/>
                  <a:gd name="T118" fmla="*/ 302 w 347"/>
                  <a:gd name="T119" fmla="*/ 269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7" h="340">
                    <a:moveTo>
                      <a:pt x="105" y="0"/>
                    </a:moveTo>
                    <a:cubicBezTo>
                      <a:pt x="106" y="0"/>
                      <a:pt x="107" y="1"/>
                      <a:pt x="108" y="2"/>
                    </a:cubicBezTo>
                    <a:cubicBezTo>
                      <a:pt x="110" y="4"/>
                      <a:pt x="110" y="4"/>
                      <a:pt x="110" y="4"/>
                    </a:cubicBezTo>
                    <a:cubicBezTo>
                      <a:pt x="109" y="8"/>
                      <a:pt x="109" y="8"/>
                      <a:pt x="109" y="8"/>
                    </a:cubicBezTo>
                    <a:cubicBezTo>
                      <a:pt x="111" y="12"/>
                      <a:pt x="111" y="12"/>
                      <a:pt x="111" y="12"/>
                    </a:cubicBezTo>
                    <a:cubicBezTo>
                      <a:pt x="112" y="12"/>
                      <a:pt x="112" y="13"/>
                      <a:pt x="113" y="13"/>
                    </a:cubicBezTo>
                    <a:cubicBezTo>
                      <a:pt x="115" y="13"/>
                      <a:pt x="116" y="12"/>
                      <a:pt x="118" y="9"/>
                    </a:cubicBezTo>
                    <a:cubicBezTo>
                      <a:pt x="122" y="9"/>
                      <a:pt x="122" y="9"/>
                      <a:pt x="122" y="9"/>
                    </a:cubicBezTo>
                    <a:cubicBezTo>
                      <a:pt x="127" y="12"/>
                      <a:pt x="127" y="12"/>
                      <a:pt x="127" y="12"/>
                    </a:cubicBezTo>
                    <a:cubicBezTo>
                      <a:pt x="133" y="12"/>
                      <a:pt x="133" y="12"/>
                      <a:pt x="133" y="12"/>
                    </a:cubicBezTo>
                    <a:cubicBezTo>
                      <a:pt x="135" y="12"/>
                      <a:pt x="137" y="12"/>
                      <a:pt x="139" y="14"/>
                    </a:cubicBezTo>
                    <a:cubicBezTo>
                      <a:pt x="143" y="20"/>
                      <a:pt x="143" y="20"/>
                      <a:pt x="143" y="20"/>
                    </a:cubicBezTo>
                    <a:cubicBezTo>
                      <a:pt x="146" y="25"/>
                      <a:pt x="146" y="25"/>
                      <a:pt x="146" y="25"/>
                    </a:cubicBezTo>
                    <a:cubicBezTo>
                      <a:pt x="163" y="26"/>
                      <a:pt x="163" y="26"/>
                      <a:pt x="163" y="26"/>
                    </a:cubicBezTo>
                    <a:cubicBezTo>
                      <a:pt x="173" y="25"/>
                      <a:pt x="173" y="25"/>
                      <a:pt x="173" y="25"/>
                    </a:cubicBezTo>
                    <a:cubicBezTo>
                      <a:pt x="184" y="28"/>
                      <a:pt x="184" y="28"/>
                      <a:pt x="184" y="28"/>
                    </a:cubicBezTo>
                    <a:cubicBezTo>
                      <a:pt x="205" y="31"/>
                      <a:pt x="205" y="31"/>
                      <a:pt x="205" y="31"/>
                    </a:cubicBezTo>
                    <a:cubicBezTo>
                      <a:pt x="225" y="33"/>
                      <a:pt x="225" y="33"/>
                      <a:pt x="225" y="33"/>
                    </a:cubicBezTo>
                    <a:cubicBezTo>
                      <a:pt x="227" y="33"/>
                      <a:pt x="230" y="34"/>
                      <a:pt x="232" y="36"/>
                    </a:cubicBezTo>
                    <a:cubicBezTo>
                      <a:pt x="238" y="41"/>
                      <a:pt x="238" y="41"/>
                      <a:pt x="238" y="41"/>
                    </a:cubicBezTo>
                    <a:cubicBezTo>
                      <a:pt x="242" y="44"/>
                      <a:pt x="245" y="47"/>
                      <a:pt x="248" y="48"/>
                    </a:cubicBezTo>
                    <a:cubicBezTo>
                      <a:pt x="248" y="251"/>
                      <a:pt x="248" y="251"/>
                      <a:pt x="248" y="251"/>
                    </a:cubicBezTo>
                    <a:cubicBezTo>
                      <a:pt x="248" y="253"/>
                      <a:pt x="250" y="253"/>
                      <a:pt x="254" y="253"/>
                    </a:cubicBezTo>
                    <a:cubicBezTo>
                      <a:pt x="263" y="252"/>
                      <a:pt x="263" y="252"/>
                      <a:pt x="263" y="252"/>
                    </a:cubicBezTo>
                    <a:cubicBezTo>
                      <a:pt x="263" y="252"/>
                      <a:pt x="263" y="252"/>
                      <a:pt x="264" y="252"/>
                    </a:cubicBezTo>
                    <a:cubicBezTo>
                      <a:pt x="265" y="252"/>
                      <a:pt x="267" y="253"/>
                      <a:pt x="267" y="255"/>
                    </a:cubicBezTo>
                    <a:cubicBezTo>
                      <a:pt x="275" y="268"/>
                      <a:pt x="275" y="268"/>
                      <a:pt x="275" y="268"/>
                    </a:cubicBezTo>
                    <a:cubicBezTo>
                      <a:pt x="282" y="277"/>
                      <a:pt x="282" y="277"/>
                      <a:pt x="282" y="277"/>
                    </a:cubicBezTo>
                    <a:cubicBezTo>
                      <a:pt x="288" y="269"/>
                      <a:pt x="293" y="264"/>
                      <a:pt x="296" y="264"/>
                    </a:cubicBezTo>
                    <a:cubicBezTo>
                      <a:pt x="301" y="264"/>
                      <a:pt x="301" y="264"/>
                      <a:pt x="301" y="264"/>
                    </a:cubicBezTo>
                    <a:cubicBezTo>
                      <a:pt x="303" y="268"/>
                      <a:pt x="303" y="268"/>
                      <a:pt x="303" y="268"/>
                    </a:cubicBezTo>
                    <a:cubicBezTo>
                      <a:pt x="311" y="277"/>
                      <a:pt x="311" y="277"/>
                      <a:pt x="311" y="277"/>
                    </a:cubicBezTo>
                    <a:cubicBezTo>
                      <a:pt x="318" y="287"/>
                      <a:pt x="318" y="287"/>
                      <a:pt x="318" y="287"/>
                    </a:cubicBezTo>
                    <a:cubicBezTo>
                      <a:pt x="324" y="300"/>
                      <a:pt x="324" y="300"/>
                      <a:pt x="324" y="300"/>
                    </a:cubicBezTo>
                    <a:cubicBezTo>
                      <a:pt x="327" y="307"/>
                      <a:pt x="329" y="311"/>
                      <a:pt x="331" y="314"/>
                    </a:cubicBezTo>
                    <a:cubicBezTo>
                      <a:pt x="340" y="319"/>
                      <a:pt x="340" y="319"/>
                      <a:pt x="340" y="319"/>
                    </a:cubicBezTo>
                    <a:cubicBezTo>
                      <a:pt x="346" y="324"/>
                      <a:pt x="346" y="324"/>
                      <a:pt x="346" y="324"/>
                    </a:cubicBezTo>
                    <a:cubicBezTo>
                      <a:pt x="347" y="334"/>
                      <a:pt x="347" y="334"/>
                      <a:pt x="347" y="334"/>
                    </a:cubicBezTo>
                    <a:cubicBezTo>
                      <a:pt x="347" y="340"/>
                      <a:pt x="347" y="340"/>
                      <a:pt x="347" y="340"/>
                    </a:cubicBezTo>
                    <a:cubicBezTo>
                      <a:pt x="347" y="340"/>
                      <a:pt x="347" y="340"/>
                      <a:pt x="347" y="340"/>
                    </a:cubicBezTo>
                    <a:cubicBezTo>
                      <a:pt x="342" y="339"/>
                      <a:pt x="342" y="339"/>
                      <a:pt x="342" y="339"/>
                    </a:cubicBezTo>
                    <a:cubicBezTo>
                      <a:pt x="343" y="338"/>
                      <a:pt x="343" y="336"/>
                      <a:pt x="341" y="332"/>
                    </a:cubicBezTo>
                    <a:cubicBezTo>
                      <a:pt x="340" y="329"/>
                      <a:pt x="338" y="327"/>
                      <a:pt x="337" y="326"/>
                    </a:cubicBezTo>
                    <a:cubicBezTo>
                      <a:pt x="329" y="327"/>
                      <a:pt x="329" y="327"/>
                      <a:pt x="329" y="327"/>
                    </a:cubicBezTo>
                    <a:cubicBezTo>
                      <a:pt x="327" y="320"/>
                      <a:pt x="327" y="320"/>
                      <a:pt x="327" y="320"/>
                    </a:cubicBezTo>
                    <a:cubicBezTo>
                      <a:pt x="324" y="311"/>
                      <a:pt x="324" y="311"/>
                      <a:pt x="324" y="311"/>
                    </a:cubicBezTo>
                    <a:cubicBezTo>
                      <a:pt x="300" y="269"/>
                      <a:pt x="300" y="269"/>
                      <a:pt x="300" y="269"/>
                    </a:cubicBezTo>
                    <a:cubicBezTo>
                      <a:pt x="300" y="271"/>
                      <a:pt x="300" y="271"/>
                      <a:pt x="300" y="271"/>
                    </a:cubicBezTo>
                    <a:cubicBezTo>
                      <a:pt x="300" y="278"/>
                      <a:pt x="300" y="278"/>
                      <a:pt x="300" y="278"/>
                    </a:cubicBezTo>
                    <a:cubicBezTo>
                      <a:pt x="300" y="282"/>
                      <a:pt x="300" y="283"/>
                      <a:pt x="298" y="283"/>
                    </a:cubicBezTo>
                    <a:cubicBezTo>
                      <a:pt x="297" y="283"/>
                      <a:pt x="295" y="282"/>
                      <a:pt x="292" y="279"/>
                    </a:cubicBezTo>
                    <a:cubicBezTo>
                      <a:pt x="292" y="278"/>
                      <a:pt x="290" y="277"/>
                      <a:pt x="289" y="277"/>
                    </a:cubicBezTo>
                    <a:cubicBezTo>
                      <a:pt x="288" y="277"/>
                      <a:pt x="288" y="277"/>
                      <a:pt x="288" y="277"/>
                    </a:cubicBezTo>
                    <a:cubicBezTo>
                      <a:pt x="287" y="277"/>
                      <a:pt x="286" y="277"/>
                      <a:pt x="287" y="278"/>
                    </a:cubicBezTo>
                    <a:cubicBezTo>
                      <a:pt x="290" y="281"/>
                      <a:pt x="290" y="281"/>
                      <a:pt x="290" y="281"/>
                    </a:cubicBezTo>
                    <a:cubicBezTo>
                      <a:pt x="291" y="282"/>
                      <a:pt x="291" y="283"/>
                      <a:pt x="290" y="283"/>
                    </a:cubicBezTo>
                    <a:cubicBezTo>
                      <a:pt x="285" y="284"/>
                      <a:pt x="285" y="284"/>
                      <a:pt x="285" y="284"/>
                    </a:cubicBezTo>
                    <a:cubicBezTo>
                      <a:pt x="282" y="283"/>
                      <a:pt x="282" y="283"/>
                      <a:pt x="282" y="283"/>
                    </a:cubicBezTo>
                    <a:cubicBezTo>
                      <a:pt x="275" y="278"/>
                      <a:pt x="275" y="278"/>
                      <a:pt x="275" y="278"/>
                    </a:cubicBezTo>
                    <a:cubicBezTo>
                      <a:pt x="273" y="274"/>
                      <a:pt x="269" y="272"/>
                      <a:pt x="265" y="270"/>
                    </a:cubicBezTo>
                    <a:cubicBezTo>
                      <a:pt x="263" y="268"/>
                      <a:pt x="263" y="268"/>
                      <a:pt x="263" y="268"/>
                    </a:cubicBezTo>
                    <a:cubicBezTo>
                      <a:pt x="263" y="263"/>
                      <a:pt x="263" y="263"/>
                      <a:pt x="263" y="263"/>
                    </a:cubicBezTo>
                    <a:cubicBezTo>
                      <a:pt x="264" y="261"/>
                      <a:pt x="264" y="260"/>
                      <a:pt x="263" y="260"/>
                    </a:cubicBezTo>
                    <a:cubicBezTo>
                      <a:pt x="259" y="260"/>
                      <a:pt x="259" y="260"/>
                      <a:pt x="259" y="260"/>
                    </a:cubicBezTo>
                    <a:cubicBezTo>
                      <a:pt x="256" y="262"/>
                      <a:pt x="254" y="262"/>
                      <a:pt x="250" y="262"/>
                    </a:cubicBezTo>
                    <a:cubicBezTo>
                      <a:pt x="247" y="262"/>
                      <a:pt x="245" y="260"/>
                      <a:pt x="244" y="258"/>
                    </a:cubicBezTo>
                    <a:cubicBezTo>
                      <a:pt x="244" y="257"/>
                      <a:pt x="243" y="256"/>
                      <a:pt x="240" y="256"/>
                    </a:cubicBezTo>
                    <a:cubicBezTo>
                      <a:pt x="230" y="255"/>
                      <a:pt x="230" y="255"/>
                      <a:pt x="230" y="255"/>
                    </a:cubicBezTo>
                    <a:cubicBezTo>
                      <a:pt x="221" y="254"/>
                      <a:pt x="215" y="252"/>
                      <a:pt x="213" y="249"/>
                    </a:cubicBezTo>
                    <a:cubicBezTo>
                      <a:pt x="213" y="248"/>
                      <a:pt x="212" y="248"/>
                      <a:pt x="212" y="248"/>
                    </a:cubicBezTo>
                    <a:cubicBezTo>
                      <a:pt x="211" y="248"/>
                      <a:pt x="211" y="248"/>
                      <a:pt x="210" y="249"/>
                    </a:cubicBezTo>
                    <a:cubicBezTo>
                      <a:pt x="209" y="249"/>
                      <a:pt x="208" y="249"/>
                      <a:pt x="207" y="249"/>
                    </a:cubicBezTo>
                    <a:cubicBezTo>
                      <a:pt x="207" y="249"/>
                      <a:pt x="206" y="249"/>
                      <a:pt x="206" y="249"/>
                    </a:cubicBezTo>
                    <a:cubicBezTo>
                      <a:pt x="198" y="242"/>
                      <a:pt x="198" y="242"/>
                      <a:pt x="198" y="242"/>
                    </a:cubicBezTo>
                    <a:cubicBezTo>
                      <a:pt x="197" y="241"/>
                      <a:pt x="196" y="240"/>
                      <a:pt x="193" y="240"/>
                    </a:cubicBezTo>
                    <a:cubicBezTo>
                      <a:pt x="189" y="238"/>
                      <a:pt x="189" y="238"/>
                      <a:pt x="189" y="238"/>
                    </a:cubicBezTo>
                    <a:cubicBezTo>
                      <a:pt x="187" y="236"/>
                      <a:pt x="185" y="235"/>
                      <a:pt x="183" y="235"/>
                    </a:cubicBezTo>
                    <a:cubicBezTo>
                      <a:pt x="182" y="235"/>
                      <a:pt x="182" y="235"/>
                      <a:pt x="181" y="235"/>
                    </a:cubicBezTo>
                    <a:cubicBezTo>
                      <a:pt x="180" y="235"/>
                      <a:pt x="179" y="236"/>
                      <a:pt x="179" y="238"/>
                    </a:cubicBezTo>
                    <a:cubicBezTo>
                      <a:pt x="180" y="240"/>
                      <a:pt x="179" y="242"/>
                      <a:pt x="178" y="245"/>
                    </a:cubicBezTo>
                    <a:cubicBezTo>
                      <a:pt x="178" y="247"/>
                      <a:pt x="178" y="247"/>
                      <a:pt x="178" y="247"/>
                    </a:cubicBezTo>
                    <a:cubicBezTo>
                      <a:pt x="181" y="251"/>
                      <a:pt x="181" y="251"/>
                      <a:pt x="181" y="251"/>
                    </a:cubicBezTo>
                    <a:cubicBezTo>
                      <a:pt x="183" y="254"/>
                      <a:pt x="182" y="256"/>
                      <a:pt x="178" y="258"/>
                    </a:cubicBezTo>
                    <a:cubicBezTo>
                      <a:pt x="179" y="256"/>
                      <a:pt x="178" y="255"/>
                      <a:pt x="176" y="255"/>
                    </a:cubicBezTo>
                    <a:cubicBezTo>
                      <a:pt x="174" y="255"/>
                      <a:pt x="169" y="257"/>
                      <a:pt x="163" y="261"/>
                    </a:cubicBezTo>
                    <a:cubicBezTo>
                      <a:pt x="156" y="268"/>
                      <a:pt x="152" y="272"/>
                      <a:pt x="151" y="272"/>
                    </a:cubicBezTo>
                    <a:cubicBezTo>
                      <a:pt x="150" y="272"/>
                      <a:pt x="150" y="272"/>
                      <a:pt x="150" y="271"/>
                    </a:cubicBezTo>
                    <a:cubicBezTo>
                      <a:pt x="150" y="266"/>
                      <a:pt x="151" y="260"/>
                      <a:pt x="153" y="254"/>
                    </a:cubicBezTo>
                    <a:cubicBezTo>
                      <a:pt x="155" y="246"/>
                      <a:pt x="159" y="241"/>
                      <a:pt x="162" y="240"/>
                    </a:cubicBezTo>
                    <a:cubicBezTo>
                      <a:pt x="168" y="240"/>
                      <a:pt x="168" y="240"/>
                      <a:pt x="168" y="240"/>
                    </a:cubicBezTo>
                    <a:cubicBezTo>
                      <a:pt x="170" y="239"/>
                      <a:pt x="171" y="238"/>
                      <a:pt x="171" y="238"/>
                    </a:cubicBezTo>
                    <a:cubicBezTo>
                      <a:pt x="168" y="234"/>
                      <a:pt x="168" y="234"/>
                      <a:pt x="168" y="234"/>
                    </a:cubicBezTo>
                    <a:cubicBezTo>
                      <a:pt x="163" y="232"/>
                      <a:pt x="163" y="232"/>
                      <a:pt x="163" y="232"/>
                    </a:cubicBezTo>
                    <a:cubicBezTo>
                      <a:pt x="162" y="232"/>
                      <a:pt x="160" y="232"/>
                      <a:pt x="159" y="234"/>
                    </a:cubicBezTo>
                    <a:cubicBezTo>
                      <a:pt x="154" y="238"/>
                      <a:pt x="154" y="238"/>
                      <a:pt x="154" y="238"/>
                    </a:cubicBezTo>
                    <a:cubicBezTo>
                      <a:pt x="150" y="240"/>
                      <a:pt x="145" y="244"/>
                      <a:pt x="142" y="251"/>
                    </a:cubicBezTo>
                    <a:cubicBezTo>
                      <a:pt x="139" y="258"/>
                      <a:pt x="139" y="258"/>
                      <a:pt x="139" y="258"/>
                    </a:cubicBezTo>
                    <a:cubicBezTo>
                      <a:pt x="137" y="261"/>
                      <a:pt x="136" y="262"/>
                      <a:pt x="134" y="264"/>
                    </a:cubicBezTo>
                    <a:cubicBezTo>
                      <a:pt x="130" y="266"/>
                      <a:pt x="128" y="269"/>
                      <a:pt x="130" y="272"/>
                    </a:cubicBezTo>
                    <a:cubicBezTo>
                      <a:pt x="132" y="275"/>
                      <a:pt x="132" y="275"/>
                      <a:pt x="132" y="275"/>
                    </a:cubicBezTo>
                    <a:cubicBezTo>
                      <a:pt x="133" y="276"/>
                      <a:pt x="133" y="277"/>
                      <a:pt x="133" y="278"/>
                    </a:cubicBezTo>
                    <a:cubicBezTo>
                      <a:pt x="130" y="283"/>
                      <a:pt x="125" y="287"/>
                      <a:pt x="118" y="291"/>
                    </a:cubicBezTo>
                    <a:cubicBezTo>
                      <a:pt x="109" y="301"/>
                      <a:pt x="109" y="301"/>
                      <a:pt x="109" y="301"/>
                    </a:cubicBezTo>
                    <a:cubicBezTo>
                      <a:pt x="103" y="308"/>
                      <a:pt x="103" y="308"/>
                      <a:pt x="103" y="308"/>
                    </a:cubicBezTo>
                    <a:cubicBezTo>
                      <a:pt x="98" y="309"/>
                      <a:pt x="94" y="312"/>
                      <a:pt x="89" y="318"/>
                    </a:cubicBezTo>
                    <a:cubicBezTo>
                      <a:pt x="86" y="324"/>
                      <a:pt x="86" y="324"/>
                      <a:pt x="86" y="324"/>
                    </a:cubicBezTo>
                    <a:cubicBezTo>
                      <a:pt x="81" y="328"/>
                      <a:pt x="81" y="328"/>
                      <a:pt x="81" y="328"/>
                    </a:cubicBezTo>
                    <a:cubicBezTo>
                      <a:pt x="73" y="328"/>
                      <a:pt x="73" y="328"/>
                      <a:pt x="73" y="328"/>
                    </a:cubicBezTo>
                    <a:cubicBezTo>
                      <a:pt x="70" y="328"/>
                      <a:pt x="69" y="326"/>
                      <a:pt x="71" y="323"/>
                    </a:cubicBezTo>
                    <a:cubicBezTo>
                      <a:pt x="74" y="318"/>
                      <a:pt x="79" y="315"/>
                      <a:pt x="86" y="313"/>
                    </a:cubicBezTo>
                    <a:cubicBezTo>
                      <a:pt x="92" y="305"/>
                      <a:pt x="92" y="305"/>
                      <a:pt x="92" y="305"/>
                    </a:cubicBezTo>
                    <a:cubicBezTo>
                      <a:pt x="95" y="302"/>
                      <a:pt x="97" y="300"/>
                      <a:pt x="97" y="296"/>
                    </a:cubicBezTo>
                    <a:cubicBezTo>
                      <a:pt x="99" y="285"/>
                      <a:pt x="99" y="285"/>
                      <a:pt x="99" y="285"/>
                    </a:cubicBezTo>
                    <a:cubicBezTo>
                      <a:pt x="101" y="280"/>
                      <a:pt x="101" y="277"/>
                      <a:pt x="100" y="277"/>
                    </a:cubicBezTo>
                    <a:cubicBezTo>
                      <a:pt x="95" y="278"/>
                      <a:pt x="95" y="278"/>
                      <a:pt x="95" y="278"/>
                    </a:cubicBezTo>
                    <a:cubicBezTo>
                      <a:pt x="94" y="279"/>
                      <a:pt x="93" y="279"/>
                      <a:pt x="92" y="279"/>
                    </a:cubicBezTo>
                    <a:cubicBezTo>
                      <a:pt x="91" y="279"/>
                      <a:pt x="91" y="279"/>
                      <a:pt x="90" y="279"/>
                    </a:cubicBezTo>
                    <a:cubicBezTo>
                      <a:pt x="87" y="275"/>
                      <a:pt x="87" y="275"/>
                      <a:pt x="87" y="275"/>
                    </a:cubicBezTo>
                    <a:cubicBezTo>
                      <a:pt x="87" y="275"/>
                      <a:pt x="87" y="275"/>
                      <a:pt x="87" y="275"/>
                    </a:cubicBezTo>
                    <a:cubicBezTo>
                      <a:pt x="86" y="275"/>
                      <a:pt x="86" y="277"/>
                      <a:pt x="87" y="281"/>
                    </a:cubicBezTo>
                    <a:cubicBezTo>
                      <a:pt x="80" y="280"/>
                      <a:pt x="80" y="280"/>
                      <a:pt x="80" y="280"/>
                    </a:cubicBezTo>
                    <a:cubicBezTo>
                      <a:pt x="70" y="275"/>
                      <a:pt x="70" y="275"/>
                      <a:pt x="70" y="275"/>
                    </a:cubicBezTo>
                    <a:cubicBezTo>
                      <a:pt x="66" y="277"/>
                      <a:pt x="66" y="277"/>
                      <a:pt x="66" y="277"/>
                    </a:cubicBezTo>
                    <a:cubicBezTo>
                      <a:pt x="59" y="280"/>
                      <a:pt x="59" y="280"/>
                      <a:pt x="59" y="280"/>
                    </a:cubicBezTo>
                    <a:cubicBezTo>
                      <a:pt x="58" y="280"/>
                      <a:pt x="57" y="281"/>
                      <a:pt x="57" y="281"/>
                    </a:cubicBezTo>
                    <a:cubicBezTo>
                      <a:pt x="54" y="281"/>
                      <a:pt x="53" y="277"/>
                      <a:pt x="56" y="270"/>
                    </a:cubicBezTo>
                    <a:cubicBezTo>
                      <a:pt x="60" y="260"/>
                      <a:pt x="59" y="255"/>
                      <a:pt x="53" y="255"/>
                    </a:cubicBezTo>
                    <a:cubicBezTo>
                      <a:pt x="52" y="255"/>
                      <a:pt x="52" y="255"/>
                      <a:pt x="51" y="255"/>
                    </a:cubicBezTo>
                    <a:cubicBezTo>
                      <a:pt x="42" y="257"/>
                      <a:pt x="42" y="257"/>
                      <a:pt x="42" y="257"/>
                    </a:cubicBezTo>
                    <a:cubicBezTo>
                      <a:pt x="37" y="259"/>
                      <a:pt x="37" y="259"/>
                      <a:pt x="37" y="259"/>
                    </a:cubicBezTo>
                    <a:cubicBezTo>
                      <a:pt x="30" y="250"/>
                      <a:pt x="30" y="250"/>
                      <a:pt x="30" y="250"/>
                    </a:cubicBezTo>
                    <a:cubicBezTo>
                      <a:pt x="27" y="245"/>
                      <a:pt x="29" y="243"/>
                      <a:pt x="33" y="242"/>
                    </a:cubicBezTo>
                    <a:cubicBezTo>
                      <a:pt x="37" y="245"/>
                      <a:pt x="37" y="245"/>
                      <a:pt x="37" y="245"/>
                    </a:cubicBezTo>
                    <a:cubicBezTo>
                      <a:pt x="42" y="245"/>
                      <a:pt x="42" y="245"/>
                      <a:pt x="42" y="245"/>
                    </a:cubicBezTo>
                    <a:cubicBezTo>
                      <a:pt x="43" y="244"/>
                      <a:pt x="43" y="243"/>
                      <a:pt x="41" y="240"/>
                    </a:cubicBezTo>
                    <a:cubicBezTo>
                      <a:pt x="40" y="238"/>
                      <a:pt x="39" y="238"/>
                      <a:pt x="38" y="238"/>
                    </a:cubicBezTo>
                    <a:cubicBezTo>
                      <a:pt x="38" y="238"/>
                      <a:pt x="37" y="238"/>
                      <a:pt x="37" y="238"/>
                    </a:cubicBezTo>
                    <a:cubicBezTo>
                      <a:pt x="37" y="238"/>
                      <a:pt x="36" y="238"/>
                      <a:pt x="35" y="238"/>
                    </a:cubicBezTo>
                    <a:cubicBezTo>
                      <a:pt x="33" y="238"/>
                      <a:pt x="30" y="237"/>
                      <a:pt x="26" y="235"/>
                    </a:cubicBezTo>
                    <a:cubicBezTo>
                      <a:pt x="20" y="232"/>
                      <a:pt x="17" y="229"/>
                      <a:pt x="19" y="227"/>
                    </a:cubicBezTo>
                    <a:cubicBezTo>
                      <a:pt x="27" y="215"/>
                      <a:pt x="27" y="215"/>
                      <a:pt x="27" y="215"/>
                    </a:cubicBezTo>
                    <a:cubicBezTo>
                      <a:pt x="33" y="199"/>
                      <a:pt x="33" y="199"/>
                      <a:pt x="33" y="199"/>
                    </a:cubicBezTo>
                    <a:cubicBezTo>
                      <a:pt x="40" y="198"/>
                      <a:pt x="45" y="197"/>
                      <a:pt x="49" y="195"/>
                    </a:cubicBezTo>
                    <a:cubicBezTo>
                      <a:pt x="50" y="195"/>
                      <a:pt x="54" y="192"/>
                      <a:pt x="61" y="188"/>
                    </a:cubicBezTo>
                    <a:cubicBezTo>
                      <a:pt x="62" y="187"/>
                      <a:pt x="64" y="182"/>
                      <a:pt x="66" y="174"/>
                    </a:cubicBezTo>
                    <a:cubicBezTo>
                      <a:pt x="67" y="167"/>
                      <a:pt x="67" y="162"/>
                      <a:pt x="66" y="160"/>
                    </a:cubicBezTo>
                    <a:cubicBezTo>
                      <a:pt x="65" y="159"/>
                      <a:pt x="65" y="158"/>
                      <a:pt x="64" y="158"/>
                    </a:cubicBezTo>
                    <a:cubicBezTo>
                      <a:pt x="62" y="158"/>
                      <a:pt x="59" y="160"/>
                      <a:pt x="56" y="162"/>
                    </a:cubicBezTo>
                    <a:cubicBezTo>
                      <a:pt x="51" y="165"/>
                      <a:pt x="47" y="167"/>
                      <a:pt x="46" y="167"/>
                    </a:cubicBezTo>
                    <a:cubicBezTo>
                      <a:pt x="46" y="167"/>
                      <a:pt x="46" y="167"/>
                      <a:pt x="46" y="167"/>
                    </a:cubicBezTo>
                    <a:cubicBezTo>
                      <a:pt x="18" y="164"/>
                      <a:pt x="18" y="164"/>
                      <a:pt x="18" y="164"/>
                    </a:cubicBezTo>
                    <a:cubicBezTo>
                      <a:pt x="15" y="164"/>
                      <a:pt x="13" y="162"/>
                      <a:pt x="14" y="160"/>
                    </a:cubicBezTo>
                    <a:cubicBezTo>
                      <a:pt x="14" y="157"/>
                      <a:pt x="16" y="155"/>
                      <a:pt x="19" y="153"/>
                    </a:cubicBezTo>
                    <a:cubicBezTo>
                      <a:pt x="23" y="151"/>
                      <a:pt x="23" y="149"/>
                      <a:pt x="19" y="148"/>
                    </a:cubicBezTo>
                    <a:cubicBezTo>
                      <a:pt x="8" y="144"/>
                      <a:pt x="8" y="144"/>
                      <a:pt x="8" y="144"/>
                    </a:cubicBezTo>
                    <a:cubicBezTo>
                      <a:pt x="1" y="143"/>
                      <a:pt x="0" y="141"/>
                      <a:pt x="4" y="139"/>
                    </a:cubicBezTo>
                    <a:cubicBezTo>
                      <a:pt x="10" y="137"/>
                      <a:pt x="10" y="137"/>
                      <a:pt x="10" y="137"/>
                    </a:cubicBezTo>
                    <a:cubicBezTo>
                      <a:pt x="13" y="136"/>
                      <a:pt x="14" y="135"/>
                      <a:pt x="14" y="135"/>
                    </a:cubicBezTo>
                    <a:cubicBezTo>
                      <a:pt x="21" y="128"/>
                      <a:pt x="27" y="125"/>
                      <a:pt x="32" y="124"/>
                    </a:cubicBezTo>
                    <a:cubicBezTo>
                      <a:pt x="36" y="125"/>
                      <a:pt x="36" y="125"/>
                      <a:pt x="36" y="125"/>
                    </a:cubicBezTo>
                    <a:cubicBezTo>
                      <a:pt x="39" y="128"/>
                      <a:pt x="39" y="128"/>
                      <a:pt x="39" y="128"/>
                    </a:cubicBezTo>
                    <a:cubicBezTo>
                      <a:pt x="42" y="132"/>
                      <a:pt x="47" y="133"/>
                      <a:pt x="52" y="133"/>
                    </a:cubicBezTo>
                    <a:cubicBezTo>
                      <a:pt x="55" y="133"/>
                      <a:pt x="60" y="132"/>
                      <a:pt x="66" y="129"/>
                    </a:cubicBezTo>
                    <a:cubicBezTo>
                      <a:pt x="73" y="125"/>
                      <a:pt x="75" y="123"/>
                      <a:pt x="73" y="121"/>
                    </a:cubicBezTo>
                    <a:cubicBezTo>
                      <a:pt x="65" y="119"/>
                      <a:pt x="65" y="119"/>
                      <a:pt x="65" y="119"/>
                    </a:cubicBezTo>
                    <a:cubicBezTo>
                      <a:pt x="61" y="119"/>
                      <a:pt x="59" y="118"/>
                      <a:pt x="59" y="116"/>
                    </a:cubicBezTo>
                    <a:cubicBezTo>
                      <a:pt x="59" y="113"/>
                      <a:pt x="58" y="110"/>
                      <a:pt x="56" y="109"/>
                    </a:cubicBezTo>
                    <a:cubicBezTo>
                      <a:pt x="55" y="107"/>
                      <a:pt x="52" y="107"/>
                      <a:pt x="49" y="107"/>
                    </a:cubicBezTo>
                    <a:cubicBezTo>
                      <a:pt x="46" y="107"/>
                      <a:pt x="42" y="104"/>
                      <a:pt x="35" y="97"/>
                    </a:cubicBezTo>
                    <a:cubicBezTo>
                      <a:pt x="20" y="84"/>
                      <a:pt x="20" y="84"/>
                      <a:pt x="20" y="84"/>
                    </a:cubicBezTo>
                    <a:cubicBezTo>
                      <a:pt x="11" y="78"/>
                      <a:pt x="10" y="74"/>
                      <a:pt x="17" y="70"/>
                    </a:cubicBezTo>
                    <a:cubicBezTo>
                      <a:pt x="28" y="67"/>
                      <a:pt x="28" y="67"/>
                      <a:pt x="28" y="67"/>
                    </a:cubicBezTo>
                    <a:cubicBezTo>
                      <a:pt x="36" y="64"/>
                      <a:pt x="36" y="64"/>
                      <a:pt x="36" y="64"/>
                    </a:cubicBezTo>
                    <a:cubicBezTo>
                      <a:pt x="40" y="62"/>
                      <a:pt x="43" y="59"/>
                      <a:pt x="45" y="55"/>
                    </a:cubicBezTo>
                    <a:cubicBezTo>
                      <a:pt x="49" y="44"/>
                      <a:pt x="49" y="44"/>
                      <a:pt x="49" y="44"/>
                    </a:cubicBezTo>
                    <a:cubicBezTo>
                      <a:pt x="51" y="39"/>
                      <a:pt x="53" y="35"/>
                      <a:pt x="56" y="33"/>
                    </a:cubicBezTo>
                    <a:cubicBezTo>
                      <a:pt x="60" y="30"/>
                      <a:pt x="65" y="27"/>
                      <a:pt x="72" y="26"/>
                    </a:cubicBezTo>
                    <a:cubicBezTo>
                      <a:pt x="73" y="25"/>
                      <a:pt x="74" y="24"/>
                      <a:pt x="73" y="22"/>
                    </a:cubicBezTo>
                    <a:cubicBezTo>
                      <a:pt x="72" y="17"/>
                      <a:pt x="72" y="17"/>
                      <a:pt x="72" y="17"/>
                    </a:cubicBezTo>
                    <a:cubicBezTo>
                      <a:pt x="73" y="15"/>
                      <a:pt x="74" y="14"/>
                      <a:pt x="76" y="13"/>
                    </a:cubicBezTo>
                    <a:cubicBezTo>
                      <a:pt x="82" y="13"/>
                      <a:pt x="82" y="13"/>
                      <a:pt x="82" y="13"/>
                    </a:cubicBezTo>
                    <a:cubicBezTo>
                      <a:pt x="84" y="13"/>
                      <a:pt x="85" y="13"/>
                      <a:pt x="86" y="13"/>
                    </a:cubicBezTo>
                    <a:cubicBezTo>
                      <a:pt x="90" y="13"/>
                      <a:pt x="93" y="12"/>
                      <a:pt x="96" y="8"/>
                    </a:cubicBezTo>
                    <a:cubicBezTo>
                      <a:pt x="100" y="3"/>
                      <a:pt x="100" y="3"/>
                      <a:pt x="100" y="3"/>
                    </a:cubicBezTo>
                    <a:cubicBezTo>
                      <a:pt x="105" y="0"/>
                      <a:pt x="105" y="0"/>
                      <a:pt x="105" y="0"/>
                    </a:cubicBezTo>
                    <a:cubicBezTo>
                      <a:pt x="105" y="0"/>
                      <a:pt x="105" y="0"/>
                      <a:pt x="105" y="0"/>
                    </a:cubicBezTo>
                    <a:moveTo>
                      <a:pt x="105" y="2"/>
                    </a:moveTo>
                    <a:cubicBezTo>
                      <a:pt x="101" y="4"/>
                      <a:pt x="101" y="4"/>
                      <a:pt x="101" y="4"/>
                    </a:cubicBezTo>
                    <a:cubicBezTo>
                      <a:pt x="97" y="9"/>
                      <a:pt x="97" y="9"/>
                      <a:pt x="97" y="9"/>
                    </a:cubicBezTo>
                    <a:cubicBezTo>
                      <a:pt x="94" y="13"/>
                      <a:pt x="90" y="15"/>
                      <a:pt x="86" y="15"/>
                    </a:cubicBezTo>
                    <a:cubicBezTo>
                      <a:pt x="85" y="15"/>
                      <a:pt x="83" y="15"/>
                      <a:pt x="82" y="14"/>
                    </a:cubicBezTo>
                    <a:cubicBezTo>
                      <a:pt x="77" y="14"/>
                      <a:pt x="77" y="14"/>
                      <a:pt x="77" y="14"/>
                    </a:cubicBezTo>
                    <a:cubicBezTo>
                      <a:pt x="75" y="15"/>
                      <a:pt x="74" y="16"/>
                      <a:pt x="74" y="17"/>
                    </a:cubicBezTo>
                    <a:cubicBezTo>
                      <a:pt x="75" y="22"/>
                      <a:pt x="75" y="22"/>
                      <a:pt x="75" y="22"/>
                    </a:cubicBezTo>
                    <a:cubicBezTo>
                      <a:pt x="75" y="24"/>
                      <a:pt x="75" y="26"/>
                      <a:pt x="72" y="27"/>
                    </a:cubicBezTo>
                    <a:cubicBezTo>
                      <a:pt x="72" y="27"/>
                      <a:pt x="72" y="27"/>
                      <a:pt x="72" y="27"/>
                    </a:cubicBezTo>
                    <a:cubicBezTo>
                      <a:pt x="72" y="27"/>
                      <a:pt x="72" y="27"/>
                      <a:pt x="72" y="27"/>
                    </a:cubicBezTo>
                    <a:cubicBezTo>
                      <a:pt x="65" y="28"/>
                      <a:pt x="60" y="31"/>
                      <a:pt x="57" y="34"/>
                    </a:cubicBezTo>
                    <a:cubicBezTo>
                      <a:pt x="54" y="36"/>
                      <a:pt x="52" y="40"/>
                      <a:pt x="51" y="44"/>
                    </a:cubicBezTo>
                    <a:cubicBezTo>
                      <a:pt x="46" y="55"/>
                      <a:pt x="46" y="55"/>
                      <a:pt x="46" y="55"/>
                    </a:cubicBezTo>
                    <a:cubicBezTo>
                      <a:pt x="44" y="60"/>
                      <a:pt x="41" y="63"/>
                      <a:pt x="37" y="65"/>
                    </a:cubicBezTo>
                    <a:cubicBezTo>
                      <a:pt x="37" y="65"/>
                      <a:pt x="37" y="65"/>
                      <a:pt x="37" y="65"/>
                    </a:cubicBezTo>
                    <a:cubicBezTo>
                      <a:pt x="37" y="65"/>
                      <a:pt x="37" y="65"/>
                      <a:pt x="37" y="65"/>
                    </a:cubicBezTo>
                    <a:cubicBezTo>
                      <a:pt x="28" y="68"/>
                      <a:pt x="28" y="68"/>
                      <a:pt x="28" y="68"/>
                    </a:cubicBezTo>
                    <a:cubicBezTo>
                      <a:pt x="18" y="72"/>
                      <a:pt x="18" y="72"/>
                      <a:pt x="18" y="72"/>
                    </a:cubicBezTo>
                    <a:cubicBezTo>
                      <a:pt x="16" y="72"/>
                      <a:pt x="14" y="74"/>
                      <a:pt x="14" y="75"/>
                    </a:cubicBezTo>
                    <a:cubicBezTo>
                      <a:pt x="14" y="76"/>
                      <a:pt x="14" y="79"/>
                      <a:pt x="21" y="83"/>
                    </a:cubicBezTo>
                    <a:cubicBezTo>
                      <a:pt x="21" y="83"/>
                      <a:pt x="21" y="83"/>
                      <a:pt x="21" y="83"/>
                    </a:cubicBezTo>
                    <a:cubicBezTo>
                      <a:pt x="21" y="83"/>
                      <a:pt x="21" y="83"/>
                      <a:pt x="21" y="83"/>
                    </a:cubicBezTo>
                    <a:cubicBezTo>
                      <a:pt x="36" y="96"/>
                      <a:pt x="36" y="96"/>
                      <a:pt x="36" y="96"/>
                    </a:cubicBezTo>
                    <a:cubicBezTo>
                      <a:pt x="44" y="104"/>
                      <a:pt x="48" y="106"/>
                      <a:pt x="49" y="106"/>
                    </a:cubicBezTo>
                    <a:cubicBezTo>
                      <a:pt x="52" y="106"/>
                      <a:pt x="55" y="106"/>
                      <a:pt x="57" y="108"/>
                    </a:cubicBezTo>
                    <a:cubicBezTo>
                      <a:pt x="59" y="109"/>
                      <a:pt x="60" y="112"/>
                      <a:pt x="60" y="116"/>
                    </a:cubicBezTo>
                    <a:cubicBezTo>
                      <a:pt x="60" y="117"/>
                      <a:pt x="62" y="118"/>
                      <a:pt x="65" y="118"/>
                    </a:cubicBezTo>
                    <a:cubicBezTo>
                      <a:pt x="65" y="118"/>
                      <a:pt x="65" y="118"/>
                      <a:pt x="65" y="118"/>
                    </a:cubicBezTo>
                    <a:cubicBezTo>
                      <a:pt x="65" y="118"/>
                      <a:pt x="65" y="118"/>
                      <a:pt x="65" y="118"/>
                    </a:cubicBezTo>
                    <a:cubicBezTo>
                      <a:pt x="73" y="119"/>
                      <a:pt x="73" y="119"/>
                      <a:pt x="73" y="119"/>
                    </a:cubicBezTo>
                    <a:cubicBezTo>
                      <a:pt x="73" y="119"/>
                      <a:pt x="73" y="119"/>
                      <a:pt x="73" y="119"/>
                    </a:cubicBezTo>
                    <a:cubicBezTo>
                      <a:pt x="74" y="119"/>
                      <a:pt x="74" y="119"/>
                      <a:pt x="74" y="119"/>
                    </a:cubicBezTo>
                    <a:cubicBezTo>
                      <a:pt x="75" y="121"/>
                      <a:pt x="75" y="122"/>
                      <a:pt x="75" y="123"/>
                    </a:cubicBezTo>
                    <a:cubicBezTo>
                      <a:pt x="75" y="125"/>
                      <a:pt x="72" y="127"/>
                      <a:pt x="66" y="130"/>
                    </a:cubicBezTo>
                    <a:cubicBezTo>
                      <a:pt x="60" y="133"/>
                      <a:pt x="55" y="135"/>
                      <a:pt x="52" y="135"/>
                    </a:cubicBezTo>
                    <a:cubicBezTo>
                      <a:pt x="46" y="135"/>
                      <a:pt x="42" y="133"/>
                      <a:pt x="38" y="129"/>
                    </a:cubicBezTo>
                    <a:cubicBezTo>
                      <a:pt x="36" y="127"/>
                      <a:pt x="36" y="127"/>
                      <a:pt x="36" y="127"/>
                    </a:cubicBezTo>
                    <a:cubicBezTo>
                      <a:pt x="32" y="126"/>
                      <a:pt x="32" y="126"/>
                      <a:pt x="32" y="126"/>
                    </a:cubicBezTo>
                    <a:cubicBezTo>
                      <a:pt x="27" y="126"/>
                      <a:pt x="22" y="130"/>
                      <a:pt x="15" y="136"/>
                    </a:cubicBezTo>
                    <a:cubicBezTo>
                      <a:pt x="15" y="137"/>
                      <a:pt x="13" y="138"/>
                      <a:pt x="11" y="138"/>
                    </a:cubicBezTo>
                    <a:cubicBezTo>
                      <a:pt x="5" y="140"/>
                      <a:pt x="5" y="140"/>
                      <a:pt x="5" y="140"/>
                    </a:cubicBezTo>
                    <a:cubicBezTo>
                      <a:pt x="4" y="141"/>
                      <a:pt x="4" y="141"/>
                      <a:pt x="3" y="141"/>
                    </a:cubicBezTo>
                    <a:cubicBezTo>
                      <a:pt x="4" y="142"/>
                      <a:pt x="5" y="142"/>
                      <a:pt x="8" y="143"/>
                    </a:cubicBezTo>
                    <a:cubicBezTo>
                      <a:pt x="20" y="146"/>
                      <a:pt x="20" y="146"/>
                      <a:pt x="20" y="146"/>
                    </a:cubicBezTo>
                    <a:cubicBezTo>
                      <a:pt x="20" y="146"/>
                      <a:pt x="20" y="146"/>
                      <a:pt x="20" y="146"/>
                    </a:cubicBezTo>
                    <a:cubicBezTo>
                      <a:pt x="20" y="146"/>
                      <a:pt x="20" y="146"/>
                      <a:pt x="20" y="146"/>
                    </a:cubicBezTo>
                    <a:cubicBezTo>
                      <a:pt x="22" y="147"/>
                      <a:pt x="23" y="148"/>
                      <a:pt x="23" y="150"/>
                    </a:cubicBezTo>
                    <a:cubicBezTo>
                      <a:pt x="23" y="151"/>
                      <a:pt x="22" y="153"/>
                      <a:pt x="20" y="155"/>
                    </a:cubicBezTo>
                    <a:cubicBezTo>
                      <a:pt x="19" y="155"/>
                      <a:pt x="19" y="155"/>
                      <a:pt x="19" y="155"/>
                    </a:cubicBezTo>
                    <a:cubicBezTo>
                      <a:pt x="19" y="155"/>
                      <a:pt x="19" y="155"/>
                      <a:pt x="19" y="155"/>
                    </a:cubicBezTo>
                    <a:cubicBezTo>
                      <a:pt x="17" y="156"/>
                      <a:pt x="16" y="158"/>
                      <a:pt x="15" y="160"/>
                    </a:cubicBezTo>
                    <a:cubicBezTo>
                      <a:pt x="15" y="160"/>
                      <a:pt x="15" y="160"/>
                      <a:pt x="15" y="160"/>
                    </a:cubicBezTo>
                    <a:cubicBezTo>
                      <a:pt x="15" y="160"/>
                      <a:pt x="15" y="160"/>
                      <a:pt x="15" y="160"/>
                    </a:cubicBezTo>
                    <a:cubicBezTo>
                      <a:pt x="15" y="161"/>
                      <a:pt x="15" y="161"/>
                      <a:pt x="15" y="162"/>
                    </a:cubicBezTo>
                    <a:cubicBezTo>
                      <a:pt x="16" y="162"/>
                      <a:pt x="17" y="163"/>
                      <a:pt x="18" y="163"/>
                    </a:cubicBezTo>
                    <a:cubicBezTo>
                      <a:pt x="46" y="165"/>
                      <a:pt x="46" y="165"/>
                      <a:pt x="46" y="165"/>
                    </a:cubicBezTo>
                    <a:cubicBezTo>
                      <a:pt x="46" y="165"/>
                      <a:pt x="46" y="165"/>
                      <a:pt x="46" y="165"/>
                    </a:cubicBezTo>
                    <a:cubicBezTo>
                      <a:pt x="46" y="165"/>
                      <a:pt x="46" y="165"/>
                      <a:pt x="46" y="165"/>
                    </a:cubicBezTo>
                    <a:cubicBezTo>
                      <a:pt x="47" y="165"/>
                      <a:pt x="49" y="164"/>
                      <a:pt x="55" y="161"/>
                    </a:cubicBezTo>
                    <a:cubicBezTo>
                      <a:pt x="59" y="158"/>
                      <a:pt x="62" y="157"/>
                      <a:pt x="64" y="157"/>
                    </a:cubicBezTo>
                    <a:cubicBezTo>
                      <a:pt x="65" y="157"/>
                      <a:pt x="66" y="158"/>
                      <a:pt x="67" y="159"/>
                    </a:cubicBezTo>
                    <a:cubicBezTo>
                      <a:pt x="67" y="159"/>
                      <a:pt x="67" y="159"/>
                      <a:pt x="67" y="159"/>
                    </a:cubicBezTo>
                    <a:cubicBezTo>
                      <a:pt x="67" y="159"/>
                      <a:pt x="67" y="159"/>
                      <a:pt x="67" y="159"/>
                    </a:cubicBezTo>
                    <a:cubicBezTo>
                      <a:pt x="68" y="162"/>
                      <a:pt x="68" y="167"/>
                      <a:pt x="67" y="175"/>
                    </a:cubicBezTo>
                    <a:cubicBezTo>
                      <a:pt x="65" y="183"/>
                      <a:pt x="64" y="188"/>
                      <a:pt x="62" y="189"/>
                    </a:cubicBezTo>
                    <a:cubicBezTo>
                      <a:pt x="61" y="189"/>
                      <a:pt x="61" y="189"/>
                      <a:pt x="61" y="189"/>
                    </a:cubicBezTo>
                    <a:cubicBezTo>
                      <a:pt x="61" y="189"/>
                      <a:pt x="61" y="189"/>
                      <a:pt x="61" y="189"/>
                    </a:cubicBezTo>
                    <a:cubicBezTo>
                      <a:pt x="54" y="194"/>
                      <a:pt x="51" y="196"/>
                      <a:pt x="49" y="197"/>
                    </a:cubicBezTo>
                    <a:cubicBezTo>
                      <a:pt x="46" y="198"/>
                      <a:pt x="41" y="199"/>
                      <a:pt x="34" y="200"/>
                    </a:cubicBezTo>
                    <a:cubicBezTo>
                      <a:pt x="28" y="215"/>
                      <a:pt x="28" y="215"/>
                      <a:pt x="28" y="215"/>
                    </a:cubicBezTo>
                    <a:cubicBezTo>
                      <a:pt x="28" y="215"/>
                      <a:pt x="28" y="215"/>
                      <a:pt x="28" y="215"/>
                    </a:cubicBezTo>
                    <a:cubicBezTo>
                      <a:pt x="28" y="215"/>
                      <a:pt x="28" y="215"/>
                      <a:pt x="28" y="215"/>
                    </a:cubicBezTo>
                    <a:cubicBezTo>
                      <a:pt x="20" y="227"/>
                      <a:pt x="20" y="227"/>
                      <a:pt x="20" y="227"/>
                    </a:cubicBezTo>
                    <a:cubicBezTo>
                      <a:pt x="20" y="228"/>
                      <a:pt x="20" y="228"/>
                      <a:pt x="20" y="228"/>
                    </a:cubicBezTo>
                    <a:cubicBezTo>
                      <a:pt x="20" y="230"/>
                      <a:pt x="25" y="233"/>
                      <a:pt x="26" y="234"/>
                    </a:cubicBezTo>
                    <a:cubicBezTo>
                      <a:pt x="31" y="236"/>
                      <a:pt x="34" y="237"/>
                      <a:pt x="35" y="237"/>
                    </a:cubicBezTo>
                    <a:cubicBezTo>
                      <a:pt x="36" y="237"/>
                      <a:pt x="36" y="237"/>
                      <a:pt x="36" y="237"/>
                    </a:cubicBezTo>
                    <a:cubicBezTo>
                      <a:pt x="37" y="236"/>
                      <a:pt x="37" y="236"/>
                      <a:pt x="38" y="236"/>
                    </a:cubicBezTo>
                    <a:cubicBezTo>
                      <a:pt x="40" y="236"/>
                      <a:pt x="41" y="237"/>
                      <a:pt x="42" y="239"/>
                    </a:cubicBezTo>
                    <a:cubicBezTo>
                      <a:pt x="43" y="241"/>
                      <a:pt x="46" y="244"/>
                      <a:pt x="43" y="246"/>
                    </a:cubicBezTo>
                    <a:cubicBezTo>
                      <a:pt x="43" y="246"/>
                      <a:pt x="43" y="246"/>
                      <a:pt x="43" y="246"/>
                    </a:cubicBezTo>
                    <a:cubicBezTo>
                      <a:pt x="42" y="246"/>
                      <a:pt x="42" y="246"/>
                      <a:pt x="42" y="246"/>
                    </a:cubicBezTo>
                    <a:cubicBezTo>
                      <a:pt x="37" y="246"/>
                      <a:pt x="37" y="246"/>
                      <a:pt x="37" y="246"/>
                    </a:cubicBezTo>
                    <a:cubicBezTo>
                      <a:pt x="37" y="246"/>
                      <a:pt x="37" y="246"/>
                      <a:pt x="37" y="246"/>
                    </a:cubicBezTo>
                    <a:cubicBezTo>
                      <a:pt x="36" y="246"/>
                      <a:pt x="36" y="246"/>
                      <a:pt x="36" y="246"/>
                    </a:cubicBezTo>
                    <a:cubicBezTo>
                      <a:pt x="33" y="243"/>
                      <a:pt x="33" y="243"/>
                      <a:pt x="33" y="243"/>
                    </a:cubicBezTo>
                    <a:cubicBezTo>
                      <a:pt x="32" y="244"/>
                      <a:pt x="31" y="244"/>
                      <a:pt x="30" y="245"/>
                    </a:cubicBezTo>
                    <a:cubicBezTo>
                      <a:pt x="30" y="246"/>
                      <a:pt x="30" y="247"/>
                      <a:pt x="31" y="249"/>
                    </a:cubicBezTo>
                    <a:cubicBezTo>
                      <a:pt x="38" y="258"/>
                      <a:pt x="38" y="258"/>
                      <a:pt x="38" y="258"/>
                    </a:cubicBezTo>
                    <a:cubicBezTo>
                      <a:pt x="41" y="256"/>
                      <a:pt x="41" y="256"/>
                      <a:pt x="41" y="256"/>
                    </a:cubicBezTo>
                    <a:cubicBezTo>
                      <a:pt x="51" y="253"/>
                      <a:pt x="51" y="253"/>
                      <a:pt x="51" y="253"/>
                    </a:cubicBezTo>
                    <a:cubicBezTo>
                      <a:pt x="51" y="253"/>
                      <a:pt x="51" y="253"/>
                      <a:pt x="51" y="253"/>
                    </a:cubicBezTo>
                    <a:cubicBezTo>
                      <a:pt x="51" y="253"/>
                      <a:pt x="51" y="253"/>
                      <a:pt x="51" y="253"/>
                    </a:cubicBezTo>
                    <a:cubicBezTo>
                      <a:pt x="52" y="253"/>
                      <a:pt x="52" y="253"/>
                      <a:pt x="53" y="253"/>
                    </a:cubicBezTo>
                    <a:cubicBezTo>
                      <a:pt x="56" y="253"/>
                      <a:pt x="58" y="254"/>
                      <a:pt x="59" y="256"/>
                    </a:cubicBezTo>
                    <a:cubicBezTo>
                      <a:pt x="61" y="259"/>
                      <a:pt x="60" y="264"/>
                      <a:pt x="57" y="271"/>
                    </a:cubicBezTo>
                    <a:cubicBezTo>
                      <a:pt x="55" y="277"/>
                      <a:pt x="56" y="279"/>
                      <a:pt x="56" y="279"/>
                    </a:cubicBezTo>
                    <a:cubicBezTo>
                      <a:pt x="56" y="279"/>
                      <a:pt x="56" y="279"/>
                      <a:pt x="57" y="279"/>
                    </a:cubicBezTo>
                    <a:cubicBezTo>
                      <a:pt x="57" y="279"/>
                      <a:pt x="58" y="279"/>
                      <a:pt x="59" y="279"/>
                    </a:cubicBezTo>
                    <a:cubicBezTo>
                      <a:pt x="65" y="276"/>
                      <a:pt x="65" y="276"/>
                      <a:pt x="65" y="276"/>
                    </a:cubicBezTo>
                    <a:cubicBezTo>
                      <a:pt x="69" y="274"/>
                      <a:pt x="69" y="274"/>
                      <a:pt x="69" y="274"/>
                    </a:cubicBezTo>
                    <a:cubicBezTo>
                      <a:pt x="70" y="274"/>
                      <a:pt x="70" y="274"/>
                      <a:pt x="70" y="274"/>
                    </a:cubicBezTo>
                    <a:cubicBezTo>
                      <a:pt x="71" y="274"/>
                      <a:pt x="71" y="274"/>
                      <a:pt x="71" y="274"/>
                    </a:cubicBezTo>
                    <a:cubicBezTo>
                      <a:pt x="81" y="279"/>
                      <a:pt x="81" y="279"/>
                      <a:pt x="81" y="279"/>
                    </a:cubicBezTo>
                    <a:cubicBezTo>
                      <a:pt x="85" y="279"/>
                      <a:pt x="85" y="279"/>
                      <a:pt x="85" y="279"/>
                    </a:cubicBezTo>
                    <a:cubicBezTo>
                      <a:pt x="85" y="275"/>
                      <a:pt x="85" y="274"/>
                      <a:pt x="85" y="274"/>
                    </a:cubicBezTo>
                    <a:cubicBezTo>
                      <a:pt x="86" y="274"/>
                      <a:pt x="86" y="273"/>
                      <a:pt x="87" y="273"/>
                    </a:cubicBezTo>
                    <a:cubicBezTo>
                      <a:pt x="87" y="273"/>
                      <a:pt x="88" y="274"/>
                      <a:pt x="88" y="274"/>
                    </a:cubicBezTo>
                    <a:cubicBezTo>
                      <a:pt x="91" y="278"/>
                      <a:pt x="91" y="278"/>
                      <a:pt x="91" y="278"/>
                    </a:cubicBezTo>
                    <a:cubicBezTo>
                      <a:pt x="91" y="278"/>
                      <a:pt x="91" y="278"/>
                      <a:pt x="92" y="278"/>
                    </a:cubicBezTo>
                    <a:cubicBezTo>
                      <a:pt x="92" y="278"/>
                      <a:pt x="93" y="278"/>
                      <a:pt x="95" y="277"/>
                    </a:cubicBezTo>
                    <a:cubicBezTo>
                      <a:pt x="95" y="277"/>
                      <a:pt x="95" y="277"/>
                      <a:pt x="95" y="277"/>
                    </a:cubicBezTo>
                    <a:cubicBezTo>
                      <a:pt x="95" y="277"/>
                      <a:pt x="95" y="277"/>
                      <a:pt x="95" y="277"/>
                    </a:cubicBezTo>
                    <a:cubicBezTo>
                      <a:pt x="100" y="276"/>
                      <a:pt x="100" y="276"/>
                      <a:pt x="100" y="276"/>
                    </a:cubicBezTo>
                    <a:cubicBezTo>
                      <a:pt x="100" y="275"/>
                      <a:pt x="100" y="275"/>
                      <a:pt x="100" y="275"/>
                    </a:cubicBezTo>
                    <a:cubicBezTo>
                      <a:pt x="101" y="276"/>
                      <a:pt x="101" y="276"/>
                      <a:pt x="101" y="276"/>
                    </a:cubicBezTo>
                    <a:cubicBezTo>
                      <a:pt x="101" y="276"/>
                      <a:pt x="103" y="277"/>
                      <a:pt x="101" y="286"/>
                    </a:cubicBezTo>
                    <a:cubicBezTo>
                      <a:pt x="98" y="296"/>
                      <a:pt x="98" y="296"/>
                      <a:pt x="98" y="296"/>
                    </a:cubicBezTo>
                    <a:cubicBezTo>
                      <a:pt x="98" y="300"/>
                      <a:pt x="97" y="303"/>
                      <a:pt x="93" y="306"/>
                    </a:cubicBezTo>
                    <a:cubicBezTo>
                      <a:pt x="87" y="314"/>
                      <a:pt x="87" y="314"/>
                      <a:pt x="87" y="314"/>
                    </a:cubicBezTo>
                    <a:cubicBezTo>
                      <a:pt x="86" y="314"/>
                      <a:pt x="86" y="314"/>
                      <a:pt x="86" y="314"/>
                    </a:cubicBezTo>
                    <a:cubicBezTo>
                      <a:pt x="86" y="314"/>
                      <a:pt x="86" y="314"/>
                      <a:pt x="86" y="314"/>
                    </a:cubicBezTo>
                    <a:cubicBezTo>
                      <a:pt x="80" y="316"/>
                      <a:pt x="75" y="319"/>
                      <a:pt x="72" y="323"/>
                    </a:cubicBezTo>
                    <a:cubicBezTo>
                      <a:pt x="71" y="325"/>
                      <a:pt x="71" y="326"/>
                      <a:pt x="72" y="326"/>
                    </a:cubicBezTo>
                    <a:cubicBezTo>
                      <a:pt x="72" y="327"/>
                      <a:pt x="72" y="327"/>
                      <a:pt x="73" y="327"/>
                    </a:cubicBezTo>
                    <a:cubicBezTo>
                      <a:pt x="80" y="326"/>
                      <a:pt x="80" y="326"/>
                      <a:pt x="80" y="326"/>
                    </a:cubicBezTo>
                    <a:cubicBezTo>
                      <a:pt x="85" y="323"/>
                      <a:pt x="85" y="323"/>
                      <a:pt x="85" y="323"/>
                    </a:cubicBezTo>
                    <a:cubicBezTo>
                      <a:pt x="88" y="317"/>
                      <a:pt x="88" y="317"/>
                      <a:pt x="88" y="317"/>
                    </a:cubicBezTo>
                    <a:cubicBezTo>
                      <a:pt x="93" y="311"/>
                      <a:pt x="97" y="308"/>
                      <a:pt x="102" y="307"/>
                    </a:cubicBezTo>
                    <a:cubicBezTo>
                      <a:pt x="108" y="300"/>
                      <a:pt x="108" y="300"/>
                      <a:pt x="108" y="300"/>
                    </a:cubicBezTo>
                    <a:cubicBezTo>
                      <a:pt x="117" y="290"/>
                      <a:pt x="117" y="290"/>
                      <a:pt x="117" y="290"/>
                    </a:cubicBezTo>
                    <a:cubicBezTo>
                      <a:pt x="117" y="290"/>
                      <a:pt x="117" y="290"/>
                      <a:pt x="117" y="290"/>
                    </a:cubicBezTo>
                    <a:cubicBezTo>
                      <a:pt x="117" y="290"/>
                      <a:pt x="117" y="290"/>
                      <a:pt x="117" y="290"/>
                    </a:cubicBezTo>
                    <a:cubicBezTo>
                      <a:pt x="125" y="285"/>
                      <a:pt x="129" y="281"/>
                      <a:pt x="132" y="277"/>
                    </a:cubicBezTo>
                    <a:cubicBezTo>
                      <a:pt x="132" y="277"/>
                      <a:pt x="131" y="276"/>
                      <a:pt x="131" y="276"/>
                    </a:cubicBezTo>
                    <a:cubicBezTo>
                      <a:pt x="129" y="273"/>
                      <a:pt x="129" y="273"/>
                      <a:pt x="129" y="273"/>
                    </a:cubicBezTo>
                    <a:cubicBezTo>
                      <a:pt x="129" y="273"/>
                      <a:pt x="129" y="273"/>
                      <a:pt x="129" y="273"/>
                    </a:cubicBezTo>
                    <a:cubicBezTo>
                      <a:pt x="129" y="273"/>
                      <a:pt x="129" y="273"/>
                      <a:pt x="129" y="273"/>
                    </a:cubicBezTo>
                    <a:cubicBezTo>
                      <a:pt x="127" y="269"/>
                      <a:pt x="129" y="265"/>
                      <a:pt x="133" y="263"/>
                    </a:cubicBezTo>
                    <a:cubicBezTo>
                      <a:pt x="133" y="262"/>
                      <a:pt x="134" y="262"/>
                      <a:pt x="134" y="262"/>
                    </a:cubicBezTo>
                    <a:cubicBezTo>
                      <a:pt x="135" y="260"/>
                      <a:pt x="137" y="259"/>
                      <a:pt x="138" y="257"/>
                    </a:cubicBezTo>
                    <a:cubicBezTo>
                      <a:pt x="141" y="250"/>
                      <a:pt x="141" y="250"/>
                      <a:pt x="141" y="250"/>
                    </a:cubicBezTo>
                    <a:cubicBezTo>
                      <a:pt x="144" y="244"/>
                      <a:pt x="148" y="240"/>
                      <a:pt x="153" y="237"/>
                    </a:cubicBezTo>
                    <a:cubicBezTo>
                      <a:pt x="158" y="233"/>
                      <a:pt x="158" y="233"/>
                      <a:pt x="158" y="233"/>
                    </a:cubicBezTo>
                    <a:cubicBezTo>
                      <a:pt x="160" y="231"/>
                      <a:pt x="162" y="230"/>
                      <a:pt x="163" y="230"/>
                    </a:cubicBezTo>
                    <a:cubicBezTo>
                      <a:pt x="163" y="230"/>
                      <a:pt x="163" y="230"/>
                      <a:pt x="163" y="230"/>
                    </a:cubicBezTo>
                    <a:cubicBezTo>
                      <a:pt x="164" y="230"/>
                      <a:pt x="164" y="230"/>
                      <a:pt x="164" y="230"/>
                    </a:cubicBezTo>
                    <a:cubicBezTo>
                      <a:pt x="168" y="233"/>
                      <a:pt x="168" y="233"/>
                      <a:pt x="168" y="233"/>
                    </a:cubicBezTo>
                    <a:cubicBezTo>
                      <a:pt x="168" y="233"/>
                      <a:pt x="168" y="233"/>
                      <a:pt x="168" y="233"/>
                    </a:cubicBezTo>
                    <a:cubicBezTo>
                      <a:pt x="169" y="233"/>
                      <a:pt x="169" y="233"/>
                      <a:pt x="169" y="233"/>
                    </a:cubicBezTo>
                    <a:cubicBezTo>
                      <a:pt x="172" y="237"/>
                      <a:pt x="172" y="237"/>
                      <a:pt x="172" y="237"/>
                    </a:cubicBezTo>
                    <a:cubicBezTo>
                      <a:pt x="172" y="237"/>
                      <a:pt x="172" y="237"/>
                      <a:pt x="172" y="237"/>
                    </a:cubicBezTo>
                    <a:cubicBezTo>
                      <a:pt x="172" y="237"/>
                      <a:pt x="172" y="237"/>
                      <a:pt x="172" y="237"/>
                    </a:cubicBezTo>
                    <a:cubicBezTo>
                      <a:pt x="173" y="238"/>
                      <a:pt x="172" y="238"/>
                      <a:pt x="172" y="239"/>
                    </a:cubicBezTo>
                    <a:cubicBezTo>
                      <a:pt x="172" y="240"/>
                      <a:pt x="170" y="241"/>
                      <a:pt x="168" y="241"/>
                    </a:cubicBezTo>
                    <a:cubicBezTo>
                      <a:pt x="168" y="241"/>
                      <a:pt x="168" y="241"/>
                      <a:pt x="168" y="241"/>
                    </a:cubicBezTo>
                    <a:cubicBezTo>
                      <a:pt x="168" y="241"/>
                      <a:pt x="168" y="241"/>
                      <a:pt x="168" y="241"/>
                    </a:cubicBezTo>
                    <a:cubicBezTo>
                      <a:pt x="162" y="241"/>
                      <a:pt x="162" y="241"/>
                      <a:pt x="162" y="241"/>
                    </a:cubicBezTo>
                    <a:cubicBezTo>
                      <a:pt x="159" y="243"/>
                      <a:pt x="156" y="247"/>
                      <a:pt x="154" y="254"/>
                    </a:cubicBezTo>
                    <a:cubicBezTo>
                      <a:pt x="153" y="260"/>
                      <a:pt x="152" y="265"/>
                      <a:pt x="152" y="270"/>
                    </a:cubicBezTo>
                    <a:cubicBezTo>
                      <a:pt x="153" y="269"/>
                      <a:pt x="156" y="266"/>
                      <a:pt x="162" y="260"/>
                    </a:cubicBezTo>
                    <a:cubicBezTo>
                      <a:pt x="162" y="260"/>
                      <a:pt x="162" y="260"/>
                      <a:pt x="162" y="260"/>
                    </a:cubicBezTo>
                    <a:cubicBezTo>
                      <a:pt x="162" y="260"/>
                      <a:pt x="162" y="260"/>
                      <a:pt x="162" y="260"/>
                    </a:cubicBezTo>
                    <a:cubicBezTo>
                      <a:pt x="169" y="255"/>
                      <a:pt x="173" y="253"/>
                      <a:pt x="176" y="253"/>
                    </a:cubicBezTo>
                    <a:cubicBezTo>
                      <a:pt x="177" y="253"/>
                      <a:pt x="178" y="254"/>
                      <a:pt x="179" y="254"/>
                    </a:cubicBezTo>
                    <a:cubicBezTo>
                      <a:pt x="179" y="255"/>
                      <a:pt x="179" y="255"/>
                      <a:pt x="179" y="256"/>
                    </a:cubicBezTo>
                    <a:cubicBezTo>
                      <a:pt x="181" y="254"/>
                      <a:pt x="181" y="253"/>
                      <a:pt x="180" y="251"/>
                    </a:cubicBezTo>
                    <a:cubicBezTo>
                      <a:pt x="177" y="248"/>
                      <a:pt x="177" y="248"/>
                      <a:pt x="177" y="248"/>
                    </a:cubicBezTo>
                    <a:cubicBezTo>
                      <a:pt x="177" y="248"/>
                      <a:pt x="177" y="248"/>
                      <a:pt x="177" y="248"/>
                    </a:cubicBezTo>
                    <a:cubicBezTo>
                      <a:pt x="177" y="248"/>
                      <a:pt x="177" y="248"/>
                      <a:pt x="177" y="248"/>
                    </a:cubicBezTo>
                    <a:cubicBezTo>
                      <a:pt x="176" y="245"/>
                      <a:pt x="176" y="245"/>
                      <a:pt x="176" y="245"/>
                    </a:cubicBezTo>
                    <a:cubicBezTo>
                      <a:pt x="176" y="244"/>
                      <a:pt x="176" y="244"/>
                      <a:pt x="176" y="244"/>
                    </a:cubicBezTo>
                    <a:cubicBezTo>
                      <a:pt x="176" y="244"/>
                      <a:pt x="176" y="244"/>
                      <a:pt x="176" y="244"/>
                    </a:cubicBezTo>
                    <a:cubicBezTo>
                      <a:pt x="178" y="242"/>
                      <a:pt x="178" y="240"/>
                      <a:pt x="178" y="238"/>
                    </a:cubicBezTo>
                    <a:cubicBezTo>
                      <a:pt x="178" y="236"/>
                      <a:pt x="178" y="235"/>
                      <a:pt x="179" y="234"/>
                    </a:cubicBezTo>
                    <a:cubicBezTo>
                      <a:pt x="179" y="234"/>
                      <a:pt x="180" y="233"/>
                      <a:pt x="181" y="233"/>
                    </a:cubicBezTo>
                    <a:cubicBezTo>
                      <a:pt x="182" y="233"/>
                      <a:pt x="183" y="233"/>
                      <a:pt x="183" y="234"/>
                    </a:cubicBezTo>
                    <a:cubicBezTo>
                      <a:pt x="186" y="234"/>
                      <a:pt x="187" y="235"/>
                      <a:pt x="189" y="237"/>
                    </a:cubicBezTo>
                    <a:cubicBezTo>
                      <a:pt x="194" y="238"/>
                      <a:pt x="194" y="238"/>
                      <a:pt x="194" y="238"/>
                    </a:cubicBezTo>
                    <a:cubicBezTo>
                      <a:pt x="197" y="238"/>
                      <a:pt x="198" y="239"/>
                      <a:pt x="199" y="241"/>
                    </a:cubicBezTo>
                    <a:cubicBezTo>
                      <a:pt x="206" y="248"/>
                      <a:pt x="206" y="248"/>
                      <a:pt x="206" y="248"/>
                    </a:cubicBezTo>
                    <a:cubicBezTo>
                      <a:pt x="207" y="248"/>
                      <a:pt x="207" y="248"/>
                      <a:pt x="207" y="248"/>
                    </a:cubicBezTo>
                    <a:cubicBezTo>
                      <a:pt x="208" y="248"/>
                      <a:pt x="209" y="248"/>
                      <a:pt x="210" y="248"/>
                    </a:cubicBezTo>
                    <a:cubicBezTo>
                      <a:pt x="210" y="247"/>
                      <a:pt x="211" y="247"/>
                      <a:pt x="212" y="247"/>
                    </a:cubicBezTo>
                    <a:cubicBezTo>
                      <a:pt x="213" y="247"/>
                      <a:pt x="214" y="247"/>
                      <a:pt x="214" y="248"/>
                    </a:cubicBezTo>
                    <a:cubicBezTo>
                      <a:pt x="216" y="251"/>
                      <a:pt x="221" y="253"/>
                      <a:pt x="231" y="253"/>
                    </a:cubicBezTo>
                    <a:cubicBezTo>
                      <a:pt x="240" y="254"/>
                      <a:pt x="240" y="254"/>
                      <a:pt x="240" y="254"/>
                    </a:cubicBezTo>
                    <a:cubicBezTo>
                      <a:pt x="244" y="254"/>
                      <a:pt x="245" y="256"/>
                      <a:pt x="246" y="257"/>
                    </a:cubicBezTo>
                    <a:cubicBezTo>
                      <a:pt x="246" y="258"/>
                      <a:pt x="246" y="258"/>
                      <a:pt x="246" y="258"/>
                    </a:cubicBezTo>
                    <a:cubicBezTo>
                      <a:pt x="246" y="258"/>
                      <a:pt x="246" y="258"/>
                      <a:pt x="246" y="258"/>
                    </a:cubicBezTo>
                    <a:cubicBezTo>
                      <a:pt x="246" y="260"/>
                      <a:pt x="248" y="261"/>
                      <a:pt x="250" y="261"/>
                    </a:cubicBezTo>
                    <a:cubicBezTo>
                      <a:pt x="254" y="261"/>
                      <a:pt x="256" y="260"/>
                      <a:pt x="258" y="259"/>
                    </a:cubicBezTo>
                    <a:cubicBezTo>
                      <a:pt x="258" y="259"/>
                      <a:pt x="258" y="259"/>
                      <a:pt x="258" y="259"/>
                    </a:cubicBezTo>
                    <a:cubicBezTo>
                      <a:pt x="258" y="259"/>
                      <a:pt x="258" y="259"/>
                      <a:pt x="258" y="259"/>
                    </a:cubicBezTo>
                    <a:cubicBezTo>
                      <a:pt x="262" y="258"/>
                      <a:pt x="262" y="258"/>
                      <a:pt x="262" y="258"/>
                    </a:cubicBezTo>
                    <a:cubicBezTo>
                      <a:pt x="263" y="258"/>
                      <a:pt x="263" y="258"/>
                      <a:pt x="263" y="258"/>
                    </a:cubicBezTo>
                    <a:cubicBezTo>
                      <a:pt x="263" y="258"/>
                      <a:pt x="263" y="258"/>
                      <a:pt x="263" y="258"/>
                    </a:cubicBezTo>
                    <a:cubicBezTo>
                      <a:pt x="264" y="258"/>
                      <a:pt x="264" y="259"/>
                      <a:pt x="265" y="259"/>
                    </a:cubicBezTo>
                    <a:cubicBezTo>
                      <a:pt x="265" y="260"/>
                      <a:pt x="265" y="262"/>
                      <a:pt x="265" y="263"/>
                    </a:cubicBezTo>
                    <a:cubicBezTo>
                      <a:pt x="264" y="267"/>
                      <a:pt x="264" y="267"/>
                      <a:pt x="264" y="267"/>
                    </a:cubicBezTo>
                    <a:cubicBezTo>
                      <a:pt x="266" y="269"/>
                      <a:pt x="266" y="269"/>
                      <a:pt x="266" y="269"/>
                    </a:cubicBezTo>
                    <a:cubicBezTo>
                      <a:pt x="271" y="271"/>
                      <a:pt x="274" y="273"/>
                      <a:pt x="276" y="277"/>
                    </a:cubicBezTo>
                    <a:cubicBezTo>
                      <a:pt x="282" y="282"/>
                      <a:pt x="282" y="282"/>
                      <a:pt x="282" y="282"/>
                    </a:cubicBezTo>
                    <a:cubicBezTo>
                      <a:pt x="285" y="282"/>
                      <a:pt x="285" y="282"/>
                      <a:pt x="285" y="282"/>
                    </a:cubicBezTo>
                    <a:cubicBezTo>
                      <a:pt x="289" y="282"/>
                      <a:pt x="289" y="282"/>
                      <a:pt x="289" y="282"/>
                    </a:cubicBezTo>
                    <a:cubicBezTo>
                      <a:pt x="289" y="282"/>
                      <a:pt x="289" y="282"/>
                      <a:pt x="289" y="282"/>
                    </a:cubicBezTo>
                    <a:cubicBezTo>
                      <a:pt x="286" y="279"/>
                      <a:pt x="286" y="279"/>
                      <a:pt x="286" y="279"/>
                    </a:cubicBezTo>
                    <a:cubicBezTo>
                      <a:pt x="285" y="278"/>
                      <a:pt x="285" y="277"/>
                      <a:pt x="285" y="277"/>
                    </a:cubicBezTo>
                    <a:cubicBezTo>
                      <a:pt x="286" y="276"/>
                      <a:pt x="286" y="275"/>
                      <a:pt x="288" y="275"/>
                    </a:cubicBezTo>
                    <a:cubicBezTo>
                      <a:pt x="288" y="275"/>
                      <a:pt x="288" y="275"/>
                      <a:pt x="289" y="276"/>
                    </a:cubicBezTo>
                    <a:cubicBezTo>
                      <a:pt x="291" y="276"/>
                      <a:pt x="292" y="276"/>
                      <a:pt x="293" y="278"/>
                    </a:cubicBezTo>
                    <a:cubicBezTo>
                      <a:pt x="297" y="282"/>
                      <a:pt x="298" y="282"/>
                      <a:pt x="298" y="282"/>
                    </a:cubicBezTo>
                    <a:cubicBezTo>
                      <a:pt x="298" y="282"/>
                      <a:pt x="299" y="281"/>
                      <a:pt x="299" y="278"/>
                    </a:cubicBezTo>
                    <a:cubicBezTo>
                      <a:pt x="298" y="271"/>
                      <a:pt x="298" y="271"/>
                      <a:pt x="298" y="271"/>
                    </a:cubicBezTo>
                    <a:cubicBezTo>
                      <a:pt x="298" y="269"/>
                      <a:pt x="298" y="269"/>
                      <a:pt x="298" y="269"/>
                    </a:cubicBezTo>
                    <a:cubicBezTo>
                      <a:pt x="298" y="265"/>
                      <a:pt x="298" y="265"/>
                      <a:pt x="298" y="265"/>
                    </a:cubicBezTo>
                    <a:cubicBezTo>
                      <a:pt x="296" y="265"/>
                      <a:pt x="296" y="265"/>
                      <a:pt x="296" y="265"/>
                    </a:cubicBezTo>
                    <a:cubicBezTo>
                      <a:pt x="295" y="265"/>
                      <a:pt x="291" y="267"/>
                      <a:pt x="283" y="278"/>
                    </a:cubicBezTo>
                    <a:cubicBezTo>
                      <a:pt x="282" y="279"/>
                      <a:pt x="282" y="279"/>
                      <a:pt x="282" y="279"/>
                    </a:cubicBezTo>
                    <a:cubicBezTo>
                      <a:pt x="281" y="278"/>
                      <a:pt x="281" y="278"/>
                      <a:pt x="281" y="278"/>
                    </a:cubicBezTo>
                    <a:cubicBezTo>
                      <a:pt x="274" y="269"/>
                      <a:pt x="274" y="269"/>
                      <a:pt x="274" y="269"/>
                    </a:cubicBezTo>
                    <a:cubicBezTo>
                      <a:pt x="266" y="255"/>
                      <a:pt x="266" y="255"/>
                      <a:pt x="266" y="255"/>
                    </a:cubicBezTo>
                    <a:cubicBezTo>
                      <a:pt x="266" y="255"/>
                      <a:pt x="266" y="255"/>
                      <a:pt x="266" y="255"/>
                    </a:cubicBezTo>
                    <a:cubicBezTo>
                      <a:pt x="266" y="255"/>
                      <a:pt x="266" y="255"/>
                      <a:pt x="266" y="255"/>
                    </a:cubicBezTo>
                    <a:cubicBezTo>
                      <a:pt x="265" y="253"/>
                      <a:pt x="265" y="253"/>
                      <a:pt x="264" y="253"/>
                    </a:cubicBezTo>
                    <a:cubicBezTo>
                      <a:pt x="263" y="253"/>
                      <a:pt x="263" y="253"/>
                      <a:pt x="263" y="253"/>
                    </a:cubicBezTo>
                    <a:cubicBezTo>
                      <a:pt x="255" y="255"/>
                      <a:pt x="255" y="255"/>
                      <a:pt x="255" y="255"/>
                    </a:cubicBezTo>
                    <a:cubicBezTo>
                      <a:pt x="254" y="255"/>
                      <a:pt x="254" y="255"/>
                      <a:pt x="254" y="255"/>
                    </a:cubicBezTo>
                    <a:cubicBezTo>
                      <a:pt x="254" y="255"/>
                      <a:pt x="254" y="255"/>
                      <a:pt x="254" y="255"/>
                    </a:cubicBezTo>
                    <a:cubicBezTo>
                      <a:pt x="252" y="255"/>
                      <a:pt x="247" y="255"/>
                      <a:pt x="246" y="251"/>
                    </a:cubicBezTo>
                    <a:cubicBezTo>
                      <a:pt x="246" y="251"/>
                      <a:pt x="246" y="251"/>
                      <a:pt x="246" y="251"/>
                    </a:cubicBezTo>
                    <a:cubicBezTo>
                      <a:pt x="246" y="251"/>
                      <a:pt x="246" y="251"/>
                      <a:pt x="246" y="251"/>
                    </a:cubicBezTo>
                    <a:cubicBezTo>
                      <a:pt x="247" y="49"/>
                      <a:pt x="247" y="49"/>
                      <a:pt x="247" y="49"/>
                    </a:cubicBezTo>
                    <a:cubicBezTo>
                      <a:pt x="244" y="47"/>
                      <a:pt x="241" y="45"/>
                      <a:pt x="238" y="42"/>
                    </a:cubicBezTo>
                    <a:cubicBezTo>
                      <a:pt x="231" y="37"/>
                      <a:pt x="231" y="37"/>
                      <a:pt x="231" y="37"/>
                    </a:cubicBezTo>
                    <a:cubicBezTo>
                      <a:pt x="229" y="36"/>
                      <a:pt x="227" y="35"/>
                      <a:pt x="225" y="35"/>
                    </a:cubicBezTo>
                    <a:cubicBezTo>
                      <a:pt x="225" y="35"/>
                      <a:pt x="225" y="35"/>
                      <a:pt x="225" y="35"/>
                    </a:cubicBezTo>
                    <a:cubicBezTo>
                      <a:pt x="225" y="35"/>
                      <a:pt x="225" y="35"/>
                      <a:pt x="225" y="35"/>
                    </a:cubicBezTo>
                    <a:cubicBezTo>
                      <a:pt x="205" y="32"/>
                      <a:pt x="205" y="32"/>
                      <a:pt x="205" y="32"/>
                    </a:cubicBezTo>
                    <a:cubicBezTo>
                      <a:pt x="184" y="29"/>
                      <a:pt x="184" y="29"/>
                      <a:pt x="184" y="29"/>
                    </a:cubicBezTo>
                    <a:cubicBezTo>
                      <a:pt x="184" y="29"/>
                      <a:pt x="184" y="29"/>
                      <a:pt x="184" y="29"/>
                    </a:cubicBezTo>
                    <a:cubicBezTo>
                      <a:pt x="184" y="29"/>
                      <a:pt x="184" y="29"/>
                      <a:pt x="184" y="29"/>
                    </a:cubicBezTo>
                    <a:cubicBezTo>
                      <a:pt x="173" y="26"/>
                      <a:pt x="173" y="26"/>
                      <a:pt x="173" y="26"/>
                    </a:cubicBezTo>
                    <a:cubicBezTo>
                      <a:pt x="163" y="27"/>
                      <a:pt x="163" y="27"/>
                      <a:pt x="163" y="27"/>
                    </a:cubicBezTo>
                    <a:cubicBezTo>
                      <a:pt x="163" y="27"/>
                      <a:pt x="163" y="27"/>
                      <a:pt x="163" y="27"/>
                    </a:cubicBezTo>
                    <a:cubicBezTo>
                      <a:pt x="163" y="27"/>
                      <a:pt x="163" y="27"/>
                      <a:pt x="163" y="27"/>
                    </a:cubicBezTo>
                    <a:cubicBezTo>
                      <a:pt x="146" y="26"/>
                      <a:pt x="146" y="26"/>
                      <a:pt x="146" y="26"/>
                    </a:cubicBezTo>
                    <a:cubicBezTo>
                      <a:pt x="146" y="26"/>
                      <a:pt x="146" y="26"/>
                      <a:pt x="146" y="26"/>
                    </a:cubicBezTo>
                    <a:cubicBezTo>
                      <a:pt x="145" y="26"/>
                      <a:pt x="145" y="26"/>
                      <a:pt x="145" y="26"/>
                    </a:cubicBezTo>
                    <a:cubicBezTo>
                      <a:pt x="142" y="21"/>
                      <a:pt x="142" y="21"/>
                      <a:pt x="142" y="21"/>
                    </a:cubicBezTo>
                    <a:cubicBezTo>
                      <a:pt x="138" y="15"/>
                      <a:pt x="138" y="15"/>
                      <a:pt x="138" y="15"/>
                    </a:cubicBezTo>
                    <a:cubicBezTo>
                      <a:pt x="137" y="14"/>
                      <a:pt x="135" y="13"/>
                      <a:pt x="133" y="13"/>
                    </a:cubicBezTo>
                    <a:cubicBezTo>
                      <a:pt x="127" y="13"/>
                      <a:pt x="127" y="13"/>
                      <a:pt x="127" y="13"/>
                    </a:cubicBezTo>
                    <a:cubicBezTo>
                      <a:pt x="126" y="13"/>
                      <a:pt x="126" y="13"/>
                      <a:pt x="126" y="13"/>
                    </a:cubicBezTo>
                    <a:cubicBezTo>
                      <a:pt x="126" y="13"/>
                      <a:pt x="126" y="13"/>
                      <a:pt x="126" y="13"/>
                    </a:cubicBezTo>
                    <a:cubicBezTo>
                      <a:pt x="122" y="10"/>
                      <a:pt x="122" y="10"/>
                      <a:pt x="122" y="10"/>
                    </a:cubicBezTo>
                    <a:cubicBezTo>
                      <a:pt x="119" y="10"/>
                      <a:pt x="119" y="10"/>
                      <a:pt x="119" y="10"/>
                    </a:cubicBezTo>
                    <a:cubicBezTo>
                      <a:pt x="117" y="13"/>
                      <a:pt x="115" y="14"/>
                      <a:pt x="113" y="14"/>
                    </a:cubicBezTo>
                    <a:cubicBezTo>
                      <a:pt x="112" y="14"/>
                      <a:pt x="111" y="14"/>
                      <a:pt x="110" y="13"/>
                    </a:cubicBezTo>
                    <a:cubicBezTo>
                      <a:pt x="110" y="12"/>
                      <a:pt x="110" y="12"/>
                      <a:pt x="110" y="12"/>
                    </a:cubicBezTo>
                    <a:cubicBezTo>
                      <a:pt x="110" y="12"/>
                      <a:pt x="110" y="12"/>
                      <a:pt x="110" y="12"/>
                    </a:cubicBezTo>
                    <a:cubicBezTo>
                      <a:pt x="108" y="9"/>
                      <a:pt x="108" y="9"/>
                      <a:pt x="108" y="9"/>
                    </a:cubicBezTo>
                    <a:cubicBezTo>
                      <a:pt x="108" y="8"/>
                      <a:pt x="108" y="8"/>
                      <a:pt x="108" y="8"/>
                    </a:cubicBezTo>
                    <a:cubicBezTo>
                      <a:pt x="108" y="8"/>
                      <a:pt x="108" y="8"/>
                      <a:pt x="108" y="8"/>
                    </a:cubicBezTo>
                    <a:cubicBezTo>
                      <a:pt x="108" y="4"/>
                      <a:pt x="108" y="4"/>
                      <a:pt x="108" y="4"/>
                    </a:cubicBezTo>
                    <a:cubicBezTo>
                      <a:pt x="107" y="3"/>
                      <a:pt x="107" y="3"/>
                      <a:pt x="107" y="3"/>
                    </a:cubicBezTo>
                    <a:cubicBezTo>
                      <a:pt x="107" y="2"/>
                      <a:pt x="107" y="2"/>
                      <a:pt x="106" y="2"/>
                    </a:cubicBezTo>
                    <a:cubicBezTo>
                      <a:pt x="106" y="2"/>
                      <a:pt x="106" y="2"/>
                      <a:pt x="105" y="2"/>
                    </a:cubicBezTo>
                    <a:close/>
                    <a:moveTo>
                      <a:pt x="299" y="265"/>
                    </a:moveTo>
                    <a:cubicBezTo>
                      <a:pt x="301" y="268"/>
                      <a:pt x="301" y="268"/>
                      <a:pt x="301" y="268"/>
                    </a:cubicBezTo>
                    <a:cubicBezTo>
                      <a:pt x="325" y="310"/>
                      <a:pt x="325" y="310"/>
                      <a:pt x="325" y="310"/>
                    </a:cubicBezTo>
                    <a:cubicBezTo>
                      <a:pt x="325" y="311"/>
                      <a:pt x="325" y="311"/>
                      <a:pt x="325" y="311"/>
                    </a:cubicBezTo>
                    <a:cubicBezTo>
                      <a:pt x="325" y="311"/>
                      <a:pt x="325" y="311"/>
                      <a:pt x="325" y="311"/>
                    </a:cubicBezTo>
                    <a:cubicBezTo>
                      <a:pt x="328" y="320"/>
                      <a:pt x="328" y="320"/>
                      <a:pt x="328" y="320"/>
                    </a:cubicBezTo>
                    <a:cubicBezTo>
                      <a:pt x="328" y="320"/>
                      <a:pt x="328" y="320"/>
                      <a:pt x="328" y="320"/>
                    </a:cubicBezTo>
                    <a:cubicBezTo>
                      <a:pt x="328" y="320"/>
                      <a:pt x="328" y="320"/>
                      <a:pt x="328" y="320"/>
                    </a:cubicBezTo>
                    <a:cubicBezTo>
                      <a:pt x="330" y="325"/>
                      <a:pt x="330" y="325"/>
                      <a:pt x="330" y="325"/>
                    </a:cubicBezTo>
                    <a:cubicBezTo>
                      <a:pt x="337" y="325"/>
                      <a:pt x="337" y="325"/>
                      <a:pt x="337" y="325"/>
                    </a:cubicBezTo>
                    <a:cubicBezTo>
                      <a:pt x="338" y="325"/>
                      <a:pt x="338" y="325"/>
                      <a:pt x="338" y="325"/>
                    </a:cubicBezTo>
                    <a:cubicBezTo>
                      <a:pt x="338" y="325"/>
                      <a:pt x="338" y="325"/>
                      <a:pt x="338" y="325"/>
                    </a:cubicBezTo>
                    <a:cubicBezTo>
                      <a:pt x="339" y="326"/>
                      <a:pt x="341" y="328"/>
                      <a:pt x="342" y="332"/>
                    </a:cubicBezTo>
                    <a:cubicBezTo>
                      <a:pt x="344" y="335"/>
                      <a:pt x="344" y="337"/>
                      <a:pt x="344" y="338"/>
                    </a:cubicBezTo>
                    <a:cubicBezTo>
                      <a:pt x="346" y="339"/>
                      <a:pt x="346" y="339"/>
                      <a:pt x="346" y="339"/>
                    </a:cubicBezTo>
                    <a:cubicBezTo>
                      <a:pt x="346" y="334"/>
                      <a:pt x="346" y="334"/>
                      <a:pt x="346" y="334"/>
                    </a:cubicBezTo>
                    <a:cubicBezTo>
                      <a:pt x="345" y="325"/>
                      <a:pt x="345" y="325"/>
                      <a:pt x="345" y="325"/>
                    </a:cubicBezTo>
                    <a:cubicBezTo>
                      <a:pt x="339" y="321"/>
                      <a:pt x="339" y="321"/>
                      <a:pt x="339" y="321"/>
                    </a:cubicBezTo>
                    <a:cubicBezTo>
                      <a:pt x="330" y="315"/>
                      <a:pt x="330" y="315"/>
                      <a:pt x="330" y="315"/>
                    </a:cubicBezTo>
                    <a:cubicBezTo>
                      <a:pt x="330" y="315"/>
                      <a:pt x="330" y="315"/>
                      <a:pt x="330" y="315"/>
                    </a:cubicBezTo>
                    <a:cubicBezTo>
                      <a:pt x="330" y="315"/>
                      <a:pt x="330" y="315"/>
                      <a:pt x="330" y="315"/>
                    </a:cubicBezTo>
                    <a:cubicBezTo>
                      <a:pt x="327" y="312"/>
                      <a:pt x="325" y="307"/>
                      <a:pt x="322" y="300"/>
                    </a:cubicBezTo>
                    <a:cubicBezTo>
                      <a:pt x="317" y="287"/>
                      <a:pt x="317" y="287"/>
                      <a:pt x="317" y="287"/>
                    </a:cubicBezTo>
                    <a:cubicBezTo>
                      <a:pt x="310" y="278"/>
                      <a:pt x="310" y="278"/>
                      <a:pt x="310" y="278"/>
                    </a:cubicBezTo>
                    <a:cubicBezTo>
                      <a:pt x="302" y="269"/>
                      <a:pt x="302" y="269"/>
                      <a:pt x="302" y="269"/>
                    </a:cubicBezTo>
                    <a:cubicBezTo>
                      <a:pt x="302" y="269"/>
                      <a:pt x="302" y="269"/>
                      <a:pt x="302" y="269"/>
                    </a:cubicBezTo>
                    <a:cubicBezTo>
                      <a:pt x="302" y="269"/>
                      <a:pt x="302" y="269"/>
                      <a:pt x="302" y="269"/>
                    </a:cubicBezTo>
                    <a:cubicBezTo>
                      <a:pt x="300" y="265"/>
                      <a:pt x="300" y="265"/>
                      <a:pt x="300" y="265"/>
                    </a:cubicBezTo>
                    <a:cubicBezTo>
                      <a:pt x="299" y="265"/>
                      <a:pt x="299" y="265"/>
                      <a:pt x="299" y="2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8" name="Freeform 2244"/>
              <p:cNvSpPr>
                <a:spLocks/>
              </p:cNvSpPr>
              <p:nvPr/>
            </p:nvSpPr>
            <p:spPr bwMode="auto">
              <a:xfrm>
                <a:off x="1688" y="2589"/>
                <a:ext cx="20" cy="13"/>
              </a:xfrm>
              <a:custGeom>
                <a:avLst/>
                <a:gdLst>
                  <a:gd name="T0" fmla="*/ 2 w 14"/>
                  <a:gd name="T1" fmla="*/ 9 h 9"/>
                  <a:gd name="T2" fmla="*/ 0 w 14"/>
                  <a:gd name="T3" fmla="*/ 8 h 9"/>
                  <a:gd name="T4" fmla="*/ 0 w 14"/>
                  <a:gd name="T5" fmla="*/ 7 h 9"/>
                  <a:gd name="T6" fmla="*/ 0 w 14"/>
                  <a:gd name="T7" fmla="*/ 6 h 9"/>
                  <a:gd name="T8" fmla="*/ 4 w 14"/>
                  <a:gd name="T9" fmla="*/ 3 h 9"/>
                  <a:gd name="T10" fmla="*/ 8 w 14"/>
                  <a:gd name="T11" fmla="*/ 2 h 9"/>
                  <a:gd name="T12" fmla="*/ 11 w 14"/>
                  <a:gd name="T13" fmla="*/ 0 h 9"/>
                  <a:gd name="T14" fmla="*/ 13 w 14"/>
                  <a:gd name="T15" fmla="*/ 0 h 9"/>
                  <a:gd name="T16" fmla="*/ 14 w 14"/>
                  <a:gd name="T17" fmla="*/ 2 h 9"/>
                  <a:gd name="T18" fmla="*/ 14 w 14"/>
                  <a:gd name="T19" fmla="*/ 3 h 9"/>
                  <a:gd name="T20" fmla="*/ 14 w 14"/>
                  <a:gd name="T21" fmla="*/ 3 h 9"/>
                  <a:gd name="T22" fmla="*/ 11 w 14"/>
                  <a:gd name="T23" fmla="*/ 5 h 9"/>
                  <a:gd name="T24" fmla="*/ 9 w 14"/>
                  <a:gd name="T25" fmla="*/ 4 h 9"/>
                  <a:gd name="T26" fmla="*/ 8 w 14"/>
                  <a:gd name="T27" fmla="*/ 4 h 9"/>
                  <a:gd name="T28" fmla="*/ 6 w 14"/>
                  <a:gd name="T29" fmla="*/ 6 h 9"/>
                  <a:gd name="T30" fmla="*/ 3 w 14"/>
                  <a:gd name="T31" fmla="*/ 9 h 9"/>
                  <a:gd name="T32" fmla="*/ 2 w 14"/>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9">
                    <a:moveTo>
                      <a:pt x="2" y="9"/>
                    </a:moveTo>
                    <a:cubicBezTo>
                      <a:pt x="1" y="9"/>
                      <a:pt x="1" y="9"/>
                      <a:pt x="0" y="8"/>
                    </a:cubicBezTo>
                    <a:cubicBezTo>
                      <a:pt x="0" y="7"/>
                      <a:pt x="0" y="7"/>
                      <a:pt x="0" y="7"/>
                    </a:cubicBezTo>
                    <a:cubicBezTo>
                      <a:pt x="0" y="7"/>
                      <a:pt x="0" y="7"/>
                      <a:pt x="0" y="6"/>
                    </a:cubicBezTo>
                    <a:cubicBezTo>
                      <a:pt x="4" y="3"/>
                      <a:pt x="4" y="3"/>
                      <a:pt x="4" y="3"/>
                    </a:cubicBezTo>
                    <a:cubicBezTo>
                      <a:pt x="8" y="2"/>
                      <a:pt x="8" y="2"/>
                      <a:pt x="8" y="2"/>
                    </a:cubicBezTo>
                    <a:cubicBezTo>
                      <a:pt x="11" y="0"/>
                      <a:pt x="11" y="0"/>
                      <a:pt x="11" y="0"/>
                    </a:cubicBezTo>
                    <a:cubicBezTo>
                      <a:pt x="13" y="0"/>
                      <a:pt x="13" y="0"/>
                      <a:pt x="13" y="0"/>
                    </a:cubicBezTo>
                    <a:cubicBezTo>
                      <a:pt x="14" y="2"/>
                      <a:pt x="14" y="2"/>
                      <a:pt x="14" y="2"/>
                    </a:cubicBezTo>
                    <a:cubicBezTo>
                      <a:pt x="14" y="3"/>
                      <a:pt x="14" y="3"/>
                      <a:pt x="14" y="3"/>
                    </a:cubicBezTo>
                    <a:cubicBezTo>
                      <a:pt x="14" y="3"/>
                      <a:pt x="14" y="3"/>
                      <a:pt x="14" y="3"/>
                    </a:cubicBezTo>
                    <a:cubicBezTo>
                      <a:pt x="13" y="4"/>
                      <a:pt x="12" y="5"/>
                      <a:pt x="11" y="5"/>
                    </a:cubicBezTo>
                    <a:cubicBezTo>
                      <a:pt x="11" y="5"/>
                      <a:pt x="10" y="5"/>
                      <a:pt x="9" y="4"/>
                    </a:cubicBezTo>
                    <a:cubicBezTo>
                      <a:pt x="9" y="4"/>
                      <a:pt x="9" y="4"/>
                      <a:pt x="8" y="4"/>
                    </a:cubicBezTo>
                    <a:cubicBezTo>
                      <a:pt x="7" y="4"/>
                      <a:pt x="6" y="5"/>
                      <a:pt x="6" y="6"/>
                    </a:cubicBezTo>
                    <a:cubicBezTo>
                      <a:pt x="3" y="9"/>
                      <a:pt x="3" y="9"/>
                      <a:pt x="3" y="9"/>
                    </a:cubicBezTo>
                    <a:cubicBezTo>
                      <a:pt x="3" y="9"/>
                      <a:pt x="2" y="9"/>
                      <a:pt x="2"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 name="Freeform 2245"/>
              <p:cNvSpPr>
                <a:spLocks noEditPoints="1"/>
              </p:cNvSpPr>
              <p:nvPr/>
            </p:nvSpPr>
            <p:spPr bwMode="auto">
              <a:xfrm>
                <a:off x="1687" y="2589"/>
                <a:ext cx="22" cy="14"/>
              </a:xfrm>
              <a:custGeom>
                <a:avLst/>
                <a:gdLst>
                  <a:gd name="T0" fmla="*/ 14 w 16"/>
                  <a:gd name="T1" fmla="*/ 0 h 10"/>
                  <a:gd name="T2" fmla="*/ 16 w 16"/>
                  <a:gd name="T3" fmla="*/ 1 h 10"/>
                  <a:gd name="T4" fmla="*/ 16 w 16"/>
                  <a:gd name="T5" fmla="*/ 2 h 10"/>
                  <a:gd name="T6" fmla="*/ 16 w 16"/>
                  <a:gd name="T7" fmla="*/ 4 h 10"/>
                  <a:gd name="T8" fmla="*/ 12 w 16"/>
                  <a:gd name="T9" fmla="*/ 5 h 10"/>
                  <a:gd name="T10" fmla="*/ 10 w 16"/>
                  <a:gd name="T11" fmla="*/ 5 h 10"/>
                  <a:gd name="T12" fmla="*/ 9 w 16"/>
                  <a:gd name="T13" fmla="*/ 4 h 10"/>
                  <a:gd name="T14" fmla="*/ 7 w 16"/>
                  <a:gd name="T15" fmla="*/ 7 h 10"/>
                  <a:gd name="T16" fmla="*/ 4 w 16"/>
                  <a:gd name="T17" fmla="*/ 10 h 10"/>
                  <a:gd name="T18" fmla="*/ 3 w 16"/>
                  <a:gd name="T19" fmla="*/ 10 h 10"/>
                  <a:gd name="T20" fmla="*/ 1 w 16"/>
                  <a:gd name="T21" fmla="*/ 8 h 10"/>
                  <a:gd name="T22" fmla="*/ 1 w 16"/>
                  <a:gd name="T23" fmla="*/ 6 h 10"/>
                  <a:gd name="T24" fmla="*/ 5 w 16"/>
                  <a:gd name="T25" fmla="*/ 3 h 10"/>
                  <a:gd name="T26" fmla="*/ 9 w 16"/>
                  <a:gd name="T27" fmla="*/ 1 h 10"/>
                  <a:gd name="T28" fmla="*/ 12 w 16"/>
                  <a:gd name="T29" fmla="*/ 0 h 10"/>
                  <a:gd name="T30" fmla="*/ 14 w 16"/>
                  <a:gd name="T31" fmla="*/ 0 h 10"/>
                  <a:gd name="T32" fmla="*/ 14 w 16"/>
                  <a:gd name="T33" fmla="*/ 1 h 10"/>
                  <a:gd name="T34" fmla="*/ 12 w 16"/>
                  <a:gd name="T35" fmla="*/ 1 h 10"/>
                  <a:gd name="T36" fmla="*/ 9 w 16"/>
                  <a:gd name="T37" fmla="*/ 2 h 10"/>
                  <a:gd name="T38" fmla="*/ 5 w 16"/>
                  <a:gd name="T39" fmla="*/ 4 h 10"/>
                  <a:gd name="T40" fmla="*/ 2 w 16"/>
                  <a:gd name="T41" fmla="*/ 7 h 10"/>
                  <a:gd name="T42" fmla="*/ 2 w 16"/>
                  <a:gd name="T43" fmla="*/ 7 h 10"/>
                  <a:gd name="T44" fmla="*/ 2 w 16"/>
                  <a:gd name="T45" fmla="*/ 7 h 10"/>
                  <a:gd name="T46" fmla="*/ 1 w 16"/>
                  <a:gd name="T47" fmla="*/ 7 h 10"/>
                  <a:gd name="T48" fmla="*/ 2 w 16"/>
                  <a:gd name="T49" fmla="*/ 7 h 10"/>
                  <a:gd name="T50" fmla="*/ 2 w 16"/>
                  <a:gd name="T51" fmla="*/ 7 h 10"/>
                  <a:gd name="T52" fmla="*/ 2 w 16"/>
                  <a:gd name="T53" fmla="*/ 7 h 10"/>
                  <a:gd name="T54" fmla="*/ 3 w 16"/>
                  <a:gd name="T55" fmla="*/ 9 h 10"/>
                  <a:gd name="T56" fmla="*/ 3 w 16"/>
                  <a:gd name="T57" fmla="*/ 9 h 10"/>
                  <a:gd name="T58" fmla="*/ 6 w 16"/>
                  <a:gd name="T59" fmla="*/ 6 h 10"/>
                  <a:gd name="T60" fmla="*/ 9 w 16"/>
                  <a:gd name="T61" fmla="*/ 3 h 10"/>
                  <a:gd name="T62" fmla="*/ 11 w 16"/>
                  <a:gd name="T63" fmla="*/ 4 h 10"/>
                  <a:gd name="T64" fmla="*/ 12 w 16"/>
                  <a:gd name="T65" fmla="*/ 4 h 10"/>
                  <a:gd name="T66" fmla="*/ 15 w 16"/>
                  <a:gd name="T67" fmla="*/ 3 h 10"/>
                  <a:gd name="T68" fmla="*/ 15 w 16"/>
                  <a:gd name="T69" fmla="*/ 3 h 10"/>
                  <a:gd name="T70" fmla="*/ 15 w 16"/>
                  <a:gd name="T71" fmla="*/ 2 h 10"/>
                  <a:gd name="T72" fmla="*/ 14 w 16"/>
                  <a:gd name="T7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 h="10">
                    <a:moveTo>
                      <a:pt x="14" y="0"/>
                    </a:moveTo>
                    <a:cubicBezTo>
                      <a:pt x="16" y="1"/>
                      <a:pt x="16" y="1"/>
                      <a:pt x="16" y="1"/>
                    </a:cubicBezTo>
                    <a:cubicBezTo>
                      <a:pt x="16" y="2"/>
                      <a:pt x="16" y="2"/>
                      <a:pt x="16" y="2"/>
                    </a:cubicBezTo>
                    <a:cubicBezTo>
                      <a:pt x="16" y="4"/>
                      <a:pt x="16" y="4"/>
                      <a:pt x="16" y="4"/>
                    </a:cubicBezTo>
                    <a:cubicBezTo>
                      <a:pt x="15" y="5"/>
                      <a:pt x="13" y="5"/>
                      <a:pt x="12" y="5"/>
                    </a:cubicBezTo>
                    <a:cubicBezTo>
                      <a:pt x="11" y="5"/>
                      <a:pt x="11" y="5"/>
                      <a:pt x="10" y="5"/>
                    </a:cubicBezTo>
                    <a:cubicBezTo>
                      <a:pt x="10" y="5"/>
                      <a:pt x="10" y="4"/>
                      <a:pt x="9" y="4"/>
                    </a:cubicBezTo>
                    <a:cubicBezTo>
                      <a:pt x="9" y="4"/>
                      <a:pt x="8" y="5"/>
                      <a:pt x="7" y="7"/>
                    </a:cubicBezTo>
                    <a:cubicBezTo>
                      <a:pt x="4" y="10"/>
                      <a:pt x="4" y="10"/>
                      <a:pt x="4" y="10"/>
                    </a:cubicBezTo>
                    <a:cubicBezTo>
                      <a:pt x="4" y="10"/>
                      <a:pt x="4" y="10"/>
                      <a:pt x="3" y="10"/>
                    </a:cubicBezTo>
                    <a:cubicBezTo>
                      <a:pt x="2" y="10"/>
                      <a:pt x="1" y="10"/>
                      <a:pt x="1" y="8"/>
                    </a:cubicBezTo>
                    <a:cubicBezTo>
                      <a:pt x="0" y="7"/>
                      <a:pt x="0" y="6"/>
                      <a:pt x="1" y="6"/>
                    </a:cubicBezTo>
                    <a:cubicBezTo>
                      <a:pt x="5" y="3"/>
                      <a:pt x="5" y="3"/>
                      <a:pt x="5" y="3"/>
                    </a:cubicBezTo>
                    <a:cubicBezTo>
                      <a:pt x="9" y="1"/>
                      <a:pt x="9" y="1"/>
                      <a:pt x="9" y="1"/>
                    </a:cubicBezTo>
                    <a:cubicBezTo>
                      <a:pt x="12" y="0"/>
                      <a:pt x="12" y="0"/>
                      <a:pt x="12" y="0"/>
                    </a:cubicBezTo>
                    <a:cubicBezTo>
                      <a:pt x="14" y="0"/>
                      <a:pt x="14" y="0"/>
                      <a:pt x="14" y="0"/>
                    </a:cubicBezTo>
                    <a:moveTo>
                      <a:pt x="14" y="1"/>
                    </a:moveTo>
                    <a:cubicBezTo>
                      <a:pt x="12" y="1"/>
                      <a:pt x="12" y="1"/>
                      <a:pt x="12" y="1"/>
                    </a:cubicBezTo>
                    <a:cubicBezTo>
                      <a:pt x="9" y="2"/>
                      <a:pt x="9" y="2"/>
                      <a:pt x="9" y="2"/>
                    </a:cubicBezTo>
                    <a:cubicBezTo>
                      <a:pt x="5" y="4"/>
                      <a:pt x="5" y="4"/>
                      <a:pt x="5" y="4"/>
                    </a:cubicBezTo>
                    <a:cubicBezTo>
                      <a:pt x="2" y="7"/>
                      <a:pt x="2" y="7"/>
                      <a:pt x="2" y="7"/>
                    </a:cubicBezTo>
                    <a:cubicBezTo>
                      <a:pt x="2" y="7"/>
                      <a:pt x="2" y="7"/>
                      <a:pt x="2" y="7"/>
                    </a:cubicBezTo>
                    <a:cubicBezTo>
                      <a:pt x="2" y="7"/>
                      <a:pt x="2" y="7"/>
                      <a:pt x="2" y="7"/>
                    </a:cubicBezTo>
                    <a:cubicBezTo>
                      <a:pt x="2" y="7"/>
                      <a:pt x="2" y="7"/>
                      <a:pt x="1" y="7"/>
                    </a:cubicBezTo>
                    <a:cubicBezTo>
                      <a:pt x="1" y="7"/>
                      <a:pt x="2" y="7"/>
                      <a:pt x="2" y="7"/>
                    </a:cubicBezTo>
                    <a:cubicBezTo>
                      <a:pt x="2" y="7"/>
                      <a:pt x="2" y="7"/>
                      <a:pt x="2" y="7"/>
                    </a:cubicBezTo>
                    <a:cubicBezTo>
                      <a:pt x="2" y="7"/>
                      <a:pt x="2" y="7"/>
                      <a:pt x="2" y="7"/>
                    </a:cubicBezTo>
                    <a:cubicBezTo>
                      <a:pt x="2" y="8"/>
                      <a:pt x="3" y="9"/>
                      <a:pt x="3" y="9"/>
                    </a:cubicBezTo>
                    <a:cubicBezTo>
                      <a:pt x="3" y="9"/>
                      <a:pt x="3" y="9"/>
                      <a:pt x="3" y="9"/>
                    </a:cubicBezTo>
                    <a:cubicBezTo>
                      <a:pt x="6" y="6"/>
                      <a:pt x="6" y="6"/>
                      <a:pt x="6" y="6"/>
                    </a:cubicBezTo>
                    <a:cubicBezTo>
                      <a:pt x="7" y="4"/>
                      <a:pt x="8" y="3"/>
                      <a:pt x="9" y="3"/>
                    </a:cubicBezTo>
                    <a:cubicBezTo>
                      <a:pt x="10" y="3"/>
                      <a:pt x="10" y="3"/>
                      <a:pt x="11" y="4"/>
                    </a:cubicBezTo>
                    <a:cubicBezTo>
                      <a:pt x="11" y="4"/>
                      <a:pt x="12" y="4"/>
                      <a:pt x="12" y="4"/>
                    </a:cubicBezTo>
                    <a:cubicBezTo>
                      <a:pt x="13" y="4"/>
                      <a:pt x="14" y="4"/>
                      <a:pt x="15" y="3"/>
                    </a:cubicBezTo>
                    <a:cubicBezTo>
                      <a:pt x="15" y="3"/>
                      <a:pt x="15" y="3"/>
                      <a:pt x="15" y="3"/>
                    </a:cubicBezTo>
                    <a:cubicBezTo>
                      <a:pt x="15" y="2"/>
                      <a:pt x="15" y="2"/>
                      <a:pt x="15" y="2"/>
                    </a:cubicBezTo>
                    <a:cubicBezTo>
                      <a:pt x="14" y="1"/>
                      <a:pt x="14" y="1"/>
                      <a:pt x="1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2" name="Freeform 2248"/>
              <p:cNvSpPr>
                <a:spLocks/>
              </p:cNvSpPr>
              <p:nvPr/>
            </p:nvSpPr>
            <p:spPr bwMode="auto">
              <a:xfrm>
                <a:off x="1710" y="2584"/>
                <a:ext cx="5" cy="5"/>
              </a:xfrm>
              <a:custGeom>
                <a:avLst/>
                <a:gdLst>
                  <a:gd name="T0" fmla="*/ 5 w 5"/>
                  <a:gd name="T1" fmla="*/ 5 h 5"/>
                  <a:gd name="T2" fmla="*/ 3 w 5"/>
                  <a:gd name="T3" fmla="*/ 4 h 5"/>
                  <a:gd name="T4" fmla="*/ 2 w 5"/>
                  <a:gd name="T5" fmla="*/ 3 h 5"/>
                  <a:gd name="T6" fmla="*/ 0 w 5"/>
                  <a:gd name="T7" fmla="*/ 1 h 5"/>
                  <a:gd name="T8" fmla="*/ 0 w 5"/>
                  <a:gd name="T9" fmla="*/ 1 h 5"/>
                  <a:gd name="T10" fmla="*/ 2 w 5"/>
                  <a:gd name="T11" fmla="*/ 0 h 5"/>
                  <a:gd name="T12" fmla="*/ 5 w 5"/>
                  <a:gd name="T13" fmla="*/ 3 h 5"/>
                  <a:gd name="T14" fmla="*/ 5 w 5"/>
                  <a:gd name="T15" fmla="*/ 5 h 5"/>
                  <a:gd name="T16" fmla="*/ 5 w 5"/>
                  <a:gd name="T17" fmla="*/ 5 h 5"/>
                  <a:gd name="T18" fmla="*/ 5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5"/>
                    </a:moveTo>
                    <a:lnTo>
                      <a:pt x="3" y="4"/>
                    </a:lnTo>
                    <a:lnTo>
                      <a:pt x="2" y="3"/>
                    </a:lnTo>
                    <a:lnTo>
                      <a:pt x="0" y="1"/>
                    </a:lnTo>
                    <a:lnTo>
                      <a:pt x="0" y="1"/>
                    </a:lnTo>
                    <a:lnTo>
                      <a:pt x="2" y="0"/>
                    </a:lnTo>
                    <a:lnTo>
                      <a:pt x="5" y="3"/>
                    </a:lnTo>
                    <a:lnTo>
                      <a:pt x="5" y="5"/>
                    </a:lnTo>
                    <a:lnTo>
                      <a:pt x="5" y="5"/>
                    </a:lnTo>
                    <a:lnTo>
                      <a:pt x="5" y="5"/>
                    </a:ln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3" name="Freeform 2249"/>
              <p:cNvSpPr>
                <a:spLocks/>
              </p:cNvSpPr>
              <p:nvPr/>
            </p:nvSpPr>
            <p:spPr bwMode="auto">
              <a:xfrm>
                <a:off x="1709" y="2582"/>
                <a:ext cx="7" cy="9"/>
              </a:xfrm>
              <a:custGeom>
                <a:avLst/>
                <a:gdLst>
                  <a:gd name="T0" fmla="*/ 3 w 7"/>
                  <a:gd name="T1" fmla="*/ 0 h 9"/>
                  <a:gd name="T2" fmla="*/ 6 w 7"/>
                  <a:gd name="T3" fmla="*/ 5 h 9"/>
                  <a:gd name="T4" fmla="*/ 7 w 7"/>
                  <a:gd name="T5" fmla="*/ 7 h 9"/>
                  <a:gd name="T6" fmla="*/ 7 w 7"/>
                  <a:gd name="T7" fmla="*/ 9 h 9"/>
                  <a:gd name="T8" fmla="*/ 4 w 7"/>
                  <a:gd name="T9" fmla="*/ 7 h 9"/>
                  <a:gd name="T10" fmla="*/ 3 w 7"/>
                  <a:gd name="T11" fmla="*/ 6 h 9"/>
                  <a:gd name="T12" fmla="*/ 1 w 7"/>
                  <a:gd name="T13" fmla="*/ 5 h 9"/>
                  <a:gd name="T14" fmla="*/ 0 w 7"/>
                  <a:gd name="T15" fmla="*/ 3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lnTo>
                      <a:pt x="6" y="5"/>
                    </a:lnTo>
                    <a:lnTo>
                      <a:pt x="7" y="7"/>
                    </a:lnTo>
                    <a:lnTo>
                      <a:pt x="7" y="9"/>
                    </a:lnTo>
                    <a:lnTo>
                      <a:pt x="4" y="7"/>
                    </a:lnTo>
                    <a:lnTo>
                      <a:pt x="3" y="6"/>
                    </a:lnTo>
                    <a:lnTo>
                      <a:pt x="1" y="5"/>
                    </a:lnTo>
                    <a:lnTo>
                      <a:pt x="0" y="3"/>
                    </a:lnTo>
                    <a:lnTo>
                      <a:pt x="3" y="0"/>
                    </a:ln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Freeform 2250"/>
              <p:cNvSpPr>
                <a:spLocks/>
              </p:cNvSpPr>
              <p:nvPr/>
            </p:nvSpPr>
            <p:spPr bwMode="auto">
              <a:xfrm>
                <a:off x="1709" y="2582"/>
                <a:ext cx="7" cy="9"/>
              </a:xfrm>
              <a:custGeom>
                <a:avLst/>
                <a:gdLst>
                  <a:gd name="T0" fmla="*/ 3 w 7"/>
                  <a:gd name="T1" fmla="*/ 0 h 9"/>
                  <a:gd name="T2" fmla="*/ 6 w 7"/>
                  <a:gd name="T3" fmla="*/ 5 h 9"/>
                  <a:gd name="T4" fmla="*/ 7 w 7"/>
                  <a:gd name="T5" fmla="*/ 7 h 9"/>
                  <a:gd name="T6" fmla="*/ 7 w 7"/>
                  <a:gd name="T7" fmla="*/ 9 h 9"/>
                  <a:gd name="T8" fmla="*/ 4 w 7"/>
                  <a:gd name="T9" fmla="*/ 7 h 9"/>
                  <a:gd name="T10" fmla="*/ 3 w 7"/>
                  <a:gd name="T11" fmla="*/ 6 h 9"/>
                  <a:gd name="T12" fmla="*/ 1 w 7"/>
                  <a:gd name="T13" fmla="*/ 5 h 9"/>
                  <a:gd name="T14" fmla="*/ 0 w 7"/>
                  <a:gd name="T15" fmla="*/ 3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lnTo>
                      <a:pt x="6" y="5"/>
                    </a:lnTo>
                    <a:lnTo>
                      <a:pt x="7" y="7"/>
                    </a:lnTo>
                    <a:lnTo>
                      <a:pt x="7" y="9"/>
                    </a:lnTo>
                    <a:lnTo>
                      <a:pt x="4" y="7"/>
                    </a:lnTo>
                    <a:lnTo>
                      <a:pt x="3" y="6"/>
                    </a:lnTo>
                    <a:lnTo>
                      <a:pt x="1" y="5"/>
                    </a:lnTo>
                    <a:lnTo>
                      <a:pt x="0" y="3"/>
                    </a:lnTo>
                    <a:lnTo>
                      <a:pt x="3" y="0"/>
                    </a:lnTo>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5" name="Freeform 2251"/>
              <p:cNvSpPr>
                <a:spLocks/>
              </p:cNvSpPr>
              <p:nvPr/>
            </p:nvSpPr>
            <p:spPr bwMode="auto">
              <a:xfrm>
                <a:off x="1819" y="2526"/>
                <a:ext cx="26" cy="19"/>
              </a:xfrm>
              <a:custGeom>
                <a:avLst/>
                <a:gdLst>
                  <a:gd name="T0" fmla="*/ 8 w 19"/>
                  <a:gd name="T1" fmla="*/ 14 h 14"/>
                  <a:gd name="T2" fmla="*/ 8 w 19"/>
                  <a:gd name="T3" fmla="*/ 14 h 14"/>
                  <a:gd name="T4" fmla="*/ 4 w 19"/>
                  <a:gd name="T5" fmla="*/ 12 h 14"/>
                  <a:gd name="T6" fmla="*/ 0 w 19"/>
                  <a:gd name="T7" fmla="*/ 9 h 14"/>
                  <a:gd name="T8" fmla="*/ 3 w 19"/>
                  <a:gd name="T9" fmla="*/ 4 h 14"/>
                  <a:gd name="T10" fmla="*/ 4 w 19"/>
                  <a:gd name="T11" fmla="*/ 4 h 14"/>
                  <a:gd name="T12" fmla="*/ 7 w 19"/>
                  <a:gd name="T13" fmla="*/ 5 h 14"/>
                  <a:gd name="T14" fmla="*/ 8 w 19"/>
                  <a:gd name="T15" fmla="*/ 5 h 14"/>
                  <a:gd name="T16" fmla="*/ 11 w 19"/>
                  <a:gd name="T17" fmla="*/ 4 h 14"/>
                  <a:gd name="T18" fmla="*/ 12 w 19"/>
                  <a:gd name="T19" fmla="*/ 0 h 14"/>
                  <a:gd name="T20" fmla="*/ 13 w 19"/>
                  <a:gd name="T21" fmla="*/ 0 h 14"/>
                  <a:gd name="T22" fmla="*/ 18 w 19"/>
                  <a:gd name="T23" fmla="*/ 2 h 14"/>
                  <a:gd name="T24" fmla="*/ 19 w 19"/>
                  <a:gd name="T25" fmla="*/ 3 h 14"/>
                  <a:gd name="T26" fmla="*/ 18 w 19"/>
                  <a:gd name="T27" fmla="*/ 4 h 14"/>
                  <a:gd name="T28" fmla="*/ 13 w 19"/>
                  <a:gd name="T29" fmla="*/ 5 h 14"/>
                  <a:gd name="T30" fmla="*/ 10 w 19"/>
                  <a:gd name="T31" fmla="*/ 12 h 14"/>
                  <a:gd name="T32" fmla="*/ 8 w 19"/>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4">
                    <a:moveTo>
                      <a:pt x="8" y="14"/>
                    </a:moveTo>
                    <a:cubicBezTo>
                      <a:pt x="8" y="14"/>
                      <a:pt x="8" y="14"/>
                      <a:pt x="8" y="14"/>
                    </a:cubicBezTo>
                    <a:cubicBezTo>
                      <a:pt x="4" y="12"/>
                      <a:pt x="4" y="12"/>
                      <a:pt x="4" y="12"/>
                    </a:cubicBezTo>
                    <a:cubicBezTo>
                      <a:pt x="0" y="9"/>
                      <a:pt x="0" y="9"/>
                      <a:pt x="0" y="9"/>
                    </a:cubicBezTo>
                    <a:cubicBezTo>
                      <a:pt x="3" y="4"/>
                      <a:pt x="3" y="4"/>
                      <a:pt x="3" y="4"/>
                    </a:cubicBezTo>
                    <a:cubicBezTo>
                      <a:pt x="4" y="4"/>
                      <a:pt x="4" y="4"/>
                      <a:pt x="4" y="4"/>
                    </a:cubicBezTo>
                    <a:cubicBezTo>
                      <a:pt x="7" y="5"/>
                      <a:pt x="7" y="5"/>
                      <a:pt x="7" y="5"/>
                    </a:cubicBezTo>
                    <a:cubicBezTo>
                      <a:pt x="7" y="5"/>
                      <a:pt x="7" y="5"/>
                      <a:pt x="8" y="5"/>
                    </a:cubicBezTo>
                    <a:cubicBezTo>
                      <a:pt x="9" y="5"/>
                      <a:pt x="10" y="5"/>
                      <a:pt x="11" y="4"/>
                    </a:cubicBezTo>
                    <a:cubicBezTo>
                      <a:pt x="12" y="3"/>
                      <a:pt x="12" y="2"/>
                      <a:pt x="12" y="0"/>
                    </a:cubicBezTo>
                    <a:cubicBezTo>
                      <a:pt x="12" y="0"/>
                      <a:pt x="12" y="0"/>
                      <a:pt x="13" y="0"/>
                    </a:cubicBezTo>
                    <a:cubicBezTo>
                      <a:pt x="15" y="0"/>
                      <a:pt x="17" y="1"/>
                      <a:pt x="18" y="2"/>
                    </a:cubicBezTo>
                    <a:cubicBezTo>
                      <a:pt x="19" y="3"/>
                      <a:pt x="19" y="3"/>
                      <a:pt x="19" y="3"/>
                    </a:cubicBezTo>
                    <a:cubicBezTo>
                      <a:pt x="19" y="3"/>
                      <a:pt x="18" y="4"/>
                      <a:pt x="18" y="4"/>
                    </a:cubicBezTo>
                    <a:cubicBezTo>
                      <a:pt x="13" y="5"/>
                      <a:pt x="13" y="5"/>
                      <a:pt x="13" y="5"/>
                    </a:cubicBezTo>
                    <a:cubicBezTo>
                      <a:pt x="11" y="6"/>
                      <a:pt x="10" y="8"/>
                      <a:pt x="10" y="12"/>
                    </a:cubicBezTo>
                    <a:cubicBezTo>
                      <a:pt x="9" y="14"/>
                      <a:pt x="9" y="14"/>
                      <a:pt x="8"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6" name="Freeform 2252"/>
              <p:cNvSpPr>
                <a:spLocks noEditPoints="1"/>
              </p:cNvSpPr>
              <p:nvPr/>
            </p:nvSpPr>
            <p:spPr bwMode="auto">
              <a:xfrm>
                <a:off x="1819" y="2525"/>
                <a:ext cx="28" cy="20"/>
              </a:xfrm>
              <a:custGeom>
                <a:avLst/>
                <a:gdLst>
                  <a:gd name="T0" fmla="*/ 13 w 20"/>
                  <a:gd name="T1" fmla="*/ 0 h 15"/>
                  <a:gd name="T2" fmla="*/ 19 w 20"/>
                  <a:gd name="T3" fmla="*/ 3 h 15"/>
                  <a:gd name="T4" fmla="*/ 18 w 20"/>
                  <a:gd name="T5" fmla="*/ 5 h 15"/>
                  <a:gd name="T6" fmla="*/ 13 w 20"/>
                  <a:gd name="T7" fmla="*/ 7 h 15"/>
                  <a:gd name="T8" fmla="*/ 10 w 20"/>
                  <a:gd name="T9" fmla="*/ 13 h 15"/>
                  <a:gd name="T10" fmla="*/ 8 w 20"/>
                  <a:gd name="T11" fmla="*/ 15 h 15"/>
                  <a:gd name="T12" fmla="*/ 8 w 20"/>
                  <a:gd name="T13" fmla="*/ 15 h 15"/>
                  <a:gd name="T14" fmla="*/ 3 w 20"/>
                  <a:gd name="T15" fmla="*/ 14 h 15"/>
                  <a:gd name="T16" fmla="*/ 0 w 20"/>
                  <a:gd name="T17" fmla="*/ 10 h 15"/>
                  <a:gd name="T18" fmla="*/ 2 w 20"/>
                  <a:gd name="T19" fmla="*/ 5 h 15"/>
                  <a:gd name="T20" fmla="*/ 4 w 20"/>
                  <a:gd name="T21" fmla="*/ 4 h 15"/>
                  <a:gd name="T22" fmla="*/ 7 w 20"/>
                  <a:gd name="T23" fmla="*/ 6 h 15"/>
                  <a:gd name="T24" fmla="*/ 8 w 20"/>
                  <a:gd name="T25" fmla="*/ 6 h 15"/>
                  <a:gd name="T26" fmla="*/ 10 w 20"/>
                  <a:gd name="T27" fmla="*/ 5 h 15"/>
                  <a:gd name="T28" fmla="*/ 11 w 20"/>
                  <a:gd name="T29" fmla="*/ 1 h 15"/>
                  <a:gd name="T30" fmla="*/ 13 w 20"/>
                  <a:gd name="T31" fmla="*/ 0 h 15"/>
                  <a:gd name="T32" fmla="*/ 13 w 20"/>
                  <a:gd name="T33" fmla="*/ 2 h 15"/>
                  <a:gd name="T34" fmla="*/ 12 w 20"/>
                  <a:gd name="T35" fmla="*/ 2 h 15"/>
                  <a:gd name="T36" fmla="*/ 12 w 20"/>
                  <a:gd name="T37" fmla="*/ 5 h 15"/>
                  <a:gd name="T38" fmla="*/ 11 w 20"/>
                  <a:gd name="T39" fmla="*/ 5 h 15"/>
                  <a:gd name="T40" fmla="*/ 11 w 20"/>
                  <a:gd name="T41" fmla="*/ 6 h 15"/>
                  <a:gd name="T42" fmla="*/ 8 w 20"/>
                  <a:gd name="T43" fmla="*/ 7 h 15"/>
                  <a:gd name="T44" fmla="*/ 7 w 20"/>
                  <a:gd name="T45" fmla="*/ 7 h 15"/>
                  <a:gd name="T46" fmla="*/ 6 w 20"/>
                  <a:gd name="T47" fmla="*/ 7 h 15"/>
                  <a:gd name="T48" fmla="*/ 6 w 20"/>
                  <a:gd name="T49" fmla="*/ 7 h 15"/>
                  <a:gd name="T50" fmla="*/ 4 w 20"/>
                  <a:gd name="T51" fmla="*/ 6 h 15"/>
                  <a:gd name="T52" fmla="*/ 3 w 20"/>
                  <a:gd name="T53" fmla="*/ 6 h 15"/>
                  <a:gd name="T54" fmla="*/ 1 w 20"/>
                  <a:gd name="T55" fmla="*/ 10 h 15"/>
                  <a:gd name="T56" fmla="*/ 4 w 20"/>
                  <a:gd name="T57" fmla="*/ 13 h 15"/>
                  <a:gd name="T58" fmla="*/ 8 w 20"/>
                  <a:gd name="T59" fmla="*/ 14 h 15"/>
                  <a:gd name="T60" fmla="*/ 8 w 20"/>
                  <a:gd name="T61" fmla="*/ 14 h 15"/>
                  <a:gd name="T62" fmla="*/ 9 w 20"/>
                  <a:gd name="T63" fmla="*/ 12 h 15"/>
                  <a:gd name="T64" fmla="*/ 13 w 20"/>
                  <a:gd name="T65" fmla="*/ 6 h 15"/>
                  <a:gd name="T66" fmla="*/ 13 w 20"/>
                  <a:gd name="T67" fmla="*/ 5 h 15"/>
                  <a:gd name="T68" fmla="*/ 13 w 20"/>
                  <a:gd name="T69" fmla="*/ 5 h 15"/>
                  <a:gd name="T70" fmla="*/ 17 w 20"/>
                  <a:gd name="T71" fmla="*/ 4 h 15"/>
                  <a:gd name="T72" fmla="*/ 17 w 20"/>
                  <a:gd name="T73" fmla="*/ 4 h 15"/>
                  <a:gd name="T74" fmla="*/ 17 w 20"/>
                  <a:gd name="T75" fmla="*/ 4 h 15"/>
                  <a:gd name="T76" fmla="*/ 18 w 20"/>
                  <a:gd name="T77" fmla="*/ 4 h 15"/>
                  <a:gd name="T78" fmla="*/ 18 w 20"/>
                  <a:gd name="T79" fmla="*/ 4 h 15"/>
                  <a:gd name="T80" fmla="*/ 13 w 20"/>
                  <a:gd name="T8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15">
                    <a:moveTo>
                      <a:pt x="13" y="0"/>
                    </a:moveTo>
                    <a:cubicBezTo>
                      <a:pt x="15" y="0"/>
                      <a:pt x="17" y="1"/>
                      <a:pt x="19" y="3"/>
                    </a:cubicBezTo>
                    <a:cubicBezTo>
                      <a:pt x="20" y="4"/>
                      <a:pt x="20" y="5"/>
                      <a:pt x="18" y="5"/>
                    </a:cubicBezTo>
                    <a:cubicBezTo>
                      <a:pt x="13" y="7"/>
                      <a:pt x="13" y="7"/>
                      <a:pt x="13" y="7"/>
                    </a:cubicBezTo>
                    <a:cubicBezTo>
                      <a:pt x="12" y="7"/>
                      <a:pt x="11" y="10"/>
                      <a:pt x="10" y="13"/>
                    </a:cubicBezTo>
                    <a:cubicBezTo>
                      <a:pt x="10" y="14"/>
                      <a:pt x="10" y="15"/>
                      <a:pt x="8" y="15"/>
                    </a:cubicBezTo>
                    <a:cubicBezTo>
                      <a:pt x="8" y="15"/>
                      <a:pt x="8" y="15"/>
                      <a:pt x="8" y="15"/>
                    </a:cubicBezTo>
                    <a:cubicBezTo>
                      <a:pt x="3" y="14"/>
                      <a:pt x="3" y="14"/>
                      <a:pt x="3" y="14"/>
                    </a:cubicBezTo>
                    <a:cubicBezTo>
                      <a:pt x="0" y="10"/>
                      <a:pt x="0" y="10"/>
                      <a:pt x="0" y="10"/>
                    </a:cubicBezTo>
                    <a:cubicBezTo>
                      <a:pt x="2" y="5"/>
                      <a:pt x="2" y="5"/>
                      <a:pt x="2" y="5"/>
                    </a:cubicBezTo>
                    <a:cubicBezTo>
                      <a:pt x="4" y="4"/>
                      <a:pt x="4" y="4"/>
                      <a:pt x="4" y="4"/>
                    </a:cubicBezTo>
                    <a:cubicBezTo>
                      <a:pt x="7" y="6"/>
                      <a:pt x="7" y="6"/>
                      <a:pt x="7" y="6"/>
                    </a:cubicBezTo>
                    <a:cubicBezTo>
                      <a:pt x="7" y="6"/>
                      <a:pt x="7" y="6"/>
                      <a:pt x="8" y="6"/>
                    </a:cubicBezTo>
                    <a:cubicBezTo>
                      <a:pt x="9" y="6"/>
                      <a:pt x="10" y="5"/>
                      <a:pt x="10" y="5"/>
                    </a:cubicBezTo>
                    <a:cubicBezTo>
                      <a:pt x="11" y="3"/>
                      <a:pt x="11" y="2"/>
                      <a:pt x="11" y="1"/>
                    </a:cubicBezTo>
                    <a:cubicBezTo>
                      <a:pt x="11" y="0"/>
                      <a:pt x="12" y="0"/>
                      <a:pt x="13" y="0"/>
                    </a:cubicBezTo>
                    <a:moveTo>
                      <a:pt x="13" y="2"/>
                    </a:moveTo>
                    <a:cubicBezTo>
                      <a:pt x="13" y="2"/>
                      <a:pt x="13" y="2"/>
                      <a:pt x="12" y="2"/>
                    </a:cubicBezTo>
                    <a:cubicBezTo>
                      <a:pt x="13" y="3"/>
                      <a:pt x="12" y="4"/>
                      <a:pt x="12" y="5"/>
                    </a:cubicBezTo>
                    <a:cubicBezTo>
                      <a:pt x="11" y="5"/>
                      <a:pt x="11" y="5"/>
                      <a:pt x="11" y="5"/>
                    </a:cubicBezTo>
                    <a:cubicBezTo>
                      <a:pt x="11" y="6"/>
                      <a:pt x="11" y="6"/>
                      <a:pt x="11" y="6"/>
                    </a:cubicBezTo>
                    <a:cubicBezTo>
                      <a:pt x="11" y="6"/>
                      <a:pt x="9" y="7"/>
                      <a:pt x="8" y="7"/>
                    </a:cubicBezTo>
                    <a:cubicBezTo>
                      <a:pt x="7" y="7"/>
                      <a:pt x="7" y="7"/>
                      <a:pt x="7" y="7"/>
                    </a:cubicBezTo>
                    <a:cubicBezTo>
                      <a:pt x="6" y="7"/>
                      <a:pt x="6" y="7"/>
                      <a:pt x="6" y="7"/>
                    </a:cubicBezTo>
                    <a:cubicBezTo>
                      <a:pt x="6" y="7"/>
                      <a:pt x="6" y="7"/>
                      <a:pt x="6" y="7"/>
                    </a:cubicBezTo>
                    <a:cubicBezTo>
                      <a:pt x="4" y="6"/>
                      <a:pt x="4" y="6"/>
                      <a:pt x="4" y="6"/>
                    </a:cubicBezTo>
                    <a:cubicBezTo>
                      <a:pt x="3" y="6"/>
                      <a:pt x="3" y="6"/>
                      <a:pt x="3" y="6"/>
                    </a:cubicBezTo>
                    <a:cubicBezTo>
                      <a:pt x="1" y="10"/>
                      <a:pt x="1" y="10"/>
                      <a:pt x="1" y="10"/>
                    </a:cubicBezTo>
                    <a:cubicBezTo>
                      <a:pt x="4" y="13"/>
                      <a:pt x="4" y="13"/>
                      <a:pt x="4" y="13"/>
                    </a:cubicBezTo>
                    <a:cubicBezTo>
                      <a:pt x="8" y="14"/>
                      <a:pt x="8" y="14"/>
                      <a:pt x="8" y="14"/>
                    </a:cubicBezTo>
                    <a:cubicBezTo>
                      <a:pt x="8" y="14"/>
                      <a:pt x="8" y="14"/>
                      <a:pt x="8" y="14"/>
                    </a:cubicBezTo>
                    <a:cubicBezTo>
                      <a:pt x="8" y="14"/>
                      <a:pt x="9" y="14"/>
                      <a:pt x="9" y="12"/>
                    </a:cubicBezTo>
                    <a:cubicBezTo>
                      <a:pt x="9" y="9"/>
                      <a:pt x="11" y="6"/>
                      <a:pt x="13" y="6"/>
                    </a:cubicBezTo>
                    <a:cubicBezTo>
                      <a:pt x="13" y="5"/>
                      <a:pt x="13" y="5"/>
                      <a:pt x="13" y="5"/>
                    </a:cubicBezTo>
                    <a:cubicBezTo>
                      <a:pt x="13" y="5"/>
                      <a:pt x="13" y="5"/>
                      <a:pt x="13" y="5"/>
                    </a:cubicBezTo>
                    <a:cubicBezTo>
                      <a:pt x="17" y="4"/>
                      <a:pt x="17" y="4"/>
                      <a:pt x="17" y="4"/>
                    </a:cubicBezTo>
                    <a:cubicBezTo>
                      <a:pt x="17" y="4"/>
                      <a:pt x="17" y="4"/>
                      <a:pt x="17" y="4"/>
                    </a:cubicBezTo>
                    <a:cubicBezTo>
                      <a:pt x="17" y="4"/>
                      <a:pt x="17" y="4"/>
                      <a:pt x="17" y="4"/>
                    </a:cubicBezTo>
                    <a:cubicBezTo>
                      <a:pt x="18" y="4"/>
                      <a:pt x="18" y="4"/>
                      <a:pt x="18" y="4"/>
                    </a:cubicBezTo>
                    <a:cubicBezTo>
                      <a:pt x="18" y="4"/>
                      <a:pt x="18" y="4"/>
                      <a:pt x="18" y="4"/>
                    </a:cubicBezTo>
                    <a:cubicBezTo>
                      <a:pt x="16" y="2"/>
                      <a:pt x="15" y="2"/>
                      <a:pt x="1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7" name="Freeform 2253"/>
              <p:cNvSpPr>
                <a:spLocks/>
              </p:cNvSpPr>
              <p:nvPr/>
            </p:nvSpPr>
            <p:spPr bwMode="auto">
              <a:xfrm>
                <a:off x="2046" y="2516"/>
                <a:ext cx="14" cy="17"/>
              </a:xfrm>
              <a:custGeom>
                <a:avLst/>
                <a:gdLst>
                  <a:gd name="T0" fmla="*/ 5 w 10"/>
                  <a:gd name="T1" fmla="*/ 12 h 12"/>
                  <a:gd name="T2" fmla="*/ 5 w 10"/>
                  <a:gd name="T3" fmla="*/ 12 h 12"/>
                  <a:gd name="T4" fmla="*/ 2 w 10"/>
                  <a:gd name="T5" fmla="*/ 7 h 12"/>
                  <a:gd name="T6" fmla="*/ 0 w 10"/>
                  <a:gd name="T7" fmla="*/ 4 h 12"/>
                  <a:gd name="T8" fmla="*/ 1 w 10"/>
                  <a:gd name="T9" fmla="*/ 1 h 12"/>
                  <a:gd name="T10" fmla="*/ 3 w 10"/>
                  <a:gd name="T11" fmla="*/ 0 h 12"/>
                  <a:gd name="T12" fmla="*/ 4 w 10"/>
                  <a:gd name="T13" fmla="*/ 0 h 12"/>
                  <a:gd name="T14" fmla="*/ 4 w 10"/>
                  <a:gd name="T15" fmla="*/ 1 h 12"/>
                  <a:gd name="T16" fmla="*/ 4 w 10"/>
                  <a:gd name="T17" fmla="*/ 1 h 12"/>
                  <a:gd name="T18" fmla="*/ 7 w 10"/>
                  <a:gd name="T19" fmla="*/ 1 h 12"/>
                  <a:gd name="T20" fmla="*/ 7 w 10"/>
                  <a:gd name="T21" fmla="*/ 2 h 12"/>
                  <a:gd name="T22" fmla="*/ 10 w 10"/>
                  <a:gd name="T23" fmla="*/ 4 h 12"/>
                  <a:gd name="T24" fmla="*/ 10 w 10"/>
                  <a:gd name="T25" fmla="*/ 8 h 12"/>
                  <a:gd name="T26" fmla="*/ 10 w 10"/>
                  <a:gd name="T27" fmla="*/ 9 h 12"/>
                  <a:gd name="T28" fmla="*/ 10 w 10"/>
                  <a:gd name="T29" fmla="*/ 9 h 12"/>
                  <a:gd name="T30" fmla="*/ 8 w 10"/>
                  <a:gd name="T31" fmla="*/ 7 h 12"/>
                  <a:gd name="T32" fmla="*/ 8 w 10"/>
                  <a:gd name="T33" fmla="*/ 7 h 12"/>
                  <a:gd name="T34" fmla="*/ 7 w 10"/>
                  <a:gd name="T35" fmla="*/ 7 h 12"/>
                  <a:gd name="T36" fmla="*/ 5 w 10"/>
                  <a:gd name="T37" fmla="*/ 7 h 12"/>
                  <a:gd name="T38" fmla="*/ 4 w 10"/>
                  <a:gd name="T39" fmla="*/ 6 h 12"/>
                  <a:gd name="T40" fmla="*/ 4 w 10"/>
                  <a:gd name="T41" fmla="*/ 7 h 12"/>
                  <a:gd name="T42" fmla="*/ 4 w 10"/>
                  <a:gd name="T43" fmla="*/ 9 h 12"/>
                  <a:gd name="T44" fmla="*/ 5 w 10"/>
                  <a:gd name="T45" fmla="*/ 11 h 12"/>
                  <a:gd name="T46" fmla="*/ 5 w 10"/>
                  <a:gd name="T4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12">
                    <a:moveTo>
                      <a:pt x="5" y="12"/>
                    </a:moveTo>
                    <a:cubicBezTo>
                      <a:pt x="5" y="12"/>
                      <a:pt x="5" y="12"/>
                      <a:pt x="5" y="12"/>
                    </a:cubicBezTo>
                    <a:cubicBezTo>
                      <a:pt x="2" y="7"/>
                      <a:pt x="2" y="7"/>
                      <a:pt x="2" y="7"/>
                    </a:cubicBezTo>
                    <a:cubicBezTo>
                      <a:pt x="0" y="6"/>
                      <a:pt x="0" y="5"/>
                      <a:pt x="0" y="4"/>
                    </a:cubicBezTo>
                    <a:cubicBezTo>
                      <a:pt x="1" y="1"/>
                      <a:pt x="1" y="1"/>
                      <a:pt x="1" y="1"/>
                    </a:cubicBezTo>
                    <a:cubicBezTo>
                      <a:pt x="3" y="0"/>
                      <a:pt x="3" y="0"/>
                      <a:pt x="3" y="0"/>
                    </a:cubicBezTo>
                    <a:cubicBezTo>
                      <a:pt x="3" y="0"/>
                      <a:pt x="4" y="0"/>
                      <a:pt x="4" y="0"/>
                    </a:cubicBezTo>
                    <a:cubicBezTo>
                      <a:pt x="4" y="1"/>
                      <a:pt x="4" y="1"/>
                      <a:pt x="4" y="1"/>
                    </a:cubicBezTo>
                    <a:cubicBezTo>
                      <a:pt x="4" y="1"/>
                      <a:pt x="4" y="1"/>
                      <a:pt x="4" y="1"/>
                    </a:cubicBezTo>
                    <a:cubicBezTo>
                      <a:pt x="7" y="1"/>
                      <a:pt x="7" y="1"/>
                      <a:pt x="7" y="1"/>
                    </a:cubicBezTo>
                    <a:cubicBezTo>
                      <a:pt x="7" y="2"/>
                      <a:pt x="7" y="2"/>
                      <a:pt x="7" y="2"/>
                    </a:cubicBezTo>
                    <a:cubicBezTo>
                      <a:pt x="8" y="2"/>
                      <a:pt x="9" y="3"/>
                      <a:pt x="10" y="4"/>
                    </a:cubicBezTo>
                    <a:cubicBezTo>
                      <a:pt x="10" y="8"/>
                      <a:pt x="10" y="8"/>
                      <a:pt x="10" y="8"/>
                    </a:cubicBezTo>
                    <a:cubicBezTo>
                      <a:pt x="10" y="9"/>
                      <a:pt x="10" y="9"/>
                      <a:pt x="10" y="9"/>
                    </a:cubicBezTo>
                    <a:cubicBezTo>
                      <a:pt x="10" y="9"/>
                      <a:pt x="10" y="9"/>
                      <a:pt x="10" y="9"/>
                    </a:cubicBezTo>
                    <a:cubicBezTo>
                      <a:pt x="8" y="7"/>
                      <a:pt x="8" y="7"/>
                      <a:pt x="8" y="7"/>
                    </a:cubicBezTo>
                    <a:cubicBezTo>
                      <a:pt x="8" y="7"/>
                      <a:pt x="8" y="7"/>
                      <a:pt x="8" y="7"/>
                    </a:cubicBezTo>
                    <a:cubicBezTo>
                      <a:pt x="7" y="7"/>
                      <a:pt x="7" y="7"/>
                      <a:pt x="7" y="7"/>
                    </a:cubicBezTo>
                    <a:cubicBezTo>
                      <a:pt x="5" y="7"/>
                      <a:pt x="5" y="7"/>
                      <a:pt x="5" y="7"/>
                    </a:cubicBezTo>
                    <a:cubicBezTo>
                      <a:pt x="4" y="6"/>
                      <a:pt x="4" y="6"/>
                      <a:pt x="4" y="6"/>
                    </a:cubicBezTo>
                    <a:cubicBezTo>
                      <a:pt x="4" y="7"/>
                      <a:pt x="4" y="7"/>
                      <a:pt x="4" y="7"/>
                    </a:cubicBezTo>
                    <a:cubicBezTo>
                      <a:pt x="4" y="9"/>
                      <a:pt x="4" y="9"/>
                      <a:pt x="4" y="9"/>
                    </a:cubicBezTo>
                    <a:cubicBezTo>
                      <a:pt x="5" y="11"/>
                      <a:pt x="5" y="11"/>
                      <a:pt x="5" y="11"/>
                    </a:cubicBezTo>
                    <a:cubicBezTo>
                      <a:pt x="5" y="11"/>
                      <a:pt x="5" y="12"/>
                      <a:pt x="5"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8" name="Freeform 2254"/>
              <p:cNvSpPr>
                <a:spLocks noEditPoints="1"/>
              </p:cNvSpPr>
              <p:nvPr/>
            </p:nvSpPr>
            <p:spPr bwMode="auto">
              <a:xfrm>
                <a:off x="2045" y="2515"/>
                <a:ext cx="16" cy="19"/>
              </a:xfrm>
              <a:custGeom>
                <a:avLst/>
                <a:gdLst>
                  <a:gd name="T0" fmla="*/ 4 w 12"/>
                  <a:gd name="T1" fmla="*/ 0 h 14"/>
                  <a:gd name="T2" fmla="*/ 5 w 12"/>
                  <a:gd name="T3" fmla="*/ 1 h 14"/>
                  <a:gd name="T4" fmla="*/ 8 w 12"/>
                  <a:gd name="T5" fmla="*/ 2 h 14"/>
                  <a:gd name="T6" fmla="*/ 11 w 12"/>
                  <a:gd name="T7" fmla="*/ 4 h 14"/>
                  <a:gd name="T8" fmla="*/ 12 w 12"/>
                  <a:gd name="T9" fmla="*/ 9 h 14"/>
                  <a:gd name="T10" fmla="*/ 11 w 12"/>
                  <a:gd name="T11" fmla="*/ 11 h 14"/>
                  <a:gd name="T12" fmla="*/ 10 w 12"/>
                  <a:gd name="T13" fmla="*/ 11 h 14"/>
                  <a:gd name="T14" fmla="*/ 8 w 12"/>
                  <a:gd name="T15" fmla="*/ 9 h 14"/>
                  <a:gd name="T16" fmla="*/ 6 w 12"/>
                  <a:gd name="T17" fmla="*/ 8 h 14"/>
                  <a:gd name="T18" fmla="*/ 6 w 12"/>
                  <a:gd name="T19" fmla="*/ 10 h 14"/>
                  <a:gd name="T20" fmla="*/ 6 w 12"/>
                  <a:gd name="T21" fmla="*/ 11 h 14"/>
                  <a:gd name="T22" fmla="*/ 6 w 12"/>
                  <a:gd name="T23" fmla="*/ 14 h 14"/>
                  <a:gd name="T24" fmla="*/ 5 w 12"/>
                  <a:gd name="T25" fmla="*/ 13 h 14"/>
                  <a:gd name="T26" fmla="*/ 2 w 12"/>
                  <a:gd name="T27" fmla="*/ 9 h 14"/>
                  <a:gd name="T28" fmla="*/ 0 w 12"/>
                  <a:gd name="T29" fmla="*/ 5 h 14"/>
                  <a:gd name="T30" fmla="*/ 1 w 12"/>
                  <a:gd name="T31" fmla="*/ 2 h 14"/>
                  <a:gd name="T32" fmla="*/ 4 w 12"/>
                  <a:gd name="T33" fmla="*/ 0 h 14"/>
                  <a:gd name="T34" fmla="*/ 4 w 12"/>
                  <a:gd name="T35" fmla="*/ 1 h 14"/>
                  <a:gd name="T36" fmla="*/ 2 w 12"/>
                  <a:gd name="T37" fmla="*/ 3 h 14"/>
                  <a:gd name="T38" fmla="*/ 1 w 12"/>
                  <a:gd name="T39" fmla="*/ 5 h 14"/>
                  <a:gd name="T40" fmla="*/ 3 w 12"/>
                  <a:gd name="T41" fmla="*/ 8 h 14"/>
                  <a:gd name="T42" fmla="*/ 3 w 12"/>
                  <a:gd name="T43" fmla="*/ 8 h 14"/>
                  <a:gd name="T44" fmla="*/ 3 w 12"/>
                  <a:gd name="T45" fmla="*/ 8 h 14"/>
                  <a:gd name="T46" fmla="*/ 4 w 12"/>
                  <a:gd name="T47" fmla="*/ 10 h 14"/>
                  <a:gd name="T48" fmla="*/ 4 w 12"/>
                  <a:gd name="T49" fmla="*/ 10 h 14"/>
                  <a:gd name="T50" fmla="*/ 4 w 12"/>
                  <a:gd name="T51" fmla="*/ 8 h 14"/>
                  <a:gd name="T52" fmla="*/ 4 w 12"/>
                  <a:gd name="T53" fmla="*/ 7 h 14"/>
                  <a:gd name="T54" fmla="*/ 6 w 12"/>
                  <a:gd name="T55" fmla="*/ 7 h 14"/>
                  <a:gd name="T56" fmla="*/ 8 w 12"/>
                  <a:gd name="T57" fmla="*/ 7 h 14"/>
                  <a:gd name="T58" fmla="*/ 9 w 12"/>
                  <a:gd name="T59" fmla="*/ 7 h 14"/>
                  <a:gd name="T60" fmla="*/ 9 w 12"/>
                  <a:gd name="T61" fmla="*/ 8 h 14"/>
                  <a:gd name="T62" fmla="*/ 11 w 12"/>
                  <a:gd name="T63" fmla="*/ 9 h 14"/>
                  <a:gd name="T64" fmla="*/ 11 w 12"/>
                  <a:gd name="T65" fmla="*/ 9 h 14"/>
                  <a:gd name="T66" fmla="*/ 10 w 12"/>
                  <a:gd name="T67" fmla="*/ 5 h 14"/>
                  <a:gd name="T68" fmla="*/ 8 w 12"/>
                  <a:gd name="T69" fmla="*/ 3 h 14"/>
                  <a:gd name="T70" fmla="*/ 7 w 12"/>
                  <a:gd name="T71" fmla="*/ 3 h 14"/>
                  <a:gd name="T72" fmla="*/ 5 w 12"/>
                  <a:gd name="T73" fmla="*/ 2 h 14"/>
                  <a:gd name="T74" fmla="*/ 4 w 12"/>
                  <a:gd name="T75" fmla="*/ 2 h 14"/>
                  <a:gd name="T76" fmla="*/ 4 w 12"/>
                  <a:gd name="T77" fmla="*/ 2 h 14"/>
                  <a:gd name="T78" fmla="*/ 4 w 12"/>
                  <a:gd name="T7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4" y="0"/>
                    </a:moveTo>
                    <a:cubicBezTo>
                      <a:pt x="5" y="0"/>
                      <a:pt x="5" y="0"/>
                      <a:pt x="5" y="1"/>
                    </a:cubicBezTo>
                    <a:cubicBezTo>
                      <a:pt x="8" y="2"/>
                      <a:pt x="8" y="2"/>
                      <a:pt x="8" y="2"/>
                    </a:cubicBezTo>
                    <a:cubicBezTo>
                      <a:pt x="9" y="2"/>
                      <a:pt x="10" y="3"/>
                      <a:pt x="11" y="4"/>
                    </a:cubicBezTo>
                    <a:cubicBezTo>
                      <a:pt x="12" y="9"/>
                      <a:pt x="12" y="9"/>
                      <a:pt x="12" y="9"/>
                    </a:cubicBezTo>
                    <a:cubicBezTo>
                      <a:pt x="12" y="10"/>
                      <a:pt x="12" y="11"/>
                      <a:pt x="11" y="11"/>
                    </a:cubicBezTo>
                    <a:cubicBezTo>
                      <a:pt x="11" y="11"/>
                      <a:pt x="11" y="11"/>
                      <a:pt x="10" y="11"/>
                    </a:cubicBezTo>
                    <a:cubicBezTo>
                      <a:pt x="8" y="9"/>
                      <a:pt x="8" y="9"/>
                      <a:pt x="8" y="9"/>
                    </a:cubicBezTo>
                    <a:cubicBezTo>
                      <a:pt x="6" y="8"/>
                      <a:pt x="6" y="8"/>
                      <a:pt x="6" y="8"/>
                    </a:cubicBezTo>
                    <a:cubicBezTo>
                      <a:pt x="6" y="10"/>
                      <a:pt x="6" y="10"/>
                      <a:pt x="6" y="10"/>
                    </a:cubicBezTo>
                    <a:cubicBezTo>
                      <a:pt x="6" y="11"/>
                      <a:pt x="6" y="11"/>
                      <a:pt x="6" y="11"/>
                    </a:cubicBezTo>
                    <a:cubicBezTo>
                      <a:pt x="7" y="13"/>
                      <a:pt x="7" y="14"/>
                      <a:pt x="6" y="14"/>
                    </a:cubicBezTo>
                    <a:cubicBezTo>
                      <a:pt x="6" y="14"/>
                      <a:pt x="5" y="14"/>
                      <a:pt x="5" y="13"/>
                    </a:cubicBezTo>
                    <a:cubicBezTo>
                      <a:pt x="2" y="9"/>
                      <a:pt x="2" y="9"/>
                      <a:pt x="2" y="9"/>
                    </a:cubicBezTo>
                    <a:cubicBezTo>
                      <a:pt x="1" y="8"/>
                      <a:pt x="0" y="6"/>
                      <a:pt x="0" y="5"/>
                    </a:cubicBezTo>
                    <a:cubicBezTo>
                      <a:pt x="1" y="2"/>
                      <a:pt x="1" y="2"/>
                      <a:pt x="1" y="2"/>
                    </a:cubicBezTo>
                    <a:cubicBezTo>
                      <a:pt x="4" y="0"/>
                      <a:pt x="4" y="0"/>
                      <a:pt x="4" y="0"/>
                    </a:cubicBezTo>
                    <a:moveTo>
                      <a:pt x="4" y="1"/>
                    </a:moveTo>
                    <a:cubicBezTo>
                      <a:pt x="2" y="3"/>
                      <a:pt x="2" y="3"/>
                      <a:pt x="2" y="3"/>
                    </a:cubicBezTo>
                    <a:cubicBezTo>
                      <a:pt x="1" y="5"/>
                      <a:pt x="1" y="5"/>
                      <a:pt x="1" y="5"/>
                    </a:cubicBezTo>
                    <a:cubicBezTo>
                      <a:pt x="1" y="6"/>
                      <a:pt x="2" y="7"/>
                      <a:pt x="3" y="8"/>
                    </a:cubicBezTo>
                    <a:cubicBezTo>
                      <a:pt x="3" y="8"/>
                      <a:pt x="3" y="8"/>
                      <a:pt x="3" y="8"/>
                    </a:cubicBezTo>
                    <a:cubicBezTo>
                      <a:pt x="3" y="8"/>
                      <a:pt x="3" y="8"/>
                      <a:pt x="3" y="8"/>
                    </a:cubicBezTo>
                    <a:cubicBezTo>
                      <a:pt x="4" y="10"/>
                      <a:pt x="4" y="10"/>
                      <a:pt x="4" y="10"/>
                    </a:cubicBezTo>
                    <a:cubicBezTo>
                      <a:pt x="4" y="10"/>
                      <a:pt x="4" y="10"/>
                      <a:pt x="4" y="10"/>
                    </a:cubicBezTo>
                    <a:cubicBezTo>
                      <a:pt x="4" y="8"/>
                      <a:pt x="4" y="8"/>
                      <a:pt x="4" y="8"/>
                    </a:cubicBezTo>
                    <a:cubicBezTo>
                      <a:pt x="4" y="7"/>
                      <a:pt x="4" y="7"/>
                      <a:pt x="4" y="7"/>
                    </a:cubicBezTo>
                    <a:cubicBezTo>
                      <a:pt x="6" y="7"/>
                      <a:pt x="6" y="7"/>
                      <a:pt x="6" y="7"/>
                    </a:cubicBezTo>
                    <a:cubicBezTo>
                      <a:pt x="8" y="7"/>
                      <a:pt x="8" y="7"/>
                      <a:pt x="8" y="7"/>
                    </a:cubicBezTo>
                    <a:cubicBezTo>
                      <a:pt x="9" y="7"/>
                      <a:pt x="9" y="7"/>
                      <a:pt x="9" y="7"/>
                    </a:cubicBezTo>
                    <a:cubicBezTo>
                      <a:pt x="9" y="8"/>
                      <a:pt x="9" y="8"/>
                      <a:pt x="9" y="8"/>
                    </a:cubicBezTo>
                    <a:cubicBezTo>
                      <a:pt x="11" y="9"/>
                      <a:pt x="11" y="9"/>
                      <a:pt x="11" y="9"/>
                    </a:cubicBezTo>
                    <a:cubicBezTo>
                      <a:pt x="11" y="9"/>
                      <a:pt x="11" y="9"/>
                      <a:pt x="11" y="9"/>
                    </a:cubicBezTo>
                    <a:cubicBezTo>
                      <a:pt x="10" y="5"/>
                      <a:pt x="10" y="5"/>
                      <a:pt x="10" y="5"/>
                    </a:cubicBezTo>
                    <a:cubicBezTo>
                      <a:pt x="9" y="4"/>
                      <a:pt x="9" y="4"/>
                      <a:pt x="8" y="3"/>
                    </a:cubicBezTo>
                    <a:cubicBezTo>
                      <a:pt x="8" y="3"/>
                      <a:pt x="7" y="3"/>
                      <a:pt x="7" y="3"/>
                    </a:cubicBezTo>
                    <a:cubicBezTo>
                      <a:pt x="5" y="2"/>
                      <a:pt x="5" y="2"/>
                      <a:pt x="5" y="2"/>
                    </a:cubicBezTo>
                    <a:cubicBezTo>
                      <a:pt x="4" y="2"/>
                      <a:pt x="4" y="2"/>
                      <a:pt x="4" y="2"/>
                    </a:cubicBezTo>
                    <a:cubicBezTo>
                      <a:pt x="4" y="2"/>
                      <a:pt x="4" y="2"/>
                      <a:pt x="4" y="2"/>
                    </a:cubicBezTo>
                    <a:cubicBezTo>
                      <a:pt x="4" y="1"/>
                      <a:pt x="4" y="1"/>
                      <a:pt x="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9" name="Freeform 2255"/>
              <p:cNvSpPr>
                <a:spLocks/>
              </p:cNvSpPr>
              <p:nvPr/>
            </p:nvSpPr>
            <p:spPr bwMode="auto">
              <a:xfrm>
                <a:off x="2058" y="2534"/>
                <a:ext cx="6" cy="20"/>
              </a:xfrm>
              <a:custGeom>
                <a:avLst/>
                <a:gdLst>
                  <a:gd name="T0" fmla="*/ 4 w 4"/>
                  <a:gd name="T1" fmla="*/ 14 h 14"/>
                  <a:gd name="T2" fmla="*/ 3 w 4"/>
                  <a:gd name="T3" fmla="*/ 12 h 14"/>
                  <a:gd name="T4" fmla="*/ 0 w 4"/>
                  <a:gd name="T5" fmla="*/ 5 h 14"/>
                  <a:gd name="T6" fmla="*/ 0 w 4"/>
                  <a:gd name="T7" fmla="*/ 0 h 14"/>
                  <a:gd name="T8" fmla="*/ 3 w 4"/>
                  <a:gd name="T9" fmla="*/ 2 h 14"/>
                  <a:gd name="T10" fmla="*/ 3 w 4"/>
                  <a:gd name="T11" fmla="*/ 6 h 14"/>
                  <a:gd name="T12" fmla="*/ 4 w 4"/>
                  <a:gd name="T13" fmla="*/ 12 h 14"/>
                  <a:gd name="T14" fmla="*/ 4 w 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4">
                    <a:moveTo>
                      <a:pt x="4" y="14"/>
                    </a:moveTo>
                    <a:cubicBezTo>
                      <a:pt x="3" y="12"/>
                      <a:pt x="3" y="12"/>
                      <a:pt x="3" y="12"/>
                    </a:cubicBezTo>
                    <a:cubicBezTo>
                      <a:pt x="0" y="5"/>
                      <a:pt x="0" y="5"/>
                      <a:pt x="0" y="5"/>
                    </a:cubicBezTo>
                    <a:cubicBezTo>
                      <a:pt x="0" y="0"/>
                      <a:pt x="0" y="0"/>
                      <a:pt x="0" y="0"/>
                    </a:cubicBezTo>
                    <a:cubicBezTo>
                      <a:pt x="3" y="2"/>
                      <a:pt x="3" y="2"/>
                      <a:pt x="3" y="2"/>
                    </a:cubicBezTo>
                    <a:cubicBezTo>
                      <a:pt x="3" y="6"/>
                      <a:pt x="3" y="6"/>
                      <a:pt x="3" y="6"/>
                    </a:cubicBezTo>
                    <a:cubicBezTo>
                      <a:pt x="4" y="12"/>
                      <a:pt x="4" y="12"/>
                      <a:pt x="4" y="12"/>
                    </a:cubicBezTo>
                    <a:cubicBezTo>
                      <a:pt x="4" y="13"/>
                      <a:pt x="4" y="14"/>
                      <a:pt x="4"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0" name="Freeform 2256"/>
              <p:cNvSpPr>
                <a:spLocks noEditPoints="1"/>
              </p:cNvSpPr>
              <p:nvPr/>
            </p:nvSpPr>
            <p:spPr bwMode="auto">
              <a:xfrm>
                <a:off x="2057" y="2533"/>
                <a:ext cx="8" cy="22"/>
              </a:xfrm>
              <a:custGeom>
                <a:avLst/>
                <a:gdLst>
                  <a:gd name="T0" fmla="*/ 1 w 6"/>
                  <a:gd name="T1" fmla="*/ 0 h 16"/>
                  <a:gd name="T2" fmla="*/ 4 w 6"/>
                  <a:gd name="T3" fmla="*/ 2 h 16"/>
                  <a:gd name="T4" fmla="*/ 5 w 6"/>
                  <a:gd name="T5" fmla="*/ 7 h 16"/>
                  <a:gd name="T6" fmla="*/ 6 w 6"/>
                  <a:gd name="T7" fmla="*/ 13 h 16"/>
                  <a:gd name="T8" fmla="*/ 5 w 6"/>
                  <a:gd name="T9" fmla="*/ 16 h 16"/>
                  <a:gd name="T10" fmla="*/ 4 w 6"/>
                  <a:gd name="T11" fmla="*/ 16 h 16"/>
                  <a:gd name="T12" fmla="*/ 3 w 6"/>
                  <a:gd name="T13" fmla="*/ 13 h 16"/>
                  <a:gd name="T14" fmla="*/ 0 w 6"/>
                  <a:gd name="T15" fmla="*/ 6 h 16"/>
                  <a:gd name="T16" fmla="*/ 1 w 6"/>
                  <a:gd name="T17" fmla="*/ 0 h 16"/>
                  <a:gd name="T18" fmla="*/ 2 w 6"/>
                  <a:gd name="T19" fmla="*/ 2 h 16"/>
                  <a:gd name="T20" fmla="*/ 1 w 6"/>
                  <a:gd name="T21" fmla="*/ 5 h 16"/>
                  <a:gd name="T22" fmla="*/ 4 w 6"/>
                  <a:gd name="T23" fmla="*/ 13 h 16"/>
                  <a:gd name="T24" fmla="*/ 4 w 6"/>
                  <a:gd name="T25" fmla="*/ 13 h 16"/>
                  <a:gd name="T26" fmla="*/ 4 w 6"/>
                  <a:gd name="T27" fmla="*/ 7 h 16"/>
                  <a:gd name="T28" fmla="*/ 3 w 6"/>
                  <a:gd name="T29" fmla="*/ 3 h 16"/>
                  <a:gd name="T30" fmla="*/ 2 w 6"/>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6">
                    <a:moveTo>
                      <a:pt x="1" y="0"/>
                    </a:moveTo>
                    <a:cubicBezTo>
                      <a:pt x="4" y="2"/>
                      <a:pt x="4" y="2"/>
                      <a:pt x="4" y="2"/>
                    </a:cubicBezTo>
                    <a:cubicBezTo>
                      <a:pt x="5" y="7"/>
                      <a:pt x="5" y="7"/>
                      <a:pt x="5" y="7"/>
                    </a:cubicBezTo>
                    <a:cubicBezTo>
                      <a:pt x="6" y="13"/>
                      <a:pt x="6" y="13"/>
                      <a:pt x="6" y="13"/>
                    </a:cubicBezTo>
                    <a:cubicBezTo>
                      <a:pt x="6" y="15"/>
                      <a:pt x="5" y="16"/>
                      <a:pt x="5" y="16"/>
                    </a:cubicBezTo>
                    <a:cubicBezTo>
                      <a:pt x="5" y="16"/>
                      <a:pt x="5" y="16"/>
                      <a:pt x="4" y="16"/>
                    </a:cubicBezTo>
                    <a:cubicBezTo>
                      <a:pt x="3" y="13"/>
                      <a:pt x="3" y="13"/>
                      <a:pt x="3" y="13"/>
                    </a:cubicBezTo>
                    <a:cubicBezTo>
                      <a:pt x="0" y="6"/>
                      <a:pt x="0" y="6"/>
                      <a:pt x="0" y="6"/>
                    </a:cubicBezTo>
                    <a:cubicBezTo>
                      <a:pt x="1" y="0"/>
                      <a:pt x="1" y="0"/>
                      <a:pt x="1" y="0"/>
                    </a:cubicBezTo>
                    <a:moveTo>
                      <a:pt x="2" y="2"/>
                    </a:moveTo>
                    <a:cubicBezTo>
                      <a:pt x="1" y="5"/>
                      <a:pt x="1" y="5"/>
                      <a:pt x="1" y="5"/>
                    </a:cubicBezTo>
                    <a:cubicBezTo>
                      <a:pt x="4" y="13"/>
                      <a:pt x="4" y="13"/>
                      <a:pt x="4" y="13"/>
                    </a:cubicBezTo>
                    <a:cubicBezTo>
                      <a:pt x="4" y="13"/>
                      <a:pt x="4" y="13"/>
                      <a:pt x="4" y="13"/>
                    </a:cubicBezTo>
                    <a:cubicBezTo>
                      <a:pt x="4" y="7"/>
                      <a:pt x="4" y="7"/>
                      <a:pt x="4" y="7"/>
                    </a:cubicBezTo>
                    <a:cubicBezTo>
                      <a:pt x="3" y="3"/>
                      <a:pt x="3" y="3"/>
                      <a:pt x="3" y="3"/>
                    </a:cubicBezTo>
                    <a:cubicBezTo>
                      <a:pt x="2" y="2"/>
                      <a:pt x="2" y="2"/>
                      <a:pt x="2"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1" name="Freeform 2257"/>
              <p:cNvSpPr>
                <a:spLocks/>
              </p:cNvSpPr>
              <p:nvPr/>
            </p:nvSpPr>
            <p:spPr bwMode="auto">
              <a:xfrm>
                <a:off x="2083" y="2562"/>
                <a:ext cx="13" cy="26"/>
              </a:xfrm>
              <a:custGeom>
                <a:avLst/>
                <a:gdLst>
                  <a:gd name="T0" fmla="*/ 9 w 9"/>
                  <a:gd name="T1" fmla="*/ 19 h 19"/>
                  <a:gd name="T2" fmla="*/ 7 w 9"/>
                  <a:gd name="T3" fmla="*/ 17 h 19"/>
                  <a:gd name="T4" fmla="*/ 2 w 9"/>
                  <a:gd name="T5" fmla="*/ 6 h 19"/>
                  <a:gd name="T6" fmla="*/ 1 w 9"/>
                  <a:gd name="T7" fmla="*/ 3 h 19"/>
                  <a:gd name="T8" fmla="*/ 0 w 9"/>
                  <a:gd name="T9" fmla="*/ 0 h 19"/>
                  <a:gd name="T10" fmla="*/ 3 w 9"/>
                  <a:gd name="T11" fmla="*/ 1 h 19"/>
                  <a:gd name="T12" fmla="*/ 6 w 9"/>
                  <a:gd name="T13" fmla="*/ 6 h 19"/>
                  <a:gd name="T14" fmla="*/ 6 w 9"/>
                  <a:gd name="T15" fmla="*/ 8 h 19"/>
                  <a:gd name="T16" fmla="*/ 6 w 9"/>
                  <a:gd name="T17" fmla="*/ 10 h 19"/>
                  <a:gd name="T18" fmla="*/ 6 w 9"/>
                  <a:gd name="T19" fmla="*/ 11 h 19"/>
                  <a:gd name="T20" fmla="*/ 6 w 9"/>
                  <a:gd name="T21" fmla="*/ 11 h 19"/>
                  <a:gd name="T22" fmla="*/ 9 w 9"/>
                  <a:gd name="T23" fmla="*/ 16 h 19"/>
                  <a:gd name="T24" fmla="*/ 9 w 9"/>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9">
                    <a:moveTo>
                      <a:pt x="9" y="19"/>
                    </a:moveTo>
                    <a:cubicBezTo>
                      <a:pt x="7" y="17"/>
                      <a:pt x="7" y="17"/>
                      <a:pt x="7" y="17"/>
                    </a:cubicBezTo>
                    <a:cubicBezTo>
                      <a:pt x="4" y="12"/>
                      <a:pt x="2" y="9"/>
                      <a:pt x="2" y="6"/>
                    </a:cubicBezTo>
                    <a:cubicBezTo>
                      <a:pt x="1" y="3"/>
                      <a:pt x="1" y="3"/>
                      <a:pt x="1" y="3"/>
                    </a:cubicBezTo>
                    <a:cubicBezTo>
                      <a:pt x="0" y="0"/>
                      <a:pt x="0" y="0"/>
                      <a:pt x="0" y="0"/>
                    </a:cubicBezTo>
                    <a:cubicBezTo>
                      <a:pt x="1" y="0"/>
                      <a:pt x="1" y="0"/>
                      <a:pt x="3" y="1"/>
                    </a:cubicBezTo>
                    <a:cubicBezTo>
                      <a:pt x="6" y="6"/>
                      <a:pt x="6" y="6"/>
                      <a:pt x="6" y="6"/>
                    </a:cubicBezTo>
                    <a:cubicBezTo>
                      <a:pt x="6" y="8"/>
                      <a:pt x="6" y="8"/>
                      <a:pt x="6" y="8"/>
                    </a:cubicBezTo>
                    <a:cubicBezTo>
                      <a:pt x="6" y="10"/>
                      <a:pt x="6" y="10"/>
                      <a:pt x="6" y="10"/>
                    </a:cubicBezTo>
                    <a:cubicBezTo>
                      <a:pt x="6" y="11"/>
                      <a:pt x="6" y="11"/>
                      <a:pt x="6" y="11"/>
                    </a:cubicBezTo>
                    <a:cubicBezTo>
                      <a:pt x="6" y="11"/>
                      <a:pt x="6" y="11"/>
                      <a:pt x="6" y="11"/>
                    </a:cubicBezTo>
                    <a:cubicBezTo>
                      <a:pt x="9" y="13"/>
                      <a:pt x="9" y="15"/>
                      <a:pt x="9" y="16"/>
                    </a:cubicBezTo>
                    <a:cubicBezTo>
                      <a:pt x="9" y="17"/>
                      <a:pt x="9" y="18"/>
                      <a:pt x="9" y="1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2" name="Freeform 2258"/>
              <p:cNvSpPr>
                <a:spLocks noEditPoints="1"/>
              </p:cNvSpPr>
              <p:nvPr/>
            </p:nvSpPr>
            <p:spPr bwMode="auto">
              <a:xfrm>
                <a:off x="2082" y="2559"/>
                <a:ext cx="15" cy="30"/>
              </a:xfrm>
              <a:custGeom>
                <a:avLst/>
                <a:gdLst>
                  <a:gd name="T0" fmla="*/ 0 w 11"/>
                  <a:gd name="T1" fmla="*/ 0 h 22"/>
                  <a:gd name="T2" fmla="*/ 4 w 11"/>
                  <a:gd name="T3" fmla="*/ 3 h 22"/>
                  <a:gd name="T4" fmla="*/ 8 w 11"/>
                  <a:gd name="T5" fmla="*/ 7 h 22"/>
                  <a:gd name="T6" fmla="*/ 8 w 11"/>
                  <a:gd name="T7" fmla="*/ 10 h 22"/>
                  <a:gd name="T8" fmla="*/ 8 w 11"/>
                  <a:gd name="T9" fmla="*/ 12 h 22"/>
                  <a:gd name="T10" fmla="*/ 11 w 11"/>
                  <a:gd name="T11" fmla="*/ 18 h 22"/>
                  <a:gd name="T12" fmla="*/ 10 w 11"/>
                  <a:gd name="T13" fmla="*/ 22 h 22"/>
                  <a:gd name="T14" fmla="*/ 8 w 11"/>
                  <a:gd name="T15" fmla="*/ 19 h 22"/>
                  <a:gd name="T16" fmla="*/ 2 w 11"/>
                  <a:gd name="T17" fmla="*/ 8 h 22"/>
                  <a:gd name="T18" fmla="*/ 1 w 11"/>
                  <a:gd name="T19" fmla="*/ 5 h 22"/>
                  <a:gd name="T20" fmla="*/ 0 w 11"/>
                  <a:gd name="T21" fmla="*/ 1 h 22"/>
                  <a:gd name="T22" fmla="*/ 0 w 11"/>
                  <a:gd name="T23" fmla="*/ 0 h 22"/>
                  <a:gd name="T24" fmla="*/ 2 w 11"/>
                  <a:gd name="T25" fmla="*/ 3 h 22"/>
                  <a:gd name="T26" fmla="*/ 3 w 11"/>
                  <a:gd name="T27" fmla="*/ 5 h 22"/>
                  <a:gd name="T28" fmla="*/ 4 w 11"/>
                  <a:gd name="T29" fmla="*/ 8 h 22"/>
                  <a:gd name="T30" fmla="*/ 4 w 11"/>
                  <a:gd name="T31" fmla="*/ 8 h 22"/>
                  <a:gd name="T32" fmla="*/ 4 w 11"/>
                  <a:gd name="T33" fmla="*/ 8 h 22"/>
                  <a:gd name="T34" fmla="*/ 9 w 11"/>
                  <a:gd name="T35" fmla="*/ 18 h 22"/>
                  <a:gd name="T36" fmla="*/ 10 w 11"/>
                  <a:gd name="T37" fmla="*/ 19 h 22"/>
                  <a:gd name="T38" fmla="*/ 10 w 11"/>
                  <a:gd name="T39" fmla="*/ 18 h 22"/>
                  <a:gd name="T40" fmla="*/ 7 w 11"/>
                  <a:gd name="T41" fmla="*/ 13 h 22"/>
                  <a:gd name="T42" fmla="*/ 6 w 11"/>
                  <a:gd name="T43" fmla="*/ 13 h 22"/>
                  <a:gd name="T44" fmla="*/ 6 w 11"/>
                  <a:gd name="T45" fmla="*/ 12 h 22"/>
                  <a:gd name="T46" fmla="*/ 6 w 11"/>
                  <a:gd name="T47" fmla="*/ 10 h 22"/>
                  <a:gd name="T48" fmla="*/ 6 w 11"/>
                  <a:gd name="T49" fmla="*/ 8 h 22"/>
                  <a:gd name="T50" fmla="*/ 3 w 11"/>
                  <a:gd name="T51" fmla="*/ 4 h 22"/>
                  <a:gd name="T52" fmla="*/ 2 w 11"/>
                  <a:gd name="T5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22">
                    <a:moveTo>
                      <a:pt x="0" y="0"/>
                    </a:moveTo>
                    <a:cubicBezTo>
                      <a:pt x="1" y="0"/>
                      <a:pt x="2" y="1"/>
                      <a:pt x="4" y="3"/>
                    </a:cubicBezTo>
                    <a:cubicBezTo>
                      <a:pt x="8" y="7"/>
                      <a:pt x="8" y="7"/>
                      <a:pt x="8" y="7"/>
                    </a:cubicBezTo>
                    <a:cubicBezTo>
                      <a:pt x="8" y="10"/>
                      <a:pt x="8" y="10"/>
                      <a:pt x="8" y="10"/>
                    </a:cubicBezTo>
                    <a:cubicBezTo>
                      <a:pt x="8" y="12"/>
                      <a:pt x="8" y="12"/>
                      <a:pt x="8" y="12"/>
                    </a:cubicBezTo>
                    <a:cubicBezTo>
                      <a:pt x="10" y="14"/>
                      <a:pt x="11" y="16"/>
                      <a:pt x="11" y="18"/>
                    </a:cubicBezTo>
                    <a:cubicBezTo>
                      <a:pt x="11" y="20"/>
                      <a:pt x="11" y="22"/>
                      <a:pt x="10" y="22"/>
                    </a:cubicBezTo>
                    <a:cubicBezTo>
                      <a:pt x="8" y="19"/>
                      <a:pt x="8" y="19"/>
                      <a:pt x="8" y="19"/>
                    </a:cubicBezTo>
                    <a:cubicBezTo>
                      <a:pt x="4" y="15"/>
                      <a:pt x="2" y="11"/>
                      <a:pt x="2" y="8"/>
                    </a:cubicBezTo>
                    <a:cubicBezTo>
                      <a:pt x="1" y="5"/>
                      <a:pt x="1" y="5"/>
                      <a:pt x="1" y="5"/>
                    </a:cubicBezTo>
                    <a:cubicBezTo>
                      <a:pt x="0" y="1"/>
                      <a:pt x="0" y="1"/>
                      <a:pt x="0" y="1"/>
                    </a:cubicBezTo>
                    <a:cubicBezTo>
                      <a:pt x="0" y="1"/>
                      <a:pt x="0" y="0"/>
                      <a:pt x="0" y="0"/>
                    </a:cubicBezTo>
                    <a:moveTo>
                      <a:pt x="2" y="3"/>
                    </a:moveTo>
                    <a:cubicBezTo>
                      <a:pt x="3" y="5"/>
                      <a:pt x="3" y="5"/>
                      <a:pt x="3" y="5"/>
                    </a:cubicBezTo>
                    <a:cubicBezTo>
                      <a:pt x="4" y="8"/>
                      <a:pt x="4" y="8"/>
                      <a:pt x="4" y="8"/>
                    </a:cubicBezTo>
                    <a:cubicBezTo>
                      <a:pt x="4" y="8"/>
                      <a:pt x="4" y="8"/>
                      <a:pt x="4" y="8"/>
                    </a:cubicBezTo>
                    <a:cubicBezTo>
                      <a:pt x="4" y="8"/>
                      <a:pt x="4" y="8"/>
                      <a:pt x="4" y="8"/>
                    </a:cubicBezTo>
                    <a:cubicBezTo>
                      <a:pt x="4" y="11"/>
                      <a:pt x="5" y="14"/>
                      <a:pt x="9" y="18"/>
                    </a:cubicBezTo>
                    <a:cubicBezTo>
                      <a:pt x="10" y="19"/>
                      <a:pt x="10" y="19"/>
                      <a:pt x="10" y="19"/>
                    </a:cubicBezTo>
                    <a:cubicBezTo>
                      <a:pt x="10" y="19"/>
                      <a:pt x="10" y="18"/>
                      <a:pt x="10" y="18"/>
                    </a:cubicBezTo>
                    <a:cubicBezTo>
                      <a:pt x="10" y="17"/>
                      <a:pt x="9" y="15"/>
                      <a:pt x="7" y="13"/>
                    </a:cubicBezTo>
                    <a:cubicBezTo>
                      <a:pt x="6" y="13"/>
                      <a:pt x="6" y="13"/>
                      <a:pt x="6" y="13"/>
                    </a:cubicBezTo>
                    <a:cubicBezTo>
                      <a:pt x="6" y="12"/>
                      <a:pt x="6" y="12"/>
                      <a:pt x="6" y="12"/>
                    </a:cubicBezTo>
                    <a:cubicBezTo>
                      <a:pt x="6" y="10"/>
                      <a:pt x="6" y="10"/>
                      <a:pt x="6" y="10"/>
                    </a:cubicBezTo>
                    <a:cubicBezTo>
                      <a:pt x="6" y="8"/>
                      <a:pt x="6" y="8"/>
                      <a:pt x="6" y="8"/>
                    </a:cubicBezTo>
                    <a:cubicBezTo>
                      <a:pt x="3" y="4"/>
                      <a:pt x="3" y="4"/>
                      <a:pt x="3" y="4"/>
                    </a:cubicBezTo>
                    <a:cubicBezTo>
                      <a:pt x="3" y="4"/>
                      <a:pt x="2" y="3"/>
                      <a:pt x="2" y="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3" name="Freeform 2259"/>
              <p:cNvSpPr>
                <a:spLocks/>
              </p:cNvSpPr>
              <p:nvPr/>
            </p:nvSpPr>
            <p:spPr bwMode="auto">
              <a:xfrm>
                <a:off x="2190" y="2702"/>
                <a:ext cx="725" cy="389"/>
              </a:xfrm>
              <a:custGeom>
                <a:avLst/>
                <a:gdLst>
                  <a:gd name="T0" fmla="*/ 383 w 527"/>
                  <a:gd name="T1" fmla="*/ 251 h 282"/>
                  <a:gd name="T2" fmla="*/ 364 w 527"/>
                  <a:gd name="T3" fmla="*/ 236 h 282"/>
                  <a:gd name="T4" fmla="*/ 356 w 527"/>
                  <a:gd name="T5" fmla="*/ 229 h 282"/>
                  <a:gd name="T6" fmla="*/ 322 w 527"/>
                  <a:gd name="T7" fmla="*/ 234 h 282"/>
                  <a:gd name="T8" fmla="*/ 321 w 527"/>
                  <a:gd name="T9" fmla="*/ 242 h 282"/>
                  <a:gd name="T10" fmla="*/ 299 w 527"/>
                  <a:gd name="T11" fmla="*/ 235 h 282"/>
                  <a:gd name="T12" fmla="*/ 273 w 527"/>
                  <a:gd name="T13" fmla="*/ 238 h 282"/>
                  <a:gd name="T14" fmla="*/ 261 w 527"/>
                  <a:gd name="T15" fmla="*/ 246 h 282"/>
                  <a:gd name="T16" fmla="*/ 256 w 527"/>
                  <a:gd name="T17" fmla="*/ 249 h 282"/>
                  <a:gd name="T18" fmla="*/ 242 w 527"/>
                  <a:gd name="T19" fmla="*/ 272 h 282"/>
                  <a:gd name="T20" fmla="*/ 223 w 527"/>
                  <a:gd name="T21" fmla="*/ 248 h 282"/>
                  <a:gd name="T22" fmla="*/ 205 w 527"/>
                  <a:gd name="T23" fmla="*/ 236 h 282"/>
                  <a:gd name="T24" fmla="*/ 185 w 527"/>
                  <a:gd name="T25" fmla="*/ 237 h 282"/>
                  <a:gd name="T26" fmla="*/ 168 w 527"/>
                  <a:gd name="T27" fmla="*/ 215 h 282"/>
                  <a:gd name="T28" fmla="*/ 151 w 527"/>
                  <a:gd name="T29" fmla="*/ 215 h 282"/>
                  <a:gd name="T30" fmla="*/ 69 w 527"/>
                  <a:gd name="T31" fmla="*/ 206 h 282"/>
                  <a:gd name="T32" fmla="*/ 53 w 527"/>
                  <a:gd name="T33" fmla="*/ 189 h 282"/>
                  <a:gd name="T34" fmla="*/ 6 w 527"/>
                  <a:gd name="T35" fmla="*/ 111 h 282"/>
                  <a:gd name="T36" fmla="*/ 3 w 527"/>
                  <a:gd name="T37" fmla="*/ 93 h 282"/>
                  <a:gd name="T38" fmla="*/ 7 w 527"/>
                  <a:gd name="T39" fmla="*/ 78 h 282"/>
                  <a:gd name="T40" fmla="*/ 6 w 527"/>
                  <a:gd name="T41" fmla="*/ 27 h 282"/>
                  <a:gd name="T42" fmla="*/ 5 w 527"/>
                  <a:gd name="T43" fmla="*/ 16 h 282"/>
                  <a:gd name="T44" fmla="*/ 13 w 527"/>
                  <a:gd name="T45" fmla="*/ 19 h 282"/>
                  <a:gd name="T46" fmla="*/ 15 w 527"/>
                  <a:gd name="T47" fmla="*/ 27 h 282"/>
                  <a:gd name="T48" fmla="*/ 20 w 527"/>
                  <a:gd name="T49" fmla="*/ 30 h 282"/>
                  <a:gd name="T50" fmla="*/ 19 w 527"/>
                  <a:gd name="T51" fmla="*/ 7 h 282"/>
                  <a:gd name="T52" fmla="*/ 272 w 527"/>
                  <a:gd name="T53" fmla="*/ 0 h 282"/>
                  <a:gd name="T54" fmla="*/ 291 w 527"/>
                  <a:gd name="T55" fmla="*/ 14 h 282"/>
                  <a:gd name="T56" fmla="*/ 297 w 527"/>
                  <a:gd name="T57" fmla="*/ 17 h 282"/>
                  <a:gd name="T58" fmla="*/ 306 w 527"/>
                  <a:gd name="T59" fmla="*/ 18 h 282"/>
                  <a:gd name="T60" fmla="*/ 309 w 527"/>
                  <a:gd name="T61" fmla="*/ 20 h 282"/>
                  <a:gd name="T62" fmla="*/ 317 w 527"/>
                  <a:gd name="T63" fmla="*/ 22 h 282"/>
                  <a:gd name="T64" fmla="*/ 330 w 527"/>
                  <a:gd name="T65" fmla="*/ 17 h 282"/>
                  <a:gd name="T66" fmla="*/ 364 w 527"/>
                  <a:gd name="T67" fmla="*/ 42 h 282"/>
                  <a:gd name="T68" fmla="*/ 369 w 527"/>
                  <a:gd name="T69" fmla="*/ 45 h 282"/>
                  <a:gd name="T70" fmla="*/ 374 w 527"/>
                  <a:gd name="T71" fmla="*/ 49 h 282"/>
                  <a:gd name="T72" fmla="*/ 389 w 527"/>
                  <a:gd name="T73" fmla="*/ 81 h 282"/>
                  <a:gd name="T74" fmla="*/ 385 w 527"/>
                  <a:gd name="T75" fmla="*/ 102 h 282"/>
                  <a:gd name="T76" fmla="*/ 417 w 527"/>
                  <a:gd name="T77" fmla="*/ 89 h 282"/>
                  <a:gd name="T78" fmla="*/ 418 w 527"/>
                  <a:gd name="T79" fmla="*/ 84 h 282"/>
                  <a:gd name="T80" fmla="*/ 436 w 527"/>
                  <a:gd name="T81" fmla="*/ 79 h 282"/>
                  <a:gd name="T82" fmla="*/ 485 w 527"/>
                  <a:gd name="T83" fmla="*/ 61 h 282"/>
                  <a:gd name="T84" fmla="*/ 491 w 527"/>
                  <a:gd name="T85" fmla="*/ 57 h 282"/>
                  <a:gd name="T86" fmla="*/ 500 w 527"/>
                  <a:gd name="T87" fmla="*/ 45 h 282"/>
                  <a:gd name="T88" fmla="*/ 510 w 527"/>
                  <a:gd name="T89" fmla="*/ 30 h 282"/>
                  <a:gd name="T90" fmla="*/ 519 w 527"/>
                  <a:gd name="T91" fmla="*/ 32 h 282"/>
                  <a:gd name="T92" fmla="*/ 521 w 527"/>
                  <a:gd name="T93" fmla="*/ 52 h 282"/>
                  <a:gd name="T94" fmla="*/ 522 w 527"/>
                  <a:gd name="T95" fmla="*/ 57 h 282"/>
                  <a:gd name="T96" fmla="*/ 524 w 527"/>
                  <a:gd name="T97" fmla="*/ 62 h 282"/>
                  <a:gd name="T98" fmla="*/ 497 w 527"/>
                  <a:gd name="T99" fmla="*/ 79 h 282"/>
                  <a:gd name="T100" fmla="*/ 499 w 527"/>
                  <a:gd name="T101" fmla="*/ 100 h 282"/>
                  <a:gd name="T102" fmla="*/ 465 w 527"/>
                  <a:gd name="T103" fmla="*/ 112 h 282"/>
                  <a:gd name="T104" fmla="*/ 452 w 527"/>
                  <a:gd name="T105" fmla="*/ 131 h 282"/>
                  <a:gd name="T106" fmla="*/ 449 w 527"/>
                  <a:gd name="T107" fmla="*/ 130 h 282"/>
                  <a:gd name="T108" fmla="*/ 450 w 527"/>
                  <a:gd name="T109" fmla="*/ 132 h 282"/>
                  <a:gd name="T110" fmla="*/ 445 w 527"/>
                  <a:gd name="T111" fmla="*/ 148 h 282"/>
                  <a:gd name="T112" fmla="*/ 441 w 527"/>
                  <a:gd name="T113" fmla="*/ 128 h 282"/>
                  <a:gd name="T114" fmla="*/ 442 w 527"/>
                  <a:gd name="T115" fmla="*/ 175 h 282"/>
                  <a:gd name="T116" fmla="*/ 431 w 527"/>
                  <a:gd name="T117" fmla="*/ 184 h 282"/>
                  <a:gd name="T118" fmla="*/ 405 w 527"/>
                  <a:gd name="T119" fmla="*/ 204 h 282"/>
                  <a:gd name="T120" fmla="*/ 406 w 527"/>
                  <a:gd name="T121" fmla="*/ 26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7" h="282">
                    <a:moveTo>
                      <a:pt x="403" y="282"/>
                    </a:moveTo>
                    <a:cubicBezTo>
                      <a:pt x="396" y="274"/>
                      <a:pt x="396" y="274"/>
                      <a:pt x="396" y="274"/>
                    </a:cubicBezTo>
                    <a:cubicBezTo>
                      <a:pt x="387" y="262"/>
                      <a:pt x="387" y="262"/>
                      <a:pt x="387" y="262"/>
                    </a:cubicBezTo>
                    <a:cubicBezTo>
                      <a:pt x="385" y="261"/>
                      <a:pt x="384" y="258"/>
                      <a:pt x="383" y="251"/>
                    </a:cubicBezTo>
                    <a:cubicBezTo>
                      <a:pt x="382" y="245"/>
                      <a:pt x="380" y="241"/>
                      <a:pt x="378" y="238"/>
                    </a:cubicBezTo>
                    <a:cubicBezTo>
                      <a:pt x="374" y="235"/>
                      <a:pt x="372" y="234"/>
                      <a:pt x="370" y="234"/>
                    </a:cubicBezTo>
                    <a:cubicBezTo>
                      <a:pt x="369" y="234"/>
                      <a:pt x="368" y="234"/>
                      <a:pt x="367" y="234"/>
                    </a:cubicBezTo>
                    <a:cubicBezTo>
                      <a:pt x="364" y="236"/>
                      <a:pt x="364" y="236"/>
                      <a:pt x="364" y="236"/>
                    </a:cubicBezTo>
                    <a:cubicBezTo>
                      <a:pt x="361" y="237"/>
                      <a:pt x="361" y="237"/>
                      <a:pt x="361" y="237"/>
                    </a:cubicBezTo>
                    <a:cubicBezTo>
                      <a:pt x="359" y="234"/>
                      <a:pt x="359" y="234"/>
                      <a:pt x="359" y="234"/>
                    </a:cubicBezTo>
                    <a:cubicBezTo>
                      <a:pt x="356" y="230"/>
                      <a:pt x="356" y="230"/>
                      <a:pt x="356" y="230"/>
                    </a:cubicBezTo>
                    <a:cubicBezTo>
                      <a:pt x="356" y="229"/>
                      <a:pt x="356" y="229"/>
                      <a:pt x="356" y="229"/>
                    </a:cubicBezTo>
                    <a:cubicBezTo>
                      <a:pt x="355" y="229"/>
                      <a:pt x="355" y="229"/>
                      <a:pt x="355" y="229"/>
                    </a:cubicBezTo>
                    <a:cubicBezTo>
                      <a:pt x="340" y="228"/>
                      <a:pt x="340" y="228"/>
                      <a:pt x="340" y="228"/>
                    </a:cubicBezTo>
                    <a:cubicBezTo>
                      <a:pt x="325" y="229"/>
                      <a:pt x="325" y="229"/>
                      <a:pt x="325" y="229"/>
                    </a:cubicBezTo>
                    <a:cubicBezTo>
                      <a:pt x="324" y="229"/>
                      <a:pt x="322" y="230"/>
                      <a:pt x="322" y="234"/>
                    </a:cubicBezTo>
                    <a:cubicBezTo>
                      <a:pt x="321" y="237"/>
                      <a:pt x="322" y="239"/>
                      <a:pt x="323" y="240"/>
                    </a:cubicBezTo>
                    <a:cubicBezTo>
                      <a:pt x="324" y="241"/>
                      <a:pt x="324" y="242"/>
                      <a:pt x="324" y="242"/>
                    </a:cubicBezTo>
                    <a:cubicBezTo>
                      <a:pt x="324" y="242"/>
                      <a:pt x="324" y="242"/>
                      <a:pt x="323" y="242"/>
                    </a:cubicBezTo>
                    <a:cubicBezTo>
                      <a:pt x="322" y="242"/>
                      <a:pt x="322" y="242"/>
                      <a:pt x="321" y="242"/>
                    </a:cubicBezTo>
                    <a:cubicBezTo>
                      <a:pt x="315" y="241"/>
                      <a:pt x="315" y="241"/>
                      <a:pt x="315" y="241"/>
                    </a:cubicBezTo>
                    <a:cubicBezTo>
                      <a:pt x="306" y="238"/>
                      <a:pt x="306" y="238"/>
                      <a:pt x="306" y="238"/>
                    </a:cubicBezTo>
                    <a:cubicBezTo>
                      <a:pt x="305" y="237"/>
                      <a:pt x="305" y="237"/>
                      <a:pt x="305" y="237"/>
                    </a:cubicBezTo>
                    <a:cubicBezTo>
                      <a:pt x="302" y="236"/>
                      <a:pt x="300" y="235"/>
                      <a:pt x="299" y="235"/>
                    </a:cubicBezTo>
                    <a:cubicBezTo>
                      <a:pt x="299" y="235"/>
                      <a:pt x="298" y="236"/>
                      <a:pt x="298" y="236"/>
                    </a:cubicBezTo>
                    <a:cubicBezTo>
                      <a:pt x="289" y="236"/>
                      <a:pt x="289" y="236"/>
                      <a:pt x="289" y="236"/>
                    </a:cubicBezTo>
                    <a:cubicBezTo>
                      <a:pt x="277" y="236"/>
                      <a:pt x="277" y="236"/>
                      <a:pt x="277" y="236"/>
                    </a:cubicBezTo>
                    <a:cubicBezTo>
                      <a:pt x="275" y="236"/>
                      <a:pt x="274" y="237"/>
                      <a:pt x="273" y="238"/>
                    </a:cubicBezTo>
                    <a:cubicBezTo>
                      <a:pt x="273" y="238"/>
                      <a:pt x="273" y="238"/>
                      <a:pt x="273" y="238"/>
                    </a:cubicBezTo>
                    <a:cubicBezTo>
                      <a:pt x="273" y="239"/>
                      <a:pt x="273" y="239"/>
                      <a:pt x="273" y="239"/>
                    </a:cubicBezTo>
                    <a:cubicBezTo>
                      <a:pt x="271" y="242"/>
                      <a:pt x="271" y="242"/>
                      <a:pt x="271" y="242"/>
                    </a:cubicBezTo>
                    <a:cubicBezTo>
                      <a:pt x="269" y="245"/>
                      <a:pt x="266" y="246"/>
                      <a:pt x="261" y="246"/>
                    </a:cubicBezTo>
                    <a:cubicBezTo>
                      <a:pt x="257" y="247"/>
                      <a:pt x="257" y="247"/>
                      <a:pt x="257" y="247"/>
                    </a:cubicBezTo>
                    <a:cubicBezTo>
                      <a:pt x="256" y="247"/>
                      <a:pt x="256" y="247"/>
                      <a:pt x="256" y="247"/>
                    </a:cubicBezTo>
                    <a:cubicBezTo>
                      <a:pt x="256" y="248"/>
                      <a:pt x="256" y="248"/>
                      <a:pt x="256" y="248"/>
                    </a:cubicBezTo>
                    <a:cubicBezTo>
                      <a:pt x="256" y="249"/>
                      <a:pt x="256" y="249"/>
                      <a:pt x="256" y="249"/>
                    </a:cubicBezTo>
                    <a:cubicBezTo>
                      <a:pt x="256" y="251"/>
                      <a:pt x="254" y="252"/>
                      <a:pt x="252" y="254"/>
                    </a:cubicBezTo>
                    <a:cubicBezTo>
                      <a:pt x="249" y="255"/>
                      <a:pt x="248" y="257"/>
                      <a:pt x="249" y="262"/>
                    </a:cubicBezTo>
                    <a:cubicBezTo>
                      <a:pt x="250" y="268"/>
                      <a:pt x="250" y="273"/>
                      <a:pt x="250" y="276"/>
                    </a:cubicBezTo>
                    <a:cubicBezTo>
                      <a:pt x="242" y="272"/>
                      <a:pt x="242" y="272"/>
                      <a:pt x="242" y="272"/>
                    </a:cubicBezTo>
                    <a:cubicBezTo>
                      <a:pt x="238" y="270"/>
                      <a:pt x="234" y="268"/>
                      <a:pt x="233" y="267"/>
                    </a:cubicBezTo>
                    <a:cubicBezTo>
                      <a:pt x="232" y="266"/>
                      <a:pt x="232" y="265"/>
                      <a:pt x="232" y="263"/>
                    </a:cubicBezTo>
                    <a:cubicBezTo>
                      <a:pt x="231" y="261"/>
                      <a:pt x="231" y="259"/>
                      <a:pt x="229" y="258"/>
                    </a:cubicBezTo>
                    <a:cubicBezTo>
                      <a:pt x="223" y="248"/>
                      <a:pt x="223" y="248"/>
                      <a:pt x="223" y="248"/>
                    </a:cubicBezTo>
                    <a:cubicBezTo>
                      <a:pt x="217" y="238"/>
                      <a:pt x="217" y="238"/>
                      <a:pt x="217" y="238"/>
                    </a:cubicBezTo>
                    <a:cubicBezTo>
                      <a:pt x="216" y="236"/>
                      <a:pt x="213" y="235"/>
                      <a:pt x="211" y="235"/>
                    </a:cubicBezTo>
                    <a:cubicBezTo>
                      <a:pt x="205" y="236"/>
                      <a:pt x="205" y="236"/>
                      <a:pt x="205" y="236"/>
                    </a:cubicBezTo>
                    <a:cubicBezTo>
                      <a:pt x="205" y="236"/>
                      <a:pt x="205" y="236"/>
                      <a:pt x="205" y="236"/>
                    </a:cubicBezTo>
                    <a:cubicBezTo>
                      <a:pt x="203" y="236"/>
                      <a:pt x="202" y="238"/>
                      <a:pt x="201" y="240"/>
                    </a:cubicBezTo>
                    <a:cubicBezTo>
                      <a:pt x="197" y="244"/>
                      <a:pt x="197" y="244"/>
                      <a:pt x="197" y="244"/>
                    </a:cubicBezTo>
                    <a:cubicBezTo>
                      <a:pt x="197" y="244"/>
                      <a:pt x="197" y="244"/>
                      <a:pt x="196" y="244"/>
                    </a:cubicBezTo>
                    <a:cubicBezTo>
                      <a:pt x="193" y="244"/>
                      <a:pt x="189" y="240"/>
                      <a:pt x="185" y="237"/>
                    </a:cubicBezTo>
                    <a:cubicBezTo>
                      <a:pt x="185" y="236"/>
                      <a:pt x="183" y="235"/>
                      <a:pt x="183" y="232"/>
                    </a:cubicBezTo>
                    <a:cubicBezTo>
                      <a:pt x="181" y="228"/>
                      <a:pt x="181" y="228"/>
                      <a:pt x="181" y="228"/>
                    </a:cubicBezTo>
                    <a:cubicBezTo>
                      <a:pt x="168" y="215"/>
                      <a:pt x="168" y="215"/>
                      <a:pt x="168" y="215"/>
                    </a:cubicBezTo>
                    <a:cubicBezTo>
                      <a:pt x="168" y="215"/>
                      <a:pt x="168" y="215"/>
                      <a:pt x="168" y="215"/>
                    </a:cubicBezTo>
                    <a:cubicBezTo>
                      <a:pt x="167" y="215"/>
                      <a:pt x="167" y="215"/>
                      <a:pt x="167" y="215"/>
                    </a:cubicBezTo>
                    <a:cubicBezTo>
                      <a:pt x="152" y="214"/>
                      <a:pt x="152" y="214"/>
                      <a:pt x="152" y="214"/>
                    </a:cubicBezTo>
                    <a:cubicBezTo>
                      <a:pt x="151" y="214"/>
                      <a:pt x="151" y="214"/>
                      <a:pt x="151" y="214"/>
                    </a:cubicBezTo>
                    <a:cubicBezTo>
                      <a:pt x="151" y="215"/>
                      <a:pt x="151" y="215"/>
                      <a:pt x="151" y="215"/>
                    </a:cubicBezTo>
                    <a:cubicBezTo>
                      <a:pt x="151" y="219"/>
                      <a:pt x="151" y="219"/>
                      <a:pt x="151" y="219"/>
                    </a:cubicBezTo>
                    <a:cubicBezTo>
                      <a:pt x="125" y="219"/>
                      <a:pt x="125" y="219"/>
                      <a:pt x="125" y="219"/>
                    </a:cubicBezTo>
                    <a:cubicBezTo>
                      <a:pt x="92" y="206"/>
                      <a:pt x="92" y="206"/>
                      <a:pt x="92" y="206"/>
                    </a:cubicBezTo>
                    <a:cubicBezTo>
                      <a:pt x="69" y="206"/>
                      <a:pt x="69" y="206"/>
                      <a:pt x="69" y="206"/>
                    </a:cubicBezTo>
                    <a:cubicBezTo>
                      <a:pt x="69" y="202"/>
                      <a:pt x="69" y="202"/>
                      <a:pt x="69" y="202"/>
                    </a:cubicBezTo>
                    <a:cubicBezTo>
                      <a:pt x="67" y="197"/>
                      <a:pt x="65" y="194"/>
                      <a:pt x="62" y="193"/>
                    </a:cubicBezTo>
                    <a:cubicBezTo>
                      <a:pt x="58" y="192"/>
                      <a:pt x="58" y="192"/>
                      <a:pt x="58" y="192"/>
                    </a:cubicBezTo>
                    <a:cubicBezTo>
                      <a:pt x="53" y="189"/>
                      <a:pt x="53" y="189"/>
                      <a:pt x="53" y="189"/>
                    </a:cubicBezTo>
                    <a:cubicBezTo>
                      <a:pt x="39" y="179"/>
                      <a:pt x="39" y="179"/>
                      <a:pt x="39" y="179"/>
                    </a:cubicBezTo>
                    <a:cubicBezTo>
                      <a:pt x="29" y="164"/>
                      <a:pt x="29" y="164"/>
                      <a:pt x="29" y="164"/>
                    </a:cubicBezTo>
                    <a:cubicBezTo>
                      <a:pt x="13" y="139"/>
                      <a:pt x="13" y="139"/>
                      <a:pt x="13" y="139"/>
                    </a:cubicBezTo>
                    <a:cubicBezTo>
                      <a:pt x="7" y="125"/>
                      <a:pt x="4" y="115"/>
                      <a:pt x="6" y="111"/>
                    </a:cubicBezTo>
                    <a:cubicBezTo>
                      <a:pt x="7" y="105"/>
                      <a:pt x="7" y="105"/>
                      <a:pt x="7" y="105"/>
                    </a:cubicBezTo>
                    <a:cubicBezTo>
                      <a:pt x="7" y="104"/>
                      <a:pt x="7" y="104"/>
                      <a:pt x="7" y="103"/>
                    </a:cubicBezTo>
                    <a:cubicBezTo>
                      <a:pt x="7" y="101"/>
                      <a:pt x="7" y="100"/>
                      <a:pt x="6" y="99"/>
                    </a:cubicBezTo>
                    <a:cubicBezTo>
                      <a:pt x="3" y="93"/>
                      <a:pt x="3" y="93"/>
                      <a:pt x="3" y="93"/>
                    </a:cubicBezTo>
                    <a:cubicBezTo>
                      <a:pt x="2" y="90"/>
                      <a:pt x="2" y="88"/>
                      <a:pt x="2" y="87"/>
                    </a:cubicBezTo>
                    <a:cubicBezTo>
                      <a:pt x="7" y="78"/>
                      <a:pt x="7" y="78"/>
                      <a:pt x="7" y="78"/>
                    </a:cubicBezTo>
                    <a:cubicBezTo>
                      <a:pt x="7" y="78"/>
                      <a:pt x="7" y="78"/>
                      <a:pt x="7" y="78"/>
                    </a:cubicBezTo>
                    <a:cubicBezTo>
                      <a:pt x="7" y="78"/>
                      <a:pt x="7" y="78"/>
                      <a:pt x="7" y="78"/>
                    </a:cubicBezTo>
                    <a:cubicBezTo>
                      <a:pt x="5" y="72"/>
                      <a:pt x="5" y="72"/>
                      <a:pt x="5" y="72"/>
                    </a:cubicBezTo>
                    <a:cubicBezTo>
                      <a:pt x="7" y="65"/>
                      <a:pt x="7" y="65"/>
                      <a:pt x="7" y="65"/>
                    </a:cubicBezTo>
                    <a:cubicBezTo>
                      <a:pt x="6" y="27"/>
                      <a:pt x="6" y="27"/>
                      <a:pt x="6" y="27"/>
                    </a:cubicBezTo>
                    <a:cubicBezTo>
                      <a:pt x="6" y="27"/>
                      <a:pt x="6" y="27"/>
                      <a:pt x="6" y="27"/>
                    </a:cubicBezTo>
                    <a:cubicBezTo>
                      <a:pt x="6" y="26"/>
                      <a:pt x="6" y="26"/>
                      <a:pt x="6" y="26"/>
                    </a:cubicBezTo>
                    <a:cubicBezTo>
                      <a:pt x="2" y="22"/>
                      <a:pt x="0" y="19"/>
                      <a:pt x="0" y="17"/>
                    </a:cubicBezTo>
                    <a:cubicBezTo>
                      <a:pt x="1" y="17"/>
                      <a:pt x="1" y="16"/>
                      <a:pt x="1" y="16"/>
                    </a:cubicBezTo>
                    <a:cubicBezTo>
                      <a:pt x="5" y="16"/>
                      <a:pt x="5" y="16"/>
                      <a:pt x="5" y="16"/>
                    </a:cubicBezTo>
                    <a:cubicBezTo>
                      <a:pt x="9" y="18"/>
                      <a:pt x="9" y="18"/>
                      <a:pt x="9" y="18"/>
                    </a:cubicBezTo>
                    <a:cubicBezTo>
                      <a:pt x="9" y="18"/>
                      <a:pt x="9" y="18"/>
                      <a:pt x="9" y="18"/>
                    </a:cubicBezTo>
                    <a:cubicBezTo>
                      <a:pt x="9" y="18"/>
                      <a:pt x="9" y="18"/>
                      <a:pt x="9" y="18"/>
                    </a:cubicBezTo>
                    <a:cubicBezTo>
                      <a:pt x="13" y="19"/>
                      <a:pt x="13" y="19"/>
                      <a:pt x="13" y="19"/>
                    </a:cubicBezTo>
                    <a:cubicBezTo>
                      <a:pt x="16" y="20"/>
                      <a:pt x="16" y="20"/>
                      <a:pt x="16" y="20"/>
                    </a:cubicBezTo>
                    <a:cubicBezTo>
                      <a:pt x="17" y="20"/>
                      <a:pt x="17" y="20"/>
                      <a:pt x="17" y="21"/>
                    </a:cubicBezTo>
                    <a:cubicBezTo>
                      <a:pt x="17" y="21"/>
                      <a:pt x="17" y="22"/>
                      <a:pt x="16" y="23"/>
                    </a:cubicBezTo>
                    <a:cubicBezTo>
                      <a:pt x="15" y="27"/>
                      <a:pt x="15" y="27"/>
                      <a:pt x="15" y="27"/>
                    </a:cubicBezTo>
                    <a:cubicBezTo>
                      <a:pt x="15" y="29"/>
                      <a:pt x="15" y="30"/>
                      <a:pt x="16" y="31"/>
                    </a:cubicBezTo>
                    <a:cubicBezTo>
                      <a:pt x="17" y="31"/>
                      <a:pt x="17" y="31"/>
                      <a:pt x="17" y="31"/>
                    </a:cubicBezTo>
                    <a:cubicBezTo>
                      <a:pt x="17" y="31"/>
                      <a:pt x="17" y="31"/>
                      <a:pt x="17" y="31"/>
                    </a:cubicBezTo>
                    <a:cubicBezTo>
                      <a:pt x="20" y="30"/>
                      <a:pt x="20" y="30"/>
                      <a:pt x="20" y="30"/>
                    </a:cubicBezTo>
                    <a:cubicBezTo>
                      <a:pt x="20" y="30"/>
                      <a:pt x="20" y="30"/>
                      <a:pt x="20" y="30"/>
                    </a:cubicBezTo>
                    <a:cubicBezTo>
                      <a:pt x="20" y="30"/>
                      <a:pt x="20" y="30"/>
                      <a:pt x="20" y="30"/>
                    </a:cubicBezTo>
                    <a:cubicBezTo>
                      <a:pt x="24" y="25"/>
                      <a:pt x="24" y="19"/>
                      <a:pt x="22" y="11"/>
                    </a:cubicBezTo>
                    <a:cubicBezTo>
                      <a:pt x="19" y="7"/>
                      <a:pt x="19" y="7"/>
                      <a:pt x="19" y="7"/>
                    </a:cubicBezTo>
                    <a:cubicBezTo>
                      <a:pt x="273" y="7"/>
                      <a:pt x="273" y="7"/>
                      <a:pt x="273" y="7"/>
                    </a:cubicBezTo>
                    <a:cubicBezTo>
                      <a:pt x="274" y="7"/>
                      <a:pt x="274" y="7"/>
                      <a:pt x="274" y="7"/>
                    </a:cubicBezTo>
                    <a:cubicBezTo>
                      <a:pt x="274" y="6"/>
                      <a:pt x="274" y="6"/>
                      <a:pt x="274" y="6"/>
                    </a:cubicBezTo>
                    <a:cubicBezTo>
                      <a:pt x="272" y="0"/>
                      <a:pt x="272" y="0"/>
                      <a:pt x="272" y="0"/>
                    </a:cubicBezTo>
                    <a:cubicBezTo>
                      <a:pt x="274" y="0"/>
                      <a:pt x="274" y="0"/>
                      <a:pt x="274" y="0"/>
                    </a:cubicBezTo>
                    <a:cubicBezTo>
                      <a:pt x="276" y="5"/>
                      <a:pt x="278" y="8"/>
                      <a:pt x="281" y="10"/>
                    </a:cubicBezTo>
                    <a:cubicBezTo>
                      <a:pt x="287" y="12"/>
                      <a:pt x="287" y="12"/>
                      <a:pt x="287" y="12"/>
                    </a:cubicBezTo>
                    <a:cubicBezTo>
                      <a:pt x="289" y="12"/>
                      <a:pt x="291" y="13"/>
                      <a:pt x="291" y="14"/>
                    </a:cubicBezTo>
                    <a:cubicBezTo>
                      <a:pt x="295" y="17"/>
                      <a:pt x="295" y="17"/>
                      <a:pt x="295" y="17"/>
                    </a:cubicBezTo>
                    <a:cubicBezTo>
                      <a:pt x="295" y="17"/>
                      <a:pt x="295" y="17"/>
                      <a:pt x="295" y="17"/>
                    </a:cubicBezTo>
                    <a:cubicBezTo>
                      <a:pt x="295" y="17"/>
                      <a:pt x="295" y="17"/>
                      <a:pt x="295" y="17"/>
                    </a:cubicBezTo>
                    <a:cubicBezTo>
                      <a:pt x="297" y="17"/>
                      <a:pt x="297" y="17"/>
                      <a:pt x="297" y="17"/>
                    </a:cubicBezTo>
                    <a:cubicBezTo>
                      <a:pt x="298" y="19"/>
                      <a:pt x="300" y="20"/>
                      <a:pt x="302" y="20"/>
                    </a:cubicBezTo>
                    <a:cubicBezTo>
                      <a:pt x="302" y="20"/>
                      <a:pt x="302" y="20"/>
                      <a:pt x="302" y="20"/>
                    </a:cubicBezTo>
                    <a:cubicBezTo>
                      <a:pt x="302" y="20"/>
                      <a:pt x="302" y="20"/>
                      <a:pt x="302" y="20"/>
                    </a:cubicBezTo>
                    <a:cubicBezTo>
                      <a:pt x="306" y="18"/>
                      <a:pt x="306" y="18"/>
                      <a:pt x="306" y="18"/>
                    </a:cubicBezTo>
                    <a:cubicBezTo>
                      <a:pt x="308" y="17"/>
                      <a:pt x="308" y="17"/>
                      <a:pt x="308" y="17"/>
                    </a:cubicBezTo>
                    <a:cubicBezTo>
                      <a:pt x="309" y="20"/>
                      <a:pt x="309" y="20"/>
                      <a:pt x="309" y="20"/>
                    </a:cubicBezTo>
                    <a:cubicBezTo>
                      <a:pt x="309" y="20"/>
                      <a:pt x="309" y="20"/>
                      <a:pt x="309" y="20"/>
                    </a:cubicBezTo>
                    <a:cubicBezTo>
                      <a:pt x="309" y="20"/>
                      <a:pt x="309" y="20"/>
                      <a:pt x="309" y="20"/>
                    </a:cubicBezTo>
                    <a:cubicBezTo>
                      <a:pt x="315" y="20"/>
                      <a:pt x="315" y="20"/>
                      <a:pt x="315" y="20"/>
                    </a:cubicBezTo>
                    <a:cubicBezTo>
                      <a:pt x="316" y="22"/>
                      <a:pt x="316" y="22"/>
                      <a:pt x="316" y="22"/>
                    </a:cubicBezTo>
                    <a:cubicBezTo>
                      <a:pt x="317" y="22"/>
                      <a:pt x="317" y="22"/>
                      <a:pt x="317" y="22"/>
                    </a:cubicBezTo>
                    <a:cubicBezTo>
                      <a:pt x="317" y="22"/>
                      <a:pt x="317" y="22"/>
                      <a:pt x="317" y="22"/>
                    </a:cubicBezTo>
                    <a:cubicBezTo>
                      <a:pt x="323" y="21"/>
                      <a:pt x="323" y="21"/>
                      <a:pt x="323" y="21"/>
                    </a:cubicBezTo>
                    <a:cubicBezTo>
                      <a:pt x="323" y="21"/>
                      <a:pt x="323" y="21"/>
                      <a:pt x="323" y="21"/>
                    </a:cubicBezTo>
                    <a:cubicBezTo>
                      <a:pt x="324" y="21"/>
                      <a:pt x="324" y="21"/>
                      <a:pt x="324" y="21"/>
                    </a:cubicBezTo>
                    <a:cubicBezTo>
                      <a:pt x="327" y="18"/>
                      <a:pt x="329" y="17"/>
                      <a:pt x="330" y="17"/>
                    </a:cubicBezTo>
                    <a:cubicBezTo>
                      <a:pt x="331" y="17"/>
                      <a:pt x="336" y="19"/>
                      <a:pt x="347" y="26"/>
                    </a:cubicBezTo>
                    <a:cubicBezTo>
                      <a:pt x="362" y="37"/>
                      <a:pt x="362" y="37"/>
                      <a:pt x="362" y="37"/>
                    </a:cubicBezTo>
                    <a:cubicBezTo>
                      <a:pt x="364" y="41"/>
                      <a:pt x="364" y="41"/>
                      <a:pt x="364" y="41"/>
                    </a:cubicBezTo>
                    <a:cubicBezTo>
                      <a:pt x="364" y="42"/>
                      <a:pt x="364" y="42"/>
                      <a:pt x="364" y="42"/>
                    </a:cubicBezTo>
                    <a:cubicBezTo>
                      <a:pt x="364" y="42"/>
                      <a:pt x="364" y="42"/>
                      <a:pt x="364" y="42"/>
                    </a:cubicBezTo>
                    <a:cubicBezTo>
                      <a:pt x="368" y="43"/>
                      <a:pt x="368" y="43"/>
                      <a:pt x="368" y="43"/>
                    </a:cubicBezTo>
                    <a:cubicBezTo>
                      <a:pt x="369" y="45"/>
                      <a:pt x="369" y="45"/>
                      <a:pt x="369" y="45"/>
                    </a:cubicBezTo>
                    <a:cubicBezTo>
                      <a:pt x="369" y="45"/>
                      <a:pt x="369" y="45"/>
                      <a:pt x="369" y="45"/>
                    </a:cubicBezTo>
                    <a:cubicBezTo>
                      <a:pt x="370" y="45"/>
                      <a:pt x="370" y="45"/>
                      <a:pt x="370" y="45"/>
                    </a:cubicBezTo>
                    <a:cubicBezTo>
                      <a:pt x="373" y="46"/>
                      <a:pt x="373" y="46"/>
                      <a:pt x="373" y="46"/>
                    </a:cubicBezTo>
                    <a:cubicBezTo>
                      <a:pt x="374" y="49"/>
                      <a:pt x="374" y="49"/>
                      <a:pt x="374" y="49"/>
                    </a:cubicBezTo>
                    <a:cubicBezTo>
                      <a:pt x="374" y="49"/>
                      <a:pt x="374" y="49"/>
                      <a:pt x="374" y="49"/>
                    </a:cubicBezTo>
                    <a:cubicBezTo>
                      <a:pt x="375" y="50"/>
                      <a:pt x="375" y="50"/>
                      <a:pt x="375" y="50"/>
                    </a:cubicBezTo>
                    <a:cubicBezTo>
                      <a:pt x="378" y="51"/>
                      <a:pt x="385" y="55"/>
                      <a:pt x="385" y="57"/>
                    </a:cubicBezTo>
                    <a:cubicBezTo>
                      <a:pt x="387" y="69"/>
                      <a:pt x="387" y="69"/>
                      <a:pt x="387" y="69"/>
                    </a:cubicBezTo>
                    <a:cubicBezTo>
                      <a:pt x="389" y="81"/>
                      <a:pt x="389" y="81"/>
                      <a:pt x="389" y="81"/>
                    </a:cubicBezTo>
                    <a:cubicBezTo>
                      <a:pt x="384" y="90"/>
                      <a:pt x="384" y="90"/>
                      <a:pt x="384" y="90"/>
                    </a:cubicBezTo>
                    <a:cubicBezTo>
                      <a:pt x="382" y="91"/>
                      <a:pt x="379" y="93"/>
                      <a:pt x="379" y="96"/>
                    </a:cubicBezTo>
                    <a:cubicBezTo>
                      <a:pt x="379" y="97"/>
                      <a:pt x="380" y="98"/>
                      <a:pt x="381" y="100"/>
                    </a:cubicBezTo>
                    <a:cubicBezTo>
                      <a:pt x="381" y="101"/>
                      <a:pt x="383" y="102"/>
                      <a:pt x="385" y="102"/>
                    </a:cubicBezTo>
                    <a:cubicBezTo>
                      <a:pt x="387" y="102"/>
                      <a:pt x="389" y="101"/>
                      <a:pt x="393" y="99"/>
                    </a:cubicBezTo>
                    <a:cubicBezTo>
                      <a:pt x="399" y="95"/>
                      <a:pt x="399" y="95"/>
                      <a:pt x="399" y="95"/>
                    </a:cubicBezTo>
                    <a:cubicBezTo>
                      <a:pt x="417" y="89"/>
                      <a:pt x="417" y="89"/>
                      <a:pt x="417" y="89"/>
                    </a:cubicBezTo>
                    <a:cubicBezTo>
                      <a:pt x="417" y="89"/>
                      <a:pt x="417" y="89"/>
                      <a:pt x="417" y="89"/>
                    </a:cubicBezTo>
                    <a:cubicBezTo>
                      <a:pt x="417" y="89"/>
                      <a:pt x="417" y="89"/>
                      <a:pt x="417" y="89"/>
                    </a:cubicBezTo>
                    <a:cubicBezTo>
                      <a:pt x="418" y="84"/>
                      <a:pt x="418" y="84"/>
                      <a:pt x="418" y="84"/>
                    </a:cubicBezTo>
                    <a:cubicBezTo>
                      <a:pt x="418" y="84"/>
                      <a:pt x="418" y="84"/>
                      <a:pt x="418" y="84"/>
                    </a:cubicBezTo>
                    <a:cubicBezTo>
                      <a:pt x="418" y="84"/>
                      <a:pt x="418" y="84"/>
                      <a:pt x="418" y="84"/>
                    </a:cubicBezTo>
                    <a:cubicBezTo>
                      <a:pt x="417" y="81"/>
                      <a:pt x="417" y="81"/>
                      <a:pt x="417" y="81"/>
                    </a:cubicBezTo>
                    <a:cubicBezTo>
                      <a:pt x="420" y="79"/>
                      <a:pt x="423" y="78"/>
                      <a:pt x="427" y="78"/>
                    </a:cubicBezTo>
                    <a:cubicBezTo>
                      <a:pt x="429" y="78"/>
                      <a:pt x="431" y="78"/>
                      <a:pt x="433" y="79"/>
                    </a:cubicBezTo>
                    <a:cubicBezTo>
                      <a:pt x="434" y="79"/>
                      <a:pt x="435" y="79"/>
                      <a:pt x="436" y="79"/>
                    </a:cubicBezTo>
                    <a:cubicBezTo>
                      <a:pt x="438" y="79"/>
                      <a:pt x="440" y="78"/>
                      <a:pt x="440" y="76"/>
                    </a:cubicBezTo>
                    <a:cubicBezTo>
                      <a:pt x="441" y="71"/>
                      <a:pt x="441" y="71"/>
                      <a:pt x="441" y="71"/>
                    </a:cubicBezTo>
                    <a:cubicBezTo>
                      <a:pt x="455" y="61"/>
                      <a:pt x="455" y="61"/>
                      <a:pt x="455" y="61"/>
                    </a:cubicBezTo>
                    <a:cubicBezTo>
                      <a:pt x="485" y="61"/>
                      <a:pt x="485" y="61"/>
                      <a:pt x="485" y="61"/>
                    </a:cubicBezTo>
                    <a:cubicBezTo>
                      <a:pt x="486" y="61"/>
                      <a:pt x="486" y="61"/>
                      <a:pt x="486" y="61"/>
                    </a:cubicBezTo>
                    <a:cubicBezTo>
                      <a:pt x="486" y="60"/>
                      <a:pt x="486" y="60"/>
                      <a:pt x="486" y="60"/>
                    </a:cubicBezTo>
                    <a:cubicBezTo>
                      <a:pt x="486" y="58"/>
                      <a:pt x="486" y="57"/>
                      <a:pt x="487" y="57"/>
                    </a:cubicBezTo>
                    <a:cubicBezTo>
                      <a:pt x="491" y="57"/>
                      <a:pt x="491" y="57"/>
                      <a:pt x="491" y="57"/>
                    </a:cubicBezTo>
                    <a:cubicBezTo>
                      <a:pt x="494" y="57"/>
                      <a:pt x="494" y="57"/>
                      <a:pt x="494" y="57"/>
                    </a:cubicBezTo>
                    <a:cubicBezTo>
                      <a:pt x="494" y="57"/>
                      <a:pt x="494" y="57"/>
                      <a:pt x="494" y="57"/>
                    </a:cubicBezTo>
                    <a:cubicBezTo>
                      <a:pt x="495" y="56"/>
                      <a:pt x="495" y="56"/>
                      <a:pt x="495" y="56"/>
                    </a:cubicBezTo>
                    <a:cubicBezTo>
                      <a:pt x="500" y="45"/>
                      <a:pt x="500" y="45"/>
                      <a:pt x="500" y="45"/>
                    </a:cubicBezTo>
                    <a:cubicBezTo>
                      <a:pt x="504" y="33"/>
                      <a:pt x="504" y="33"/>
                      <a:pt x="504" y="33"/>
                    </a:cubicBezTo>
                    <a:cubicBezTo>
                      <a:pt x="506" y="29"/>
                      <a:pt x="507" y="28"/>
                      <a:pt x="508" y="28"/>
                    </a:cubicBezTo>
                    <a:cubicBezTo>
                      <a:pt x="508" y="28"/>
                      <a:pt x="508" y="28"/>
                      <a:pt x="508" y="28"/>
                    </a:cubicBezTo>
                    <a:cubicBezTo>
                      <a:pt x="510" y="30"/>
                      <a:pt x="510" y="30"/>
                      <a:pt x="510" y="30"/>
                    </a:cubicBezTo>
                    <a:cubicBezTo>
                      <a:pt x="511" y="31"/>
                      <a:pt x="511" y="32"/>
                      <a:pt x="512" y="32"/>
                    </a:cubicBezTo>
                    <a:cubicBezTo>
                      <a:pt x="515" y="31"/>
                      <a:pt x="515" y="31"/>
                      <a:pt x="515" y="31"/>
                    </a:cubicBezTo>
                    <a:cubicBezTo>
                      <a:pt x="517" y="30"/>
                      <a:pt x="517" y="30"/>
                      <a:pt x="517" y="30"/>
                    </a:cubicBezTo>
                    <a:cubicBezTo>
                      <a:pt x="519" y="32"/>
                      <a:pt x="519" y="32"/>
                      <a:pt x="519" y="32"/>
                    </a:cubicBezTo>
                    <a:cubicBezTo>
                      <a:pt x="520" y="37"/>
                      <a:pt x="520" y="37"/>
                      <a:pt x="520" y="37"/>
                    </a:cubicBezTo>
                    <a:cubicBezTo>
                      <a:pt x="520" y="52"/>
                      <a:pt x="520" y="52"/>
                      <a:pt x="520" y="52"/>
                    </a:cubicBezTo>
                    <a:cubicBezTo>
                      <a:pt x="520" y="52"/>
                      <a:pt x="520" y="52"/>
                      <a:pt x="520" y="52"/>
                    </a:cubicBezTo>
                    <a:cubicBezTo>
                      <a:pt x="521" y="52"/>
                      <a:pt x="521" y="52"/>
                      <a:pt x="521" y="52"/>
                    </a:cubicBezTo>
                    <a:cubicBezTo>
                      <a:pt x="521" y="52"/>
                      <a:pt x="522" y="52"/>
                      <a:pt x="522" y="52"/>
                    </a:cubicBezTo>
                    <a:cubicBezTo>
                      <a:pt x="523" y="52"/>
                      <a:pt x="524" y="53"/>
                      <a:pt x="524" y="53"/>
                    </a:cubicBezTo>
                    <a:cubicBezTo>
                      <a:pt x="523" y="55"/>
                      <a:pt x="523" y="55"/>
                      <a:pt x="523" y="55"/>
                    </a:cubicBezTo>
                    <a:cubicBezTo>
                      <a:pt x="523" y="56"/>
                      <a:pt x="522" y="56"/>
                      <a:pt x="522" y="57"/>
                    </a:cubicBezTo>
                    <a:cubicBezTo>
                      <a:pt x="522" y="57"/>
                      <a:pt x="522" y="58"/>
                      <a:pt x="523" y="58"/>
                    </a:cubicBezTo>
                    <a:cubicBezTo>
                      <a:pt x="525" y="59"/>
                      <a:pt x="525" y="59"/>
                      <a:pt x="525" y="59"/>
                    </a:cubicBezTo>
                    <a:cubicBezTo>
                      <a:pt x="527" y="59"/>
                      <a:pt x="527" y="59"/>
                      <a:pt x="527" y="59"/>
                    </a:cubicBezTo>
                    <a:cubicBezTo>
                      <a:pt x="525" y="60"/>
                      <a:pt x="525" y="61"/>
                      <a:pt x="524" y="62"/>
                    </a:cubicBezTo>
                    <a:cubicBezTo>
                      <a:pt x="524" y="62"/>
                      <a:pt x="524" y="62"/>
                      <a:pt x="524" y="62"/>
                    </a:cubicBezTo>
                    <a:cubicBezTo>
                      <a:pt x="519" y="66"/>
                      <a:pt x="519" y="66"/>
                      <a:pt x="519" y="66"/>
                    </a:cubicBezTo>
                    <a:cubicBezTo>
                      <a:pt x="511" y="69"/>
                      <a:pt x="511" y="69"/>
                      <a:pt x="511" y="69"/>
                    </a:cubicBezTo>
                    <a:cubicBezTo>
                      <a:pt x="504" y="73"/>
                      <a:pt x="499" y="75"/>
                      <a:pt x="497" y="79"/>
                    </a:cubicBezTo>
                    <a:cubicBezTo>
                      <a:pt x="492" y="90"/>
                      <a:pt x="492" y="90"/>
                      <a:pt x="492" y="90"/>
                    </a:cubicBezTo>
                    <a:cubicBezTo>
                      <a:pt x="491" y="92"/>
                      <a:pt x="491" y="94"/>
                      <a:pt x="491" y="96"/>
                    </a:cubicBezTo>
                    <a:cubicBezTo>
                      <a:pt x="492" y="97"/>
                      <a:pt x="493" y="98"/>
                      <a:pt x="494" y="98"/>
                    </a:cubicBezTo>
                    <a:cubicBezTo>
                      <a:pt x="499" y="100"/>
                      <a:pt x="499" y="100"/>
                      <a:pt x="499" y="100"/>
                    </a:cubicBezTo>
                    <a:cubicBezTo>
                      <a:pt x="498" y="100"/>
                      <a:pt x="497" y="100"/>
                      <a:pt x="496" y="100"/>
                    </a:cubicBezTo>
                    <a:cubicBezTo>
                      <a:pt x="495" y="100"/>
                      <a:pt x="494" y="100"/>
                      <a:pt x="494" y="100"/>
                    </a:cubicBezTo>
                    <a:cubicBezTo>
                      <a:pt x="487" y="100"/>
                      <a:pt x="481" y="102"/>
                      <a:pt x="475" y="105"/>
                    </a:cubicBezTo>
                    <a:cubicBezTo>
                      <a:pt x="470" y="108"/>
                      <a:pt x="467" y="110"/>
                      <a:pt x="465" y="112"/>
                    </a:cubicBezTo>
                    <a:cubicBezTo>
                      <a:pt x="464" y="113"/>
                      <a:pt x="463" y="115"/>
                      <a:pt x="462" y="117"/>
                    </a:cubicBezTo>
                    <a:cubicBezTo>
                      <a:pt x="461" y="123"/>
                      <a:pt x="461" y="123"/>
                      <a:pt x="461" y="123"/>
                    </a:cubicBezTo>
                    <a:cubicBezTo>
                      <a:pt x="457" y="131"/>
                      <a:pt x="457" y="131"/>
                      <a:pt x="457" y="131"/>
                    </a:cubicBezTo>
                    <a:cubicBezTo>
                      <a:pt x="452" y="131"/>
                      <a:pt x="452" y="131"/>
                      <a:pt x="452" y="131"/>
                    </a:cubicBezTo>
                    <a:cubicBezTo>
                      <a:pt x="451" y="131"/>
                      <a:pt x="451" y="131"/>
                      <a:pt x="451" y="131"/>
                    </a:cubicBezTo>
                    <a:cubicBezTo>
                      <a:pt x="450" y="130"/>
                      <a:pt x="450" y="130"/>
                      <a:pt x="450" y="130"/>
                    </a:cubicBezTo>
                    <a:cubicBezTo>
                      <a:pt x="449" y="128"/>
                      <a:pt x="449" y="128"/>
                      <a:pt x="449" y="128"/>
                    </a:cubicBezTo>
                    <a:cubicBezTo>
                      <a:pt x="449" y="130"/>
                      <a:pt x="449" y="130"/>
                      <a:pt x="449" y="130"/>
                    </a:cubicBezTo>
                    <a:cubicBezTo>
                      <a:pt x="449" y="132"/>
                      <a:pt x="449" y="132"/>
                      <a:pt x="449" y="132"/>
                    </a:cubicBezTo>
                    <a:cubicBezTo>
                      <a:pt x="449" y="132"/>
                      <a:pt x="449" y="132"/>
                      <a:pt x="449" y="132"/>
                    </a:cubicBezTo>
                    <a:cubicBezTo>
                      <a:pt x="450" y="132"/>
                      <a:pt x="450" y="132"/>
                      <a:pt x="450" y="132"/>
                    </a:cubicBezTo>
                    <a:cubicBezTo>
                      <a:pt x="450" y="132"/>
                      <a:pt x="450" y="132"/>
                      <a:pt x="450" y="132"/>
                    </a:cubicBezTo>
                    <a:cubicBezTo>
                      <a:pt x="452" y="136"/>
                      <a:pt x="452" y="139"/>
                      <a:pt x="451" y="140"/>
                    </a:cubicBezTo>
                    <a:cubicBezTo>
                      <a:pt x="447" y="149"/>
                      <a:pt x="447" y="149"/>
                      <a:pt x="447" y="149"/>
                    </a:cubicBezTo>
                    <a:cubicBezTo>
                      <a:pt x="447" y="150"/>
                      <a:pt x="447" y="150"/>
                      <a:pt x="447" y="151"/>
                    </a:cubicBezTo>
                    <a:cubicBezTo>
                      <a:pt x="447" y="150"/>
                      <a:pt x="446" y="150"/>
                      <a:pt x="445" y="148"/>
                    </a:cubicBezTo>
                    <a:cubicBezTo>
                      <a:pt x="444" y="136"/>
                      <a:pt x="444" y="136"/>
                      <a:pt x="444" y="136"/>
                    </a:cubicBezTo>
                    <a:cubicBezTo>
                      <a:pt x="442" y="127"/>
                      <a:pt x="442" y="127"/>
                      <a:pt x="441" y="127"/>
                    </a:cubicBezTo>
                    <a:cubicBezTo>
                      <a:pt x="441" y="127"/>
                      <a:pt x="441" y="127"/>
                      <a:pt x="441" y="127"/>
                    </a:cubicBezTo>
                    <a:cubicBezTo>
                      <a:pt x="441" y="128"/>
                      <a:pt x="441" y="128"/>
                      <a:pt x="441" y="128"/>
                    </a:cubicBezTo>
                    <a:cubicBezTo>
                      <a:pt x="440" y="128"/>
                      <a:pt x="440" y="128"/>
                      <a:pt x="442" y="147"/>
                    </a:cubicBezTo>
                    <a:cubicBezTo>
                      <a:pt x="443" y="154"/>
                      <a:pt x="443" y="154"/>
                      <a:pt x="443" y="154"/>
                    </a:cubicBezTo>
                    <a:cubicBezTo>
                      <a:pt x="445" y="162"/>
                      <a:pt x="445" y="162"/>
                      <a:pt x="445" y="162"/>
                    </a:cubicBezTo>
                    <a:cubicBezTo>
                      <a:pt x="447" y="169"/>
                      <a:pt x="446" y="173"/>
                      <a:pt x="442" y="175"/>
                    </a:cubicBezTo>
                    <a:cubicBezTo>
                      <a:pt x="441" y="175"/>
                      <a:pt x="440" y="177"/>
                      <a:pt x="440" y="178"/>
                    </a:cubicBezTo>
                    <a:cubicBezTo>
                      <a:pt x="438" y="180"/>
                      <a:pt x="438" y="180"/>
                      <a:pt x="438" y="180"/>
                    </a:cubicBezTo>
                    <a:cubicBezTo>
                      <a:pt x="434" y="182"/>
                      <a:pt x="434" y="182"/>
                      <a:pt x="434" y="182"/>
                    </a:cubicBezTo>
                    <a:cubicBezTo>
                      <a:pt x="433" y="183"/>
                      <a:pt x="432" y="184"/>
                      <a:pt x="431" y="184"/>
                    </a:cubicBezTo>
                    <a:cubicBezTo>
                      <a:pt x="425" y="190"/>
                      <a:pt x="425" y="190"/>
                      <a:pt x="425" y="190"/>
                    </a:cubicBezTo>
                    <a:cubicBezTo>
                      <a:pt x="418" y="194"/>
                      <a:pt x="418" y="194"/>
                      <a:pt x="418" y="194"/>
                    </a:cubicBezTo>
                    <a:cubicBezTo>
                      <a:pt x="411" y="200"/>
                      <a:pt x="411" y="200"/>
                      <a:pt x="411" y="200"/>
                    </a:cubicBezTo>
                    <a:cubicBezTo>
                      <a:pt x="405" y="204"/>
                      <a:pt x="405" y="204"/>
                      <a:pt x="405" y="204"/>
                    </a:cubicBezTo>
                    <a:cubicBezTo>
                      <a:pt x="400" y="208"/>
                      <a:pt x="397" y="212"/>
                      <a:pt x="395" y="219"/>
                    </a:cubicBezTo>
                    <a:cubicBezTo>
                      <a:pt x="393" y="223"/>
                      <a:pt x="393" y="228"/>
                      <a:pt x="395" y="234"/>
                    </a:cubicBezTo>
                    <a:cubicBezTo>
                      <a:pt x="401" y="250"/>
                      <a:pt x="401" y="250"/>
                      <a:pt x="401" y="250"/>
                    </a:cubicBezTo>
                    <a:cubicBezTo>
                      <a:pt x="404" y="257"/>
                      <a:pt x="405" y="262"/>
                      <a:pt x="406" y="266"/>
                    </a:cubicBezTo>
                    <a:cubicBezTo>
                      <a:pt x="406" y="272"/>
                      <a:pt x="405" y="277"/>
                      <a:pt x="403" y="28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4" name="Freeform 2260"/>
              <p:cNvSpPr>
                <a:spLocks noEditPoints="1"/>
              </p:cNvSpPr>
              <p:nvPr/>
            </p:nvSpPr>
            <p:spPr bwMode="auto">
              <a:xfrm>
                <a:off x="2188" y="2702"/>
                <a:ext cx="729" cy="390"/>
              </a:xfrm>
              <a:custGeom>
                <a:avLst/>
                <a:gdLst>
                  <a:gd name="T0" fmla="*/ 308 w 530"/>
                  <a:gd name="T1" fmla="*/ 18 h 283"/>
                  <a:gd name="T2" fmla="*/ 365 w 530"/>
                  <a:gd name="T3" fmla="*/ 36 h 283"/>
                  <a:gd name="T4" fmla="*/ 391 w 530"/>
                  <a:gd name="T5" fmla="*/ 81 h 283"/>
                  <a:gd name="T6" fmla="*/ 419 w 530"/>
                  <a:gd name="T7" fmla="*/ 84 h 283"/>
                  <a:gd name="T8" fmla="*/ 487 w 530"/>
                  <a:gd name="T9" fmla="*/ 60 h 283"/>
                  <a:gd name="T10" fmla="*/ 512 w 530"/>
                  <a:gd name="T11" fmla="*/ 30 h 283"/>
                  <a:gd name="T12" fmla="*/ 526 w 530"/>
                  <a:gd name="T13" fmla="*/ 53 h 283"/>
                  <a:gd name="T14" fmla="*/ 500 w 530"/>
                  <a:gd name="T15" fmla="*/ 79 h 283"/>
                  <a:gd name="T16" fmla="*/ 465 w 530"/>
                  <a:gd name="T17" fmla="*/ 117 h 283"/>
                  <a:gd name="T18" fmla="*/ 454 w 530"/>
                  <a:gd name="T19" fmla="*/ 141 h 283"/>
                  <a:gd name="T20" fmla="*/ 448 w 530"/>
                  <a:gd name="T21" fmla="*/ 162 h 283"/>
                  <a:gd name="T22" fmla="*/ 414 w 530"/>
                  <a:gd name="T23" fmla="*/ 200 h 283"/>
                  <a:gd name="T24" fmla="*/ 388 w 530"/>
                  <a:gd name="T25" fmla="*/ 263 h 283"/>
                  <a:gd name="T26" fmla="*/ 357 w 530"/>
                  <a:gd name="T27" fmla="*/ 230 h 283"/>
                  <a:gd name="T28" fmla="*/ 308 w 530"/>
                  <a:gd name="T29" fmla="*/ 238 h 283"/>
                  <a:gd name="T30" fmla="*/ 259 w 530"/>
                  <a:gd name="T31" fmla="*/ 248 h 283"/>
                  <a:gd name="T32" fmla="*/ 231 w 530"/>
                  <a:gd name="T33" fmla="*/ 258 h 283"/>
                  <a:gd name="T34" fmla="*/ 187 w 530"/>
                  <a:gd name="T35" fmla="*/ 237 h 283"/>
                  <a:gd name="T36" fmla="*/ 71 w 530"/>
                  <a:gd name="T37" fmla="*/ 206 h 283"/>
                  <a:gd name="T38" fmla="*/ 7 w 530"/>
                  <a:gd name="T39" fmla="*/ 111 h 283"/>
                  <a:gd name="T40" fmla="*/ 7 w 530"/>
                  <a:gd name="T41" fmla="*/ 27 h 283"/>
                  <a:gd name="T42" fmla="*/ 19 w 530"/>
                  <a:gd name="T43" fmla="*/ 30 h 283"/>
                  <a:gd name="T44" fmla="*/ 275 w 530"/>
                  <a:gd name="T45" fmla="*/ 1 h 283"/>
                  <a:gd name="T46" fmla="*/ 23 w 530"/>
                  <a:gd name="T47" fmla="*/ 30 h 283"/>
                  <a:gd name="T48" fmla="*/ 16 w 530"/>
                  <a:gd name="T49" fmla="*/ 27 h 283"/>
                  <a:gd name="T50" fmla="*/ 11 w 530"/>
                  <a:gd name="T51" fmla="*/ 19 h 283"/>
                  <a:gd name="T52" fmla="*/ 10 w 530"/>
                  <a:gd name="T53" fmla="*/ 65 h 283"/>
                  <a:gd name="T54" fmla="*/ 6 w 530"/>
                  <a:gd name="T55" fmla="*/ 92 h 283"/>
                  <a:gd name="T56" fmla="*/ 10 w 530"/>
                  <a:gd name="T57" fmla="*/ 105 h 283"/>
                  <a:gd name="T58" fmla="*/ 61 w 530"/>
                  <a:gd name="T59" fmla="*/ 191 h 283"/>
                  <a:gd name="T60" fmla="*/ 94 w 530"/>
                  <a:gd name="T61" fmla="*/ 205 h 283"/>
                  <a:gd name="T62" fmla="*/ 170 w 530"/>
                  <a:gd name="T63" fmla="*/ 215 h 283"/>
                  <a:gd name="T64" fmla="*/ 198 w 530"/>
                  <a:gd name="T65" fmla="*/ 243 h 283"/>
                  <a:gd name="T66" fmla="*/ 226 w 530"/>
                  <a:gd name="T67" fmla="*/ 248 h 283"/>
                  <a:gd name="T68" fmla="*/ 244 w 530"/>
                  <a:gd name="T69" fmla="*/ 272 h 283"/>
                  <a:gd name="T70" fmla="*/ 258 w 530"/>
                  <a:gd name="T71" fmla="*/ 247 h 283"/>
                  <a:gd name="T72" fmla="*/ 274 w 530"/>
                  <a:gd name="T73" fmla="*/ 238 h 283"/>
                  <a:gd name="T74" fmla="*/ 308 w 530"/>
                  <a:gd name="T75" fmla="*/ 237 h 283"/>
                  <a:gd name="T76" fmla="*/ 342 w 530"/>
                  <a:gd name="T77" fmla="*/ 227 h 283"/>
                  <a:gd name="T78" fmla="*/ 366 w 530"/>
                  <a:gd name="T79" fmla="*/ 236 h 283"/>
                  <a:gd name="T80" fmla="*/ 398 w 530"/>
                  <a:gd name="T81" fmla="*/ 274 h 283"/>
                  <a:gd name="T82" fmla="*/ 420 w 530"/>
                  <a:gd name="T83" fmla="*/ 193 h 283"/>
                  <a:gd name="T84" fmla="*/ 444 w 530"/>
                  <a:gd name="T85" fmla="*/ 174 h 283"/>
                  <a:gd name="T86" fmla="*/ 443 w 530"/>
                  <a:gd name="T87" fmla="*/ 127 h 283"/>
                  <a:gd name="T88" fmla="*/ 451 w 530"/>
                  <a:gd name="T89" fmla="*/ 133 h 283"/>
                  <a:gd name="T90" fmla="*/ 463 w 530"/>
                  <a:gd name="T91" fmla="*/ 123 h 283"/>
                  <a:gd name="T92" fmla="*/ 493 w 530"/>
                  <a:gd name="T93" fmla="*/ 96 h 283"/>
                  <a:gd name="T94" fmla="*/ 527 w 530"/>
                  <a:gd name="T95" fmla="*/ 59 h 283"/>
                  <a:gd name="T96" fmla="*/ 522 w 530"/>
                  <a:gd name="T97" fmla="*/ 52 h 283"/>
                  <a:gd name="T98" fmla="*/ 511 w 530"/>
                  <a:gd name="T99" fmla="*/ 31 h 283"/>
                  <a:gd name="T100" fmla="*/ 496 w 530"/>
                  <a:gd name="T101" fmla="*/ 57 h 283"/>
                  <a:gd name="T102" fmla="*/ 443 w 530"/>
                  <a:gd name="T103" fmla="*/ 76 h 283"/>
                  <a:gd name="T104" fmla="*/ 420 w 530"/>
                  <a:gd name="T105" fmla="*/ 89 h 283"/>
                  <a:gd name="T106" fmla="*/ 382 w 530"/>
                  <a:gd name="T107" fmla="*/ 100 h 283"/>
                  <a:gd name="T108" fmla="*/ 376 w 530"/>
                  <a:gd name="T109" fmla="*/ 50 h 283"/>
                  <a:gd name="T110" fmla="*/ 366 w 530"/>
                  <a:gd name="T111" fmla="*/ 42 h 283"/>
                  <a:gd name="T112" fmla="*/ 325 w 530"/>
                  <a:gd name="T113" fmla="*/ 22 h 283"/>
                  <a:gd name="T114" fmla="*/ 309 w 530"/>
                  <a:gd name="T115" fmla="*/ 18 h 283"/>
                  <a:gd name="T116" fmla="*/ 296 w 530"/>
                  <a:gd name="T117" fmla="*/ 17 h 283"/>
                  <a:gd name="T118" fmla="*/ 283 w 530"/>
                  <a:gd name="T119" fmla="*/ 1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0" h="283">
                    <a:moveTo>
                      <a:pt x="276" y="0"/>
                    </a:moveTo>
                    <a:cubicBezTo>
                      <a:pt x="278" y="4"/>
                      <a:pt x="280" y="7"/>
                      <a:pt x="283" y="10"/>
                    </a:cubicBezTo>
                    <a:cubicBezTo>
                      <a:pt x="289" y="12"/>
                      <a:pt x="289" y="12"/>
                      <a:pt x="289" y="12"/>
                    </a:cubicBezTo>
                    <a:cubicBezTo>
                      <a:pt x="292" y="12"/>
                      <a:pt x="293" y="12"/>
                      <a:pt x="294" y="13"/>
                    </a:cubicBezTo>
                    <a:cubicBezTo>
                      <a:pt x="297" y="16"/>
                      <a:pt x="297" y="16"/>
                      <a:pt x="297" y="16"/>
                    </a:cubicBezTo>
                    <a:cubicBezTo>
                      <a:pt x="299" y="16"/>
                      <a:pt x="299" y="16"/>
                      <a:pt x="299" y="16"/>
                    </a:cubicBezTo>
                    <a:cubicBezTo>
                      <a:pt x="300" y="19"/>
                      <a:pt x="302" y="20"/>
                      <a:pt x="304" y="20"/>
                    </a:cubicBezTo>
                    <a:cubicBezTo>
                      <a:pt x="308" y="18"/>
                      <a:pt x="308" y="18"/>
                      <a:pt x="308" y="18"/>
                    </a:cubicBezTo>
                    <a:cubicBezTo>
                      <a:pt x="310" y="16"/>
                      <a:pt x="310" y="16"/>
                      <a:pt x="310" y="16"/>
                    </a:cubicBezTo>
                    <a:cubicBezTo>
                      <a:pt x="311" y="20"/>
                      <a:pt x="311" y="20"/>
                      <a:pt x="311" y="20"/>
                    </a:cubicBezTo>
                    <a:cubicBezTo>
                      <a:pt x="317" y="19"/>
                      <a:pt x="317" y="19"/>
                      <a:pt x="317" y="19"/>
                    </a:cubicBezTo>
                    <a:cubicBezTo>
                      <a:pt x="319" y="21"/>
                      <a:pt x="319" y="21"/>
                      <a:pt x="319" y="21"/>
                    </a:cubicBezTo>
                    <a:cubicBezTo>
                      <a:pt x="325" y="20"/>
                      <a:pt x="325" y="20"/>
                      <a:pt x="325" y="20"/>
                    </a:cubicBezTo>
                    <a:cubicBezTo>
                      <a:pt x="328" y="17"/>
                      <a:pt x="330" y="16"/>
                      <a:pt x="332" y="16"/>
                    </a:cubicBezTo>
                    <a:cubicBezTo>
                      <a:pt x="333" y="16"/>
                      <a:pt x="339" y="19"/>
                      <a:pt x="349" y="25"/>
                    </a:cubicBezTo>
                    <a:cubicBezTo>
                      <a:pt x="365" y="36"/>
                      <a:pt x="365" y="36"/>
                      <a:pt x="365" y="36"/>
                    </a:cubicBezTo>
                    <a:cubicBezTo>
                      <a:pt x="367" y="41"/>
                      <a:pt x="367" y="41"/>
                      <a:pt x="367" y="41"/>
                    </a:cubicBezTo>
                    <a:cubicBezTo>
                      <a:pt x="371" y="42"/>
                      <a:pt x="371" y="42"/>
                      <a:pt x="371" y="42"/>
                    </a:cubicBezTo>
                    <a:cubicBezTo>
                      <a:pt x="372" y="44"/>
                      <a:pt x="372" y="44"/>
                      <a:pt x="372" y="44"/>
                    </a:cubicBezTo>
                    <a:cubicBezTo>
                      <a:pt x="376" y="45"/>
                      <a:pt x="376" y="45"/>
                      <a:pt x="376" y="45"/>
                    </a:cubicBezTo>
                    <a:cubicBezTo>
                      <a:pt x="377" y="49"/>
                      <a:pt x="377" y="49"/>
                      <a:pt x="377" y="49"/>
                    </a:cubicBezTo>
                    <a:cubicBezTo>
                      <a:pt x="384" y="52"/>
                      <a:pt x="387" y="55"/>
                      <a:pt x="387" y="57"/>
                    </a:cubicBezTo>
                    <a:cubicBezTo>
                      <a:pt x="390" y="69"/>
                      <a:pt x="390" y="69"/>
                      <a:pt x="390" y="69"/>
                    </a:cubicBezTo>
                    <a:cubicBezTo>
                      <a:pt x="391" y="81"/>
                      <a:pt x="391" y="81"/>
                      <a:pt x="391" y="81"/>
                    </a:cubicBezTo>
                    <a:cubicBezTo>
                      <a:pt x="387" y="90"/>
                      <a:pt x="387" y="90"/>
                      <a:pt x="387" y="90"/>
                    </a:cubicBezTo>
                    <a:cubicBezTo>
                      <a:pt x="384" y="92"/>
                      <a:pt x="382" y="94"/>
                      <a:pt x="382" y="96"/>
                    </a:cubicBezTo>
                    <a:cubicBezTo>
                      <a:pt x="382" y="97"/>
                      <a:pt x="382" y="98"/>
                      <a:pt x="384" y="100"/>
                    </a:cubicBezTo>
                    <a:cubicBezTo>
                      <a:pt x="384" y="101"/>
                      <a:pt x="386" y="101"/>
                      <a:pt x="387" y="101"/>
                    </a:cubicBezTo>
                    <a:cubicBezTo>
                      <a:pt x="388" y="101"/>
                      <a:pt x="391" y="100"/>
                      <a:pt x="395" y="98"/>
                    </a:cubicBezTo>
                    <a:cubicBezTo>
                      <a:pt x="401" y="94"/>
                      <a:pt x="401" y="94"/>
                      <a:pt x="401" y="94"/>
                    </a:cubicBezTo>
                    <a:cubicBezTo>
                      <a:pt x="418" y="89"/>
                      <a:pt x="418" y="89"/>
                      <a:pt x="418" y="89"/>
                    </a:cubicBezTo>
                    <a:cubicBezTo>
                      <a:pt x="419" y="84"/>
                      <a:pt x="419" y="84"/>
                      <a:pt x="419" y="84"/>
                    </a:cubicBezTo>
                    <a:cubicBezTo>
                      <a:pt x="418" y="80"/>
                      <a:pt x="418" y="80"/>
                      <a:pt x="418" y="80"/>
                    </a:cubicBezTo>
                    <a:cubicBezTo>
                      <a:pt x="421" y="78"/>
                      <a:pt x="425" y="77"/>
                      <a:pt x="429" y="77"/>
                    </a:cubicBezTo>
                    <a:cubicBezTo>
                      <a:pt x="431" y="77"/>
                      <a:pt x="433" y="78"/>
                      <a:pt x="435" y="78"/>
                    </a:cubicBezTo>
                    <a:cubicBezTo>
                      <a:pt x="436" y="78"/>
                      <a:pt x="437" y="79"/>
                      <a:pt x="438" y="79"/>
                    </a:cubicBezTo>
                    <a:cubicBezTo>
                      <a:pt x="440" y="79"/>
                      <a:pt x="441" y="78"/>
                      <a:pt x="442" y="76"/>
                    </a:cubicBezTo>
                    <a:cubicBezTo>
                      <a:pt x="443" y="71"/>
                      <a:pt x="443" y="71"/>
                      <a:pt x="443" y="71"/>
                    </a:cubicBezTo>
                    <a:cubicBezTo>
                      <a:pt x="456" y="60"/>
                      <a:pt x="456" y="60"/>
                      <a:pt x="456" y="60"/>
                    </a:cubicBezTo>
                    <a:cubicBezTo>
                      <a:pt x="487" y="60"/>
                      <a:pt x="487" y="60"/>
                      <a:pt x="487" y="60"/>
                    </a:cubicBezTo>
                    <a:cubicBezTo>
                      <a:pt x="487" y="58"/>
                      <a:pt x="488" y="56"/>
                      <a:pt x="489" y="56"/>
                    </a:cubicBezTo>
                    <a:cubicBezTo>
                      <a:pt x="493" y="56"/>
                      <a:pt x="493" y="56"/>
                      <a:pt x="493" y="56"/>
                    </a:cubicBezTo>
                    <a:cubicBezTo>
                      <a:pt x="496" y="56"/>
                      <a:pt x="496" y="56"/>
                      <a:pt x="496" y="56"/>
                    </a:cubicBezTo>
                    <a:cubicBezTo>
                      <a:pt x="501" y="45"/>
                      <a:pt x="501" y="45"/>
                      <a:pt x="501" y="45"/>
                    </a:cubicBezTo>
                    <a:cubicBezTo>
                      <a:pt x="506" y="32"/>
                      <a:pt x="506" y="32"/>
                      <a:pt x="506" y="32"/>
                    </a:cubicBezTo>
                    <a:cubicBezTo>
                      <a:pt x="507" y="29"/>
                      <a:pt x="508" y="28"/>
                      <a:pt x="510" y="28"/>
                    </a:cubicBezTo>
                    <a:cubicBezTo>
                      <a:pt x="510" y="28"/>
                      <a:pt x="510" y="28"/>
                      <a:pt x="510" y="28"/>
                    </a:cubicBezTo>
                    <a:cubicBezTo>
                      <a:pt x="512" y="30"/>
                      <a:pt x="512" y="30"/>
                      <a:pt x="512" y="30"/>
                    </a:cubicBezTo>
                    <a:cubicBezTo>
                      <a:pt x="513" y="31"/>
                      <a:pt x="514" y="31"/>
                      <a:pt x="514" y="31"/>
                    </a:cubicBezTo>
                    <a:cubicBezTo>
                      <a:pt x="517" y="30"/>
                      <a:pt x="517" y="30"/>
                      <a:pt x="517" y="30"/>
                    </a:cubicBezTo>
                    <a:cubicBezTo>
                      <a:pt x="519" y="30"/>
                      <a:pt x="519" y="30"/>
                      <a:pt x="519" y="30"/>
                    </a:cubicBezTo>
                    <a:cubicBezTo>
                      <a:pt x="522" y="32"/>
                      <a:pt x="522" y="32"/>
                      <a:pt x="522" y="32"/>
                    </a:cubicBezTo>
                    <a:cubicBezTo>
                      <a:pt x="523" y="37"/>
                      <a:pt x="523" y="37"/>
                      <a:pt x="523" y="37"/>
                    </a:cubicBezTo>
                    <a:cubicBezTo>
                      <a:pt x="523" y="52"/>
                      <a:pt x="523" y="52"/>
                      <a:pt x="523" y="52"/>
                    </a:cubicBezTo>
                    <a:cubicBezTo>
                      <a:pt x="523" y="52"/>
                      <a:pt x="524" y="52"/>
                      <a:pt x="524" y="52"/>
                    </a:cubicBezTo>
                    <a:cubicBezTo>
                      <a:pt x="526" y="52"/>
                      <a:pt x="526" y="53"/>
                      <a:pt x="526" y="53"/>
                    </a:cubicBezTo>
                    <a:cubicBezTo>
                      <a:pt x="526" y="56"/>
                      <a:pt x="526" y="56"/>
                      <a:pt x="526" y="56"/>
                    </a:cubicBezTo>
                    <a:cubicBezTo>
                      <a:pt x="525" y="57"/>
                      <a:pt x="525" y="57"/>
                      <a:pt x="525" y="57"/>
                    </a:cubicBezTo>
                    <a:cubicBezTo>
                      <a:pt x="528" y="58"/>
                      <a:pt x="528" y="58"/>
                      <a:pt x="528" y="58"/>
                    </a:cubicBezTo>
                    <a:cubicBezTo>
                      <a:pt x="530" y="59"/>
                      <a:pt x="530" y="59"/>
                      <a:pt x="530" y="59"/>
                    </a:cubicBezTo>
                    <a:cubicBezTo>
                      <a:pt x="528" y="60"/>
                      <a:pt x="527" y="61"/>
                      <a:pt x="527" y="62"/>
                    </a:cubicBezTo>
                    <a:cubicBezTo>
                      <a:pt x="522" y="67"/>
                      <a:pt x="522" y="67"/>
                      <a:pt x="522" y="67"/>
                    </a:cubicBezTo>
                    <a:cubicBezTo>
                      <a:pt x="514" y="70"/>
                      <a:pt x="514" y="70"/>
                      <a:pt x="514" y="70"/>
                    </a:cubicBezTo>
                    <a:cubicBezTo>
                      <a:pt x="506" y="73"/>
                      <a:pt x="501" y="76"/>
                      <a:pt x="500" y="79"/>
                    </a:cubicBezTo>
                    <a:cubicBezTo>
                      <a:pt x="495" y="90"/>
                      <a:pt x="495" y="90"/>
                      <a:pt x="495" y="90"/>
                    </a:cubicBezTo>
                    <a:cubicBezTo>
                      <a:pt x="493" y="94"/>
                      <a:pt x="493" y="97"/>
                      <a:pt x="496" y="98"/>
                    </a:cubicBezTo>
                    <a:cubicBezTo>
                      <a:pt x="502" y="100"/>
                      <a:pt x="502" y="100"/>
                      <a:pt x="502" y="100"/>
                    </a:cubicBezTo>
                    <a:cubicBezTo>
                      <a:pt x="504" y="100"/>
                      <a:pt x="502" y="101"/>
                      <a:pt x="498" y="101"/>
                    </a:cubicBezTo>
                    <a:cubicBezTo>
                      <a:pt x="497" y="101"/>
                      <a:pt x="496" y="101"/>
                      <a:pt x="496" y="101"/>
                    </a:cubicBezTo>
                    <a:cubicBezTo>
                      <a:pt x="489" y="101"/>
                      <a:pt x="483" y="103"/>
                      <a:pt x="477" y="106"/>
                    </a:cubicBezTo>
                    <a:cubicBezTo>
                      <a:pt x="472" y="108"/>
                      <a:pt x="469" y="110"/>
                      <a:pt x="468" y="113"/>
                    </a:cubicBezTo>
                    <a:cubicBezTo>
                      <a:pt x="466" y="114"/>
                      <a:pt x="465" y="115"/>
                      <a:pt x="465" y="117"/>
                    </a:cubicBezTo>
                    <a:cubicBezTo>
                      <a:pt x="464" y="123"/>
                      <a:pt x="464" y="123"/>
                      <a:pt x="464" y="123"/>
                    </a:cubicBezTo>
                    <a:cubicBezTo>
                      <a:pt x="459" y="131"/>
                      <a:pt x="459" y="131"/>
                      <a:pt x="459" y="131"/>
                    </a:cubicBezTo>
                    <a:cubicBezTo>
                      <a:pt x="453" y="132"/>
                      <a:pt x="453" y="132"/>
                      <a:pt x="453" y="132"/>
                    </a:cubicBezTo>
                    <a:cubicBezTo>
                      <a:pt x="453" y="131"/>
                      <a:pt x="453" y="131"/>
                      <a:pt x="453" y="131"/>
                    </a:cubicBezTo>
                    <a:cubicBezTo>
                      <a:pt x="452" y="130"/>
                      <a:pt x="452" y="130"/>
                      <a:pt x="452" y="130"/>
                    </a:cubicBezTo>
                    <a:cubicBezTo>
                      <a:pt x="452" y="132"/>
                      <a:pt x="452" y="132"/>
                      <a:pt x="452" y="132"/>
                    </a:cubicBezTo>
                    <a:cubicBezTo>
                      <a:pt x="453" y="132"/>
                      <a:pt x="453" y="132"/>
                      <a:pt x="453" y="132"/>
                    </a:cubicBezTo>
                    <a:cubicBezTo>
                      <a:pt x="454" y="135"/>
                      <a:pt x="455" y="139"/>
                      <a:pt x="454" y="141"/>
                    </a:cubicBezTo>
                    <a:cubicBezTo>
                      <a:pt x="450" y="149"/>
                      <a:pt x="450" y="149"/>
                      <a:pt x="450" y="149"/>
                    </a:cubicBezTo>
                    <a:cubicBezTo>
                      <a:pt x="449" y="151"/>
                      <a:pt x="449" y="151"/>
                      <a:pt x="449" y="151"/>
                    </a:cubicBezTo>
                    <a:cubicBezTo>
                      <a:pt x="448" y="151"/>
                      <a:pt x="447" y="150"/>
                      <a:pt x="447" y="148"/>
                    </a:cubicBezTo>
                    <a:cubicBezTo>
                      <a:pt x="445" y="136"/>
                      <a:pt x="445" y="136"/>
                      <a:pt x="445" y="136"/>
                    </a:cubicBezTo>
                    <a:cubicBezTo>
                      <a:pt x="444" y="131"/>
                      <a:pt x="444" y="128"/>
                      <a:pt x="443" y="128"/>
                    </a:cubicBezTo>
                    <a:cubicBezTo>
                      <a:pt x="443" y="128"/>
                      <a:pt x="443" y="134"/>
                      <a:pt x="444" y="147"/>
                    </a:cubicBezTo>
                    <a:cubicBezTo>
                      <a:pt x="446" y="154"/>
                      <a:pt x="446" y="154"/>
                      <a:pt x="446" y="154"/>
                    </a:cubicBezTo>
                    <a:cubicBezTo>
                      <a:pt x="448" y="162"/>
                      <a:pt x="448" y="162"/>
                      <a:pt x="448" y="162"/>
                    </a:cubicBezTo>
                    <a:cubicBezTo>
                      <a:pt x="450" y="169"/>
                      <a:pt x="448" y="173"/>
                      <a:pt x="444" y="175"/>
                    </a:cubicBezTo>
                    <a:cubicBezTo>
                      <a:pt x="443" y="176"/>
                      <a:pt x="443" y="177"/>
                      <a:pt x="442" y="178"/>
                    </a:cubicBezTo>
                    <a:cubicBezTo>
                      <a:pt x="441" y="181"/>
                      <a:pt x="441" y="181"/>
                      <a:pt x="441" y="181"/>
                    </a:cubicBezTo>
                    <a:cubicBezTo>
                      <a:pt x="436" y="183"/>
                      <a:pt x="436" y="183"/>
                      <a:pt x="436" y="183"/>
                    </a:cubicBezTo>
                    <a:cubicBezTo>
                      <a:pt x="435" y="183"/>
                      <a:pt x="434" y="184"/>
                      <a:pt x="434" y="185"/>
                    </a:cubicBezTo>
                    <a:cubicBezTo>
                      <a:pt x="427" y="190"/>
                      <a:pt x="427" y="190"/>
                      <a:pt x="427" y="190"/>
                    </a:cubicBezTo>
                    <a:cubicBezTo>
                      <a:pt x="421" y="194"/>
                      <a:pt x="421" y="194"/>
                      <a:pt x="421" y="194"/>
                    </a:cubicBezTo>
                    <a:cubicBezTo>
                      <a:pt x="414" y="200"/>
                      <a:pt x="414" y="200"/>
                      <a:pt x="414" y="200"/>
                    </a:cubicBezTo>
                    <a:cubicBezTo>
                      <a:pt x="408" y="205"/>
                      <a:pt x="408" y="205"/>
                      <a:pt x="408" y="205"/>
                    </a:cubicBezTo>
                    <a:cubicBezTo>
                      <a:pt x="403" y="208"/>
                      <a:pt x="399" y="213"/>
                      <a:pt x="398" y="219"/>
                    </a:cubicBezTo>
                    <a:cubicBezTo>
                      <a:pt x="396" y="223"/>
                      <a:pt x="396" y="228"/>
                      <a:pt x="398" y="234"/>
                    </a:cubicBezTo>
                    <a:cubicBezTo>
                      <a:pt x="404" y="250"/>
                      <a:pt x="404" y="250"/>
                      <a:pt x="404" y="250"/>
                    </a:cubicBezTo>
                    <a:cubicBezTo>
                      <a:pt x="406" y="256"/>
                      <a:pt x="408" y="261"/>
                      <a:pt x="408" y="266"/>
                    </a:cubicBezTo>
                    <a:cubicBezTo>
                      <a:pt x="409" y="272"/>
                      <a:pt x="408" y="278"/>
                      <a:pt x="405" y="283"/>
                    </a:cubicBezTo>
                    <a:cubicBezTo>
                      <a:pt x="397" y="274"/>
                      <a:pt x="397" y="274"/>
                      <a:pt x="397" y="274"/>
                    </a:cubicBezTo>
                    <a:cubicBezTo>
                      <a:pt x="388" y="263"/>
                      <a:pt x="388" y="263"/>
                      <a:pt x="388" y="263"/>
                    </a:cubicBezTo>
                    <a:cubicBezTo>
                      <a:pt x="386" y="261"/>
                      <a:pt x="385" y="257"/>
                      <a:pt x="385" y="251"/>
                    </a:cubicBezTo>
                    <a:cubicBezTo>
                      <a:pt x="384" y="245"/>
                      <a:pt x="382" y="241"/>
                      <a:pt x="379" y="238"/>
                    </a:cubicBezTo>
                    <a:cubicBezTo>
                      <a:pt x="376" y="236"/>
                      <a:pt x="374" y="234"/>
                      <a:pt x="372" y="234"/>
                    </a:cubicBezTo>
                    <a:cubicBezTo>
                      <a:pt x="371" y="234"/>
                      <a:pt x="370" y="234"/>
                      <a:pt x="370" y="235"/>
                    </a:cubicBezTo>
                    <a:cubicBezTo>
                      <a:pt x="367" y="237"/>
                      <a:pt x="367" y="237"/>
                      <a:pt x="367" y="237"/>
                    </a:cubicBezTo>
                    <a:cubicBezTo>
                      <a:pt x="363" y="238"/>
                      <a:pt x="363" y="238"/>
                      <a:pt x="363" y="238"/>
                    </a:cubicBezTo>
                    <a:cubicBezTo>
                      <a:pt x="360" y="234"/>
                      <a:pt x="360" y="234"/>
                      <a:pt x="360" y="234"/>
                    </a:cubicBezTo>
                    <a:cubicBezTo>
                      <a:pt x="357" y="230"/>
                      <a:pt x="357" y="230"/>
                      <a:pt x="357" y="230"/>
                    </a:cubicBezTo>
                    <a:cubicBezTo>
                      <a:pt x="342" y="229"/>
                      <a:pt x="342" y="229"/>
                      <a:pt x="342" y="229"/>
                    </a:cubicBezTo>
                    <a:cubicBezTo>
                      <a:pt x="327" y="229"/>
                      <a:pt x="327" y="229"/>
                      <a:pt x="327" y="229"/>
                    </a:cubicBezTo>
                    <a:cubicBezTo>
                      <a:pt x="326" y="229"/>
                      <a:pt x="325" y="231"/>
                      <a:pt x="324" y="234"/>
                    </a:cubicBezTo>
                    <a:cubicBezTo>
                      <a:pt x="324" y="237"/>
                      <a:pt x="324" y="238"/>
                      <a:pt x="325" y="239"/>
                    </a:cubicBezTo>
                    <a:cubicBezTo>
                      <a:pt x="328" y="242"/>
                      <a:pt x="328" y="243"/>
                      <a:pt x="325" y="243"/>
                    </a:cubicBezTo>
                    <a:cubicBezTo>
                      <a:pt x="324" y="243"/>
                      <a:pt x="324" y="243"/>
                      <a:pt x="323" y="243"/>
                    </a:cubicBezTo>
                    <a:cubicBezTo>
                      <a:pt x="316" y="242"/>
                      <a:pt x="316" y="242"/>
                      <a:pt x="316" y="242"/>
                    </a:cubicBezTo>
                    <a:cubicBezTo>
                      <a:pt x="308" y="238"/>
                      <a:pt x="308" y="238"/>
                      <a:pt x="308" y="238"/>
                    </a:cubicBezTo>
                    <a:cubicBezTo>
                      <a:pt x="304" y="237"/>
                      <a:pt x="302" y="236"/>
                      <a:pt x="301" y="236"/>
                    </a:cubicBezTo>
                    <a:cubicBezTo>
                      <a:pt x="301" y="236"/>
                      <a:pt x="301" y="236"/>
                      <a:pt x="301" y="236"/>
                    </a:cubicBezTo>
                    <a:cubicBezTo>
                      <a:pt x="291" y="237"/>
                      <a:pt x="291" y="237"/>
                      <a:pt x="291" y="237"/>
                    </a:cubicBezTo>
                    <a:cubicBezTo>
                      <a:pt x="279" y="237"/>
                      <a:pt x="279" y="237"/>
                      <a:pt x="279" y="237"/>
                    </a:cubicBezTo>
                    <a:cubicBezTo>
                      <a:pt x="277" y="237"/>
                      <a:pt x="276" y="238"/>
                      <a:pt x="275" y="239"/>
                    </a:cubicBezTo>
                    <a:cubicBezTo>
                      <a:pt x="274" y="242"/>
                      <a:pt x="274" y="242"/>
                      <a:pt x="274" y="242"/>
                    </a:cubicBezTo>
                    <a:cubicBezTo>
                      <a:pt x="272" y="245"/>
                      <a:pt x="268" y="247"/>
                      <a:pt x="263" y="247"/>
                    </a:cubicBezTo>
                    <a:cubicBezTo>
                      <a:pt x="259" y="248"/>
                      <a:pt x="259" y="248"/>
                      <a:pt x="259" y="248"/>
                    </a:cubicBezTo>
                    <a:cubicBezTo>
                      <a:pt x="258" y="249"/>
                      <a:pt x="258" y="249"/>
                      <a:pt x="258" y="249"/>
                    </a:cubicBezTo>
                    <a:cubicBezTo>
                      <a:pt x="258" y="251"/>
                      <a:pt x="257" y="253"/>
                      <a:pt x="254" y="254"/>
                    </a:cubicBezTo>
                    <a:cubicBezTo>
                      <a:pt x="252" y="255"/>
                      <a:pt x="251" y="257"/>
                      <a:pt x="252" y="262"/>
                    </a:cubicBezTo>
                    <a:cubicBezTo>
                      <a:pt x="253" y="268"/>
                      <a:pt x="253" y="273"/>
                      <a:pt x="252" y="276"/>
                    </a:cubicBezTo>
                    <a:cubicBezTo>
                      <a:pt x="244" y="273"/>
                      <a:pt x="244" y="273"/>
                      <a:pt x="244" y="273"/>
                    </a:cubicBezTo>
                    <a:cubicBezTo>
                      <a:pt x="238" y="270"/>
                      <a:pt x="235" y="269"/>
                      <a:pt x="234" y="267"/>
                    </a:cubicBezTo>
                    <a:cubicBezTo>
                      <a:pt x="233" y="267"/>
                      <a:pt x="233" y="265"/>
                      <a:pt x="233" y="263"/>
                    </a:cubicBezTo>
                    <a:cubicBezTo>
                      <a:pt x="233" y="261"/>
                      <a:pt x="232" y="259"/>
                      <a:pt x="231" y="258"/>
                    </a:cubicBezTo>
                    <a:cubicBezTo>
                      <a:pt x="224" y="249"/>
                      <a:pt x="224" y="249"/>
                      <a:pt x="224" y="249"/>
                    </a:cubicBezTo>
                    <a:cubicBezTo>
                      <a:pt x="218" y="238"/>
                      <a:pt x="218" y="238"/>
                      <a:pt x="218" y="238"/>
                    </a:cubicBezTo>
                    <a:cubicBezTo>
                      <a:pt x="217" y="237"/>
                      <a:pt x="215" y="236"/>
                      <a:pt x="213" y="236"/>
                    </a:cubicBezTo>
                    <a:cubicBezTo>
                      <a:pt x="207" y="237"/>
                      <a:pt x="207" y="237"/>
                      <a:pt x="207" y="237"/>
                    </a:cubicBezTo>
                    <a:cubicBezTo>
                      <a:pt x="206" y="237"/>
                      <a:pt x="205" y="238"/>
                      <a:pt x="203" y="240"/>
                    </a:cubicBezTo>
                    <a:cubicBezTo>
                      <a:pt x="200" y="244"/>
                      <a:pt x="200" y="244"/>
                      <a:pt x="200" y="244"/>
                    </a:cubicBezTo>
                    <a:cubicBezTo>
                      <a:pt x="199" y="244"/>
                      <a:pt x="199" y="245"/>
                      <a:pt x="198" y="245"/>
                    </a:cubicBezTo>
                    <a:cubicBezTo>
                      <a:pt x="196" y="245"/>
                      <a:pt x="192" y="242"/>
                      <a:pt x="187" y="237"/>
                    </a:cubicBezTo>
                    <a:cubicBezTo>
                      <a:pt x="186" y="236"/>
                      <a:pt x="185" y="235"/>
                      <a:pt x="184" y="232"/>
                    </a:cubicBezTo>
                    <a:cubicBezTo>
                      <a:pt x="182" y="228"/>
                      <a:pt x="182" y="228"/>
                      <a:pt x="182" y="228"/>
                    </a:cubicBezTo>
                    <a:cubicBezTo>
                      <a:pt x="169" y="216"/>
                      <a:pt x="169" y="216"/>
                      <a:pt x="169" y="216"/>
                    </a:cubicBezTo>
                    <a:cubicBezTo>
                      <a:pt x="154" y="215"/>
                      <a:pt x="154" y="215"/>
                      <a:pt x="154" y="215"/>
                    </a:cubicBezTo>
                    <a:cubicBezTo>
                      <a:pt x="154" y="220"/>
                      <a:pt x="154" y="220"/>
                      <a:pt x="154" y="220"/>
                    </a:cubicBezTo>
                    <a:cubicBezTo>
                      <a:pt x="127" y="220"/>
                      <a:pt x="127" y="220"/>
                      <a:pt x="127" y="220"/>
                    </a:cubicBezTo>
                    <a:cubicBezTo>
                      <a:pt x="93" y="206"/>
                      <a:pt x="93" y="206"/>
                      <a:pt x="93" y="206"/>
                    </a:cubicBezTo>
                    <a:cubicBezTo>
                      <a:pt x="71" y="206"/>
                      <a:pt x="71" y="206"/>
                      <a:pt x="71" y="206"/>
                    </a:cubicBezTo>
                    <a:cubicBezTo>
                      <a:pt x="70" y="202"/>
                      <a:pt x="70" y="202"/>
                      <a:pt x="70" y="202"/>
                    </a:cubicBezTo>
                    <a:cubicBezTo>
                      <a:pt x="68" y="197"/>
                      <a:pt x="66" y="194"/>
                      <a:pt x="64" y="193"/>
                    </a:cubicBezTo>
                    <a:cubicBezTo>
                      <a:pt x="60" y="192"/>
                      <a:pt x="60" y="192"/>
                      <a:pt x="60" y="192"/>
                    </a:cubicBezTo>
                    <a:cubicBezTo>
                      <a:pt x="55" y="190"/>
                      <a:pt x="55" y="190"/>
                      <a:pt x="55" y="190"/>
                    </a:cubicBezTo>
                    <a:cubicBezTo>
                      <a:pt x="40" y="180"/>
                      <a:pt x="40" y="180"/>
                      <a:pt x="40" y="180"/>
                    </a:cubicBezTo>
                    <a:cubicBezTo>
                      <a:pt x="30" y="165"/>
                      <a:pt x="30" y="165"/>
                      <a:pt x="30" y="165"/>
                    </a:cubicBezTo>
                    <a:cubicBezTo>
                      <a:pt x="15" y="139"/>
                      <a:pt x="15" y="139"/>
                      <a:pt x="15" y="139"/>
                    </a:cubicBezTo>
                    <a:cubicBezTo>
                      <a:pt x="8" y="125"/>
                      <a:pt x="5" y="115"/>
                      <a:pt x="7" y="111"/>
                    </a:cubicBezTo>
                    <a:cubicBezTo>
                      <a:pt x="9" y="105"/>
                      <a:pt x="9" y="105"/>
                      <a:pt x="9" y="105"/>
                    </a:cubicBezTo>
                    <a:cubicBezTo>
                      <a:pt x="8" y="103"/>
                      <a:pt x="8" y="101"/>
                      <a:pt x="8" y="99"/>
                    </a:cubicBezTo>
                    <a:cubicBezTo>
                      <a:pt x="5" y="93"/>
                      <a:pt x="5" y="93"/>
                      <a:pt x="5" y="93"/>
                    </a:cubicBezTo>
                    <a:cubicBezTo>
                      <a:pt x="3" y="90"/>
                      <a:pt x="3" y="88"/>
                      <a:pt x="3" y="87"/>
                    </a:cubicBezTo>
                    <a:cubicBezTo>
                      <a:pt x="8" y="78"/>
                      <a:pt x="8" y="78"/>
                      <a:pt x="8" y="78"/>
                    </a:cubicBezTo>
                    <a:cubicBezTo>
                      <a:pt x="7" y="72"/>
                      <a:pt x="7" y="72"/>
                      <a:pt x="7" y="72"/>
                    </a:cubicBezTo>
                    <a:cubicBezTo>
                      <a:pt x="8" y="65"/>
                      <a:pt x="8" y="65"/>
                      <a:pt x="8" y="65"/>
                    </a:cubicBezTo>
                    <a:cubicBezTo>
                      <a:pt x="7" y="27"/>
                      <a:pt x="7" y="27"/>
                      <a:pt x="7" y="27"/>
                    </a:cubicBezTo>
                    <a:cubicBezTo>
                      <a:pt x="2" y="21"/>
                      <a:pt x="0" y="17"/>
                      <a:pt x="3" y="15"/>
                    </a:cubicBezTo>
                    <a:cubicBezTo>
                      <a:pt x="7" y="15"/>
                      <a:pt x="7" y="15"/>
                      <a:pt x="7" y="15"/>
                    </a:cubicBezTo>
                    <a:cubicBezTo>
                      <a:pt x="11" y="18"/>
                      <a:pt x="11" y="18"/>
                      <a:pt x="11" y="18"/>
                    </a:cubicBezTo>
                    <a:cubicBezTo>
                      <a:pt x="15" y="19"/>
                      <a:pt x="15" y="19"/>
                      <a:pt x="15" y="19"/>
                    </a:cubicBezTo>
                    <a:cubicBezTo>
                      <a:pt x="19" y="20"/>
                      <a:pt x="19" y="20"/>
                      <a:pt x="19" y="20"/>
                    </a:cubicBezTo>
                    <a:cubicBezTo>
                      <a:pt x="20" y="20"/>
                      <a:pt x="20" y="21"/>
                      <a:pt x="19" y="23"/>
                    </a:cubicBezTo>
                    <a:cubicBezTo>
                      <a:pt x="17" y="27"/>
                      <a:pt x="17" y="27"/>
                      <a:pt x="17" y="27"/>
                    </a:cubicBezTo>
                    <a:cubicBezTo>
                      <a:pt x="17" y="29"/>
                      <a:pt x="17" y="29"/>
                      <a:pt x="19" y="30"/>
                    </a:cubicBezTo>
                    <a:cubicBezTo>
                      <a:pt x="21" y="29"/>
                      <a:pt x="21" y="29"/>
                      <a:pt x="21" y="29"/>
                    </a:cubicBezTo>
                    <a:cubicBezTo>
                      <a:pt x="25" y="25"/>
                      <a:pt x="26" y="19"/>
                      <a:pt x="23" y="11"/>
                    </a:cubicBezTo>
                    <a:cubicBezTo>
                      <a:pt x="20" y="6"/>
                      <a:pt x="20" y="6"/>
                      <a:pt x="20" y="6"/>
                    </a:cubicBezTo>
                    <a:cubicBezTo>
                      <a:pt x="275" y="6"/>
                      <a:pt x="275" y="6"/>
                      <a:pt x="275" y="6"/>
                    </a:cubicBezTo>
                    <a:cubicBezTo>
                      <a:pt x="273" y="0"/>
                      <a:pt x="273" y="0"/>
                      <a:pt x="273" y="0"/>
                    </a:cubicBezTo>
                    <a:cubicBezTo>
                      <a:pt x="276" y="0"/>
                      <a:pt x="276" y="0"/>
                      <a:pt x="276" y="0"/>
                    </a:cubicBezTo>
                    <a:moveTo>
                      <a:pt x="275" y="1"/>
                    </a:moveTo>
                    <a:cubicBezTo>
                      <a:pt x="275" y="1"/>
                      <a:pt x="275" y="1"/>
                      <a:pt x="275" y="1"/>
                    </a:cubicBezTo>
                    <a:cubicBezTo>
                      <a:pt x="276" y="6"/>
                      <a:pt x="276" y="6"/>
                      <a:pt x="276" y="6"/>
                    </a:cubicBezTo>
                    <a:cubicBezTo>
                      <a:pt x="277" y="7"/>
                      <a:pt x="277" y="7"/>
                      <a:pt x="277" y="7"/>
                    </a:cubicBezTo>
                    <a:cubicBezTo>
                      <a:pt x="275" y="7"/>
                      <a:pt x="275" y="7"/>
                      <a:pt x="275" y="7"/>
                    </a:cubicBezTo>
                    <a:cubicBezTo>
                      <a:pt x="23" y="8"/>
                      <a:pt x="23" y="8"/>
                      <a:pt x="23" y="8"/>
                    </a:cubicBezTo>
                    <a:cubicBezTo>
                      <a:pt x="24" y="10"/>
                      <a:pt x="24" y="10"/>
                      <a:pt x="24" y="10"/>
                    </a:cubicBezTo>
                    <a:cubicBezTo>
                      <a:pt x="24" y="10"/>
                      <a:pt x="24" y="10"/>
                      <a:pt x="24" y="10"/>
                    </a:cubicBezTo>
                    <a:cubicBezTo>
                      <a:pt x="24" y="10"/>
                      <a:pt x="24" y="10"/>
                      <a:pt x="24" y="10"/>
                    </a:cubicBezTo>
                    <a:cubicBezTo>
                      <a:pt x="27" y="19"/>
                      <a:pt x="26" y="25"/>
                      <a:pt x="23" y="30"/>
                    </a:cubicBezTo>
                    <a:cubicBezTo>
                      <a:pt x="22" y="30"/>
                      <a:pt x="22" y="30"/>
                      <a:pt x="22" y="30"/>
                    </a:cubicBezTo>
                    <a:cubicBezTo>
                      <a:pt x="22" y="31"/>
                      <a:pt x="22" y="31"/>
                      <a:pt x="22" y="31"/>
                    </a:cubicBezTo>
                    <a:cubicBezTo>
                      <a:pt x="19" y="31"/>
                      <a:pt x="19" y="31"/>
                      <a:pt x="19" y="31"/>
                    </a:cubicBezTo>
                    <a:cubicBezTo>
                      <a:pt x="19" y="31"/>
                      <a:pt x="19" y="31"/>
                      <a:pt x="19" y="31"/>
                    </a:cubicBezTo>
                    <a:cubicBezTo>
                      <a:pt x="18" y="31"/>
                      <a:pt x="18" y="31"/>
                      <a:pt x="18" y="31"/>
                    </a:cubicBezTo>
                    <a:cubicBezTo>
                      <a:pt x="16" y="30"/>
                      <a:pt x="16" y="29"/>
                      <a:pt x="16" y="27"/>
                    </a:cubicBezTo>
                    <a:cubicBezTo>
                      <a:pt x="16" y="27"/>
                      <a:pt x="16" y="27"/>
                      <a:pt x="16" y="27"/>
                    </a:cubicBezTo>
                    <a:cubicBezTo>
                      <a:pt x="16" y="27"/>
                      <a:pt x="16" y="27"/>
                      <a:pt x="16" y="27"/>
                    </a:cubicBezTo>
                    <a:cubicBezTo>
                      <a:pt x="18" y="23"/>
                      <a:pt x="18" y="23"/>
                      <a:pt x="18" y="23"/>
                    </a:cubicBezTo>
                    <a:cubicBezTo>
                      <a:pt x="18" y="22"/>
                      <a:pt x="18" y="22"/>
                      <a:pt x="18" y="22"/>
                    </a:cubicBezTo>
                    <a:cubicBezTo>
                      <a:pt x="18" y="22"/>
                      <a:pt x="18" y="22"/>
                      <a:pt x="18" y="22"/>
                    </a:cubicBezTo>
                    <a:cubicBezTo>
                      <a:pt x="18" y="21"/>
                      <a:pt x="18" y="21"/>
                      <a:pt x="18" y="21"/>
                    </a:cubicBezTo>
                    <a:cubicBezTo>
                      <a:pt x="15" y="20"/>
                      <a:pt x="15" y="20"/>
                      <a:pt x="15" y="20"/>
                    </a:cubicBezTo>
                    <a:cubicBezTo>
                      <a:pt x="11" y="19"/>
                      <a:pt x="11" y="19"/>
                      <a:pt x="11" y="19"/>
                    </a:cubicBezTo>
                    <a:cubicBezTo>
                      <a:pt x="11" y="19"/>
                      <a:pt x="11" y="19"/>
                      <a:pt x="11" y="19"/>
                    </a:cubicBezTo>
                    <a:cubicBezTo>
                      <a:pt x="11" y="19"/>
                      <a:pt x="11" y="19"/>
                      <a:pt x="11" y="19"/>
                    </a:cubicBezTo>
                    <a:cubicBezTo>
                      <a:pt x="7" y="16"/>
                      <a:pt x="7" y="16"/>
                      <a:pt x="7" y="16"/>
                    </a:cubicBezTo>
                    <a:cubicBezTo>
                      <a:pt x="4" y="16"/>
                      <a:pt x="4" y="16"/>
                      <a:pt x="4" y="16"/>
                    </a:cubicBezTo>
                    <a:cubicBezTo>
                      <a:pt x="3" y="17"/>
                      <a:pt x="3" y="17"/>
                      <a:pt x="3" y="17"/>
                    </a:cubicBezTo>
                    <a:cubicBezTo>
                      <a:pt x="3" y="18"/>
                      <a:pt x="3" y="21"/>
                      <a:pt x="8" y="26"/>
                    </a:cubicBezTo>
                    <a:cubicBezTo>
                      <a:pt x="9" y="26"/>
                      <a:pt x="9" y="26"/>
                      <a:pt x="9" y="26"/>
                    </a:cubicBezTo>
                    <a:cubicBezTo>
                      <a:pt x="9" y="27"/>
                      <a:pt x="9" y="27"/>
                      <a:pt x="9" y="27"/>
                    </a:cubicBezTo>
                    <a:cubicBezTo>
                      <a:pt x="10" y="65"/>
                      <a:pt x="10" y="65"/>
                      <a:pt x="10" y="65"/>
                    </a:cubicBezTo>
                    <a:cubicBezTo>
                      <a:pt x="10" y="65"/>
                      <a:pt x="10" y="65"/>
                      <a:pt x="10" y="65"/>
                    </a:cubicBezTo>
                    <a:cubicBezTo>
                      <a:pt x="10" y="66"/>
                      <a:pt x="10" y="66"/>
                      <a:pt x="10" y="66"/>
                    </a:cubicBezTo>
                    <a:cubicBezTo>
                      <a:pt x="8" y="72"/>
                      <a:pt x="8" y="72"/>
                      <a:pt x="8" y="72"/>
                    </a:cubicBezTo>
                    <a:cubicBezTo>
                      <a:pt x="10" y="78"/>
                      <a:pt x="10" y="78"/>
                      <a:pt x="10" y="78"/>
                    </a:cubicBezTo>
                    <a:cubicBezTo>
                      <a:pt x="10" y="78"/>
                      <a:pt x="10" y="78"/>
                      <a:pt x="10" y="78"/>
                    </a:cubicBezTo>
                    <a:cubicBezTo>
                      <a:pt x="10" y="79"/>
                      <a:pt x="10" y="79"/>
                      <a:pt x="10" y="79"/>
                    </a:cubicBezTo>
                    <a:cubicBezTo>
                      <a:pt x="5" y="88"/>
                      <a:pt x="5" y="88"/>
                      <a:pt x="5" y="88"/>
                    </a:cubicBezTo>
                    <a:cubicBezTo>
                      <a:pt x="4" y="88"/>
                      <a:pt x="4" y="89"/>
                      <a:pt x="6" y="92"/>
                    </a:cubicBezTo>
                    <a:cubicBezTo>
                      <a:pt x="6" y="92"/>
                      <a:pt x="6" y="92"/>
                      <a:pt x="6" y="92"/>
                    </a:cubicBezTo>
                    <a:cubicBezTo>
                      <a:pt x="6" y="92"/>
                      <a:pt x="6" y="92"/>
                      <a:pt x="6" y="92"/>
                    </a:cubicBezTo>
                    <a:cubicBezTo>
                      <a:pt x="9" y="98"/>
                      <a:pt x="9" y="98"/>
                      <a:pt x="9" y="98"/>
                    </a:cubicBezTo>
                    <a:cubicBezTo>
                      <a:pt x="9" y="98"/>
                      <a:pt x="9" y="98"/>
                      <a:pt x="9" y="98"/>
                    </a:cubicBezTo>
                    <a:cubicBezTo>
                      <a:pt x="9" y="98"/>
                      <a:pt x="9" y="98"/>
                      <a:pt x="9" y="98"/>
                    </a:cubicBezTo>
                    <a:cubicBezTo>
                      <a:pt x="9" y="100"/>
                      <a:pt x="10" y="101"/>
                      <a:pt x="10" y="103"/>
                    </a:cubicBezTo>
                    <a:cubicBezTo>
                      <a:pt x="10" y="103"/>
                      <a:pt x="10" y="104"/>
                      <a:pt x="10" y="105"/>
                    </a:cubicBezTo>
                    <a:cubicBezTo>
                      <a:pt x="10" y="105"/>
                      <a:pt x="10" y="105"/>
                      <a:pt x="10" y="105"/>
                    </a:cubicBezTo>
                    <a:cubicBezTo>
                      <a:pt x="10" y="105"/>
                      <a:pt x="10" y="105"/>
                      <a:pt x="10" y="105"/>
                    </a:cubicBezTo>
                    <a:cubicBezTo>
                      <a:pt x="9" y="111"/>
                      <a:pt x="9" y="111"/>
                      <a:pt x="9" y="111"/>
                    </a:cubicBezTo>
                    <a:cubicBezTo>
                      <a:pt x="9" y="112"/>
                      <a:pt x="9" y="112"/>
                      <a:pt x="9" y="112"/>
                    </a:cubicBezTo>
                    <a:cubicBezTo>
                      <a:pt x="8" y="112"/>
                      <a:pt x="8" y="112"/>
                      <a:pt x="8" y="112"/>
                    </a:cubicBezTo>
                    <a:cubicBezTo>
                      <a:pt x="7" y="114"/>
                      <a:pt x="7" y="120"/>
                      <a:pt x="16" y="138"/>
                    </a:cubicBezTo>
                    <a:cubicBezTo>
                      <a:pt x="31" y="164"/>
                      <a:pt x="31" y="164"/>
                      <a:pt x="31" y="164"/>
                    </a:cubicBezTo>
                    <a:cubicBezTo>
                      <a:pt x="41" y="179"/>
                      <a:pt x="41" y="179"/>
                      <a:pt x="41" y="179"/>
                    </a:cubicBezTo>
                    <a:cubicBezTo>
                      <a:pt x="56" y="189"/>
                      <a:pt x="56" y="189"/>
                      <a:pt x="56" y="189"/>
                    </a:cubicBezTo>
                    <a:cubicBezTo>
                      <a:pt x="61" y="191"/>
                      <a:pt x="61" y="191"/>
                      <a:pt x="61" y="191"/>
                    </a:cubicBezTo>
                    <a:cubicBezTo>
                      <a:pt x="64" y="192"/>
                      <a:pt x="64" y="192"/>
                      <a:pt x="64" y="192"/>
                    </a:cubicBezTo>
                    <a:cubicBezTo>
                      <a:pt x="67" y="193"/>
                      <a:pt x="70" y="196"/>
                      <a:pt x="72" y="202"/>
                    </a:cubicBezTo>
                    <a:cubicBezTo>
                      <a:pt x="72" y="202"/>
                      <a:pt x="72" y="202"/>
                      <a:pt x="72" y="202"/>
                    </a:cubicBezTo>
                    <a:cubicBezTo>
                      <a:pt x="72" y="202"/>
                      <a:pt x="72" y="202"/>
                      <a:pt x="72" y="202"/>
                    </a:cubicBezTo>
                    <a:cubicBezTo>
                      <a:pt x="72" y="205"/>
                      <a:pt x="72" y="205"/>
                      <a:pt x="72" y="205"/>
                    </a:cubicBezTo>
                    <a:cubicBezTo>
                      <a:pt x="93" y="205"/>
                      <a:pt x="93" y="205"/>
                      <a:pt x="93" y="205"/>
                    </a:cubicBezTo>
                    <a:cubicBezTo>
                      <a:pt x="94" y="205"/>
                      <a:pt x="94" y="205"/>
                      <a:pt x="94" y="205"/>
                    </a:cubicBezTo>
                    <a:cubicBezTo>
                      <a:pt x="94" y="205"/>
                      <a:pt x="94" y="205"/>
                      <a:pt x="94" y="205"/>
                    </a:cubicBezTo>
                    <a:cubicBezTo>
                      <a:pt x="127" y="219"/>
                      <a:pt x="127" y="219"/>
                      <a:pt x="127" y="219"/>
                    </a:cubicBezTo>
                    <a:cubicBezTo>
                      <a:pt x="152" y="218"/>
                      <a:pt x="152" y="218"/>
                      <a:pt x="152" y="218"/>
                    </a:cubicBezTo>
                    <a:cubicBezTo>
                      <a:pt x="153" y="215"/>
                      <a:pt x="153" y="215"/>
                      <a:pt x="153" y="215"/>
                    </a:cubicBezTo>
                    <a:cubicBezTo>
                      <a:pt x="153" y="214"/>
                      <a:pt x="153" y="214"/>
                      <a:pt x="153" y="214"/>
                    </a:cubicBezTo>
                    <a:cubicBezTo>
                      <a:pt x="154" y="214"/>
                      <a:pt x="154" y="214"/>
                      <a:pt x="154" y="214"/>
                    </a:cubicBezTo>
                    <a:cubicBezTo>
                      <a:pt x="170" y="214"/>
                      <a:pt x="170" y="214"/>
                      <a:pt x="170" y="214"/>
                    </a:cubicBezTo>
                    <a:cubicBezTo>
                      <a:pt x="170" y="214"/>
                      <a:pt x="170" y="214"/>
                      <a:pt x="170" y="214"/>
                    </a:cubicBezTo>
                    <a:cubicBezTo>
                      <a:pt x="170" y="215"/>
                      <a:pt x="170" y="215"/>
                      <a:pt x="170" y="215"/>
                    </a:cubicBezTo>
                    <a:cubicBezTo>
                      <a:pt x="183" y="227"/>
                      <a:pt x="183" y="227"/>
                      <a:pt x="183" y="227"/>
                    </a:cubicBezTo>
                    <a:cubicBezTo>
                      <a:pt x="183" y="227"/>
                      <a:pt x="183" y="227"/>
                      <a:pt x="183" y="227"/>
                    </a:cubicBezTo>
                    <a:cubicBezTo>
                      <a:pt x="183" y="227"/>
                      <a:pt x="183" y="227"/>
                      <a:pt x="183" y="227"/>
                    </a:cubicBezTo>
                    <a:cubicBezTo>
                      <a:pt x="186" y="232"/>
                      <a:pt x="186" y="232"/>
                      <a:pt x="186" y="232"/>
                    </a:cubicBezTo>
                    <a:cubicBezTo>
                      <a:pt x="186" y="232"/>
                      <a:pt x="186" y="232"/>
                      <a:pt x="186" y="232"/>
                    </a:cubicBezTo>
                    <a:cubicBezTo>
                      <a:pt x="186" y="232"/>
                      <a:pt x="186" y="232"/>
                      <a:pt x="186" y="232"/>
                    </a:cubicBezTo>
                    <a:cubicBezTo>
                      <a:pt x="186" y="234"/>
                      <a:pt x="187" y="236"/>
                      <a:pt x="188" y="236"/>
                    </a:cubicBezTo>
                    <a:cubicBezTo>
                      <a:pt x="191" y="240"/>
                      <a:pt x="196" y="243"/>
                      <a:pt x="198" y="243"/>
                    </a:cubicBezTo>
                    <a:cubicBezTo>
                      <a:pt x="198" y="243"/>
                      <a:pt x="199" y="243"/>
                      <a:pt x="199" y="243"/>
                    </a:cubicBezTo>
                    <a:cubicBezTo>
                      <a:pt x="202" y="239"/>
                      <a:pt x="202" y="239"/>
                      <a:pt x="202" y="239"/>
                    </a:cubicBezTo>
                    <a:cubicBezTo>
                      <a:pt x="204" y="237"/>
                      <a:pt x="205" y="235"/>
                      <a:pt x="207" y="235"/>
                    </a:cubicBezTo>
                    <a:cubicBezTo>
                      <a:pt x="212" y="234"/>
                      <a:pt x="212" y="234"/>
                      <a:pt x="212" y="234"/>
                    </a:cubicBezTo>
                    <a:cubicBezTo>
                      <a:pt x="213" y="234"/>
                      <a:pt x="213" y="234"/>
                      <a:pt x="213" y="234"/>
                    </a:cubicBezTo>
                    <a:cubicBezTo>
                      <a:pt x="213" y="234"/>
                      <a:pt x="213" y="234"/>
                      <a:pt x="213" y="234"/>
                    </a:cubicBezTo>
                    <a:cubicBezTo>
                      <a:pt x="216" y="234"/>
                      <a:pt x="218" y="236"/>
                      <a:pt x="219" y="238"/>
                    </a:cubicBezTo>
                    <a:cubicBezTo>
                      <a:pt x="226" y="248"/>
                      <a:pt x="226" y="248"/>
                      <a:pt x="226" y="248"/>
                    </a:cubicBezTo>
                    <a:cubicBezTo>
                      <a:pt x="232" y="257"/>
                      <a:pt x="232" y="257"/>
                      <a:pt x="232" y="257"/>
                    </a:cubicBezTo>
                    <a:cubicBezTo>
                      <a:pt x="233" y="258"/>
                      <a:pt x="234" y="260"/>
                      <a:pt x="234" y="263"/>
                    </a:cubicBezTo>
                    <a:cubicBezTo>
                      <a:pt x="234" y="263"/>
                      <a:pt x="234" y="263"/>
                      <a:pt x="234" y="263"/>
                    </a:cubicBezTo>
                    <a:cubicBezTo>
                      <a:pt x="234" y="263"/>
                      <a:pt x="234" y="263"/>
                      <a:pt x="234" y="263"/>
                    </a:cubicBezTo>
                    <a:cubicBezTo>
                      <a:pt x="234" y="266"/>
                      <a:pt x="235" y="266"/>
                      <a:pt x="235" y="266"/>
                    </a:cubicBezTo>
                    <a:cubicBezTo>
                      <a:pt x="235" y="267"/>
                      <a:pt x="235" y="267"/>
                      <a:pt x="235" y="267"/>
                    </a:cubicBezTo>
                    <a:cubicBezTo>
                      <a:pt x="236" y="267"/>
                      <a:pt x="236" y="267"/>
                      <a:pt x="236" y="267"/>
                    </a:cubicBezTo>
                    <a:cubicBezTo>
                      <a:pt x="236" y="268"/>
                      <a:pt x="242" y="271"/>
                      <a:pt x="244" y="272"/>
                    </a:cubicBezTo>
                    <a:cubicBezTo>
                      <a:pt x="251" y="275"/>
                      <a:pt x="251" y="275"/>
                      <a:pt x="251" y="275"/>
                    </a:cubicBezTo>
                    <a:cubicBezTo>
                      <a:pt x="252" y="272"/>
                      <a:pt x="251" y="268"/>
                      <a:pt x="250" y="262"/>
                    </a:cubicBezTo>
                    <a:cubicBezTo>
                      <a:pt x="250" y="259"/>
                      <a:pt x="250" y="255"/>
                      <a:pt x="253" y="253"/>
                    </a:cubicBezTo>
                    <a:cubicBezTo>
                      <a:pt x="257" y="251"/>
                      <a:pt x="257" y="250"/>
                      <a:pt x="257" y="249"/>
                    </a:cubicBezTo>
                    <a:cubicBezTo>
                      <a:pt x="257" y="249"/>
                      <a:pt x="257" y="249"/>
                      <a:pt x="257" y="249"/>
                    </a:cubicBezTo>
                    <a:cubicBezTo>
                      <a:pt x="257" y="249"/>
                      <a:pt x="257" y="249"/>
                      <a:pt x="257" y="249"/>
                    </a:cubicBezTo>
                    <a:cubicBezTo>
                      <a:pt x="257" y="247"/>
                      <a:pt x="257" y="247"/>
                      <a:pt x="257" y="247"/>
                    </a:cubicBezTo>
                    <a:cubicBezTo>
                      <a:pt x="258" y="247"/>
                      <a:pt x="258" y="247"/>
                      <a:pt x="258" y="247"/>
                    </a:cubicBezTo>
                    <a:cubicBezTo>
                      <a:pt x="258" y="246"/>
                      <a:pt x="258" y="246"/>
                      <a:pt x="258" y="246"/>
                    </a:cubicBezTo>
                    <a:cubicBezTo>
                      <a:pt x="263" y="246"/>
                      <a:pt x="263" y="246"/>
                      <a:pt x="263" y="246"/>
                    </a:cubicBezTo>
                    <a:cubicBezTo>
                      <a:pt x="263" y="246"/>
                      <a:pt x="263" y="246"/>
                      <a:pt x="263" y="246"/>
                    </a:cubicBezTo>
                    <a:cubicBezTo>
                      <a:pt x="263" y="246"/>
                      <a:pt x="263" y="246"/>
                      <a:pt x="263" y="246"/>
                    </a:cubicBezTo>
                    <a:cubicBezTo>
                      <a:pt x="268" y="246"/>
                      <a:pt x="271" y="244"/>
                      <a:pt x="273" y="242"/>
                    </a:cubicBezTo>
                    <a:cubicBezTo>
                      <a:pt x="274" y="238"/>
                      <a:pt x="274" y="238"/>
                      <a:pt x="274" y="238"/>
                    </a:cubicBezTo>
                    <a:cubicBezTo>
                      <a:pt x="274" y="238"/>
                      <a:pt x="274" y="238"/>
                      <a:pt x="274" y="238"/>
                    </a:cubicBezTo>
                    <a:cubicBezTo>
                      <a:pt x="274" y="238"/>
                      <a:pt x="274" y="238"/>
                      <a:pt x="274" y="238"/>
                    </a:cubicBezTo>
                    <a:cubicBezTo>
                      <a:pt x="276" y="236"/>
                      <a:pt x="277" y="236"/>
                      <a:pt x="279" y="235"/>
                    </a:cubicBezTo>
                    <a:cubicBezTo>
                      <a:pt x="279" y="235"/>
                      <a:pt x="279" y="235"/>
                      <a:pt x="279" y="235"/>
                    </a:cubicBezTo>
                    <a:cubicBezTo>
                      <a:pt x="279" y="235"/>
                      <a:pt x="279" y="235"/>
                      <a:pt x="279" y="235"/>
                    </a:cubicBezTo>
                    <a:cubicBezTo>
                      <a:pt x="291" y="236"/>
                      <a:pt x="291" y="236"/>
                      <a:pt x="291" y="236"/>
                    </a:cubicBezTo>
                    <a:cubicBezTo>
                      <a:pt x="300" y="235"/>
                      <a:pt x="300" y="235"/>
                      <a:pt x="300" y="235"/>
                    </a:cubicBezTo>
                    <a:cubicBezTo>
                      <a:pt x="300" y="235"/>
                      <a:pt x="301" y="235"/>
                      <a:pt x="301" y="235"/>
                    </a:cubicBezTo>
                    <a:cubicBezTo>
                      <a:pt x="302" y="235"/>
                      <a:pt x="304" y="235"/>
                      <a:pt x="307" y="237"/>
                    </a:cubicBezTo>
                    <a:cubicBezTo>
                      <a:pt x="308" y="237"/>
                      <a:pt x="308" y="237"/>
                      <a:pt x="308" y="237"/>
                    </a:cubicBezTo>
                    <a:cubicBezTo>
                      <a:pt x="317" y="240"/>
                      <a:pt x="317" y="240"/>
                      <a:pt x="317" y="240"/>
                    </a:cubicBezTo>
                    <a:cubicBezTo>
                      <a:pt x="324" y="241"/>
                      <a:pt x="324" y="241"/>
                      <a:pt x="324" y="241"/>
                    </a:cubicBezTo>
                    <a:cubicBezTo>
                      <a:pt x="324" y="241"/>
                      <a:pt x="324" y="241"/>
                      <a:pt x="325" y="241"/>
                    </a:cubicBezTo>
                    <a:cubicBezTo>
                      <a:pt x="325" y="241"/>
                      <a:pt x="325" y="241"/>
                      <a:pt x="325" y="241"/>
                    </a:cubicBezTo>
                    <a:cubicBezTo>
                      <a:pt x="325" y="241"/>
                      <a:pt x="325" y="241"/>
                      <a:pt x="324" y="240"/>
                    </a:cubicBezTo>
                    <a:cubicBezTo>
                      <a:pt x="323" y="239"/>
                      <a:pt x="323" y="237"/>
                      <a:pt x="323" y="233"/>
                    </a:cubicBezTo>
                    <a:cubicBezTo>
                      <a:pt x="324" y="229"/>
                      <a:pt x="326" y="228"/>
                      <a:pt x="327" y="228"/>
                    </a:cubicBezTo>
                    <a:cubicBezTo>
                      <a:pt x="342" y="227"/>
                      <a:pt x="342" y="227"/>
                      <a:pt x="342" y="227"/>
                    </a:cubicBezTo>
                    <a:cubicBezTo>
                      <a:pt x="342" y="227"/>
                      <a:pt x="342" y="227"/>
                      <a:pt x="342" y="227"/>
                    </a:cubicBezTo>
                    <a:cubicBezTo>
                      <a:pt x="342" y="227"/>
                      <a:pt x="342" y="227"/>
                      <a:pt x="342" y="227"/>
                    </a:cubicBezTo>
                    <a:cubicBezTo>
                      <a:pt x="357" y="229"/>
                      <a:pt x="357" y="229"/>
                      <a:pt x="357" y="229"/>
                    </a:cubicBezTo>
                    <a:cubicBezTo>
                      <a:pt x="358" y="229"/>
                      <a:pt x="358" y="229"/>
                      <a:pt x="358" y="229"/>
                    </a:cubicBezTo>
                    <a:cubicBezTo>
                      <a:pt x="358" y="229"/>
                      <a:pt x="358" y="229"/>
                      <a:pt x="358" y="229"/>
                    </a:cubicBezTo>
                    <a:cubicBezTo>
                      <a:pt x="361" y="234"/>
                      <a:pt x="361" y="234"/>
                      <a:pt x="361" y="234"/>
                    </a:cubicBezTo>
                    <a:cubicBezTo>
                      <a:pt x="363" y="236"/>
                      <a:pt x="363" y="236"/>
                      <a:pt x="363" y="236"/>
                    </a:cubicBezTo>
                    <a:cubicBezTo>
                      <a:pt x="366" y="236"/>
                      <a:pt x="366" y="236"/>
                      <a:pt x="366" y="236"/>
                    </a:cubicBezTo>
                    <a:cubicBezTo>
                      <a:pt x="369" y="234"/>
                      <a:pt x="369" y="234"/>
                      <a:pt x="369" y="234"/>
                    </a:cubicBezTo>
                    <a:cubicBezTo>
                      <a:pt x="370" y="233"/>
                      <a:pt x="371" y="233"/>
                      <a:pt x="372" y="233"/>
                    </a:cubicBezTo>
                    <a:cubicBezTo>
                      <a:pt x="374" y="233"/>
                      <a:pt x="377" y="234"/>
                      <a:pt x="380" y="237"/>
                    </a:cubicBezTo>
                    <a:cubicBezTo>
                      <a:pt x="383" y="240"/>
                      <a:pt x="385" y="245"/>
                      <a:pt x="386" y="251"/>
                    </a:cubicBezTo>
                    <a:cubicBezTo>
                      <a:pt x="386" y="255"/>
                      <a:pt x="387" y="260"/>
                      <a:pt x="389" y="262"/>
                    </a:cubicBezTo>
                    <a:cubicBezTo>
                      <a:pt x="389" y="262"/>
                      <a:pt x="389" y="262"/>
                      <a:pt x="389" y="262"/>
                    </a:cubicBezTo>
                    <a:cubicBezTo>
                      <a:pt x="389" y="262"/>
                      <a:pt x="389" y="262"/>
                      <a:pt x="389" y="262"/>
                    </a:cubicBezTo>
                    <a:cubicBezTo>
                      <a:pt x="398" y="274"/>
                      <a:pt x="398" y="274"/>
                      <a:pt x="398" y="274"/>
                    </a:cubicBezTo>
                    <a:cubicBezTo>
                      <a:pt x="405" y="281"/>
                      <a:pt x="405" y="281"/>
                      <a:pt x="405" y="281"/>
                    </a:cubicBezTo>
                    <a:cubicBezTo>
                      <a:pt x="407" y="276"/>
                      <a:pt x="408" y="271"/>
                      <a:pt x="407" y="266"/>
                    </a:cubicBezTo>
                    <a:cubicBezTo>
                      <a:pt x="407" y="262"/>
                      <a:pt x="405" y="257"/>
                      <a:pt x="402" y="250"/>
                    </a:cubicBezTo>
                    <a:cubicBezTo>
                      <a:pt x="396" y="235"/>
                      <a:pt x="396" y="235"/>
                      <a:pt x="396" y="235"/>
                    </a:cubicBezTo>
                    <a:cubicBezTo>
                      <a:pt x="395" y="229"/>
                      <a:pt x="395" y="223"/>
                      <a:pt x="396" y="218"/>
                    </a:cubicBezTo>
                    <a:cubicBezTo>
                      <a:pt x="398" y="212"/>
                      <a:pt x="402" y="207"/>
                      <a:pt x="407" y="204"/>
                    </a:cubicBezTo>
                    <a:cubicBezTo>
                      <a:pt x="413" y="199"/>
                      <a:pt x="413" y="199"/>
                      <a:pt x="413" y="199"/>
                    </a:cubicBezTo>
                    <a:cubicBezTo>
                      <a:pt x="420" y="193"/>
                      <a:pt x="420" y="193"/>
                      <a:pt x="420" y="193"/>
                    </a:cubicBezTo>
                    <a:cubicBezTo>
                      <a:pt x="420" y="193"/>
                      <a:pt x="420" y="193"/>
                      <a:pt x="420" y="193"/>
                    </a:cubicBezTo>
                    <a:cubicBezTo>
                      <a:pt x="420" y="193"/>
                      <a:pt x="420" y="193"/>
                      <a:pt x="420" y="193"/>
                    </a:cubicBezTo>
                    <a:cubicBezTo>
                      <a:pt x="426" y="189"/>
                      <a:pt x="426" y="189"/>
                      <a:pt x="426" y="189"/>
                    </a:cubicBezTo>
                    <a:cubicBezTo>
                      <a:pt x="433" y="184"/>
                      <a:pt x="433" y="184"/>
                      <a:pt x="433" y="184"/>
                    </a:cubicBezTo>
                    <a:cubicBezTo>
                      <a:pt x="433" y="183"/>
                      <a:pt x="435" y="182"/>
                      <a:pt x="436" y="181"/>
                    </a:cubicBezTo>
                    <a:cubicBezTo>
                      <a:pt x="440" y="180"/>
                      <a:pt x="440" y="180"/>
                      <a:pt x="440" y="180"/>
                    </a:cubicBezTo>
                    <a:cubicBezTo>
                      <a:pt x="441" y="178"/>
                      <a:pt x="441" y="178"/>
                      <a:pt x="441" y="178"/>
                    </a:cubicBezTo>
                    <a:cubicBezTo>
                      <a:pt x="441" y="176"/>
                      <a:pt x="442" y="175"/>
                      <a:pt x="444" y="174"/>
                    </a:cubicBezTo>
                    <a:cubicBezTo>
                      <a:pt x="447" y="172"/>
                      <a:pt x="448" y="168"/>
                      <a:pt x="447" y="162"/>
                    </a:cubicBezTo>
                    <a:cubicBezTo>
                      <a:pt x="444" y="154"/>
                      <a:pt x="444" y="154"/>
                      <a:pt x="444" y="154"/>
                    </a:cubicBezTo>
                    <a:cubicBezTo>
                      <a:pt x="443" y="147"/>
                      <a:pt x="443" y="147"/>
                      <a:pt x="443" y="147"/>
                    </a:cubicBezTo>
                    <a:cubicBezTo>
                      <a:pt x="443" y="147"/>
                      <a:pt x="443" y="147"/>
                      <a:pt x="443" y="147"/>
                    </a:cubicBezTo>
                    <a:cubicBezTo>
                      <a:pt x="443" y="147"/>
                      <a:pt x="443" y="147"/>
                      <a:pt x="443" y="147"/>
                    </a:cubicBezTo>
                    <a:cubicBezTo>
                      <a:pt x="441" y="128"/>
                      <a:pt x="442" y="128"/>
                      <a:pt x="442" y="127"/>
                    </a:cubicBezTo>
                    <a:cubicBezTo>
                      <a:pt x="443" y="127"/>
                      <a:pt x="443" y="127"/>
                      <a:pt x="443" y="127"/>
                    </a:cubicBezTo>
                    <a:cubicBezTo>
                      <a:pt x="443" y="127"/>
                      <a:pt x="443" y="127"/>
                      <a:pt x="443" y="127"/>
                    </a:cubicBezTo>
                    <a:cubicBezTo>
                      <a:pt x="445" y="127"/>
                      <a:pt x="445" y="127"/>
                      <a:pt x="446" y="136"/>
                    </a:cubicBezTo>
                    <a:cubicBezTo>
                      <a:pt x="448" y="148"/>
                      <a:pt x="448" y="148"/>
                      <a:pt x="448" y="148"/>
                    </a:cubicBezTo>
                    <a:cubicBezTo>
                      <a:pt x="448" y="148"/>
                      <a:pt x="448" y="149"/>
                      <a:pt x="449" y="149"/>
                    </a:cubicBezTo>
                    <a:cubicBezTo>
                      <a:pt x="449" y="149"/>
                      <a:pt x="449" y="149"/>
                      <a:pt x="449" y="149"/>
                    </a:cubicBezTo>
                    <a:cubicBezTo>
                      <a:pt x="452" y="140"/>
                      <a:pt x="452" y="140"/>
                      <a:pt x="452" y="140"/>
                    </a:cubicBezTo>
                    <a:cubicBezTo>
                      <a:pt x="453" y="139"/>
                      <a:pt x="453" y="136"/>
                      <a:pt x="452" y="133"/>
                    </a:cubicBezTo>
                    <a:cubicBezTo>
                      <a:pt x="451" y="133"/>
                      <a:pt x="451" y="133"/>
                      <a:pt x="451" y="133"/>
                    </a:cubicBezTo>
                    <a:cubicBezTo>
                      <a:pt x="451" y="133"/>
                      <a:pt x="451" y="133"/>
                      <a:pt x="451" y="133"/>
                    </a:cubicBezTo>
                    <a:cubicBezTo>
                      <a:pt x="451" y="132"/>
                      <a:pt x="451" y="132"/>
                      <a:pt x="451" y="132"/>
                    </a:cubicBezTo>
                    <a:cubicBezTo>
                      <a:pt x="450" y="131"/>
                      <a:pt x="450" y="131"/>
                      <a:pt x="450" y="131"/>
                    </a:cubicBezTo>
                    <a:cubicBezTo>
                      <a:pt x="449" y="127"/>
                      <a:pt x="449" y="127"/>
                      <a:pt x="449" y="127"/>
                    </a:cubicBezTo>
                    <a:cubicBezTo>
                      <a:pt x="452" y="129"/>
                      <a:pt x="452" y="129"/>
                      <a:pt x="452" y="129"/>
                    </a:cubicBezTo>
                    <a:cubicBezTo>
                      <a:pt x="454" y="130"/>
                      <a:pt x="454" y="130"/>
                      <a:pt x="454" y="130"/>
                    </a:cubicBezTo>
                    <a:cubicBezTo>
                      <a:pt x="454" y="130"/>
                      <a:pt x="454" y="130"/>
                      <a:pt x="454" y="130"/>
                    </a:cubicBezTo>
                    <a:cubicBezTo>
                      <a:pt x="458" y="130"/>
                      <a:pt x="458" y="130"/>
                      <a:pt x="458" y="130"/>
                    </a:cubicBezTo>
                    <a:cubicBezTo>
                      <a:pt x="463" y="123"/>
                      <a:pt x="463" y="123"/>
                      <a:pt x="463" y="123"/>
                    </a:cubicBezTo>
                    <a:cubicBezTo>
                      <a:pt x="464" y="117"/>
                      <a:pt x="464" y="117"/>
                      <a:pt x="464" y="117"/>
                    </a:cubicBezTo>
                    <a:cubicBezTo>
                      <a:pt x="464" y="115"/>
                      <a:pt x="465" y="113"/>
                      <a:pt x="467" y="112"/>
                    </a:cubicBezTo>
                    <a:cubicBezTo>
                      <a:pt x="469" y="109"/>
                      <a:pt x="472" y="107"/>
                      <a:pt x="476" y="105"/>
                    </a:cubicBezTo>
                    <a:cubicBezTo>
                      <a:pt x="483" y="101"/>
                      <a:pt x="489" y="100"/>
                      <a:pt x="496" y="100"/>
                    </a:cubicBezTo>
                    <a:cubicBezTo>
                      <a:pt x="496" y="100"/>
                      <a:pt x="497" y="100"/>
                      <a:pt x="498" y="100"/>
                    </a:cubicBezTo>
                    <a:cubicBezTo>
                      <a:pt x="498" y="100"/>
                      <a:pt x="498" y="100"/>
                      <a:pt x="498" y="100"/>
                    </a:cubicBezTo>
                    <a:cubicBezTo>
                      <a:pt x="496" y="99"/>
                      <a:pt x="496" y="99"/>
                      <a:pt x="496" y="99"/>
                    </a:cubicBezTo>
                    <a:cubicBezTo>
                      <a:pt x="494" y="98"/>
                      <a:pt x="493" y="97"/>
                      <a:pt x="493" y="96"/>
                    </a:cubicBezTo>
                    <a:cubicBezTo>
                      <a:pt x="492" y="94"/>
                      <a:pt x="492" y="92"/>
                      <a:pt x="493" y="90"/>
                    </a:cubicBezTo>
                    <a:cubicBezTo>
                      <a:pt x="499" y="79"/>
                      <a:pt x="499" y="79"/>
                      <a:pt x="499" y="79"/>
                    </a:cubicBezTo>
                    <a:cubicBezTo>
                      <a:pt x="500" y="75"/>
                      <a:pt x="506" y="72"/>
                      <a:pt x="513" y="69"/>
                    </a:cubicBezTo>
                    <a:cubicBezTo>
                      <a:pt x="521" y="65"/>
                      <a:pt x="521" y="65"/>
                      <a:pt x="521" y="65"/>
                    </a:cubicBezTo>
                    <a:cubicBezTo>
                      <a:pt x="526" y="61"/>
                      <a:pt x="526" y="61"/>
                      <a:pt x="526" y="61"/>
                    </a:cubicBezTo>
                    <a:cubicBezTo>
                      <a:pt x="526" y="61"/>
                      <a:pt x="526" y="61"/>
                      <a:pt x="526" y="61"/>
                    </a:cubicBezTo>
                    <a:cubicBezTo>
                      <a:pt x="526" y="61"/>
                      <a:pt x="527" y="60"/>
                      <a:pt x="527" y="59"/>
                    </a:cubicBezTo>
                    <a:cubicBezTo>
                      <a:pt x="527" y="59"/>
                      <a:pt x="527" y="59"/>
                      <a:pt x="527" y="59"/>
                    </a:cubicBezTo>
                    <a:cubicBezTo>
                      <a:pt x="525" y="58"/>
                      <a:pt x="525" y="58"/>
                      <a:pt x="525" y="58"/>
                    </a:cubicBezTo>
                    <a:cubicBezTo>
                      <a:pt x="524" y="58"/>
                      <a:pt x="524" y="57"/>
                      <a:pt x="524" y="57"/>
                    </a:cubicBezTo>
                    <a:cubicBezTo>
                      <a:pt x="523" y="56"/>
                      <a:pt x="524" y="55"/>
                      <a:pt x="524" y="55"/>
                    </a:cubicBezTo>
                    <a:cubicBezTo>
                      <a:pt x="525" y="53"/>
                      <a:pt x="525" y="53"/>
                      <a:pt x="525" y="53"/>
                    </a:cubicBezTo>
                    <a:cubicBezTo>
                      <a:pt x="525" y="53"/>
                      <a:pt x="524" y="53"/>
                      <a:pt x="524" y="53"/>
                    </a:cubicBezTo>
                    <a:cubicBezTo>
                      <a:pt x="524" y="53"/>
                      <a:pt x="523" y="53"/>
                      <a:pt x="523" y="53"/>
                    </a:cubicBezTo>
                    <a:cubicBezTo>
                      <a:pt x="522" y="53"/>
                      <a:pt x="522" y="53"/>
                      <a:pt x="522" y="53"/>
                    </a:cubicBezTo>
                    <a:cubicBezTo>
                      <a:pt x="522" y="52"/>
                      <a:pt x="522" y="52"/>
                      <a:pt x="522" y="52"/>
                    </a:cubicBezTo>
                    <a:cubicBezTo>
                      <a:pt x="521" y="37"/>
                      <a:pt x="521" y="37"/>
                      <a:pt x="521" y="37"/>
                    </a:cubicBezTo>
                    <a:cubicBezTo>
                      <a:pt x="520" y="32"/>
                      <a:pt x="520" y="32"/>
                      <a:pt x="520" y="32"/>
                    </a:cubicBezTo>
                    <a:cubicBezTo>
                      <a:pt x="519" y="31"/>
                      <a:pt x="519" y="31"/>
                      <a:pt x="519" y="31"/>
                    </a:cubicBezTo>
                    <a:cubicBezTo>
                      <a:pt x="517" y="31"/>
                      <a:pt x="517" y="31"/>
                      <a:pt x="517" y="31"/>
                    </a:cubicBezTo>
                    <a:cubicBezTo>
                      <a:pt x="515" y="32"/>
                      <a:pt x="515" y="32"/>
                      <a:pt x="515" y="32"/>
                    </a:cubicBezTo>
                    <a:cubicBezTo>
                      <a:pt x="514" y="32"/>
                      <a:pt x="514" y="32"/>
                      <a:pt x="514" y="32"/>
                    </a:cubicBezTo>
                    <a:cubicBezTo>
                      <a:pt x="514" y="32"/>
                      <a:pt x="514" y="32"/>
                      <a:pt x="514" y="32"/>
                    </a:cubicBezTo>
                    <a:cubicBezTo>
                      <a:pt x="513" y="32"/>
                      <a:pt x="512" y="32"/>
                      <a:pt x="511" y="31"/>
                    </a:cubicBezTo>
                    <a:cubicBezTo>
                      <a:pt x="510" y="29"/>
                      <a:pt x="510" y="29"/>
                      <a:pt x="510" y="29"/>
                    </a:cubicBezTo>
                    <a:cubicBezTo>
                      <a:pt x="509" y="29"/>
                      <a:pt x="508" y="30"/>
                      <a:pt x="507" y="33"/>
                    </a:cubicBezTo>
                    <a:cubicBezTo>
                      <a:pt x="503" y="45"/>
                      <a:pt x="503" y="45"/>
                      <a:pt x="503" y="45"/>
                    </a:cubicBezTo>
                    <a:cubicBezTo>
                      <a:pt x="503" y="45"/>
                      <a:pt x="503" y="45"/>
                      <a:pt x="503" y="45"/>
                    </a:cubicBezTo>
                    <a:cubicBezTo>
                      <a:pt x="503" y="45"/>
                      <a:pt x="503" y="45"/>
                      <a:pt x="503" y="45"/>
                    </a:cubicBezTo>
                    <a:cubicBezTo>
                      <a:pt x="497" y="56"/>
                      <a:pt x="497" y="56"/>
                      <a:pt x="497" y="56"/>
                    </a:cubicBezTo>
                    <a:cubicBezTo>
                      <a:pt x="497" y="57"/>
                      <a:pt x="497" y="57"/>
                      <a:pt x="497" y="57"/>
                    </a:cubicBezTo>
                    <a:cubicBezTo>
                      <a:pt x="496" y="57"/>
                      <a:pt x="496" y="57"/>
                      <a:pt x="496" y="57"/>
                    </a:cubicBezTo>
                    <a:cubicBezTo>
                      <a:pt x="493" y="57"/>
                      <a:pt x="493" y="57"/>
                      <a:pt x="493" y="57"/>
                    </a:cubicBezTo>
                    <a:cubicBezTo>
                      <a:pt x="489" y="57"/>
                      <a:pt x="489" y="57"/>
                      <a:pt x="489" y="57"/>
                    </a:cubicBezTo>
                    <a:cubicBezTo>
                      <a:pt x="489" y="57"/>
                      <a:pt x="489" y="58"/>
                      <a:pt x="489" y="60"/>
                    </a:cubicBezTo>
                    <a:cubicBezTo>
                      <a:pt x="489" y="61"/>
                      <a:pt x="489" y="61"/>
                      <a:pt x="489" y="61"/>
                    </a:cubicBezTo>
                    <a:cubicBezTo>
                      <a:pt x="487" y="61"/>
                      <a:pt x="487" y="61"/>
                      <a:pt x="487" y="61"/>
                    </a:cubicBezTo>
                    <a:cubicBezTo>
                      <a:pt x="457" y="61"/>
                      <a:pt x="457" y="61"/>
                      <a:pt x="457" y="61"/>
                    </a:cubicBezTo>
                    <a:cubicBezTo>
                      <a:pt x="444" y="72"/>
                      <a:pt x="444" y="72"/>
                      <a:pt x="444" y="72"/>
                    </a:cubicBezTo>
                    <a:cubicBezTo>
                      <a:pt x="443" y="76"/>
                      <a:pt x="443" y="76"/>
                      <a:pt x="443" y="76"/>
                    </a:cubicBezTo>
                    <a:cubicBezTo>
                      <a:pt x="442" y="79"/>
                      <a:pt x="440" y="80"/>
                      <a:pt x="438" y="80"/>
                    </a:cubicBezTo>
                    <a:cubicBezTo>
                      <a:pt x="437" y="80"/>
                      <a:pt x="436" y="80"/>
                      <a:pt x="435" y="80"/>
                    </a:cubicBezTo>
                    <a:cubicBezTo>
                      <a:pt x="433" y="79"/>
                      <a:pt x="431" y="79"/>
                      <a:pt x="429" y="79"/>
                    </a:cubicBezTo>
                    <a:cubicBezTo>
                      <a:pt x="426" y="79"/>
                      <a:pt x="423" y="80"/>
                      <a:pt x="420" y="81"/>
                    </a:cubicBezTo>
                    <a:cubicBezTo>
                      <a:pt x="420" y="84"/>
                      <a:pt x="420" y="84"/>
                      <a:pt x="420" y="84"/>
                    </a:cubicBezTo>
                    <a:cubicBezTo>
                      <a:pt x="421" y="84"/>
                      <a:pt x="421" y="84"/>
                      <a:pt x="421" y="84"/>
                    </a:cubicBezTo>
                    <a:cubicBezTo>
                      <a:pt x="420" y="84"/>
                      <a:pt x="420" y="84"/>
                      <a:pt x="420" y="84"/>
                    </a:cubicBezTo>
                    <a:cubicBezTo>
                      <a:pt x="420" y="89"/>
                      <a:pt x="420" y="89"/>
                      <a:pt x="420" y="89"/>
                    </a:cubicBezTo>
                    <a:cubicBezTo>
                      <a:pt x="420" y="90"/>
                      <a:pt x="420" y="90"/>
                      <a:pt x="420" y="90"/>
                    </a:cubicBezTo>
                    <a:cubicBezTo>
                      <a:pt x="419" y="90"/>
                      <a:pt x="419" y="90"/>
                      <a:pt x="419" y="90"/>
                    </a:cubicBezTo>
                    <a:cubicBezTo>
                      <a:pt x="402" y="96"/>
                      <a:pt x="402" y="96"/>
                      <a:pt x="402" y="96"/>
                    </a:cubicBezTo>
                    <a:cubicBezTo>
                      <a:pt x="395" y="99"/>
                      <a:pt x="395" y="99"/>
                      <a:pt x="395" y="99"/>
                    </a:cubicBezTo>
                    <a:cubicBezTo>
                      <a:pt x="392" y="101"/>
                      <a:pt x="389" y="102"/>
                      <a:pt x="387" y="103"/>
                    </a:cubicBezTo>
                    <a:cubicBezTo>
                      <a:pt x="387" y="103"/>
                      <a:pt x="387" y="103"/>
                      <a:pt x="387" y="103"/>
                    </a:cubicBezTo>
                    <a:cubicBezTo>
                      <a:pt x="387" y="103"/>
                      <a:pt x="387" y="103"/>
                      <a:pt x="387" y="103"/>
                    </a:cubicBezTo>
                    <a:cubicBezTo>
                      <a:pt x="385" y="103"/>
                      <a:pt x="383" y="102"/>
                      <a:pt x="382" y="100"/>
                    </a:cubicBezTo>
                    <a:cubicBezTo>
                      <a:pt x="381" y="99"/>
                      <a:pt x="380" y="97"/>
                      <a:pt x="381" y="96"/>
                    </a:cubicBezTo>
                    <a:cubicBezTo>
                      <a:pt x="380" y="93"/>
                      <a:pt x="383" y="91"/>
                      <a:pt x="386" y="89"/>
                    </a:cubicBezTo>
                    <a:cubicBezTo>
                      <a:pt x="390" y="81"/>
                      <a:pt x="390" y="81"/>
                      <a:pt x="390" y="81"/>
                    </a:cubicBezTo>
                    <a:cubicBezTo>
                      <a:pt x="389" y="69"/>
                      <a:pt x="389" y="69"/>
                      <a:pt x="389" y="69"/>
                    </a:cubicBezTo>
                    <a:cubicBezTo>
                      <a:pt x="386" y="57"/>
                      <a:pt x="386" y="57"/>
                      <a:pt x="386" y="57"/>
                    </a:cubicBezTo>
                    <a:cubicBezTo>
                      <a:pt x="386" y="57"/>
                      <a:pt x="386" y="57"/>
                      <a:pt x="386" y="57"/>
                    </a:cubicBezTo>
                    <a:cubicBezTo>
                      <a:pt x="386" y="57"/>
                      <a:pt x="386" y="57"/>
                      <a:pt x="386" y="57"/>
                    </a:cubicBezTo>
                    <a:cubicBezTo>
                      <a:pt x="386" y="56"/>
                      <a:pt x="384" y="54"/>
                      <a:pt x="376" y="50"/>
                    </a:cubicBezTo>
                    <a:cubicBezTo>
                      <a:pt x="376" y="50"/>
                      <a:pt x="376" y="50"/>
                      <a:pt x="376" y="50"/>
                    </a:cubicBezTo>
                    <a:cubicBezTo>
                      <a:pt x="376" y="49"/>
                      <a:pt x="376" y="49"/>
                      <a:pt x="376" y="49"/>
                    </a:cubicBezTo>
                    <a:cubicBezTo>
                      <a:pt x="375" y="46"/>
                      <a:pt x="375" y="46"/>
                      <a:pt x="375" y="46"/>
                    </a:cubicBezTo>
                    <a:cubicBezTo>
                      <a:pt x="372" y="46"/>
                      <a:pt x="372" y="46"/>
                      <a:pt x="372" y="46"/>
                    </a:cubicBezTo>
                    <a:cubicBezTo>
                      <a:pt x="371" y="46"/>
                      <a:pt x="371" y="46"/>
                      <a:pt x="371" y="46"/>
                    </a:cubicBezTo>
                    <a:cubicBezTo>
                      <a:pt x="371" y="45"/>
                      <a:pt x="371" y="45"/>
                      <a:pt x="371" y="45"/>
                    </a:cubicBezTo>
                    <a:cubicBezTo>
                      <a:pt x="370" y="43"/>
                      <a:pt x="370" y="43"/>
                      <a:pt x="370" y="43"/>
                    </a:cubicBezTo>
                    <a:cubicBezTo>
                      <a:pt x="366" y="42"/>
                      <a:pt x="366" y="42"/>
                      <a:pt x="366" y="42"/>
                    </a:cubicBezTo>
                    <a:cubicBezTo>
                      <a:pt x="366" y="42"/>
                      <a:pt x="366" y="42"/>
                      <a:pt x="366" y="42"/>
                    </a:cubicBezTo>
                    <a:cubicBezTo>
                      <a:pt x="365" y="41"/>
                      <a:pt x="365" y="41"/>
                      <a:pt x="365" y="41"/>
                    </a:cubicBezTo>
                    <a:cubicBezTo>
                      <a:pt x="364" y="37"/>
                      <a:pt x="364" y="37"/>
                      <a:pt x="364" y="37"/>
                    </a:cubicBezTo>
                    <a:cubicBezTo>
                      <a:pt x="348" y="26"/>
                      <a:pt x="348" y="26"/>
                      <a:pt x="348" y="26"/>
                    </a:cubicBezTo>
                    <a:cubicBezTo>
                      <a:pt x="334" y="18"/>
                      <a:pt x="332" y="17"/>
                      <a:pt x="332" y="17"/>
                    </a:cubicBezTo>
                    <a:cubicBezTo>
                      <a:pt x="330" y="17"/>
                      <a:pt x="328" y="19"/>
                      <a:pt x="326" y="21"/>
                    </a:cubicBezTo>
                    <a:cubicBezTo>
                      <a:pt x="326" y="22"/>
                      <a:pt x="326" y="22"/>
                      <a:pt x="326" y="22"/>
                    </a:cubicBezTo>
                    <a:cubicBezTo>
                      <a:pt x="325" y="22"/>
                      <a:pt x="325" y="22"/>
                      <a:pt x="325" y="22"/>
                    </a:cubicBezTo>
                    <a:cubicBezTo>
                      <a:pt x="319" y="23"/>
                      <a:pt x="319" y="23"/>
                      <a:pt x="319" y="23"/>
                    </a:cubicBezTo>
                    <a:cubicBezTo>
                      <a:pt x="318" y="23"/>
                      <a:pt x="318" y="23"/>
                      <a:pt x="318" y="23"/>
                    </a:cubicBezTo>
                    <a:cubicBezTo>
                      <a:pt x="318" y="22"/>
                      <a:pt x="318" y="22"/>
                      <a:pt x="318" y="22"/>
                    </a:cubicBezTo>
                    <a:cubicBezTo>
                      <a:pt x="316" y="20"/>
                      <a:pt x="316" y="20"/>
                      <a:pt x="316" y="20"/>
                    </a:cubicBezTo>
                    <a:cubicBezTo>
                      <a:pt x="311" y="21"/>
                      <a:pt x="311" y="21"/>
                      <a:pt x="311" y="21"/>
                    </a:cubicBezTo>
                    <a:cubicBezTo>
                      <a:pt x="310" y="21"/>
                      <a:pt x="310" y="21"/>
                      <a:pt x="310" y="21"/>
                    </a:cubicBezTo>
                    <a:cubicBezTo>
                      <a:pt x="310" y="20"/>
                      <a:pt x="310" y="20"/>
                      <a:pt x="310" y="20"/>
                    </a:cubicBezTo>
                    <a:cubicBezTo>
                      <a:pt x="309" y="18"/>
                      <a:pt x="309" y="18"/>
                      <a:pt x="309" y="18"/>
                    </a:cubicBezTo>
                    <a:cubicBezTo>
                      <a:pt x="308" y="19"/>
                      <a:pt x="308" y="19"/>
                      <a:pt x="308" y="19"/>
                    </a:cubicBezTo>
                    <a:cubicBezTo>
                      <a:pt x="305" y="21"/>
                      <a:pt x="305" y="21"/>
                      <a:pt x="305" y="21"/>
                    </a:cubicBezTo>
                    <a:cubicBezTo>
                      <a:pt x="304" y="21"/>
                      <a:pt x="304" y="21"/>
                      <a:pt x="304" y="21"/>
                    </a:cubicBezTo>
                    <a:cubicBezTo>
                      <a:pt x="304" y="21"/>
                      <a:pt x="304" y="21"/>
                      <a:pt x="304" y="21"/>
                    </a:cubicBezTo>
                    <a:cubicBezTo>
                      <a:pt x="301" y="21"/>
                      <a:pt x="300" y="20"/>
                      <a:pt x="298" y="18"/>
                    </a:cubicBezTo>
                    <a:cubicBezTo>
                      <a:pt x="297" y="18"/>
                      <a:pt x="297" y="18"/>
                      <a:pt x="297" y="18"/>
                    </a:cubicBezTo>
                    <a:cubicBezTo>
                      <a:pt x="297" y="18"/>
                      <a:pt x="297" y="18"/>
                      <a:pt x="297" y="18"/>
                    </a:cubicBezTo>
                    <a:cubicBezTo>
                      <a:pt x="296" y="17"/>
                      <a:pt x="296" y="17"/>
                      <a:pt x="296" y="17"/>
                    </a:cubicBezTo>
                    <a:cubicBezTo>
                      <a:pt x="293" y="14"/>
                      <a:pt x="293" y="14"/>
                      <a:pt x="293" y="14"/>
                    </a:cubicBezTo>
                    <a:cubicBezTo>
                      <a:pt x="293" y="14"/>
                      <a:pt x="293" y="14"/>
                      <a:pt x="293" y="14"/>
                    </a:cubicBezTo>
                    <a:cubicBezTo>
                      <a:pt x="293" y="14"/>
                      <a:pt x="293" y="14"/>
                      <a:pt x="293" y="14"/>
                    </a:cubicBezTo>
                    <a:cubicBezTo>
                      <a:pt x="292" y="13"/>
                      <a:pt x="291" y="13"/>
                      <a:pt x="289" y="13"/>
                    </a:cubicBezTo>
                    <a:cubicBezTo>
                      <a:pt x="289" y="13"/>
                      <a:pt x="289" y="13"/>
                      <a:pt x="289" y="13"/>
                    </a:cubicBezTo>
                    <a:cubicBezTo>
                      <a:pt x="289" y="13"/>
                      <a:pt x="289" y="13"/>
                      <a:pt x="289" y="13"/>
                    </a:cubicBezTo>
                    <a:cubicBezTo>
                      <a:pt x="283" y="11"/>
                      <a:pt x="283" y="11"/>
                      <a:pt x="283" y="11"/>
                    </a:cubicBezTo>
                    <a:cubicBezTo>
                      <a:pt x="283" y="11"/>
                      <a:pt x="283" y="11"/>
                      <a:pt x="283" y="11"/>
                    </a:cubicBezTo>
                    <a:cubicBezTo>
                      <a:pt x="282" y="11"/>
                      <a:pt x="282" y="11"/>
                      <a:pt x="282" y="11"/>
                    </a:cubicBezTo>
                    <a:cubicBezTo>
                      <a:pt x="279" y="9"/>
                      <a:pt x="277" y="6"/>
                      <a:pt x="275"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5" name="Freeform 2261"/>
              <p:cNvSpPr>
                <a:spLocks/>
              </p:cNvSpPr>
              <p:nvPr/>
            </p:nvSpPr>
            <p:spPr bwMode="auto">
              <a:xfrm>
                <a:off x="1662" y="2611"/>
                <a:ext cx="7" cy="10"/>
              </a:xfrm>
              <a:custGeom>
                <a:avLst/>
                <a:gdLst>
                  <a:gd name="T0" fmla="*/ 2 w 5"/>
                  <a:gd name="T1" fmla="*/ 7 h 7"/>
                  <a:gd name="T2" fmla="*/ 2 w 5"/>
                  <a:gd name="T3" fmla="*/ 7 h 7"/>
                  <a:gd name="T4" fmla="*/ 1 w 5"/>
                  <a:gd name="T5" fmla="*/ 4 h 7"/>
                  <a:gd name="T6" fmla="*/ 0 w 5"/>
                  <a:gd name="T7" fmla="*/ 2 h 7"/>
                  <a:gd name="T8" fmla="*/ 0 w 5"/>
                  <a:gd name="T9" fmla="*/ 1 h 7"/>
                  <a:gd name="T10" fmla="*/ 1 w 5"/>
                  <a:gd name="T11" fmla="*/ 0 h 7"/>
                  <a:gd name="T12" fmla="*/ 4 w 5"/>
                  <a:gd name="T13" fmla="*/ 1 h 7"/>
                  <a:gd name="T14" fmla="*/ 4 w 5"/>
                  <a:gd name="T15" fmla="*/ 3 h 7"/>
                  <a:gd name="T16" fmla="*/ 3 w 5"/>
                  <a:gd name="T17" fmla="*/ 5 h 7"/>
                  <a:gd name="T18" fmla="*/ 2 w 5"/>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7"/>
                    </a:moveTo>
                    <a:cubicBezTo>
                      <a:pt x="2" y="7"/>
                      <a:pt x="2" y="7"/>
                      <a:pt x="2" y="7"/>
                    </a:cubicBezTo>
                    <a:cubicBezTo>
                      <a:pt x="1" y="4"/>
                      <a:pt x="1" y="4"/>
                      <a:pt x="1" y="4"/>
                    </a:cubicBezTo>
                    <a:cubicBezTo>
                      <a:pt x="0" y="2"/>
                      <a:pt x="0" y="2"/>
                      <a:pt x="0" y="2"/>
                    </a:cubicBezTo>
                    <a:cubicBezTo>
                      <a:pt x="0" y="1"/>
                      <a:pt x="0" y="1"/>
                      <a:pt x="0" y="1"/>
                    </a:cubicBezTo>
                    <a:cubicBezTo>
                      <a:pt x="0" y="1"/>
                      <a:pt x="0" y="0"/>
                      <a:pt x="1" y="0"/>
                    </a:cubicBezTo>
                    <a:cubicBezTo>
                      <a:pt x="4" y="1"/>
                      <a:pt x="4" y="1"/>
                      <a:pt x="4" y="1"/>
                    </a:cubicBezTo>
                    <a:cubicBezTo>
                      <a:pt x="5" y="1"/>
                      <a:pt x="5" y="2"/>
                      <a:pt x="4" y="3"/>
                    </a:cubicBezTo>
                    <a:cubicBezTo>
                      <a:pt x="3" y="5"/>
                      <a:pt x="3" y="5"/>
                      <a:pt x="3" y="5"/>
                    </a:cubicBezTo>
                    <a:cubicBezTo>
                      <a:pt x="2" y="7"/>
                      <a:pt x="2" y="7"/>
                      <a:pt x="2"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6" name="Freeform 2262"/>
              <p:cNvSpPr>
                <a:spLocks noEditPoints="1"/>
              </p:cNvSpPr>
              <p:nvPr/>
            </p:nvSpPr>
            <p:spPr bwMode="auto">
              <a:xfrm>
                <a:off x="1661" y="2611"/>
                <a:ext cx="8" cy="10"/>
              </a:xfrm>
              <a:custGeom>
                <a:avLst/>
                <a:gdLst>
                  <a:gd name="T0" fmla="*/ 2 w 6"/>
                  <a:gd name="T1" fmla="*/ 0 h 7"/>
                  <a:gd name="T2" fmla="*/ 5 w 6"/>
                  <a:gd name="T3" fmla="*/ 0 h 7"/>
                  <a:gd name="T4" fmla="*/ 6 w 6"/>
                  <a:gd name="T5" fmla="*/ 3 h 7"/>
                  <a:gd name="T6" fmla="*/ 4 w 6"/>
                  <a:gd name="T7" fmla="*/ 6 h 7"/>
                  <a:gd name="T8" fmla="*/ 4 w 6"/>
                  <a:gd name="T9" fmla="*/ 7 h 7"/>
                  <a:gd name="T10" fmla="*/ 2 w 6"/>
                  <a:gd name="T11" fmla="*/ 7 h 7"/>
                  <a:gd name="T12" fmla="*/ 1 w 6"/>
                  <a:gd name="T13" fmla="*/ 4 h 7"/>
                  <a:gd name="T14" fmla="*/ 1 w 6"/>
                  <a:gd name="T15" fmla="*/ 3 h 7"/>
                  <a:gd name="T16" fmla="*/ 0 w 6"/>
                  <a:gd name="T17" fmla="*/ 1 h 7"/>
                  <a:gd name="T18" fmla="*/ 2 w 6"/>
                  <a:gd name="T19" fmla="*/ 0 h 7"/>
                  <a:gd name="T20" fmla="*/ 2 w 6"/>
                  <a:gd name="T21" fmla="*/ 1 h 7"/>
                  <a:gd name="T22" fmla="*/ 1 w 6"/>
                  <a:gd name="T23" fmla="*/ 1 h 7"/>
                  <a:gd name="T24" fmla="*/ 2 w 6"/>
                  <a:gd name="T25" fmla="*/ 2 h 7"/>
                  <a:gd name="T26" fmla="*/ 3 w 6"/>
                  <a:gd name="T27" fmla="*/ 4 h 7"/>
                  <a:gd name="T28" fmla="*/ 3 w 6"/>
                  <a:gd name="T29" fmla="*/ 5 h 7"/>
                  <a:gd name="T30" fmla="*/ 3 w 6"/>
                  <a:gd name="T31" fmla="*/ 5 h 7"/>
                  <a:gd name="T32" fmla="*/ 3 w 6"/>
                  <a:gd name="T33" fmla="*/ 5 h 7"/>
                  <a:gd name="T34" fmla="*/ 5 w 6"/>
                  <a:gd name="T35" fmla="*/ 2 h 7"/>
                  <a:gd name="T36" fmla="*/ 5 w 6"/>
                  <a:gd name="T37" fmla="*/ 1 h 7"/>
                  <a:gd name="T38" fmla="*/ 2 w 6"/>
                  <a:gd name="T3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7">
                    <a:moveTo>
                      <a:pt x="2" y="0"/>
                    </a:moveTo>
                    <a:cubicBezTo>
                      <a:pt x="5" y="0"/>
                      <a:pt x="5" y="0"/>
                      <a:pt x="5" y="0"/>
                    </a:cubicBezTo>
                    <a:cubicBezTo>
                      <a:pt x="6" y="1"/>
                      <a:pt x="6" y="2"/>
                      <a:pt x="6" y="3"/>
                    </a:cubicBezTo>
                    <a:cubicBezTo>
                      <a:pt x="4" y="6"/>
                      <a:pt x="4" y="6"/>
                      <a:pt x="4" y="6"/>
                    </a:cubicBezTo>
                    <a:cubicBezTo>
                      <a:pt x="4" y="7"/>
                      <a:pt x="4" y="7"/>
                      <a:pt x="4" y="7"/>
                    </a:cubicBezTo>
                    <a:cubicBezTo>
                      <a:pt x="2" y="7"/>
                      <a:pt x="2" y="7"/>
                      <a:pt x="2" y="7"/>
                    </a:cubicBezTo>
                    <a:cubicBezTo>
                      <a:pt x="1" y="4"/>
                      <a:pt x="1" y="4"/>
                      <a:pt x="1" y="4"/>
                    </a:cubicBezTo>
                    <a:cubicBezTo>
                      <a:pt x="1" y="3"/>
                      <a:pt x="1" y="3"/>
                      <a:pt x="1" y="3"/>
                    </a:cubicBezTo>
                    <a:cubicBezTo>
                      <a:pt x="0" y="1"/>
                      <a:pt x="0" y="1"/>
                      <a:pt x="0" y="1"/>
                    </a:cubicBezTo>
                    <a:cubicBezTo>
                      <a:pt x="0" y="0"/>
                      <a:pt x="1" y="0"/>
                      <a:pt x="2" y="0"/>
                    </a:cubicBezTo>
                    <a:moveTo>
                      <a:pt x="2" y="1"/>
                    </a:moveTo>
                    <a:cubicBezTo>
                      <a:pt x="2" y="1"/>
                      <a:pt x="2" y="1"/>
                      <a:pt x="1" y="1"/>
                    </a:cubicBezTo>
                    <a:cubicBezTo>
                      <a:pt x="2" y="2"/>
                      <a:pt x="2" y="2"/>
                      <a:pt x="2" y="2"/>
                    </a:cubicBezTo>
                    <a:cubicBezTo>
                      <a:pt x="3" y="4"/>
                      <a:pt x="3" y="4"/>
                      <a:pt x="3" y="4"/>
                    </a:cubicBezTo>
                    <a:cubicBezTo>
                      <a:pt x="3" y="5"/>
                      <a:pt x="3" y="5"/>
                      <a:pt x="3" y="5"/>
                    </a:cubicBezTo>
                    <a:cubicBezTo>
                      <a:pt x="3" y="5"/>
                      <a:pt x="3" y="5"/>
                      <a:pt x="3" y="5"/>
                    </a:cubicBezTo>
                    <a:cubicBezTo>
                      <a:pt x="3" y="5"/>
                      <a:pt x="3" y="5"/>
                      <a:pt x="3" y="5"/>
                    </a:cubicBezTo>
                    <a:cubicBezTo>
                      <a:pt x="5" y="2"/>
                      <a:pt x="5" y="2"/>
                      <a:pt x="5" y="2"/>
                    </a:cubicBezTo>
                    <a:cubicBezTo>
                      <a:pt x="5" y="2"/>
                      <a:pt x="5" y="2"/>
                      <a:pt x="5" y="1"/>
                    </a:cubicBezTo>
                    <a:cubicBezTo>
                      <a:pt x="2" y="1"/>
                      <a:pt x="2" y="1"/>
                      <a:pt x="2"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7" name="Freeform 2263"/>
              <p:cNvSpPr>
                <a:spLocks/>
              </p:cNvSpPr>
              <p:nvPr/>
            </p:nvSpPr>
            <p:spPr bwMode="auto">
              <a:xfrm>
                <a:off x="1643" y="2621"/>
                <a:ext cx="7" cy="4"/>
              </a:xfrm>
              <a:custGeom>
                <a:avLst/>
                <a:gdLst>
                  <a:gd name="T0" fmla="*/ 1 w 5"/>
                  <a:gd name="T1" fmla="*/ 3 h 3"/>
                  <a:gd name="T2" fmla="*/ 1 w 5"/>
                  <a:gd name="T3" fmla="*/ 2 h 3"/>
                  <a:gd name="T4" fmla="*/ 3 w 5"/>
                  <a:gd name="T5" fmla="*/ 0 h 3"/>
                  <a:gd name="T6" fmla="*/ 4 w 5"/>
                  <a:gd name="T7" fmla="*/ 0 h 3"/>
                  <a:gd name="T8" fmla="*/ 4 w 5"/>
                  <a:gd name="T9" fmla="*/ 0 h 3"/>
                  <a:gd name="T10" fmla="*/ 4 w 5"/>
                  <a:gd name="T11" fmla="*/ 0 h 3"/>
                  <a:gd name="T12" fmla="*/ 4 w 5"/>
                  <a:gd name="T13" fmla="*/ 0 h 3"/>
                  <a:gd name="T14" fmla="*/ 5 w 5"/>
                  <a:gd name="T15" fmla="*/ 1 h 3"/>
                  <a:gd name="T16" fmla="*/ 4 w 5"/>
                  <a:gd name="T17" fmla="*/ 2 h 3"/>
                  <a:gd name="T18" fmla="*/ 3 w 5"/>
                  <a:gd name="T19" fmla="*/ 2 h 3"/>
                  <a:gd name="T20" fmla="*/ 1 w 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1" y="3"/>
                    </a:moveTo>
                    <a:cubicBezTo>
                      <a:pt x="1" y="2"/>
                      <a:pt x="1" y="2"/>
                      <a:pt x="1" y="2"/>
                    </a:cubicBezTo>
                    <a:cubicBezTo>
                      <a:pt x="0" y="1"/>
                      <a:pt x="1" y="0"/>
                      <a:pt x="3" y="0"/>
                    </a:cubicBezTo>
                    <a:cubicBezTo>
                      <a:pt x="4" y="0"/>
                      <a:pt x="4" y="0"/>
                      <a:pt x="4" y="0"/>
                    </a:cubicBezTo>
                    <a:cubicBezTo>
                      <a:pt x="4" y="0"/>
                      <a:pt x="4" y="0"/>
                      <a:pt x="4" y="0"/>
                    </a:cubicBezTo>
                    <a:cubicBezTo>
                      <a:pt x="4" y="0"/>
                      <a:pt x="4" y="0"/>
                      <a:pt x="4" y="0"/>
                    </a:cubicBezTo>
                    <a:cubicBezTo>
                      <a:pt x="4" y="0"/>
                      <a:pt x="4" y="0"/>
                      <a:pt x="4" y="0"/>
                    </a:cubicBezTo>
                    <a:cubicBezTo>
                      <a:pt x="5" y="1"/>
                      <a:pt x="5" y="1"/>
                      <a:pt x="5" y="1"/>
                    </a:cubicBezTo>
                    <a:cubicBezTo>
                      <a:pt x="4" y="2"/>
                      <a:pt x="4" y="2"/>
                      <a:pt x="4" y="2"/>
                    </a:cubicBezTo>
                    <a:cubicBezTo>
                      <a:pt x="3" y="2"/>
                      <a:pt x="3" y="2"/>
                      <a:pt x="3" y="2"/>
                    </a:cubicBezTo>
                    <a:cubicBezTo>
                      <a:pt x="1" y="3"/>
                      <a:pt x="1" y="3"/>
                      <a:pt x="1" y="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8" name="Freeform 2264"/>
              <p:cNvSpPr>
                <a:spLocks noEditPoints="1"/>
              </p:cNvSpPr>
              <p:nvPr/>
            </p:nvSpPr>
            <p:spPr bwMode="auto">
              <a:xfrm>
                <a:off x="1643" y="2620"/>
                <a:ext cx="8" cy="7"/>
              </a:xfrm>
              <a:custGeom>
                <a:avLst/>
                <a:gdLst>
                  <a:gd name="T0" fmla="*/ 5 w 6"/>
                  <a:gd name="T1" fmla="*/ 0 h 5"/>
                  <a:gd name="T2" fmla="*/ 5 w 6"/>
                  <a:gd name="T3" fmla="*/ 1 h 5"/>
                  <a:gd name="T4" fmla="*/ 6 w 6"/>
                  <a:gd name="T5" fmla="*/ 3 h 5"/>
                  <a:gd name="T6" fmla="*/ 4 w 6"/>
                  <a:gd name="T7" fmla="*/ 3 h 5"/>
                  <a:gd name="T8" fmla="*/ 3 w 6"/>
                  <a:gd name="T9" fmla="*/ 4 h 5"/>
                  <a:gd name="T10" fmla="*/ 1 w 6"/>
                  <a:gd name="T11" fmla="*/ 5 h 5"/>
                  <a:gd name="T12" fmla="*/ 0 w 6"/>
                  <a:gd name="T13" fmla="*/ 4 h 5"/>
                  <a:gd name="T14" fmla="*/ 3 w 6"/>
                  <a:gd name="T15" fmla="*/ 0 h 5"/>
                  <a:gd name="T16" fmla="*/ 5 w 6"/>
                  <a:gd name="T17" fmla="*/ 0 h 5"/>
                  <a:gd name="T18" fmla="*/ 4 w 6"/>
                  <a:gd name="T19" fmla="*/ 1 h 5"/>
                  <a:gd name="T20" fmla="*/ 3 w 6"/>
                  <a:gd name="T21" fmla="*/ 1 h 5"/>
                  <a:gd name="T22" fmla="*/ 1 w 6"/>
                  <a:gd name="T23" fmla="*/ 3 h 5"/>
                  <a:gd name="T24" fmla="*/ 3 w 6"/>
                  <a:gd name="T25" fmla="*/ 3 h 5"/>
                  <a:gd name="T26" fmla="*/ 4 w 6"/>
                  <a:gd name="T27" fmla="*/ 2 h 5"/>
                  <a:gd name="T28" fmla="*/ 4 w 6"/>
                  <a:gd name="T29" fmla="*/ 2 h 5"/>
                  <a:gd name="T30" fmla="*/ 4 w 6"/>
                  <a:gd name="T31" fmla="*/ 1 h 5"/>
                  <a:gd name="T32" fmla="*/ 4 w 6"/>
                  <a:gd name="T3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5" y="1"/>
                      <a:pt x="5" y="1"/>
                      <a:pt x="5" y="1"/>
                    </a:cubicBezTo>
                    <a:cubicBezTo>
                      <a:pt x="6" y="3"/>
                      <a:pt x="6" y="3"/>
                      <a:pt x="6" y="3"/>
                    </a:cubicBezTo>
                    <a:cubicBezTo>
                      <a:pt x="4" y="3"/>
                      <a:pt x="4" y="3"/>
                      <a:pt x="4" y="3"/>
                    </a:cubicBezTo>
                    <a:cubicBezTo>
                      <a:pt x="3" y="4"/>
                      <a:pt x="3" y="4"/>
                      <a:pt x="3" y="4"/>
                    </a:cubicBezTo>
                    <a:cubicBezTo>
                      <a:pt x="1" y="5"/>
                      <a:pt x="1" y="5"/>
                      <a:pt x="1" y="5"/>
                    </a:cubicBezTo>
                    <a:cubicBezTo>
                      <a:pt x="0" y="4"/>
                      <a:pt x="0" y="4"/>
                      <a:pt x="0" y="4"/>
                    </a:cubicBezTo>
                    <a:cubicBezTo>
                      <a:pt x="0" y="2"/>
                      <a:pt x="0" y="1"/>
                      <a:pt x="3" y="0"/>
                    </a:cubicBezTo>
                    <a:cubicBezTo>
                      <a:pt x="5" y="0"/>
                      <a:pt x="5" y="0"/>
                      <a:pt x="5" y="0"/>
                    </a:cubicBezTo>
                    <a:moveTo>
                      <a:pt x="4" y="1"/>
                    </a:moveTo>
                    <a:cubicBezTo>
                      <a:pt x="3" y="1"/>
                      <a:pt x="3" y="1"/>
                      <a:pt x="3" y="1"/>
                    </a:cubicBezTo>
                    <a:cubicBezTo>
                      <a:pt x="2" y="2"/>
                      <a:pt x="1" y="2"/>
                      <a:pt x="1" y="3"/>
                    </a:cubicBezTo>
                    <a:cubicBezTo>
                      <a:pt x="3" y="3"/>
                      <a:pt x="3" y="3"/>
                      <a:pt x="3" y="3"/>
                    </a:cubicBezTo>
                    <a:cubicBezTo>
                      <a:pt x="4" y="2"/>
                      <a:pt x="4" y="2"/>
                      <a:pt x="4" y="2"/>
                    </a:cubicBezTo>
                    <a:cubicBezTo>
                      <a:pt x="4" y="2"/>
                      <a:pt x="4" y="2"/>
                      <a:pt x="4" y="2"/>
                    </a:cubicBezTo>
                    <a:cubicBezTo>
                      <a:pt x="4" y="1"/>
                      <a:pt x="4" y="1"/>
                      <a:pt x="4" y="1"/>
                    </a:cubicBezTo>
                    <a:cubicBezTo>
                      <a:pt x="4" y="1"/>
                      <a:pt x="4" y="1"/>
                      <a:pt x="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9" name="Freeform 2265"/>
              <p:cNvSpPr>
                <a:spLocks/>
              </p:cNvSpPr>
              <p:nvPr/>
            </p:nvSpPr>
            <p:spPr bwMode="auto">
              <a:xfrm>
                <a:off x="1650" y="2120"/>
                <a:ext cx="474" cy="467"/>
              </a:xfrm>
              <a:custGeom>
                <a:avLst/>
                <a:gdLst>
                  <a:gd name="T0" fmla="*/ 340 w 345"/>
                  <a:gd name="T1" fmla="*/ 331 h 339"/>
                  <a:gd name="T2" fmla="*/ 322 w 345"/>
                  <a:gd name="T3" fmla="*/ 310 h 339"/>
                  <a:gd name="T4" fmla="*/ 297 w 345"/>
                  <a:gd name="T5" fmla="*/ 270 h 339"/>
                  <a:gd name="T6" fmla="*/ 287 w 345"/>
                  <a:gd name="T7" fmla="*/ 275 h 339"/>
                  <a:gd name="T8" fmla="*/ 287 w 345"/>
                  <a:gd name="T9" fmla="*/ 280 h 339"/>
                  <a:gd name="T10" fmla="*/ 280 w 345"/>
                  <a:gd name="T11" fmla="*/ 282 h 339"/>
                  <a:gd name="T12" fmla="*/ 262 w 345"/>
                  <a:gd name="T13" fmla="*/ 262 h 339"/>
                  <a:gd name="T14" fmla="*/ 248 w 345"/>
                  <a:gd name="T15" fmla="*/ 260 h 339"/>
                  <a:gd name="T16" fmla="*/ 211 w 345"/>
                  <a:gd name="T17" fmla="*/ 247 h 339"/>
                  <a:gd name="T18" fmla="*/ 204 w 345"/>
                  <a:gd name="T19" fmla="*/ 247 h 339"/>
                  <a:gd name="T20" fmla="*/ 181 w 345"/>
                  <a:gd name="T21" fmla="*/ 233 h 339"/>
                  <a:gd name="T22" fmla="*/ 175 w 345"/>
                  <a:gd name="T23" fmla="*/ 243 h 339"/>
                  <a:gd name="T24" fmla="*/ 175 w 345"/>
                  <a:gd name="T25" fmla="*/ 247 h 339"/>
                  <a:gd name="T26" fmla="*/ 176 w 345"/>
                  <a:gd name="T27" fmla="*/ 254 h 339"/>
                  <a:gd name="T28" fmla="*/ 152 w 345"/>
                  <a:gd name="T29" fmla="*/ 253 h 339"/>
                  <a:gd name="T30" fmla="*/ 170 w 345"/>
                  <a:gd name="T31" fmla="*/ 236 h 339"/>
                  <a:gd name="T32" fmla="*/ 161 w 345"/>
                  <a:gd name="T33" fmla="*/ 230 h 339"/>
                  <a:gd name="T34" fmla="*/ 136 w 345"/>
                  <a:gd name="T35" fmla="*/ 257 h 339"/>
                  <a:gd name="T36" fmla="*/ 130 w 345"/>
                  <a:gd name="T37" fmla="*/ 275 h 339"/>
                  <a:gd name="T38" fmla="*/ 101 w 345"/>
                  <a:gd name="T39" fmla="*/ 307 h 339"/>
                  <a:gd name="T40" fmla="*/ 71 w 345"/>
                  <a:gd name="T41" fmla="*/ 327 h 339"/>
                  <a:gd name="T42" fmla="*/ 84 w 345"/>
                  <a:gd name="T43" fmla="*/ 312 h 339"/>
                  <a:gd name="T44" fmla="*/ 98 w 345"/>
                  <a:gd name="T45" fmla="*/ 285 h 339"/>
                  <a:gd name="T46" fmla="*/ 93 w 345"/>
                  <a:gd name="T47" fmla="*/ 277 h 339"/>
                  <a:gd name="T48" fmla="*/ 85 w 345"/>
                  <a:gd name="T49" fmla="*/ 273 h 339"/>
                  <a:gd name="T50" fmla="*/ 78 w 345"/>
                  <a:gd name="T51" fmla="*/ 278 h 339"/>
                  <a:gd name="T52" fmla="*/ 64 w 345"/>
                  <a:gd name="T53" fmla="*/ 276 h 339"/>
                  <a:gd name="T54" fmla="*/ 55 w 345"/>
                  <a:gd name="T55" fmla="*/ 270 h 339"/>
                  <a:gd name="T56" fmla="*/ 39 w 345"/>
                  <a:gd name="T57" fmla="*/ 256 h 339"/>
                  <a:gd name="T58" fmla="*/ 31 w 345"/>
                  <a:gd name="T59" fmla="*/ 242 h 339"/>
                  <a:gd name="T60" fmla="*/ 40 w 345"/>
                  <a:gd name="T61" fmla="*/ 245 h 339"/>
                  <a:gd name="T62" fmla="*/ 36 w 345"/>
                  <a:gd name="T63" fmla="*/ 236 h 339"/>
                  <a:gd name="T64" fmla="*/ 17 w 345"/>
                  <a:gd name="T65" fmla="*/ 228 h 339"/>
                  <a:gd name="T66" fmla="*/ 47 w 345"/>
                  <a:gd name="T67" fmla="*/ 195 h 339"/>
                  <a:gd name="T68" fmla="*/ 62 w 345"/>
                  <a:gd name="T69" fmla="*/ 157 h 339"/>
                  <a:gd name="T70" fmla="*/ 13 w 345"/>
                  <a:gd name="T71" fmla="*/ 161 h 339"/>
                  <a:gd name="T72" fmla="*/ 17 w 345"/>
                  <a:gd name="T73" fmla="*/ 146 h 339"/>
                  <a:gd name="T74" fmla="*/ 8 w 345"/>
                  <a:gd name="T75" fmla="*/ 136 h 339"/>
                  <a:gd name="T76" fmla="*/ 37 w 345"/>
                  <a:gd name="T77" fmla="*/ 128 h 339"/>
                  <a:gd name="T78" fmla="*/ 71 w 345"/>
                  <a:gd name="T79" fmla="*/ 119 h 339"/>
                  <a:gd name="T80" fmla="*/ 58 w 345"/>
                  <a:gd name="T81" fmla="*/ 115 h 339"/>
                  <a:gd name="T82" fmla="*/ 18 w 345"/>
                  <a:gd name="T83" fmla="*/ 82 h 339"/>
                  <a:gd name="T84" fmla="*/ 35 w 345"/>
                  <a:gd name="T85" fmla="*/ 64 h 339"/>
                  <a:gd name="T86" fmla="*/ 70 w 345"/>
                  <a:gd name="T87" fmla="*/ 25 h 339"/>
                  <a:gd name="T88" fmla="*/ 80 w 345"/>
                  <a:gd name="T89" fmla="*/ 12 h 339"/>
                  <a:gd name="T90" fmla="*/ 103 w 345"/>
                  <a:gd name="T91" fmla="*/ 0 h 339"/>
                  <a:gd name="T92" fmla="*/ 106 w 345"/>
                  <a:gd name="T93" fmla="*/ 7 h 339"/>
                  <a:gd name="T94" fmla="*/ 111 w 345"/>
                  <a:gd name="T95" fmla="*/ 12 h 339"/>
                  <a:gd name="T96" fmla="*/ 125 w 345"/>
                  <a:gd name="T97" fmla="*/ 12 h 339"/>
                  <a:gd name="T98" fmla="*/ 140 w 345"/>
                  <a:gd name="T99" fmla="*/ 19 h 339"/>
                  <a:gd name="T100" fmla="*/ 161 w 345"/>
                  <a:gd name="T101" fmla="*/ 25 h 339"/>
                  <a:gd name="T102" fmla="*/ 223 w 345"/>
                  <a:gd name="T103" fmla="*/ 33 h 339"/>
                  <a:gd name="T104" fmla="*/ 245 w 345"/>
                  <a:gd name="T105" fmla="*/ 250 h 339"/>
                  <a:gd name="T106" fmla="*/ 265 w 345"/>
                  <a:gd name="T107" fmla="*/ 254 h 339"/>
                  <a:gd name="T108" fmla="*/ 281 w 345"/>
                  <a:gd name="T109" fmla="*/ 276 h 339"/>
                  <a:gd name="T110" fmla="*/ 308 w 345"/>
                  <a:gd name="T111" fmla="*/ 277 h 339"/>
                  <a:gd name="T112" fmla="*/ 338 w 345"/>
                  <a:gd name="T113" fmla="*/ 31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39">
                    <a:moveTo>
                      <a:pt x="345" y="339"/>
                    </a:moveTo>
                    <a:cubicBezTo>
                      <a:pt x="345" y="339"/>
                      <a:pt x="345" y="339"/>
                      <a:pt x="345" y="339"/>
                    </a:cubicBezTo>
                    <a:cubicBezTo>
                      <a:pt x="341" y="338"/>
                      <a:pt x="341" y="338"/>
                      <a:pt x="341" y="338"/>
                    </a:cubicBezTo>
                    <a:cubicBezTo>
                      <a:pt x="341" y="336"/>
                      <a:pt x="341" y="334"/>
                      <a:pt x="340" y="331"/>
                    </a:cubicBezTo>
                    <a:cubicBezTo>
                      <a:pt x="339" y="328"/>
                      <a:pt x="337" y="325"/>
                      <a:pt x="336" y="325"/>
                    </a:cubicBezTo>
                    <a:cubicBezTo>
                      <a:pt x="327" y="325"/>
                      <a:pt x="327" y="325"/>
                      <a:pt x="327" y="325"/>
                    </a:cubicBezTo>
                    <a:cubicBezTo>
                      <a:pt x="326" y="319"/>
                      <a:pt x="326" y="319"/>
                      <a:pt x="326" y="319"/>
                    </a:cubicBezTo>
                    <a:cubicBezTo>
                      <a:pt x="322" y="310"/>
                      <a:pt x="322" y="310"/>
                      <a:pt x="322" y="310"/>
                    </a:cubicBezTo>
                    <a:cubicBezTo>
                      <a:pt x="298" y="268"/>
                      <a:pt x="298" y="268"/>
                      <a:pt x="298" y="268"/>
                    </a:cubicBezTo>
                    <a:cubicBezTo>
                      <a:pt x="297" y="265"/>
                      <a:pt x="297" y="265"/>
                      <a:pt x="297" y="265"/>
                    </a:cubicBezTo>
                    <a:cubicBezTo>
                      <a:pt x="297" y="268"/>
                      <a:pt x="297" y="268"/>
                      <a:pt x="297" y="268"/>
                    </a:cubicBezTo>
                    <a:cubicBezTo>
                      <a:pt x="297" y="270"/>
                      <a:pt x="297" y="270"/>
                      <a:pt x="297" y="270"/>
                    </a:cubicBezTo>
                    <a:cubicBezTo>
                      <a:pt x="298" y="277"/>
                      <a:pt x="298" y="277"/>
                      <a:pt x="298" y="277"/>
                    </a:cubicBezTo>
                    <a:cubicBezTo>
                      <a:pt x="298" y="279"/>
                      <a:pt x="297" y="282"/>
                      <a:pt x="296" y="282"/>
                    </a:cubicBezTo>
                    <a:cubicBezTo>
                      <a:pt x="296" y="282"/>
                      <a:pt x="294" y="281"/>
                      <a:pt x="291" y="277"/>
                    </a:cubicBezTo>
                    <a:cubicBezTo>
                      <a:pt x="290" y="276"/>
                      <a:pt x="289" y="276"/>
                      <a:pt x="287" y="275"/>
                    </a:cubicBezTo>
                    <a:cubicBezTo>
                      <a:pt x="286" y="275"/>
                      <a:pt x="286" y="275"/>
                      <a:pt x="286" y="275"/>
                    </a:cubicBezTo>
                    <a:cubicBezTo>
                      <a:pt x="285" y="275"/>
                      <a:pt x="284" y="275"/>
                      <a:pt x="284" y="276"/>
                    </a:cubicBezTo>
                    <a:cubicBezTo>
                      <a:pt x="284" y="276"/>
                      <a:pt x="284" y="277"/>
                      <a:pt x="284" y="278"/>
                    </a:cubicBezTo>
                    <a:cubicBezTo>
                      <a:pt x="287" y="280"/>
                      <a:pt x="287" y="280"/>
                      <a:pt x="287" y="280"/>
                    </a:cubicBezTo>
                    <a:cubicBezTo>
                      <a:pt x="288" y="281"/>
                      <a:pt x="288" y="281"/>
                      <a:pt x="288" y="281"/>
                    </a:cubicBezTo>
                    <a:cubicBezTo>
                      <a:pt x="288" y="281"/>
                      <a:pt x="288" y="282"/>
                      <a:pt x="287" y="282"/>
                    </a:cubicBezTo>
                    <a:cubicBezTo>
                      <a:pt x="283" y="282"/>
                      <a:pt x="283" y="282"/>
                      <a:pt x="283" y="282"/>
                    </a:cubicBezTo>
                    <a:cubicBezTo>
                      <a:pt x="280" y="282"/>
                      <a:pt x="280" y="282"/>
                      <a:pt x="280" y="282"/>
                    </a:cubicBezTo>
                    <a:cubicBezTo>
                      <a:pt x="274" y="276"/>
                      <a:pt x="274" y="276"/>
                      <a:pt x="274" y="276"/>
                    </a:cubicBezTo>
                    <a:cubicBezTo>
                      <a:pt x="271" y="273"/>
                      <a:pt x="268" y="271"/>
                      <a:pt x="263" y="269"/>
                    </a:cubicBezTo>
                    <a:cubicBezTo>
                      <a:pt x="261" y="266"/>
                      <a:pt x="261" y="266"/>
                      <a:pt x="261" y="266"/>
                    </a:cubicBezTo>
                    <a:cubicBezTo>
                      <a:pt x="262" y="262"/>
                      <a:pt x="262" y="262"/>
                      <a:pt x="262" y="262"/>
                    </a:cubicBezTo>
                    <a:cubicBezTo>
                      <a:pt x="263" y="261"/>
                      <a:pt x="263" y="260"/>
                      <a:pt x="262" y="259"/>
                    </a:cubicBezTo>
                    <a:cubicBezTo>
                      <a:pt x="262" y="258"/>
                      <a:pt x="261" y="258"/>
                      <a:pt x="261" y="258"/>
                    </a:cubicBezTo>
                    <a:cubicBezTo>
                      <a:pt x="256" y="259"/>
                      <a:pt x="256" y="259"/>
                      <a:pt x="256" y="259"/>
                    </a:cubicBezTo>
                    <a:cubicBezTo>
                      <a:pt x="254" y="260"/>
                      <a:pt x="251" y="260"/>
                      <a:pt x="248" y="260"/>
                    </a:cubicBezTo>
                    <a:cubicBezTo>
                      <a:pt x="245" y="260"/>
                      <a:pt x="243" y="259"/>
                      <a:pt x="243" y="257"/>
                    </a:cubicBezTo>
                    <a:cubicBezTo>
                      <a:pt x="243" y="255"/>
                      <a:pt x="241" y="254"/>
                      <a:pt x="238" y="254"/>
                    </a:cubicBezTo>
                    <a:cubicBezTo>
                      <a:pt x="229" y="253"/>
                      <a:pt x="229" y="253"/>
                      <a:pt x="229" y="253"/>
                    </a:cubicBezTo>
                    <a:cubicBezTo>
                      <a:pt x="219" y="252"/>
                      <a:pt x="214" y="251"/>
                      <a:pt x="211" y="247"/>
                    </a:cubicBezTo>
                    <a:cubicBezTo>
                      <a:pt x="211" y="247"/>
                      <a:pt x="211" y="247"/>
                      <a:pt x="210" y="247"/>
                    </a:cubicBezTo>
                    <a:cubicBezTo>
                      <a:pt x="209" y="247"/>
                      <a:pt x="209" y="247"/>
                      <a:pt x="208" y="247"/>
                    </a:cubicBezTo>
                    <a:cubicBezTo>
                      <a:pt x="207" y="248"/>
                      <a:pt x="206" y="248"/>
                      <a:pt x="205" y="248"/>
                    </a:cubicBezTo>
                    <a:cubicBezTo>
                      <a:pt x="205" y="248"/>
                      <a:pt x="204" y="248"/>
                      <a:pt x="204" y="247"/>
                    </a:cubicBezTo>
                    <a:cubicBezTo>
                      <a:pt x="197" y="240"/>
                      <a:pt x="197" y="240"/>
                      <a:pt x="197" y="240"/>
                    </a:cubicBezTo>
                    <a:cubicBezTo>
                      <a:pt x="196" y="239"/>
                      <a:pt x="194" y="238"/>
                      <a:pt x="191" y="238"/>
                    </a:cubicBezTo>
                    <a:cubicBezTo>
                      <a:pt x="187" y="236"/>
                      <a:pt x="187" y="236"/>
                      <a:pt x="187" y="236"/>
                    </a:cubicBezTo>
                    <a:cubicBezTo>
                      <a:pt x="185" y="235"/>
                      <a:pt x="183" y="234"/>
                      <a:pt x="181" y="233"/>
                    </a:cubicBezTo>
                    <a:cubicBezTo>
                      <a:pt x="181" y="233"/>
                      <a:pt x="180" y="233"/>
                      <a:pt x="179" y="233"/>
                    </a:cubicBezTo>
                    <a:cubicBezTo>
                      <a:pt x="178" y="233"/>
                      <a:pt x="178" y="233"/>
                      <a:pt x="177" y="234"/>
                    </a:cubicBezTo>
                    <a:cubicBezTo>
                      <a:pt x="177" y="235"/>
                      <a:pt x="176" y="236"/>
                      <a:pt x="177" y="237"/>
                    </a:cubicBezTo>
                    <a:cubicBezTo>
                      <a:pt x="177" y="239"/>
                      <a:pt x="176" y="241"/>
                      <a:pt x="175" y="243"/>
                    </a:cubicBezTo>
                    <a:cubicBezTo>
                      <a:pt x="175" y="244"/>
                      <a:pt x="175" y="244"/>
                      <a:pt x="175" y="244"/>
                    </a:cubicBezTo>
                    <a:cubicBezTo>
                      <a:pt x="175" y="244"/>
                      <a:pt x="175" y="244"/>
                      <a:pt x="175" y="244"/>
                    </a:cubicBezTo>
                    <a:cubicBezTo>
                      <a:pt x="175" y="247"/>
                      <a:pt x="175" y="247"/>
                      <a:pt x="175" y="247"/>
                    </a:cubicBezTo>
                    <a:cubicBezTo>
                      <a:pt x="175" y="247"/>
                      <a:pt x="175" y="247"/>
                      <a:pt x="175" y="247"/>
                    </a:cubicBezTo>
                    <a:cubicBezTo>
                      <a:pt x="175" y="247"/>
                      <a:pt x="175" y="247"/>
                      <a:pt x="175" y="247"/>
                    </a:cubicBezTo>
                    <a:cubicBezTo>
                      <a:pt x="179" y="250"/>
                      <a:pt x="179" y="250"/>
                      <a:pt x="179" y="250"/>
                    </a:cubicBezTo>
                    <a:cubicBezTo>
                      <a:pt x="180" y="252"/>
                      <a:pt x="179" y="254"/>
                      <a:pt x="177" y="256"/>
                    </a:cubicBezTo>
                    <a:cubicBezTo>
                      <a:pt x="177" y="255"/>
                      <a:pt x="177" y="254"/>
                      <a:pt x="176" y="254"/>
                    </a:cubicBezTo>
                    <a:cubicBezTo>
                      <a:pt x="176" y="253"/>
                      <a:pt x="175" y="253"/>
                      <a:pt x="174" y="253"/>
                    </a:cubicBezTo>
                    <a:cubicBezTo>
                      <a:pt x="171" y="253"/>
                      <a:pt x="167" y="255"/>
                      <a:pt x="161" y="259"/>
                    </a:cubicBezTo>
                    <a:cubicBezTo>
                      <a:pt x="153" y="267"/>
                      <a:pt x="150" y="269"/>
                      <a:pt x="149" y="270"/>
                    </a:cubicBezTo>
                    <a:cubicBezTo>
                      <a:pt x="149" y="265"/>
                      <a:pt x="150" y="260"/>
                      <a:pt x="152" y="253"/>
                    </a:cubicBezTo>
                    <a:cubicBezTo>
                      <a:pt x="154" y="246"/>
                      <a:pt x="157" y="241"/>
                      <a:pt x="160" y="239"/>
                    </a:cubicBezTo>
                    <a:cubicBezTo>
                      <a:pt x="166" y="239"/>
                      <a:pt x="166" y="239"/>
                      <a:pt x="166" y="239"/>
                    </a:cubicBezTo>
                    <a:cubicBezTo>
                      <a:pt x="168" y="239"/>
                      <a:pt x="169" y="238"/>
                      <a:pt x="170" y="238"/>
                    </a:cubicBezTo>
                    <a:cubicBezTo>
                      <a:pt x="170" y="237"/>
                      <a:pt x="170" y="237"/>
                      <a:pt x="170" y="236"/>
                    </a:cubicBezTo>
                    <a:cubicBezTo>
                      <a:pt x="166" y="233"/>
                      <a:pt x="166" y="233"/>
                      <a:pt x="166" y="233"/>
                    </a:cubicBezTo>
                    <a:cubicBezTo>
                      <a:pt x="161" y="230"/>
                      <a:pt x="161" y="230"/>
                      <a:pt x="161" y="230"/>
                    </a:cubicBezTo>
                    <a:cubicBezTo>
                      <a:pt x="161" y="230"/>
                      <a:pt x="161" y="230"/>
                      <a:pt x="161" y="230"/>
                    </a:cubicBezTo>
                    <a:cubicBezTo>
                      <a:pt x="161" y="230"/>
                      <a:pt x="161" y="230"/>
                      <a:pt x="161" y="230"/>
                    </a:cubicBezTo>
                    <a:cubicBezTo>
                      <a:pt x="160" y="230"/>
                      <a:pt x="158" y="230"/>
                      <a:pt x="156" y="233"/>
                    </a:cubicBezTo>
                    <a:cubicBezTo>
                      <a:pt x="152" y="236"/>
                      <a:pt x="152" y="236"/>
                      <a:pt x="152" y="236"/>
                    </a:cubicBezTo>
                    <a:cubicBezTo>
                      <a:pt x="146" y="239"/>
                      <a:pt x="143" y="243"/>
                      <a:pt x="140" y="249"/>
                    </a:cubicBezTo>
                    <a:cubicBezTo>
                      <a:pt x="136" y="257"/>
                      <a:pt x="136" y="257"/>
                      <a:pt x="136" y="257"/>
                    </a:cubicBezTo>
                    <a:cubicBezTo>
                      <a:pt x="135" y="259"/>
                      <a:pt x="134" y="260"/>
                      <a:pt x="133" y="261"/>
                    </a:cubicBezTo>
                    <a:cubicBezTo>
                      <a:pt x="132" y="262"/>
                      <a:pt x="132" y="262"/>
                      <a:pt x="132" y="262"/>
                    </a:cubicBezTo>
                    <a:cubicBezTo>
                      <a:pt x="127" y="264"/>
                      <a:pt x="126" y="268"/>
                      <a:pt x="127" y="271"/>
                    </a:cubicBezTo>
                    <a:cubicBezTo>
                      <a:pt x="130" y="275"/>
                      <a:pt x="130" y="275"/>
                      <a:pt x="130" y="275"/>
                    </a:cubicBezTo>
                    <a:cubicBezTo>
                      <a:pt x="130" y="275"/>
                      <a:pt x="130" y="276"/>
                      <a:pt x="130" y="276"/>
                    </a:cubicBezTo>
                    <a:cubicBezTo>
                      <a:pt x="128" y="281"/>
                      <a:pt x="123" y="285"/>
                      <a:pt x="115" y="290"/>
                    </a:cubicBezTo>
                    <a:cubicBezTo>
                      <a:pt x="107" y="300"/>
                      <a:pt x="107" y="300"/>
                      <a:pt x="107" y="300"/>
                    </a:cubicBezTo>
                    <a:cubicBezTo>
                      <a:pt x="101" y="307"/>
                      <a:pt x="101" y="307"/>
                      <a:pt x="101" y="307"/>
                    </a:cubicBezTo>
                    <a:cubicBezTo>
                      <a:pt x="96" y="307"/>
                      <a:pt x="91" y="310"/>
                      <a:pt x="87" y="317"/>
                    </a:cubicBezTo>
                    <a:cubicBezTo>
                      <a:pt x="83" y="323"/>
                      <a:pt x="83" y="323"/>
                      <a:pt x="83" y="323"/>
                    </a:cubicBezTo>
                    <a:cubicBezTo>
                      <a:pt x="78" y="326"/>
                      <a:pt x="78" y="326"/>
                      <a:pt x="78" y="326"/>
                    </a:cubicBezTo>
                    <a:cubicBezTo>
                      <a:pt x="71" y="327"/>
                      <a:pt x="71" y="327"/>
                      <a:pt x="71" y="327"/>
                    </a:cubicBezTo>
                    <a:cubicBezTo>
                      <a:pt x="70" y="326"/>
                      <a:pt x="69" y="326"/>
                      <a:pt x="69" y="325"/>
                    </a:cubicBezTo>
                    <a:cubicBezTo>
                      <a:pt x="69" y="325"/>
                      <a:pt x="69" y="323"/>
                      <a:pt x="70" y="322"/>
                    </a:cubicBezTo>
                    <a:cubicBezTo>
                      <a:pt x="72" y="317"/>
                      <a:pt x="77" y="314"/>
                      <a:pt x="84" y="312"/>
                    </a:cubicBezTo>
                    <a:cubicBezTo>
                      <a:pt x="84" y="312"/>
                      <a:pt x="84" y="312"/>
                      <a:pt x="84" y="312"/>
                    </a:cubicBezTo>
                    <a:cubicBezTo>
                      <a:pt x="84" y="312"/>
                      <a:pt x="84" y="312"/>
                      <a:pt x="84" y="312"/>
                    </a:cubicBezTo>
                    <a:cubicBezTo>
                      <a:pt x="91" y="304"/>
                      <a:pt x="91" y="304"/>
                      <a:pt x="91" y="304"/>
                    </a:cubicBezTo>
                    <a:cubicBezTo>
                      <a:pt x="94" y="302"/>
                      <a:pt x="96" y="299"/>
                      <a:pt x="96" y="295"/>
                    </a:cubicBezTo>
                    <a:cubicBezTo>
                      <a:pt x="98" y="285"/>
                      <a:pt x="98" y="285"/>
                      <a:pt x="98" y="285"/>
                    </a:cubicBezTo>
                    <a:cubicBezTo>
                      <a:pt x="100" y="276"/>
                      <a:pt x="99" y="275"/>
                      <a:pt x="98" y="275"/>
                    </a:cubicBezTo>
                    <a:cubicBezTo>
                      <a:pt x="98" y="275"/>
                      <a:pt x="98" y="275"/>
                      <a:pt x="98" y="275"/>
                    </a:cubicBezTo>
                    <a:cubicBezTo>
                      <a:pt x="98" y="275"/>
                      <a:pt x="98" y="275"/>
                      <a:pt x="98" y="275"/>
                    </a:cubicBezTo>
                    <a:cubicBezTo>
                      <a:pt x="93" y="277"/>
                      <a:pt x="93" y="277"/>
                      <a:pt x="93" y="277"/>
                    </a:cubicBezTo>
                    <a:cubicBezTo>
                      <a:pt x="92" y="277"/>
                      <a:pt x="91" y="278"/>
                      <a:pt x="90" y="278"/>
                    </a:cubicBezTo>
                    <a:cubicBezTo>
                      <a:pt x="89" y="278"/>
                      <a:pt x="89" y="278"/>
                      <a:pt x="89" y="278"/>
                    </a:cubicBezTo>
                    <a:cubicBezTo>
                      <a:pt x="85" y="274"/>
                      <a:pt x="85" y="274"/>
                      <a:pt x="85" y="274"/>
                    </a:cubicBezTo>
                    <a:cubicBezTo>
                      <a:pt x="85" y="273"/>
                      <a:pt x="85" y="273"/>
                      <a:pt x="85" y="273"/>
                    </a:cubicBezTo>
                    <a:cubicBezTo>
                      <a:pt x="84" y="273"/>
                      <a:pt x="84" y="273"/>
                      <a:pt x="84" y="273"/>
                    </a:cubicBezTo>
                    <a:cubicBezTo>
                      <a:pt x="84" y="273"/>
                      <a:pt x="84" y="273"/>
                      <a:pt x="84" y="273"/>
                    </a:cubicBezTo>
                    <a:cubicBezTo>
                      <a:pt x="84" y="274"/>
                      <a:pt x="83" y="274"/>
                      <a:pt x="84" y="279"/>
                    </a:cubicBezTo>
                    <a:cubicBezTo>
                      <a:pt x="78" y="278"/>
                      <a:pt x="78" y="278"/>
                      <a:pt x="78" y="278"/>
                    </a:cubicBezTo>
                    <a:cubicBezTo>
                      <a:pt x="68" y="274"/>
                      <a:pt x="68" y="274"/>
                      <a:pt x="68" y="274"/>
                    </a:cubicBezTo>
                    <a:cubicBezTo>
                      <a:pt x="68" y="273"/>
                      <a:pt x="68" y="273"/>
                      <a:pt x="68" y="273"/>
                    </a:cubicBezTo>
                    <a:cubicBezTo>
                      <a:pt x="68" y="274"/>
                      <a:pt x="68" y="274"/>
                      <a:pt x="68" y="274"/>
                    </a:cubicBezTo>
                    <a:cubicBezTo>
                      <a:pt x="64" y="276"/>
                      <a:pt x="64" y="276"/>
                      <a:pt x="64" y="276"/>
                    </a:cubicBezTo>
                    <a:cubicBezTo>
                      <a:pt x="57" y="278"/>
                      <a:pt x="57" y="278"/>
                      <a:pt x="57" y="278"/>
                    </a:cubicBezTo>
                    <a:cubicBezTo>
                      <a:pt x="56" y="279"/>
                      <a:pt x="55" y="279"/>
                      <a:pt x="55" y="279"/>
                    </a:cubicBezTo>
                    <a:cubicBezTo>
                      <a:pt x="54" y="279"/>
                      <a:pt x="53" y="279"/>
                      <a:pt x="53" y="278"/>
                    </a:cubicBezTo>
                    <a:cubicBezTo>
                      <a:pt x="53" y="278"/>
                      <a:pt x="52" y="275"/>
                      <a:pt x="55" y="270"/>
                    </a:cubicBezTo>
                    <a:cubicBezTo>
                      <a:pt x="58" y="263"/>
                      <a:pt x="58" y="258"/>
                      <a:pt x="56" y="255"/>
                    </a:cubicBezTo>
                    <a:cubicBezTo>
                      <a:pt x="55" y="254"/>
                      <a:pt x="53" y="253"/>
                      <a:pt x="51" y="253"/>
                    </a:cubicBezTo>
                    <a:cubicBezTo>
                      <a:pt x="50" y="253"/>
                      <a:pt x="50" y="253"/>
                      <a:pt x="49" y="253"/>
                    </a:cubicBezTo>
                    <a:cubicBezTo>
                      <a:pt x="39" y="256"/>
                      <a:pt x="39" y="256"/>
                      <a:pt x="39" y="256"/>
                    </a:cubicBezTo>
                    <a:cubicBezTo>
                      <a:pt x="35" y="257"/>
                      <a:pt x="35" y="257"/>
                      <a:pt x="35" y="257"/>
                    </a:cubicBezTo>
                    <a:cubicBezTo>
                      <a:pt x="29" y="248"/>
                      <a:pt x="29" y="248"/>
                      <a:pt x="29" y="248"/>
                    </a:cubicBezTo>
                    <a:cubicBezTo>
                      <a:pt x="28" y="246"/>
                      <a:pt x="27" y="245"/>
                      <a:pt x="28" y="244"/>
                    </a:cubicBezTo>
                    <a:cubicBezTo>
                      <a:pt x="28" y="243"/>
                      <a:pt x="29" y="242"/>
                      <a:pt x="31" y="242"/>
                    </a:cubicBezTo>
                    <a:cubicBezTo>
                      <a:pt x="35" y="244"/>
                      <a:pt x="35" y="244"/>
                      <a:pt x="35" y="244"/>
                    </a:cubicBezTo>
                    <a:cubicBezTo>
                      <a:pt x="35" y="244"/>
                      <a:pt x="35" y="244"/>
                      <a:pt x="35" y="244"/>
                    </a:cubicBezTo>
                    <a:cubicBezTo>
                      <a:pt x="35" y="244"/>
                      <a:pt x="35" y="244"/>
                      <a:pt x="35" y="244"/>
                    </a:cubicBezTo>
                    <a:cubicBezTo>
                      <a:pt x="40" y="245"/>
                      <a:pt x="40" y="245"/>
                      <a:pt x="40" y="245"/>
                    </a:cubicBezTo>
                    <a:cubicBezTo>
                      <a:pt x="41" y="245"/>
                      <a:pt x="41" y="245"/>
                      <a:pt x="41" y="245"/>
                    </a:cubicBezTo>
                    <a:cubicBezTo>
                      <a:pt x="41" y="245"/>
                      <a:pt x="41" y="245"/>
                      <a:pt x="41" y="245"/>
                    </a:cubicBezTo>
                    <a:cubicBezTo>
                      <a:pt x="43" y="243"/>
                      <a:pt x="41" y="240"/>
                      <a:pt x="40" y="239"/>
                    </a:cubicBezTo>
                    <a:cubicBezTo>
                      <a:pt x="39" y="237"/>
                      <a:pt x="37" y="236"/>
                      <a:pt x="36" y="236"/>
                    </a:cubicBezTo>
                    <a:cubicBezTo>
                      <a:pt x="36" y="236"/>
                      <a:pt x="35" y="236"/>
                      <a:pt x="35" y="236"/>
                    </a:cubicBezTo>
                    <a:cubicBezTo>
                      <a:pt x="34" y="236"/>
                      <a:pt x="34" y="236"/>
                      <a:pt x="33" y="236"/>
                    </a:cubicBezTo>
                    <a:cubicBezTo>
                      <a:pt x="32" y="236"/>
                      <a:pt x="28" y="235"/>
                      <a:pt x="24" y="233"/>
                    </a:cubicBezTo>
                    <a:cubicBezTo>
                      <a:pt x="21" y="232"/>
                      <a:pt x="18" y="229"/>
                      <a:pt x="17" y="228"/>
                    </a:cubicBezTo>
                    <a:cubicBezTo>
                      <a:pt x="17" y="227"/>
                      <a:pt x="17" y="227"/>
                      <a:pt x="18" y="226"/>
                    </a:cubicBezTo>
                    <a:cubicBezTo>
                      <a:pt x="25" y="214"/>
                      <a:pt x="25" y="214"/>
                      <a:pt x="25" y="214"/>
                    </a:cubicBezTo>
                    <a:cubicBezTo>
                      <a:pt x="32" y="198"/>
                      <a:pt x="32" y="198"/>
                      <a:pt x="32" y="198"/>
                    </a:cubicBezTo>
                    <a:cubicBezTo>
                      <a:pt x="39" y="198"/>
                      <a:pt x="43" y="196"/>
                      <a:pt x="47" y="195"/>
                    </a:cubicBezTo>
                    <a:cubicBezTo>
                      <a:pt x="48" y="194"/>
                      <a:pt x="52" y="192"/>
                      <a:pt x="59" y="188"/>
                    </a:cubicBezTo>
                    <a:cubicBezTo>
                      <a:pt x="62" y="186"/>
                      <a:pt x="63" y="179"/>
                      <a:pt x="64" y="174"/>
                    </a:cubicBezTo>
                    <a:cubicBezTo>
                      <a:pt x="65" y="166"/>
                      <a:pt x="65" y="161"/>
                      <a:pt x="65" y="158"/>
                    </a:cubicBezTo>
                    <a:cubicBezTo>
                      <a:pt x="64" y="158"/>
                      <a:pt x="63" y="157"/>
                      <a:pt x="62" y="157"/>
                    </a:cubicBezTo>
                    <a:cubicBezTo>
                      <a:pt x="60" y="157"/>
                      <a:pt x="57" y="158"/>
                      <a:pt x="54" y="160"/>
                    </a:cubicBezTo>
                    <a:cubicBezTo>
                      <a:pt x="50" y="162"/>
                      <a:pt x="46" y="165"/>
                      <a:pt x="44" y="165"/>
                    </a:cubicBezTo>
                    <a:cubicBezTo>
                      <a:pt x="16" y="162"/>
                      <a:pt x="16" y="162"/>
                      <a:pt x="16" y="162"/>
                    </a:cubicBezTo>
                    <a:cubicBezTo>
                      <a:pt x="15" y="162"/>
                      <a:pt x="13" y="162"/>
                      <a:pt x="13" y="161"/>
                    </a:cubicBezTo>
                    <a:cubicBezTo>
                      <a:pt x="12" y="161"/>
                      <a:pt x="12" y="160"/>
                      <a:pt x="13" y="159"/>
                    </a:cubicBezTo>
                    <a:cubicBezTo>
                      <a:pt x="13" y="156"/>
                      <a:pt x="15" y="154"/>
                      <a:pt x="17" y="153"/>
                    </a:cubicBezTo>
                    <a:cubicBezTo>
                      <a:pt x="19" y="152"/>
                      <a:pt x="21" y="150"/>
                      <a:pt x="20" y="149"/>
                    </a:cubicBezTo>
                    <a:cubicBezTo>
                      <a:pt x="20" y="148"/>
                      <a:pt x="19" y="147"/>
                      <a:pt x="17" y="146"/>
                    </a:cubicBezTo>
                    <a:cubicBezTo>
                      <a:pt x="6" y="143"/>
                      <a:pt x="6" y="143"/>
                      <a:pt x="6" y="143"/>
                    </a:cubicBezTo>
                    <a:cubicBezTo>
                      <a:pt x="1" y="141"/>
                      <a:pt x="1" y="141"/>
                      <a:pt x="1" y="140"/>
                    </a:cubicBezTo>
                    <a:cubicBezTo>
                      <a:pt x="1" y="140"/>
                      <a:pt x="0" y="140"/>
                      <a:pt x="3" y="139"/>
                    </a:cubicBezTo>
                    <a:cubicBezTo>
                      <a:pt x="8" y="136"/>
                      <a:pt x="8" y="136"/>
                      <a:pt x="8" y="136"/>
                    </a:cubicBezTo>
                    <a:cubicBezTo>
                      <a:pt x="11" y="136"/>
                      <a:pt x="12" y="135"/>
                      <a:pt x="13" y="134"/>
                    </a:cubicBezTo>
                    <a:cubicBezTo>
                      <a:pt x="19" y="128"/>
                      <a:pt x="25" y="125"/>
                      <a:pt x="30" y="124"/>
                    </a:cubicBezTo>
                    <a:cubicBezTo>
                      <a:pt x="34" y="125"/>
                      <a:pt x="34" y="125"/>
                      <a:pt x="34" y="125"/>
                    </a:cubicBezTo>
                    <a:cubicBezTo>
                      <a:pt x="37" y="128"/>
                      <a:pt x="37" y="128"/>
                      <a:pt x="37" y="128"/>
                    </a:cubicBezTo>
                    <a:cubicBezTo>
                      <a:pt x="40" y="131"/>
                      <a:pt x="45" y="133"/>
                      <a:pt x="50" y="133"/>
                    </a:cubicBezTo>
                    <a:cubicBezTo>
                      <a:pt x="53" y="133"/>
                      <a:pt x="58" y="131"/>
                      <a:pt x="64" y="128"/>
                    </a:cubicBezTo>
                    <a:cubicBezTo>
                      <a:pt x="70" y="126"/>
                      <a:pt x="72" y="124"/>
                      <a:pt x="72" y="122"/>
                    </a:cubicBezTo>
                    <a:cubicBezTo>
                      <a:pt x="72" y="121"/>
                      <a:pt x="72" y="120"/>
                      <a:pt x="71" y="119"/>
                    </a:cubicBezTo>
                    <a:cubicBezTo>
                      <a:pt x="71" y="119"/>
                      <a:pt x="71" y="119"/>
                      <a:pt x="71" y="119"/>
                    </a:cubicBezTo>
                    <a:cubicBezTo>
                      <a:pt x="71" y="119"/>
                      <a:pt x="71" y="119"/>
                      <a:pt x="71" y="119"/>
                    </a:cubicBezTo>
                    <a:cubicBezTo>
                      <a:pt x="63" y="117"/>
                      <a:pt x="63" y="117"/>
                      <a:pt x="63" y="117"/>
                    </a:cubicBezTo>
                    <a:cubicBezTo>
                      <a:pt x="60" y="117"/>
                      <a:pt x="58" y="117"/>
                      <a:pt x="58" y="115"/>
                    </a:cubicBezTo>
                    <a:cubicBezTo>
                      <a:pt x="58" y="111"/>
                      <a:pt x="56" y="108"/>
                      <a:pt x="55" y="107"/>
                    </a:cubicBezTo>
                    <a:cubicBezTo>
                      <a:pt x="53" y="106"/>
                      <a:pt x="50" y="105"/>
                      <a:pt x="47" y="105"/>
                    </a:cubicBezTo>
                    <a:cubicBezTo>
                      <a:pt x="45" y="105"/>
                      <a:pt x="42" y="104"/>
                      <a:pt x="34" y="96"/>
                    </a:cubicBezTo>
                    <a:cubicBezTo>
                      <a:pt x="18" y="82"/>
                      <a:pt x="18" y="82"/>
                      <a:pt x="18" y="82"/>
                    </a:cubicBezTo>
                    <a:cubicBezTo>
                      <a:pt x="13" y="79"/>
                      <a:pt x="11" y="76"/>
                      <a:pt x="11" y="74"/>
                    </a:cubicBezTo>
                    <a:cubicBezTo>
                      <a:pt x="11" y="73"/>
                      <a:pt x="13" y="71"/>
                      <a:pt x="16" y="70"/>
                    </a:cubicBezTo>
                    <a:cubicBezTo>
                      <a:pt x="26" y="67"/>
                      <a:pt x="26" y="67"/>
                      <a:pt x="26" y="67"/>
                    </a:cubicBezTo>
                    <a:cubicBezTo>
                      <a:pt x="35" y="64"/>
                      <a:pt x="35" y="64"/>
                      <a:pt x="35" y="64"/>
                    </a:cubicBezTo>
                    <a:cubicBezTo>
                      <a:pt x="39" y="62"/>
                      <a:pt x="42" y="58"/>
                      <a:pt x="44" y="54"/>
                    </a:cubicBezTo>
                    <a:cubicBezTo>
                      <a:pt x="48" y="43"/>
                      <a:pt x="48" y="43"/>
                      <a:pt x="48" y="43"/>
                    </a:cubicBezTo>
                    <a:cubicBezTo>
                      <a:pt x="49" y="39"/>
                      <a:pt x="51" y="35"/>
                      <a:pt x="54" y="33"/>
                    </a:cubicBezTo>
                    <a:cubicBezTo>
                      <a:pt x="58" y="29"/>
                      <a:pt x="63" y="27"/>
                      <a:pt x="70" y="25"/>
                    </a:cubicBezTo>
                    <a:cubicBezTo>
                      <a:pt x="72" y="25"/>
                      <a:pt x="73" y="23"/>
                      <a:pt x="72" y="21"/>
                    </a:cubicBezTo>
                    <a:cubicBezTo>
                      <a:pt x="71" y="16"/>
                      <a:pt x="71" y="16"/>
                      <a:pt x="71" y="16"/>
                    </a:cubicBezTo>
                    <a:cubicBezTo>
                      <a:pt x="71" y="14"/>
                      <a:pt x="73" y="13"/>
                      <a:pt x="74" y="13"/>
                    </a:cubicBezTo>
                    <a:cubicBezTo>
                      <a:pt x="80" y="12"/>
                      <a:pt x="80" y="12"/>
                      <a:pt x="80" y="12"/>
                    </a:cubicBezTo>
                    <a:cubicBezTo>
                      <a:pt x="81" y="13"/>
                      <a:pt x="83" y="13"/>
                      <a:pt x="84" y="13"/>
                    </a:cubicBezTo>
                    <a:cubicBezTo>
                      <a:pt x="88" y="13"/>
                      <a:pt x="91" y="11"/>
                      <a:pt x="94" y="8"/>
                    </a:cubicBezTo>
                    <a:cubicBezTo>
                      <a:pt x="99" y="3"/>
                      <a:pt x="99" y="3"/>
                      <a:pt x="99" y="3"/>
                    </a:cubicBezTo>
                    <a:cubicBezTo>
                      <a:pt x="103" y="0"/>
                      <a:pt x="103" y="0"/>
                      <a:pt x="103" y="0"/>
                    </a:cubicBezTo>
                    <a:cubicBezTo>
                      <a:pt x="104" y="0"/>
                      <a:pt x="104" y="0"/>
                      <a:pt x="105" y="0"/>
                    </a:cubicBezTo>
                    <a:cubicBezTo>
                      <a:pt x="105" y="1"/>
                      <a:pt x="105" y="1"/>
                      <a:pt x="106" y="1"/>
                    </a:cubicBezTo>
                    <a:cubicBezTo>
                      <a:pt x="107" y="3"/>
                      <a:pt x="107" y="3"/>
                      <a:pt x="107" y="3"/>
                    </a:cubicBezTo>
                    <a:cubicBezTo>
                      <a:pt x="106" y="7"/>
                      <a:pt x="106" y="7"/>
                      <a:pt x="106" y="7"/>
                    </a:cubicBezTo>
                    <a:cubicBezTo>
                      <a:pt x="106" y="7"/>
                      <a:pt x="106" y="7"/>
                      <a:pt x="106" y="7"/>
                    </a:cubicBezTo>
                    <a:cubicBezTo>
                      <a:pt x="106" y="7"/>
                      <a:pt x="106" y="7"/>
                      <a:pt x="106" y="7"/>
                    </a:cubicBezTo>
                    <a:cubicBezTo>
                      <a:pt x="108" y="11"/>
                      <a:pt x="108" y="11"/>
                      <a:pt x="108" y="11"/>
                    </a:cubicBezTo>
                    <a:cubicBezTo>
                      <a:pt x="109" y="12"/>
                      <a:pt x="110" y="12"/>
                      <a:pt x="111" y="12"/>
                    </a:cubicBezTo>
                    <a:cubicBezTo>
                      <a:pt x="113" y="12"/>
                      <a:pt x="115" y="11"/>
                      <a:pt x="117" y="9"/>
                    </a:cubicBezTo>
                    <a:cubicBezTo>
                      <a:pt x="120" y="9"/>
                      <a:pt x="120" y="9"/>
                      <a:pt x="120" y="9"/>
                    </a:cubicBezTo>
                    <a:cubicBezTo>
                      <a:pt x="124" y="12"/>
                      <a:pt x="124" y="12"/>
                      <a:pt x="124" y="12"/>
                    </a:cubicBezTo>
                    <a:cubicBezTo>
                      <a:pt x="125" y="12"/>
                      <a:pt x="125" y="12"/>
                      <a:pt x="125" y="12"/>
                    </a:cubicBezTo>
                    <a:cubicBezTo>
                      <a:pt x="125" y="12"/>
                      <a:pt x="125" y="12"/>
                      <a:pt x="125" y="12"/>
                    </a:cubicBezTo>
                    <a:cubicBezTo>
                      <a:pt x="131" y="11"/>
                      <a:pt x="131" y="11"/>
                      <a:pt x="131" y="11"/>
                    </a:cubicBezTo>
                    <a:cubicBezTo>
                      <a:pt x="133" y="11"/>
                      <a:pt x="135" y="12"/>
                      <a:pt x="136" y="13"/>
                    </a:cubicBezTo>
                    <a:cubicBezTo>
                      <a:pt x="140" y="19"/>
                      <a:pt x="140" y="19"/>
                      <a:pt x="140" y="19"/>
                    </a:cubicBezTo>
                    <a:cubicBezTo>
                      <a:pt x="144" y="24"/>
                      <a:pt x="144" y="24"/>
                      <a:pt x="144" y="24"/>
                    </a:cubicBezTo>
                    <a:cubicBezTo>
                      <a:pt x="144" y="25"/>
                      <a:pt x="144" y="25"/>
                      <a:pt x="144" y="25"/>
                    </a:cubicBezTo>
                    <a:cubicBezTo>
                      <a:pt x="144" y="25"/>
                      <a:pt x="144" y="25"/>
                      <a:pt x="144" y="25"/>
                    </a:cubicBezTo>
                    <a:cubicBezTo>
                      <a:pt x="161" y="25"/>
                      <a:pt x="161" y="25"/>
                      <a:pt x="161" y="25"/>
                    </a:cubicBezTo>
                    <a:cubicBezTo>
                      <a:pt x="171" y="24"/>
                      <a:pt x="171" y="24"/>
                      <a:pt x="171" y="24"/>
                    </a:cubicBezTo>
                    <a:cubicBezTo>
                      <a:pt x="182" y="28"/>
                      <a:pt x="182" y="28"/>
                      <a:pt x="182" y="28"/>
                    </a:cubicBezTo>
                    <a:cubicBezTo>
                      <a:pt x="203" y="31"/>
                      <a:pt x="203" y="31"/>
                      <a:pt x="203" y="31"/>
                    </a:cubicBezTo>
                    <a:cubicBezTo>
                      <a:pt x="223" y="33"/>
                      <a:pt x="223" y="33"/>
                      <a:pt x="223" y="33"/>
                    </a:cubicBezTo>
                    <a:cubicBezTo>
                      <a:pt x="225" y="33"/>
                      <a:pt x="228" y="34"/>
                      <a:pt x="230" y="36"/>
                    </a:cubicBezTo>
                    <a:cubicBezTo>
                      <a:pt x="236" y="41"/>
                      <a:pt x="236" y="41"/>
                      <a:pt x="236" y="41"/>
                    </a:cubicBezTo>
                    <a:cubicBezTo>
                      <a:pt x="239" y="44"/>
                      <a:pt x="242" y="46"/>
                      <a:pt x="245" y="47"/>
                    </a:cubicBezTo>
                    <a:cubicBezTo>
                      <a:pt x="245" y="250"/>
                      <a:pt x="245" y="250"/>
                      <a:pt x="245" y="250"/>
                    </a:cubicBezTo>
                    <a:cubicBezTo>
                      <a:pt x="246" y="253"/>
                      <a:pt x="249" y="253"/>
                      <a:pt x="252" y="253"/>
                    </a:cubicBezTo>
                    <a:cubicBezTo>
                      <a:pt x="261" y="251"/>
                      <a:pt x="261" y="251"/>
                      <a:pt x="261" y="251"/>
                    </a:cubicBezTo>
                    <a:cubicBezTo>
                      <a:pt x="261" y="251"/>
                      <a:pt x="261" y="251"/>
                      <a:pt x="262" y="251"/>
                    </a:cubicBezTo>
                    <a:cubicBezTo>
                      <a:pt x="263" y="251"/>
                      <a:pt x="264" y="252"/>
                      <a:pt x="265" y="254"/>
                    </a:cubicBezTo>
                    <a:cubicBezTo>
                      <a:pt x="273" y="267"/>
                      <a:pt x="273" y="267"/>
                      <a:pt x="273" y="267"/>
                    </a:cubicBezTo>
                    <a:cubicBezTo>
                      <a:pt x="279" y="276"/>
                      <a:pt x="279" y="276"/>
                      <a:pt x="279" y="276"/>
                    </a:cubicBezTo>
                    <a:cubicBezTo>
                      <a:pt x="280" y="277"/>
                      <a:pt x="280" y="277"/>
                      <a:pt x="280" y="277"/>
                    </a:cubicBezTo>
                    <a:cubicBezTo>
                      <a:pt x="281" y="276"/>
                      <a:pt x="281" y="276"/>
                      <a:pt x="281" y="276"/>
                    </a:cubicBezTo>
                    <a:cubicBezTo>
                      <a:pt x="286" y="269"/>
                      <a:pt x="291" y="264"/>
                      <a:pt x="294" y="263"/>
                    </a:cubicBezTo>
                    <a:cubicBezTo>
                      <a:pt x="298" y="264"/>
                      <a:pt x="298" y="264"/>
                      <a:pt x="298" y="264"/>
                    </a:cubicBezTo>
                    <a:cubicBezTo>
                      <a:pt x="301" y="268"/>
                      <a:pt x="301" y="268"/>
                      <a:pt x="301" y="268"/>
                    </a:cubicBezTo>
                    <a:cubicBezTo>
                      <a:pt x="308" y="277"/>
                      <a:pt x="308" y="277"/>
                      <a:pt x="308" y="277"/>
                    </a:cubicBezTo>
                    <a:cubicBezTo>
                      <a:pt x="316" y="286"/>
                      <a:pt x="316" y="286"/>
                      <a:pt x="316" y="286"/>
                    </a:cubicBezTo>
                    <a:cubicBezTo>
                      <a:pt x="321" y="299"/>
                      <a:pt x="321" y="299"/>
                      <a:pt x="321" y="299"/>
                    </a:cubicBezTo>
                    <a:cubicBezTo>
                      <a:pt x="324" y="306"/>
                      <a:pt x="326" y="311"/>
                      <a:pt x="329" y="313"/>
                    </a:cubicBezTo>
                    <a:cubicBezTo>
                      <a:pt x="338" y="319"/>
                      <a:pt x="338" y="319"/>
                      <a:pt x="338" y="319"/>
                    </a:cubicBezTo>
                    <a:cubicBezTo>
                      <a:pt x="343" y="324"/>
                      <a:pt x="343" y="324"/>
                      <a:pt x="343" y="324"/>
                    </a:cubicBezTo>
                    <a:cubicBezTo>
                      <a:pt x="345" y="333"/>
                      <a:pt x="345" y="333"/>
                      <a:pt x="345" y="333"/>
                    </a:cubicBezTo>
                    <a:cubicBezTo>
                      <a:pt x="345" y="339"/>
                      <a:pt x="345" y="339"/>
                      <a:pt x="345" y="339"/>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Freeform 2268"/>
              <p:cNvSpPr>
                <a:spLocks noEditPoints="1"/>
              </p:cNvSpPr>
              <p:nvPr/>
            </p:nvSpPr>
            <p:spPr bwMode="auto">
              <a:xfrm>
                <a:off x="1687" y="2589"/>
                <a:ext cx="22" cy="14"/>
              </a:xfrm>
              <a:custGeom>
                <a:avLst/>
                <a:gdLst>
                  <a:gd name="T0" fmla="*/ 14 w 16"/>
                  <a:gd name="T1" fmla="*/ 0 h 10"/>
                  <a:gd name="T2" fmla="*/ 16 w 16"/>
                  <a:gd name="T3" fmla="*/ 1 h 10"/>
                  <a:gd name="T4" fmla="*/ 16 w 16"/>
                  <a:gd name="T5" fmla="*/ 2 h 10"/>
                  <a:gd name="T6" fmla="*/ 16 w 16"/>
                  <a:gd name="T7" fmla="*/ 4 h 10"/>
                  <a:gd name="T8" fmla="*/ 12 w 16"/>
                  <a:gd name="T9" fmla="*/ 5 h 10"/>
                  <a:gd name="T10" fmla="*/ 10 w 16"/>
                  <a:gd name="T11" fmla="*/ 5 h 10"/>
                  <a:gd name="T12" fmla="*/ 9 w 16"/>
                  <a:gd name="T13" fmla="*/ 4 h 10"/>
                  <a:gd name="T14" fmla="*/ 7 w 16"/>
                  <a:gd name="T15" fmla="*/ 7 h 10"/>
                  <a:gd name="T16" fmla="*/ 4 w 16"/>
                  <a:gd name="T17" fmla="*/ 10 h 10"/>
                  <a:gd name="T18" fmla="*/ 3 w 16"/>
                  <a:gd name="T19" fmla="*/ 10 h 10"/>
                  <a:gd name="T20" fmla="*/ 1 w 16"/>
                  <a:gd name="T21" fmla="*/ 8 h 10"/>
                  <a:gd name="T22" fmla="*/ 1 w 16"/>
                  <a:gd name="T23" fmla="*/ 6 h 10"/>
                  <a:gd name="T24" fmla="*/ 5 w 16"/>
                  <a:gd name="T25" fmla="*/ 3 h 10"/>
                  <a:gd name="T26" fmla="*/ 9 w 16"/>
                  <a:gd name="T27" fmla="*/ 1 h 10"/>
                  <a:gd name="T28" fmla="*/ 12 w 16"/>
                  <a:gd name="T29" fmla="*/ 0 h 10"/>
                  <a:gd name="T30" fmla="*/ 14 w 16"/>
                  <a:gd name="T31" fmla="*/ 0 h 10"/>
                  <a:gd name="T32" fmla="*/ 14 w 16"/>
                  <a:gd name="T33" fmla="*/ 1 h 10"/>
                  <a:gd name="T34" fmla="*/ 12 w 16"/>
                  <a:gd name="T35" fmla="*/ 1 h 10"/>
                  <a:gd name="T36" fmla="*/ 9 w 16"/>
                  <a:gd name="T37" fmla="*/ 2 h 10"/>
                  <a:gd name="T38" fmla="*/ 5 w 16"/>
                  <a:gd name="T39" fmla="*/ 4 h 10"/>
                  <a:gd name="T40" fmla="*/ 2 w 16"/>
                  <a:gd name="T41" fmla="*/ 7 h 10"/>
                  <a:gd name="T42" fmla="*/ 2 w 16"/>
                  <a:gd name="T43" fmla="*/ 7 h 10"/>
                  <a:gd name="T44" fmla="*/ 2 w 16"/>
                  <a:gd name="T45" fmla="*/ 7 h 10"/>
                  <a:gd name="T46" fmla="*/ 1 w 16"/>
                  <a:gd name="T47" fmla="*/ 7 h 10"/>
                  <a:gd name="T48" fmla="*/ 2 w 16"/>
                  <a:gd name="T49" fmla="*/ 7 h 10"/>
                  <a:gd name="T50" fmla="*/ 2 w 16"/>
                  <a:gd name="T51" fmla="*/ 7 h 10"/>
                  <a:gd name="T52" fmla="*/ 2 w 16"/>
                  <a:gd name="T53" fmla="*/ 7 h 10"/>
                  <a:gd name="T54" fmla="*/ 3 w 16"/>
                  <a:gd name="T55" fmla="*/ 9 h 10"/>
                  <a:gd name="T56" fmla="*/ 3 w 16"/>
                  <a:gd name="T57" fmla="*/ 9 h 10"/>
                  <a:gd name="T58" fmla="*/ 6 w 16"/>
                  <a:gd name="T59" fmla="*/ 6 h 10"/>
                  <a:gd name="T60" fmla="*/ 9 w 16"/>
                  <a:gd name="T61" fmla="*/ 3 h 10"/>
                  <a:gd name="T62" fmla="*/ 11 w 16"/>
                  <a:gd name="T63" fmla="*/ 4 h 10"/>
                  <a:gd name="T64" fmla="*/ 12 w 16"/>
                  <a:gd name="T65" fmla="*/ 4 h 10"/>
                  <a:gd name="T66" fmla="*/ 15 w 16"/>
                  <a:gd name="T67" fmla="*/ 3 h 10"/>
                  <a:gd name="T68" fmla="*/ 15 w 16"/>
                  <a:gd name="T69" fmla="*/ 3 h 10"/>
                  <a:gd name="T70" fmla="*/ 15 w 16"/>
                  <a:gd name="T71" fmla="*/ 2 h 10"/>
                  <a:gd name="T72" fmla="*/ 14 w 16"/>
                  <a:gd name="T7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 h="10">
                    <a:moveTo>
                      <a:pt x="14" y="0"/>
                    </a:moveTo>
                    <a:cubicBezTo>
                      <a:pt x="16" y="1"/>
                      <a:pt x="16" y="1"/>
                      <a:pt x="16" y="1"/>
                    </a:cubicBezTo>
                    <a:cubicBezTo>
                      <a:pt x="16" y="2"/>
                      <a:pt x="16" y="2"/>
                      <a:pt x="16" y="2"/>
                    </a:cubicBezTo>
                    <a:cubicBezTo>
                      <a:pt x="16" y="4"/>
                      <a:pt x="16" y="4"/>
                      <a:pt x="16" y="4"/>
                    </a:cubicBezTo>
                    <a:cubicBezTo>
                      <a:pt x="15" y="5"/>
                      <a:pt x="13" y="5"/>
                      <a:pt x="12" y="5"/>
                    </a:cubicBezTo>
                    <a:cubicBezTo>
                      <a:pt x="11" y="5"/>
                      <a:pt x="11" y="5"/>
                      <a:pt x="10" y="5"/>
                    </a:cubicBezTo>
                    <a:cubicBezTo>
                      <a:pt x="10" y="5"/>
                      <a:pt x="10" y="4"/>
                      <a:pt x="9" y="4"/>
                    </a:cubicBezTo>
                    <a:cubicBezTo>
                      <a:pt x="9" y="4"/>
                      <a:pt x="8" y="5"/>
                      <a:pt x="7" y="7"/>
                    </a:cubicBezTo>
                    <a:cubicBezTo>
                      <a:pt x="4" y="10"/>
                      <a:pt x="4" y="10"/>
                      <a:pt x="4" y="10"/>
                    </a:cubicBezTo>
                    <a:cubicBezTo>
                      <a:pt x="4" y="10"/>
                      <a:pt x="4" y="10"/>
                      <a:pt x="3" y="10"/>
                    </a:cubicBezTo>
                    <a:cubicBezTo>
                      <a:pt x="2" y="10"/>
                      <a:pt x="1" y="10"/>
                      <a:pt x="1" y="8"/>
                    </a:cubicBezTo>
                    <a:cubicBezTo>
                      <a:pt x="0" y="7"/>
                      <a:pt x="0" y="6"/>
                      <a:pt x="1" y="6"/>
                    </a:cubicBezTo>
                    <a:cubicBezTo>
                      <a:pt x="5" y="3"/>
                      <a:pt x="5" y="3"/>
                      <a:pt x="5" y="3"/>
                    </a:cubicBezTo>
                    <a:cubicBezTo>
                      <a:pt x="9" y="1"/>
                      <a:pt x="9" y="1"/>
                      <a:pt x="9" y="1"/>
                    </a:cubicBezTo>
                    <a:cubicBezTo>
                      <a:pt x="12" y="0"/>
                      <a:pt x="12" y="0"/>
                      <a:pt x="12" y="0"/>
                    </a:cubicBezTo>
                    <a:cubicBezTo>
                      <a:pt x="14" y="0"/>
                      <a:pt x="14" y="0"/>
                      <a:pt x="14" y="0"/>
                    </a:cubicBezTo>
                    <a:moveTo>
                      <a:pt x="14" y="1"/>
                    </a:moveTo>
                    <a:cubicBezTo>
                      <a:pt x="12" y="1"/>
                      <a:pt x="12" y="1"/>
                      <a:pt x="12" y="1"/>
                    </a:cubicBezTo>
                    <a:cubicBezTo>
                      <a:pt x="9" y="2"/>
                      <a:pt x="9" y="2"/>
                      <a:pt x="9" y="2"/>
                    </a:cubicBezTo>
                    <a:cubicBezTo>
                      <a:pt x="5" y="4"/>
                      <a:pt x="5" y="4"/>
                      <a:pt x="5" y="4"/>
                    </a:cubicBezTo>
                    <a:cubicBezTo>
                      <a:pt x="2" y="7"/>
                      <a:pt x="2" y="7"/>
                      <a:pt x="2" y="7"/>
                    </a:cubicBezTo>
                    <a:cubicBezTo>
                      <a:pt x="2" y="7"/>
                      <a:pt x="2" y="7"/>
                      <a:pt x="2" y="7"/>
                    </a:cubicBezTo>
                    <a:cubicBezTo>
                      <a:pt x="2" y="7"/>
                      <a:pt x="2" y="7"/>
                      <a:pt x="2" y="7"/>
                    </a:cubicBezTo>
                    <a:cubicBezTo>
                      <a:pt x="2" y="7"/>
                      <a:pt x="2" y="7"/>
                      <a:pt x="1" y="7"/>
                    </a:cubicBezTo>
                    <a:cubicBezTo>
                      <a:pt x="1" y="7"/>
                      <a:pt x="2" y="7"/>
                      <a:pt x="2" y="7"/>
                    </a:cubicBezTo>
                    <a:cubicBezTo>
                      <a:pt x="2" y="7"/>
                      <a:pt x="2" y="7"/>
                      <a:pt x="2" y="7"/>
                    </a:cubicBezTo>
                    <a:cubicBezTo>
                      <a:pt x="2" y="7"/>
                      <a:pt x="2" y="7"/>
                      <a:pt x="2" y="7"/>
                    </a:cubicBezTo>
                    <a:cubicBezTo>
                      <a:pt x="2" y="8"/>
                      <a:pt x="3" y="9"/>
                      <a:pt x="3" y="9"/>
                    </a:cubicBezTo>
                    <a:cubicBezTo>
                      <a:pt x="3" y="9"/>
                      <a:pt x="3" y="9"/>
                      <a:pt x="3" y="9"/>
                    </a:cubicBezTo>
                    <a:cubicBezTo>
                      <a:pt x="6" y="6"/>
                      <a:pt x="6" y="6"/>
                      <a:pt x="6" y="6"/>
                    </a:cubicBezTo>
                    <a:cubicBezTo>
                      <a:pt x="7" y="4"/>
                      <a:pt x="8" y="3"/>
                      <a:pt x="9" y="3"/>
                    </a:cubicBezTo>
                    <a:cubicBezTo>
                      <a:pt x="10" y="3"/>
                      <a:pt x="10" y="3"/>
                      <a:pt x="11" y="4"/>
                    </a:cubicBezTo>
                    <a:cubicBezTo>
                      <a:pt x="11" y="4"/>
                      <a:pt x="12" y="4"/>
                      <a:pt x="12" y="4"/>
                    </a:cubicBezTo>
                    <a:cubicBezTo>
                      <a:pt x="13" y="4"/>
                      <a:pt x="14" y="4"/>
                      <a:pt x="15" y="3"/>
                    </a:cubicBezTo>
                    <a:cubicBezTo>
                      <a:pt x="15" y="3"/>
                      <a:pt x="15" y="3"/>
                      <a:pt x="15" y="3"/>
                    </a:cubicBezTo>
                    <a:cubicBezTo>
                      <a:pt x="15" y="2"/>
                      <a:pt x="15" y="2"/>
                      <a:pt x="15" y="2"/>
                    </a:cubicBezTo>
                    <a:cubicBezTo>
                      <a:pt x="14" y="1"/>
                      <a:pt x="14" y="1"/>
                      <a:pt x="14" y="1"/>
                    </a:cubicBezTo>
                    <a:close/>
                  </a:path>
                </a:pathLst>
              </a:custGeom>
              <a:solidFill>
                <a:srgbClr val="C9BAB3"/>
              </a:solidFill>
              <a:ln w="9525">
                <a:solidFill>
                  <a:srgbClr val="C9BAB3"/>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3" name="Freeform 2269"/>
              <p:cNvSpPr>
                <a:spLocks/>
              </p:cNvSpPr>
              <p:nvPr/>
            </p:nvSpPr>
            <p:spPr bwMode="auto">
              <a:xfrm>
                <a:off x="1719" y="2570"/>
                <a:ext cx="24" cy="15"/>
              </a:xfrm>
              <a:custGeom>
                <a:avLst/>
                <a:gdLst>
                  <a:gd name="T0" fmla="*/ 1 w 18"/>
                  <a:gd name="T1" fmla="*/ 11 h 11"/>
                  <a:gd name="T2" fmla="*/ 0 w 18"/>
                  <a:gd name="T3" fmla="*/ 8 h 11"/>
                  <a:gd name="T4" fmla="*/ 4 w 18"/>
                  <a:gd name="T5" fmla="*/ 4 h 11"/>
                  <a:gd name="T6" fmla="*/ 9 w 18"/>
                  <a:gd name="T7" fmla="*/ 0 h 11"/>
                  <a:gd name="T8" fmla="*/ 14 w 18"/>
                  <a:gd name="T9" fmla="*/ 1 h 11"/>
                  <a:gd name="T10" fmla="*/ 18 w 18"/>
                  <a:gd name="T11" fmla="*/ 4 h 11"/>
                  <a:gd name="T12" fmla="*/ 16 w 18"/>
                  <a:gd name="T13" fmla="*/ 4 h 11"/>
                  <a:gd name="T14" fmla="*/ 14 w 18"/>
                  <a:gd name="T15" fmla="*/ 4 h 11"/>
                  <a:gd name="T16" fmla="*/ 8 w 18"/>
                  <a:gd name="T17" fmla="*/ 7 h 11"/>
                  <a:gd name="T18" fmla="*/ 4 w 18"/>
                  <a:gd name="T19" fmla="*/ 10 h 11"/>
                  <a:gd name="T20" fmla="*/ 1 w 18"/>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 y="11"/>
                    </a:moveTo>
                    <a:cubicBezTo>
                      <a:pt x="0" y="8"/>
                      <a:pt x="0" y="8"/>
                      <a:pt x="0" y="8"/>
                    </a:cubicBezTo>
                    <a:cubicBezTo>
                      <a:pt x="4" y="4"/>
                      <a:pt x="4" y="4"/>
                      <a:pt x="4" y="4"/>
                    </a:cubicBezTo>
                    <a:cubicBezTo>
                      <a:pt x="9" y="0"/>
                      <a:pt x="9" y="0"/>
                      <a:pt x="9" y="0"/>
                    </a:cubicBezTo>
                    <a:cubicBezTo>
                      <a:pt x="14" y="1"/>
                      <a:pt x="14" y="1"/>
                      <a:pt x="14" y="1"/>
                    </a:cubicBezTo>
                    <a:cubicBezTo>
                      <a:pt x="18" y="4"/>
                      <a:pt x="18" y="4"/>
                      <a:pt x="18" y="4"/>
                    </a:cubicBezTo>
                    <a:cubicBezTo>
                      <a:pt x="18" y="4"/>
                      <a:pt x="17" y="4"/>
                      <a:pt x="16" y="4"/>
                    </a:cubicBezTo>
                    <a:cubicBezTo>
                      <a:pt x="14" y="4"/>
                      <a:pt x="14" y="4"/>
                      <a:pt x="14" y="4"/>
                    </a:cubicBezTo>
                    <a:cubicBezTo>
                      <a:pt x="11" y="4"/>
                      <a:pt x="9" y="5"/>
                      <a:pt x="8" y="7"/>
                    </a:cubicBezTo>
                    <a:cubicBezTo>
                      <a:pt x="4" y="10"/>
                      <a:pt x="4" y="10"/>
                      <a:pt x="4" y="10"/>
                    </a:cubicBezTo>
                    <a:cubicBezTo>
                      <a:pt x="1" y="11"/>
                      <a:pt x="1" y="11"/>
                      <a:pt x="1" y="11"/>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Freeform 2271"/>
              <p:cNvSpPr>
                <a:spLocks/>
              </p:cNvSpPr>
              <p:nvPr/>
            </p:nvSpPr>
            <p:spPr bwMode="auto">
              <a:xfrm>
                <a:off x="1710" y="2584"/>
                <a:ext cx="5" cy="5"/>
              </a:xfrm>
              <a:custGeom>
                <a:avLst/>
                <a:gdLst>
                  <a:gd name="T0" fmla="*/ 5 w 5"/>
                  <a:gd name="T1" fmla="*/ 5 h 5"/>
                  <a:gd name="T2" fmla="*/ 3 w 5"/>
                  <a:gd name="T3" fmla="*/ 4 h 5"/>
                  <a:gd name="T4" fmla="*/ 2 w 5"/>
                  <a:gd name="T5" fmla="*/ 3 h 5"/>
                  <a:gd name="T6" fmla="*/ 0 w 5"/>
                  <a:gd name="T7" fmla="*/ 1 h 5"/>
                  <a:gd name="T8" fmla="*/ 0 w 5"/>
                  <a:gd name="T9" fmla="*/ 1 h 5"/>
                  <a:gd name="T10" fmla="*/ 2 w 5"/>
                  <a:gd name="T11" fmla="*/ 0 h 5"/>
                  <a:gd name="T12" fmla="*/ 5 w 5"/>
                  <a:gd name="T13" fmla="*/ 3 h 5"/>
                  <a:gd name="T14" fmla="*/ 5 w 5"/>
                  <a:gd name="T15" fmla="*/ 5 h 5"/>
                  <a:gd name="T16" fmla="*/ 5 w 5"/>
                  <a:gd name="T17" fmla="*/ 5 h 5"/>
                  <a:gd name="T18" fmla="*/ 5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5"/>
                    </a:moveTo>
                    <a:lnTo>
                      <a:pt x="3" y="4"/>
                    </a:lnTo>
                    <a:lnTo>
                      <a:pt x="2" y="3"/>
                    </a:lnTo>
                    <a:lnTo>
                      <a:pt x="0" y="1"/>
                    </a:lnTo>
                    <a:lnTo>
                      <a:pt x="0" y="1"/>
                    </a:lnTo>
                    <a:lnTo>
                      <a:pt x="2" y="0"/>
                    </a:lnTo>
                    <a:lnTo>
                      <a:pt x="5" y="3"/>
                    </a:lnTo>
                    <a:lnTo>
                      <a:pt x="5" y="5"/>
                    </a:lnTo>
                    <a:lnTo>
                      <a:pt x="5" y="5"/>
                    </a:lnTo>
                    <a:lnTo>
                      <a:pt x="5" y="5"/>
                    </a:lnTo>
                    <a:close/>
                  </a:path>
                </a:pathLst>
              </a:custGeom>
              <a:solidFill>
                <a:srgbClr val="A17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Freeform 2272"/>
              <p:cNvSpPr>
                <a:spLocks/>
              </p:cNvSpPr>
              <p:nvPr/>
            </p:nvSpPr>
            <p:spPr bwMode="auto">
              <a:xfrm>
                <a:off x="1709" y="2582"/>
                <a:ext cx="7" cy="9"/>
              </a:xfrm>
              <a:custGeom>
                <a:avLst/>
                <a:gdLst>
                  <a:gd name="T0" fmla="*/ 3 w 7"/>
                  <a:gd name="T1" fmla="*/ 0 h 9"/>
                  <a:gd name="T2" fmla="*/ 6 w 7"/>
                  <a:gd name="T3" fmla="*/ 5 h 9"/>
                  <a:gd name="T4" fmla="*/ 7 w 7"/>
                  <a:gd name="T5" fmla="*/ 7 h 9"/>
                  <a:gd name="T6" fmla="*/ 7 w 7"/>
                  <a:gd name="T7" fmla="*/ 9 h 9"/>
                  <a:gd name="T8" fmla="*/ 4 w 7"/>
                  <a:gd name="T9" fmla="*/ 7 h 9"/>
                  <a:gd name="T10" fmla="*/ 3 w 7"/>
                  <a:gd name="T11" fmla="*/ 6 h 9"/>
                  <a:gd name="T12" fmla="*/ 1 w 7"/>
                  <a:gd name="T13" fmla="*/ 5 h 9"/>
                  <a:gd name="T14" fmla="*/ 0 w 7"/>
                  <a:gd name="T15" fmla="*/ 3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lnTo>
                      <a:pt x="6" y="5"/>
                    </a:lnTo>
                    <a:lnTo>
                      <a:pt x="7" y="7"/>
                    </a:lnTo>
                    <a:lnTo>
                      <a:pt x="7" y="9"/>
                    </a:lnTo>
                    <a:lnTo>
                      <a:pt x="4" y="7"/>
                    </a:lnTo>
                    <a:lnTo>
                      <a:pt x="3" y="6"/>
                    </a:lnTo>
                    <a:lnTo>
                      <a:pt x="1" y="5"/>
                    </a:lnTo>
                    <a:lnTo>
                      <a:pt x="0" y="3"/>
                    </a:lnTo>
                    <a:lnTo>
                      <a:pt x="3" y="0"/>
                    </a:lnTo>
                    <a:close/>
                  </a:path>
                </a:pathLst>
              </a:custGeom>
              <a:solidFill>
                <a:srgbClr val="A17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Freeform 2273"/>
              <p:cNvSpPr>
                <a:spLocks/>
              </p:cNvSpPr>
              <p:nvPr/>
            </p:nvSpPr>
            <p:spPr bwMode="auto">
              <a:xfrm>
                <a:off x="1709" y="2582"/>
                <a:ext cx="7" cy="9"/>
              </a:xfrm>
              <a:custGeom>
                <a:avLst/>
                <a:gdLst>
                  <a:gd name="T0" fmla="*/ 3 w 7"/>
                  <a:gd name="T1" fmla="*/ 0 h 9"/>
                  <a:gd name="T2" fmla="*/ 6 w 7"/>
                  <a:gd name="T3" fmla="*/ 5 h 9"/>
                  <a:gd name="T4" fmla="*/ 7 w 7"/>
                  <a:gd name="T5" fmla="*/ 7 h 9"/>
                  <a:gd name="T6" fmla="*/ 7 w 7"/>
                  <a:gd name="T7" fmla="*/ 9 h 9"/>
                  <a:gd name="T8" fmla="*/ 4 w 7"/>
                  <a:gd name="T9" fmla="*/ 7 h 9"/>
                  <a:gd name="T10" fmla="*/ 3 w 7"/>
                  <a:gd name="T11" fmla="*/ 6 h 9"/>
                  <a:gd name="T12" fmla="*/ 1 w 7"/>
                  <a:gd name="T13" fmla="*/ 5 h 9"/>
                  <a:gd name="T14" fmla="*/ 0 w 7"/>
                  <a:gd name="T15" fmla="*/ 3 h 9"/>
                  <a:gd name="T16" fmla="*/ 3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3" y="0"/>
                    </a:moveTo>
                    <a:lnTo>
                      <a:pt x="6" y="5"/>
                    </a:lnTo>
                    <a:lnTo>
                      <a:pt x="7" y="7"/>
                    </a:lnTo>
                    <a:lnTo>
                      <a:pt x="7" y="9"/>
                    </a:lnTo>
                    <a:lnTo>
                      <a:pt x="4" y="7"/>
                    </a:lnTo>
                    <a:lnTo>
                      <a:pt x="3" y="6"/>
                    </a:lnTo>
                    <a:lnTo>
                      <a:pt x="1" y="5"/>
                    </a:lnTo>
                    <a:lnTo>
                      <a:pt x="0"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Freeform 2274"/>
              <p:cNvSpPr>
                <a:spLocks/>
              </p:cNvSpPr>
              <p:nvPr/>
            </p:nvSpPr>
            <p:spPr bwMode="auto">
              <a:xfrm>
                <a:off x="1819" y="2526"/>
                <a:ext cx="26" cy="19"/>
              </a:xfrm>
              <a:custGeom>
                <a:avLst/>
                <a:gdLst>
                  <a:gd name="T0" fmla="*/ 8 w 19"/>
                  <a:gd name="T1" fmla="*/ 14 h 14"/>
                  <a:gd name="T2" fmla="*/ 8 w 19"/>
                  <a:gd name="T3" fmla="*/ 14 h 14"/>
                  <a:gd name="T4" fmla="*/ 4 w 19"/>
                  <a:gd name="T5" fmla="*/ 12 h 14"/>
                  <a:gd name="T6" fmla="*/ 0 w 19"/>
                  <a:gd name="T7" fmla="*/ 9 h 14"/>
                  <a:gd name="T8" fmla="*/ 3 w 19"/>
                  <a:gd name="T9" fmla="*/ 4 h 14"/>
                  <a:gd name="T10" fmla="*/ 4 w 19"/>
                  <a:gd name="T11" fmla="*/ 4 h 14"/>
                  <a:gd name="T12" fmla="*/ 7 w 19"/>
                  <a:gd name="T13" fmla="*/ 5 h 14"/>
                  <a:gd name="T14" fmla="*/ 8 w 19"/>
                  <a:gd name="T15" fmla="*/ 5 h 14"/>
                  <a:gd name="T16" fmla="*/ 11 w 19"/>
                  <a:gd name="T17" fmla="*/ 4 h 14"/>
                  <a:gd name="T18" fmla="*/ 12 w 19"/>
                  <a:gd name="T19" fmla="*/ 0 h 14"/>
                  <a:gd name="T20" fmla="*/ 13 w 19"/>
                  <a:gd name="T21" fmla="*/ 0 h 14"/>
                  <a:gd name="T22" fmla="*/ 18 w 19"/>
                  <a:gd name="T23" fmla="*/ 2 h 14"/>
                  <a:gd name="T24" fmla="*/ 19 w 19"/>
                  <a:gd name="T25" fmla="*/ 3 h 14"/>
                  <a:gd name="T26" fmla="*/ 18 w 19"/>
                  <a:gd name="T27" fmla="*/ 4 h 14"/>
                  <a:gd name="T28" fmla="*/ 13 w 19"/>
                  <a:gd name="T29" fmla="*/ 5 h 14"/>
                  <a:gd name="T30" fmla="*/ 10 w 19"/>
                  <a:gd name="T31" fmla="*/ 12 h 14"/>
                  <a:gd name="T32" fmla="*/ 8 w 19"/>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4">
                    <a:moveTo>
                      <a:pt x="8" y="14"/>
                    </a:moveTo>
                    <a:cubicBezTo>
                      <a:pt x="8" y="14"/>
                      <a:pt x="8" y="14"/>
                      <a:pt x="8" y="14"/>
                    </a:cubicBezTo>
                    <a:cubicBezTo>
                      <a:pt x="4" y="12"/>
                      <a:pt x="4" y="12"/>
                      <a:pt x="4" y="12"/>
                    </a:cubicBezTo>
                    <a:cubicBezTo>
                      <a:pt x="0" y="9"/>
                      <a:pt x="0" y="9"/>
                      <a:pt x="0" y="9"/>
                    </a:cubicBezTo>
                    <a:cubicBezTo>
                      <a:pt x="3" y="4"/>
                      <a:pt x="3" y="4"/>
                      <a:pt x="3" y="4"/>
                    </a:cubicBezTo>
                    <a:cubicBezTo>
                      <a:pt x="4" y="4"/>
                      <a:pt x="4" y="4"/>
                      <a:pt x="4" y="4"/>
                    </a:cubicBezTo>
                    <a:cubicBezTo>
                      <a:pt x="7" y="5"/>
                      <a:pt x="7" y="5"/>
                      <a:pt x="7" y="5"/>
                    </a:cubicBezTo>
                    <a:cubicBezTo>
                      <a:pt x="7" y="5"/>
                      <a:pt x="7" y="5"/>
                      <a:pt x="8" y="5"/>
                    </a:cubicBezTo>
                    <a:cubicBezTo>
                      <a:pt x="9" y="5"/>
                      <a:pt x="10" y="5"/>
                      <a:pt x="11" y="4"/>
                    </a:cubicBezTo>
                    <a:cubicBezTo>
                      <a:pt x="12" y="3"/>
                      <a:pt x="12" y="2"/>
                      <a:pt x="12" y="0"/>
                    </a:cubicBezTo>
                    <a:cubicBezTo>
                      <a:pt x="12" y="0"/>
                      <a:pt x="12" y="0"/>
                      <a:pt x="13" y="0"/>
                    </a:cubicBezTo>
                    <a:cubicBezTo>
                      <a:pt x="15" y="0"/>
                      <a:pt x="17" y="1"/>
                      <a:pt x="18" y="2"/>
                    </a:cubicBezTo>
                    <a:cubicBezTo>
                      <a:pt x="19" y="3"/>
                      <a:pt x="19" y="3"/>
                      <a:pt x="19" y="3"/>
                    </a:cubicBezTo>
                    <a:cubicBezTo>
                      <a:pt x="19" y="3"/>
                      <a:pt x="18" y="4"/>
                      <a:pt x="18" y="4"/>
                    </a:cubicBezTo>
                    <a:cubicBezTo>
                      <a:pt x="13" y="5"/>
                      <a:pt x="13" y="5"/>
                      <a:pt x="13" y="5"/>
                    </a:cubicBezTo>
                    <a:cubicBezTo>
                      <a:pt x="11" y="6"/>
                      <a:pt x="10" y="8"/>
                      <a:pt x="10" y="12"/>
                    </a:cubicBezTo>
                    <a:cubicBezTo>
                      <a:pt x="9" y="14"/>
                      <a:pt x="9" y="14"/>
                      <a:pt x="8" y="14"/>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Freeform 2277"/>
              <p:cNvSpPr>
                <a:spLocks noEditPoints="1"/>
              </p:cNvSpPr>
              <p:nvPr/>
            </p:nvSpPr>
            <p:spPr bwMode="auto">
              <a:xfrm>
                <a:off x="2045" y="2515"/>
                <a:ext cx="16" cy="19"/>
              </a:xfrm>
              <a:custGeom>
                <a:avLst/>
                <a:gdLst>
                  <a:gd name="T0" fmla="*/ 4 w 12"/>
                  <a:gd name="T1" fmla="*/ 0 h 14"/>
                  <a:gd name="T2" fmla="*/ 5 w 12"/>
                  <a:gd name="T3" fmla="*/ 1 h 14"/>
                  <a:gd name="T4" fmla="*/ 8 w 12"/>
                  <a:gd name="T5" fmla="*/ 2 h 14"/>
                  <a:gd name="T6" fmla="*/ 11 w 12"/>
                  <a:gd name="T7" fmla="*/ 4 h 14"/>
                  <a:gd name="T8" fmla="*/ 12 w 12"/>
                  <a:gd name="T9" fmla="*/ 9 h 14"/>
                  <a:gd name="T10" fmla="*/ 11 w 12"/>
                  <a:gd name="T11" fmla="*/ 11 h 14"/>
                  <a:gd name="T12" fmla="*/ 10 w 12"/>
                  <a:gd name="T13" fmla="*/ 11 h 14"/>
                  <a:gd name="T14" fmla="*/ 8 w 12"/>
                  <a:gd name="T15" fmla="*/ 9 h 14"/>
                  <a:gd name="T16" fmla="*/ 6 w 12"/>
                  <a:gd name="T17" fmla="*/ 8 h 14"/>
                  <a:gd name="T18" fmla="*/ 6 w 12"/>
                  <a:gd name="T19" fmla="*/ 10 h 14"/>
                  <a:gd name="T20" fmla="*/ 6 w 12"/>
                  <a:gd name="T21" fmla="*/ 11 h 14"/>
                  <a:gd name="T22" fmla="*/ 6 w 12"/>
                  <a:gd name="T23" fmla="*/ 14 h 14"/>
                  <a:gd name="T24" fmla="*/ 5 w 12"/>
                  <a:gd name="T25" fmla="*/ 13 h 14"/>
                  <a:gd name="T26" fmla="*/ 2 w 12"/>
                  <a:gd name="T27" fmla="*/ 9 h 14"/>
                  <a:gd name="T28" fmla="*/ 0 w 12"/>
                  <a:gd name="T29" fmla="*/ 5 h 14"/>
                  <a:gd name="T30" fmla="*/ 1 w 12"/>
                  <a:gd name="T31" fmla="*/ 2 h 14"/>
                  <a:gd name="T32" fmla="*/ 4 w 12"/>
                  <a:gd name="T33" fmla="*/ 0 h 14"/>
                  <a:gd name="T34" fmla="*/ 4 w 12"/>
                  <a:gd name="T35" fmla="*/ 1 h 14"/>
                  <a:gd name="T36" fmla="*/ 2 w 12"/>
                  <a:gd name="T37" fmla="*/ 3 h 14"/>
                  <a:gd name="T38" fmla="*/ 1 w 12"/>
                  <a:gd name="T39" fmla="*/ 5 h 14"/>
                  <a:gd name="T40" fmla="*/ 3 w 12"/>
                  <a:gd name="T41" fmla="*/ 8 h 14"/>
                  <a:gd name="T42" fmla="*/ 3 w 12"/>
                  <a:gd name="T43" fmla="*/ 8 h 14"/>
                  <a:gd name="T44" fmla="*/ 3 w 12"/>
                  <a:gd name="T45" fmla="*/ 8 h 14"/>
                  <a:gd name="T46" fmla="*/ 4 w 12"/>
                  <a:gd name="T47" fmla="*/ 10 h 14"/>
                  <a:gd name="T48" fmla="*/ 4 w 12"/>
                  <a:gd name="T49" fmla="*/ 10 h 14"/>
                  <a:gd name="T50" fmla="*/ 4 w 12"/>
                  <a:gd name="T51" fmla="*/ 8 h 14"/>
                  <a:gd name="T52" fmla="*/ 4 w 12"/>
                  <a:gd name="T53" fmla="*/ 7 h 14"/>
                  <a:gd name="T54" fmla="*/ 6 w 12"/>
                  <a:gd name="T55" fmla="*/ 7 h 14"/>
                  <a:gd name="T56" fmla="*/ 8 w 12"/>
                  <a:gd name="T57" fmla="*/ 7 h 14"/>
                  <a:gd name="T58" fmla="*/ 9 w 12"/>
                  <a:gd name="T59" fmla="*/ 7 h 14"/>
                  <a:gd name="T60" fmla="*/ 9 w 12"/>
                  <a:gd name="T61" fmla="*/ 8 h 14"/>
                  <a:gd name="T62" fmla="*/ 11 w 12"/>
                  <a:gd name="T63" fmla="*/ 9 h 14"/>
                  <a:gd name="T64" fmla="*/ 11 w 12"/>
                  <a:gd name="T65" fmla="*/ 9 h 14"/>
                  <a:gd name="T66" fmla="*/ 10 w 12"/>
                  <a:gd name="T67" fmla="*/ 5 h 14"/>
                  <a:gd name="T68" fmla="*/ 8 w 12"/>
                  <a:gd name="T69" fmla="*/ 3 h 14"/>
                  <a:gd name="T70" fmla="*/ 7 w 12"/>
                  <a:gd name="T71" fmla="*/ 3 h 14"/>
                  <a:gd name="T72" fmla="*/ 5 w 12"/>
                  <a:gd name="T73" fmla="*/ 2 h 14"/>
                  <a:gd name="T74" fmla="*/ 4 w 12"/>
                  <a:gd name="T75" fmla="*/ 2 h 14"/>
                  <a:gd name="T76" fmla="*/ 4 w 12"/>
                  <a:gd name="T77" fmla="*/ 2 h 14"/>
                  <a:gd name="T78" fmla="*/ 4 w 12"/>
                  <a:gd name="T7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4" y="0"/>
                    </a:moveTo>
                    <a:cubicBezTo>
                      <a:pt x="5" y="0"/>
                      <a:pt x="5" y="0"/>
                      <a:pt x="5" y="1"/>
                    </a:cubicBezTo>
                    <a:cubicBezTo>
                      <a:pt x="8" y="2"/>
                      <a:pt x="8" y="2"/>
                      <a:pt x="8" y="2"/>
                    </a:cubicBezTo>
                    <a:cubicBezTo>
                      <a:pt x="9" y="2"/>
                      <a:pt x="10" y="3"/>
                      <a:pt x="11" y="4"/>
                    </a:cubicBezTo>
                    <a:cubicBezTo>
                      <a:pt x="12" y="9"/>
                      <a:pt x="12" y="9"/>
                      <a:pt x="12" y="9"/>
                    </a:cubicBezTo>
                    <a:cubicBezTo>
                      <a:pt x="12" y="10"/>
                      <a:pt x="12" y="11"/>
                      <a:pt x="11" y="11"/>
                    </a:cubicBezTo>
                    <a:cubicBezTo>
                      <a:pt x="11" y="11"/>
                      <a:pt x="11" y="11"/>
                      <a:pt x="10" y="11"/>
                    </a:cubicBezTo>
                    <a:cubicBezTo>
                      <a:pt x="8" y="9"/>
                      <a:pt x="8" y="9"/>
                      <a:pt x="8" y="9"/>
                    </a:cubicBezTo>
                    <a:cubicBezTo>
                      <a:pt x="6" y="8"/>
                      <a:pt x="6" y="8"/>
                      <a:pt x="6" y="8"/>
                    </a:cubicBezTo>
                    <a:cubicBezTo>
                      <a:pt x="6" y="10"/>
                      <a:pt x="6" y="10"/>
                      <a:pt x="6" y="10"/>
                    </a:cubicBezTo>
                    <a:cubicBezTo>
                      <a:pt x="6" y="11"/>
                      <a:pt x="6" y="11"/>
                      <a:pt x="6" y="11"/>
                    </a:cubicBezTo>
                    <a:cubicBezTo>
                      <a:pt x="7" y="13"/>
                      <a:pt x="7" y="14"/>
                      <a:pt x="6" y="14"/>
                    </a:cubicBezTo>
                    <a:cubicBezTo>
                      <a:pt x="6" y="14"/>
                      <a:pt x="5" y="14"/>
                      <a:pt x="5" y="13"/>
                    </a:cubicBezTo>
                    <a:cubicBezTo>
                      <a:pt x="2" y="9"/>
                      <a:pt x="2" y="9"/>
                      <a:pt x="2" y="9"/>
                    </a:cubicBezTo>
                    <a:cubicBezTo>
                      <a:pt x="1" y="8"/>
                      <a:pt x="0" y="6"/>
                      <a:pt x="0" y="5"/>
                    </a:cubicBezTo>
                    <a:cubicBezTo>
                      <a:pt x="1" y="2"/>
                      <a:pt x="1" y="2"/>
                      <a:pt x="1" y="2"/>
                    </a:cubicBezTo>
                    <a:cubicBezTo>
                      <a:pt x="4" y="0"/>
                      <a:pt x="4" y="0"/>
                      <a:pt x="4" y="0"/>
                    </a:cubicBezTo>
                    <a:moveTo>
                      <a:pt x="4" y="1"/>
                    </a:moveTo>
                    <a:cubicBezTo>
                      <a:pt x="2" y="3"/>
                      <a:pt x="2" y="3"/>
                      <a:pt x="2" y="3"/>
                    </a:cubicBezTo>
                    <a:cubicBezTo>
                      <a:pt x="1" y="5"/>
                      <a:pt x="1" y="5"/>
                      <a:pt x="1" y="5"/>
                    </a:cubicBezTo>
                    <a:cubicBezTo>
                      <a:pt x="1" y="6"/>
                      <a:pt x="2" y="7"/>
                      <a:pt x="3" y="8"/>
                    </a:cubicBezTo>
                    <a:cubicBezTo>
                      <a:pt x="3" y="8"/>
                      <a:pt x="3" y="8"/>
                      <a:pt x="3" y="8"/>
                    </a:cubicBezTo>
                    <a:cubicBezTo>
                      <a:pt x="3" y="8"/>
                      <a:pt x="3" y="8"/>
                      <a:pt x="3" y="8"/>
                    </a:cubicBezTo>
                    <a:cubicBezTo>
                      <a:pt x="4" y="10"/>
                      <a:pt x="4" y="10"/>
                      <a:pt x="4" y="10"/>
                    </a:cubicBezTo>
                    <a:cubicBezTo>
                      <a:pt x="4" y="10"/>
                      <a:pt x="4" y="10"/>
                      <a:pt x="4" y="10"/>
                    </a:cubicBezTo>
                    <a:cubicBezTo>
                      <a:pt x="4" y="8"/>
                      <a:pt x="4" y="8"/>
                      <a:pt x="4" y="8"/>
                    </a:cubicBezTo>
                    <a:cubicBezTo>
                      <a:pt x="4" y="7"/>
                      <a:pt x="4" y="7"/>
                      <a:pt x="4" y="7"/>
                    </a:cubicBezTo>
                    <a:cubicBezTo>
                      <a:pt x="6" y="7"/>
                      <a:pt x="6" y="7"/>
                      <a:pt x="6" y="7"/>
                    </a:cubicBezTo>
                    <a:cubicBezTo>
                      <a:pt x="8" y="7"/>
                      <a:pt x="8" y="7"/>
                      <a:pt x="8" y="7"/>
                    </a:cubicBezTo>
                    <a:cubicBezTo>
                      <a:pt x="9" y="7"/>
                      <a:pt x="9" y="7"/>
                      <a:pt x="9" y="7"/>
                    </a:cubicBezTo>
                    <a:cubicBezTo>
                      <a:pt x="9" y="8"/>
                      <a:pt x="9" y="8"/>
                      <a:pt x="9" y="8"/>
                    </a:cubicBezTo>
                    <a:cubicBezTo>
                      <a:pt x="11" y="9"/>
                      <a:pt x="11" y="9"/>
                      <a:pt x="11" y="9"/>
                    </a:cubicBezTo>
                    <a:cubicBezTo>
                      <a:pt x="11" y="9"/>
                      <a:pt x="11" y="9"/>
                      <a:pt x="11" y="9"/>
                    </a:cubicBezTo>
                    <a:cubicBezTo>
                      <a:pt x="10" y="5"/>
                      <a:pt x="10" y="5"/>
                      <a:pt x="10" y="5"/>
                    </a:cubicBezTo>
                    <a:cubicBezTo>
                      <a:pt x="9" y="4"/>
                      <a:pt x="9" y="4"/>
                      <a:pt x="8" y="3"/>
                    </a:cubicBezTo>
                    <a:cubicBezTo>
                      <a:pt x="8" y="3"/>
                      <a:pt x="7" y="3"/>
                      <a:pt x="7" y="3"/>
                    </a:cubicBezTo>
                    <a:cubicBezTo>
                      <a:pt x="5" y="2"/>
                      <a:pt x="5" y="2"/>
                      <a:pt x="5" y="2"/>
                    </a:cubicBezTo>
                    <a:cubicBezTo>
                      <a:pt x="4" y="2"/>
                      <a:pt x="4" y="2"/>
                      <a:pt x="4" y="2"/>
                    </a:cubicBezTo>
                    <a:cubicBezTo>
                      <a:pt x="4" y="2"/>
                      <a:pt x="4" y="2"/>
                      <a:pt x="4" y="2"/>
                    </a:cubicBezTo>
                    <a:cubicBezTo>
                      <a:pt x="4" y="1"/>
                      <a:pt x="4" y="1"/>
                      <a:pt x="4" y="1"/>
                    </a:cubicBezTo>
                    <a:close/>
                  </a:path>
                </a:pathLst>
              </a:custGeom>
              <a:solidFill>
                <a:srgbClr val="C9BAB3"/>
              </a:solidFill>
              <a:ln w="9525">
                <a:solidFill>
                  <a:srgbClr val="C9BAB3"/>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2" name="Freeform 2278"/>
              <p:cNvSpPr>
                <a:spLocks/>
              </p:cNvSpPr>
              <p:nvPr/>
            </p:nvSpPr>
            <p:spPr bwMode="auto">
              <a:xfrm>
                <a:off x="2058" y="2534"/>
                <a:ext cx="6" cy="20"/>
              </a:xfrm>
              <a:custGeom>
                <a:avLst/>
                <a:gdLst>
                  <a:gd name="T0" fmla="*/ 4 w 4"/>
                  <a:gd name="T1" fmla="*/ 14 h 14"/>
                  <a:gd name="T2" fmla="*/ 3 w 4"/>
                  <a:gd name="T3" fmla="*/ 12 h 14"/>
                  <a:gd name="T4" fmla="*/ 0 w 4"/>
                  <a:gd name="T5" fmla="*/ 5 h 14"/>
                  <a:gd name="T6" fmla="*/ 0 w 4"/>
                  <a:gd name="T7" fmla="*/ 0 h 14"/>
                  <a:gd name="T8" fmla="*/ 3 w 4"/>
                  <a:gd name="T9" fmla="*/ 2 h 14"/>
                  <a:gd name="T10" fmla="*/ 3 w 4"/>
                  <a:gd name="T11" fmla="*/ 6 h 14"/>
                  <a:gd name="T12" fmla="*/ 4 w 4"/>
                  <a:gd name="T13" fmla="*/ 12 h 14"/>
                  <a:gd name="T14" fmla="*/ 4 w 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4">
                    <a:moveTo>
                      <a:pt x="4" y="14"/>
                    </a:moveTo>
                    <a:cubicBezTo>
                      <a:pt x="3" y="12"/>
                      <a:pt x="3" y="12"/>
                      <a:pt x="3" y="12"/>
                    </a:cubicBezTo>
                    <a:cubicBezTo>
                      <a:pt x="0" y="5"/>
                      <a:pt x="0" y="5"/>
                      <a:pt x="0" y="5"/>
                    </a:cubicBezTo>
                    <a:cubicBezTo>
                      <a:pt x="0" y="0"/>
                      <a:pt x="0" y="0"/>
                      <a:pt x="0" y="0"/>
                    </a:cubicBezTo>
                    <a:cubicBezTo>
                      <a:pt x="3" y="2"/>
                      <a:pt x="3" y="2"/>
                      <a:pt x="3" y="2"/>
                    </a:cubicBezTo>
                    <a:cubicBezTo>
                      <a:pt x="3" y="6"/>
                      <a:pt x="3" y="6"/>
                      <a:pt x="3" y="6"/>
                    </a:cubicBezTo>
                    <a:cubicBezTo>
                      <a:pt x="4" y="12"/>
                      <a:pt x="4" y="12"/>
                      <a:pt x="4" y="12"/>
                    </a:cubicBezTo>
                    <a:cubicBezTo>
                      <a:pt x="4" y="13"/>
                      <a:pt x="4" y="14"/>
                      <a:pt x="4" y="14"/>
                    </a:cubicBezTo>
                    <a:close/>
                  </a:path>
                </a:pathLst>
              </a:custGeom>
              <a:solidFill>
                <a:srgbClr val="A17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Freeform 2279"/>
              <p:cNvSpPr>
                <a:spLocks noEditPoints="1"/>
              </p:cNvSpPr>
              <p:nvPr/>
            </p:nvSpPr>
            <p:spPr bwMode="auto">
              <a:xfrm>
                <a:off x="2057" y="2533"/>
                <a:ext cx="8" cy="22"/>
              </a:xfrm>
              <a:custGeom>
                <a:avLst/>
                <a:gdLst>
                  <a:gd name="T0" fmla="*/ 1 w 6"/>
                  <a:gd name="T1" fmla="*/ 0 h 16"/>
                  <a:gd name="T2" fmla="*/ 4 w 6"/>
                  <a:gd name="T3" fmla="*/ 2 h 16"/>
                  <a:gd name="T4" fmla="*/ 5 w 6"/>
                  <a:gd name="T5" fmla="*/ 7 h 16"/>
                  <a:gd name="T6" fmla="*/ 6 w 6"/>
                  <a:gd name="T7" fmla="*/ 13 h 16"/>
                  <a:gd name="T8" fmla="*/ 5 w 6"/>
                  <a:gd name="T9" fmla="*/ 16 h 16"/>
                  <a:gd name="T10" fmla="*/ 4 w 6"/>
                  <a:gd name="T11" fmla="*/ 16 h 16"/>
                  <a:gd name="T12" fmla="*/ 3 w 6"/>
                  <a:gd name="T13" fmla="*/ 13 h 16"/>
                  <a:gd name="T14" fmla="*/ 0 w 6"/>
                  <a:gd name="T15" fmla="*/ 6 h 16"/>
                  <a:gd name="T16" fmla="*/ 1 w 6"/>
                  <a:gd name="T17" fmla="*/ 0 h 16"/>
                  <a:gd name="T18" fmla="*/ 2 w 6"/>
                  <a:gd name="T19" fmla="*/ 2 h 16"/>
                  <a:gd name="T20" fmla="*/ 1 w 6"/>
                  <a:gd name="T21" fmla="*/ 5 h 16"/>
                  <a:gd name="T22" fmla="*/ 4 w 6"/>
                  <a:gd name="T23" fmla="*/ 13 h 16"/>
                  <a:gd name="T24" fmla="*/ 4 w 6"/>
                  <a:gd name="T25" fmla="*/ 13 h 16"/>
                  <a:gd name="T26" fmla="*/ 4 w 6"/>
                  <a:gd name="T27" fmla="*/ 7 h 16"/>
                  <a:gd name="T28" fmla="*/ 3 w 6"/>
                  <a:gd name="T29" fmla="*/ 3 h 16"/>
                  <a:gd name="T30" fmla="*/ 2 w 6"/>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6">
                    <a:moveTo>
                      <a:pt x="1" y="0"/>
                    </a:moveTo>
                    <a:cubicBezTo>
                      <a:pt x="4" y="2"/>
                      <a:pt x="4" y="2"/>
                      <a:pt x="4" y="2"/>
                    </a:cubicBezTo>
                    <a:cubicBezTo>
                      <a:pt x="5" y="7"/>
                      <a:pt x="5" y="7"/>
                      <a:pt x="5" y="7"/>
                    </a:cubicBezTo>
                    <a:cubicBezTo>
                      <a:pt x="6" y="13"/>
                      <a:pt x="6" y="13"/>
                      <a:pt x="6" y="13"/>
                    </a:cubicBezTo>
                    <a:cubicBezTo>
                      <a:pt x="6" y="15"/>
                      <a:pt x="5" y="16"/>
                      <a:pt x="5" y="16"/>
                    </a:cubicBezTo>
                    <a:cubicBezTo>
                      <a:pt x="5" y="16"/>
                      <a:pt x="5" y="16"/>
                      <a:pt x="4" y="16"/>
                    </a:cubicBezTo>
                    <a:cubicBezTo>
                      <a:pt x="3" y="13"/>
                      <a:pt x="3" y="13"/>
                      <a:pt x="3" y="13"/>
                    </a:cubicBezTo>
                    <a:cubicBezTo>
                      <a:pt x="0" y="6"/>
                      <a:pt x="0" y="6"/>
                      <a:pt x="0" y="6"/>
                    </a:cubicBezTo>
                    <a:cubicBezTo>
                      <a:pt x="1" y="0"/>
                      <a:pt x="1" y="0"/>
                      <a:pt x="1" y="0"/>
                    </a:cubicBezTo>
                    <a:moveTo>
                      <a:pt x="2" y="2"/>
                    </a:moveTo>
                    <a:cubicBezTo>
                      <a:pt x="1" y="5"/>
                      <a:pt x="1" y="5"/>
                      <a:pt x="1" y="5"/>
                    </a:cubicBezTo>
                    <a:cubicBezTo>
                      <a:pt x="4" y="13"/>
                      <a:pt x="4" y="13"/>
                      <a:pt x="4" y="13"/>
                    </a:cubicBezTo>
                    <a:cubicBezTo>
                      <a:pt x="4" y="13"/>
                      <a:pt x="4" y="13"/>
                      <a:pt x="4" y="13"/>
                    </a:cubicBezTo>
                    <a:cubicBezTo>
                      <a:pt x="4" y="7"/>
                      <a:pt x="4" y="7"/>
                      <a:pt x="4" y="7"/>
                    </a:cubicBezTo>
                    <a:cubicBezTo>
                      <a:pt x="3" y="3"/>
                      <a:pt x="3" y="3"/>
                      <a:pt x="3" y="3"/>
                    </a:cubicBezTo>
                    <a:cubicBezTo>
                      <a:pt x="2" y="2"/>
                      <a:pt x="2" y="2"/>
                      <a:pt x="2" y="2"/>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Freeform 2280"/>
              <p:cNvSpPr>
                <a:spLocks/>
              </p:cNvSpPr>
              <p:nvPr/>
            </p:nvSpPr>
            <p:spPr bwMode="auto">
              <a:xfrm>
                <a:off x="2083" y="2562"/>
                <a:ext cx="13" cy="26"/>
              </a:xfrm>
              <a:custGeom>
                <a:avLst/>
                <a:gdLst>
                  <a:gd name="T0" fmla="*/ 9 w 9"/>
                  <a:gd name="T1" fmla="*/ 19 h 19"/>
                  <a:gd name="T2" fmla="*/ 7 w 9"/>
                  <a:gd name="T3" fmla="*/ 17 h 19"/>
                  <a:gd name="T4" fmla="*/ 2 w 9"/>
                  <a:gd name="T5" fmla="*/ 6 h 19"/>
                  <a:gd name="T6" fmla="*/ 1 w 9"/>
                  <a:gd name="T7" fmla="*/ 3 h 19"/>
                  <a:gd name="T8" fmla="*/ 0 w 9"/>
                  <a:gd name="T9" fmla="*/ 0 h 19"/>
                  <a:gd name="T10" fmla="*/ 3 w 9"/>
                  <a:gd name="T11" fmla="*/ 1 h 19"/>
                  <a:gd name="T12" fmla="*/ 6 w 9"/>
                  <a:gd name="T13" fmla="*/ 6 h 19"/>
                  <a:gd name="T14" fmla="*/ 6 w 9"/>
                  <a:gd name="T15" fmla="*/ 8 h 19"/>
                  <a:gd name="T16" fmla="*/ 6 w 9"/>
                  <a:gd name="T17" fmla="*/ 10 h 19"/>
                  <a:gd name="T18" fmla="*/ 6 w 9"/>
                  <a:gd name="T19" fmla="*/ 11 h 19"/>
                  <a:gd name="T20" fmla="*/ 6 w 9"/>
                  <a:gd name="T21" fmla="*/ 11 h 19"/>
                  <a:gd name="T22" fmla="*/ 9 w 9"/>
                  <a:gd name="T23" fmla="*/ 16 h 19"/>
                  <a:gd name="T24" fmla="*/ 9 w 9"/>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9">
                    <a:moveTo>
                      <a:pt x="9" y="19"/>
                    </a:moveTo>
                    <a:cubicBezTo>
                      <a:pt x="7" y="17"/>
                      <a:pt x="7" y="17"/>
                      <a:pt x="7" y="17"/>
                    </a:cubicBezTo>
                    <a:cubicBezTo>
                      <a:pt x="4" y="12"/>
                      <a:pt x="2" y="9"/>
                      <a:pt x="2" y="6"/>
                    </a:cubicBezTo>
                    <a:cubicBezTo>
                      <a:pt x="1" y="3"/>
                      <a:pt x="1" y="3"/>
                      <a:pt x="1" y="3"/>
                    </a:cubicBezTo>
                    <a:cubicBezTo>
                      <a:pt x="0" y="0"/>
                      <a:pt x="0" y="0"/>
                      <a:pt x="0" y="0"/>
                    </a:cubicBezTo>
                    <a:cubicBezTo>
                      <a:pt x="1" y="0"/>
                      <a:pt x="1" y="0"/>
                      <a:pt x="3" y="1"/>
                    </a:cubicBezTo>
                    <a:cubicBezTo>
                      <a:pt x="6" y="6"/>
                      <a:pt x="6" y="6"/>
                      <a:pt x="6" y="6"/>
                    </a:cubicBezTo>
                    <a:cubicBezTo>
                      <a:pt x="6" y="8"/>
                      <a:pt x="6" y="8"/>
                      <a:pt x="6" y="8"/>
                    </a:cubicBezTo>
                    <a:cubicBezTo>
                      <a:pt x="6" y="10"/>
                      <a:pt x="6" y="10"/>
                      <a:pt x="6" y="10"/>
                    </a:cubicBezTo>
                    <a:cubicBezTo>
                      <a:pt x="6" y="11"/>
                      <a:pt x="6" y="11"/>
                      <a:pt x="6" y="11"/>
                    </a:cubicBezTo>
                    <a:cubicBezTo>
                      <a:pt x="6" y="11"/>
                      <a:pt x="6" y="11"/>
                      <a:pt x="6" y="11"/>
                    </a:cubicBezTo>
                    <a:cubicBezTo>
                      <a:pt x="9" y="13"/>
                      <a:pt x="9" y="15"/>
                      <a:pt x="9" y="16"/>
                    </a:cubicBezTo>
                    <a:cubicBezTo>
                      <a:pt x="9" y="17"/>
                      <a:pt x="9" y="18"/>
                      <a:pt x="9" y="19"/>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Freeform 2282"/>
              <p:cNvSpPr>
                <a:spLocks/>
              </p:cNvSpPr>
              <p:nvPr/>
            </p:nvSpPr>
            <p:spPr bwMode="auto">
              <a:xfrm>
                <a:off x="2190" y="2702"/>
                <a:ext cx="725" cy="389"/>
              </a:xfrm>
              <a:custGeom>
                <a:avLst/>
                <a:gdLst>
                  <a:gd name="T0" fmla="*/ 383 w 527"/>
                  <a:gd name="T1" fmla="*/ 251 h 282"/>
                  <a:gd name="T2" fmla="*/ 364 w 527"/>
                  <a:gd name="T3" fmla="*/ 236 h 282"/>
                  <a:gd name="T4" fmla="*/ 356 w 527"/>
                  <a:gd name="T5" fmla="*/ 229 h 282"/>
                  <a:gd name="T6" fmla="*/ 322 w 527"/>
                  <a:gd name="T7" fmla="*/ 234 h 282"/>
                  <a:gd name="T8" fmla="*/ 321 w 527"/>
                  <a:gd name="T9" fmla="*/ 242 h 282"/>
                  <a:gd name="T10" fmla="*/ 299 w 527"/>
                  <a:gd name="T11" fmla="*/ 235 h 282"/>
                  <a:gd name="T12" fmla="*/ 273 w 527"/>
                  <a:gd name="T13" fmla="*/ 238 h 282"/>
                  <a:gd name="T14" fmla="*/ 261 w 527"/>
                  <a:gd name="T15" fmla="*/ 246 h 282"/>
                  <a:gd name="T16" fmla="*/ 256 w 527"/>
                  <a:gd name="T17" fmla="*/ 249 h 282"/>
                  <a:gd name="T18" fmla="*/ 242 w 527"/>
                  <a:gd name="T19" fmla="*/ 272 h 282"/>
                  <a:gd name="T20" fmla="*/ 223 w 527"/>
                  <a:gd name="T21" fmla="*/ 248 h 282"/>
                  <a:gd name="T22" fmla="*/ 205 w 527"/>
                  <a:gd name="T23" fmla="*/ 236 h 282"/>
                  <a:gd name="T24" fmla="*/ 185 w 527"/>
                  <a:gd name="T25" fmla="*/ 237 h 282"/>
                  <a:gd name="T26" fmla="*/ 168 w 527"/>
                  <a:gd name="T27" fmla="*/ 215 h 282"/>
                  <a:gd name="T28" fmla="*/ 151 w 527"/>
                  <a:gd name="T29" fmla="*/ 215 h 282"/>
                  <a:gd name="T30" fmla="*/ 69 w 527"/>
                  <a:gd name="T31" fmla="*/ 206 h 282"/>
                  <a:gd name="T32" fmla="*/ 53 w 527"/>
                  <a:gd name="T33" fmla="*/ 189 h 282"/>
                  <a:gd name="T34" fmla="*/ 6 w 527"/>
                  <a:gd name="T35" fmla="*/ 111 h 282"/>
                  <a:gd name="T36" fmla="*/ 3 w 527"/>
                  <a:gd name="T37" fmla="*/ 93 h 282"/>
                  <a:gd name="T38" fmla="*/ 7 w 527"/>
                  <a:gd name="T39" fmla="*/ 78 h 282"/>
                  <a:gd name="T40" fmla="*/ 6 w 527"/>
                  <a:gd name="T41" fmla="*/ 27 h 282"/>
                  <a:gd name="T42" fmla="*/ 5 w 527"/>
                  <a:gd name="T43" fmla="*/ 16 h 282"/>
                  <a:gd name="T44" fmla="*/ 13 w 527"/>
                  <a:gd name="T45" fmla="*/ 19 h 282"/>
                  <a:gd name="T46" fmla="*/ 15 w 527"/>
                  <a:gd name="T47" fmla="*/ 27 h 282"/>
                  <a:gd name="T48" fmla="*/ 20 w 527"/>
                  <a:gd name="T49" fmla="*/ 30 h 282"/>
                  <a:gd name="T50" fmla="*/ 19 w 527"/>
                  <a:gd name="T51" fmla="*/ 7 h 282"/>
                  <a:gd name="T52" fmla="*/ 272 w 527"/>
                  <a:gd name="T53" fmla="*/ 0 h 282"/>
                  <a:gd name="T54" fmla="*/ 291 w 527"/>
                  <a:gd name="T55" fmla="*/ 14 h 282"/>
                  <a:gd name="T56" fmla="*/ 297 w 527"/>
                  <a:gd name="T57" fmla="*/ 17 h 282"/>
                  <a:gd name="T58" fmla="*/ 306 w 527"/>
                  <a:gd name="T59" fmla="*/ 18 h 282"/>
                  <a:gd name="T60" fmla="*/ 309 w 527"/>
                  <a:gd name="T61" fmla="*/ 20 h 282"/>
                  <a:gd name="T62" fmla="*/ 317 w 527"/>
                  <a:gd name="T63" fmla="*/ 22 h 282"/>
                  <a:gd name="T64" fmla="*/ 330 w 527"/>
                  <a:gd name="T65" fmla="*/ 17 h 282"/>
                  <a:gd name="T66" fmla="*/ 364 w 527"/>
                  <a:gd name="T67" fmla="*/ 42 h 282"/>
                  <a:gd name="T68" fmla="*/ 369 w 527"/>
                  <a:gd name="T69" fmla="*/ 45 h 282"/>
                  <a:gd name="T70" fmla="*/ 374 w 527"/>
                  <a:gd name="T71" fmla="*/ 49 h 282"/>
                  <a:gd name="T72" fmla="*/ 389 w 527"/>
                  <a:gd name="T73" fmla="*/ 81 h 282"/>
                  <a:gd name="T74" fmla="*/ 385 w 527"/>
                  <a:gd name="T75" fmla="*/ 102 h 282"/>
                  <a:gd name="T76" fmla="*/ 417 w 527"/>
                  <a:gd name="T77" fmla="*/ 89 h 282"/>
                  <a:gd name="T78" fmla="*/ 418 w 527"/>
                  <a:gd name="T79" fmla="*/ 84 h 282"/>
                  <a:gd name="T80" fmla="*/ 436 w 527"/>
                  <a:gd name="T81" fmla="*/ 79 h 282"/>
                  <a:gd name="T82" fmla="*/ 485 w 527"/>
                  <a:gd name="T83" fmla="*/ 61 h 282"/>
                  <a:gd name="T84" fmla="*/ 491 w 527"/>
                  <a:gd name="T85" fmla="*/ 57 h 282"/>
                  <a:gd name="T86" fmla="*/ 500 w 527"/>
                  <a:gd name="T87" fmla="*/ 45 h 282"/>
                  <a:gd name="T88" fmla="*/ 510 w 527"/>
                  <a:gd name="T89" fmla="*/ 30 h 282"/>
                  <a:gd name="T90" fmla="*/ 519 w 527"/>
                  <a:gd name="T91" fmla="*/ 32 h 282"/>
                  <a:gd name="T92" fmla="*/ 521 w 527"/>
                  <a:gd name="T93" fmla="*/ 52 h 282"/>
                  <a:gd name="T94" fmla="*/ 522 w 527"/>
                  <a:gd name="T95" fmla="*/ 57 h 282"/>
                  <a:gd name="T96" fmla="*/ 524 w 527"/>
                  <a:gd name="T97" fmla="*/ 62 h 282"/>
                  <a:gd name="T98" fmla="*/ 497 w 527"/>
                  <a:gd name="T99" fmla="*/ 79 h 282"/>
                  <a:gd name="T100" fmla="*/ 499 w 527"/>
                  <a:gd name="T101" fmla="*/ 100 h 282"/>
                  <a:gd name="T102" fmla="*/ 465 w 527"/>
                  <a:gd name="T103" fmla="*/ 112 h 282"/>
                  <a:gd name="T104" fmla="*/ 452 w 527"/>
                  <a:gd name="T105" fmla="*/ 131 h 282"/>
                  <a:gd name="T106" fmla="*/ 449 w 527"/>
                  <a:gd name="T107" fmla="*/ 130 h 282"/>
                  <a:gd name="T108" fmla="*/ 450 w 527"/>
                  <a:gd name="T109" fmla="*/ 132 h 282"/>
                  <a:gd name="T110" fmla="*/ 445 w 527"/>
                  <a:gd name="T111" fmla="*/ 148 h 282"/>
                  <a:gd name="T112" fmla="*/ 441 w 527"/>
                  <a:gd name="T113" fmla="*/ 128 h 282"/>
                  <a:gd name="T114" fmla="*/ 442 w 527"/>
                  <a:gd name="T115" fmla="*/ 175 h 282"/>
                  <a:gd name="T116" fmla="*/ 431 w 527"/>
                  <a:gd name="T117" fmla="*/ 184 h 282"/>
                  <a:gd name="T118" fmla="*/ 405 w 527"/>
                  <a:gd name="T119" fmla="*/ 204 h 282"/>
                  <a:gd name="T120" fmla="*/ 406 w 527"/>
                  <a:gd name="T121" fmla="*/ 26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7" h="282">
                    <a:moveTo>
                      <a:pt x="403" y="282"/>
                    </a:moveTo>
                    <a:cubicBezTo>
                      <a:pt x="396" y="274"/>
                      <a:pt x="396" y="274"/>
                      <a:pt x="396" y="274"/>
                    </a:cubicBezTo>
                    <a:cubicBezTo>
                      <a:pt x="387" y="262"/>
                      <a:pt x="387" y="262"/>
                      <a:pt x="387" y="262"/>
                    </a:cubicBezTo>
                    <a:cubicBezTo>
                      <a:pt x="385" y="261"/>
                      <a:pt x="384" y="258"/>
                      <a:pt x="383" y="251"/>
                    </a:cubicBezTo>
                    <a:cubicBezTo>
                      <a:pt x="382" y="245"/>
                      <a:pt x="380" y="241"/>
                      <a:pt x="378" y="238"/>
                    </a:cubicBezTo>
                    <a:cubicBezTo>
                      <a:pt x="374" y="235"/>
                      <a:pt x="372" y="234"/>
                      <a:pt x="370" y="234"/>
                    </a:cubicBezTo>
                    <a:cubicBezTo>
                      <a:pt x="369" y="234"/>
                      <a:pt x="368" y="234"/>
                      <a:pt x="367" y="234"/>
                    </a:cubicBezTo>
                    <a:cubicBezTo>
                      <a:pt x="364" y="236"/>
                      <a:pt x="364" y="236"/>
                      <a:pt x="364" y="236"/>
                    </a:cubicBezTo>
                    <a:cubicBezTo>
                      <a:pt x="361" y="237"/>
                      <a:pt x="361" y="237"/>
                      <a:pt x="361" y="237"/>
                    </a:cubicBezTo>
                    <a:cubicBezTo>
                      <a:pt x="359" y="234"/>
                      <a:pt x="359" y="234"/>
                      <a:pt x="359" y="234"/>
                    </a:cubicBezTo>
                    <a:cubicBezTo>
                      <a:pt x="356" y="230"/>
                      <a:pt x="356" y="230"/>
                      <a:pt x="356" y="230"/>
                    </a:cubicBezTo>
                    <a:cubicBezTo>
                      <a:pt x="356" y="229"/>
                      <a:pt x="356" y="229"/>
                      <a:pt x="356" y="229"/>
                    </a:cubicBezTo>
                    <a:cubicBezTo>
                      <a:pt x="355" y="229"/>
                      <a:pt x="355" y="229"/>
                      <a:pt x="355" y="229"/>
                    </a:cubicBezTo>
                    <a:cubicBezTo>
                      <a:pt x="340" y="228"/>
                      <a:pt x="340" y="228"/>
                      <a:pt x="340" y="228"/>
                    </a:cubicBezTo>
                    <a:cubicBezTo>
                      <a:pt x="325" y="229"/>
                      <a:pt x="325" y="229"/>
                      <a:pt x="325" y="229"/>
                    </a:cubicBezTo>
                    <a:cubicBezTo>
                      <a:pt x="324" y="229"/>
                      <a:pt x="322" y="230"/>
                      <a:pt x="322" y="234"/>
                    </a:cubicBezTo>
                    <a:cubicBezTo>
                      <a:pt x="321" y="237"/>
                      <a:pt x="322" y="239"/>
                      <a:pt x="323" y="240"/>
                    </a:cubicBezTo>
                    <a:cubicBezTo>
                      <a:pt x="324" y="241"/>
                      <a:pt x="324" y="242"/>
                      <a:pt x="324" y="242"/>
                    </a:cubicBezTo>
                    <a:cubicBezTo>
                      <a:pt x="324" y="242"/>
                      <a:pt x="324" y="242"/>
                      <a:pt x="323" y="242"/>
                    </a:cubicBezTo>
                    <a:cubicBezTo>
                      <a:pt x="322" y="242"/>
                      <a:pt x="322" y="242"/>
                      <a:pt x="321" y="242"/>
                    </a:cubicBezTo>
                    <a:cubicBezTo>
                      <a:pt x="315" y="241"/>
                      <a:pt x="315" y="241"/>
                      <a:pt x="315" y="241"/>
                    </a:cubicBezTo>
                    <a:cubicBezTo>
                      <a:pt x="306" y="238"/>
                      <a:pt x="306" y="238"/>
                      <a:pt x="306" y="238"/>
                    </a:cubicBezTo>
                    <a:cubicBezTo>
                      <a:pt x="305" y="237"/>
                      <a:pt x="305" y="237"/>
                      <a:pt x="305" y="237"/>
                    </a:cubicBezTo>
                    <a:cubicBezTo>
                      <a:pt x="302" y="236"/>
                      <a:pt x="300" y="235"/>
                      <a:pt x="299" y="235"/>
                    </a:cubicBezTo>
                    <a:cubicBezTo>
                      <a:pt x="299" y="235"/>
                      <a:pt x="298" y="236"/>
                      <a:pt x="298" y="236"/>
                    </a:cubicBezTo>
                    <a:cubicBezTo>
                      <a:pt x="289" y="236"/>
                      <a:pt x="289" y="236"/>
                      <a:pt x="289" y="236"/>
                    </a:cubicBezTo>
                    <a:cubicBezTo>
                      <a:pt x="277" y="236"/>
                      <a:pt x="277" y="236"/>
                      <a:pt x="277" y="236"/>
                    </a:cubicBezTo>
                    <a:cubicBezTo>
                      <a:pt x="275" y="236"/>
                      <a:pt x="274" y="237"/>
                      <a:pt x="273" y="238"/>
                    </a:cubicBezTo>
                    <a:cubicBezTo>
                      <a:pt x="273" y="238"/>
                      <a:pt x="273" y="238"/>
                      <a:pt x="273" y="238"/>
                    </a:cubicBezTo>
                    <a:cubicBezTo>
                      <a:pt x="273" y="239"/>
                      <a:pt x="273" y="239"/>
                      <a:pt x="273" y="239"/>
                    </a:cubicBezTo>
                    <a:cubicBezTo>
                      <a:pt x="271" y="242"/>
                      <a:pt x="271" y="242"/>
                      <a:pt x="271" y="242"/>
                    </a:cubicBezTo>
                    <a:cubicBezTo>
                      <a:pt x="269" y="245"/>
                      <a:pt x="266" y="246"/>
                      <a:pt x="261" y="246"/>
                    </a:cubicBezTo>
                    <a:cubicBezTo>
                      <a:pt x="257" y="247"/>
                      <a:pt x="257" y="247"/>
                      <a:pt x="257" y="247"/>
                    </a:cubicBezTo>
                    <a:cubicBezTo>
                      <a:pt x="256" y="247"/>
                      <a:pt x="256" y="247"/>
                      <a:pt x="256" y="247"/>
                    </a:cubicBezTo>
                    <a:cubicBezTo>
                      <a:pt x="256" y="248"/>
                      <a:pt x="256" y="248"/>
                      <a:pt x="256" y="248"/>
                    </a:cubicBezTo>
                    <a:cubicBezTo>
                      <a:pt x="256" y="249"/>
                      <a:pt x="256" y="249"/>
                      <a:pt x="256" y="249"/>
                    </a:cubicBezTo>
                    <a:cubicBezTo>
                      <a:pt x="256" y="251"/>
                      <a:pt x="254" y="252"/>
                      <a:pt x="252" y="254"/>
                    </a:cubicBezTo>
                    <a:cubicBezTo>
                      <a:pt x="249" y="255"/>
                      <a:pt x="248" y="257"/>
                      <a:pt x="249" y="262"/>
                    </a:cubicBezTo>
                    <a:cubicBezTo>
                      <a:pt x="250" y="268"/>
                      <a:pt x="250" y="273"/>
                      <a:pt x="250" y="276"/>
                    </a:cubicBezTo>
                    <a:cubicBezTo>
                      <a:pt x="242" y="272"/>
                      <a:pt x="242" y="272"/>
                      <a:pt x="242" y="272"/>
                    </a:cubicBezTo>
                    <a:cubicBezTo>
                      <a:pt x="238" y="270"/>
                      <a:pt x="234" y="268"/>
                      <a:pt x="233" y="267"/>
                    </a:cubicBezTo>
                    <a:cubicBezTo>
                      <a:pt x="232" y="266"/>
                      <a:pt x="232" y="265"/>
                      <a:pt x="232" y="263"/>
                    </a:cubicBezTo>
                    <a:cubicBezTo>
                      <a:pt x="231" y="261"/>
                      <a:pt x="231" y="259"/>
                      <a:pt x="229" y="258"/>
                    </a:cubicBezTo>
                    <a:cubicBezTo>
                      <a:pt x="223" y="248"/>
                      <a:pt x="223" y="248"/>
                      <a:pt x="223" y="248"/>
                    </a:cubicBezTo>
                    <a:cubicBezTo>
                      <a:pt x="217" y="238"/>
                      <a:pt x="217" y="238"/>
                      <a:pt x="217" y="238"/>
                    </a:cubicBezTo>
                    <a:cubicBezTo>
                      <a:pt x="216" y="236"/>
                      <a:pt x="213" y="235"/>
                      <a:pt x="211" y="235"/>
                    </a:cubicBezTo>
                    <a:cubicBezTo>
                      <a:pt x="205" y="236"/>
                      <a:pt x="205" y="236"/>
                      <a:pt x="205" y="236"/>
                    </a:cubicBezTo>
                    <a:cubicBezTo>
                      <a:pt x="205" y="236"/>
                      <a:pt x="205" y="236"/>
                      <a:pt x="205" y="236"/>
                    </a:cubicBezTo>
                    <a:cubicBezTo>
                      <a:pt x="203" y="236"/>
                      <a:pt x="202" y="238"/>
                      <a:pt x="201" y="240"/>
                    </a:cubicBezTo>
                    <a:cubicBezTo>
                      <a:pt x="197" y="244"/>
                      <a:pt x="197" y="244"/>
                      <a:pt x="197" y="244"/>
                    </a:cubicBezTo>
                    <a:cubicBezTo>
                      <a:pt x="197" y="244"/>
                      <a:pt x="197" y="244"/>
                      <a:pt x="196" y="244"/>
                    </a:cubicBezTo>
                    <a:cubicBezTo>
                      <a:pt x="193" y="244"/>
                      <a:pt x="189" y="240"/>
                      <a:pt x="185" y="237"/>
                    </a:cubicBezTo>
                    <a:cubicBezTo>
                      <a:pt x="185" y="236"/>
                      <a:pt x="183" y="235"/>
                      <a:pt x="183" y="232"/>
                    </a:cubicBezTo>
                    <a:cubicBezTo>
                      <a:pt x="181" y="228"/>
                      <a:pt x="181" y="228"/>
                      <a:pt x="181" y="228"/>
                    </a:cubicBezTo>
                    <a:cubicBezTo>
                      <a:pt x="168" y="215"/>
                      <a:pt x="168" y="215"/>
                      <a:pt x="168" y="215"/>
                    </a:cubicBezTo>
                    <a:cubicBezTo>
                      <a:pt x="168" y="215"/>
                      <a:pt x="168" y="215"/>
                      <a:pt x="168" y="215"/>
                    </a:cubicBezTo>
                    <a:cubicBezTo>
                      <a:pt x="167" y="215"/>
                      <a:pt x="167" y="215"/>
                      <a:pt x="167" y="215"/>
                    </a:cubicBezTo>
                    <a:cubicBezTo>
                      <a:pt x="152" y="214"/>
                      <a:pt x="152" y="214"/>
                      <a:pt x="152" y="214"/>
                    </a:cubicBezTo>
                    <a:cubicBezTo>
                      <a:pt x="151" y="214"/>
                      <a:pt x="151" y="214"/>
                      <a:pt x="151" y="214"/>
                    </a:cubicBezTo>
                    <a:cubicBezTo>
                      <a:pt x="151" y="215"/>
                      <a:pt x="151" y="215"/>
                      <a:pt x="151" y="215"/>
                    </a:cubicBezTo>
                    <a:cubicBezTo>
                      <a:pt x="151" y="219"/>
                      <a:pt x="151" y="219"/>
                      <a:pt x="151" y="219"/>
                    </a:cubicBezTo>
                    <a:cubicBezTo>
                      <a:pt x="125" y="219"/>
                      <a:pt x="125" y="219"/>
                      <a:pt x="125" y="219"/>
                    </a:cubicBezTo>
                    <a:cubicBezTo>
                      <a:pt x="92" y="206"/>
                      <a:pt x="92" y="206"/>
                      <a:pt x="92" y="206"/>
                    </a:cubicBezTo>
                    <a:cubicBezTo>
                      <a:pt x="69" y="206"/>
                      <a:pt x="69" y="206"/>
                      <a:pt x="69" y="206"/>
                    </a:cubicBezTo>
                    <a:cubicBezTo>
                      <a:pt x="69" y="202"/>
                      <a:pt x="69" y="202"/>
                      <a:pt x="69" y="202"/>
                    </a:cubicBezTo>
                    <a:cubicBezTo>
                      <a:pt x="67" y="197"/>
                      <a:pt x="65" y="194"/>
                      <a:pt x="62" y="193"/>
                    </a:cubicBezTo>
                    <a:cubicBezTo>
                      <a:pt x="58" y="192"/>
                      <a:pt x="58" y="192"/>
                      <a:pt x="58" y="192"/>
                    </a:cubicBezTo>
                    <a:cubicBezTo>
                      <a:pt x="53" y="189"/>
                      <a:pt x="53" y="189"/>
                      <a:pt x="53" y="189"/>
                    </a:cubicBezTo>
                    <a:cubicBezTo>
                      <a:pt x="39" y="179"/>
                      <a:pt x="39" y="179"/>
                      <a:pt x="39" y="179"/>
                    </a:cubicBezTo>
                    <a:cubicBezTo>
                      <a:pt x="29" y="164"/>
                      <a:pt x="29" y="164"/>
                      <a:pt x="29" y="164"/>
                    </a:cubicBezTo>
                    <a:cubicBezTo>
                      <a:pt x="13" y="139"/>
                      <a:pt x="13" y="139"/>
                      <a:pt x="13" y="139"/>
                    </a:cubicBezTo>
                    <a:cubicBezTo>
                      <a:pt x="7" y="125"/>
                      <a:pt x="4" y="115"/>
                      <a:pt x="6" y="111"/>
                    </a:cubicBezTo>
                    <a:cubicBezTo>
                      <a:pt x="7" y="105"/>
                      <a:pt x="7" y="105"/>
                      <a:pt x="7" y="105"/>
                    </a:cubicBezTo>
                    <a:cubicBezTo>
                      <a:pt x="7" y="104"/>
                      <a:pt x="7" y="104"/>
                      <a:pt x="7" y="103"/>
                    </a:cubicBezTo>
                    <a:cubicBezTo>
                      <a:pt x="7" y="101"/>
                      <a:pt x="7" y="100"/>
                      <a:pt x="6" y="99"/>
                    </a:cubicBezTo>
                    <a:cubicBezTo>
                      <a:pt x="3" y="93"/>
                      <a:pt x="3" y="93"/>
                      <a:pt x="3" y="93"/>
                    </a:cubicBezTo>
                    <a:cubicBezTo>
                      <a:pt x="2" y="90"/>
                      <a:pt x="2" y="88"/>
                      <a:pt x="2" y="87"/>
                    </a:cubicBezTo>
                    <a:cubicBezTo>
                      <a:pt x="7" y="78"/>
                      <a:pt x="7" y="78"/>
                      <a:pt x="7" y="78"/>
                    </a:cubicBezTo>
                    <a:cubicBezTo>
                      <a:pt x="7" y="78"/>
                      <a:pt x="7" y="78"/>
                      <a:pt x="7" y="78"/>
                    </a:cubicBezTo>
                    <a:cubicBezTo>
                      <a:pt x="7" y="78"/>
                      <a:pt x="7" y="78"/>
                      <a:pt x="7" y="78"/>
                    </a:cubicBezTo>
                    <a:cubicBezTo>
                      <a:pt x="5" y="72"/>
                      <a:pt x="5" y="72"/>
                      <a:pt x="5" y="72"/>
                    </a:cubicBezTo>
                    <a:cubicBezTo>
                      <a:pt x="7" y="65"/>
                      <a:pt x="7" y="65"/>
                      <a:pt x="7" y="65"/>
                    </a:cubicBezTo>
                    <a:cubicBezTo>
                      <a:pt x="6" y="27"/>
                      <a:pt x="6" y="27"/>
                      <a:pt x="6" y="27"/>
                    </a:cubicBezTo>
                    <a:cubicBezTo>
                      <a:pt x="6" y="27"/>
                      <a:pt x="6" y="27"/>
                      <a:pt x="6" y="27"/>
                    </a:cubicBezTo>
                    <a:cubicBezTo>
                      <a:pt x="6" y="26"/>
                      <a:pt x="6" y="26"/>
                      <a:pt x="6" y="26"/>
                    </a:cubicBezTo>
                    <a:cubicBezTo>
                      <a:pt x="2" y="22"/>
                      <a:pt x="0" y="19"/>
                      <a:pt x="0" y="17"/>
                    </a:cubicBezTo>
                    <a:cubicBezTo>
                      <a:pt x="1" y="17"/>
                      <a:pt x="1" y="16"/>
                      <a:pt x="1" y="16"/>
                    </a:cubicBezTo>
                    <a:cubicBezTo>
                      <a:pt x="5" y="16"/>
                      <a:pt x="5" y="16"/>
                      <a:pt x="5" y="16"/>
                    </a:cubicBezTo>
                    <a:cubicBezTo>
                      <a:pt x="9" y="18"/>
                      <a:pt x="9" y="18"/>
                      <a:pt x="9" y="18"/>
                    </a:cubicBezTo>
                    <a:cubicBezTo>
                      <a:pt x="9" y="18"/>
                      <a:pt x="9" y="18"/>
                      <a:pt x="9" y="18"/>
                    </a:cubicBezTo>
                    <a:cubicBezTo>
                      <a:pt x="9" y="18"/>
                      <a:pt x="9" y="18"/>
                      <a:pt x="9" y="18"/>
                    </a:cubicBezTo>
                    <a:cubicBezTo>
                      <a:pt x="13" y="19"/>
                      <a:pt x="13" y="19"/>
                      <a:pt x="13" y="19"/>
                    </a:cubicBezTo>
                    <a:cubicBezTo>
                      <a:pt x="16" y="20"/>
                      <a:pt x="16" y="20"/>
                      <a:pt x="16" y="20"/>
                    </a:cubicBezTo>
                    <a:cubicBezTo>
                      <a:pt x="17" y="20"/>
                      <a:pt x="17" y="20"/>
                      <a:pt x="17" y="21"/>
                    </a:cubicBezTo>
                    <a:cubicBezTo>
                      <a:pt x="17" y="21"/>
                      <a:pt x="17" y="22"/>
                      <a:pt x="16" y="23"/>
                    </a:cubicBezTo>
                    <a:cubicBezTo>
                      <a:pt x="15" y="27"/>
                      <a:pt x="15" y="27"/>
                      <a:pt x="15" y="27"/>
                    </a:cubicBezTo>
                    <a:cubicBezTo>
                      <a:pt x="15" y="29"/>
                      <a:pt x="15" y="30"/>
                      <a:pt x="16" y="31"/>
                    </a:cubicBezTo>
                    <a:cubicBezTo>
                      <a:pt x="17" y="31"/>
                      <a:pt x="17" y="31"/>
                      <a:pt x="17" y="31"/>
                    </a:cubicBezTo>
                    <a:cubicBezTo>
                      <a:pt x="17" y="31"/>
                      <a:pt x="17" y="31"/>
                      <a:pt x="17" y="31"/>
                    </a:cubicBezTo>
                    <a:cubicBezTo>
                      <a:pt x="20" y="30"/>
                      <a:pt x="20" y="30"/>
                      <a:pt x="20" y="30"/>
                    </a:cubicBezTo>
                    <a:cubicBezTo>
                      <a:pt x="20" y="30"/>
                      <a:pt x="20" y="30"/>
                      <a:pt x="20" y="30"/>
                    </a:cubicBezTo>
                    <a:cubicBezTo>
                      <a:pt x="20" y="30"/>
                      <a:pt x="20" y="30"/>
                      <a:pt x="20" y="30"/>
                    </a:cubicBezTo>
                    <a:cubicBezTo>
                      <a:pt x="24" y="25"/>
                      <a:pt x="24" y="19"/>
                      <a:pt x="22" y="11"/>
                    </a:cubicBezTo>
                    <a:cubicBezTo>
                      <a:pt x="19" y="7"/>
                      <a:pt x="19" y="7"/>
                      <a:pt x="19" y="7"/>
                    </a:cubicBezTo>
                    <a:cubicBezTo>
                      <a:pt x="273" y="7"/>
                      <a:pt x="273" y="7"/>
                      <a:pt x="273" y="7"/>
                    </a:cubicBezTo>
                    <a:cubicBezTo>
                      <a:pt x="274" y="7"/>
                      <a:pt x="274" y="7"/>
                      <a:pt x="274" y="7"/>
                    </a:cubicBezTo>
                    <a:cubicBezTo>
                      <a:pt x="274" y="6"/>
                      <a:pt x="274" y="6"/>
                      <a:pt x="274" y="6"/>
                    </a:cubicBezTo>
                    <a:cubicBezTo>
                      <a:pt x="272" y="0"/>
                      <a:pt x="272" y="0"/>
                      <a:pt x="272" y="0"/>
                    </a:cubicBezTo>
                    <a:cubicBezTo>
                      <a:pt x="274" y="0"/>
                      <a:pt x="274" y="0"/>
                      <a:pt x="274" y="0"/>
                    </a:cubicBezTo>
                    <a:cubicBezTo>
                      <a:pt x="276" y="5"/>
                      <a:pt x="278" y="8"/>
                      <a:pt x="281" y="10"/>
                    </a:cubicBezTo>
                    <a:cubicBezTo>
                      <a:pt x="287" y="12"/>
                      <a:pt x="287" y="12"/>
                      <a:pt x="287" y="12"/>
                    </a:cubicBezTo>
                    <a:cubicBezTo>
                      <a:pt x="289" y="12"/>
                      <a:pt x="291" y="13"/>
                      <a:pt x="291" y="14"/>
                    </a:cubicBezTo>
                    <a:cubicBezTo>
                      <a:pt x="295" y="17"/>
                      <a:pt x="295" y="17"/>
                      <a:pt x="295" y="17"/>
                    </a:cubicBezTo>
                    <a:cubicBezTo>
                      <a:pt x="295" y="17"/>
                      <a:pt x="295" y="17"/>
                      <a:pt x="295" y="17"/>
                    </a:cubicBezTo>
                    <a:cubicBezTo>
                      <a:pt x="295" y="17"/>
                      <a:pt x="295" y="17"/>
                      <a:pt x="295" y="17"/>
                    </a:cubicBezTo>
                    <a:cubicBezTo>
                      <a:pt x="297" y="17"/>
                      <a:pt x="297" y="17"/>
                      <a:pt x="297" y="17"/>
                    </a:cubicBezTo>
                    <a:cubicBezTo>
                      <a:pt x="298" y="19"/>
                      <a:pt x="300" y="20"/>
                      <a:pt x="302" y="20"/>
                    </a:cubicBezTo>
                    <a:cubicBezTo>
                      <a:pt x="302" y="20"/>
                      <a:pt x="302" y="20"/>
                      <a:pt x="302" y="20"/>
                    </a:cubicBezTo>
                    <a:cubicBezTo>
                      <a:pt x="302" y="20"/>
                      <a:pt x="302" y="20"/>
                      <a:pt x="302" y="20"/>
                    </a:cubicBezTo>
                    <a:cubicBezTo>
                      <a:pt x="306" y="18"/>
                      <a:pt x="306" y="18"/>
                      <a:pt x="306" y="18"/>
                    </a:cubicBezTo>
                    <a:cubicBezTo>
                      <a:pt x="308" y="17"/>
                      <a:pt x="308" y="17"/>
                      <a:pt x="308" y="17"/>
                    </a:cubicBezTo>
                    <a:cubicBezTo>
                      <a:pt x="309" y="20"/>
                      <a:pt x="309" y="20"/>
                      <a:pt x="309" y="20"/>
                    </a:cubicBezTo>
                    <a:cubicBezTo>
                      <a:pt x="309" y="20"/>
                      <a:pt x="309" y="20"/>
                      <a:pt x="309" y="20"/>
                    </a:cubicBezTo>
                    <a:cubicBezTo>
                      <a:pt x="309" y="20"/>
                      <a:pt x="309" y="20"/>
                      <a:pt x="309" y="20"/>
                    </a:cubicBezTo>
                    <a:cubicBezTo>
                      <a:pt x="315" y="20"/>
                      <a:pt x="315" y="20"/>
                      <a:pt x="315" y="20"/>
                    </a:cubicBezTo>
                    <a:cubicBezTo>
                      <a:pt x="316" y="22"/>
                      <a:pt x="316" y="22"/>
                      <a:pt x="316" y="22"/>
                    </a:cubicBezTo>
                    <a:cubicBezTo>
                      <a:pt x="317" y="22"/>
                      <a:pt x="317" y="22"/>
                      <a:pt x="317" y="22"/>
                    </a:cubicBezTo>
                    <a:cubicBezTo>
                      <a:pt x="317" y="22"/>
                      <a:pt x="317" y="22"/>
                      <a:pt x="317" y="22"/>
                    </a:cubicBezTo>
                    <a:cubicBezTo>
                      <a:pt x="323" y="21"/>
                      <a:pt x="323" y="21"/>
                      <a:pt x="323" y="21"/>
                    </a:cubicBezTo>
                    <a:cubicBezTo>
                      <a:pt x="323" y="21"/>
                      <a:pt x="323" y="21"/>
                      <a:pt x="323" y="21"/>
                    </a:cubicBezTo>
                    <a:cubicBezTo>
                      <a:pt x="324" y="21"/>
                      <a:pt x="324" y="21"/>
                      <a:pt x="324" y="21"/>
                    </a:cubicBezTo>
                    <a:cubicBezTo>
                      <a:pt x="327" y="18"/>
                      <a:pt x="329" y="17"/>
                      <a:pt x="330" y="17"/>
                    </a:cubicBezTo>
                    <a:cubicBezTo>
                      <a:pt x="331" y="17"/>
                      <a:pt x="336" y="19"/>
                      <a:pt x="347" y="26"/>
                    </a:cubicBezTo>
                    <a:cubicBezTo>
                      <a:pt x="362" y="37"/>
                      <a:pt x="362" y="37"/>
                      <a:pt x="362" y="37"/>
                    </a:cubicBezTo>
                    <a:cubicBezTo>
                      <a:pt x="364" y="41"/>
                      <a:pt x="364" y="41"/>
                      <a:pt x="364" y="41"/>
                    </a:cubicBezTo>
                    <a:cubicBezTo>
                      <a:pt x="364" y="42"/>
                      <a:pt x="364" y="42"/>
                      <a:pt x="364" y="42"/>
                    </a:cubicBezTo>
                    <a:cubicBezTo>
                      <a:pt x="364" y="42"/>
                      <a:pt x="364" y="42"/>
                      <a:pt x="364" y="42"/>
                    </a:cubicBezTo>
                    <a:cubicBezTo>
                      <a:pt x="368" y="43"/>
                      <a:pt x="368" y="43"/>
                      <a:pt x="368" y="43"/>
                    </a:cubicBezTo>
                    <a:cubicBezTo>
                      <a:pt x="369" y="45"/>
                      <a:pt x="369" y="45"/>
                      <a:pt x="369" y="45"/>
                    </a:cubicBezTo>
                    <a:cubicBezTo>
                      <a:pt x="369" y="45"/>
                      <a:pt x="369" y="45"/>
                      <a:pt x="369" y="45"/>
                    </a:cubicBezTo>
                    <a:cubicBezTo>
                      <a:pt x="370" y="45"/>
                      <a:pt x="370" y="45"/>
                      <a:pt x="370" y="45"/>
                    </a:cubicBezTo>
                    <a:cubicBezTo>
                      <a:pt x="373" y="46"/>
                      <a:pt x="373" y="46"/>
                      <a:pt x="373" y="46"/>
                    </a:cubicBezTo>
                    <a:cubicBezTo>
                      <a:pt x="374" y="49"/>
                      <a:pt x="374" y="49"/>
                      <a:pt x="374" y="49"/>
                    </a:cubicBezTo>
                    <a:cubicBezTo>
                      <a:pt x="374" y="49"/>
                      <a:pt x="374" y="49"/>
                      <a:pt x="374" y="49"/>
                    </a:cubicBezTo>
                    <a:cubicBezTo>
                      <a:pt x="375" y="50"/>
                      <a:pt x="375" y="50"/>
                      <a:pt x="375" y="50"/>
                    </a:cubicBezTo>
                    <a:cubicBezTo>
                      <a:pt x="378" y="51"/>
                      <a:pt x="385" y="55"/>
                      <a:pt x="385" y="57"/>
                    </a:cubicBezTo>
                    <a:cubicBezTo>
                      <a:pt x="387" y="69"/>
                      <a:pt x="387" y="69"/>
                      <a:pt x="387" y="69"/>
                    </a:cubicBezTo>
                    <a:cubicBezTo>
                      <a:pt x="389" y="81"/>
                      <a:pt x="389" y="81"/>
                      <a:pt x="389" y="81"/>
                    </a:cubicBezTo>
                    <a:cubicBezTo>
                      <a:pt x="384" y="90"/>
                      <a:pt x="384" y="90"/>
                      <a:pt x="384" y="90"/>
                    </a:cubicBezTo>
                    <a:cubicBezTo>
                      <a:pt x="382" y="91"/>
                      <a:pt x="379" y="93"/>
                      <a:pt x="379" y="96"/>
                    </a:cubicBezTo>
                    <a:cubicBezTo>
                      <a:pt x="379" y="97"/>
                      <a:pt x="380" y="98"/>
                      <a:pt x="381" y="100"/>
                    </a:cubicBezTo>
                    <a:cubicBezTo>
                      <a:pt x="381" y="101"/>
                      <a:pt x="383" y="102"/>
                      <a:pt x="385" y="102"/>
                    </a:cubicBezTo>
                    <a:cubicBezTo>
                      <a:pt x="387" y="102"/>
                      <a:pt x="389" y="101"/>
                      <a:pt x="393" y="99"/>
                    </a:cubicBezTo>
                    <a:cubicBezTo>
                      <a:pt x="399" y="95"/>
                      <a:pt x="399" y="95"/>
                      <a:pt x="399" y="95"/>
                    </a:cubicBezTo>
                    <a:cubicBezTo>
                      <a:pt x="417" y="89"/>
                      <a:pt x="417" y="89"/>
                      <a:pt x="417" y="89"/>
                    </a:cubicBezTo>
                    <a:cubicBezTo>
                      <a:pt x="417" y="89"/>
                      <a:pt x="417" y="89"/>
                      <a:pt x="417" y="89"/>
                    </a:cubicBezTo>
                    <a:cubicBezTo>
                      <a:pt x="417" y="89"/>
                      <a:pt x="417" y="89"/>
                      <a:pt x="417" y="89"/>
                    </a:cubicBezTo>
                    <a:cubicBezTo>
                      <a:pt x="418" y="84"/>
                      <a:pt x="418" y="84"/>
                      <a:pt x="418" y="84"/>
                    </a:cubicBezTo>
                    <a:cubicBezTo>
                      <a:pt x="418" y="84"/>
                      <a:pt x="418" y="84"/>
                      <a:pt x="418" y="84"/>
                    </a:cubicBezTo>
                    <a:cubicBezTo>
                      <a:pt x="418" y="84"/>
                      <a:pt x="418" y="84"/>
                      <a:pt x="418" y="84"/>
                    </a:cubicBezTo>
                    <a:cubicBezTo>
                      <a:pt x="417" y="81"/>
                      <a:pt x="417" y="81"/>
                      <a:pt x="417" y="81"/>
                    </a:cubicBezTo>
                    <a:cubicBezTo>
                      <a:pt x="420" y="79"/>
                      <a:pt x="423" y="78"/>
                      <a:pt x="427" y="78"/>
                    </a:cubicBezTo>
                    <a:cubicBezTo>
                      <a:pt x="429" y="78"/>
                      <a:pt x="431" y="78"/>
                      <a:pt x="433" y="79"/>
                    </a:cubicBezTo>
                    <a:cubicBezTo>
                      <a:pt x="434" y="79"/>
                      <a:pt x="435" y="79"/>
                      <a:pt x="436" y="79"/>
                    </a:cubicBezTo>
                    <a:cubicBezTo>
                      <a:pt x="438" y="79"/>
                      <a:pt x="440" y="78"/>
                      <a:pt x="440" y="76"/>
                    </a:cubicBezTo>
                    <a:cubicBezTo>
                      <a:pt x="441" y="71"/>
                      <a:pt x="441" y="71"/>
                      <a:pt x="441" y="71"/>
                    </a:cubicBezTo>
                    <a:cubicBezTo>
                      <a:pt x="455" y="61"/>
                      <a:pt x="455" y="61"/>
                      <a:pt x="455" y="61"/>
                    </a:cubicBezTo>
                    <a:cubicBezTo>
                      <a:pt x="485" y="61"/>
                      <a:pt x="485" y="61"/>
                      <a:pt x="485" y="61"/>
                    </a:cubicBezTo>
                    <a:cubicBezTo>
                      <a:pt x="486" y="61"/>
                      <a:pt x="486" y="61"/>
                      <a:pt x="486" y="61"/>
                    </a:cubicBezTo>
                    <a:cubicBezTo>
                      <a:pt x="486" y="60"/>
                      <a:pt x="486" y="60"/>
                      <a:pt x="486" y="60"/>
                    </a:cubicBezTo>
                    <a:cubicBezTo>
                      <a:pt x="486" y="58"/>
                      <a:pt x="486" y="57"/>
                      <a:pt x="487" y="57"/>
                    </a:cubicBezTo>
                    <a:cubicBezTo>
                      <a:pt x="491" y="57"/>
                      <a:pt x="491" y="57"/>
                      <a:pt x="491" y="57"/>
                    </a:cubicBezTo>
                    <a:cubicBezTo>
                      <a:pt x="494" y="57"/>
                      <a:pt x="494" y="57"/>
                      <a:pt x="494" y="57"/>
                    </a:cubicBezTo>
                    <a:cubicBezTo>
                      <a:pt x="494" y="57"/>
                      <a:pt x="494" y="57"/>
                      <a:pt x="494" y="57"/>
                    </a:cubicBezTo>
                    <a:cubicBezTo>
                      <a:pt x="495" y="56"/>
                      <a:pt x="495" y="56"/>
                      <a:pt x="495" y="56"/>
                    </a:cubicBezTo>
                    <a:cubicBezTo>
                      <a:pt x="500" y="45"/>
                      <a:pt x="500" y="45"/>
                      <a:pt x="500" y="45"/>
                    </a:cubicBezTo>
                    <a:cubicBezTo>
                      <a:pt x="504" y="33"/>
                      <a:pt x="504" y="33"/>
                      <a:pt x="504" y="33"/>
                    </a:cubicBezTo>
                    <a:cubicBezTo>
                      <a:pt x="506" y="29"/>
                      <a:pt x="507" y="28"/>
                      <a:pt x="508" y="28"/>
                    </a:cubicBezTo>
                    <a:cubicBezTo>
                      <a:pt x="508" y="28"/>
                      <a:pt x="508" y="28"/>
                      <a:pt x="508" y="28"/>
                    </a:cubicBezTo>
                    <a:cubicBezTo>
                      <a:pt x="510" y="30"/>
                      <a:pt x="510" y="30"/>
                      <a:pt x="510" y="30"/>
                    </a:cubicBezTo>
                    <a:cubicBezTo>
                      <a:pt x="511" y="31"/>
                      <a:pt x="511" y="32"/>
                      <a:pt x="512" y="32"/>
                    </a:cubicBezTo>
                    <a:cubicBezTo>
                      <a:pt x="515" y="31"/>
                      <a:pt x="515" y="31"/>
                      <a:pt x="515" y="31"/>
                    </a:cubicBezTo>
                    <a:cubicBezTo>
                      <a:pt x="517" y="30"/>
                      <a:pt x="517" y="30"/>
                      <a:pt x="517" y="30"/>
                    </a:cubicBezTo>
                    <a:cubicBezTo>
                      <a:pt x="519" y="32"/>
                      <a:pt x="519" y="32"/>
                      <a:pt x="519" y="32"/>
                    </a:cubicBezTo>
                    <a:cubicBezTo>
                      <a:pt x="520" y="37"/>
                      <a:pt x="520" y="37"/>
                      <a:pt x="520" y="37"/>
                    </a:cubicBezTo>
                    <a:cubicBezTo>
                      <a:pt x="520" y="52"/>
                      <a:pt x="520" y="52"/>
                      <a:pt x="520" y="52"/>
                    </a:cubicBezTo>
                    <a:cubicBezTo>
                      <a:pt x="520" y="52"/>
                      <a:pt x="520" y="52"/>
                      <a:pt x="520" y="52"/>
                    </a:cubicBezTo>
                    <a:cubicBezTo>
                      <a:pt x="521" y="52"/>
                      <a:pt x="521" y="52"/>
                      <a:pt x="521" y="52"/>
                    </a:cubicBezTo>
                    <a:cubicBezTo>
                      <a:pt x="521" y="52"/>
                      <a:pt x="522" y="52"/>
                      <a:pt x="522" y="52"/>
                    </a:cubicBezTo>
                    <a:cubicBezTo>
                      <a:pt x="523" y="52"/>
                      <a:pt x="524" y="53"/>
                      <a:pt x="524" y="53"/>
                    </a:cubicBezTo>
                    <a:cubicBezTo>
                      <a:pt x="523" y="55"/>
                      <a:pt x="523" y="55"/>
                      <a:pt x="523" y="55"/>
                    </a:cubicBezTo>
                    <a:cubicBezTo>
                      <a:pt x="523" y="56"/>
                      <a:pt x="522" y="56"/>
                      <a:pt x="522" y="57"/>
                    </a:cubicBezTo>
                    <a:cubicBezTo>
                      <a:pt x="522" y="57"/>
                      <a:pt x="522" y="58"/>
                      <a:pt x="523" y="58"/>
                    </a:cubicBezTo>
                    <a:cubicBezTo>
                      <a:pt x="525" y="59"/>
                      <a:pt x="525" y="59"/>
                      <a:pt x="525" y="59"/>
                    </a:cubicBezTo>
                    <a:cubicBezTo>
                      <a:pt x="527" y="59"/>
                      <a:pt x="527" y="59"/>
                      <a:pt x="527" y="59"/>
                    </a:cubicBezTo>
                    <a:cubicBezTo>
                      <a:pt x="525" y="60"/>
                      <a:pt x="525" y="61"/>
                      <a:pt x="524" y="62"/>
                    </a:cubicBezTo>
                    <a:cubicBezTo>
                      <a:pt x="524" y="62"/>
                      <a:pt x="524" y="62"/>
                      <a:pt x="524" y="62"/>
                    </a:cubicBezTo>
                    <a:cubicBezTo>
                      <a:pt x="519" y="66"/>
                      <a:pt x="519" y="66"/>
                      <a:pt x="519" y="66"/>
                    </a:cubicBezTo>
                    <a:cubicBezTo>
                      <a:pt x="511" y="69"/>
                      <a:pt x="511" y="69"/>
                      <a:pt x="511" y="69"/>
                    </a:cubicBezTo>
                    <a:cubicBezTo>
                      <a:pt x="504" y="73"/>
                      <a:pt x="499" y="75"/>
                      <a:pt x="497" y="79"/>
                    </a:cubicBezTo>
                    <a:cubicBezTo>
                      <a:pt x="492" y="90"/>
                      <a:pt x="492" y="90"/>
                      <a:pt x="492" y="90"/>
                    </a:cubicBezTo>
                    <a:cubicBezTo>
                      <a:pt x="491" y="92"/>
                      <a:pt x="491" y="94"/>
                      <a:pt x="491" y="96"/>
                    </a:cubicBezTo>
                    <a:cubicBezTo>
                      <a:pt x="492" y="97"/>
                      <a:pt x="493" y="98"/>
                      <a:pt x="494" y="98"/>
                    </a:cubicBezTo>
                    <a:cubicBezTo>
                      <a:pt x="499" y="100"/>
                      <a:pt x="499" y="100"/>
                      <a:pt x="499" y="100"/>
                    </a:cubicBezTo>
                    <a:cubicBezTo>
                      <a:pt x="498" y="100"/>
                      <a:pt x="497" y="100"/>
                      <a:pt x="496" y="100"/>
                    </a:cubicBezTo>
                    <a:cubicBezTo>
                      <a:pt x="495" y="100"/>
                      <a:pt x="494" y="100"/>
                      <a:pt x="494" y="100"/>
                    </a:cubicBezTo>
                    <a:cubicBezTo>
                      <a:pt x="487" y="100"/>
                      <a:pt x="481" y="102"/>
                      <a:pt x="475" y="105"/>
                    </a:cubicBezTo>
                    <a:cubicBezTo>
                      <a:pt x="470" y="108"/>
                      <a:pt x="467" y="110"/>
                      <a:pt x="465" y="112"/>
                    </a:cubicBezTo>
                    <a:cubicBezTo>
                      <a:pt x="464" y="113"/>
                      <a:pt x="463" y="115"/>
                      <a:pt x="462" y="117"/>
                    </a:cubicBezTo>
                    <a:cubicBezTo>
                      <a:pt x="461" y="123"/>
                      <a:pt x="461" y="123"/>
                      <a:pt x="461" y="123"/>
                    </a:cubicBezTo>
                    <a:cubicBezTo>
                      <a:pt x="457" y="131"/>
                      <a:pt x="457" y="131"/>
                      <a:pt x="457" y="131"/>
                    </a:cubicBezTo>
                    <a:cubicBezTo>
                      <a:pt x="452" y="131"/>
                      <a:pt x="452" y="131"/>
                      <a:pt x="452" y="131"/>
                    </a:cubicBezTo>
                    <a:cubicBezTo>
                      <a:pt x="451" y="131"/>
                      <a:pt x="451" y="131"/>
                      <a:pt x="451" y="131"/>
                    </a:cubicBezTo>
                    <a:cubicBezTo>
                      <a:pt x="450" y="130"/>
                      <a:pt x="450" y="130"/>
                      <a:pt x="450" y="130"/>
                    </a:cubicBezTo>
                    <a:cubicBezTo>
                      <a:pt x="449" y="128"/>
                      <a:pt x="449" y="128"/>
                      <a:pt x="449" y="128"/>
                    </a:cubicBezTo>
                    <a:cubicBezTo>
                      <a:pt x="449" y="130"/>
                      <a:pt x="449" y="130"/>
                      <a:pt x="449" y="130"/>
                    </a:cubicBezTo>
                    <a:cubicBezTo>
                      <a:pt x="449" y="132"/>
                      <a:pt x="449" y="132"/>
                      <a:pt x="449" y="132"/>
                    </a:cubicBezTo>
                    <a:cubicBezTo>
                      <a:pt x="449" y="132"/>
                      <a:pt x="449" y="132"/>
                      <a:pt x="449" y="132"/>
                    </a:cubicBezTo>
                    <a:cubicBezTo>
                      <a:pt x="450" y="132"/>
                      <a:pt x="450" y="132"/>
                      <a:pt x="450" y="132"/>
                    </a:cubicBezTo>
                    <a:cubicBezTo>
                      <a:pt x="450" y="132"/>
                      <a:pt x="450" y="132"/>
                      <a:pt x="450" y="132"/>
                    </a:cubicBezTo>
                    <a:cubicBezTo>
                      <a:pt x="452" y="136"/>
                      <a:pt x="452" y="139"/>
                      <a:pt x="451" y="140"/>
                    </a:cubicBezTo>
                    <a:cubicBezTo>
                      <a:pt x="447" y="149"/>
                      <a:pt x="447" y="149"/>
                      <a:pt x="447" y="149"/>
                    </a:cubicBezTo>
                    <a:cubicBezTo>
                      <a:pt x="447" y="150"/>
                      <a:pt x="447" y="150"/>
                      <a:pt x="447" y="151"/>
                    </a:cubicBezTo>
                    <a:cubicBezTo>
                      <a:pt x="447" y="150"/>
                      <a:pt x="446" y="150"/>
                      <a:pt x="445" y="148"/>
                    </a:cubicBezTo>
                    <a:cubicBezTo>
                      <a:pt x="444" y="136"/>
                      <a:pt x="444" y="136"/>
                      <a:pt x="444" y="136"/>
                    </a:cubicBezTo>
                    <a:cubicBezTo>
                      <a:pt x="442" y="127"/>
                      <a:pt x="442" y="127"/>
                      <a:pt x="441" y="127"/>
                    </a:cubicBezTo>
                    <a:cubicBezTo>
                      <a:pt x="441" y="127"/>
                      <a:pt x="441" y="127"/>
                      <a:pt x="441" y="127"/>
                    </a:cubicBezTo>
                    <a:cubicBezTo>
                      <a:pt x="441" y="128"/>
                      <a:pt x="441" y="128"/>
                      <a:pt x="441" y="128"/>
                    </a:cubicBezTo>
                    <a:cubicBezTo>
                      <a:pt x="440" y="128"/>
                      <a:pt x="440" y="128"/>
                      <a:pt x="442" y="147"/>
                    </a:cubicBezTo>
                    <a:cubicBezTo>
                      <a:pt x="443" y="154"/>
                      <a:pt x="443" y="154"/>
                      <a:pt x="443" y="154"/>
                    </a:cubicBezTo>
                    <a:cubicBezTo>
                      <a:pt x="445" y="162"/>
                      <a:pt x="445" y="162"/>
                      <a:pt x="445" y="162"/>
                    </a:cubicBezTo>
                    <a:cubicBezTo>
                      <a:pt x="447" y="169"/>
                      <a:pt x="446" y="173"/>
                      <a:pt x="442" y="175"/>
                    </a:cubicBezTo>
                    <a:cubicBezTo>
                      <a:pt x="441" y="175"/>
                      <a:pt x="440" y="177"/>
                      <a:pt x="440" y="178"/>
                    </a:cubicBezTo>
                    <a:cubicBezTo>
                      <a:pt x="438" y="180"/>
                      <a:pt x="438" y="180"/>
                      <a:pt x="438" y="180"/>
                    </a:cubicBezTo>
                    <a:cubicBezTo>
                      <a:pt x="434" y="182"/>
                      <a:pt x="434" y="182"/>
                      <a:pt x="434" y="182"/>
                    </a:cubicBezTo>
                    <a:cubicBezTo>
                      <a:pt x="433" y="183"/>
                      <a:pt x="432" y="184"/>
                      <a:pt x="431" y="184"/>
                    </a:cubicBezTo>
                    <a:cubicBezTo>
                      <a:pt x="425" y="190"/>
                      <a:pt x="425" y="190"/>
                      <a:pt x="425" y="190"/>
                    </a:cubicBezTo>
                    <a:cubicBezTo>
                      <a:pt x="418" y="194"/>
                      <a:pt x="418" y="194"/>
                      <a:pt x="418" y="194"/>
                    </a:cubicBezTo>
                    <a:cubicBezTo>
                      <a:pt x="411" y="200"/>
                      <a:pt x="411" y="200"/>
                      <a:pt x="411" y="200"/>
                    </a:cubicBezTo>
                    <a:cubicBezTo>
                      <a:pt x="405" y="204"/>
                      <a:pt x="405" y="204"/>
                      <a:pt x="405" y="204"/>
                    </a:cubicBezTo>
                    <a:cubicBezTo>
                      <a:pt x="400" y="208"/>
                      <a:pt x="397" y="212"/>
                      <a:pt x="395" y="219"/>
                    </a:cubicBezTo>
                    <a:cubicBezTo>
                      <a:pt x="393" y="223"/>
                      <a:pt x="393" y="228"/>
                      <a:pt x="395" y="234"/>
                    </a:cubicBezTo>
                    <a:cubicBezTo>
                      <a:pt x="401" y="250"/>
                      <a:pt x="401" y="250"/>
                      <a:pt x="401" y="250"/>
                    </a:cubicBezTo>
                    <a:cubicBezTo>
                      <a:pt x="404" y="257"/>
                      <a:pt x="405" y="262"/>
                      <a:pt x="406" y="266"/>
                    </a:cubicBezTo>
                    <a:cubicBezTo>
                      <a:pt x="406" y="272"/>
                      <a:pt x="405" y="277"/>
                      <a:pt x="403" y="282"/>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Freeform 2283"/>
              <p:cNvSpPr>
                <a:spLocks noEditPoints="1"/>
              </p:cNvSpPr>
              <p:nvPr/>
            </p:nvSpPr>
            <p:spPr bwMode="auto">
              <a:xfrm>
                <a:off x="2188" y="2702"/>
                <a:ext cx="729" cy="390"/>
              </a:xfrm>
              <a:custGeom>
                <a:avLst/>
                <a:gdLst>
                  <a:gd name="T0" fmla="*/ 308 w 530"/>
                  <a:gd name="T1" fmla="*/ 18 h 283"/>
                  <a:gd name="T2" fmla="*/ 365 w 530"/>
                  <a:gd name="T3" fmla="*/ 36 h 283"/>
                  <a:gd name="T4" fmla="*/ 391 w 530"/>
                  <a:gd name="T5" fmla="*/ 81 h 283"/>
                  <a:gd name="T6" fmla="*/ 419 w 530"/>
                  <a:gd name="T7" fmla="*/ 84 h 283"/>
                  <a:gd name="T8" fmla="*/ 487 w 530"/>
                  <a:gd name="T9" fmla="*/ 60 h 283"/>
                  <a:gd name="T10" fmla="*/ 512 w 530"/>
                  <a:gd name="T11" fmla="*/ 30 h 283"/>
                  <a:gd name="T12" fmla="*/ 526 w 530"/>
                  <a:gd name="T13" fmla="*/ 53 h 283"/>
                  <a:gd name="T14" fmla="*/ 500 w 530"/>
                  <a:gd name="T15" fmla="*/ 79 h 283"/>
                  <a:gd name="T16" fmla="*/ 465 w 530"/>
                  <a:gd name="T17" fmla="*/ 117 h 283"/>
                  <a:gd name="T18" fmla="*/ 454 w 530"/>
                  <a:gd name="T19" fmla="*/ 141 h 283"/>
                  <a:gd name="T20" fmla="*/ 448 w 530"/>
                  <a:gd name="T21" fmla="*/ 162 h 283"/>
                  <a:gd name="T22" fmla="*/ 414 w 530"/>
                  <a:gd name="T23" fmla="*/ 200 h 283"/>
                  <a:gd name="T24" fmla="*/ 388 w 530"/>
                  <a:gd name="T25" fmla="*/ 263 h 283"/>
                  <a:gd name="T26" fmla="*/ 357 w 530"/>
                  <a:gd name="T27" fmla="*/ 230 h 283"/>
                  <a:gd name="T28" fmla="*/ 308 w 530"/>
                  <a:gd name="T29" fmla="*/ 238 h 283"/>
                  <a:gd name="T30" fmla="*/ 259 w 530"/>
                  <a:gd name="T31" fmla="*/ 248 h 283"/>
                  <a:gd name="T32" fmla="*/ 231 w 530"/>
                  <a:gd name="T33" fmla="*/ 258 h 283"/>
                  <a:gd name="T34" fmla="*/ 187 w 530"/>
                  <a:gd name="T35" fmla="*/ 237 h 283"/>
                  <a:gd name="T36" fmla="*/ 71 w 530"/>
                  <a:gd name="T37" fmla="*/ 206 h 283"/>
                  <a:gd name="T38" fmla="*/ 7 w 530"/>
                  <a:gd name="T39" fmla="*/ 111 h 283"/>
                  <a:gd name="T40" fmla="*/ 7 w 530"/>
                  <a:gd name="T41" fmla="*/ 27 h 283"/>
                  <a:gd name="T42" fmla="*/ 19 w 530"/>
                  <a:gd name="T43" fmla="*/ 30 h 283"/>
                  <a:gd name="T44" fmla="*/ 275 w 530"/>
                  <a:gd name="T45" fmla="*/ 1 h 283"/>
                  <a:gd name="T46" fmla="*/ 23 w 530"/>
                  <a:gd name="T47" fmla="*/ 30 h 283"/>
                  <a:gd name="T48" fmla="*/ 16 w 530"/>
                  <a:gd name="T49" fmla="*/ 27 h 283"/>
                  <a:gd name="T50" fmla="*/ 11 w 530"/>
                  <a:gd name="T51" fmla="*/ 19 h 283"/>
                  <a:gd name="T52" fmla="*/ 10 w 530"/>
                  <a:gd name="T53" fmla="*/ 65 h 283"/>
                  <a:gd name="T54" fmla="*/ 6 w 530"/>
                  <a:gd name="T55" fmla="*/ 92 h 283"/>
                  <a:gd name="T56" fmla="*/ 10 w 530"/>
                  <a:gd name="T57" fmla="*/ 105 h 283"/>
                  <a:gd name="T58" fmla="*/ 61 w 530"/>
                  <a:gd name="T59" fmla="*/ 191 h 283"/>
                  <a:gd name="T60" fmla="*/ 94 w 530"/>
                  <a:gd name="T61" fmla="*/ 205 h 283"/>
                  <a:gd name="T62" fmla="*/ 170 w 530"/>
                  <a:gd name="T63" fmla="*/ 215 h 283"/>
                  <a:gd name="T64" fmla="*/ 198 w 530"/>
                  <a:gd name="T65" fmla="*/ 243 h 283"/>
                  <a:gd name="T66" fmla="*/ 226 w 530"/>
                  <a:gd name="T67" fmla="*/ 248 h 283"/>
                  <a:gd name="T68" fmla="*/ 244 w 530"/>
                  <a:gd name="T69" fmla="*/ 272 h 283"/>
                  <a:gd name="T70" fmla="*/ 258 w 530"/>
                  <a:gd name="T71" fmla="*/ 247 h 283"/>
                  <a:gd name="T72" fmla="*/ 274 w 530"/>
                  <a:gd name="T73" fmla="*/ 238 h 283"/>
                  <a:gd name="T74" fmla="*/ 308 w 530"/>
                  <a:gd name="T75" fmla="*/ 237 h 283"/>
                  <a:gd name="T76" fmla="*/ 342 w 530"/>
                  <a:gd name="T77" fmla="*/ 227 h 283"/>
                  <a:gd name="T78" fmla="*/ 366 w 530"/>
                  <a:gd name="T79" fmla="*/ 236 h 283"/>
                  <a:gd name="T80" fmla="*/ 398 w 530"/>
                  <a:gd name="T81" fmla="*/ 274 h 283"/>
                  <a:gd name="T82" fmla="*/ 420 w 530"/>
                  <a:gd name="T83" fmla="*/ 193 h 283"/>
                  <a:gd name="T84" fmla="*/ 444 w 530"/>
                  <a:gd name="T85" fmla="*/ 174 h 283"/>
                  <a:gd name="T86" fmla="*/ 443 w 530"/>
                  <a:gd name="T87" fmla="*/ 127 h 283"/>
                  <a:gd name="T88" fmla="*/ 451 w 530"/>
                  <a:gd name="T89" fmla="*/ 133 h 283"/>
                  <a:gd name="T90" fmla="*/ 463 w 530"/>
                  <a:gd name="T91" fmla="*/ 123 h 283"/>
                  <a:gd name="T92" fmla="*/ 493 w 530"/>
                  <a:gd name="T93" fmla="*/ 96 h 283"/>
                  <a:gd name="T94" fmla="*/ 527 w 530"/>
                  <a:gd name="T95" fmla="*/ 59 h 283"/>
                  <a:gd name="T96" fmla="*/ 522 w 530"/>
                  <a:gd name="T97" fmla="*/ 52 h 283"/>
                  <a:gd name="T98" fmla="*/ 511 w 530"/>
                  <a:gd name="T99" fmla="*/ 31 h 283"/>
                  <a:gd name="T100" fmla="*/ 496 w 530"/>
                  <a:gd name="T101" fmla="*/ 57 h 283"/>
                  <a:gd name="T102" fmla="*/ 443 w 530"/>
                  <a:gd name="T103" fmla="*/ 76 h 283"/>
                  <a:gd name="T104" fmla="*/ 420 w 530"/>
                  <a:gd name="T105" fmla="*/ 89 h 283"/>
                  <a:gd name="T106" fmla="*/ 382 w 530"/>
                  <a:gd name="T107" fmla="*/ 100 h 283"/>
                  <a:gd name="T108" fmla="*/ 376 w 530"/>
                  <a:gd name="T109" fmla="*/ 50 h 283"/>
                  <a:gd name="T110" fmla="*/ 366 w 530"/>
                  <a:gd name="T111" fmla="*/ 42 h 283"/>
                  <a:gd name="T112" fmla="*/ 325 w 530"/>
                  <a:gd name="T113" fmla="*/ 22 h 283"/>
                  <a:gd name="T114" fmla="*/ 309 w 530"/>
                  <a:gd name="T115" fmla="*/ 18 h 283"/>
                  <a:gd name="T116" fmla="*/ 296 w 530"/>
                  <a:gd name="T117" fmla="*/ 17 h 283"/>
                  <a:gd name="T118" fmla="*/ 283 w 530"/>
                  <a:gd name="T119" fmla="*/ 1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0" h="283">
                    <a:moveTo>
                      <a:pt x="276" y="0"/>
                    </a:moveTo>
                    <a:cubicBezTo>
                      <a:pt x="278" y="4"/>
                      <a:pt x="280" y="7"/>
                      <a:pt x="283" y="10"/>
                    </a:cubicBezTo>
                    <a:cubicBezTo>
                      <a:pt x="289" y="12"/>
                      <a:pt x="289" y="12"/>
                      <a:pt x="289" y="12"/>
                    </a:cubicBezTo>
                    <a:cubicBezTo>
                      <a:pt x="292" y="12"/>
                      <a:pt x="293" y="12"/>
                      <a:pt x="294" y="13"/>
                    </a:cubicBezTo>
                    <a:cubicBezTo>
                      <a:pt x="297" y="16"/>
                      <a:pt x="297" y="16"/>
                      <a:pt x="297" y="16"/>
                    </a:cubicBezTo>
                    <a:cubicBezTo>
                      <a:pt x="299" y="16"/>
                      <a:pt x="299" y="16"/>
                      <a:pt x="299" y="16"/>
                    </a:cubicBezTo>
                    <a:cubicBezTo>
                      <a:pt x="300" y="19"/>
                      <a:pt x="302" y="20"/>
                      <a:pt x="304" y="20"/>
                    </a:cubicBezTo>
                    <a:cubicBezTo>
                      <a:pt x="308" y="18"/>
                      <a:pt x="308" y="18"/>
                      <a:pt x="308" y="18"/>
                    </a:cubicBezTo>
                    <a:cubicBezTo>
                      <a:pt x="310" y="16"/>
                      <a:pt x="310" y="16"/>
                      <a:pt x="310" y="16"/>
                    </a:cubicBezTo>
                    <a:cubicBezTo>
                      <a:pt x="311" y="20"/>
                      <a:pt x="311" y="20"/>
                      <a:pt x="311" y="20"/>
                    </a:cubicBezTo>
                    <a:cubicBezTo>
                      <a:pt x="317" y="19"/>
                      <a:pt x="317" y="19"/>
                      <a:pt x="317" y="19"/>
                    </a:cubicBezTo>
                    <a:cubicBezTo>
                      <a:pt x="319" y="21"/>
                      <a:pt x="319" y="21"/>
                      <a:pt x="319" y="21"/>
                    </a:cubicBezTo>
                    <a:cubicBezTo>
                      <a:pt x="325" y="20"/>
                      <a:pt x="325" y="20"/>
                      <a:pt x="325" y="20"/>
                    </a:cubicBezTo>
                    <a:cubicBezTo>
                      <a:pt x="328" y="17"/>
                      <a:pt x="330" y="16"/>
                      <a:pt x="332" y="16"/>
                    </a:cubicBezTo>
                    <a:cubicBezTo>
                      <a:pt x="333" y="16"/>
                      <a:pt x="339" y="19"/>
                      <a:pt x="349" y="25"/>
                    </a:cubicBezTo>
                    <a:cubicBezTo>
                      <a:pt x="365" y="36"/>
                      <a:pt x="365" y="36"/>
                      <a:pt x="365" y="36"/>
                    </a:cubicBezTo>
                    <a:cubicBezTo>
                      <a:pt x="367" y="41"/>
                      <a:pt x="367" y="41"/>
                      <a:pt x="367" y="41"/>
                    </a:cubicBezTo>
                    <a:cubicBezTo>
                      <a:pt x="371" y="42"/>
                      <a:pt x="371" y="42"/>
                      <a:pt x="371" y="42"/>
                    </a:cubicBezTo>
                    <a:cubicBezTo>
                      <a:pt x="372" y="44"/>
                      <a:pt x="372" y="44"/>
                      <a:pt x="372" y="44"/>
                    </a:cubicBezTo>
                    <a:cubicBezTo>
                      <a:pt x="376" y="45"/>
                      <a:pt x="376" y="45"/>
                      <a:pt x="376" y="45"/>
                    </a:cubicBezTo>
                    <a:cubicBezTo>
                      <a:pt x="377" y="49"/>
                      <a:pt x="377" y="49"/>
                      <a:pt x="377" y="49"/>
                    </a:cubicBezTo>
                    <a:cubicBezTo>
                      <a:pt x="384" y="52"/>
                      <a:pt x="387" y="55"/>
                      <a:pt x="387" y="57"/>
                    </a:cubicBezTo>
                    <a:cubicBezTo>
                      <a:pt x="390" y="69"/>
                      <a:pt x="390" y="69"/>
                      <a:pt x="390" y="69"/>
                    </a:cubicBezTo>
                    <a:cubicBezTo>
                      <a:pt x="391" y="81"/>
                      <a:pt x="391" y="81"/>
                      <a:pt x="391" y="81"/>
                    </a:cubicBezTo>
                    <a:cubicBezTo>
                      <a:pt x="387" y="90"/>
                      <a:pt x="387" y="90"/>
                      <a:pt x="387" y="90"/>
                    </a:cubicBezTo>
                    <a:cubicBezTo>
                      <a:pt x="384" y="92"/>
                      <a:pt x="382" y="94"/>
                      <a:pt x="382" y="96"/>
                    </a:cubicBezTo>
                    <a:cubicBezTo>
                      <a:pt x="382" y="97"/>
                      <a:pt x="382" y="98"/>
                      <a:pt x="384" y="100"/>
                    </a:cubicBezTo>
                    <a:cubicBezTo>
                      <a:pt x="384" y="101"/>
                      <a:pt x="386" y="101"/>
                      <a:pt x="387" y="101"/>
                    </a:cubicBezTo>
                    <a:cubicBezTo>
                      <a:pt x="388" y="101"/>
                      <a:pt x="391" y="100"/>
                      <a:pt x="395" y="98"/>
                    </a:cubicBezTo>
                    <a:cubicBezTo>
                      <a:pt x="401" y="94"/>
                      <a:pt x="401" y="94"/>
                      <a:pt x="401" y="94"/>
                    </a:cubicBezTo>
                    <a:cubicBezTo>
                      <a:pt x="418" y="89"/>
                      <a:pt x="418" y="89"/>
                      <a:pt x="418" y="89"/>
                    </a:cubicBezTo>
                    <a:cubicBezTo>
                      <a:pt x="419" y="84"/>
                      <a:pt x="419" y="84"/>
                      <a:pt x="419" y="84"/>
                    </a:cubicBezTo>
                    <a:cubicBezTo>
                      <a:pt x="418" y="80"/>
                      <a:pt x="418" y="80"/>
                      <a:pt x="418" y="80"/>
                    </a:cubicBezTo>
                    <a:cubicBezTo>
                      <a:pt x="421" y="78"/>
                      <a:pt x="425" y="77"/>
                      <a:pt x="429" y="77"/>
                    </a:cubicBezTo>
                    <a:cubicBezTo>
                      <a:pt x="431" y="77"/>
                      <a:pt x="433" y="78"/>
                      <a:pt x="435" y="78"/>
                    </a:cubicBezTo>
                    <a:cubicBezTo>
                      <a:pt x="436" y="78"/>
                      <a:pt x="437" y="79"/>
                      <a:pt x="438" y="79"/>
                    </a:cubicBezTo>
                    <a:cubicBezTo>
                      <a:pt x="440" y="79"/>
                      <a:pt x="441" y="78"/>
                      <a:pt x="442" y="76"/>
                    </a:cubicBezTo>
                    <a:cubicBezTo>
                      <a:pt x="443" y="71"/>
                      <a:pt x="443" y="71"/>
                      <a:pt x="443" y="71"/>
                    </a:cubicBezTo>
                    <a:cubicBezTo>
                      <a:pt x="456" y="60"/>
                      <a:pt x="456" y="60"/>
                      <a:pt x="456" y="60"/>
                    </a:cubicBezTo>
                    <a:cubicBezTo>
                      <a:pt x="487" y="60"/>
                      <a:pt x="487" y="60"/>
                      <a:pt x="487" y="60"/>
                    </a:cubicBezTo>
                    <a:cubicBezTo>
                      <a:pt x="487" y="58"/>
                      <a:pt x="488" y="56"/>
                      <a:pt x="489" y="56"/>
                    </a:cubicBezTo>
                    <a:cubicBezTo>
                      <a:pt x="493" y="56"/>
                      <a:pt x="493" y="56"/>
                      <a:pt x="493" y="56"/>
                    </a:cubicBezTo>
                    <a:cubicBezTo>
                      <a:pt x="496" y="56"/>
                      <a:pt x="496" y="56"/>
                      <a:pt x="496" y="56"/>
                    </a:cubicBezTo>
                    <a:cubicBezTo>
                      <a:pt x="501" y="45"/>
                      <a:pt x="501" y="45"/>
                      <a:pt x="501" y="45"/>
                    </a:cubicBezTo>
                    <a:cubicBezTo>
                      <a:pt x="506" y="32"/>
                      <a:pt x="506" y="32"/>
                      <a:pt x="506" y="32"/>
                    </a:cubicBezTo>
                    <a:cubicBezTo>
                      <a:pt x="507" y="29"/>
                      <a:pt x="508" y="28"/>
                      <a:pt x="510" y="28"/>
                    </a:cubicBezTo>
                    <a:cubicBezTo>
                      <a:pt x="510" y="28"/>
                      <a:pt x="510" y="28"/>
                      <a:pt x="510" y="28"/>
                    </a:cubicBezTo>
                    <a:cubicBezTo>
                      <a:pt x="512" y="30"/>
                      <a:pt x="512" y="30"/>
                      <a:pt x="512" y="30"/>
                    </a:cubicBezTo>
                    <a:cubicBezTo>
                      <a:pt x="513" y="31"/>
                      <a:pt x="514" y="31"/>
                      <a:pt x="514" y="31"/>
                    </a:cubicBezTo>
                    <a:cubicBezTo>
                      <a:pt x="517" y="30"/>
                      <a:pt x="517" y="30"/>
                      <a:pt x="517" y="30"/>
                    </a:cubicBezTo>
                    <a:cubicBezTo>
                      <a:pt x="519" y="30"/>
                      <a:pt x="519" y="30"/>
                      <a:pt x="519" y="30"/>
                    </a:cubicBezTo>
                    <a:cubicBezTo>
                      <a:pt x="522" y="32"/>
                      <a:pt x="522" y="32"/>
                      <a:pt x="522" y="32"/>
                    </a:cubicBezTo>
                    <a:cubicBezTo>
                      <a:pt x="523" y="37"/>
                      <a:pt x="523" y="37"/>
                      <a:pt x="523" y="37"/>
                    </a:cubicBezTo>
                    <a:cubicBezTo>
                      <a:pt x="523" y="52"/>
                      <a:pt x="523" y="52"/>
                      <a:pt x="523" y="52"/>
                    </a:cubicBezTo>
                    <a:cubicBezTo>
                      <a:pt x="523" y="52"/>
                      <a:pt x="524" y="52"/>
                      <a:pt x="524" y="52"/>
                    </a:cubicBezTo>
                    <a:cubicBezTo>
                      <a:pt x="526" y="52"/>
                      <a:pt x="526" y="53"/>
                      <a:pt x="526" y="53"/>
                    </a:cubicBezTo>
                    <a:cubicBezTo>
                      <a:pt x="526" y="56"/>
                      <a:pt x="526" y="56"/>
                      <a:pt x="526" y="56"/>
                    </a:cubicBezTo>
                    <a:cubicBezTo>
                      <a:pt x="525" y="57"/>
                      <a:pt x="525" y="57"/>
                      <a:pt x="525" y="57"/>
                    </a:cubicBezTo>
                    <a:cubicBezTo>
                      <a:pt x="528" y="58"/>
                      <a:pt x="528" y="58"/>
                      <a:pt x="528" y="58"/>
                    </a:cubicBezTo>
                    <a:cubicBezTo>
                      <a:pt x="530" y="59"/>
                      <a:pt x="530" y="59"/>
                      <a:pt x="530" y="59"/>
                    </a:cubicBezTo>
                    <a:cubicBezTo>
                      <a:pt x="528" y="60"/>
                      <a:pt x="527" y="61"/>
                      <a:pt x="527" y="62"/>
                    </a:cubicBezTo>
                    <a:cubicBezTo>
                      <a:pt x="522" y="67"/>
                      <a:pt x="522" y="67"/>
                      <a:pt x="522" y="67"/>
                    </a:cubicBezTo>
                    <a:cubicBezTo>
                      <a:pt x="514" y="70"/>
                      <a:pt x="514" y="70"/>
                      <a:pt x="514" y="70"/>
                    </a:cubicBezTo>
                    <a:cubicBezTo>
                      <a:pt x="506" y="73"/>
                      <a:pt x="501" y="76"/>
                      <a:pt x="500" y="79"/>
                    </a:cubicBezTo>
                    <a:cubicBezTo>
                      <a:pt x="495" y="90"/>
                      <a:pt x="495" y="90"/>
                      <a:pt x="495" y="90"/>
                    </a:cubicBezTo>
                    <a:cubicBezTo>
                      <a:pt x="493" y="94"/>
                      <a:pt x="493" y="97"/>
                      <a:pt x="496" y="98"/>
                    </a:cubicBezTo>
                    <a:cubicBezTo>
                      <a:pt x="502" y="100"/>
                      <a:pt x="502" y="100"/>
                      <a:pt x="502" y="100"/>
                    </a:cubicBezTo>
                    <a:cubicBezTo>
                      <a:pt x="504" y="100"/>
                      <a:pt x="502" y="101"/>
                      <a:pt x="498" y="101"/>
                    </a:cubicBezTo>
                    <a:cubicBezTo>
                      <a:pt x="497" y="101"/>
                      <a:pt x="496" y="101"/>
                      <a:pt x="496" y="101"/>
                    </a:cubicBezTo>
                    <a:cubicBezTo>
                      <a:pt x="489" y="101"/>
                      <a:pt x="483" y="103"/>
                      <a:pt x="477" y="106"/>
                    </a:cubicBezTo>
                    <a:cubicBezTo>
                      <a:pt x="472" y="108"/>
                      <a:pt x="469" y="110"/>
                      <a:pt x="468" y="113"/>
                    </a:cubicBezTo>
                    <a:cubicBezTo>
                      <a:pt x="466" y="114"/>
                      <a:pt x="465" y="115"/>
                      <a:pt x="465" y="117"/>
                    </a:cubicBezTo>
                    <a:cubicBezTo>
                      <a:pt x="464" y="123"/>
                      <a:pt x="464" y="123"/>
                      <a:pt x="464" y="123"/>
                    </a:cubicBezTo>
                    <a:cubicBezTo>
                      <a:pt x="459" y="131"/>
                      <a:pt x="459" y="131"/>
                      <a:pt x="459" y="131"/>
                    </a:cubicBezTo>
                    <a:cubicBezTo>
                      <a:pt x="453" y="132"/>
                      <a:pt x="453" y="132"/>
                      <a:pt x="453" y="132"/>
                    </a:cubicBezTo>
                    <a:cubicBezTo>
                      <a:pt x="453" y="131"/>
                      <a:pt x="453" y="131"/>
                      <a:pt x="453" y="131"/>
                    </a:cubicBezTo>
                    <a:cubicBezTo>
                      <a:pt x="452" y="130"/>
                      <a:pt x="452" y="130"/>
                      <a:pt x="452" y="130"/>
                    </a:cubicBezTo>
                    <a:cubicBezTo>
                      <a:pt x="452" y="132"/>
                      <a:pt x="452" y="132"/>
                      <a:pt x="452" y="132"/>
                    </a:cubicBezTo>
                    <a:cubicBezTo>
                      <a:pt x="453" y="132"/>
                      <a:pt x="453" y="132"/>
                      <a:pt x="453" y="132"/>
                    </a:cubicBezTo>
                    <a:cubicBezTo>
                      <a:pt x="454" y="135"/>
                      <a:pt x="455" y="139"/>
                      <a:pt x="454" y="141"/>
                    </a:cubicBezTo>
                    <a:cubicBezTo>
                      <a:pt x="450" y="149"/>
                      <a:pt x="450" y="149"/>
                      <a:pt x="450" y="149"/>
                    </a:cubicBezTo>
                    <a:cubicBezTo>
                      <a:pt x="449" y="151"/>
                      <a:pt x="449" y="151"/>
                      <a:pt x="449" y="151"/>
                    </a:cubicBezTo>
                    <a:cubicBezTo>
                      <a:pt x="448" y="151"/>
                      <a:pt x="447" y="150"/>
                      <a:pt x="447" y="148"/>
                    </a:cubicBezTo>
                    <a:cubicBezTo>
                      <a:pt x="445" y="136"/>
                      <a:pt x="445" y="136"/>
                      <a:pt x="445" y="136"/>
                    </a:cubicBezTo>
                    <a:cubicBezTo>
                      <a:pt x="444" y="131"/>
                      <a:pt x="444" y="128"/>
                      <a:pt x="443" y="128"/>
                    </a:cubicBezTo>
                    <a:cubicBezTo>
                      <a:pt x="443" y="128"/>
                      <a:pt x="443" y="134"/>
                      <a:pt x="444" y="147"/>
                    </a:cubicBezTo>
                    <a:cubicBezTo>
                      <a:pt x="446" y="154"/>
                      <a:pt x="446" y="154"/>
                      <a:pt x="446" y="154"/>
                    </a:cubicBezTo>
                    <a:cubicBezTo>
                      <a:pt x="448" y="162"/>
                      <a:pt x="448" y="162"/>
                      <a:pt x="448" y="162"/>
                    </a:cubicBezTo>
                    <a:cubicBezTo>
                      <a:pt x="450" y="169"/>
                      <a:pt x="448" y="173"/>
                      <a:pt x="444" y="175"/>
                    </a:cubicBezTo>
                    <a:cubicBezTo>
                      <a:pt x="443" y="176"/>
                      <a:pt x="443" y="177"/>
                      <a:pt x="442" y="178"/>
                    </a:cubicBezTo>
                    <a:cubicBezTo>
                      <a:pt x="441" y="181"/>
                      <a:pt x="441" y="181"/>
                      <a:pt x="441" y="181"/>
                    </a:cubicBezTo>
                    <a:cubicBezTo>
                      <a:pt x="436" y="183"/>
                      <a:pt x="436" y="183"/>
                      <a:pt x="436" y="183"/>
                    </a:cubicBezTo>
                    <a:cubicBezTo>
                      <a:pt x="435" y="183"/>
                      <a:pt x="434" y="184"/>
                      <a:pt x="434" y="185"/>
                    </a:cubicBezTo>
                    <a:cubicBezTo>
                      <a:pt x="427" y="190"/>
                      <a:pt x="427" y="190"/>
                      <a:pt x="427" y="190"/>
                    </a:cubicBezTo>
                    <a:cubicBezTo>
                      <a:pt x="421" y="194"/>
                      <a:pt x="421" y="194"/>
                      <a:pt x="421" y="194"/>
                    </a:cubicBezTo>
                    <a:cubicBezTo>
                      <a:pt x="414" y="200"/>
                      <a:pt x="414" y="200"/>
                      <a:pt x="414" y="200"/>
                    </a:cubicBezTo>
                    <a:cubicBezTo>
                      <a:pt x="408" y="205"/>
                      <a:pt x="408" y="205"/>
                      <a:pt x="408" y="205"/>
                    </a:cubicBezTo>
                    <a:cubicBezTo>
                      <a:pt x="403" y="208"/>
                      <a:pt x="399" y="213"/>
                      <a:pt x="398" y="219"/>
                    </a:cubicBezTo>
                    <a:cubicBezTo>
                      <a:pt x="396" y="223"/>
                      <a:pt x="396" y="228"/>
                      <a:pt x="398" y="234"/>
                    </a:cubicBezTo>
                    <a:cubicBezTo>
                      <a:pt x="404" y="250"/>
                      <a:pt x="404" y="250"/>
                      <a:pt x="404" y="250"/>
                    </a:cubicBezTo>
                    <a:cubicBezTo>
                      <a:pt x="406" y="256"/>
                      <a:pt x="408" y="261"/>
                      <a:pt x="408" y="266"/>
                    </a:cubicBezTo>
                    <a:cubicBezTo>
                      <a:pt x="409" y="272"/>
                      <a:pt x="408" y="278"/>
                      <a:pt x="405" y="283"/>
                    </a:cubicBezTo>
                    <a:cubicBezTo>
                      <a:pt x="397" y="274"/>
                      <a:pt x="397" y="274"/>
                      <a:pt x="397" y="274"/>
                    </a:cubicBezTo>
                    <a:cubicBezTo>
                      <a:pt x="388" y="263"/>
                      <a:pt x="388" y="263"/>
                      <a:pt x="388" y="263"/>
                    </a:cubicBezTo>
                    <a:cubicBezTo>
                      <a:pt x="386" y="261"/>
                      <a:pt x="385" y="257"/>
                      <a:pt x="385" y="251"/>
                    </a:cubicBezTo>
                    <a:cubicBezTo>
                      <a:pt x="384" y="245"/>
                      <a:pt x="382" y="241"/>
                      <a:pt x="379" y="238"/>
                    </a:cubicBezTo>
                    <a:cubicBezTo>
                      <a:pt x="376" y="236"/>
                      <a:pt x="374" y="234"/>
                      <a:pt x="372" y="234"/>
                    </a:cubicBezTo>
                    <a:cubicBezTo>
                      <a:pt x="371" y="234"/>
                      <a:pt x="370" y="234"/>
                      <a:pt x="370" y="235"/>
                    </a:cubicBezTo>
                    <a:cubicBezTo>
                      <a:pt x="367" y="237"/>
                      <a:pt x="367" y="237"/>
                      <a:pt x="367" y="237"/>
                    </a:cubicBezTo>
                    <a:cubicBezTo>
                      <a:pt x="363" y="238"/>
                      <a:pt x="363" y="238"/>
                      <a:pt x="363" y="238"/>
                    </a:cubicBezTo>
                    <a:cubicBezTo>
                      <a:pt x="360" y="234"/>
                      <a:pt x="360" y="234"/>
                      <a:pt x="360" y="234"/>
                    </a:cubicBezTo>
                    <a:cubicBezTo>
                      <a:pt x="357" y="230"/>
                      <a:pt x="357" y="230"/>
                      <a:pt x="357" y="230"/>
                    </a:cubicBezTo>
                    <a:cubicBezTo>
                      <a:pt x="342" y="229"/>
                      <a:pt x="342" y="229"/>
                      <a:pt x="342" y="229"/>
                    </a:cubicBezTo>
                    <a:cubicBezTo>
                      <a:pt x="327" y="229"/>
                      <a:pt x="327" y="229"/>
                      <a:pt x="327" y="229"/>
                    </a:cubicBezTo>
                    <a:cubicBezTo>
                      <a:pt x="326" y="229"/>
                      <a:pt x="325" y="231"/>
                      <a:pt x="324" y="234"/>
                    </a:cubicBezTo>
                    <a:cubicBezTo>
                      <a:pt x="324" y="237"/>
                      <a:pt x="324" y="238"/>
                      <a:pt x="325" y="239"/>
                    </a:cubicBezTo>
                    <a:cubicBezTo>
                      <a:pt x="328" y="242"/>
                      <a:pt x="328" y="243"/>
                      <a:pt x="325" y="243"/>
                    </a:cubicBezTo>
                    <a:cubicBezTo>
                      <a:pt x="324" y="243"/>
                      <a:pt x="324" y="243"/>
                      <a:pt x="323" y="243"/>
                    </a:cubicBezTo>
                    <a:cubicBezTo>
                      <a:pt x="316" y="242"/>
                      <a:pt x="316" y="242"/>
                      <a:pt x="316" y="242"/>
                    </a:cubicBezTo>
                    <a:cubicBezTo>
                      <a:pt x="308" y="238"/>
                      <a:pt x="308" y="238"/>
                      <a:pt x="308" y="238"/>
                    </a:cubicBezTo>
                    <a:cubicBezTo>
                      <a:pt x="304" y="237"/>
                      <a:pt x="302" y="236"/>
                      <a:pt x="301" y="236"/>
                    </a:cubicBezTo>
                    <a:cubicBezTo>
                      <a:pt x="301" y="236"/>
                      <a:pt x="301" y="236"/>
                      <a:pt x="301" y="236"/>
                    </a:cubicBezTo>
                    <a:cubicBezTo>
                      <a:pt x="291" y="237"/>
                      <a:pt x="291" y="237"/>
                      <a:pt x="291" y="237"/>
                    </a:cubicBezTo>
                    <a:cubicBezTo>
                      <a:pt x="279" y="237"/>
                      <a:pt x="279" y="237"/>
                      <a:pt x="279" y="237"/>
                    </a:cubicBezTo>
                    <a:cubicBezTo>
                      <a:pt x="277" y="237"/>
                      <a:pt x="276" y="238"/>
                      <a:pt x="275" y="239"/>
                    </a:cubicBezTo>
                    <a:cubicBezTo>
                      <a:pt x="274" y="242"/>
                      <a:pt x="274" y="242"/>
                      <a:pt x="274" y="242"/>
                    </a:cubicBezTo>
                    <a:cubicBezTo>
                      <a:pt x="272" y="245"/>
                      <a:pt x="268" y="247"/>
                      <a:pt x="263" y="247"/>
                    </a:cubicBezTo>
                    <a:cubicBezTo>
                      <a:pt x="259" y="248"/>
                      <a:pt x="259" y="248"/>
                      <a:pt x="259" y="248"/>
                    </a:cubicBezTo>
                    <a:cubicBezTo>
                      <a:pt x="258" y="249"/>
                      <a:pt x="258" y="249"/>
                      <a:pt x="258" y="249"/>
                    </a:cubicBezTo>
                    <a:cubicBezTo>
                      <a:pt x="258" y="251"/>
                      <a:pt x="257" y="253"/>
                      <a:pt x="254" y="254"/>
                    </a:cubicBezTo>
                    <a:cubicBezTo>
                      <a:pt x="252" y="255"/>
                      <a:pt x="251" y="257"/>
                      <a:pt x="252" y="262"/>
                    </a:cubicBezTo>
                    <a:cubicBezTo>
                      <a:pt x="253" y="268"/>
                      <a:pt x="253" y="273"/>
                      <a:pt x="252" y="276"/>
                    </a:cubicBezTo>
                    <a:cubicBezTo>
                      <a:pt x="244" y="273"/>
                      <a:pt x="244" y="273"/>
                      <a:pt x="244" y="273"/>
                    </a:cubicBezTo>
                    <a:cubicBezTo>
                      <a:pt x="238" y="270"/>
                      <a:pt x="235" y="269"/>
                      <a:pt x="234" y="267"/>
                    </a:cubicBezTo>
                    <a:cubicBezTo>
                      <a:pt x="233" y="267"/>
                      <a:pt x="233" y="265"/>
                      <a:pt x="233" y="263"/>
                    </a:cubicBezTo>
                    <a:cubicBezTo>
                      <a:pt x="233" y="261"/>
                      <a:pt x="232" y="259"/>
                      <a:pt x="231" y="258"/>
                    </a:cubicBezTo>
                    <a:cubicBezTo>
                      <a:pt x="224" y="249"/>
                      <a:pt x="224" y="249"/>
                      <a:pt x="224" y="249"/>
                    </a:cubicBezTo>
                    <a:cubicBezTo>
                      <a:pt x="218" y="238"/>
                      <a:pt x="218" y="238"/>
                      <a:pt x="218" y="238"/>
                    </a:cubicBezTo>
                    <a:cubicBezTo>
                      <a:pt x="217" y="237"/>
                      <a:pt x="215" y="236"/>
                      <a:pt x="213" y="236"/>
                    </a:cubicBezTo>
                    <a:cubicBezTo>
                      <a:pt x="207" y="237"/>
                      <a:pt x="207" y="237"/>
                      <a:pt x="207" y="237"/>
                    </a:cubicBezTo>
                    <a:cubicBezTo>
                      <a:pt x="206" y="237"/>
                      <a:pt x="205" y="238"/>
                      <a:pt x="203" y="240"/>
                    </a:cubicBezTo>
                    <a:cubicBezTo>
                      <a:pt x="200" y="244"/>
                      <a:pt x="200" y="244"/>
                      <a:pt x="200" y="244"/>
                    </a:cubicBezTo>
                    <a:cubicBezTo>
                      <a:pt x="199" y="244"/>
                      <a:pt x="199" y="245"/>
                      <a:pt x="198" y="245"/>
                    </a:cubicBezTo>
                    <a:cubicBezTo>
                      <a:pt x="196" y="245"/>
                      <a:pt x="192" y="242"/>
                      <a:pt x="187" y="237"/>
                    </a:cubicBezTo>
                    <a:cubicBezTo>
                      <a:pt x="186" y="236"/>
                      <a:pt x="185" y="235"/>
                      <a:pt x="184" y="232"/>
                    </a:cubicBezTo>
                    <a:cubicBezTo>
                      <a:pt x="182" y="228"/>
                      <a:pt x="182" y="228"/>
                      <a:pt x="182" y="228"/>
                    </a:cubicBezTo>
                    <a:cubicBezTo>
                      <a:pt x="169" y="216"/>
                      <a:pt x="169" y="216"/>
                      <a:pt x="169" y="216"/>
                    </a:cubicBezTo>
                    <a:cubicBezTo>
                      <a:pt x="154" y="215"/>
                      <a:pt x="154" y="215"/>
                      <a:pt x="154" y="215"/>
                    </a:cubicBezTo>
                    <a:cubicBezTo>
                      <a:pt x="154" y="220"/>
                      <a:pt x="154" y="220"/>
                      <a:pt x="154" y="220"/>
                    </a:cubicBezTo>
                    <a:cubicBezTo>
                      <a:pt x="127" y="220"/>
                      <a:pt x="127" y="220"/>
                      <a:pt x="127" y="220"/>
                    </a:cubicBezTo>
                    <a:cubicBezTo>
                      <a:pt x="93" y="206"/>
                      <a:pt x="93" y="206"/>
                      <a:pt x="93" y="206"/>
                    </a:cubicBezTo>
                    <a:cubicBezTo>
                      <a:pt x="71" y="206"/>
                      <a:pt x="71" y="206"/>
                      <a:pt x="71" y="206"/>
                    </a:cubicBezTo>
                    <a:cubicBezTo>
                      <a:pt x="70" y="202"/>
                      <a:pt x="70" y="202"/>
                      <a:pt x="70" y="202"/>
                    </a:cubicBezTo>
                    <a:cubicBezTo>
                      <a:pt x="68" y="197"/>
                      <a:pt x="66" y="194"/>
                      <a:pt x="64" y="193"/>
                    </a:cubicBezTo>
                    <a:cubicBezTo>
                      <a:pt x="60" y="192"/>
                      <a:pt x="60" y="192"/>
                      <a:pt x="60" y="192"/>
                    </a:cubicBezTo>
                    <a:cubicBezTo>
                      <a:pt x="55" y="190"/>
                      <a:pt x="55" y="190"/>
                      <a:pt x="55" y="190"/>
                    </a:cubicBezTo>
                    <a:cubicBezTo>
                      <a:pt x="40" y="180"/>
                      <a:pt x="40" y="180"/>
                      <a:pt x="40" y="180"/>
                    </a:cubicBezTo>
                    <a:cubicBezTo>
                      <a:pt x="30" y="165"/>
                      <a:pt x="30" y="165"/>
                      <a:pt x="30" y="165"/>
                    </a:cubicBezTo>
                    <a:cubicBezTo>
                      <a:pt x="15" y="139"/>
                      <a:pt x="15" y="139"/>
                      <a:pt x="15" y="139"/>
                    </a:cubicBezTo>
                    <a:cubicBezTo>
                      <a:pt x="8" y="125"/>
                      <a:pt x="5" y="115"/>
                      <a:pt x="7" y="111"/>
                    </a:cubicBezTo>
                    <a:cubicBezTo>
                      <a:pt x="9" y="105"/>
                      <a:pt x="9" y="105"/>
                      <a:pt x="9" y="105"/>
                    </a:cubicBezTo>
                    <a:cubicBezTo>
                      <a:pt x="8" y="103"/>
                      <a:pt x="8" y="101"/>
                      <a:pt x="8" y="99"/>
                    </a:cubicBezTo>
                    <a:cubicBezTo>
                      <a:pt x="5" y="93"/>
                      <a:pt x="5" y="93"/>
                      <a:pt x="5" y="93"/>
                    </a:cubicBezTo>
                    <a:cubicBezTo>
                      <a:pt x="3" y="90"/>
                      <a:pt x="3" y="88"/>
                      <a:pt x="3" y="87"/>
                    </a:cubicBezTo>
                    <a:cubicBezTo>
                      <a:pt x="8" y="78"/>
                      <a:pt x="8" y="78"/>
                      <a:pt x="8" y="78"/>
                    </a:cubicBezTo>
                    <a:cubicBezTo>
                      <a:pt x="7" y="72"/>
                      <a:pt x="7" y="72"/>
                      <a:pt x="7" y="72"/>
                    </a:cubicBezTo>
                    <a:cubicBezTo>
                      <a:pt x="8" y="65"/>
                      <a:pt x="8" y="65"/>
                      <a:pt x="8" y="65"/>
                    </a:cubicBezTo>
                    <a:cubicBezTo>
                      <a:pt x="7" y="27"/>
                      <a:pt x="7" y="27"/>
                      <a:pt x="7" y="27"/>
                    </a:cubicBezTo>
                    <a:cubicBezTo>
                      <a:pt x="2" y="21"/>
                      <a:pt x="0" y="17"/>
                      <a:pt x="3" y="15"/>
                    </a:cubicBezTo>
                    <a:cubicBezTo>
                      <a:pt x="7" y="15"/>
                      <a:pt x="7" y="15"/>
                      <a:pt x="7" y="15"/>
                    </a:cubicBezTo>
                    <a:cubicBezTo>
                      <a:pt x="11" y="18"/>
                      <a:pt x="11" y="18"/>
                      <a:pt x="11" y="18"/>
                    </a:cubicBezTo>
                    <a:cubicBezTo>
                      <a:pt x="15" y="19"/>
                      <a:pt x="15" y="19"/>
                      <a:pt x="15" y="19"/>
                    </a:cubicBezTo>
                    <a:cubicBezTo>
                      <a:pt x="19" y="20"/>
                      <a:pt x="19" y="20"/>
                      <a:pt x="19" y="20"/>
                    </a:cubicBezTo>
                    <a:cubicBezTo>
                      <a:pt x="20" y="20"/>
                      <a:pt x="20" y="21"/>
                      <a:pt x="19" y="23"/>
                    </a:cubicBezTo>
                    <a:cubicBezTo>
                      <a:pt x="17" y="27"/>
                      <a:pt x="17" y="27"/>
                      <a:pt x="17" y="27"/>
                    </a:cubicBezTo>
                    <a:cubicBezTo>
                      <a:pt x="17" y="29"/>
                      <a:pt x="17" y="29"/>
                      <a:pt x="19" y="30"/>
                    </a:cubicBezTo>
                    <a:cubicBezTo>
                      <a:pt x="21" y="29"/>
                      <a:pt x="21" y="29"/>
                      <a:pt x="21" y="29"/>
                    </a:cubicBezTo>
                    <a:cubicBezTo>
                      <a:pt x="25" y="25"/>
                      <a:pt x="26" y="19"/>
                      <a:pt x="23" y="11"/>
                    </a:cubicBezTo>
                    <a:cubicBezTo>
                      <a:pt x="20" y="6"/>
                      <a:pt x="20" y="6"/>
                      <a:pt x="20" y="6"/>
                    </a:cubicBezTo>
                    <a:cubicBezTo>
                      <a:pt x="275" y="6"/>
                      <a:pt x="275" y="6"/>
                      <a:pt x="275" y="6"/>
                    </a:cubicBezTo>
                    <a:cubicBezTo>
                      <a:pt x="273" y="0"/>
                      <a:pt x="273" y="0"/>
                      <a:pt x="273" y="0"/>
                    </a:cubicBezTo>
                    <a:cubicBezTo>
                      <a:pt x="276" y="0"/>
                      <a:pt x="276" y="0"/>
                      <a:pt x="276" y="0"/>
                    </a:cubicBezTo>
                    <a:moveTo>
                      <a:pt x="275" y="1"/>
                    </a:moveTo>
                    <a:cubicBezTo>
                      <a:pt x="275" y="1"/>
                      <a:pt x="275" y="1"/>
                      <a:pt x="275" y="1"/>
                    </a:cubicBezTo>
                    <a:cubicBezTo>
                      <a:pt x="276" y="6"/>
                      <a:pt x="276" y="6"/>
                      <a:pt x="276" y="6"/>
                    </a:cubicBezTo>
                    <a:cubicBezTo>
                      <a:pt x="277" y="7"/>
                      <a:pt x="277" y="7"/>
                      <a:pt x="277" y="7"/>
                    </a:cubicBezTo>
                    <a:cubicBezTo>
                      <a:pt x="275" y="7"/>
                      <a:pt x="275" y="7"/>
                      <a:pt x="275" y="7"/>
                    </a:cubicBezTo>
                    <a:cubicBezTo>
                      <a:pt x="23" y="8"/>
                      <a:pt x="23" y="8"/>
                      <a:pt x="23" y="8"/>
                    </a:cubicBezTo>
                    <a:cubicBezTo>
                      <a:pt x="24" y="10"/>
                      <a:pt x="24" y="10"/>
                      <a:pt x="24" y="10"/>
                    </a:cubicBezTo>
                    <a:cubicBezTo>
                      <a:pt x="24" y="10"/>
                      <a:pt x="24" y="10"/>
                      <a:pt x="24" y="10"/>
                    </a:cubicBezTo>
                    <a:cubicBezTo>
                      <a:pt x="24" y="10"/>
                      <a:pt x="24" y="10"/>
                      <a:pt x="24" y="10"/>
                    </a:cubicBezTo>
                    <a:cubicBezTo>
                      <a:pt x="27" y="19"/>
                      <a:pt x="26" y="25"/>
                      <a:pt x="23" y="30"/>
                    </a:cubicBezTo>
                    <a:cubicBezTo>
                      <a:pt x="22" y="30"/>
                      <a:pt x="22" y="30"/>
                      <a:pt x="22" y="30"/>
                    </a:cubicBezTo>
                    <a:cubicBezTo>
                      <a:pt x="22" y="31"/>
                      <a:pt x="22" y="31"/>
                      <a:pt x="22" y="31"/>
                    </a:cubicBezTo>
                    <a:cubicBezTo>
                      <a:pt x="19" y="31"/>
                      <a:pt x="19" y="31"/>
                      <a:pt x="19" y="31"/>
                    </a:cubicBezTo>
                    <a:cubicBezTo>
                      <a:pt x="19" y="31"/>
                      <a:pt x="19" y="31"/>
                      <a:pt x="19" y="31"/>
                    </a:cubicBezTo>
                    <a:cubicBezTo>
                      <a:pt x="18" y="31"/>
                      <a:pt x="18" y="31"/>
                      <a:pt x="18" y="31"/>
                    </a:cubicBezTo>
                    <a:cubicBezTo>
                      <a:pt x="16" y="30"/>
                      <a:pt x="16" y="29"/>
                      <a:pt x="16" y="27"/>
                    </a:cubicBezTo>
                    <a:cubicBezTo>
                      <a:pt x="16" y="27"/>
                      <a:pt x="16" y="27"/>
                      <a:pt x="16" y="27"/>
                    </a:cubicBezTo>
                    <a:cubicBezTo>
                      <a:pt x="16" y="27"/>
                      <a:pt x="16" y="27"/>
                      <a:pt x="16" y="27"/>
                    </a:cubicBezTo>
                    <a:cubicBezTo>
                      <a:pt x="18" y="23"/>
                      <a:pt x="18" y="23"/>
                      <a:pt x="18" y="23"/>
                    </a:cubicBezTo>
                    <a:cubicBezTo>
                      <a:pt x="18" y="22"/>
                      <a:pt x="18" y="22"/>
                      <a:pt x="18" y="22"/>
                    </a:cubicBezTo>
                    <a:cubicBezTo>
                      <a:pt x="18" y="22"/>
                      <a:pt x="18" y="22"/>
                      <a:pt x="18" y="22"/>
                    </a:cubicBezTo>
                    <a:cubicBezTo>
                      <a:pt x="18" y="21"/>
                      <a:pt x="18" y="21"/>
                      <a:pt x="18" y="21"/>
                    </a:cubicBezTo>
                    <a:cubicBezTo>
                      <a:pt x="15" y="20"/>
                      <a:pt x="15" y="20"/>
                      <a:pt x="15" y="20"/>
                    </a:cubicBezTo>
                    <a:cubicBezTo>
                      <a:pt x="11" y="19"/>
                      <a:pt x="11" y="19"/>
                      <a:pt x="11" y="19"/>
                    </a:cubicBezTo>
                    <a:cubicBezTo>
                      <a:pt x="11" y="19"/>
                      <a:pt x="11" y="19"/>
                      <a:pt x="11" y="19"/>
                    </a:cubicBezTo>
                    <a:cubicBezTo>
                      <a:pt x="11" y="19"/>
                      <a:pt x="11" y="19"/>
                      <a:pt x="11" y="19"/>
                    </a:cubicBezTo>
                    <a:cubicBezTo>
                      <a:pt x="7" y="16"/>
                      <a:pt x="7" y="16"/>
                      <a:pt x="7" y="16"/>
                    </a:cubicBezTo>
                    <a:cubicBezTo>
                      <a:pt x="4" y="16"/>
                      <a:pt x="4" y="16"/>
                      <a:pt x="4" y="16"/>
                    </a:cubicBezTo>
                    <a:cubicBezTo>
                      <a:pt x="3" y="17"/>
                      <a:pt x="3" y="17"/>
                      <a:pt x="3" y="17"/>
                    </a:cubicBezTo>
                    <a:cubicBezTo>
                      <a:pt x="3" y="18"/>
                      <a:pt x="3" y="21"/>
                      <a:pt x="8" y="26"/>
                    </a:cubicBezTo>
                    <a:cubicBezTo>
                      <a:pt x="9" y="26"/>
                      <a:pt x="9" y="26"/>
                      <a:pt x="9" y="26"/>
                    </a:cubicBezTo>
                    <a:cubicBezTo>
                      <a:pt x="9" y="27"/>
                      <a:pt x="9" y="27"/>
                      <a:pt x="9" y="27"/>
                    </a:cubicBezTo>
                    <a:cubicBezTo>
                      <a:pt x="10" y="65"/>
                      <a:pt x="10" y="65"/>
                      <a:pt x="10" y="65"/>
                    </a:cubicBezTo>
                    <a:cubicBezTo>
                      <a:pt x="10" y="65"/>
                      <a:pt x="10" y="65"/>
                      <a:pt x="10" y="65"/>
                    </a:cubicBezTo>
                    <a:cubicBezTo>
                      <a:pt x="10" y="66"/>
                      <a:pt x="10" y="66"/>
                      <a:pt x="10" y="66"/>
                    </a:cubicBezTo>
                    <a:cubicBezTo>
                      <a:pt x="8" y="72"/>
                      <a:pt x="8" y="72"/>
                      <a:pt x="8" y="72"/>
                    </a:cubicBezTo>
                    <a:cubicBezTo>
                      <a:pt x="10" y="78"/>
                      <a:pt x="10" y="78"/>
                      <a:pt x="10" y="78"/>
                    </a:cubicBezTo>
                    <a:cubicBezTo>
                      <a:pt x="10" y="78"/>
                      <a:pt x="10" y="78"/>
                      <a:pt x="10" y="78"/>
                    </a:cubicBezTo>
                    <a:cubicBezTo>
                      <a:pt x="10" y="79"/>
                      <a:pt x="10" y="79"/>
                      <a:pt x="10" y="79"/>
                    </a:cubicBezTo>
                    <a:cubicBezTo>
                      <a:pt x="5" y="88"/>
                      <a:pt x="5" y="88"/>
                      <a:pt x="5" y="88"/>
                    </a:cubicBezTo>
                    <a:cubicBezTo>
                      <a:pt x="4" y="88"/>
                      <a:pt x="4" y="89"/>
                      <a:pt x="6" y="92"/>
                    </a:cubicBezTo>
                    <a:cubicBezTo>
                      <a:pt x="6" y="92"/>
                      <a:pt x="6" y="92"/>
                      <a:pt x="6" y="92"/>
                    </a:cubicBezTo>
                    <a:cubicBezTo>
                      <a:pt x="6" y="92"/>
                      <a:pt x="6" y="92"/>
                      <a:pt x="6" y="92"/>
                    </a:cubicBezTo>
                    <a:cubicBezTo>
                      <a:pt x="9" y="98"/>
                      <a:pt x="9" y="98"/>
                      <a:pt x="9" y="98"/>
                    </a:cubicBezTo>
                    <a:cubicBezTo>
                      <a:pt x="9" y="98"/>
                      <a:pt x="9" y="98"/>
                      <a:pt x="9" y="98"/>
                    </a:cubicBezTo>
                    <a:cubicBezTo>
                      <a:pt x="9" y="98"/>
                      <a:pt x="9" y="98"/>
                      <a:pt x="9" y="98"/>
                    </a:cubicBezTo>
                    <a:cubicBezTo>
                      <a:pt x="9" y="100"/>
                      <a:pt x="10" y="101"/>
                      <a:pt x="10" y="103"/>
                    </a:cubicBezTo>
                    <a:cubicBezTo>
                      <a:pt x="10" y="103"/>
                      <a:pt x="10" y="104"/>
                      <a:pt x="10" y="105"/>
                    </a:cubicBezTo>
                    <a:cubicBezTo>
                      <a:pt x="10" y="105"/>
                      <a:pt x="10" y="105"/>
                      <a:pt x="10" y="105"/>
                    </a:cubicBezTo>
                    <a:cubicBezTo>
                      <a:pt x="10" y="105"/>
                      <a:pt x="10" y="105"/>
                      <a:pt x="10" y="105"/>
                    </a:cubicBezTo>
                    <a:cubicBezTo>
                      <a:pt x="9" y="111"/>
                      <a:pt x="9" y="111"/>
                      <a:pt x="9" y="111"/>
                    </a:cubicBezTo>
                    <a:cubicBezTo>
                      <a:pt x="9" y="112"/>
                      <a:pt x="9" y="112"/>
                      <a:pt x="9" y="112"/>
                    </a:cubicBezTo>
                    <a:cubicBezTo>
                      <a:pt x="8" y="112"/>
                      <a:pt x="8" y="112"/>
                      <a:pt x="8" y="112"/>
                    </a:cubicBezTo>
                    <a:cubicBezTo>
                      <a:pt x="7" y="114"/>
                      <a:pt x="7" y="120"/>
                      <a:pt x="16" y="138"/>
                    </a:cubicBezTo>
                    <a:cubicBezTo>
                      <a:pt x="31" y="164"/>
                      <a:pt x="31" y="164"/>
                      <a:pt x="31" y="164"/>
                    </a:cubicBezTo>
                    <a:cubicBezTo>
                      <a:pt x="41" y="179"/>
                      <a:pt x="41" y="179"/>
                      <a:pt x="41" y="179"/>
                    </a:cubicBezTo>
                    <a:cubicBezTo>
                      <a:pt x="56" y="189"/>
                      <a:pt x="56" y="189"/>
                      <a:pt x="56" y="189"/>
                    </a:cubicBezTo>
                    <a:cubicBezTo>
                      <a:pt x="61" y="191"/>
                      <a:pt x="61" y="191"/>
                      <a:pt x="61" y="191"/>
                    </a:cubicBezTo>
                    <a:cubicBezTo>
                      <a:pt x="64" y="192"/>
                      <a:pt x="64" y="192"/>
                      <a:pt x="64" y="192"/>
                    </a:cubicBezTo>
                    <a:cubicBezTo>
                      <a:pt x="67" y="193"/>
                      <a:pt x="70" y="196"/>
                      <a:pt x="72" y="202"/>
                    </a:cubicBezTo>
                    <a:cubicBezTo>
                      <a:pt x="72" y="202"/>
                      <a:pt x="72" y="202"/>
                      <a:pt x="72" y="202"/>
                    </a:cubicBezTo>
                    <a:cubicBezTo>
                      <a:pt x="72" y="202"/>
                      <a:pt x="72" y="202"/>
                      <a:pt x="72" y="202"/>
                    </a:cubicBezTo>
                    <a:cubicBezTo>
                      <a:pt x="72" y="205"/>
                      <a:pt x="72" y="205"/>
                      <a:pt x="72" y="205"/>
                    </a:cubicBezTo>
                    <a:cubicBezTo>
                      <a:pt x="93" y="205"/>
                      <a:pt x="93" y="205"/>
                      <a:pt x="93" y="205"/>
                    </a:cubicBezTo>
                    <a:cubicBezTo>
                      <a:pt x="94" y="205"/>
                      <a:pt x="94" y="205"/>
                      <a:pt x="94" y="205"/>
                    </a:cubicBezTo>
                    <a:cubicBezTo>
                      <a:pt x="94" y="205"/>
                      <a:pt x="94" y="205"/>
                      <a:pt x="94" y="205"/>
                    </a:cubicBezTo>
                    <a:cubicBezTo>
                      <a:pt x="127" y="219"/>
                      <a:pt x="127" y="219"/>
                      <a:pt x="127" y="219"/>
                    </a:cubicBezTo>
                    <a:cubicBezTo>
                      <a:pt x="152" y="218"/>
                      <a:pt x="152" y="218"/>
                      <a:pt x="152" y="218"/>
                    </a:cubicBezTo>
                    <a:cubicBezTo>
                      <a:pt x="153" y="215"/>
                      <a:pt x="153" y="215"/>
                      <a:pt x="153" y="215"/>
                    </a:cubicBezTo>
                    <a:cubicBezTo>
                      <a:pt x="153" y="214"/>
                      <a:pt x="153" y="214"/>
                      <a:pt x="153" y="214"/>
                    </a:cubicBezTo>
                    <a:cubicBezTo>
                      <a:pt x="154" y="214"/>
                      <a:pt x="154" y="214"/>
                      <a:pt x="154" y="214"/>
                    </a:cubicBezTo>
                    <a:cubicBezTo>
                      <a:pt x="170" y="214"/>
                      <a:pt x="170" y="214"/>
                      <a:pt x="170" y="214"/>
                    </a:cubicBezTo>
                    <a:cubicBezTo>
                      <a:pt x="170" y="214"/>
                      <a:pt x="170" y="214"/>
                      <a:pt x="170" y="214"/>
                    </a:cubicBezTo>
                    <a:cubicBezTo>
                      <a:pt x="170" y="215"/>
                      <a:pt x="170" y="215"/>
                      <a:pt x="170" y="215"/>
                    </a:cubicBezTo>
                    <a:cubicBezTo>
                      <a:pt x="183" y="227"/>
                      <a:pt x="183" y="227"/>
                      <a:pt x="183" y="227"/>
                    </a:cubicBezTo>
                    <a:cubicBezTo>
                      <a:pt x="183" y="227"/>
                      <a:pt x="183" y="227"/>
                      <a:pt x="183" y="227"/>
                    </a:cubicBezTo>
                    <a:cubicBezTo>
                      <a:pt x="183" y="227"/>
                      <a:pt x="183" y="227"/>
                      <a:pt x="183" y="227"/>
                    </a:cubicBezTo>
                    <a:cubicBezTo>
                      <a:pt x="186" y="232"/>
                      <a:pt x="186" y="232"/>
                      <a:pt x="186" y="232"/>
                    </a:cubicBezTo>
                    <a:cubicBezTo>
                      <a:pt x="186" y="232"/>
                      <a:pt x="186" y="232"/>
                      <a:pt x="186" y="232"/>
                    </a:cubicBezTo>
                    <a:cubicBezTo>
                      <a:pt x="186" y="232"/>
                      <a:pt x="186" y="232"/>
                      <a:pt x="186" y="232"/>
                    </a:cubicBezTo>
                    <a:cubicBezTo>
                      <a:pt x="186" y="234"/>
                      <a:pt x="187" y="236"/>
                      <a:pt x="188" y="236"/>
                    </a:cubicBezTo>
                    <a:cubicBezTo>
                      <a:pt x="191" y="240"/>
                      <a:pt x="196" y="243"/>
                      <a:pt x="198" y="243"/>
                    </a:cubicBezTo>
                    <a:cubicBezTo>
                      <a:pt x="198" y="243"/>
                      <a:pt x="199" y="243"/>
                      <a:pt x="199" y="243"/>
                    </a:cubicBezTo>
                    <a:cubicBezTo>
                      <a:pt x="202" y="239"/>
                      <a:pt x="202" y="239"/>
                      <a:pt x="202" y="239"/>
                    </a:cubicBezTo>
                    <a:cubicBezTo>
                      <a:pt x="204" y="237"/>
                      <a:pt x="205" y="235"/>
                      <a:pt x="207" y="235"/>
                    </a:cubicBezTo>
                    <a:cubicBezTo>
                      <a:pt x="212" y="234"/>
                      <a:pt x="212" y="234"/>
                      <a:pt x="212" y="234"/>
                    </a:cubicBezTo>
                    <a:cubicBezTo>
                      <a:pt x="213" y="234"/>
                      <a:pt x="213" y="234"/>
                      <a:pt x="213" y="234"/>
                    </a:cubicBezTo>
                    <a:cubicBezTo>
                      <a:pt x="213" y="234"/>
                      <a:pt x="213" y="234"/>
                      <a:pt x="213" y="234"/>
                    </a:cubicBezTo>
                    <a:cubicBezTo>
                      <a:pt x="216" y="234"/>
                      <a:pt x="218" y="236"/>
                      <a:pt x="219" y="238"/>
                    </a:cubicBezTo>
                    <a:cubicBezTo>
                      <a:pt x="226" y="248"/>
                      <a:pt x="226" y="248"/>
                      <a:pt x="226" y="248"/>
                    </a:cubicBezTo>
                    <a:cubicBezTo>
                      <a:pt x="232" y="257"/>
                      <a:pt x="232" y="257"/>
                      <a:pt x="232" y="257"/>
                    </a:cubicBezTo>
                    <a:cubicBezTo>
                      <a:pt x="233" y="258"/>
                      <a:pt x="234" y="260"/>
                      <a:pt x="234" y="263"/>
                    </a:cubicBezTo>
                    <a:cubicBezTo>
                      <a:pt x="234" y="263"/>
                      <a:pt x="234" y="263"/>
                      <a:pt x="234" y="263"/>
                    </a:cubicBezTo>
                    <a:cubicBezTo>
                      <a:pt x="234" y="263"/>
                      <a:pt x="234" y="263"/>
                      <a:pt x="234" y="263"/>
                    </a:cubicBezTo>
                    <a:cubicBezTo>
                      <a:pt x="234" y="266"/>
                      <a:pt x="235" y="266"/>
                      <a:pt x="235" y="266"/>
                    </a:cubicBezTo>
                    <a:cubicBezTo>
                      <a:pt x="235" y="267"/>
                      <a:pt x="235" y="267"/>
                      <a:pt x="235" y="267"/>
                    </a:cubicBezTo>
                    <a:cubicBezTo>
                      <a:pt x="236" y="267"/>
                      <a:pt x="236" y="267"/>
                      <a:pt x="236" y="267"/>
                    </a:cubicBezTo>
                    <a:cubicBezTo>
                      <a:pt x="236" y="268"/>
                      <a:pt x="242" y="271"/>
                      <a:pt x="244" y="272"/>
                    </a:cubicBezTo>
                    <a:cubicBezTo>
                      <a:pt x="251" y="275"/>
                      <a:pt x="251" y="275"/>
                      <a:pt x="251" y="275"/>
                    </a:cubicBezTo>
                    <a:cubicBezTo>
                      <a:pt x="252" y="272"/>
                      <a:pt x="251" y="268"/>
                      <a:pt x="250" y="262"/>
                    </a:cubicBezTo>
                    <a:cubicBezTo>
                      <a:pt x="250" y="259"/>
                      <a:pt x="250" y="255"/>
                      <a:pt x="253" y="253"/>
                    </a:cubicBezTo>
                    <a:cubicBezTo>
                      <a:pt x="257" y="251"/>
                      <a:pt x="257" y="250"/>
                      <a:pt x="257" y="249"/>
                    </a:cubicBezTo>
                    <a:cubicBezTo>
                      <a:pt x="257" y="249"/>
                      <a:pt x="257" y="249"/>
                      <a:pt x="257" y="249"/>
                    </a:cubicBezTo>
                    <a:cubicBezTo>
                      <a:pt x="257" y="249"/>
                      <a:pt x="257" y="249"/>
                      <a:pt x="257" y="249"/>
                    </a:cubicBezTo>
                    <a:cubicBezTo>
                      <a:pt x="257" y="247"/>
                      <a:pt x="257" y="247"/>
                      <a:pt x="257" y="247"/>
                    </a:cubicBezTo>
                    <a:cubicBezTo>
                      <a:pt x="258" y="247"/>
                      <a:pt x="258" y="247"/>
                      <a:pt x="258" y="247"/>
                    </a:cubicBezTo>
                    <a:cubicBezTo>
                      <a:pt x="258" y="246"/>
                      <a:pt x="258" y="246"/>
                      <a:pt x="258" y="246"/>
                    </a:cubicBezTo>
                    <a:cubicBezTo>
                      <a:pt x="263" y="246"/>
                      <a:pt x="263" y="246"/>
                      <a:pt x="263" y="246"/>
                    </a:cubicBezTo>
                    <a:cubicBezTo>
                      <a:pt x="263" y="246"/>
                      <a:pt x="263" y="246"/>
                      <a:pt x="263" y="246"/>
                    </a:cubicBezTo>
                    <a:cubicBezTo>
                      <a:pt x="263" y="246"/>
                      <a:pt x="263" y="246"/>
                      <a:pt x="263" y="246"/>
                    </a:cubicBezTo>
                    <a:cubicBezTo>
                      <a:pt x="268" y="246"/>
                      <a:pt x="271" y="244"/>
                      <a:pt x="273" y="242"/>
                    </a:cubicBezTo>
                    <a:cubicBezTo>
                      <a:pt x="274" y="238"/>
                      <a:pt x="274" y="238"/>
                      <a:pt x="274" y="238"/>
                    </a:cubicBezTo>
                    <a:cubicBezTo>
                      <a:pt x="274" y="238"/>
                      <a:pt x="274" y="238"/>
                      <a:pt x="274" y="238"/>
                    </a:cubicBezTo>
                    <a:cubicBezTo>
                      <a:pt x="274" y="238"/>
                      <a:pt x="274" y="238"/>
                      <a:pt x="274" y="238"/>
                    </a:cubicBezTo>
                    <a:cubicBezTo>
                      <a:pt x="276" y="236"/>
                      <a:pt x="277" y="236"/>
                      <a:pt x="279" y="235"/>
                    </a:cubicBezTo>
                    <a:cubicBezTo>
                      <a:pt x="279" y="235"/>
                      <a:pt x="279" y="235"/>
                      <a:pt x="279" y="235"/>
                    </a:cubicBezTo>
                    <a:cubicBezTo>
                      <a:pt x="279" y="235"/>
                      <a:pt x="279" y="235"/>
                      <a:pt x="279" y="235"/>
                    </a:cubicBezTo>
                    <a:cubicBezTo>
                      <a:pt x="291" y="236"/>
                      <a:pt x="291" y="236"/>
                      <a:pt x="291" y="236"/>
                    </a:cubicBezTo>
                    <a:cubicBezTo>
                      <a:pt x="300" y="235"/>
                      <a:pt x="300" y="235"/>
                      <a:pt x="300" y="235"/>
                    </a:cubicBezTo>
                    <a:cubicBezTo>
                      <a:pt x="300" y="235"/>
                      <a:pt x="301" y="235"/>
                      <a:pt x="301" y="235"/>
                    </a:cubicBezTo>
                    <a:cubicBezTo>
                      <a:pt x="302" y="235"/>
                      <a:pt x="304" y="235"/>
                      <a:pt x="307" y="237"/>
                    </a:cubicBezTo>
                    <a:cubicBezTo>
                      <a:pt x="308" y="237"/>
                      <a:pt x="308" y="237"/>
                      <a:pt x="308" y="237"/>
                    </a:cubicBezTo>
                    <a:cubicBezTo>
                      <a:pt x="317" y="240"/>
                      <a:pt x="317" y="240"/>
                      <a:pt x="317" y="240"/>
                    </a:cubicBezTo>
                    <a:cubicBezTo>
                      <a:pt x="324" y="241"/>
                      <a:pt x="324" y="241"/>
                      <a:pt x="324" y="241"/>
                    </a:cubicBezTo>
                    <a:cubicBezTo>
                      <a:pt x="324" y="241"/>
                      <a:pt x="324" y="241"/>
                      <a:pt x="325" y="241"/>
                    </a:cubicBezTo>
                    <a:cubicBezTo>
                      <a:pt x="325" y="241"/>
                      <a:pt x="325" y="241"/>
                      <a:pt x="325" y="241"/>
                    </a:cubicBezTo>
                    <a:cubicBezTo>
                      <a:pt x="325" y="241"/>
                      <a:pt x="325" y="241"/>
                      <a:pt x="324" y="240"/>
                    </a:cubicBezTo>
                    <a:cubicBezTo>
                      <a:pt x="323" y="239"/>
                      <a:pt x="323" y="237"/>
                      <a:pt x="323" y="233"/>
                    </a:cubicBezTo>
                    <a:cubicBezTo>
                      <a:pt x="324" y="229"/>
                      <a:pt x="326" y="228"/>
                      <a:pt x="327" y="228"/>
                    </a:cubicBezTo>
                    <a:cubicBezTo>
                      <a:pt x="342" y="227"/>
                      <a:pt x="342" y="227"/>
                      <a:pt x="342" y="227"/>
                    </a:cubicBezTo>
                    <a:cubicBezTo>
                      <a:pt x="342" y="227"/>
                      <a:pt x="342" y="227"/>
                      <a:pt x="342" y="227"/>
                    </a:cubicBezTo>
                    <a:cubicBezTo>
                      <a:pt x="342" y="227"/>
                      <a:pt x="342" y="227"/>
                      <a:pt x="342" y="227"/>
                    </a:cubicBezTo>
                    <a:cubicBezTo>
                      <a:pt x="357" y="229"/>
                      <a:pt x="357" y="229"/>
                      <a:pt x="357" y="229"/>
                    </a:cubicBezTo>
                    <a:cubicBezTo>
                      <a:pt x="358" y="229"/>
                      <a:pt x="358" y="229"/>
                      <a:pt x="358" y="229"/>
                    </a:cubicBezTo>
                    <a:cubicBezTo>
                      <a:pt x="358" y="229"/>
                      <a:pt x="358" y="229"/>
                      <a:pt x="358" y="229"/>
                    </a:cubicBezTo>
                    <a:cubicBezTo>
                      <a:pt x="361" y="234"/>
                      <a:pt x="361" y="234"/>
                      <a:pt x="361" y="234"/>
                    </a:cubicBezTo>
                    <a:cubicBezTo>
                      <a:pt x="363" y="236"/>
                      <a:pt x="363" y="236"/>
                      <a:pt x="363" y="236"/>
                    </a:cubicBezTo>
                    <a:cubicBezTo>
                      <a:pt x="366" y="236"/>
                      <a:pt x="366" y="236"/>
                      <a:pt x="366" y="236"/>
                    </a:cubicBezTo>
                    <a:cubicBezTo>
                      <a:pt x="369" y="234"/>
                      <a:pt x="369" y="234"/>
                      <a:pt x="369" y="234"/>
                    </a:cubicBezTo>
                    <a:cubicBezTo>
                      <a:pt x="370" y="233"/>
                      <a:pt x="371" y="233"/>
                      <a:pt x="372" y="233"/>
                    </a:cubicBezTo>
                    <a:cubicBezTo>
                      <a:pt x="374" y="233"/>
                      <a:pt x="377" y="234"/>
                      <a:pt x="380" y="237"/>
                    </a:cubicBezTo>
                    <a:cubicBezTo>
                      <a:pt x="383" y="240"/>
                      <a:pt x="385" y="245"/>
                      <a:pt x="386" y="251"/>
                    </a:cubicBezTo>
                    <a:cubicBezTo>
                      <a:pt x="386" y="255"/>
                      <a:pt x="387" y="260"/>
                      <a:pt x="389" y="262"/>
                    </a:cubicBezTo>
                    <a:cubicBezTo>
                      <a:pt x="389" y="262"/>
                      <a:pt x="389" y="262"/>
                      <a:pt x="389" y="262"/>
                    </a:cubicBezTo>
                    <a:cubicBezTo>
                      <a:pt x="389" y="262"/>
                      <a:pt x="389" y="262"/>
                      <a:pt x="389" y="262"/>
                    </a:cubicBezTo>
                    <a:cubicBezTo>
                      <a:pt x="398" y="274"/>
                      <a:pt x="398" y="274"/>
                      <a:pt x="398" y="274"/>
                    </a:cubicBezTo>
                    <a:cubicBezTo>
                      <a:pt x="405" y="281"/>
                      <a:pt x="405" y="281"/>
                      <a:pt x="405" y="281"/>
                    </a:cubicBezTo>
                    <a:cubicBezTo>
                      <a:pt x="407" y="276"/>
                      <a:pt x="408" y="271"/>
                      <a:pt x="407" y="266"/>
                    </a:cubicBezTo>
                    <a:cubicBezTo>
                      <a:pt x="407" y="262"/>
                      <a:pt x="405" y="257"/>
                      <a:pt x="402" y="250"/>
                    </a:cubicBezTo>
                    <a:cubicBezTo>
                      <a:pt x="396" y="235"/>
                      <a:pt x="396" y="235"/>
                      <a:pt x="396" y="235"/>
                    </a:cubicBezTo>
                    <a:cubicBezTo>
                      <a:pt x="395" y="229"/>
                      <a:pt x="395" y="223"/>
                      <a:pt x="396" y="218"/>
                    </a:cubicBezTo>
                    <a:cubicBezTo>
                      <a:pt x="398" y="212"/>
                      <a:pt x="402" y="207"/>
                      <a:pt x="407" y="204"/>
                    </a:cubicBezTo>
                    <a:cubicBezTo>
                      <a:pt x="413" y="199"/>
                      <a:pt x="413" y="199"/>
                      <a:pt x="413" y="199"/>
                    </a:cubicBezTo>
                    <a:cubicBezTo>
                      <a:pt x="420" y="193"/>
                      <a:pt x="420" y="193"/>
                      <a:pt x="420" y="193"/>
                    </a:cubicBezTo>
                    <a:cubicBezTo>
                      <a:pt x="420" y="193"/>
                      <a:pt x="420" y="193"/>
                      <a:pt x="420" y="193"/>
                    </a:cubicBezTo>
                    <a:cubicBezTo>
                      <a:pt x="420" y="193"/>
                      <a:pt x="420" y="193"/>
                      <a:pt x="420" y="193"/>
                    </a:cubicBezTo>
                    <a:cubicBezTo>
                      <a:pt x="426" y="189"/>
                      <a:pt x="426" y="189"/>
                      <a:pt x="426" y="189"/>
                    </a:cubicBezTo>
                    <a:cubicBezTo>
                      <a:pt x="433" y="184"/>
                      <a:pt x="433" y="184"/>
                      <a:pt x="433" y="184"/>
                    </a:cubicBezTo>
                    <a:cubicBezTo>
                      <a:pt x="433" y="183"/>
                      <a:pt x="435" y="182"/>
                      <a:pt x="436" y="181"/>
                    </a:cubicBezTo>
                    <a:cubicBezTo>
                      <a:pt x="440" y="180"/>
                      <a:pt x="440" y="180"/>
                      <a:pt x="440" y="180"/>
                    </a:cubicBezTo>
                    <a:cubicBezTo>
                      <a:pt x="441" y="178"/>
                      <a:pt x="441" y="178"/>
                      <a:pt x="441" y="178"/>
                    </a:cubicBezTo>
                    <a:cubicBezTo>
                      <a:pt x="441" y="176"/>
                      <a:pt x="442" y="175"/>
                      <a:pt x="444" y="174"/>
                    </a:cubicBezTo>
                    <a:cubicBezTo>
                      <a:pt x="447" y="172"/>
                      <a:pt x="448" y="168"/>
                      <a:pt x="447" y="162"/>
                    </a:cubicBezTo>
                    <a:cubicBezTo>
                      <a:pt x="444" y="154"/>
                      <a:pt x="444" y="154"/>
                      <a:pt x="444" y="154"/>
                    </a:cubicBezTo>
                    <a:cubicBezTo>
                      <a:pt x="443" y="147"/>
                      <a:pt x="443" y="147"/>
                      <a:pt x="443" y="147"/>
                    </a:cubicBezTo>
                    <a:cubicBezTo>
                      <a:pt x="443" y="147"/>
                      <a:pt x="443" y="147"/>
                      <a:pt x="443" y="147"/>
                    </a:cubicBezTo>
                    <a:cubicBezTo>
                      <a:pt x="443" y="147"/>
                      <a:pt x="443" y="147"/>
                      <a:pt x="443" y="147"/>
                    </a:cubicBezTo>
                    <a:cubicBezTo>
                      <a:pt x="441" y="128"/>
                      <a:pt x="442" y="128"/>
                      <a:pt x="442" y="127"/>
                    </a:cubicBezTo>
                    <a:cubicBezTo>
                      <a:pt x="443" y="127"/>
                      <a:pt x="443" y="127"/>
                      <a:pt x="443" y="127"/>
                    </a:cubicBezTo>
                    <a:cubicBezTo>
                      <a:pt x="443" y="127"/>
                      <a:pt x="443" y="127"/>
                      <a:pt x="443" y="127"/>
                    </a:cubicBezTo>
                    <a:cubicBezTo>
                      <a:pt x="445" y="127"/>
                      <a:pt x="445" y="127"/>
                      <a:pt x="446" y="136"/>
                    </a:cubicBezTo>
                    <a:cubicBezTo>
                      <a:pt x="448" y="148"/>
                      <a:pt x="448" y="148"/>
                      <a:pt x="448" y="148"/>
                    </a:cubicBezTo>
                    <a:cubicBezTo>
                      <a:pt x="448" y="148"/>
                      <a:pt x="448" y="149"/>
                      <a:pt x="449" y="149"/>
                    </a:cubicBezTo>
                    <a:cubicBezTo>
                      <a:pt x="449" y="149"/>
                      <a:pt x="449" y="149"/>
                      <a:pt x="449" y="149"/>
                    </a:cubicBezTo>
                    <a:cubicBezTo>
                      <a:pt x="452" y="140"/>
                      <a:pt x="452" y="140"/>
                      <a:pt x="452" y="140"/>
                    </a:cubicBezTo>
                    <a:cubicBezTo>
                      <a:pt x="453" y="139"/>
                      <a:pt x="453" y="136"/>
                      <a:pt x="452" y="133"/>
                    </a:cubicBezTo>
                    <a:cubicBezTo>
                      <a:pt x="451" y="133"/>
                      <a:pt x="451" y="133"/>
                      <a:pt x="451" y="133"/>
                    </a:cubicBezTo>
                    <a:cubicBezTo>
                      <a:pt x="451" y="133"/>
                      <a:pt x="451" y="133"/>
                      <a:pt x="451" y="133"/>
                    </a:cubicBezTo>
                    <a:cubicBezTo>
                      <a:pt x="451" y="132"/>
                      <a:pt x="451" y="132"/>
                      <a:pt x="451" y="132"/>
                    </a:cubicBezTo>
                    <a:cubicBezTo>
                      <a:pt x="450" y="131"/>
                      <a:pt x="450" y="131"/>
                      <a:pt x="450" y="131"/>
                    </a:cubicBezTo>
                    <a:cubicBezTo>
                      <a:pt x="449" y="127"/>
                      <a:pt x="449" y="127"/>
                      <a:pt x="449" y="127"/>
                    </a:cubicBezTo>
                    <a:cubicBezTo>
                      <a:pt x="452" y="129"/>
                      <a:pt x="452" y="129"/>
                      <a:pt x="452" y="129"/>
                    </a:cubicBezTo>
                    <a:cubicBezTo>
                      <a:pt x="454" y="130"/>
                      <a:pt x="454" y="130"/>
                      <a:pt x="454" y="130"/>
                    </a:cubicBezTo>
                    <a:cubicBezTo>
                      <a:pt x="454" y="130"/>
                      <a:pt x="454" y="130"/>
                      <a:pt x="454" y="130"/>
                    </a:cubicBezTo>
                    <a:cubicBezTo>
                      <a:pt x="458" y="130"/>
                      <a:pt x="458" y="130"/>
                      <a:pt x="458" y="130"/>
                    </a:cubicBezTo>
                    <a:cubicBezTo>
                      <a:pt x="463" y="123"/>
                      <a:pt x="463" y="123"/>
                      <a:pt x="463" y="123"/>
                    </a:cubicBezTo>
                    <a:cubicBezTo>
                      <a:pt x="464" y="117"/>
                      <a:pt x="464" y="117"/>
                      <a:pt x="464" y="117"/>
                    </a:cubicBezTo>
                    <a:cubicBezTo>
                      <a:pt x="464" y="115"/>
                      <a:pt x="465" y="113"/>
                      <a:pt x="467" y="112"/>
                    </a:cubicBezTo>
                    <a:cubicBezTo>
                      <a:pt x="469" y="109"/>
                      <a:pt x="472" y="107"/>
                      <a:pt x="476" y="105"/>
                    </a:cubicBezTo>
                    <a:cubicBezTo>
                      <a:pt x="483" y="101"/>
                      <a:pt x="489" y="100"/>
                      <a:pt x="496" y="100"/>
                    </a:cubicBezTo>
                    <a:cubicBezTo>
                      <a:pt x="496" y="100"/>
                      <a:pt x="497" y="100"/>
                      <a:pt x="498" y="100"/>
                    </a:cubicBezTo>
                    <a:cubicBezTo>
                      <a:pt x="498" y="100"/>
                      <a:pt x="498" y="100"/>
                      <a:pt x="498" y="100"/>
                    </a:cubicBezTo>
                    <a:cubicBezTo>
                      <a:pt x="496" y="99"/>
                      <a:pt x="496" y="99"/>
                      <a:pt x="496" y="99"/>
                    </a:cubicBezTo>
                    <a:cubicBezTo>
                      <a:pt x="494" y="98"/>
                      <a:pt x="493" y="97"/>
                      <a:pt x="493" y="96"/>
                    </a:cubicBezTo>
                    <a:cubicBezTo>
                      <a:pt x="492" y="94"/>
                      <a:pt x="492" y="92"/>
                      <a:pt x="493" y="90"/>
                    </a:cubicBezTo>
                    <a:cubicBezTo>
                      <a:pt x="499" y="79"/>
                      <a:pt x="499" y="79"/>
                      <a:pt x="499" y="79"/>
                    </a:cubicBezTo>
                    <a:cubicBezTo>
                      <a:pt x="500" y="75"/>
                      <a:pt x="506" y="72"/>
                      <a:pt x="513" y="69"/>
                    </a:cubicBezTo>
                    <a:cubicBezTo>
                      <a:pt x="521" y="65"/>
                      <a:pt x="521" y="65"/>
                      <a:pt x="521" y="65"/>
                    </a:cubicBezTo>
                    <a:cubicBezTo>
                      <a:pt x="526" y="61"/>
                      <a:pt x="526" y="61"/>
                      <a:pt x="526" y="61"/>
                    </a:cubicBezTo>
                    <a:cubicBezTo>
                      <a:pt x="526" y="61"/>
                      <a:pt x="526" y="61"/>
                      <a:pt x="526" y="61"/>
                    </a:cubicBezTo>
                    <a:cubicBezTo>
                      <a:pt x="526" y="61"/>
                      <a:pt x="527" y="60"/>
                      <a:pt x="527" y="59"/>
                    </a:cubicBezTo>
                    <a:cubicBezTo>
                      <a:pt x="527" y="59"/>
                      <a:pt x="527" y="59"/>
                      <a:pt x="527" y="59"/>
                    </a:cubicBezTo>
                    <a:cubicBezTo>
                      <a:pt x="525" y="58"/>
                      <a:pt x="525" y="58"/>
                      <a:pt x="525" y="58"/>
                    </a:cubicBezTo>
                    <a:cubicBezTo>
                      <a:pt x="524" y="58"/>
                      <a:pt x="524" y="57"/>
                      <a:pt x="524" y="57"/>
                    </a:cubicBezTo>
                    <a:cubicBezTo>
                      <a:pt x="523" y="56"/>
                      <a:pt x="524" y="55"/>
                      <a:pt x="524" y="55"/>
                    </a:cubicBezTo>
                    <a:cubicBezTo>
                      <a:pt x="525" y="53"/>
                      <a:pt x="525" y="53"/>
                      <a:pt x="525" y="53"/>
                    </a:cubicBezTo>
                    <a:cubicBezTo>
                      <a:pt x="525" y="53"/>
                      <a:pt x="524" y="53"/>
                      <a:pt x="524" y="53"/>
                    </a:cubicBezTo>
                    <a:cubicBezTo>
                      <a:pt x="524" y="53"/>
                      <a:pt x="523" y="53"/>
                      <a:pt x="523" y="53"/>
                    </a:cubicBezTo>
                    <a:cubicBezTo>
                      <a:pt x="522" y="53"/>
                      <a:pt x="522" y="53"/>
                      <a:pt x="522" y="53"/>
                    </a:cubicBezTo>
                    <a:cubicBezTo>
                      <a:pt x="522" y="52"/>
                      <a:pt x="522" y="52"/>
                      <a:pt x="522" y="52"/>
                    </a:cubicBezTo>
                    <a:cubicBezTo>
                      <a:pt x="521" y="37"/>
                      <a:pt x="521" y="37"/>
                      <a:pt x="521" y="37"/>
                    </a:cubicBezTo>
                    <a:cubicBezTo>
                      <a:pt x="520" y="32"/>
                      <a:pt x="520" y="32"/>
                      <a:pt x="520" y="32"/>
                    </a:cubicBezTo>
                    <a:cubicBezTo>
                      <a:pt x="519" y="31"/>
                      <a:pt x="519" y="31"/>
                      <a:pt x="519" y="31"/>
                    </a:cubicBezTo>
                    <a:cubicBezTo>
                      <a:pt x="517" y="31"/>
                      <a:pt x="517" y="31"/>
                      <a:pt x="517" y="31"/>
                    </a:cubicBezTo>
                    <a:cubicBezTo>
                      <a:pt x="515" y="32"/>
                      <a:pt x="515" y="32"/>
                      <a:pt x="515" y="32"/>
                    </a:cubicBezTo>
                    <a:cubicBezTo>
                      <a:pt x="514" y="32"/>
                      <a:pt x="514" y="32"/>
                      <a:pt x="514" y="32"/>
                    </a:cubicBezTo>
                    <a:cubicBezTo>
                      <a:pt x="514" y="32"/>
                      <a:pt x="514" y="32"/>
                      <a:pt x="514" y="32"/>
                    </a:cubicBezTo>
                    <a:cubicBezTo>
                      <a:pt x="513" y="32"/>
                      <a:pt x="512" y="32"/>
                      <a:pt x="511" y="31"/>
                    </a:cubicBezTo>
                    <a:cubicBezTo>
                      <a:pt x="510" y="29"/>
                      <a:pt x="510" y="29"/>
                      <a:pt x="510" y="29"/>
                    </a:cubicBezTo>
                    <a:cubicBezTo>
                      <a:pt x="509" y="29"/>
                      <a:pt x="508" y="30"/>
                      <a:pt x="507" y="33"/>
                    </a:cubicBezTo>
                    <a:cubicBezTo>
                      <a:pt x="503" y="45"/>
                      <a:pt x="503" y="45"/>
                      <a:pt x="503" y="45"/>
                    </a:cubicBezTo>
                    <a:cubicBezTo>
                      <a:pt x="503" y="45"/>
                      <a:pt x="503" y="45"/>
                      <a:pt x="503" y="45"/>
                    </a:cubicBezTo>
                    <a:cubicBezTo>
                      <a:pt x="503" y="45"/>
                      <a:pt x="503" y="45"/>
                      <a:pt x="503" y="45"/>
                    </a:cubicBezTo>
                    <a:cubicBezTo>
                      <a:pt x="497" y="56"/>
                      <a:pt x="497" y="56"/>
                      <a:pt x="497" y="56"/>
                    </a:cubicBezTo>
                    <a:cubicBezTo>
                      <a:pt x="497" y="57"/>
                      <a:pt x="497" y="57"/>
                      <a:pt x="497" y="57"/>
                    </a:cubicBezTo>
                    <a:cubicBezTo>
                      <a:pt x="496" y="57"/>
                      <a:pt x="496" y="57"/>
                      <a:pt x="496" y="57"/>
                    </a:cubicBezTo>
                    <a:cubicBezTo>
                      <a:pt x="493" y="57"/>
                      <a:pt x="493" y="57"/>
                      <a:pt x="493" y="57"/>
                    </a:cubicBezTo>
                    <a:cubicBezTo>
                      <a:pt x="489" y="57"/>
                      <a:pt x="489" y="57"/>
                      <a:pt x="489" y="57"/>
                    </a:cubicBezTo>
                    <a:cubicBezTo>
                      <a:pt x="489" y="57"/>
                      <a:pt x="489" y="58"/>
                      <a:pt x="489" y="60"/>
                    </a:cubicBezTo>
                    <a:cubicBezTo>
                      <a:pt x="489" y="61"/>
                      <a:pt x="489" y="61"/>
                      <a:pt x="489" y="61"/>
                    </a:cubicBezTo>
                    <a:cubicBezTo>
                      <a:pt x="487" y="61"/>
                      <a:pt x="487" y="61"/>
                      <a:pt x="487" y="61"/>
                    </a:cubicBezTo>
                    <a:cubicBezTo>
                      <a:pt x="457" y="61"/>
                      <a:pt x="457" y="61"/>
                      <a:pt x="457" y="61"/>
                    </a:cubicBezTo>
                    <a:cubicBezTo>
                      <a:pt x="444" y="72"/>
                      <a:pt x="444" y="72"/>
                      <a:pt x="444" y="72"/>
                    </a:cubicBezTo>
                    <a:cubicBezTo>
                      <a:pt x="443" y="76"/>
                      <a:pt x="443" y="76"/>
                      <a:pt x="443" y="76"/>
                    </a:cubicBezTo>
                    <a:cubicBezTo>
                      <a:pt x="442" y="79"/>
                      <a:pt x="440" y="80"/>
                      <a:pt x="438" y="80"/>
                    </a:cubicBezTo>
                    <a:cubicBezTo>
                      <a:pt x="437" y="80"/>
                      <a:pt x="436" y="80"/>
                      <a:pt x="435" y="80"/>
                    </a:cubicBezTo>
                    <a:cubicBezTo>
                      <a:pt x="433" y="79"/>
                      <a:pt x="431" y="79"/>
                      <a:pt x="429" y="79"/>
                    </a:cubicBezTo>
                    <a:cubicBezTo>
                      <a:pt x="426" y="79"/>
                      <a:pt x="423" y="80"/>
                      <a:pt x="420" y="81"/>
                    </a:cubicBezTo>
                    <a:cubicBezTo>
                      <a:pt x="420" y="84"/>
                      <a:pt x="420" y="84"/>
                      <a:pt x="420" y="84"/>
                    </a:cubicBezTo>
                    <a:cubicBezTo>
                      <a:pt x="421" y="84"/>
                      <a:pt x="421" y="84"/>
                      <a:pt x="421" y="84"/>
                    </a:cubicBezTo>
                    <a:cubicBezTo>
                      <a:pt x="420" y="84"/>
                      <a:pt x="420" y="84"/>
                      <a:pt x="420" y="84"/>
                    </a:cubicBezTo>
                    <a:cubicBezTo>
                      <a:pt x="420" y="89"/>
                      <a:pt x="420" y="89"/>
                      <a:pt x="420" y="89"/>
                    </a:cubicBezTo>
                    <a:cubicBezTo>
                      <a:pt x="420" y="90"/>
                      <a:pt x="420" y="90"/>
                      <a:pt x="420" y="90"/>
                    </a:cubicBezTo>
                    <a:cubicBezTo>
                      <a:pt x="419" y="90"/>
                      <a:pt x="419" y="90"/>
                      <a:pt x="419" y="90"/>
                    </a:cubicBezTo>
                    <a:cubicBezTo>
                      <a:pt x="402" y="96"/>
                      <a:pt x="402" y="96"/>
                      <a:pt x="402" y="96"/>
                    </a:cubicBezTo>
                    <a:cubicBezTo>
                      <a:pt x="395" y="99"/>
                      <a:pt x="395" y="99"/>
                      <a:pt x="395" y="99"/>
                    </a:cubicBezTo>
                    <a:cubicBezTo>
                      <a:pt x="392" y="101"/>
                      <a:pt x="389" y="102"/>
                      <a:pt x="387" y="103"/>
                    </a:cubicBezTo>
                    <a:cubicBezTo>
                      <a:pt x="387" y="103"/>
                      <a:pt x="387" y="103"/>
                      <a:pt x="387" y="103"/>
                    </a:cubicBezTo>
                    <a:cubicBezTo>
                      <a:pt x="387" y="103"/>
                      <a:pt x="387" y="103"/>
                      <a:pt x="387" y="103"/>
                    </a:cubicBezTo>
                    <a:cubicBezTo>
                      <a:pt x="385" y="103"/>
                      <a:pt x="383" y="102"/>
                      <a:pt x="382" y="100"/>
                    </a:cubicBezTo>
                    <a:cubicBezTo>
                      <a:pt x="381" y="99"/>
                      <a:pt x="380" y="97"/>
                      <a:pt x="381" y="96"/>
                    </a:cubicBezTo>
                    <a:cubicBezTo>
                      <a:pt x="380" y="93"/>
                      <a:pt x="383" y="91"/>
                      <a:pt x="386" y="89"/>
                    </a:cubicBezTo>
                    <a:cubicBezTo>
                      <a:pt x="390" y="81"/>
                      <a:pt x="390" y="81"/>
                      <a:pt x="390" y="81"/>
                    </a:cubicBezTo>
                    <a:cubicBezTo>
                      <a:pt x="389" y="69"/>
                      <a:pt x="389" y="69"/>
                      <a:pt x="389" y="69"/>
                    </a:cubicBezTo>
                    <a:cubicBezTo>
                      <a:pt x="386" y="57"/>
                      <a:pt x="386" y="57"/>
                      <a:pt x="386" y="57"/>
                    </a:cubicBezTo>
                    <a:cubicBezTo>
                      <a:pt x="386" y="57"/>
                      <a:pt x="386" y="57"/>
                      <a:pt x="386" y="57"/>
                    </a:cubicBezTo>
                    <a:cubicBezTo>
                      <a:pt x="386" y="57"/>
                      <a:pt x="386" y="57"/>
                      <a:pt x="386" y="57"/>
                    </a:cubicBezTo>
                    <a:cubicBezTo>
                      <a:pt x="386" y="56"/>
                      <a:pt x="384" y="54"/>
                      <a:pt x="376" y="50"/>
                    </a:cubicBezTo>
                    <a:cubicBezTo>
                      <a:pt x="376" y="50"/>
                      <a:pt x="376" y="50"/>
                      <a:pt x="376" y="50"/>
                    </a:cubicBezTo>
                    <a:cubicBezTo>
                      <a:pt x="376" y="49"/>
                      <a:pt x="376" y="49"/>
                      <a:pt x="376" y="49"/>
                    </a:cubicBezTo>
                    <a:cubicBezTo>
                      <a:pt x="375" y="46"/>
                      <a:pt x="375" y="46"/>
                      <a:pt x="375" y="46"/>
                    </a:cubicBezTo>
                    <a:cubicBezTo>
                      <a:pt x="372" y="46"/>
                      <a:pt x="372" y="46"/>
                      <a:pt x="372" y="46"/>
                    </a:cubicBezTo>
                    <a:cubicBezTo>
                      <a:pt x="371" y="46"/>
                      <a:pt x="371" y="46"/>
                      <a:pt x="371" y="46"/>
                    </a:cubicBezTo>
                    <a:cubicBezTo>
                      <a:pt x="371" y="45"/>
                      <a:pt x="371" y="45"/>
                      <a:pt x="371" y="45"/>
                    </a:cubicBezTo>
                    <a:cubicBezTo>
                      <a:pt x="370" y="43"/>
                      <a:pt x="370" y="43"/>
                      <a:pt x="370" y="43"/>
                    </a:cubicBezTo>
                    <a:cubicBezTo>
                      <a:pt x="366" y="42"/>
                      <a:pt x="366" y="42"/>
                      <a:pt x="366" y="42"/>
                    </a:cubicBezTo>
                    <a:cubicBezTo>
                      <a:pt x="366" y="42"/>
                      <a:pt x="366" y="42"/>
                      <a:pt x="366" y="42"/>
                    </a:cubicBezTo>
                    <a:cubicBezTo>
                      <a:pt x="365" y="41"/>
                      <a:pt x="365" y="41"/>
                      <a:pt x="365" y="41"/>
                    </a:cubicBezTo>
                    <a:cubicBezTo>
                      <a:pt x="364" y="37"/>
                      <a:pt x="364" y="37"/>
                      <a:pt x="364" y="37"/>
                    </a:cubicBezTo>
                    <a:cubicBezTo>
                      <a:pt x="348" y="26"/>
                      <a:pt x="348" y="26"/>
                      <a:pt x="348" y="26"/>
                    </a:cubicBezTo>
                    <a:cubicBezTo>
                      <a:pt x="334" y="18"/>
                      <a:pt x="332" y="17"/>
                      <a:pt x="332" y="17"/>
                    </a:cubicBezTo>
                    <a:cubicBezTo>
                      <a:pt x="330" y="17"/>
                      <a:pt x="328" y="19"/>
                      <a:pt x="326" y="21"/>
                    </a:cubicBezTo>
                    <a:cubicBezTo>
                      <a:pt x="326" y="22"/>
                      <a:pt x="326" y="22"/>
                      <a:pt x="326" y="22"/>
                    </a:cubicBezTo>
                    <a:cubicBezTo>
                      <a:pt x="325" y="22"/>
                      <a:pt x="325" y="22"/>
                      <a:pt x="325" y="22"/>
                    </a:cubicBezTo>
                    <a:cubicBezTo>
                      <a:pt x="319" y="23"/>
                      <a:pt x="319" y="23"/>
                      <a:pt x="319" y="23"/>
                    </a:cubicBezTo>
                    <a:cubicBezTo>
                      <a:pt x="318" y="23"/>
                      <a:pt x="318" y="23"/>
                      <a:pt x="318" y="23"/>
                    </a:cubicBezTo>
                    <a:cubicBezTo>
                      <a:pt x="318" y="22"/>
                      <a:pt x="318" y="22"/>
                      <a:pt x="318" y="22"/>
                    </a:cubicBezTo>
                    <a:cubicBezTo>
                      <a:pt x="316" y="20"/>
                      <a:pt x="316" y="20"/>
                      <a:pt x="316" y="20"/>
                    </a:cubicBezTo>
                    <a:cubicBezTo>
                      <a:pt x="311" y="21"/>
                      <a:pt x="311" y="21"/>
                      <a:pt x="311" y="21"/>
                    </a:cubicBezTo>
                    <a:cubicBezTo>
                      <a:pt x="310" y="21"/>
                      <a:pt x="310" y="21"/>
                      <a:pt x="310" y="21"/>
                    </a:cubicBezTo>
                    <a:cubicBezTo>
                      <a:pt x="310" y="20"/>
                      <a:pt x="310" y="20"/>
                      <a:pt x="310" y="20"/>
                    </a:cubicBezTo>
                    <a:cubicBezTo>
                      <a:pt x="309" y="18"/>
                      <a:pt x="309" y="18"/>
                      <a:pt x="309" y="18"/>
                    </a:cubicBezTo>
                    <a:cubicBezTo>
                      <a:pt x="308" y="19"/>
                      <a:pt x="308" y="19"/>
                      <a:pt x="308" y="19"/>
                    </a:cubicBezTo>
                    <a:cubicBezTo>
                      <a:pt x="305" y="21"/>
                      <a:pt x="305" y="21"/>
                      <a:pt x="305" y="21"/>
                    </a:cubicBezTo>
                    <a:cubicBezTo>
                      <a:pt x="304" y="21"/>
                      <a:pt x="304" y="21"/>
                      <a:pt x="304" y="21"/>
                    </a:cubicBezTo>
                    <a:cubicBezTo>
                      <a:pt x="304" y="21"/>
                      <a:pt x="304" y="21"/>
                      <a:pt x="304" y="21"/>
                    </a:cubicBezTo>
                    <a:cubicBezTo>
                      <a:pt x="301" y="21"/>
                      <a:pt x="300" y="20"/>
                      <a:pt x="298" y="18"/>
                    </a:cubicBezTo>
                    <a:cubicBezTo>
                      <a:pt x="297" y="18"/>
                      <a:pt x="297" y="18"/>
                      <a:pt x="297" y="18"/>
                    </a:cubicBezTo>
                    <a:cubicBezTo>
                      <a:pt x="297" y="18"/>
                      <a:pt x="297" y="18"/>
                      <a:pt x="297" y="18"/>
                    </a:cubicBezTo>
                    <a:cubicBezTo>
                      <a:pt x="296" y="17"/>
                      <a:pt x="296" y="17"/>
                      <a:pt x="296" y="17"/>
                    </a:cubicBezTo>
                    <a:cubicBezTo>
                      <a:pt x="293" y="14"/>
                      <a:pt x="293" y="14"/>
                      <a:pt x="293" y="14"/>
                    </a:cubicBezTo>
                    <a:cubicBezTo>
                      <a:pt x="293" y="14"/>
                      <a:pt x="293" y="14"/>
                      <a:pt x="293" y="14"/>
                    </a:cubicBezTo>
                    <a:cubicBezTo>
                      <a:pt x="293" y="14"/>
                      <a:pt x="293" y="14"/>
                      <a:pt x="293" y="14"/>
                    </a:cubicBezTo>
                    <a:cubicBezTo>
                      <a:pt x="292" y="13"/>
                      <a:pt x="291" y="13"/>
                      <a:pt x="289" y="13"/>
                    </a:cubicBezTo>
                    <a:cubicBezTo>
                      <a:pt x="289" y="13"/>
                      <a:pt x="289" y="13"/>
                      <a:pt x="289" y="13"/>
                    </a:cubicBezTo>
                    <a:cubicBezTo>
                      <a:pt x="289" y="13"/>
                      <a:pt x="289" y="13"/>
                      <a:pt x="289" y="13"/>
                    </a:cubicBezTo>
                    <a:cubicBezTo>
                      <a:pt x="283" y="11"/>
                      <a:pt x="283" y="11"/>
                      <a:pt x="283" y="11"/>
                    </a:cubicBezTo>
                    <a:cubicBezTo>
                      <a:pt x="283" y="11"/>
                      <a:pt x="283" y="11"/>
                      <a:pt x="283" y="11"/>
                    </a:cubicBezTo>
                    <a:cubicBezTo>
                      <a:pt x="282" y="11"/>
                      <a:pt x="282" y="11"/>
                      <a:pt x="282" y="11"/>
                    </a:cubicBezTo>
                    <a:cubicBezTo>
                      <a:pt x="279" y="9"/>
                      <a:pt x="277" y="6"/>
                      <a:pt x="275" y="1"/>
                    </a:cubicBezTo>
                    <a:close/>
                  </a:path>
                </a:pathLst>
              </a:custGeom>
              <a:solidFill>
                <a:srgbClr val="A17CB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8" name="Freeform 2284"/>
              <p:cNvSpPr>
                <a:spLocks/>
              </p:cNvSpPr>
              <p:nvPr/>
            </p:nvSpPr>
            <p:spPr bwMode="auto">
              <a:xfrm>
                <a:off x="1662" y="2611"/>
                <a:ext cx="7" cy="10"/>
              </a:xfrm>
              <a:custGeom>
                <a:avLst/>
                <a:gdLst>
                  <a:gd name="T0" fmla="*/ 2 w 5"/>
                  <a:gd name="T1" fmla="*/ 7 h 7"/>
                  <a:gd name="T2" fmla="*/ 2 w 5"/>
                  <a:gd name="T3" fmla="*/ 7 h 7"/>
                  <a:gd name="T4" fmla="*/ 1 w 5"/>
                  <a:gd name="T5" fmla="*/ 4 h 7"/>
                  <a:gd name="T6" fmla="*/ 0 w 5"/>
                  <a:gd name="T7" fmla="*/ 2 h 7"/>
                  <a:gd name="T8" fmla="*/ 0 w 5"/>
                  <a:gd name="T9" fmla="*/ 1 h 7"/>
                  <a:gd name="T10" fmla="*/ 1 w 5"/>
                  <a:gd name="T11" fmla="*/ 0 h 7"/>
                  <a:gd name="T12" fmla="*/ 4 w 5"/>
                  <a:gd name="T13" fmla="*/ 1 h 7"/>
                  <a:gd name="T14" fmla="*/ 4 w 5"/>
                  <a:gd name="T15" fmla="*/ 3 h 7"/>
                  <a:gd name="T16" fmla="*/ 3 w 5"/>
                  <a:gd name="T17" fmla="*/ 5 h 7"/>
                  <a:gd name="T18" fmla="*/ 2 w 5"/>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7">
                    <a:moveTo>
                      <a:pt x="2" y="7"/>
                    </a:moveTo>
                    <a:cubicBezTo>
                      <a:pt x="2" y="7"/>
                      <a:pt x="2" y="7"/>
                      <a:pt x="2" y="7"/>
                    </a:cubicBezTo>
                    <a:cubicBezTo>
                      <a:pt x="1" y="4"/>
                      <a:pt x="1" y="4"/>
                      <a:pt x="1" y="4"/>
                    </a:cubicBezTo>
                    <a:cubicBezTo>
                      <a:pt x="0" y="2"/>
                      <a:pt x="0" y="2"/>
                      <a:pt x="0" y="2"/>
                    </a:cubicBezTo>
                    <a:cubicBezTo>
                      <a:pt x="0" y="1"/>
                      <a:pt x="0" y="1"/>
                      <a:pt x="0" y="1"/>
                    </a:cubicBezTo>
                    <a:cubicBezTo>
                      <a:pt x="0" y="1"/>
                      <a:pt x="0" y="0"/>
                      <a:pt x="1" y="0"/>
                    </a:cubicBezTo>
                    <a:cubicBezTo>
                      <a:pt x="4" y="1"/>
                      <a:pt x="4" y="1"/>
                      <a:pt x="4" y="1"/>
                    </a:cubicBezTo>
                    <a:cubicBezTo>
                      <a:pt x="5" y="1"/>
                      <a:pt x="5" y="2"/>
                      <a:pt x="4" y="3"/>
                    </a:cubicBezTo>
                    <a:cubicBezTo>
                      <a:pt x="3" y="5"/>
                      <a:pt x="3" y="5"/>
                      <a:pt x="3" y="5"/>
                    </a:cubicBezTo>
                    <a:cubicBezTo>
                      <a:pt x="2" y="7"/>
                      <a:pt x="2" y="7"/>
                      <a:pt x="2" y="7"/>
                    </a:cubicBezTo>
                    <a:close/>
                  </a:path>
                </a:pathLst>
              </a:custGeom>
              <a:solidFill>
                <a:srgbClr val="A17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Freeform 2285"/>
              <p:cNvSpPr>
                <a:spLocks noEditPoints="1"/>
              </p:cNvSpPr>
              <p:nvPr/>
            </p:nvSpPr>
            <p:spPr bwMode="auto">
              <a:xfrm>
                <a:off x="1661" y="2611"/>
                <a:ext cx="8" cy="10"/>
              </a:xfrm>
              <a:custGeom>
                <a:avLst/>
                <a:gdLst>
                  <a:gd name="T0" fmla="*/ 2 w 6"/>
                  <a:gd name="T1" fmla="*/ 0 h 7"/>
                  <a:gd name="T2" fmla="*/ 5 w 6"/>
                  <a:gd name="T3" fmla="*/ 0 h 7"/>
                  <a:gd name="T4" fmla="*/ 6 w 6"/>
                  <a:gd name="T5" fmla="*/ 3 h 7"/>
                  <a:gd name="T6" fmla="*/ 4 w 6"/>
                  <a:gd name="T7" fmla="*/ 6 h 7"/>
                  <a:gd name="T8" fmla="*/ 4 w 6"/>
                  <a:gd name="T9" fmla="*/ 7 h 7"/>
                  <a:gd name="T10" fmla="*/ 2 w 6"/>
                  <a:gd name="T11" fmla="*/ 7 h 7"/>
                  <a:gd name="T12" fmla="*/ 1 w 6"/>
                  <a:gd name="T13" fmla="*/ 4 h 7"/>
                  <a:gd name="T14" fmla="*/ 1 w 6"/>
                  <a:gd name="T15" fmla="*/ 3 h 7"/>
                  <a:gd name="T16" fmla="*/ 0 w 6"/>
                  <a:gd name="T17" fmla="*/ 1 h 7"/>
                  <a:gd name="T18" fmla="*/ 2 w 6"/>
                  <a:gd name="T19" fmla="*/ 0 h 7"/>
                  <a:gd name="T20" fmla="*/ 2 w 6"/>
                  <a:gd name="T21" fmla="*/ 1 h 7"/>
                  <a:gd name="T22" fmla="*/ 1 w 6"/>
                  <a:gd name="T23" fmla="*/ 1 h 7"/>
                  <a:gd name="T24" fmla="*/ 2 w 6"/>
                  <a:gd name="T25" fmla="*/ 2 h 7"/>
                  <a:gd name="T26" fmla="*/ 3 w 6"/>
                  <a:gd name="T27" fmla="*/ 4 h 7"/>
                  <a:gd name="T28" fmla="*/ 3 w 6"/>
                  <a:gd name="T29" fmla="*/ 5 h 7"/>
                  <a:gd name="T30" fmla="*/ 3 w 6"/>
                  <a:gd name="T31" fmla="*/ 5 h 7"/>
                  <a:gd name="T32" fmla="*/ 3 w 6"/>
                  <a:gd name="T33" fmla="*/ 5 h 7"/>
                  <a:gd name="T34" fmla="*/ 5 w 6"/>
                  <a:gd name="T35" fmla="*/ 2 h 7"/>
                  <a:gd name="T36" fmla="*/ 5 w 6"/>
                  <a:gd name="T37" fmla="*/ 1 h 7"/>
                  <a:gd name="T38" fmla="*/ 2 w 6"/>
                  <a:gd name="T3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7">
                    <a:moveTo>
                      <a:pt x="2" y="0"/>
                    </a:moveTo>
                    <a:cubicBezTo>
                      <a:pt x="5" y="0"/>
                      <a:pt x="5" y="0"/>
                      <a:pt x="5" y="0"/>
                    </a:cubicBezTo>
                    <a:cubicBezTo>
                      <a:pt x="6" y="1"/>
                      <a:pt x="6" y="2"/>
                      <a:pt x="6" y="3"/>
                    </a:cubicBezTo>
                    <a:cubicBezTo>
                      <a:pt x="4" y="6"/>
                      <a:pt x="4" y="6"/>
                      <a:pt x="4" y="6"/>
                    </a:cubicBezTo>
                    <a:cubicBezTo>
                      <a:pt x="4" y="7"/>
                      <a:pt x="4" y="7"/>
                      <a:pt x="4" y="7"/>
                    </a:cubicBezTo>
                    <a:cubicBezTo>
                      <a:pt x="2" y="7"/>
                      <a:pt x="2" y="7"/>
                      <a:pt x="2" y="7"/>
                    </a:cubicBezTo>
                    <a:cubicBezTo>
                      <a:pt x="1" y="4"/>
                      <a:pt x="1" y="4"/>
                      <a:pt x="1" y="4"/>
                    </a:cubicBezTo>
                    <a:cubicBezTo>
                      <a:pt x="1" y="3"/>
                      <a:pt x="1" y="3"/>
                      <a:pt x="1" y="3"/>
                    </a:cubicBezTo>
                    <a:cubicBezTo>
                      <a:pt x="0" y="1"/>
                      <a:pt x="0" y="1"/>
                      <a:pt x="0" y="1"/>
                    </a:cubicBezTo>
                    <a:cubicBezTo>
                      <a:pt x="0" y="0"/>
                      <a:pt x="1" y="0"/>
                      <a:pt x="2" y="0"/>
                    </a:cubicBezTo>
                    <a:moveTo>
                      <a:pt x="2" y="1"/>
                    </a:moveTo>
                    <a:cubicBezTo>
                      <a:pt x="2" y="1"/>
                      <a:pt x="2" y="1"/>
                      <a:pt x="1" y="1"/>
                    </a:cubicBezTo>
                    <a:cubicBezTo>
                      <a:pt x="2" y="2"/>
                      <a:pt x="2" y="2"/>
                      <a:pt x="2" y="2"/>
                    </a:cubicBezTo>
                    <a:cubicBezTo>
                      <a:pt x="3" y="4"/>
                      <a:pt x="3" y="4"/>
                      <a:pt x="3" y="4"/>
                    </a:cubicBezTo>
                    <a:cubicBezTo>
                      <a:pt x="3" y="5"/>
                      <a:pt x="3" y="5"/>
                      <a:pt x="3" y="5"/>
                    </a:cubicBezTo>
                    <a:cubicBezTo>
                      <a:pt x="3" y="5"/>
                      <a:pt x="3" y="5"/>
                      <a:pt x="3" y="5"/>
                    </a:cubicBezTo>
                    <a:cubicBezTo>
                      <a:pt x="3" y="5"/>
                      <a:pt x="3" y="5"/>
                      <a:pt x="3" y="5"/>
                    </a:cubicBezTo>
                    <a:cubicBezTo>
                      <a:pt x="5" y="2"/>
                      <a:pt x="5" y="2"/>
                      <a:pt x="5" y="2"/>
                    </a:cubicBezTo>
                    <a:cubicBezTo>
                      <a:pt x="5" y="2"/>
                      <a:pt x="5" y="2"/>
                      <a:pt x="5" y="1"/>
                    </a:cubicBezTo>
                    <a:cubicBezTo>
                      <a:pt x="2" y="1"/>
                      <a:pt x="2" y="1"/>
                      <a:pt x="2" y="1"/>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Freeform 2286"/>
              <p:cNvSpPr>
                <a:spLocks/>
              </p:cNvSpPr>
              <p:nvPr/>
            </p:nvSpPr>
            <p:spPr bwMode="auto">
              <a:xfrm>
                <a:off x="1643" y="2621"/>
                <a:ext cx="7" cy="4"/>
              </a:xfrm>
              <a:custGeom>
                <a:avLst/>
                <a:gdLst>
                  <a:gd name="T0" fmla="*/ 1 w 5"/>
                  <a:gd name="T1" fmla="*/ 3 h 3"/>
                  <a:gd name="T2" fmla="*/ 1 w 5"/>
                  <a:gd name="T3" fmla="*/ 2 h 3"/>
                  <a:gd name="T4" fmla="*/ 3 w 5"/>
                  <a:gd name="T5" fmla="*/ 0 h 3"/>
                  <a:gd name="T6" fmla="*/ 4 w 5"/>
                  <a:gd name="T7" fmla="*/ 0 h 3"/>
                  <a:gd name="T8" fmla="*/ 4 w 5"/>
                  <a:gd name="T9" fmla="*/ 0 h 3"/>
                  <a:gd name="T10" fmla="*/ 4 w 5"/>
                  <a:gd name="T11" fmla="*/ 0 h 3"/>
                  <a:gd name="T12" fmla="*/ 4 w 5"/>
                  <a:gd name="T13" fmla="*/ 0 h 3"/>
                  <a:gd name="T14" fmla="*/ 5 w 5"/>
                  <a:gd name="T15" fmla="*/ 1 h 3"/>
                  <a:gd name="T16" fmla="*/ 4 w 5"/>
                  <a:gd name="T17" fmla="*/ 2 h 3"/>
                  <a:gd name="T18" fmla="*/ 3 w 5"/>
                  <a:gd name="T19" fmla="*/ 2 h 3"/>
                  <a:gd name="T20" fmla="*/ 1 w 5"/>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3">
                    <a:moveTo>
                      <a:pt x="1" y="3"/>
                    </a:moveTo>
                    <a:cubicBezTo>
                      <a:pt x="1" y="2"/>
                      <a:pt x="1" y="2"/>
                      <a:pt x="1" y="2"/>
                    </a:cubicBezTo>
                    <a:cubicBezTo>
                      <a:pt x="0" y="1"/>
                      <a:pt x="1" y="0"/>
                      <a:pt x="3" y="0"/>
                    </a:cubicBezTo>
                    <a:cubicBezTo>
                      <a:pt x="4" y="0"/>
                      <a:pt x="4" y="0"/>
                      <a:pt x="4" y="0"/>
                    </a:cubicBezTo>
                    <a:cubicBezTo>
                      <a:pt x="4" y="0"/>
                      <a:pt x="4" y="0"/>
                      <a:pt x="4" y="0"/>
                    </a:cubicBezTo>
                    <a:cubicBezTo>
                      <a:pt x="4" y="0"/>
                      <a:pt x="4" y="0"/>
                      <a:pt x="4" y="0"/>
                    </a:cubicBezTo>
                    <a:cubicBezTo>
                      <a:pt x="4" y="0"/>
                      <a:pt x="4" y="0"/>
                      <a:pt x="4" y="0"/>
                    </a:cubicBezTo>
                    <a:cubicBezTo>
                      <a:pt x="5" y="1"/>
                      <a:pt x="5" y="1"/>
                      <a:pt x="5" y="1"/>
                    </a:cubicBezTo>
                    <a:cubicBezTo>
                      <a:pt x="4" y="2"/>
                      <a:pt x="4" y="2"/>
                      <a:pt x="4" y="2"/>
                    </a:cubicBezTo>
                    <a:cubicBezTo>
                      <a:pt x="3" y="2"/>
                      <a:pt x="3" y="2"/>
                      <a:pt x="3" y="2"/>
                    </a:cubicBezTo>
                    <a:cubicBezTo>
                      <a:pt x="1" y="3"/>
                      <a:pt x="1" y="3"/>
                      <a:pt x="1" y="3"/>
                    </a:cubicBezTo>
                    <a:close/>
                  </a:path>
                </a:pathLst>
              </a:custGeom>
              <a:solidFill>
                <a:srgbClr val="A17C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Freeform 2287"/>
              <p:cNvSpPr>
                <a:spLocks noEditPoints="1"/>
              </p:cNvSpPr>
              <p:nvPr/>
            </p:nvSpPr>
            <p:spPr bwMode="auto">
              <a:xfrm>
                <a:off x="1643" y="2620"/>
                <a:ext cx="8" cy="7"/>
              </a:xfrm>
              <a:custGeom>
                <a:avLst/>
                <a:gdLst>
                  <a:gd name="T0" fmla="*/ 5 w 6"/>
                  <a:gd name="T1" fmla="*/ 0 h 5"/>
                  <a:gd name="T2" fmla="*/ 5 w 6"/>
                  <a:gd name="T3" fmla="*/ 1 h 5"/>
                  <a:gd name="T4" fmla="*/ 6 w 6"/>
                  <a:gd name="T5" fmla="*/ 3 h 5"/>
                  <a:gd name="T6" fmla="*/ 4 w 6"/>
                  <a:gd name="T7" fmla="*/ 3 h 5"/>
                  <a:gd name="T8" fmla="*/ 3 w 6"/>
                  <a:gd name="T9" fmla="*/ 4 h 5"/>
                  <a:gd name="T10" fmla="*/ 1 w 6"/>
                  <a:gd name="T11" fmla="*/ 5 h 5"/>
                  <a:gd name="T12" fmla="*/ 0 w 6"/>
                  <a:gd name="T13" fmla="*/ 4 h 5"/>
                  <a:gd name="T14" fmla="*/ 3 w 6"/>
                  <a:gd name="T15" fmla="*/ 0 h 5"/>
                  <a:gd name="T16" fmla="*/ 5 w 6"/>
                  <a:gd name="T17" fmla="*/ 0 h 5"/>
                  <a:gd name="T18" fmla="*/ 4 w 6"/>
                  <a:gd name="T19" fmla="*/ 1 h 5"/>
                  <a:gd name="T20" fmla="*/ 3 w 6"/>
                  <a:gd name="T21" fmla="*/ 1 h 5"/>
                  <a:gd name="T22" fmla="*/ 1 w 6"/>
                  <a:gd name="T23" fmla="*/ 3 h 5"/>
                  <a:gd name="T24" fmla="*/ 3 w 6"/>
                  <a:gd name="T25" fmla="*/ 3 h 5"/>
                  <a:gd name="T26" fmla="*/ 4 w 6"/>
                  <a:gd name="T27" fmla="*/ 2 h 5"/>
                  <a:gd name="T28" fmla="*/ 4 w 6"/>
                  <a:gd name="T29" fmla="*/ 2 h 5"/>
                  <a:gd name="T30" fmla="*/ 4 w 6"/>
                  <a:gd name="T31" fmla="*/ 1 h 5"/>
                  <a:gd name="T32" fmla="*/ 4 w 6"/>
                  <a:gd name="T3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5" y="1"/>
                      <a:pt x="5" y="1"/>
                      <a:pt x="5" y="1"/>
                    </a:cubicBezTo>
                    <a:cubicBezTo>
                      <a:pt x="6" y="3"/>
                      <a:pt x="6" y="3"/>
                      <a:pt x="6" y="3"/>
                    </a:cubicBezTo>
                    <a:cubicBezTo>
                      <a:pt x="4" y="3"/>
                      <a:pt x="4" y="3"/>
                      <a:pt x="4" y="3"/>
                    </a:cubicBezTo>
                    <a:cubicBezTo>
                      <a:pt x="3" y="4"/>
                      <a:pt x="3" y="4"/>
                      <a:pt x="3" y="4"/>
                    </a:cubicBezTo>
                    <a:cubicBezTo>
                      <a:pt x="1" y="5"/>
                      <a:pt x="1" y="5"/>
                      <a:pt x="1" y="5"/>
                    </a:cubicBezTo>
                    <a:cubicBezTo>
                      <a:pt x="0" y="4"/>
                      <a:pt x="0" y="4"/>
                      <a:pt x="0" y="4"/>
                    </a:cubicBezTo>
                    <a:cubicBezTo>
                      <a:pt x="0" y="2"/>
                      <a:pt x="0" y="1"/>
                      <a:pt x="3" y="0"/>
                    </a:cubicBezTo>
                    <a:cubicBezTo>
                      <a:pt x="5" y="0"/>
                      <a:pt x="5" y="0"/>
                      <a:pt x="5" y="0"/>
                    </a:cubicBezTo>
                    <a:moveTo>
                      <a:pt x="4" y="1"/>
                    </a:moveTo>
                    <a:cubicBezTo>
                      <a:pt x="3" y="1"/>
                      <a:pt x="3" y="1"/>
                      <a:pt x="3" y="1"/>
                    </a:cubicBezTo>
                    <a:cubicBezTo>
                      <a:pt x="2" y="2"/>
                      <a:pt x="1" y="2"/>
                      <a:pt x="1" y="3"/>
                    </a:cubicBezTo>
                    <a:cubicBezTo>
                      <a:pt x="3" y="3"/>
                      <a:pt x="3" y="3"/>
                      <a:pt x="3" y="3"/>
                    </a:cubicBezTo>
                    <a:cubicBezTo>
                      <a:pt x="4" y="2"/>
                      <a:pt x="4" y="2"/>
                      <a:pt x="4" y="2"/>
                    </a:cubicBezTo>
                    <a:cubicBezTo>
                      <a:pt x="4" y="2"/>
                      <a:pt x="4" y="2"/>
                      <a:pt x="4" y="2"/>
                    </a:cubicBezTo>
                    <a:cubicBezTo>
                      <a:pt x="4" y="1"/>
                      <a:pt x="4" y="1"/>
                      <a:pt x="4" y="1"/>
                    </a:cubicBezTo>
                    <a:cubicBezTo>
                      <a:pt x="4" y="1"/>
                      <a:pt x="4" y="1"/>
                      <a:pt x="4" y="1"/>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Freeform 2288"/>
              <p:cNvSpPr>
                <a:spLocks/>
              </p:cNvSpPr>
              <p:nvPr/>
            </p:nvSpPr>
            <p:spPr bwMode="auto">
              <a:xfrm>
                <a:off x="2626" y="3235"/>
                <a:ext cx="32" cy="16"/>
              </a:xfrm>
              <a:custGeom>
                <a:avLst/>
                <a:gdLst>
                  <a:gd name="T0" fmla="*/ 22 w 23"/>
                  <a:gd name="T1" fmla="*/ 11 h 11"/>
                  <a:gd name="T2" fmla="*/ 8 w 23"/>
                  <a:gd name="T3" fmla="*/ 6 h 11"/>
                  <a:gd name="T4" fmla="*/ 0 w 23"/>
                  <a:gd name="T5" fmla="*/ 4 h 11"/>
                  <a:gd name="T6" fmla="*/ 5 w 23"/>
                  <a:gd name="T7" fmla="*/ 0 h 11"/>
                  <a:gd name="T8" fmla="*/ 6 w 23"/>
                  <a:gd name="T9" fmla="*/ 0 h 11"/>
                  <a:gd name="T10" fmla="*/ 13 w 23"/>
                  <a:gd name="T11" fmla="*/ 5 h 11"/>
                  <a:gd name="T12" fmla="*/ 13 w 23"/>
                  <a:gd name="T13" fmla="*/ 5 h 11"/>
                  <a:gd name="T14" fmla="*/ 14 w 23"/>
                  <a:gd name="T15" fmla="*/ 5 h 11"/>
                  <a:gd name="T16" fmla="*/ 17 w 23"/>
                  <a:gd name="T17" fmla="*/ 5 h 11"/>
                  <a:gd name="T18" fmla="*/ 20 w 23"/>
                  <a:gd name="T19" fmla="*/ 5 h 11"/>
                  <a:gd name="T20" fmla="*/ 22 w 23"/>
                  <a:gd name="T21" fmla="*/ 10 h 11"/>
                  <a:gd name="T22" fmla="*/ 23 w 23"/>
                  <a:gd name="T23" fmla="*/ 11 h 11"/>
                  <a:gd name="T24" fmla="*/ 22 w 23"/>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1">
                    <a:moveTo>
                      <a:pt x="22" y="11"/>
                    </a:moveTo>
                    <a:cubicBezTo>
                      <a:pt x="21" y="11"/>
                      <a:pt x="17" y="9"/>
                      <a:pt x="8" y="6"/>
                    </a:cubicBezTo>
                    <a:cubicBezTo>
                      <a:pt x="6" y="5"/>
                      <a:pt x="3" y="5"/>
                      <a:pt x="0" y="4"/>
                    </a:cubicBezTo>
                    <a:cubicBezTo>
                      <a:pt x="5" y="0"/>
                      <a:pt x="5" y="0"/>
                      <a:pt x="5" y="0"/>
                    </a:cubicBezTo>
                    <a:cubicBezTo>
                      <a:pt x="6" y="0"/>
                      <a:pt x="6" y="0"/>
                      <a:pt x="6" y="0"/>
                    </a:cubicBezTo>
                    <a:cubicBezTo>
                      <a:pt x="13" y="5"/>
                      <a:pt x="13" y="5"/>
                      <a:pt x="13" y="5"/>
                    </a:cubicBezTo>
                    <a:cubicBezTo>
                      <a:pt x="13" y="5"/>
                      <a:pt x="13" y="5"/>
                      <a:pt x="13" y="5"/>
                    </a:cubicBezTo>
                    <a:cubicBezTo>
                      <a:pt x="14" y="5"/>
                      <a:pt x="14" y="5"/>
                      <a:pt x="14" y="5"/>
                    </a:cubicBezTo>
                    <a:cubicBezTo>
                      <a:pt x="17" y="5"/>
                      <a:pt x="17" y="5"/>
                      <a:pt x="17" y="5"/>
                    </a:cubicBezTo>
                    <a:cubicBezTo>
                      <a:pt x="20" y="5"/>
                      <a:pt x="20" y="5"/>
                      <a:pt x="20" y="5"/>
                    </a:cubicBezTo>
                    <a:cubicBezTo>
                      <a:pt x="22" y="10"/>
                      <a:pt x="22" y="10"/>
                      <a:pt x="22" y="10"/>
                    </a:cubicBezTo>
                    <a:cubicBezTo>
                      <a:pt x="23" y="11"/>
                      <a:pt x="23" y="11"/>
                      <a:pt x="23" y="11"/>
                    </a:cubicBezTo>
                    <a:cubicBezTo>
                      <a:pt x="22" y="11"/>
                      <a:pt x="22" y="11"/>
                      <a:pt x="22" y="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3" name="Freeform 2289"/>
              <p:cNvSpPr>
                <a:spLocks/>
              </p:cNvSpPr>
              <p:nvPr/>
            </p:nvSpPr>
            <p:spPr bwMode="auto">
              <a:xfrm>
                <a:off x="2626" y="3235"/>
                <a:ext cx="32" cy="16"/>
              </a:xfrm>
              <a:custGeom>
                <a:avLst/>
                <a:gdLst>
                  <a:gd name="T0" fmla="*/ 22 w 23"/>
                  <a:gd name="T1" fmla="*/ 11 h 11"/>
                  <a:gd name="T2" fmla="*/ 8 w 23"/>
                  <a:gd name="T3" fmla="*/ 6 h 11"/>
                  <a:gd name="T4" fmla="*/ 0 w 23"/>
                  <a:gd name="T5" fmla="*/ 4 h 11"/>
                  <a:gd name="T6" fmla="*/ 5 w 23"/>
                  <a:gd name="T7" fmla="*/ 0 h 11"/>
                  <a:gd name="T8" fmla="*/ 6 w 23"/>
                  <a:gd name="T9" fmla="*/ 0 h 11"/>
                  <a:gd name="T10" fmla="*/ 13 w 23"/>
                  <a:gd name="T11" fmla="*/ 5 h 11"/>
                  <a:gd name="T12" fmla="*/ 13 w 23"/>
                  <a:gd name="T13" fmla="*/ 5 h 11"/>
                  <a:gd name="T14" fmla="*/ 14 w 23"/>
                  <a:gd name="T15" fmla="*/ 5 h 11"/>
                  <a:gd name="T16" fmla="*/ 17 w 23"/>
                  <a:gd name="T17" fmla="*/ 5 h 11"/>
                  <a:gd name="T18" fmla="*/ 20 w 23"/>
                  <a:gd name="T19" fmla="*/ 5 h 11"/>
                  <a:gd name="T20" fmla="*/ 22 w 23"/>
                  <a:gd name="T21" fmla="*/ 10 h 11"/>
                  <a:gd name="T22" fmla="*/ 23 w 23"/>
                  <a:gd name="T23" fmla="*/ 11 h 11"/>
                  <a:gd name="T24" fmla="*/ 22 w 23"/>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1">
                    <a:moveTo>
                      <a:pt x="22" y="11"/>
                    </a:moveTo>
                    <a:cubicBezTo>
                      <a:pt x="21" y="11"/>
                      <a:pt x="17" y="9"/>
                      <a:pt x="8" y="6"/>
                    </a:cubicBezTo>
                    <a:cubicBezTo>
                      <a:pt x="6" y="5"/>
                      <a:pt x="3" y="5"/>
                      <a:pt x="0" y="4"/>
                    </a:cubicBezTo>
                    <a:cubicBezTo>
                      <a:pt x="5" y="0"/>
                      <a:pt x="5" y="0"/>
                      <a:pt x="5" y="0"/>
                    </a:cubicBezTo>
                    <a:cubicBezTo>
                      <a:pt x="6" y="0"/>
                      <a:pt x="6" y="0"/>
                      <a:pt x="6" y="0"/>
                    </a:cubicBezTo>
                    <a:cubicBezTo>
                      <a:pt x="13" y="5"/>
                      <a:pt x="13" y="5"/>
                      <a:pt x="13" y="5"/>
                    </a:cubicBezTo>
                    <a:cubicBezTo>
                      <a:pt x="13" y="5"/>
                      <a:pt x="13" y="5"/>
                      <a:pt x="13" y="5"/>
                    </a:cubicBezTo>
                    <a:cubicBezTo>
                      <a:pt x="14" y="5"/>
                      <a:pt x="14" y="5"/>
                      <a:pt x="14" y="5"/>
                    </a:cubicBezTo>
                    <a:cubicBezTo>
                      <a:pt x="17" y="5"/>
                      <a:pt x="17" y="5"/>
                      <a:pt x="17" y="5"/>
                    </a:cubicBezTo>
                    <a:cubicBezTo>
                      <a:pt x="20" y="5"/>
                      <a:pt x="20" y="5"/>
                      <a:pt x="20" y="5"/>
                    </a:cubicBezTo>
                    <a:cubicBezTo>
                      <a:pt x="22" y="10"/>
                      <a:pt x="22" y="10"/>
                      <a:pt x="22" y="10"/>
                    </a:cubicBezTo>
                    <a:cubicBezTo>
                      <a:pt x="23" y="11"/>
                      <a:pt x="23" y="11"/>
                      <a:pt x="23" y="11"/>
                    </a:cubicBezTo>
                    <a:cubicBezTo>
                      <a:pt x="22" y="11"/>
                      <a:pt x="22" y="11"/>
                      <a:pt x="22" y="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4" name="Freeform 2290"/>
              <p:cNvSpPr>
                <a:spLocks/>
              </p:cNvSpPr>
              <p:nvPr/>
            </p:nvSpPr>
            <p:spPr bwMode="auto">
              <a:xfrm>
                <a:off x="2910" y="3182"/>
                <a:ext cx="19" cy="7"/>
              </a:xfrm>
              <a:custGeom>
                <a:avLst/>
                <a:gdLst>
                  <a:gd name="T0" fmla="*/ 4 w 14"/>
                  <a:gd name="T1" fmla="*/ 5 h 5"/>
                  <a:gd name="T2" fmla="*/ 1 w 14"/>
                  <a:gd name="T3" fmla="*/ 4 h 5"/>
                  <a:gd name="T4" fmla="*/ 0 w 14"/>
                  <a:gd name="T5" fmla="*/ 2 h 5"/>
                  <a:gd name="T6" fmla="*/ 1 w 14"/>
                  <a:gd name="T7" fmla="*/ 1 h 5"/>
                  <a:gd name="T8" fmla="*/ 3 w 14"/>
                  <a:gd name="T9" fmla="*/ 0 h 5"/>
                  <a:gd name="T10" fmla="*/ 8 w 14"/>
                  <a:gd name="T11" fmla="*/ 1 h 5"/>
                  <a:gd name="T12" fmla="*/ 8 w 14"/>
                  <a:gd name="T13" fmla="*/ 1 h 5"/>
                  <a:gd name="T14" fmla="*/ 8 w 14"/>
                  <a:gd name="T15" fmla="*/ 1 h 5"/>
                  <a:gd name="T16" fmla="*/ 12 w 14"/>
                  <a:gd name="T17" fmla="*/ 0 h 5"/>
                  <a:gd name="T18" fmla="*/ 14 w 14"/>
                  <a:gd name="T19" fmla="*/ 1 h 5"/>
                  <a:gd name="T20" fmla="*/ 14 w 14"/>
                  <a:gd name="T21" fmla="*/ 3 h 5"/>
                  <a:gd name="T22" fmla="*/ 12 w 14"/>
                  <a:gd name="T23" fmla="*/ 5 h 5"/>
                  <a:gd name="T24" fmla="*/ 8 w 14"/>
                  <a:gd name="T25" fmla="*/ 4 h 5"/>
                  <a:gd name="T26" fmla="*/ 8 w 14"/>
                  <a:gd name="T27" fmla="*/ 4 h 5"/>
                  <a:gd name="T28" fmla="*/ 8 w 14"/>
                  <a:gd name="T29" fmla="*/ 4 h 5"/>
                  <a:gd name="T30" fmla="*/ 4 w 14"/>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5">
                    <a:moveTo>
                      <a:pt x="4" y="5"/>
                    </a:moveTo>
                    <a:cubicBezTo>
                      <a:pt x="1" y="4"/>
                      <a:pt x="1" y="4"/>
                      <a:pt x="1" y="4"/>
                    </a:cubicBezTo>
                    <a:cubicBezTo>
                      <a:pt x="0" y="2"/>
                      <a:pt x="0" y="2"/>
                      <a:pt x="0" y="2"/>
                    </a:cubicBezTo>
                    <a:cubicBezTo>
                      <a:pt x="1" y="1"/>
                      <a:pt x="1" y="1"/>
                      <a:pt x="1" y="1"/>
                    </a:cubicBezTo>
                    <a:cubicBezTo>
                      <a:pt x="1" y="1"/>
                      <a:pt x="2" y="0"/>
                      <a:pt x="3" y="0"/>
                    </a:cubicBezTo>
                    <a:cubicBezTo>
                      <a:pt x="4" y="0"/>
                      <a:pt x="6" y="1"/>
                      <a:pt x="8" y="1"/>
                    </a:cubicBezTo>
                    <a:cubicBezTo>
                      <a:pt x="8" y="1"/>
                      <a:pt x="8" y="1"/>
                      <a:pt x="8" y="1"/>
                    </a:cubicBezTo>
                    <a:cubicBezTo>
                      <a:pt x="8" y="1"/>
                      <a:pt x="8" y="1"/>
                      <a:pt x="8" y="1"/>
                    </a:cubicBezTo>
                    <a:cubicBezTo>
                      <a:pt x="12" y="0"/>
                      <a:pt x="12" y="0"/>
                      <a:pt x="12" y="0"/>
                    </a:cubicBezTo>
                    <a:cubicBezTo>
                      <a:pt x="14" y="0"/>
                      <a:pt x="14" y="1"/>
                      <a:pt x="14" y="1"/>
                    </a:cubicBezTo>
                    <a:cubicBezTo>
                      <a:pt x="14" y="3"/>
                      <a:pt x="14" y="3"/>
                      <a:pt x="14" y="3"/>
                    </a:cubicBezTo>
                    <a:cubicBezTo>
                      <a:pt x="12" y="5"/>
                      <a:pt x="12" y="5"/>
                      <a:pt x="12" y="5"/>
                    </a:cubicBezTo>
                    <a:cubicBezTo>
                      <a:pt x="8" y="4"/>
                      <a:pt x="8" y="4"/>
                      <a:pt x="8" y="4"/>
                    </a:cubicBezTo>
                    <a:cubicBezTo>
                      <a:pt x="8" y="4"/>
                      <a:pt x="8" y="4"/>
                      <a:pt x="8" y="4"/>
                    </a:cubicBezTo>
                    <a:cubicBezTo>
                      <a:pt x="8" y="4"/>
                      <a:pt x="8" y="4"/>
                      <a:pt x="8" y="4"/>
                    </a:cubicBezTo>
                    <a:cubicBezTo>
                      <a:pt x="4" y="5"/>
                      <a:pt x="4" y="5"/>
                      <a:pt x="4" y="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5" name="Freeform 2291"/>
              <p:cNvSpPr>
                <a:spLocks/>
              </p:cNvSpPr>
              <p:nvPr/>
            </p:nvSpPr>
            <p:spPr bwMode="auto">
              <a:xfrm>
                <a:off x="2910" y="3182"/>
                <a:ext cx="19" cy="7"/>
              </a:xfrm>
              <a:custGeom>
                <a:avLst/>
                <a:gdLst>
                  <a:gd name="T0" fmla="*/ 4 w 14"/>
                  <a:gd name="T1" fmla="*/ 5 h 5"/>
                  <a:gd name="T2" fmla="*/ 1 w 14"/>
                  <a:gd name="T3" fmla="*/ 4 h 5"/>
                  <a:gd name="T4" fmla="*/ 0 w 14"/>
                  <a:gd name="T5" fmla="*/ 2 h 5"/>
                  <a:gd name="T6" fmla="*/ 1 w 14"/>
                  <a:gd name="T7" fmla="*/ 1 h 5"/>
                  <a:gd name="T8" fmla="*/ 3 w 14"/>
                  <a:gd name="T9" fmla="*/ 0 h 5"/>
                  <a:gd name="T10" fmla="*/ 8 w 14"/>
                  <a:gd name="T11" fmla="*/ 1 h 5"/>
                  <a:gd name="T12" fmla="*/ 8 w 14"/>
                  <a:gd name="T13" fmla="*/ 1 h 5"/>
                  <a:gd name="T14" fmla="*/ 8 w 14"/>
                  <a:gd name="T15" fmla="*/ 1 h 5"/>
                  <a:gd name="T16" fmla="*/ 12 w 14"/>
                  <a:gd name="T17" fmla="*/ 0 h 5"/>
                  <a:gd name="T18" fmla="*/ 14 w 14"/>
                  <a:gd name="T19" fmla="*/ 1 h 5"/>
                  <a:gd name="T20" fmla="*/ 14 w 14"/>
                  <a:gd name="T21" fmla="*/ 3 h 5"/>
                  <a:gd name="T22" fmla="*/ 12 w 14"/>
                  <a:gd name="T23" fmla="*/ 5 h 5"/>
                  <a:gd name="T24" fmla="*/ 8 w 14"/>
                  <a:gd name="T25" fmla="*/ 4 h 5"/>
                  <a:gd name="T26" fmla="*/ 8 w 14"/>
                  <a:gd name="T27" fmla="*/ 4 h 5"/>
                  <a:gd name="T28" fmla="*/ 8 w 14"/>
                  <a:gd name="T29" fmla="*/ 4 h 5"/>
                  <a:gd name="T30" fmla="*/ 4 w 14"/>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5">
                    <a:moveTo>
                      <a:pt x="4" y="5"/>
                    </a:moveTo>
                    <a:cubicBezTo>
                      <a:pt x="1" y="4"/>
                      <a:pt x="1" y="4"/>
                      <a:pt x="1" y="4"/>
                    </a:cubicBezTo>
                    <a:cubicBezTo>
                      <a:pt x="0" y="2"/>
                      <a:pt x="0" y="2"/>
                      <a:pt x="0" y="2"/>
                    </a:cubicBezTo>
                    <a:cubicBezTo>
                      <a:pt x="1" y="1"/>
                      <a:pt x="1" y="1"/>
                      <a:pt x="1" y="1"/>
                    </a:cubicBezTo>
                    <a:cubicBezTo>
                      <a:pt x="1" y="1"/>
                      <a:pt x="2" y="0"/>
                      <a:pt x="3" y="0"/>
                    </a:cubicBezTo>
                    <a:cubicBezTo>
                      <a:pt x="4" y="0"/>
                      <a:pt x="6" y="1"/>
                      <a:pt x="8" y="1"/>
                    </a:cubicBezTo>
                    <a:cubicBezTo>
                      <a:pt x="8" y="1"/>
                      <a:pt x="8" y="1"/>
                      <a:pt x="8" y="1"/>
                    </a:cubicBezTo>
                    <a:cubicBezTo>
                      <a:pt x="8" y="1"/>
                      <a:pt x="8" y="1"/>
                      <a:pt x="8" y="1"/>
                    </a:cubicBezTo>
                    <a:cubicBezTo>
                      <a:pt x="12" y="0"/>
                      <a:pt x="12" y="0"/>
                      <a:pt x="12" y="0"/>
                    </a:cubicBezTo>
                    <a:cubicBezTo>
                      <a:pt x="14" y="0"/>
                      <a:pt x="14" y="1"/>
                      <a:pt x="14" y="1"/>
                    </a:cubicBezTo>
                    <a:cubicBezTo>
                      <a:pt x="14" y="3"/>
                      <a:pt x="14" y="3"/>
                      <a:pt x="14" y="3"/>
                    </a:cubicBezTo>
                    <a:cubicBezTo>
                      <a:pt x="12" y="5"/>
                      <a:pt x="12" y="5"/>
                      <a:pt x="12" y="5"/>
                    </a:cubicBezTo>
                    <a:cubicBezTo>
                      <a:pt x="8" y="4"/>
                      <a:pt x="8" y="4"/>
                      <a:pt x="8" y="4"/>
                    </a:cubicBezTo>
                    <a:cubicBezTo>
                      <a:pt x="8" y="4"/>
                      <a:pt x="8" y="4"/>
                      <a:pt x="8" y="4"/>
                    </a:cubicBezTo>
                    <a:cubicBezTo>
                      <a:pt x="8" y="4"/>
                      <a:pt x="8" y="4"/>
                      <a:pt x="8" y="4"/>
                    </a:cubicBezTo>
                    <a:cubicBezTo>
                      <a:pt x="4" y="5"/>
                      <a:pt x="4" y="5"/>
                      <a:pt x="4" y="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6" name="Freeform 2292"/>
              <p:cNvSpPr>
                <a:spLocks/>
              </p:cNvSpPr>
              <p:nvPr/>
            </p:nvSpPr>
            <p:spPr bwMode="auto">
              <a:xfrm>
                <a:off x="2732" y="3413"/>
                <a:ext cx="152" cy="223"/>
              </a:xfrm>
              <a:custGeom>
                <a:avLst/>
                <a:gdLst>
                  <a:gd name="T0" fmla="*/ 91 w 110"/>
                  <a:gd name="T1" fmla="*/ 157 h 162"/>
                  <a:gd name="T2" fmla="*/ 56 w 110"/>
                  <a:gd name="T3" fmla="*/ 133 h 162"/>
                  <a:gd name="T4" fmla="*/ 43 w 110"/>
                  <a:gd name="T5" fmla="*/ 113 h 162"/>
                  <a:gd name="T6" fmla="*/ 34 w 110"/>
                  <a:gd name="T7" fmla="*/ 101 h 162"/>
                  <a:gd name="T8" fmla="*/ 22 w 110"/>
                  <a:gd name="T9" fmla="*/ 73 h 162"/>
                  <a:gd name="T10" fmla="*/ 4 w 110"/>
                  <a:gd name="T11" fmla="*/ 54 h 162"/>
                  <a:gd name="T12" fmla="*/ 4 w 110"/>
                  <a:gd name="T13" fmla="*/ 50 h 162"/>
                  <a:gd name="T14" fmla="*/ 4 w 110"/>
                  <a:gd name="T15" fmla="*/ 50 h 162"/>
                  <a:gd name="T16" fmla="*/ 4 w 110"/>
                  <a:gd name="T17" fmla="*/ 47 h 162"/>
                  <a:gd name="T18" fmla="*/ 4 w 110"/>
                  <a:gd name="T19" fmla="*/ 46 h 162"/>
                  <a:gd name="T20" fmla="*/ 1 w 110"/>
                  <a:gd name="T21" fmla="*/ 37 h 162"/>
                  <a:gd name="T22" fmla="*/ 9 w 110"/>
                  <a:gd name="T23" fmla="*/ 33 h 162"/>
                  <a:gd name="T24" fmla="*/ 9 w 110"/>
                  <a:gd name="T25" fmla="*/ 38 h 162"/>
                  <a:gd name="T26" fmla="*/ 12 w 110"/>
                  <a:gd name="T27" fmla="*/ 38 h 162"/>
                  <a:gd name="T28" fmla="*/ 21 w 110"/>
                  <a:gd name="T29" fmla="*/ 43 h 162"/>
                  <a:gd name="T30" fmla="*/ 21 w 110"/>
                  <a:gd name="T31" fmla="*/ 43 h 162"/>
                  <a:gd name="T32" fmla="*/ 33 w 110"/>
                  <a:gd name="T33" fmla="*/ 26 h 162"/>
                  <a:gd name="T34" fmla="*/ 46 w 110"/>
                  <a:gd name="T35" fmla="*/ 19 h 162"/>
                  <a:gd name="T36" fmla="*/ 53 w 110"/>
                  <a:gd name="T37" fmla="*/ 0 h 162"/>
                  <a:gd name="T38" fmla="*/ 84 w 110"/>
                  <a:gd name="T39" fmla="*/ 21 h 162"/>
                  <a:gd name="T40" fmla="*/ 98 w 110"/>
                  <a:gd name="T41" fmla="*/ 24 h 162"/>
                  <a:gd name="T42" fmla="*/ 95 w 110"/>
                  <a:gd name="T43" fmla="*/ 31 h 162"/>
                  <a:gd name="T44" fmla="*/ 95 w 110"/>
                  <a:gd name="T45" fmla="*/ 31 h 162"/>
                  <a:gd name="T46" fmla="*/ 100 w 110"/>
                  <a:gd name="T47" fmla="*/ 35 h 162"/>
                  <a:gd name="T48" fmla="*/ 100 w 110"/>
                  <a:gd name="T49" fmla="*/ 37 h 162"/>
                  <a:gd name="T50" fmla="*/ 98 w 110"/>
                  <a:gd name="T51" fmla="*/ 37 h 162"/>
                  <a:gd name="T52" fmla="*/ 72 w 110"/>
                  <a:gd name="T53" fmla="*/ 51 h 162"/>
                  <a:gd name="T54" fmla="*/ 70 w 110"/>
                  <a:gd name="T55" fmla="*/ 57 h 162"/>
                  <a:gd name="T56" fmla="*/ 65 w 110"/>
                  <a:gd name="T57" fmla="*/ 63 h 162"/>
                  <a:gd name="T58" fmla="*/ 68 w 110"/>
                  <a:gd name="T59" fmla="*/ 68 h 162"/>
                  <a:gd name="T60" fmla="*/ 72 w 110"/>
                  <a:gd name="T61" fmla="*/ 76 h 162"/>
                  <a:gd name="T62" fmla="*/ 72 w 110"/>
                  <a:gd name="T63" fmla="*/ 83 h 162"/>
                  <a:gd name="T64" fmla="*/ 78 w 110"/>
                  <a:gd name="T65" fmla="*/ 83 h 162"/>
                  <a:gd name="T66" fmla="*/ 84 w 110"/>
                  <a:gd name="T67" fmla="*/ 87 h 162"/>
                  <a:gd name="T68" fmla="*/ 90 w 110"/>
                  <a:gd name="T69" fmla="*/ 86 h 162"/>
                  <a:gd name="T70" fmla="*/ 91 w 110"/>
                  <a:gd name="T71" fmla="*/ 86 h 162"/>
                  <a:gd name="T72" fmla="*/ 94 w 110"/>
                  <a:gd name="T73" fmla="*/ 84 h 162"/>
                  <a:gd name="T74" fmla="*/ 94 w 110"/>
                  <a:gd name="T75" fmla="*/ 91 h 162"/>
                  <a:gd name="T76" fmla="*/ 96 w 110"/>
                  <a:gd name="T77" fmla="*/ 96 h 162"/>
                  <a:gd name="T78" fmla="*/ 103 w 110"/>
                  <a:gd name="T79" fmla="*/ 96 h 162"/>
                  <a:gd name="T80" fmla="*/ 110 w 110"/>
                  <a:gd name="T81" fmla="*/ 110 h 162"/>
                  <a:gd name="T82" fmla="*/ 107 w 110"/>
                  <a:gd name="T83" fmla="*/ 132 h 162"/>
                  <a:gd name="T84" fmla="*/ 106 w 110"/>
                  <a:gd name="T85" fmla="*/ 149 h 162"/>
                  <a:gd name="T86" fmla="*/ 103 w 110"/>
                  <a:gd name="T87" fmla="*/ 155 h 162"/>
                  <a:gd name="T88" fmla="*/ 103 w 110"/>
                  <a:gd name="T89" fmla="*/ 156 h 162"/>
                  <a:gd name="T90" fmla="*/ 101 w 110"/>
                  <a:gd name="T91" fmla="*/ 159 h 162"/>
                  <a:gd name="T92" fmla="*/ 95 w 110"/>
                  <a:gd name="T9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62">
                    <a:moveTo>
                      <a:pt x="95" y="162"/>
                    </a:moveTo>
                    <a:cubicBezTo>
                      <a:pt x="91" y="157"/>
                      <a:pt x="91" y="157"/>
                      <a:pt x="91" y="157"/>
                    </a:cubicBezTo>
                    <a:cubicBezTo>
                      <a:pt x="88" y="153"/>
                      <a:pt x="83" y="150"/>
                      <a:pt x="75" y="145"/>
                    </a:cubicBezTo>
                    <a:cubicBezTo>
                      <a:pt x="56" y="133"/>
                      <a:pt x="56" y="133"/>
                      <a:pt x="56" y="133"/>
                    </a:cubicBezTo>
                    <a:cubicBezTo>
                      <a:pt x="50" y="128"/>
                      <a:pt x="45" y="121"/>
                      <a:pt x="43" y="113"/>
                    </a:cubicBezTo>
                    <a:cubicBezTo>
                      <a:pt x="43" y="113"/>
                      <a:pt x="43" y="113"/>
                      <a:pt x="43" y="113"/>
                    </a:cubicBezTo>
                    <a:cubicBezTo>
                      <a:pt x="43" y="113"/>
                      <a:pt x="43" y="113"/>
                      <a:pt x="43" y="113"/>
                    </a:cubicBezTo>
                    <a:cubicBezTo>
                      <a:pt x="40" y="112"/>
                      <a:pt x="37" y="108"/>
                      <a:pt x="34" y="101"/>
                    </a:cubicBezTo>
                    <a:cubicBezTo>
                      <a:pt x="31" y="95"/>
                      <a:pt x="30" y="90"/>
                      <a:pt x="30" y="88"/>
                    </a:cubicBezTo>
                    <a:cubicBezTo>
                      <a:pt x="30" y="86"/>
                      <a:pt x="27" y="81"/>
                      <a:pt x="22" y="73"/>
                    </a:cubicBezTo>
                    <a:cubicBezTo>
                      <a:pt x="17" y="65"/>
                      <a:pt x="14" y="61"/>
                      <a:pt x="13" y="59"/>
                    </a:cubicBezTo>
                    <a:cubicBezTo>
                      <a:pt x="4" y="54"/>
                      <a:pt x="4" y="54"/>
                      <a:pt x="4" y="54"/>
                    </a:cubicBezTo>
                    <a:cubicBezTo>
                      <a:pt x="4" y="53"/>
                      <a:pt x="3" y="53"/>
                      <a:pt x="3" y="52"/>
                    </a:cubicBezTo>
                    <a:cubicBezTo>
                      <a:pt x="3" y="51"/>
                      <a:pt x="3" y="51"/>
                      <a:pt x="4" y="50"/>
                    </a:cubicBezTo>
                    <a:cubicBezTo>
                      <a:pt x="4" y="50"/>
                      <a:pt x="4" y="50"/>
                      <a:pt x="4" y="50"/>
                    </a:cubicBezTo>
                    <a:cubicBezTo>
                      <a:pt x="4" y="50"/>
                      <a:pt x="4" y="50"/>
                      <a:pt x="4" y="50"/>
                    </a:cubicBezTo>
                    <a:cubicBezTo>
                      <a:pt x="4" y="48"/>
                      <a:pt x="4" y="48"/>
                      <a:pt x="4" y="48"/>
                    </a:cubicBezTo>
                    <a:cubicBezTo>
                      <a:pt x="4" y="47"/>
                      <a:pt x="4" y="47"/>
                      <a:pt x="4" y="47"/>
                    </a:cubicBezTo>
                    <a:cubicBezTo>
                      <a:pt x="4" y="47"/>
                      <a:pt x="4" y="47"/>
                      <a:pt x="4" y="47"/>
                    </a:cubicBezTo>
                    <a:cubicBezTo>
                      <a:pt x="4" y="46"/>
                      <a:pt x="4" y="46"/>
                      <a:pt x="4" y="46"/>
                    </a:cubicBezTo>
                    <a:cubicBezTo>
                      <a:pt x="1" y="41"/>
                      <a:pt x="1" y="41"/>
                      <a:pt x="1" y="41"/>
                    </a:cubicBezTo>
                    <a:cubicBezTo>
                      <a:pt x="0" y="39"/>
                      <a:pt x="0" y="38"/>
                      <a:pt x="1" y="37"/>
                    </a:cubicBezTo>
                    <a:cubicBezTo>
                      <a:pt x="4" y="33"/>
                      <a:pt x="7" y="31"/>
                      <a:pt x="9" y="30"/>
                    </a:cubicBezTo>
                    <a:cubicBezTo>
                      <a:pt x="9" y="33"/>
                      <a:pt x="9" y="33"/>
                      <a:pt x="9" y="33"/>
                    </a:cubicBezTo>
                    <a:cubicBezTo>
                      <a:pt x="9" y="37"/>
                      <a:pt x="9" y="37"/>
                      <a:pt x="9" y="37"/>
                    </a:cubicBezTo>
                    <a:cubicBezTo>
                      <a:pt x="9" y="38"/>
                      <a:pt x="9" y="38"/>
                      <a:pt x="9" y="38"/>
                    </a:cubicBezTo>
                    <a:cubicBezTo>
                      <a:pt x="9" y="38"/>
                      <a:pt x="9" y="38"/>
                      <a:pt x="9" y="38"/>
                    </a:cubicBezTo>
                    <a:cubicBezTo>
                      <a:pt x="12" y="38"/>
                      <a:pt x="12" y="38"/>
                      <a:pt x="12" y="38"/>
                    </a:cubicBezTo>
                    <a:cubicBezTo>
                      <a:pt x="15" y="39"/>
                      <a:pt x="15" y="39"/>
                      <a:pt x="15" y="39"/>
                    </a:cubicBezTo>
                    <a:cubicBezTo>
                      <a:pt x="17" y="42"/>
                      <a:pt x="19" y="43"/>
                      <a:pt x="21" y="43"/>
                    </a:cubicBezTo>
                    <a:cubicBezTo>
                      <a:pt x="21" y="43"/>
                      <a:pt x="21" y="43"/>
                      <a:pt x="21" y="43"/>
                    </a:cubicBezTo>
                    <a:cubicBezTo>
                      <a:pt x="21" y="43"/>
                      <a:pt x="21" y="43"/>
                      <a:pt x="21" y="43"/>
                    </a:cubicBezTo>
                    <a:cubicBezTo>
                      <a:pt x="23" y="42"/>
                      <a:pt x="24" y="40"/>
                      <a:pt x="25" y="37"/>
                    </a:cubicBezTo>
                    <a:cubicBezTo>
                      <a:pt x="26" y="32"/>
                      <a:pt x="29" y="28"/>
                      <a:pt x="33" y="26"/>
                    </a:cubicBezTo>
                    <a:cubicBezTo>
                      <a:pt x="40" y="23"/>
                      <a:pt x="40" y="23"/>
                      <a:pt x="40" y="23"/>
                    </a:cubicBezTo>
                    <a:cubicBezTo>
                      <a:pt x="42" y="22"/>
                      <a:pt x="44" y="20"/>
                      <a:pt x="46" y="19"/>
                    </a:cubicBezTo>
                    <a:cubicBezTo>
                      <a:pt x="49" y="17"/>
                      <a:pt x="51" y="14"/>
                      <a:pt x="52" y="11"/>
                    </a:cubicBezTo>
                    <a:cubicBezTo>
                      <a:pt x="53" y="8"/>
                      <a:pt x="54" y="4"/>
                      <a:pt x="53" y="0"/>
                    </a:cubicBezTo>
                    <a:cubicBezTo>
                      <a:pt x="58" y="1"/>
                      <a:pt x="61" y="3"/>
                      <a:pt x="62" y="5"/>
                    </a:cubicBezTo>
                    <a:cubicBezTo>
                      <a:pt x="63" y="13"/>
                      <a:pt x="71" y="18"/>
                      <a:pt x="84" y="21"/>
                    </a:cubicBezTo>
                    <a:cubicBezTo>
                      <a:pt x="96" y="22"/>
                      <a:pt x="96" y="22"/>
                      <a:pt x="96" y="22"/>
                    </a:cubicBezTo>
                    <a:cubicBezTo>
                      <a:pt x="97" y="23"/>
                      <a:pt x="98" y="23"/>
                      <a:pt x="98" y="24"/>
                    </a:cubicBezTo>
                    <a:cubicBezTo>
                      <a:pt x="98" y="24"/>
                      <a:pt x="98" y="25"/>
                      <a:pt x="98" y="25"/>
                    </a:cubicBezTo>
                    <a:cubicBezTo>
                      <a:pt x="95" y="28"/>
                      <a:pt x="94" y="30"/>
                      <a:pt x="95" y="31"/>
                    </a:cubicBezTo>
                    <a:cubicBezTo>
                      <a:pt x="95" y="31"/>
                      <a:pt x="95" y="31"/>
                      <a:pt x="95" y="31"/>
                    </a:cubicBezTo>
                    <a:cubicBezTo>
                      <a:pt x="95" y="31"/>
                      <a:pt x="95" y="31"/>
                      <a:pt x="95" y="31"/>
                    </a:cubicBezTo>
                    <a:cubicBezTo>
                      <a:pt x="98" y="34"/>
                      <a:pt x="98" y="34"/>
                      <a:pt x="98" y="34"/>
                    </a:cubicBezTo>
                    <a:cubicBezTo>
                      <a:pt x="100" y="35"/>
                      <a:pt x="100" y="35"/>
                      <a:pt x="100" y="35"/>
                    </a:cubicBezTo>
                    <a:cubicBezTo>
                      <a:pt x="100" y="37"/>
                      <a:pt x="100" y="37"/>
                      <a:pt x="100" y="37"/>
                    </a:cubicBezTo>
                    <a:cubicBezTo>
                      <a:pt x="100" y="37"/>
                      <a:pt x="100" y="37"/>
                      <a:pt x="100" y="37"/>
                    </a:cubicBezTo>
                    <a:cubicBezTo>
                      <a:pt x="100" y="37"/>
                      <a:pt x="99" y="37"/>
                      <a:pt x="99" y="37"/>
                    </a:cubicBezTo>
                    <a:cubicBezTo>
                      <a:pt x="99" y="37"/>
                      <a:pt x="98" y="37"/>
                      <a:pt x="98" y="37"/>
                    </a:cubicBezTo>
                    <a:cubicBezTo>
                      <a:pt x="92" y="37"/>
                      <a:pt x="92" y="37"/>
                      <a:pt x="92" y="37"/>
                    </a:cubicBezTo>
                    <a:cubicBezTo>
                      <a:pt x="80" y="39"/>
                      <a:pt x="73" y="44"/>
                      <a:pt x="72" y="51"/>
                    </a:cubicBezTo>
                    <a:cubicBezTo>
                      <a:pt x="72" y="54"/>
                      <a:pt x="72" y="54"/>
                      <a:pt x="72" y="54"/>
                    </a:cubicBezTo>
                    <a:cubicBezTo>
                      <a:pt x="70" y="57"/>
                      <a:pt x="70" y="57"/>
                      <a:pt x="70" y="57"/>
                    </a:cubicBezTo>
                    <a:cubicBezTo>
                      <a:pt x="68" y="59"/>
                      <a:pt x="68" y="59"/>
                      <a:pt x="68" y="59"/>
                    </a:cubicBezTo>
                    <a:cubicBezTo>
                      <a:pt x="66" y="60"/>
                      <a:pt x="66" y="61"/>
                      <a:pt x="65" y="63"/>
                    </a:cubicBezTo>
                    <a:cubicBezTo>
                      <a:pt x="65" y="65"/>
                      <a:pt x="66" y="66"/>
                      <a:pt x="67" y="67"/>
                    </a:cubicBezTo>
                    <a:cubicBezTo>
                      <a:pt x="68" y="68"/>
                      <a:pt x="68" y="68"/>
                      <a:pt x="68" y="68"/>
                    </a:cubicBezTo>
                    <a:cubicBezTo>
                      <a:pt x="68" y="70"/>
                      <a:pt x="69" y="71"/>
                      <a:pt x="70" y="72"/>
                    </a:cubicBezTo>
                    <a:cubicBezTo>
                      <a:pt x="72" y="76"/>
                      <a:pt x="72" y="76"/>
                      <a:pt x="72" y="76"/>
                    </a:cubicBezTo>
                    <a:cubicBezTo>
                      <a:pt x="71" y="79"/>
                      <a:pt x="71" y="79"/>
                      <a:pt x="71" y="79"/>
                    </a:cubicBezTo>
                    <a:cubicBezTo>
                      <a:pt x="71" y="80"/>
                      <a:pt x="71" y="82"/>
                      <a:pt x="72" y="83"/>
                    </a:cubicBezTo>
                    <a:cubicBezTo>
                      <a:pt x="75" y="83"/>
                      <a:pt x="75" y="83"/>
                      <a:pt x="75" y="83"/>
                    </a:cubicBezTo>
                    <a:cubicBezTo>
                      <a:pt x="78" y="83"/>
                      <a:pt x="78" y="83"/>
                      <a:pt x="78" y="83"/>
                    </a:cubicBezTo>
                    <a:cubicBezTo>
                      <a:pt x="83" y="86"/>
                      <a:pt x="83" y="86"/>
                      <a:pt x="83" y="86"/>
                    </a:cubicBezTo>
                    <a:cubicBezTo>
                      <a:pt x="84" y="87"/>
                      <a:pt x="84" y="87"/>
                      <a:pt x="84" y="87"/>
                    </a:cubicBezTo>
                    <a:cubicBezTo>
                      <a:pt x="84" y="87"/>
                      <a:pt x="84" y="87"/>
                      <a:pt x="84" y="87"/>
                    </a:cubicBezTo>
                    <a:cubicBezTo>
                      <a:pt x="90" y="86"/>
                      <a:pt x="90" y="86"/>
                      <a:pt x="90" y="86"/>
                    </a:cubicBezTo>
                    <a:cubicBezTo>
                      <a:pt x="90" y="86"/>
                      <a:pt x="90" y="86"/>
                      <a:pt x="90" y="86"/>
                    </a:cubicBezTo>
                    <a:cubicBezTo>
                      <a:pt x="91" y="86"/>
                      <a:pt x="91" y="86"/>
                      <a:pt x="91" y="86"/>
                    </a:cubicBezTo>
                    <a:cubicBezTo>
                      <a:pt x="92" y="85"/>
                      <a:pt x="93" y="84"/>
                      <a:pt x="94" y="84"/>
                    </a:cubicBezTo>
                    <a:cubicBezTo>
                      <a:pt x="94" y="84"/>
                      <a:pt x="94" y="84"/>
                      <a:pt x="94" y="84"/>
                    </a:cubicBezTo>
                    <a:cubicBezTo>
                      <a:pt x="95" y="87"/>
                      <a:pt x="95" y="87"/>
                      <a:pt x="95" y="87"/>
                    </a:cubicBezTo>
                    <a:cubicBezTo>
                      <a:pt x="94" y="91"/>
                      <a:pt x="94" y="91"/>
                      <a:pt x="94" y="91"/>
                    </a:cubicBezTo>
                    <a:cubicBezTo>
                      <a:pt x="94" y="93"/>
                      <a:pt x="95" y="95"/>
                      <a:pt x="96" y="96"/>
                    </a:cubicBezTo>
                    <a:cubicBezTo>
                      <a:pt x="96" y="96"/>
                      <a:pt x="96" y="96"/>
                      <a:pt x="96" y="96"/>
                    </a:cubicBezTo>
                    <a:cubicBezTo>
                      <a:pt x="96" y="96"/>
                      <a:pt x="96" y="96"/>
                      <a:pt x="96" y="96"/>
                    </a:cubicBezTo>
                    <a:cubicBezTo>
                      <a:pt x="103" y="96"/>
                      <a:pt x="103" y="96"/>
                      <a:pt x="103" y="96"/>
                    </a:cubicBezTo>
                    <a:cubicBezTo>
                      <a:pt x="107" y="103"/>
                      <a:pt x="107" y="103"/>
                      <a:pt x="107" y="103"/>
                    </a:cubicBezTo>
                    <a:cubicBezTo>
                      <a:pt x="110" y="110"/>
                      <a:pt x="110" y="110"/>
                      <a:pt x="110" y="110"/>
                    </a:cubicBezTo>
                    <a:cubicBezTo>
                      <a:pt x="108" y="115"/>
                      <a:pt x="108" y="120"/>
                      <a:pt x="108" y="122"/>
                    </a:cubicBezTo>
                    <a:cubicBezTo>
                      <a:pt x="107" y="132"/>
                      <a:pt x="107" y="132"/>
                      <a:pt x="107" y="132"/>
                    </a:cubicBezTo>
                    <a:cubicBezTo>
                      <a:pt x="105" y="136"/>
                      <a:pt x="105" y="139"/>
                      <a:pt x="105" y="141"/>
                    </a:cubicBezTo>
                    <a:cubicBezTo>
                      <a:pt x="107" y="143"/>
                      <a:pt x="109" y="147"/>
                      <a:pt x="106" y="149"/>
                    </a:cubicBezTo>
                    <a:cubicBezTo>
                      <a:pt x="105" y="150"/>
                      <a:pt x="104" y="151"/>
                      <a:pt x="103" y="153"/>
                    </a:cubicBezTo>
                    <a:cubicBezTo>
                      <a:pt x="103" y="155"/>
                      <a:pt x="103" y="155"/>
                      <a:pt x="103" y="155"/>
                    </a:cubicBezTo>
                    <a:cubicBezTo>
                      <a:pt x="103" y="155"/>
                      <a:pt x="103" y="155"/>
                      <a:pt x="103" y="155"/>
                    </a:cubicBezTo>
                    <a:cubicBezTo>
                      <a:pt x="103" y="156"/>
                      <a:pt x="103" y="156"/>
                      <a:pt x="103" y="156"/>
                    </a:cubicBezTo>
                    <a:cubicBezTo>
                      <a:pt x="102" y="156"/>
                      <a:pt x="102" y="156"/>
                      <a:pt x="102" y="156"/>
                    </a:cubicBezTo>
                    <a:cubicBezTo>
                      <a:pt x="101" y="159"/>
                      <a:pt x="101" y="159"/>
                      <a:pt x="101" y="159"/>
                    </a:cubicBezTo>
                    <a:cubicBezTo>
                      <a:pt x="100" y="162"/>
                      <a:pt x="100" y="162"/>
                      <a:pt x="100" y="162"/>
                    </a:cubicBezTo>
                    <a:cubicBezTo>
                      <a:pt x="95" y="162"/>
                      <a:pt x="95" y="162"/>
                      <a:pt x="95" y="16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7" name="Freeform 2293"/>
              <p:cNvSpPr>
                <a:spLocks/>
              </p:cNvSpPr>
              <p:nvPr/>
            </p:nvSpPr>
            <p:spPr bwMode="auto">
              <a:xfrm>
                <a:off x="2732" y="3413"/>
                <a:ext cx="152" cy="223"/>
              </a:xfrm>
              <a:custGeom>
                <a:avLst/>
                <a:gdLst>
                  <a:gd name="T0" fmla="*/ 91 w 110"/>
                  <a:gd name="T1" fmla="*/ 157 h 162"/>
                  <a:gd name="T2" fmla="*/ 56 w 110"/>
                  <a:gd name="T3" fmla="*/ 133 h 162"/>
                  <a:gd name="T4" fmla="*/ 43 w 110"/>
                  <a:gd name="T5" fmla="*/ 113 h 162"/>
                  <a:gd name="T6" fmla="*/ 34 w 110"/>
                  <a:gd name="T7" fmla="*/ 101 h 162"/>
                  <a:gd name="T8" fmla="*/ 22 w 110"/>
                  <a:gd name="T9" fmla="*/ 73 h 162"/>
                  <a:gd name="T10" fmla="*/ 4 w 110"/>
                  <a:gd name="T11" fmla="*/ 54 h 162"/>
                  <a:gd name="T12" fmla="*/ 4 w 110"/>
                  <a:gd name="T13" fmla="*/ 50 h 162"/>
                  <a:gd name="T14" fmla="*/ 4 w 110"/>
                  <a:gd name="T15" fmla="*/ 50 h 162"/>
                  <a:gd name="T16" fmla="*/ 4 w 110"/>
                  <a:gd name="T17" fmla="*/ 47 h 162"/>
                  <a:gd name="T18" fmla="*/ 4 w 110"/>
                  <a:gd name="T19" fmla="*/ 46 h 162"/>
                  <a:gd name="T20" fmla="*/ 1 w 110"/>
                  <a:gd name="T21" fmla="*/ 37 h 162"/>
                  <a:gd name="T22" fmla="*/ 9 w 110"/>
                  <a:gd name="T23" fmla="*/ 33 h 162"/>
                  <a:gd name="T24" fmla="*/ 9 w 110"/>
                  <a:gd name="T25" fmla="*/ 38 h 162"/>
                  <a:gd name="T26" fmla="*/ 12 w 110"/>
                  <a:gd name="T27" fmla="*/ 38 h 162"/>
                  <a:gd name="T28" fmla="*/ 21 w 110"/>
                  <a:gd name="T29" fmla="*/ 43 h 162"/>
                  <a:gd name="T30" fmla="*/ 21 w 110"/>
                  <a:gd name="T31" fmla="*/ 43 h 162"/>
                  <a:gd name="T32" fmla="*/ 33 w 110"/>
                  <a:gd name="T33" fmla="*/ 26 h 162"/>
                  <a:gd name="T34" fmla="*/ 46 w 110"/>
                  <a:gd name="T35" fmla="*/ 19 h 162"/>
                  <a:gd name="T36" fmla="*/ 53 w 110"/>
                  <a:gd name="T37" fmla="*/ 0 h 162"/>
                  <a:gd name="T38" fmla="*/ 84 w 110"/>
                  <a:gd name="T39" fmla="*/ 21 h 162"/>
                  <a:gd name="T40" fmla="*/ 98 w 110"/>
                  <a:gd name="T41" fmla="*/ 24 h 162"/>
                  <a:gd name="T42" fmla="*/ 95 w 110"/>
                  <a:gd name="T43" fmla="*/ 31 h 162"/>
                  <a:gd name="T44" fmla="*/ 95 w 110"/>
                  <a:gd name="T45" fmla="*/ 31 h 162"/>
                  <a:gd name="T46" fmla="*/ 100 w 110"/>
                  <a:gd name="T47" fmla="*/ 35 h 162"/>
                  <a:gd name="T48" fmla="*/ 100 w 110"/>
                  <a:gd name="T49" fmla="*/ 37 h 162"/>
                  <a:gd name="T50" fmla="*/ 98 w 110"/>
                  <a:gd name="T51" fmla="*/ 37 h 162"/>
                  <a:gd name="T52" fmla="*/ 72 w 110"/>
                  <a:gd name="T53" fmla="*/ 51 h 162"/>
                  <a:gd name="T54" fmla="*/ 70 w 110"/>
                  <a:gd name="T55" fmla="*/ 57 h 162"/>
                  <a:gd name="T56" fmla="*/ 65 w 110"/>
                  <a:gd name="T57" fmla="*/ 63 h 162"/>
                  <a:gd name="T58" fmla="*/ 68 w 110"/>
                  <a:gd name="T59" fmla="*/ 68 h 162"/>
                  <a:gd name="T60" fmla="*/ 72 w 110"/>
                  <a:gd name="T61" fmla="*/ 76 h 162"/>
                  <a:gd name="T62" fmla="*/ 72 w 110"/>
                  <a:gd name="T63" fmla="*/ 83 h 162"/>
                  <a:gd name="T64" fmla="*/ 78 w 110"/>
                  <a:gd name="T65" fmla="*/ 83 h 162"/>
                  <a:gd name="T66" fmla="*/ 84 w 110"/>
                  <a:gd name="T67" fmla="*/ 87 h 162"/>
                  <a:gd name="T68" fmla="*/ 90 w 110"/>
                  <a:gd name="T69" fmla="*/ 86 h 162"/>
                  <a:gd name="T70" fmla="*/ 91 w 110"/>
                  <a:gd name="T71" fmla="*/ 86 h 162"/>
                  <a:gd name="T72" fmla="*/ 94 w 110"/>
                  <a:gd name="T73" fmla="*/ 84 h 162"/>
                  <a:gd name="T74" fmla="*/ 94 w 110"/>
                  <a:gd name="T75" fmla="*/ 91 h 162"/>
                  <a:gd name="T76" fmla="*/ 96 w 110"/>
                  <a:gd name="T77" fmla="*/ 96 h 162"/>
                  <a:gd name="T78" fmla="*/ 103 w 110"/>
                  <a:gd name="T79" fmla="*/ 96 h 162"/>
                  <a:gd name="T80" fmla="*/ 110 w 110"/>
                  <a:gd name="T81" fmla="*/ 110 h 162"/>
                  <a:gd name="T82" fmla="*/ 107 w 110"/>
                  <a:gd name="T83" fmla="*/ 132 h 162"/>
                  <a:gd name="T84" fmla="*/ 106 w 110"/>
                  <a:gd name="T85" fmla="*/ 149 h 162"/>
                  <a:gd name="T86" fmla="*/ 103 w 110"/>
                  <a:gd name="T87" fmla="*/ 155 h 162"/>
                  <a:gd name="T88" fmla="*/ 103 w 110"/>
                  <a:gd name="T89" fmla="*/ 156 h 162"/>
                  <a:gd name="T90" fmla="*/ 101 w 110"/>
                  <a:gd name="T91" fmla="*/ 159 h 162"/>
                  <a:gd name="T92" fmla="*/ 95 w 110"/>
                  <a:gd name="T93"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162">
                    <a:moveTo>
                      <a:pt x="95" y="162"/>
                    </a:moveTo>
                    <a:cubicBezTo>
                      <a:pt x="91" y="157"/>
                      <a:pt x="91" y="157"/>
                      <a:pt x="91" y="157"/>
                    </a:cubicBezTo>
                    <a:cubicBezTo>
                      <a:pt x="88" y="153"/>
                      <a:pt x="83" y="150"/>
                      <a:pt x="75" y="145"/>
                    </a:cubicBezTo>
                    <a:cubicBezTo>
                      <a:pt x="56" y="133"/>
                      <a:pt x="56" y="133"/>
                      <a:pt x="56" y="133"/>
                    </a:cubicBezTo>
                    <a:cubicBezTo>
                      <a:pt x="50" y="128"/>
                      <a:pt x="45" y="121"/>
                      <a:pt x="43" y="113"/>
                    </a:cubicBezTo>
                    <a:cubicBezTo>
                      <a:pt x="43" y="113"/>
                      <a:pt x="43" y="113"/>
                      <a:pt x="43" y="113"/>
                    </a:cubicBezTo>
                    <a:cubicBezTo>
                      <a:pt x="43" y="113"/>
                      <a:pt x="43" y="113"/>
                      <a:pt x="43" y="113"/>
                    </a:cubicBezTo>
                    <a:cubicBezTo>
                      <a:pt x="40" y="112"/>
                      <a:pt x="37" y="108"/>
                      <a:pt x="34" y="101"/>
                    </a:cubicBezTo>
                    <a:cubicBezTo>
                      <a:pt x="31" y="95"/>
                      <a:pt x="30" y="90"/>
                      <a:pt x="30" y="88"/>
                    </a:cubicBezTo>
                    <a:cubicBezTo>
                      <a:pt x="30" y="86"/>
                      <a:pt x="27" y="81"/>
                      <a:pt x="22" y="73"/>
                    </a:cubicBezTo>
                    <a:cubicBezTo>
                      <a:pt x="17" y="65"/>
                      <a:pt x="14" y="61"/>
                      <a:pt x="13" y="59"/>
                    </a:cubicBezTo>
                    <a:cubicBezTo>
                      <a:pt x="4" y="54"/>
                      <a:pt x="4" y="54"/>
                      <a:pt x="4" y="54"/>
                    </a:cubicBezTo>
                    <a:cubicBezTo>
                      <a:pt x="4" y="53"/>
                      <a:pt x="3" y="53"/>
                      <a:pt x="3" y="52"/>
                    </a:cubicBezTo>
                    <a:cubicBezTo>
                      <a:pt x="3" y="51"/>
                      <a:pt x="3" y="51"/>
                      <a:pt x="4" y="50"/>
                    </a:cubicBezTo>
                    <a:cubicBezTo>
                      <a:pt x="4" y="50"/>
                      <a:pt x="4" y="50"/>
                      <a:pt x="4" y="50"/>
                    </a:cubicBezTo>
                    <a:cubicBezTo>
                      <a:pt x="4" y="50"/>
                      <a:pt x="4" y="50"/>
                      <a:pt x="4" y="50"/>
                    </a:cubicBezTo>
                    <a:cubicBezTo>
                      <a:pt x="4" y="48"/>
                      <a:pt x="4" y="48"/>
                      <a:pt x="4" y="48"/>
                    </a:cubicBezTo>
                    <a:cubicBezTo>
                      <a:pt x="4" y="47"/>
                      <a:pt x="4" y="47"/>
                      <a:pt x="4" y="47"/>
                    </a:cubicBezTo>
                    <a:cubicBezTo>
                      <a:pt x="4" y="47"/>
                      <a:pt x="4" y="47"/>
                      <a:pt x="4" y="47"/>
                    </a:cubicBezTo>
                    <a:cubicBezTo>
                      <a:pt x="4" y="46"/>
                      <a:pt x="4" y="46"/>
                      <a:pt x="4" y="46"/>
                    </a:cubicBezTo>
                    <a:cubicBezTo>
                      <a:pt x="1" y="41"/>
                      <a:pt x="1" y="41"/>
                      <a:pt x="1" y="41"/>
                    </a:cubicBezTo>
                    <a:cubicBezTo>
                      <a:pt x="0" y="39"/>
                      <a:pt x="0" y="38"/>
                      <a:pt x="1" y="37"/>
                    </a:cubicBezTo>
                    <a:cubicBezTo>
                      <a:pt x="4" y="33"/>
                      <a:pt x="7" y="31"/>
                      <a:pt x="9" y="30"/>
                    </a:cubicBezTo>
                    <a:cubicBezTo>
                      <a:pt x="9" y="33"/>
                      <a:pt x="9" y="33"/>
                      <a:pt x="9" y="33"/>
                    </a:cubicBezTo>
                    <a:cubicBezTo>
                      <a:pt x="9" y="37"/>
                      <a:pt x="9" y="37"/>
                      <a:pt x="9" y="37"/>
                    </a:cubicBezTo>
                    <a:cubicBezTo>
                      <a:pt x="9" y="38"/>
                      <a:pt x="9" y="38"/>
                      <a:pt x="9" y="38"/>
                    </a:cubicBezTo>
                    <a:cubicBezTo>
                      <a:pt x="9" y="38"/>
                      <a:pt x="9" y="38"/>
                      <a:pt x="9" y="38"/>
                    </a:cubicBezTo>
                    <a:cubicBezTo>
                      <a:pt x="12" y="38"/>
                      <a:pt x="12" y="38"/>
                      <a:pt x="12" y="38"/>
                    </a:cubicBezTo>
                    <a:cubicBezTo>
                      <a:pt x="15" y="39"/>
                      <a:pt x="15" y="39"/>
                      <a:pt x="15" y="39"/>
                    </a:cubicBezTo>
                    <a:cubicBezTo>
                      <a:pt x="17" y="42"/>
                      <a:pt x="19" y="43"/>
                      <a:pt x="21" y="43"/>
                    </a:cubicBezTo>
                    <a:cubicBezTo>
                      <a:pt x="21" y="43"/>
                      <a:pt x="21" y="43"/>
                      <a:pt x="21" y="43"/>
                    </a:cubicBezTo>
                    <a:cubicBezTo>
                      <a:pt x="21" y="43"/>
                      <a:pt x="21" y="43"/>
                      <a:pt x="21" y="43"/>
                    </a:cubicBezTo>
                    <a:cubicBezTo>
                      <a:pt x="23" y="42"/>
                      <a:pt x="24" y="40"/>
                      <a:pt x="25" y="37"/>
                    </a:cubicBezTo>
                    <a:cubicBezTo>
                      <a:pt x="26" y="32"/>
                      <a:pt x="29" y="28"/>
                      <a:pt x="33" y="26"/>
                    </a:cubicBezTo>
                    <a:cubicBezTo>
                      <a:pt x="40" y="23"/>
                      <a:pt x="40" y="23"/>
                      <a:pt x="40" y="23"/>
                    </a:cubicBezTo>
                    <a:cubicBezTo>
                      <a:pt x="42" y="22"/>
                      <a:pt x="44" y="20"/>
                      <a:pt x="46" y="19"/>
                    </a:cubicBezTo>
                    <a:cubicBezTo>
                      <a:pt x="49" y="17"/>
                      <a:pt x="51" y="14"/>
                      <a:pt x="52" y="11"/>
                    </a:cubicBezTo>
                    <a:cubicBezTo>
                      <a:pt x="53" y="8"/>
                      <a:pt x="54" y="4"/>
                      <a:pt x="53" y="0"/>
                    </a:cubicBezTo>
                    <a:cubicBezTo>
                      <a:pt x="58" y="1"/>
                      <a:pt x="61" y="3"/>
                      <a:pt x="62" y="5"/>
                    </a:cubicBezTo>
                    <a:cubicBezTo>
                      <a:pt x="63" y="13"/>
                      <a:pt x="71" y="18"/>
                      <a:pt x="84" y="21"/>
                    </a:cubicBezTo>
                    <a:cubicBezTo>
                      <a:pt x="96" y="22"/>
                      <a:pt x="96" y="22"/>
                      <a:pt x="96" y="22"/>
                    </a:cubicBezTo>
                    <a:cubicBezTo>
                      <a:pt x="97" y="23"/>
                      <a:pt x="98" y="23"/>
                      <a:pt x="98" y="24"/>
                    </a:cubicBezTo>
                    <a:cubicBezTo>
                      <a:pt x="98" y="24"/>
                      <a:pt x="98" y="25"/>
                      <a:pt x="98" y="25"/>
                    </a:cubicBezTo>
                    <a:cubicBezTo>
                      <a:pt x="95" y="28"/>
                      <a:pt x="94" y="30"/>
                      <a:pt x="95" y="31"/>
                    </a:cubicBezTo>
                    <a:cubicBezTo>
                      <a:pt x="95" y="31"/>
                      <a:pt x="95" y="31"/>
                      <a:pt x="95" y="31"/>
                    </a:cubicBezTo>
                    <a:cubicBezTo>
                      <a:pt x="95" y="31"/>
                      <a:pt x="95" y="31"/>
                      <a:pt x="95" y="31"/>
                    </a:cubicBezTo>
                    <a:cubicBezTo>
                      <a:pt x="98" y="34"/>
                      <a:pt x="98" y="34"/>
                      <a:pt x="98" y="34"/>
                    </a:cubicBezTo>
                    <a:cubicBezTo>
                      <a:pt x="100" y="35"/>
                      <a:pt x="100" y="35"/>
                      <a:pt x="100" y="35"/>
                    </a:cubicBezTo>
                    <a:cubicBezTo>
                      <a:pt x="100" y="37"/>
                      <a:pt x="100" y="37"/>
                      <a:pt x="100" y="37"/>
                    </a:cubicBezTo>
                    <a:cubicBezTo>
                      <a:pt x="100" y="37"/>
                      <a:pt x="100" y="37"/>
                      <a:pt x="100" y="37"/>
                    </a:cubicBezTo>
                    <a:cubicBezTo>
                      <a:pt x="100" y="37"/>
                      <a:pt x="99" y="37"/>
                      <a:pt x="99" y="37"/>
                    </a:cubicBezTo>
                    <a:cubicBezTo>
                      <a:pt x="99" y="37"/>
                      <a:pt x="98" y="37"/>
                      <a:pt x="98" y="37"/>
                    </a:cubicBezTo>
                    <a:cubicBezTo>
                      <a:pt x="92" y="37"/>
                      <a:pt x="92" y="37"/>
                      <a:pt x="92" y="37"/>
                    </a:cubicBezTo>
                    <a:cubicBezTo>
                      <a:pt x="80" y="39"/>
                      <a:pt x="73" y="44"/>
                      <a:pt x="72" y="51"/>
                    </a:cubicBezTo>
                    <a:cubicBezTo>
                      <a:pt x="72" y="54"/>
                      <a:pt x="72" y="54"/>
                      <a:pt x="72" y="54"/>
                    </a:cubicBezTo>
                    <a:cubicBezTo>
                      <a:pt x="70" y="57"/>
                      <a:pt x="70" y="57"/>
                      <a:pt x="70" y="57"/>
                    </a:cubicBezTo>
                    <a:cubicBezTo>
                      <a:pt x="68" y="59"/>
                      <a:pt x="68" y="59"/>
                      <a:pt x="68" y="59"/>
                    </a:cubicBezTo>
                    <a:cubicBezTo>
                      <a:pt x="66" y="60"/>
                      <a:pt x="66" y="61"/>
                      <a:pt x="65" y="63"/>
                    </a:cubicBezTo>
                    <a:cubicBezTo>
                      <a:pt x="65" y="65"/>
                      <a:pt x="66" y="66"/>
                      <a:pt x="67" y="67"/>
                    </a:cubicBezTo>
                    <a:cubicBezTo>
                      <a:pt x="68" y="68"/>
                      <a:pt x="68" y="68"/>
                      <a:pt x="68" y="68"/>
                    </a:cubicBezTo>
                    <a:cubicBezTo>
                      <a:pt x="68" y="70"/>
                      <a:pt x="69" y="71"/>
                      <a:pt x="70" y="72"/>
                    </a:cubicBezTo>
                    <a:cubicBezTo>
                      <a:pt x="72" y="76"/>
                      <a:pt x="72" y="76"/>
                      <a:pt x="72" y="76"/>
                    </a:cubicBezTo>
                    <a:cubicBezTo>
                      <a:pt x="71" y="79"/>
                      <a:pt x="71" y="79"/>
                      <a:pt x="71" y="79"/>
                    </a:cubicBezTo>
                    <a:cubicBezTo>
                      <a:pt x="71" y="80"/>
                      <a:pt x="71" y="82"/>
                      <a:pt x="72" y="83"/>
                    </a:cubicBezTo>
                    <a:cubicBezTo>
                      <a:pt x="75" y="83"/>
                      <a:pt x="75" y="83"/>
                      <a:pt x="75" y="83"/>
                    </a:cubicBezTo>
                    <a:cubicBezTo>
                      <a:pt x="78" y="83"/>
                      <a:pt x="78" y="83"/>
                      <a:pt x="78" y="83"/>
                    </a:cubicBezTo>
                    <a:cubicBezTo>
                      <a:pt x="83" y="86"/>
                      <a:pt x="83" y="86"/>
                      <a:pt x="83" y="86"/>
                    </a:cubicBezTo>
                    <a:cubicBezTo>
                      <a:pt x="84" y="87"/>
                      <a:pt x="84" y="87"/>
                      <a:pt x="84" y="87"/>
                    </a:cubicBezTo>
                    <a:cubicBezTo>
                      <a:pt x="84" y="87"/>
                      <a:pt x="84" y="87"/>
                      <a:pt x="84" y="87"/>
                    </a:cubicBezTo>
                    <a:cubicBezTo>
                      <a:pt x="90" y="86"/>
                      <a:pt x="90" y="86"/>
                      <a:pt x="90" y="86"/>
                    </a:cubicBezTo>
                    <a:cubicBezTo>
                      <a:pt x="90" y="86"/>
                      <a:pt x="90" y="86"/>
                      <a:pt x="90" y="86"/>
                    </a:cubicBezTo>
                    <a:cubicBezTo>
                      <a:pt x="91" y="86"/>
                      <a:pt x="91" y="86"/>
                      <a:pt x="91" y="86"/>
                    </a:cubicBezTo>
                    <a:cubicBezTo>
                      <a:pt x="92" y="85"/>
                      <a:pt x="93" y="84"/>
                      <a:pt x="94" y="84"/>
                    </a:cubicBezTo>
                    <a:cubicBezTo>
                      <a:pt x="94" y="84"/>
                      <a:pt x="94" y="84"/>
                      <a:pt x="94" y="84"/>
                    </a:cubicBezTo>
                    <a:cubicBezTo>
                      <a:pt x="95" y="87"/>
                      <a:pt x="95" y="87"/>
                      <a:pt x="95" y="87"/>
                    </a:cubicBezTo>
                    <a:cubicBezTo>
                      <a:pt x="94" y="91"/>
                      <a:pt x="94" y="91"/>
                      <a:pt x="94" y="91"/>
                    </a:cubicBezTo>
                    <a:cubicBezTo>
                      <a:pt x="94" y="93"/>
                      <a:pt x="95" y="95"/>
                      <a:pt x="96" y="96"/>
                    </a:cubicBezTo>
                    <a:cubicBezTo>
                      <a:pt x="96" y="96"/>
                      <a:pt x="96" y="96"/>
                      <a:pt x="96" y="96"/>
                    </a:cubicBezTo>
                    <a:cubicBezTo>
                      <a:pt x="96" y="96"/>
                      <a:pt x="96" y="96"/>
                      <a:pt x="96" y="96"/>
                    </a:cubicBezTo>
                    <a:cubicBezTo>
                      <a:pt x="103" y="96"/>
                      <a:pt x="103" y="96"/>
                      <a:pt x="103" y="96"/>
                    </a:cubicBezTo>
                    <a:cubicBezTo>
                      <a:pt x="107" y="103"/>
                      <a:pt x="107" y="103"/>
                      <a:pt x="107" y="103"/>
                    </a:cubicBezTo>
                    <a:cubicBezTo>
                      <a:pt x="110" y="110"/>
                      <a:pt x="110" y="110"/>
                      <a:pt x="110" y="110"/>
                    </a:cubicBezTo>
                    <a:cubicBezTo>
                      <a:pt x="108" y="115"/>
                      <a:pt x="108" y="120"/>
                      <a:pt x="108" y="122"/>
                    </a:cubicBezTo>
                    <a:cubicBezTo>
                      <a:pt x="107" y="132"/>
                      <a:pt x="107" y="132"/>
                      <a:pt x="107" y="132"/>
                    </a:cubicBezTo>
                    <a:cubicBezTo>
                      <a:pt x="105" y="136"/>
                      <a:pt x="105" y="139"/>
                      <a:pt x="105" y="141"/>
                    </a:cubicBezTo>
                    <a:cubicBezTo>
                      <a:pt x="107" y="143"/>
                      <a:pt x="109" y="147"/>
                      <a:pt x="106" y="149"/>
                    </a:cubicBezTo>
                    <a:cubicBezTo>
                      <a:pt x="105" y="150"/>
                      <a:pt x="104" y="151"/>
                      <a:pt x="103" y="153"/>
                    </a:cubicBezTo>
                    <a:cubicBezTo>
                      <a:pt x="103" y="155"/>
                      <a:pt x="103" y="155"/>
                      <a:pt x="103" y="155"/>
                    </a:cubicBezTo>
                    <a:cubicBezTo>
                      <a:pt x="103" y="155"/>
                      <a:pt x="103" y="155"/>
                      <a:pt x="103" y="155"/>
                    </a:cubicBezTo>
                    <a:cubicBezTo>
                      <a:pt x="103" y="156"/>
                      <a:pt x="103" y="156"/>
                      <a:pt x="103" y="156"/>
                    </a:cubicBezTo>
                    <a:cubicBezTo>
                      <a:pt x="102" y="156"/>
                      <a:pt x="102" y="156"/>
                      <a:pt x="102" y="156"/>
                    </a:cubicBezTo>
                    <a:cubicBezTo>
                      <a:pt x="101" y="159"/>
                      <a:pt x="101" y="159"/>
                      <a:pt x="101" y="159"/>
                    </a:cubicBezTo>
                    <a:cubicBezTo>
                      <a:pt x="100" y="162"/>
                      <a:pt x="100" y="162"/>
                      <a:pt x="100" y="162"/>
                    </a:cubicBezTo>
                    <a:cubicBezTo>
                      <a:pt x="95" y="162"/>
                      <a:pt x="95" y="162"/>
                      <a:pt x="95" y="162"/>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Freeform 2294"/>
              <p:cNvSpPr>
                <a:spLocks/>
              </p:cNvSpPr>
              <p:nvPr/>
            </p:nvSpPr>
            <p:spPr bwMode="auto">
              <a:xfrm>
                <a:off x="2961" y="3651"/>
                <a:ext cx="99" cy="104"/>
              </a:xfrm>
              <a:custGeom>
                <a:avLst/>
                <a:gdLst>
                  <a:gd name="T0" fmla="*/ 35 w 72"/>
                  <a:gd name="T1" fmla="*/ 75 h 75"/>
                  <a:gd name="T2" fmla="*/ 35 w 72"/>
                  <a:gd name="T3" fmla="*/ 75 h 75"/>
                  <a:gd name="T4" fmla="*/ 37 w 72"/>
                  <a:gd name="T5" fmla="*/ 71 h 75"/>
                  <a:gd name="T6" fmla="*/ 38 w 72"/>
                  <a:gd name="T7" fmla="*/ 68 h 75"/>
                  <a:gd name="T8" fmla="*/ 39 w 72"/>
                  <a:gd name="T9" fmla="*/ 63 h 75"/>
                  <a:gd name="T10" fmla="*/ 41 w 72"/>
                  <a:gd name="T11" fmla="*/ 59 h 75"/>
                  <a:gd name="T12" fmla="*/ 41 w 72"/>
                  <a:gd name="T13" fmla="*/ 55 h 75"/>
                  <a:gd name="T14" fmla="*/ 35 w 72"/>
                  <a:gd name="T15" fmla="*/ 51 h 75"/>
                  <a:gd name="T16" fmla="*/ 21 w 72"/>
                  <a:gd name="T17" fmla="*/ 44 h 75"/>
                  <a:gd name="T18" fmla="*/ 8 w 72"/>
                  <a:gd name="T19" fmla="*/ 35 h 75"/>
                  <a:gd name="T20" fmla="*/ 3 w 72"/>
                  <a:gd name="T21" fmla="*/ 29 h 75"/>
                  <a:gd name="T22" fmla="*/ 1 w 72"/>
                  <a:gd name="T23" fmla="*/ 26 h 75"/>
                  <a:gd name="T24" fmla="*/ 3 w 72"/>
                  <a:gd name="T25" fmla="*/ 11 h 75"/>
                  <a:gd name="T26" fmla="*/ 13 w 72"/>
                  <a:gd name="T27" fmla="*/ 0 h 75"/>
                  <a:gd name="T28" fmla="*/ 27 w 72"/>
                  <a:gd name="T29" fmla="*/ 0 h 75"/>
                  <a:gd name="T30" fmla="*/ 29 w 72"/>
                  <a:gd name="T31" fmla="*/ 1 h 75"/>
                  <a:gd name="T32" fmla="*/ 39 w 72"/>
                  <a:gd name="T33" fmla="*/ 5 h 75"/>
                  <a:gd name="T34" fmla="*/ 40 w 72"/>
                  <a:gd name="T35" fmla="*/ 10 h 75"/>
                  <a:gd name="T36" fmla="*/ 41 w 72"/>
                  <a:gd name="T37" fmla="*/ 22 h 75"/>
                  <a:gd name="T38" fmla="*/ 42 w 72"/>
                  <a:gd name="T39" fmla="*/ 25 h 75"/>
                  <a:gd name="T40" fmla="*/ 46 w 72"/>
                  <a:gd name="T41" fmla="*/ 27 h 75"/>
                  <a:gd name="T42" fmla="*/ 47 w 72"/>
                  <a:gd name="T43" fmla="*/ 27 h 75"/>
                  <a:gd name="T44" fmla="*/ 52 w 72"/>
                  <a:gd name="T45" fmla="*/ 26 h 75"/>
                  <a:gd name="T46" fmla="*/ 55 w 72"/>
                  <a:gd name="T47" fmla="*/ 26 h 75"/>
                  <a:gd name="T48" fmla="*/ 60 w 72"/>
                  <a:gd name="T49" fmla="*/ 33 h 75"/>
                  <a:gd name="T50" fmla="*/ 62 w 72"/>
                  <a:gd name="T51" fmla="*/ 42 h 75"/>
                  <a:gd name="T52" fmla="*/ 62 w 72"/>
                  <a:gd name="T53" fmla="*/ 42 h 75"/>
                  <a:gd name="T54" fmla="*/ 63 w 72"/>
                  <a:gd name="T55" fmla="*/ 42 h 75"/>
                  <a:gd name="T56" fmla="*/ 67 w 72"/>
                  <a:gd name="T57" fmla="*/ 43 h 75"/>
                  <a:gd name="T58" fmla="*/ 69 w 72"/>
                  <a:gd name="T59" fmla="*/ 43 h 75"/>
                  <a:gd name="T60" fmla="*/ 71 w 72"/>
                  <a:gd name="T61" fmla="*/ 44 h 75"/>
                  <a:gd name="T62" fmla="*/ 71 w 72"/>
                  <a:gd name="T63" fmla="*/ 44 h 75"/>
                  <a:gd name="T64" fmla="*/ 71 w 72"/>
                  <a:gd name="T65" fmla="*/ 44 h 75"/>
                  <a:gd name="T66" fmla="*/ 71 w 72"/>
                  <a:gd name="T67" fmla="*/ 51 h 75"/>
                  <a:gd name="T68" fmla="*/ 70 w 72"/>
                  <a:gd name="T69" fmla="*/ 58 h 75"/>
                  <a:gd name="T70" fmla="*/ 67 w 72"/>
                  <a:gd name="T71" fmla="*/ 65 h 75"/>
                  <a:gd name="T72" fmla="*/ 59 w 72"/>
                  <a:gd name="T73" fmla="*/ 74 h 75"/>
                  <a:gd name="T74" fmla="*/ 48 w 72"/>
                  <a:gd name="T75" fmla="*/ 74 h 75"/>
                  <a:gd name="T76" fmla="*/ 38 w 72"/>
                  <a:gd name="T77" fmla="*/ 74 h 75"/>
                  <a:gd name="T78" fmla="*/ 38 w 72"/>
                  <a:gd name="T79" fmla="*/ 74 h 75"/>
                  <a:gd name="T80" fmla="*/ 38 w 72"/>
                  <a:gd name="T81" fmla="*/ 74 h 75"/>
                  <a:gd name="T82" fmla="*/ 35 w 72"/>
                  <a:gd name="T8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75">
                    <a:moveTo>
                      <a:pt x="35" y="75"/>
                    </a:moveTo>
                    <a:cubicBezTo>
                      <a:pt x="35" y="75"/>
                      <a:pt x="35" y="75"/>
                      <a:pt x="35" y="75"/>
                    </a:cubicBezTo>
                    <a:cubicBezTo>
                      <a:pt x="37" y="71"/>
                      <a:pt x="37" y="71"/>
                      <a:pt x="37" y="71"/>
                    </a:cubicBezTo>
                    <a:cubicBezTo>
                      <a:pt x="38" y="68"/>
                      <a:pt x="38" y="68"/>
                      <a:pt x="38" y="68"/>
                    </a:cubicBezTo>
                    <a:cubicBezTo>
                      <a:pt x="38" y="67"/>
                      <a:pt x="38" y="65"/>
                      <a:pt x="39" y="63"/>
                    </a:cubicBezTo>
                    <a:cubicBezTo>
                      <a:pt x="41" y="59"/>
                      <a:pt x="41" y="59"/>
                      <a:pt x="41" y="59"/>
                    </a:cubicBezTo>
                    <a:cubicBezTo>
                      <a:pt x="42" y="58"/>
                      <a:pt x="42" y="56"/>
                      <a:pt x="41" y="55"/>
                    </a:cubicBezTo>
                    <a:cubicBezTo>
                      <a:pt x="35" y="51"/>
                      <a:pt x="35" y="51"/>
                      <a:pt x="35" y="51"/>
                    </a:cubicBezTo>
                    <a:cubicBezTo>
                      <a:pt x="21" y="44"/>
                      <a:pt x="21" y="44"/>
                      <a:pt x="21" y="44"/>
                    </a:cubicBezTo>
                    <a:cubicBezTo>
                      <a:pt x="13" y="40"/>
                      <a:pt x="9" y="36"/>
                      <a:pt x="8" y="35"/>
                    </a:cubicBezTo>
                    <a:cubicBezTo>
                      <a:pt x="3" y="29"/>
                      <a:pt x="3" y="29"/>
                      <a:pt x="3" y="29"/>
                    </a:cubicBezTo>
                    <a:cubicBezTo>
                      <a:pt x="1" y="26"/>
                      <a:pt x="1" y="26"/>
                      <a:pt x="1" y="26"/>
                    </a:cubicBezTo>
                    <a:cubicBezTo>
                      <a:pt x="0" y="22"/>
                      <a:pt x="1" y="17"/>
                      <a:pt x="3" y="11"/>
                    </a:cubicBezTo>
                    <a:cubicBezTo>
                      <a:pt x="6" y="5"/>
                      <a:pt x="9" y="2"/>
                      <a:pt x="13" y="0"/>
                    </a:cubicBezTo>
                    <a:cubicBezTo>
                      <a:pt x="27" y="0"/>
                      <a:pt x="27" y="0"/>
                      <a:pt x="27" y="0"/>
                    </a:cubicBezTo>
                    <a:cubicBezTo>
                      <a:pt x="29" y="1"/>
                      <a:pt x="29" y="1"/>
                      <a:pt x="29" y="1"/>
                    </a:cubicBezTo>
                    <a:cubicBezTo>
                      <a:pt x="33" y="2"/>
                      <a:pt x="36" y="3"/>
                      <a:pt x="39" y="5"/>
                    </a:cubicBezTo>
                    <a:cubicBezTo>
                      <a:pt x="40" y="10"/>
                      <a:pt x="40" y="10"/>
                      <a:pt x="40" y="10"/>
                    </a:cubicBezTo>
                    <a:cubicBezTo>
                      <a:pt x="41" y="22"/>
                      <a:pt x="41" y="22"/>
                      <a:pt x="41" y="22"/>
                    </a:cubicBezTo>
                    <a:cubicBezTo>
                      <a:pt x="41" y="23"/>
                      <a:pt x="41" y="24"/>
                      <a:pt x="42" y="25"/>
                    </a:cubicBezTo>
                    <a:cubicBezTo>
                      <a:pt x="43" y="26"/>
                      <a:pt x="44" y="27"/>
                      <a:pt x="46" y="27"/>
                    </a:cubicBezTo>
                    <a:cubicBezTo>
                      <a:pt x="46" y="27"/>
                      <a:pt x="46" y="27"/>
                      <a:pt x="47" y="27"/>
                    </a:cubicBezTo>
                    <a:cubicBezTo>
                      <a:pt x="52" y="26"/>
                      <a:pt x="52" y="26"/>
                      <a:pt x="52" y="26"/>
                    </a:cubicBezTo>
                    <a:cubicBezTo>
                      <a:pt x="55" y="26"/>
                      <a:pt x="55" y="26"/>
                      <a:pt x="55" y="26"/>
                    </a:cubicBezTo>
                    <a:cubicBezTo>
                      <a:pt x="57" y="27"/>
                      <a:pt x="59" y="29"/>
                      <a:pt x="60" y="33"/>
                    </a:cubicBezTo>
                    <a:cubicBezTo>
                      <a:pt x="62" y="42"/>
                      <a:pt x="62" y="42"/>
                      <a:pt x="62" y="42"/>
                    </a:cubicBezTo>
                    <a:cubicBezTo>
                      <a:pt x="62" y="42"/>
                      <a:pt x="62" y="42"/>
                      <a:pt x="62" y="42"/>
                    </a:cubicBezTo>
                    <a:cubicBezTo>
                      <a:pt x="63" y="42"/>
                      <a:pt x="63" y="42"/>
                      <a:pt x="63" y="42"/>
                    </a:cubicBezTo>
                    <a:cubicBezTo>
                      <a:pt x="67" y="43"/>
                      <a:pt x="67" y="43"/>
                      <a:pt x="67" y="43"/>
                    </a:cubicBezTo>
                    <a:cubicBezTo>
                      <a:pt x="68" y="43"/>
                      <a:pt x="69" y="43"/>
                      <a:pt x="69" y="43"/>
                    </a:cubicBezTo>
                    <a:cubicBezTo>
                      <a:pt x="70" y="43"/>
                      <a:pt x="71" y="43"/>
                      <a:pt x="71" y="44"/>
                    </a:cubicBezTo>
                    <a:cubicBezTo>
                      <a:pt x="71" y="44"/>
                      <a:pt x="71" y="44"/>
                      <a:pt x="71" y="44"/>
                    </a:cubicBezTo>
                    <a:cubicBezTo>
                      <a:pt x="71" y="44"/>
                      <a:pt x="71" y="44"/>
                      <a:pt x="71" y="44"/>
                    </a:cubicBezTo>
                    <a:cubicBezTo>
                      <a:pt x="71" y="45"/>
                      <a:pt x="72" y="47"/>
                      <a:pt x="71" y="51"/>
                    </a:cubicBezTo>
                    <a:cubicBezTo>
                      <a:pt x="70" y="58"/>
                      <a:pt x="70" y="58"/>
                      <a:pt x="70" y="58"/>
                    </a:cubicBezTo>
                    <a:cubicBezTo>
                      <a:pt x="67" y="65"/>
                      <a:pt x="67" y="65"/>
                      <a:pt x="67" y="65"/>
                    </a:cubicBezTo>
                    <a:cubicBezTo>
                      <a:pt x="65" y="70"/>
                      <a:pt x="62" y="73"/>
                      <a:pt x="59" y="74"/>
                    </a:cubicBezTo>
                    <a:cubicBezTo>
                      <a:pt x="48" y="74"/>
                      <a:pt x="48" y="74"/>
                      <a:pt x="48" y="74"/>
                    </a:cubicBezTo>
                    <a:cubicBezTo>
                      <a:pt x="38" y="74"/>
                      <a:pt x="38" y="74"/>
                      <a:pt x="38" y="74"/>
                    </a:cubicBezTo>
                    <a:cubicBezTo>
                      <a:pt x="38" y="74"/>
                      <a:pt x="38" y="74"/>
                      <a:pt x="38" y="74"/>
                    </a:cubicBezTo>
                    <a:cubicBezTo>
                      <a:pt x="38" y="74"/>
                      <a:pt x="38" y="74"/>
                      <a:pt x="38" y="74"/>
                    </a:cubicBezTo>
                    <a:cubicBezTo>
                      <a:pt x="35" y="75"/>
                      <a:pt x="35" y="75"/>
                      <a:pt x="35" y="7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9" name="Freeform 2295"/>
              <p:cNvSpPr>
                <a:spLocks/>
              </p:cNvSpPr>
              <p:nvPr/>
            </p:nvSpPr>
            <p:spPr bwMode="auto">
              <a:xfrm>
                <a:off x="4069" y="2785"/>
                <a:ext cx="147" cy="105"/>
              </a:xfrm>
              <a:custGeom>
                <a:avLst/>
                <a:gdLst>
                  <a:gd name="T0" fmla="*/ 15 w 107"/>
                  <a:gd name="T1" fmla="*/ 16 h 76"/>
                  <a:gd name="T2" fmla="*/ 15 w 107"/>
                  <a:gd name="T3" fmla="*/ 22 h 76"/>
                  <a:gd name="T4" fmla="*/ 0 w 107"/>
                  <a:gd name="T5" fmla="*/ 25 h 76"/>
                  <a:gd name="T6" fmla="*/ 1 w 107"/>
                  <a:gd name="T7" fmla="*/ 29 h 76"/>
                  <a:gd name="T8" fmla="*/ 4 w 107"/>
                  <a:gd name="T9" fmla="*/ 34 h 76"/>
                  <a:gd name="T10" fmla="*/ 9 w 107"/>
                  <a:gd name="T11" fmla="*/ 39 h 76"/>
                  <a:gd name="T12" fmla="*/ 19 w 107"/>
                  <a:gd name="T13" fmla="*/ 47 h 76"/>
                  <a:gd name="T14" fmla="*/ 28 w 107"/>
                  <a:gd name="T15" fmla="*/ 55 h 76"/>
                  <a:gd name="T16" fmla="*/ 33 w 107"/>
                  <a:gd name="T17" fmla="*/ 60 h 76"/>
                  <a:gd name="T18" fmla="*/ 39 w 107"/>
                  <a:gd name="T19" fmla="*/ 67 h 76"/>
                  <a:gd name="T20" fmla="*/ 46 w 107"/>
                  <a:gd name="T21" fmla="*/ 69 h 76"/>
                  <a:gd name="T22" fmla="*/ 53 w 107"/>
                  <a:gd name="T23" fmla="*/ 71 h 76"/>
                  <a:gd name="T24" fmla="*/ 60 w 107"/>
                  <a:gd name="T25" fmla="*/ 73 h 76"/>
                  <a:gd name="T26" fmla="*/ 68 w 107"/>
                  <a:gd name="T27" fmla="*/ 76 h 76"/>
                  <a:gd name="T28" fmla="*/ 76 w 107"/>
                  <a:gd name="T29" fmla="*/ 76 h 76"/>
                  <a:gd name="T30" fmla="*/ 86 w 107"/>
                  <a:gd name="T31" fmla="*/ 74 h 76"/>
                  <a:gd name="T32" fmla="*/ 102 w 107"/>
                  <a:gd name="T33" fmla="*/ 69 h 76"/>
                  <a:gd name="T34" fmla="*/ 107 w 107"/>
                  <a:gd name="T35" fmla="*/ 69 h 76"/>
                  <a:gd name="T36" fmla="*/ 103 w 107"/>
                  <a:gd name="T37" fmla="*/ 59 h 76"/>
                  <a:gd name="T38" fmla="*/ 97 w 107"/>
                  <a:gd name="T39" fmla="*/ 49 h 76"/>
                  <a:gd name="T40" fmla="*/ 90 w 107"/>
                  <a:gd name="T41" fmla="*/ 42 h 76"/>
                  <a:gd name="T42" fmla="*/ 86 w 107"/>
                  <a:gd name="T43" fmla="*/ 41 h 76"/>
                  <a:gd name="T44" fmla="*/ 84 w 107"/>
                  <a:gd name="T45" fmla="*/ 38 h 76"/>
                  <a:gd name="T46" fmla="*/ 85 w 107"/>
                  <a:gd name="T47" fmla="*/ 36 h 76"/>
                  <a:gd name="T48" fmla="*/ 89 w 107"/>
                  <a:gd name="T49" fmla="*/ 33 h 76"/>
                  <a:gd name="T50" fmla="*/ 92 w 107"/>
                  <a:gd name="T51" fmla="*/ 27 h 76"/>
                  <a:gd name="T52" fmla="*/ 91 w 107"/>
                  <a:gd name="T53" fmla="*/ 18 h 76"/>
                  <a:gd name="T54" fmla="*/ 91 w 107"/>
                  <a:gd name="T55" fmla="*/ 13 h 76"/>
                  <a:gd name="T56" fmla="*/ 91 w 107"/>
                  <a:gd name="T57" fmla="*/ 0 h 76"/>
                  <a:gd name="T58" fmla="*/ 85 w 107"/>
                  <a:gd name="T59" fmla="*/ 0 h 76"/>
                  <a:gd name="T60" fmla="*/ 85 w 107"/>
                  <a:gd name="T61" fmla="*/ 3 h 76"/>
                  <a:gd name="T62" fmla="*/ 80 w 107"/>
                  <a:gd name="T63" fmla="*/ 3 h 76"/>
                  <a:gd name="T64" fmla="*/ 83 w 107"/>
                  <a:gd name="T65" fmla="*/ 6 h 76"/>
                  <a:gd name="T66" fmla="*/ 83 w 107"/>
                  <a:gd name="T67" fmla="*/ 11 h 76"/>
                  <a:gd name="T68" fmla="*/ 72 w 107"/>
                  <a:gd name="T69" fmla="*/ 25 h 76"/>
                  <a:gd name="T70" fmla="*/ 66 w 107"/>
                  <a:gd name="T71" fmla="*/ 25 h 76"/>
                  <a:gd name="T72" fmla="*/ 63 w 107"/>
                  <a:gd name="T73" fmla="*/ 21 h 76"/>
                  <a:gd name="T74" fmla="*/ 57 w 107"/>
                  <a:gd name="T75" fmla="*/ 21 h 76"/>
                  <a:gd name="T76" fmla="*/ 56 w 107"/>
                  <a:gd name="T77" fmla="*/ 25 h 76"/>
                  <a:gd name="T78" fmla="*/ 52 w 107"/>
                  <a:gd name="T79" fmla="*/ 25 h 76"/>
                  <a:gd name="T80" fmla="*/ 48 w 107"/>
                  <a:gd name="T81" fmla="*/ 29 h 76"/>
                  <a:gd name="T82" fmla="*/ 42 w 107"/>
                  <a:gd name="T83" fmla="*/ 29 h 76"/>
                  <a:gd name="T84" fmla="*/ 42 w 107"/>
                  <a:gd name="T85" fmla="*/ 24 h 76"/>
                  <a:gd name="T86" fmla="*/ 32 w 107"/>
                  <a:gd name="T87" fmla="*/ 24 h 76"/>
                  <a:gd name="T88" fmla="*/ 32 w 107"/>
                  <a:gd name="T89" fmla="*/ 27 h 76"/>
                  <a:gd name="T90" fmla="*/ 27 w 107"/>
                  <a:gd name="T91" fmla="*/ 26 h 76"/>
                  <a:gd name="T92" fmla="*/ 22 w 107"/>
                  <a:gd name="T93" fmla="*/ 16 h 76"/>
                  <a:gd name="T94" fmla="*/ 15 w 107"/>
                  <a:gd name="T95"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 h="76">
                    <a:moveTo>
                      <a:pt x="15" y="16"/>
                    </a:moveTo>
                    <a:cubicBezTo>
                      <a:pt x="15" y="22"/>
                      <a:pt x="15" y="22"/>
                      <a:pt x="15" y="22"/>
                    </a:cubicBezTo>
                    <a:cubicBezTo>
                      <a:pt x="0" y="25"/>
                      <a:pt x="0" y="25"/>
                      <a:pt x="0" y="25"/>
                    </a:cubicBezTo>
                    <a:cubicBezTo>
                      <a:pt x="1" y="29"/>
                      <a:pt x="1" y="29"/>
                      <a:pt x="1" y="29"/>
                    </a:cubicBezTo>
                    <a:cubicBezTo>
                      <a:pt x="4" y="34"/>
                      <a:pt x="4" y="34"/>
                      <a:pt x="4" y="34"/>
                    </a:cubicBezTo>
                    <a:cubicBezTo>
                      <a:pt x="9" y="39"/>
                      <a:pt x="9" y="39"/>
                      <a:pt x="9" y="39"/>
                    </a:cubicBezTo>
                    <a:cubicBezTo>
                      <a:pt x="19" y="47"/>
                      <a:pt x="19" y="47"/>
                      <a:pt x="19" y="47"/>
                    </a:cubicBezTo>
                    <a:cubicBezTo>
                      <a:pt x="28" y="55"/>
                      <a:pt x="28" y="55"/>
                      <a:pt x="28" y="55"/>
                    </a:cubicBezTo>
                    <a:cubicBezTo>
                      <a:pt x="33" y="60"/>
                      <a:pt x="33" y="60"/>
                      <a:pt x="33" y="60"/>
                    </a:cubicBezTo>
                    <a:cubicBezTo>
                      <a:pt x="39" y="67"/>
                      <a:pt x="39" y="67"/>
                      <a:pt x="39" y="67"/>
                    </a:cubicBezTo>
                    <a:cubicBezTo>
                      <a:pt x="46" y="69"/>
                      <a:pt x="46" y="69"/>
                      <a:pt x="46" y="69"/>
                    </a:cubicBezTo>
                    <a:cubicBezTo>
                      <a:pt x="53" y="71"/>
                      <a:pt x="53" y="71"/>
                      <a:pt x="53" y="71"/>
                    </a:cubicBezTo>
                    <a:cubicBezTo>
                      <a:pt x="60" y="73"/>
                      <a:pt x="60" y="73"/>
                      <a:pt x="60" y="73"/>
                    </a:cubicBezTo>
                    <a:cubicBezTo>
                      <a:pt x="68" y="76"/>
                      <a:pt x="68" y="76"/>
                      <a:pt x="68" y="76"/>
                    </a:cubicBezTo>
                    <a:cubicBezTo>
                      <a:pt x="76" y="76"/>
                      <a:pt x="76" y="76"/>
                      <a:pt x="76" y="76"/>
                    </a:cubicBezTo>
                    <a:cubicBezTo>
                      <a:pt x="86" y="74"/>
                      <a:pt x="86" y="74"/>
                      <a:pt x="86" y="74"/>
                    </a:cubicBezTo>
                    <a:cubicBezTo>
                      <a:pt x="102" y="69"/>
                      <a:pt x="102" y="69"/>
                      <a:pt x="102" y="69"/>
                    </a:cubicBezTo>
                    <a:cubicBezTo>
                      <a:pt x="107" y="69"/>
                      <a:pt x="107" y="69"/>
                      <a:pt x="107" y="69"/>
                    </a:cubicBezTo>
                    <a:cubicBezTo>
                      <a:pt x="103" y="59"/>
                      <a:pt x="103" y="59"/>
                      <a:pt x="103" y="59"/>
                    </a:cubicBezTo>
                    <a:cubicBezTo>
                      <a:pt x="97" y="49"/>
                      <a:pt x="97" y="49"/>
                      <a:pt x="97" y="49"/>
                    </a:cubicBezTo>
                    <a:cubicBezTo>
                      <a:pt x="90" y="42"/>
                      <a:pt x="90" y="42"/>
                      <a:pt x="90" y="42"/>
                    </a:cubicBezTo>
                    <a:cubicBezTo>
                      <a:pt x="86" y="41"/>
                      <a:pt x="86" y="41"/>
                      <a:pt x="86" y="41"/>
                    </a:cubicBezTo>
                    <a:cubicBezTo>
                      <a:pt x="84" y="38"/>
                      <a:pt x="84" y="38"/>
                      <a:pt x="84" y="38"/>
                    </a:cubicBezTo>
                    <a:cubicBezTo>
                      <a:pt x="85" y="36"/>
                      <a:pt x="85" y="36"/>
                      <a:pt x="85" y="36"/>
                    </a:cubicBezTo>
                    <a:cubicBezTo>
                      <a:pt x="89" y="33"/>
                      <a:pt x="89" y="33"/>
                      <a:pt x="89" y="33"/>
                    </a:cubicBezTo>
                    <a:cubicBezTo>
                      <a:pt x="92" y="27"/>
                      <a:pt x="92" y="27"/>
                      <a:pt x="92" y="27"/>
                    </a:cubicBezTo>
                    <a:cubicBezTo>
                      <a:pt x="91" y="18"/>
                      <a:pt x="91" y="18"/>
                      <a:pt x="91" y="18"/>
                    </a:cubicBezTo>
                    <a:cubicBezTo>
                      <a:pt x="91" y="13"/>
                      <a:pt x="91" y="13"/>
                      <a:pt x="91" y="13"/>
                    </a:cubicBezTo>
                    <a:cubicBezTo>
                      <a:pt x="91" y="0"/>
                      <a:pt x="91" y="0"/>
                      <a:pt x="91" y="0"/>
                    </a:cubicBezTo>
                    <a:cubicBezTo>
                      <a:pt x="85" y="0"/>
                      <a:pt x="85" y="0"/>
                      <a:pt x="85" y="0"/>
                    </a:cubicBezTo>
                    <a:cubicBezTo>
                      <a:pt x="85" y="3"/>
                      <a:pt x="85" y="3"/>
                      <a:pt x="85" y="3"/>
                    </a:cubicBezTo>
                    <a:cubicBezTo>
                      <a:pt x="80" y="3"/>
                      <a:pt x="80" y="3"/>
                      <a:pt x="80" y="3"/>
                    </a:cubicBezTo>
                    <a:cubicBezTo>
                      <a:pt x="83" y="6"/>
                      <a:pt x="83" y="6"/>
                      <a:pt x="83" y="6"/>
                    </a:cubicBezTo>
                    <a:cubicBezTo>
                      <a:pt x="83" y="11"/>
                      <a:pt x="83" y="11"/>
                      <a:pt x="83" y="11"/>
                    </a:cubicBezTo>
                    <a:cubicBezTo>
                      <a:pt x="72" y="25"/>
                      <a:pt x="72" y="25"/>
                      <a:pt x="72" y="25"/>
                    </a:cubicBezTo>
                    <a:cubicBezTo>
                      <a:pt x="66" y="25"/>
                      <a:pt x="66" y="25"/>
                      <a:pt x="66" y="25"/>
                    </a:cubicBezTo>
                    <a:cubicBezTo>
                      <a:pt x="63" y="21"/>
                      <a:pt x="63" y="21"/>
                      <a:pt x="63" y="21"/>
                    </a:cubicBezTo>
                    <a:cubicBezTo>
                      <a:pt x="63" y="21"/>
                      <a:pt x="57" y="20"/>
                      <a:pt x="57" y="21"/>
                    </a:cubicBezTo>
                    <a:cubicBezTo>
                      <a:pt x="57" y="22"/>
                      <a:pt x="56" y="25"/>
                      <a:pt x="56" y="25"/>
                    </a:cubicBezTo>
                    <a:cubicBezTo>
                      <a:pt x="52" y="25"/>
                      <a:pt x="52" y="25"/>
                      <a:pt x="52" y="25"/>
                    </a:cubicBezTo>
                    <a:cubicBezTo>
                      <a:pt x="48" y="29"/>
                      <a:pt x="48" y="29"/>
                      <a:pt x="48" y="29"/>
                    </a:cubicBezTo>
                    <a:cubicBezTo>
                      <a:pt x="42" y="29"/>
                      <a:pt x="42" y="29"/>
                      <a:pt x="42" y="29"/>
                    </a:cubicBezTo>
                    <a:cubicBezTo>
                      <a:pt x="42" y="24"/>
                      <a:pt x="42" y="24"/>
                      <a:pt x="42" y="24"/>
                    </a:cubicBezTo>
                    <a:cubicBezTo>
                      <a:pt x="32" y="24"/>
                      <a:pt x="32" y="24"/>
                      <a:pt x="32" y="24"/>
                    </a:cubicBezTo>
                    <a:cubicBezTo>
                      <a:pt x="32" y="27"/>
                      <a:pt x="32" y="27"/>
                      <a:pt x="32" y="27"/>
                    </a:cubicBezTo>
                    <a:cubicBezTo>
                      <a:pt x="27" y="26"/>
                      <a:pt x="27" y="26"/>
                      <a:pt x="27" y="26"/>
                    </a:cubicBezTo>
                    <a:cubicBezTo>
                      <a:pt x="22" y="16"/>
                      <a:pt x="22" y="16"/>
                      <a:pt x="22" y="16"/>
                    </a:cubicBezTo>
                    <a:lnTo>
                      <a:pt x="15" y="16"/>
                    </a:lnTo>
                    <a:close/>
                  </a:path>
                </a:pathLst>
              </a:custGeom>
              <a:solidFill>
                <a:srgbClr val="E73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Freeform 2296"/>
              <p:cNvSpPr>
                <a:spLocks/>
              </p:cNvSpPr>
              <p:nvPr/>
            </p:nvSpPr>
            <p:spPr bwMode="auto">
              <a:xfrm>
                <a:off x="2961" y="3651"/>
                <a:ext cx="99" cy="104"/>
              </a:xfrm>
              <a:custGeom>
                <a:avLst/>
                <a:gdLst>
                  <a:gd name="T0" fmla="*/ 35 w 72"/>
                  <a:gd name="T1" fmla="*/ 75 h 75"/>
                  <a:gd name="T2" fmla="*/ 35 w 72"/>
                  <a:gd name="T3" fmla="*/ 75 h 75"/>
                  <a:gd name="T4" fmla="*/ 37 w 72"/>
                  <a:gd name="T5" fmla="*/ 71 h 75"/>
                  <a:gd name="T6" fmla="*/ 38 w 72"/>
                  <a:gd name="T7" fmla="*/ 68 h 75"/>
                  <a:gd name="T8" fmla="*/ 39 w 72"/>
                  <a:gd name="T9" fmla="*/ 63 h 75"/>
                  <a:gd name="T10" fmla="*/ 41 w 72"/>
                  <a:gd name="T11" fmla="*/ 59 h 75"/>
                  <a:gd name="T12" fmla="*/ 41 w 72"/>
                  <a:gd name="T13" fmla="*/ 55 h 75"/>
                  <a:gd name="T14" fmla="*/ 35 w 72"/>
                  <a:gd name="T15" fmla="*/ 51 h 75"/>
                  <a:gd name="T16" fmla="*/ 21 w 72"/>
                  <a:gd name="T17" fmla="*/ 44 h 75"/>
                  <a:gd name="T18" fmla="*/ 8 w 72"/>
                  <a:gd name="T19" fmla="*/ 35 h 75"/>
                  <a:gd name="T20" fmla="*/ 3 w 72"/>
                  <a:gd name="T21" fmla="*/ 29 h 75"/>
                  <a:gd name="T22" fmla="*/ 1 w 72"/>
                  <a:gd name="T23" fmla="*/ 26 h 75"/>
                  <a:gd name="T24" fmla="*/ 3 w 72"/>
                  <a:gd name="T25" fmla="*/ 11 h 75"/>
                  <a:gd name="T26" fmla="*/ 13 w 72"/>
                  <a:gd name="T27" fmla="*/ 0 h 75"/>
                  <a:gd name="T28" fmla="*/ 27 w 72"/>
                  <a:gd name="T29" fmla="*/ 0 h 75"/>
                  <a:gd name="T30" fmla="*/ 29 w 72"/>
                  <a:gd name="T31" fmla="*/ 1 h 75"/>
                  <a:gd name="T32" fmla="*/ 39 w 72"/>
                  <a:gd name="T33" fmla="*/ 5 h 75"/>
                  <a:gd name="T34" fmla="*/ 40 w 72"/>
                  <a:gd name="T35" fmla="*/ 10 h 75"/>
                  <a:gd name="T36" fmla="*/ 41 w 72"/>
                  <a:gd name="T37" fmla="*/ 22 h 75"/>
                  <a:gd name="T38" fmla="*/ 42 w 72"/>
                  <a:gd name="T39" fmla="*/ 25 h 75"/>
                  <a:gd name="T40" fmla="*/ 46 w 72"/>
                  <a:gd name="T41" fmla="*/ 27 h 75"/>
                  <a:gd name="T42" fmla="*/ 47 w 72"/>
                  <a:gd name="T43" fmla="*/ 27 h 75"/>
                  <a:gd name="T44" fmla="*/ 52 w 72"/>
                  <a:gd name="T45" fmla="*/ 26 h 75"/>
                  <a:gd name="T46" fmla="*/ 55 w 72"/>
                  <a:gd name="T47" fmla="*/ 26 h 75"/>
                  <a:gd name="T48" fmla="*/ 60 w 72"/>
                  <a:gd name="T49" fmla="*/ 33 h 75"/>
                  <a:gd name="T50" fmla="*/ 62 w 72"/>
                  <a:gd name="T51" fmla="*/ 42 h 75"/>
                  <a:gd name="T52" fmla="*/ 62 w 72"/>
                  <a:gd name="T53" fmla="*/ 42 h 75"/>
                  <a:gd name="T54" fmla="*/ 63 w 72"/>
                  <a:gd name="T55" fmla="*/ 42 h 75"/>
                  <a:gd name="T56" fmla="*/ 67 w 72"/>
                  <a:gd name="T57" fmla="*/ 43 h 75"/>
                  <a:gd name="T58" fmla="*/ 69 w 72"/>
                  <a:gd name="T59" fmla="*/ 43 h 75"/>
                  <a:gd name="T60" fmla="*/ 71 w 72"/>
                  <a:gd name="T61" fmla="*/ 44 h 75"/>
                  <a:gd name="T62" fmla="*/ 71 w 72"/>
                  <a:gd name="T63" fmla="*/ 44 h 75"/>
                  <a:gd name="T64" fmla="*/ 71 w 72"/>
                  <a:gd name="T65" fmla="*/ 44 h 75"/>
                  <a:gd name="T66" fmla="*/ 71 w 72"/>
                  <a:gd name="T67" fmla="*/ 51 h 75"/>
                  <a:gd name="T68" fmla="*/ 70 w 72"/>
                  <a:gd name="T69" fmla="*/ 58 h 75"/>
                  <a:gd name="T70" fmla="*/ 67 w 72"/>
                  <a:gd name="T71" fmla="*/ 65 h 75"/>
                  <a:gd name="T72" fmla="*/ 59 w 72"/>
                  <a:gd name="T73" fmla="*/ 74 h 75"/>
                  <a:gd name="T74" fmla="*/ 48 w 72"/>
                  <a:gd name="T75" fmla="*/ 74 h 75"/>
                  <a:gd name="T76" fmla="*/ 38 w 72"/>
                  <a:gd name="T77" fmla="*/ 74 h 75"/>
                  <a:gd name="T78" fmla="*/ 38 w 72"/>
                  <a:gd name="T79" fmla="*/ 74 h 75"/>
                  <a:gd name="T80" fmla="*/ 38 w 72"/>
                  <a:gd name="T81" fmla="*/ 74 h 75"/>
                  <a:gd name="T82" fmla="*/ 35 w 72"/>
                  <a:gd name="T8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75">
                    <a:moveTo>
                      <a:pt x="35" y="75"/>
                    </a:moveTo>
                    <a:cubicBezTo>
                      <a:pt x="35" y="75"/>
                      <a:pt x="35" y="75"/>
                      <a:pt x="35" y="75"/>
                    </a:cubicBezTo>
                    <a:cubicBezTo>
                      <a:pt x="37" y="71"/>
                      <a:pt x="37" y="71"/>
                      <a:pt x="37" y="71"/>
                    </a:cubicBezTo>
                    <a:cubicBezTo>
                      <a:pt x="38" y="68"/>
                      <a:pt x="38" y="68"/>
                      <a:pt x="38" y="68"/>
                    </a:cubicBezTo>
                    <a:cubicBezTo>
                      <a:pt x="38" y="67"/>
                      <a:pt x="38" y="65"/>
                      <a:pt x="39" y="63"/>
                    </a:cubicBezTo>
                    <a:cubicBezTo>
                      <a:pt x="41" y="59"/>
                      <a:pt x="41" y="59"/>
                      <a:pt x="41" y="59"/>
                    </a:cubicBezTo>
                    <a:cubicBezTo>
                      <a:pt x="42" y="58"/>
                      <a:pt x="42" y="56"/>
                      <a:pt x="41" y="55"/>
                    </a:cubicBezTo>
                    <a:cubicBezTo>
                      <a:pt x="35" y="51"/>
                      <a:pt x="35" y="51"/>
                      <a:pt x="35" y="51"/>
                    </a:cubicBezTo>
                    <a:cubicBezTo>
                      <a:pt x="21" y="44"/>
                      <a:pt x="21" y="44"/>
                      <a:pt x="21" y="44"/>
                    </a:cubicBezTo>
                    <a:cubicBezTo>
                      <a:pt x="13" y="40"/>
                      <a:pt x="9" y="36"/>
                      <a:pt x="8" y="35"/>
                    </a:cubicBezTo>
                    <a:cubicBezTo>
                      <a:pt x="3" y="29"/>
                      <a:pt x="3" y="29"/>
                      <a:pt x="3" y="29"/>
                    </a:cubicBezTo>
                    <a:cubicBezTo>
                      <a:pt x="1" y="26"/>
                      <a:pt x="1" y="26"/>
                      <a:pt x="1" y="26"/>
                    </a:cubicBezTo>
                    <a:cubicBezTo>
                      <a:pt x="0" y="22"/>
                      <a:pt x="1" y="17"/>
                      <a:pt x="3" y="11"/>
                    </a:cubicBezTo>
                    <a:cubicBezTo>
                      <a:pt x="6" y="5"/>
                      <a:pt x="9" y="2"/>
                      <a:pt x="13" y="0"/>
                    </a:cubicBezTo>
                    <a:cubicBezTo>
                      <a:pt x="27" y="0"/>
                      <a:pt x="27" y="0"/>
                      <a:pt x="27" y="0"/>
                    </a:cubicBezTo>
                    <a:cubicBezTo>
                      <a:pt x="29" y="1"/>
                      <a:pt x="29" y="1"/>
                      <a:pt x="29" y="1"/>
                    </a:cubicBezTo>
                    <a:cubicBezTo>
                      <a:pt x="33" y="2"/>
                      <a:pt x="36" y="3"/>
                      <a:pt x="39" y="5"/>
                    </a:cubicBezTo>
                    <a:cubicBezTo>
                      <a:pt x="40" y="10"/>
                      <a:pt x="40" y="10"/>
                      <a:pt x="40" y="10"/>
                    </a:cubicBezTo>
                    <a:cubicBezTo>
                      <a:pt x="41" y="22"/>
                      <a:pt x="41" y="22"/>
                      <a:pt x="41" y="22"/>
                    </a:cubicBezTo>
                    <a:cubicBezTo>
                      <a:pt x="41" y="23"/>
                      <a:pt x="41" y="24"/>
                      <a:pt x="42" y="25"/>
                    </a:cubicBezTo>
                    <a:cubicBezTo>
                      <a:pt x="43" y="26"/>
                      <a:pt x="44" y="27"/>
                      <a:pt x="46" y="27"/>
                    </a:cubicBezTo>
                    <a:cubicBezTo>
                      <a:pt x="46" y="27"/>
                      <a:pt x="46" y="27"/>
                      <a:pt x="47" y="27"/>
                    </a:cubicBezTo>
                    <a:cubicBezTo>
                      <a:pt x="52" y="26"/>
                      <a:pt x="52" y="26"/>
                      <a:pt x="52" y="26"/>
                    </a:cubicBezTo>
                    <a:cubicBezTo>
                      <a:pt x="55" y="26"/>
                      <a:pt x="55" y="26"/>
                      <a:pt x="55" y="26"/>
                    </a:cubicBezTo>
                    <a:cubicBezTo>
                      <a:pt x="57" y="27"/>
                      <a:pt x="59" y="29"/>
                      <a:pt x="60" y="33"/>
                    </a:cubicBezTo>
                    <a:cubicBezTo>
                      <a:pt x="62" y="42"/>
                      <a:pt x="62" y="42"/>
                      <a:pt x="62" y="42"/>
                    </a:cubicBezTo>
                    <a:cubicBezTo>
                      <a:pt x="62" y="42"/>
                      <a:pt x="62" y="42"/>
                      <a:pt x="62" y="42"/>
                    </a:cubicBezTo>
                    <a:cubicBezTo>
                      <a:pt x="63" y="42"/>
                      <a:pt x="63" y="42"/>
                      <a:pt x="63" y="42"/>
                    </a:cubicBezTo>
                    <a:cubicBezTo>
                      <a:pt x="67" y="43"/>
                      <a:pt x="67" y="43"/>
                      <a:pt x="67" y="43"/>
                    </a:cubicBezTo>
                    <a:cubicBezTo>
                      <a:pt x="68" y="43"/>
                      <a:pt x="69" y="43"/>
                      <a:pt x="69" y="43"/>
                    </a:cubicBezTo>
                    <a:cubicBezTo>
                      <a:pt x="70" y="43"/>
                      <a:pt x="71" y="43"/>
                      <a:pt x="71" y="44"/>
                    </a:cubicBezTo>
                    <a:cubicBezTo>
                      <a:pt x="71" y="44"/>
                      <a:pt x="71" y="44"/>
                      <a:pt x="71" y="44"/>
                    </a:cubicBezTo>
                    <a:cubicBezTo>
                      <a:pt x="71" y="44"/>
                      <a:pt x="71" y="44"/>
                      <a:pt x="71" y="44"/>
                    </a:cubicBezTo>
                    <a:cubicBezTo>
                      <a:pt x="71" y="45"/>
                      <a:pt x="72" y="47"/>
                      <a:pt x="71" y="51"/>
                    </a:cubicBezTo>
                    <a:cubicBezTo>
                      <a:pt x="70" y="58"/>
                      <a:pt x="70" y="58"/>
                      <a:pt x="70" y="58"/>
                    </a:cubicBezTo>
                    <a:cubicBezTo>
                      <a:pt x="67" y="65"/>
                      <a:pt x="67" y="65"/>
                      <a:pt x="67" y="65"/>
                    </a:cubicBezTo>
                    <a:cubicBezTo>
                      <a:pt x="65" y="70"/>
                      <a:pt x="62" y="73"/>
                      <a:pt x="59" y="74"/>
                    </a:cubicBezTo>
                    <a:cubicBezTo>
                      <a:pt x="48" y="74"/>
                      <a:pt x="48" y="74"/>
                      <a:pt x="48" y="74"/>
                    </a:cubicBezTo>
                    <a:cubicBezTo>
                      <a:pt x="38" y="74"/>
                      <a:pt x="38" y="74"/>
                      <a:pt x="38" y="74"/>
                    </a:cubicBezTo>
                    <a:cubicBezTo>
                      <a:pt x="38" y="74"/>
                      <a:pt x="38" y="74"/>
                      <a:pt x="38" y="74"/>
                    </a:cubicBezTo>
                    <a:cubicBezTo>
                      <a:pt x="38" y="74"/>
                      <a:pt x="38" y="74"/>
                      <a:pt x="38" y="74"/>
                    </a:cubicBezTo>
                    <a:cubicBezTo>
                      <a:pt x="35" y="75"/>
                      <a:pt x="35" y="75"/>
                      <a:pt x="35" y="7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1" name="Freeform 2297"/>
              <p:cNvSpPr>
                <a:spLocks/>
              </p:cNvSpPr>
              <p:nvPr/>
            </p:nvSpPr>
            <p:spPr bwMode="auto">
              <a:xfrm>
                <a:off x="2714" y="3295"/>
                <a:ext cx="68" cy="24"/>
              </a:xfrm>
              <a:custGeom>
                <a:avLst/>
                <a:gdLst>
                  <a:gd name="T0" fmla="*/ 22 w 49"/>
                  <a:gd name="T1" fmla="*/ 18 h 18"/>
                  <a:gd name="T2" fmla="*/ 18 w 49"/>
                  <a:gd name="T3" fmla="*/ 17 h 18"/>
                  <a:gd name="T4" fmla="*/ 15 w 49"/>
                  <a:gd name="T5" fmla="*/ 15 h 18"/>
                  <a:gd name="T6" fmla="*/ 14 w 49"/>
                  <a:gd name="T7" fmla="*/ 15 h 18"/>
                  <a:gd name="T8" fmla="*/ 14 w 49"/>
                  <a:gd name="T9" fmla="*/ 15 h 18"/>
                  <a:gd name="T10" fmla="*/ 13 w 49"/>
                  <a:gd name="T11" fmla="*/ 15 h 18"/>
                  <a:gd name="T12" fmla="*/ 1 w 49"/>
                  <a:gd name="T13" fmla="*/ 9 h 18"/>
                  <a:gd name="T14" fmla="*/ 1 w 49"/>
                  <a:gd name="T15" fmla="*/ 7 h 18"/>
                  <a:gd name="T16" fmla="*/ 0 w 49"/>
                  <a:gd name="T17" fmla="*/ 4 h 18"/>
                  <a:gd name="T18" fmla="*/ 0 w 49"/>
                  <a:gd name="T19" fmla="*/ 1 h 18"/>
                  <a:gd name="T20" fmla="*/ 1 w 49"/>
                  <a:gd name="T21" fmla="*/ 0 h 18"/>
                  <a:gd name="T22" fmla="*/ 3 w 49"/>
                  <a:gd name="T23" fmla="*/ 1 h 18"/>
                  <a:gd name="T24" fmla="*/ 14 w 49"/>
                  <a:gd name="T25" fmla="*/ 8 h 18"/>
                  <a:gd name="T26" fmla="*/ 16 w 49"/>
                  <a:gd name="T27" fmla="*/ 7 h 18"/>
                  <a:gd name="T28" fmla="*/ 26 w 49"/>
                  <a:gd name="T29" fmla="*/ 1 h 18"/>
                  <a:gd name="T30" fmla="*/ 38 w 49"/>
                  <a:gd name="T31" fmla="*/ 1 h 18"/>
                  <a:gd name="T32" fmla="*/ 45 w 49"/>
                  <a:gd name="T33" fmla="*/ 6 h 18"/>
                  <a:gd name="T34" fmla="*/ 49 w 49"/>
                  <a:gd name="T35" fmla="*/ 11 h 18"/>
                  <a:gd name="T36" fmla="*/ 47 w 49"/>
                  <a:gd name="T37" fmla="*/ 14 h 18"/>
                  <a:gd name="T38" fmla="*/ 44 w 49"/>
                  <a:gd name="T39" fmla="*/ 17 h 18"/>
                  <a:gd name="T40" fmla="*/ 44 w 49"/>
                  <a:gd name="T41" fmla="*/ 17 h 18"/>
                  <a:gd name="T42" fmla="*/ 38 w 49"/>
                  <a:gd name="T43" fmla="*/ 9 h 18"/>
                  <a:gd name="T44" fmla="*/ 33 w 49"/>
                  <a:gd name="T45" fmla="*/ 5 h 18"/>
                  <a:gd name="T46" fmla="*/ 30 w 49"/>
                  <a:gd name="T47" fmla="*/ 5 h 18"/>
                  <a:gd name="T48" fmla="*/ 25 w 49"/>
                  <a:gd name="T49" fmla="*/ 8 h 18"/>
                  <a:gd name="T50" fmla="*/ 20 w 49"/>
                  <a:gd name="T51" fmla="*/ 11 h 18"/>
                  <a:gd name="T52" fmla="*/ 20 w 49"/>
                  <a:gd name="T53" fmla="*/ 11 h 18"/>
                  <a:gd name="T54" fmla="*/ 20 w 49"/>
                  <a:gd name="T55" fmla="*/ 11 h 18"/>
                  <a:gd name="T56" fmla="*/ 21 w 49"/>
                  <a:gd name="T57" fmla="*/ 13 h 18"/>
                  <a:gd name="T58" fmla="*/ 23 w 49"/>
                  <a:gd name="T59" fmla="*/ 16 h 18"/>
                  <a:gd name="T60" fmla="*/ 22 w 49"/>
                  <a:gd name="T6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18">
                    <a:moveTo>
                      <a:pt x="22" y="18"/>
                    </a:moveTo>
                    <a:cubicBezTo>
                      <a:pt x="18" y="17"/>
                      <a:pt x="18" y="17"/>
                      <a:pt x="18" y="17"/>
                    </a:cubicBezTo>
                    <a:cubicBezTo>
                      <a:pt x="17" y="15"/>
                      <a:pt x="16" y="15"/>
                      <a:pt x="15" y="15"/>
                    </a:cubicBezTo>
                    <a:cubicBezTo>
                      <a:pt x="15" y="15"/>
                      <a:pt x="14" y="15"/>
                      <a:pt x="14" y="15"/>
                    </a:cubicBezTo>
                    <a:cubicBezTo>
                      <a:pt x="14" y="15"/>
                      <a:pt x="14" y="15"/>
                      <a:pt x="14" y="15"/>
                    </a:cubicBezTo>
                    <a:cubicBezTo>
                      <a:pt x="14" y="15"/>
                      <a:pt x="14" y="15"/>
                      <a:pt x="13" y="15"/>
                    </a:cubicBezTo>
                    <a:cubicBezTo>
                      <a:pt x="11" y="15"/>
                      <a:pt x="6" y="12"/>
                      <a:pt x="1" y="9"/>
                    </a:cubicBezTo>
                    <a:cubicBezTo>
                      <a:pt x="1" y="7"/>
                      <a:pt x="1" y="7"/>
                      <a:pt x="1" y="7"/>
                    </a:cubicBezTo>
                    <a:cubicBezTo>
                      <a:pt x="0" y="4"/>
                      <a:pt x="0" y="4"/>
                      <a:pt x="0" y="4"/>
                    </a:cubicBezTo>
                    <a:cubicBezTo>
                      <a:pt x="0" y="1"/>
                      <a:pt x="0" y="1"/>
                      <a:pt x="0" y="1"/>
                    </a:cubicBezTo>
                    <a:cubicBezTo>
                      <a:pt x="1" y="0"/>
                      <a:pt x="1" y="0"/>
                      <a:pt x="1" y="0"/>
                    </a:cubicBezTo>
                    <a:cubicBezTo>
                      <a:pt x="3" y="1"/>
                      <a:pt x="3" y="1"/>
                      <a:pt x="3" y="1"/>
                    </a:cubicBezTo>
                    <a:cubicBezTo>
                      <a:pt x="8" y="5"/>
                      <a:pt x="11" y="8"/>
                      <a:pt x="14" y="8"/>
                    </a:cubicBezTo>
                    <a:cubicBezTo>
                      <a:pt x="15" y="8"/>
                      <a:pt x="15" y="7"/>
                      <a:pt x="16" y="7"/>
                    </a:cubicBezTo>
                    <a:cubicBezTo>
                      <a:pt x="19" y="5"/>
                      <a:pt x="22" y="3"/>
                      <a:pt x="26" y="1"/>
                    </a:cubicBezTo>
                    <a:cubicBezTo>
                      <a:pt x="38" y="1"/>
                      <a:pt x="38" y="1"/>
                      <a:pt x="38" y="1"/>
                    </a:cubicBezTo>
                    <a:cubicBezTo>
                      <a:pt x="40" y="1"/>
                      <a:pt x="43" y="3"/>
                      <a:pt x="45" y="6"/>
                    </a:cubicBezTo>
                    <a:cubicBezTo>
                      <a:pt x="49" y="11"/>
                      <a:pt x="49" y="11"/>
                      <a:pt x="49" y="11"/>
                    </a:cubicBezTo>
                    <a:cubicBezTo>
                      <a:pt x="47" y="14"/>
                      <a:pt x="47" y="14"/>
                      <a:pt x="47" y="14"/>
                    </a:cubicBezTo>
                    <a:cubicBezTo>
                      <a:pt x="44" y="17"/>
                      <a:pt x="44" y="17"/>
                      <a:pt x="44" y="17"/>
                    </a:cubicBezTo>
                    <a:cubicBezTo>
                      <a:pt x="44" y="17"/>
                      <a:pt x="44" y="17"/>
                      <a:pt x="44" y="17"/>
                    </a:cubicBezTo>
                    <a:cubicBezTo>
                      <a:pt x="38" y="9"/>
                      <a:pt x="38" y="9"/>
                      <a:pt x="38" y="9"/>
                    </a:cubicBezTo>
                    <a:cubicBezTo>
                      <a:pt x="37" y="6"/>
                      <a:pt x="35" y="5"/>
                      <a:pt x="33" y="5"/>
                    </a:cubicBezTo>
                    <a:cubicBezTo>
                      <a:pt x="32" y="5"/>
                      <a:pt x="31" y="5"/>
                      <a:pt x="30" y="5"/>
                    </a:cubicBezTo>
                    <a:cubicBezTo>
                      <a:pt x="25" y="8"/>
                      <a:pt x="25" y="8"/>
                      <a:pt x="25" y="8"/>
                    </a:cubicBezTo>
                    <a:cubicBezTo>
                      <a:pt x="21" y="8"/>
                      <a:pt x="20" y="10"/>
                      <a:pt x="20" y="11"/>
                    </a:cubicBezTo>
                    <a:cubicBezTo>
                      <a:pt x="20" y="11"/>
                      <a:pt x="20" y="11"/>
                      <a:pt x="20" y="11"/>
                    </a:cubicBezTo>
                    <a:cubicBezTo>
                      <a:pt x="20" y="11"/>
                      <a:pt x="20" y="11"/>
                      <a:pt x="20" y="11"/>
                    </a:cubicBezTo>
                    <a:cubicBezTo>
                      <a:pt x="21" y="13"/>
                      <a:pt x="21" y="13"/>
                      <a:pt x="21" y="13"/>
                    </a:cubicBezTo>
                    <a:cubicBezTo>
                      <a:pt x="23" y="16"/>
                      <a:pt x="23" y="16"/>
                      <a:pt x="23" y="16"/>
                    </a:cubicBezTo>
                    <a:cubicBezTo>
                      <a:pt x="23" y="17"/>
                      <a:pt x="23" y="17"/>
                      <a:pt x="22"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2" name="Freeform 2298"/>
              <p:cNvSpPr>
                <a:spLocks/>
              </p:cNvSpPr>
              <p:nvPr/>
            </p:nvSpPr>
            <p:spPr bwMode="auto">
              <a:xfrm>
                <a:off x="2714" y="3295"/>
                <a:ext cx="68" cy="24"/>
              </a:xfrm>
              <a:custGeom>
                <a:avLst/>
                <a:gdLst>
                  <a:gd name="T0" fmla="*/ 22 w 49"/>
                  <a:gd name="T1" fmla="*/ 18 h 18"/>
                  <a:gd name="T2" fmla="*/ 18 w 49"/>
                  <a:gd name="T3" fmla="*/ 17 h 18"/>
                  <a:gd name="T4" fmla="*/ 15 w 49"/>
                  <a:gd name="T5" fmla="*/ 15 h 18"/>
                  <a:gd name="T6" fmla="*/ 14 w 49"/>
                  <a:gd name="T7" fmla="*/ 15 h 18"/>
                  <a:gd name="T8" fmla="*/ 14 w 49"/>
                  <a:gd name="T9" fmla="*/ 15 h 18"/>
                  <a:gd name="T10" fmla="*/ 13 w 49"/>
                  <a:gd name="T11" fmla="*/ 15 h 18"/>
                  <a:gd name="T12" fmla="*/ 1 w 49"/>
                  <a:gd name="T13" fmla="*/ 9 h 18"/>
                  <a:gd name="T14" fmla="*/ 1 w 49"/>
                  <a:gd name="T15" fmla="*/ 7 h 18"/>
                  <a:gd name="T16" fmla="*/ 0 w 49"/>
                  <a:gd name="T17" fmla="*/ 4 h 18"/>
                  <a:gd name="T18" fmla="*/ 0 w 49"/>
                  <a:gd name="T19" fmla="*/ 1 h 18"/>
                  <a:gd name="T20" fmla="*/ 1 w 49"/>
                  <a:gd name="T21" fmla="*/ 0 h 18"/>
                  <a:gd name="T22" fmla="*/ 3 w 49"/>
                  <a:gd name="T23" fmla="*/ 1 h 18"/>
                  <a:gd name="T24" fmla="*/ 14 w 49"/>
                  <a:gd name="T25" fmla="*/ 8 h 18"/>
                  <a:gd name="T26" fmla="*/ 16 w 49"/>
                  <a:gd name="T27" fmla="*/ 7 h 18"/>
                  <a:gd name="T28" fmla="*/ 26 w 49"/>
                  <a:gd name="T29" fmla="*/ 1 h 18"/>
                  <a:gd name="T30" fmla="*/ 38 w 49"/>
                  <a:gd name="T31" fmla="*/ 1 h 18"/>
                  <a:gd name="T32" fmla="*/ 45 w 49"/>
                  <a:gd name="T33" fmla="*/ 6 h 18"/>
                  <a:gd name="T34" fmla="*/ 49 w 49"/>
                  <a:gd name="T35" fmla="*/ 11 h 18"/>
                  <a:gd name="T36" fmla="*/ 47 w 49"/>
                  <a:gd name="T37" fmla="*/ 14 h 18"/>
                  <a:gd name="T38" fmla="*/ 44 w 49"/>
                  <a:gd name="T39" fmla="*/ 17 h 18"/>
                  <a:gd name="T40" fmla="*/ 44 w 49"/>
                  <a:gd name="T41" fmla="*/ 17 h 18"/>
                  <a:gd name="T42" fmla="*/ 38 w 49"/>
                  <a:gd name="T43" fmla="*/ 9 h 18"/>
                  <a:gd name="T44" fmla="*/ 33 w 49"/>
                  <a:gd name="T45" fmla="*/ 5 h 18"/>
                  <a:gd name="T46" fmla="*/ 30 w 49"/>
                  <a:gd name="T47" fmla="*/ 5 h 18"/>
                  <a:gd name="T48" fmla="*/ 25 w 49"/>
                  <a:gd name="T49" fmla="*/ 8 h 18"/>
                  <a:gd name="T50" fmla="*/ 20 w 49"/>
                  <a:gd name="T51" fmla="*/ 11 h 18"/>
                  <a:gd name="T52" fmla="*/ 20 w 49"/>
                  <a:gd name="T53" fmla="*/ 11 h 18"/>
                  <a:gd name="T54" fmla="*/ 20 w 49"/>
                  <a:gd name="T55" fmla="*/ 11 h 18"/>
                  <a:gd name="T56" fmla="*/ 21 w 49"/>
                  <a:gd name="T57" fmla="*/ 13 h 18"/>
                  <a:gd name="T58" fmla="*/ 23 w 49"/>
                  <a:gd name="T59" fmla="*/ 16 h 18"/>
                  <a:gd name="T60" fmla="*/ 22 w 49"/>
                  <a:gd name="T6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18">
                    <a:moveTo>
                      <a:pt x="22" y="18"/>
                    </a:moveTo>
                    <a:cubicBezTo>
                      <a:pt x="18" y="17"/>
                      <a:pt x="18" y="17"/>
                      <a:pt x="18" y="17"/>
                    </a:cubicBezTo>
                    <a:cubicBezTo>
                      <a:pt x="17" y="15"/>
                      <a:pt x="16" y="15"/>
                      <a:pt x="15" y="15"/>
                    </a:cubicBezTo>
                    <a:cubicBezTo>
                      <a:pt x="15" y="15"/>
                      <a:pt x="14" y="15"/>
                      <a:pt x="14" y="15"/>
                    </a:cubicBezTo>
                    <a:cubicBezTo>
                      <a:pt x="14" y="15"/>
                      <a:pt x="14" y="15"/>
                      <a:pt x="14" y="15"/>
                    </a:cubicBezTo>
                    <a:cubicBezTo>
                      <a:pt x="14" y="15"/>
                      <a:pt x="14" y="15"/>
                      <a:pt x="13" y="15"/>
                    </a:cubicBezTo>
                    <a:cubicBezTo>
                      <a:pt x="11" y="15"/>
                      <a:pt x="6" y="12"/>
                      <a:pt x="1" y="9"/>
                    </a:cubicBezTo>
                    <a:cubicBezTo>
                      <a:pt x="1" y="7"/>
                      <a:pt x="1" y="7"/>
                      <a:pt x="1" y="7"/>
                    </a:cubicBezTo>
                    <a:cubicBezTo>
                      <a:pt x="0" y="4"/>
                      <a:pt x="0" y="4"/>
                      <a:pt x="0" y="4"/>
                    </a:cubicBezTo>
                    <a:cubicBezTo>
                      <a:pt x="0" y="1"/>
                      <a:pt x="0" y="1"/>
                      <a:pt x="0" y="1"/>
                    </a:cubicBezTo>
                    <a:cubicBezTo>
                      <a:pt x="1" y="0"/>
                      <a:pt x="1" y="0"/>
                      <a:pt x="1" y="0"/>
                    </a:cubicBezTo>
                    <a:cubicBezTo>
                      <a:pt x="3" y="1"/>
                      <a:pt x="3" y="1"/>
                      <a:pt x="3" y="1"/>
                    </a:cubicBezTo>
                    <a:cubicBezTo>
                      <a:pt x="8" y="5"/>
                      <a:pt x="11" y="8"/>
                      <a:pt x="14" y="8"/>
                    </a:cubicBezTo>
                    <a:cubicBezTo>
                      <a:pt x="15" y="8"/>
                      <a:pt x="15" y="7"/>
                      <a:pt x="16" y="7"/>
                    </a:cubicBezTo>
                    <a:cubicBezTo>
                      <a:pt x="19" y="5"/>
                      <a:pt x="22" y="3"/>
                      <a:pt x="26" y="1"/>
                    </a:cubicBezTo>
                    <a:cubicBezTo>
                      <a:pt x="38" y="1"/>
                      <a:pt x="38" y="1"/>
                      <a:pt x="38" y="1"/>
                    </a:cubicBezTo>
                    <a:cubicBezTo>
                      <a:pt x="40" y="1"/>
                      <a:pt x="43" y="3"/>
                      <a:pt x="45" y="6"/>
                    </a:cubicBezTo>
                    <a:cubicBezTo>
                      <a:pt x="49" y="11"/>
                      <a:pt x="49" y="11"/>
                      <a:pt x="49" y="11"/>
                    </a:cubicBezTo>
                    <a:cubicBezTo>
                      <a:pt x="47" y="14"/>
                      <a:pt x="47" y="14"/>
                      <a:pt x="47" y="14"/>
                    </a:cubicBezTo>
                    <a:cubicBezTo>
                      <a:pt x="44" y="17"/>
                      <a:pt x="44" y="17"/>
                      <a:pt x="44" y="17"/>
                    </a:cubicBezTo>
                    <a:cubicBezTo>
                      <a:pt x="44" y="17"/>
                      <a:pt x="44" y="17"/>
                      <a:pt x="44" y="17"/>
                    </a:cubicBezTo>
                    <a:cubicBezTo>
                      <a:pt x="38" y="9"/>
                      <a:pt x="38" y="9"/>
                      <a:pt x="38" y="9"/>
                    </a:cubicBezTo>
                    <a:cubicBezTo>
                      <a:pt x="37" y="6"/>
                      <a:pt x="35" y="5"/>
                      <a:pt x="33" y="5"/>
                    </a:cubicBezTo>
                    <a:cubicBezTo>
                      <a:pt x="32" y="5"/>
                      <a:pt x="31" y="5"/>
                      <a:pt x="30" y="5"/>
                    </a:cubicBezTo>
                    <a:cubicBezTo>
                      <a:pt x="25" y="8"/>
                      <a:pt x="25" y="8"/>
                      <a:pt x="25" y="8"/>
                    </a:cubicBezTo>
                    <a:cubicBezTo>
                      <a:pt x="21" y="8"/>
                      <a:pt x="20" y="10"/>
                      <a:pt x="20" y="11"/>
                    </a:cubicBezTo>
                    <a:cubicBezTo>
                      <a:pt x="20" y="11"/>
                      <a:pt x="20" y="11"/>
                      <a:pt x="20" y="11"/>
                    </a:cubicBezTo>
                    <a:cubicBezTo>
                      <a:pt x="20" y="11"/>
                      <a:pt x="20" y="11"/>
                      <a:pt x="20" y="11"/>
                    </a:cubicBezTo>
                    <a:cubicBezTo>
                      <a:pt x="21" y="13"/>
                      <a:pt x="21" y="13"/>
                      <a:pt x="21" y="13"/>
                    </a:cubicBezTo>
                    <a:cubicBezTo>
                      <a:pt x="23" y="16"/>
                      <a:pt x="23" y="16"/>
                      <a:pt x="23" y="16"/>
                    </a:cubicBezTo>
                    <a:cubicBezTo>
                      <a:pt x="23" y="17"/>
                      <a:pt x="23" y="17"/>
                      <a:pt x="22"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3" name="Freeform 2299"/>
              <p:cNvSpPr>
                <a:spLocks/>
              </p:cNvSpPr>
              <p:nvPr/>
            </p:nvSpPr>
            <p:spPr bwMode="auto">
              <a:xfrm>
                <a:off x="2658" y="3228"/>
                <a:ext cx="50" cy="50"/>
              </a:xfrm>
              <a:custGeom>
                <a:avLst/>
                <a:gdLst>
                  <a:gd name="T0" fmla="*/ 32 w 36"/>
                  <a:gd name="T1" fmla="*/ 36 h 36"/>
                  <a:gd name="T2" fmla="*/ 25 w 36"/>
                  <a:gd name="T3" fmla="*/ 35 h 36"/>
                  <a:gd name="T4" fmla="*/ 19 w 36"/>
                  <a:gd name="T5" fmla="*/ 34 h 36"/>
                  <a:gd name="T6" fmla="*/ 14 w 36"/>
                  <a:gd name="T7" fmla="*/ 33 h 36"/>
                  <a:gd name="T8" fmla="*/ 14 w 36"/>
                  <a:gd name="T9" fmla="*/ 33 h 36"/>
                  <a:gd name="T10" fmla="*/ 10 w 36"/>
                  <a:gd name="T11" fmla="*/ 26 h 36"/>
                  <a:gd name="T12" fmla="*/ 10 w 36"/>
                  <a:gd name="T13" fmla="*/ 26 h 36"/>
                  <a:gd name="T14" fmla="*/ 10 w 36"/>
                  <a:gd name="T15" fmla="*/ 26 h 36"/>
                  <a:gd name="T16" fmla="*/ 3 w 36"/>
                  <a:gd name="T17" fmla="*/ 20 h 36"/>
                  <a:gd name="T18" fmla="*/ 0 w 36"/>
                  <a:gd name="T19" fmla="*/ 17 h 36"/>
                  <a:gd name="T20" fmla="*/ 0 w 36"/>
                  <a:gd name="T21" fmla="*/ 16 h 36"/>
                  <a:gd name="T22" fmla="*/ 0 w 36"/>
                  <a:gd name="T23" fmla="*/ 16 h 36"/>
                  <a:gd name="T24" fmla="*/ 1 w 36"/>
                  <a:gd name="T25" fmla="*/ 16 h 36"/>
                  <a:gd name="T26" fmla="*/ 3 w 36"/>
                  <a:gd name="T27" fmla="*/ 17 h 36"/>
                  <a:gd name="T28" fmla="*/ 4 w 36"/>
                  <a:gd name="T29" fmla="*/ 17 h 36"/>
                  <a:gd name="T30" fmla="*/ 7 w 36"/>
                  <a:gd name="T31" fmla="*/ 12 h 36"/>
                  <a:gd name="T32" fmla="*/ 9 w 36"/>
                  <a:gd name="T33" fmla="*/ 10 h 36"/>
                  <a:gd name="T34" fmla="*/ 11 w 36"/>
                  <a:gd name="T35" fmla="*/ 10 h 36"/>
                  <a:gd name="T36" fmla="*/ 16 w 36"/>
                  <a:gd name="T37" fmla="*/ 8 h 36"/>
                  <a:gd name="T38" fmla="*/ 21 w 36"/>
                  <a:gd name="T39" fmla="*/ 3 h 36"/>
                  <a:gd name="T40" fmla="*/ 28 w 36"/>
                  <a:gd name="T41" fmla="*/ 2 h 36"/>
                  <a:gd name="T42" fmla="*/ 33 w 36"/>
                  <a:gd name="T43" fmla="*/ 1 h 36"/>
                  <a:gd name="T44" fmla="*/ 35 w 36"/>
                  <a:gd name="T45" fmla="*/ 0 h 36"/>
                  <a:gd name="T46" fmla="*/ 36 w 36"/>
                  <a:gd name="T47" fmla="*/ 6 h 36"/>
                  <a:gd name="T48" fmla="*/ 33 w 36"/>
                  <a:gd name="T49" fmla="*/ 17 h 36"/>
                  <a:gd name="T50" fmla="*/ 32 w 36"/>
                  <a:gd name="T5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6">
                    <a:moveTo>
                      <a:pt x="32" y="36"/>
                    </a:moveTo>
                    <a:cubicBezTo>
                      <a:pt x="25" y="35"/>
                      <a:pt x="25" y="35"/>
                      <a:pt x="25" y="35"/>
                    </a:cubicBezTo>
                    <a:cubicBezTo>
                      <a:pt x="19" y="34"/>
                      <a:pt x="19" y="34"/>
                      <a:pt x="19" y="34"/>
                    </a:cubicBezTo>
                    <a:cubicBezTo>
                      <a:pt x="14" y="33"/>
                      <a:pt x="14" y="33"/>
                      <a:pt x="14" y="33"/>
                    </a:cubicBezTo>
                    <a:cubicBezTo>
                      <a:pt x="14" y="33"/>
                      <a:pt x="14" y="33"/>
                      <a:pt x="14" y="33"/>
                    </a:cubicBezTo>
                    <a:cubicBezTo>
                      <a:pt x="10" y="26"/>
                      <a:pt x="10" y="26"/>
                      <a:pt x="10" y="26"/>
                    </a:cubicBezTo>
                    <a:cubicBezTo>
                      <a:pt x="10" y="26"/>
                      <a:pt x="10" y="26"/>
                      <a:pt x="10" y="26"/>
                    </a:cubicBezTo>
                    <a:cubicBezTo>
                      <a:pt x="10" y="26"/>
                      <a:pt x="10" y="26"/>
                      <a:pt x="10" y="26"/>
                    </a:cubicBezTo>
                    <a:cubicBezTo>
                      <a:pt x="3" y="20"/>
                      <a:pt x="3" y="20"/>
                      <a:pt x="3" y="20"/>
                    </a:cubicBezTo>
                    <a:cubicBezTo>
                      <a:pt x="1" y="19"/>
                      <a:pt x="0" y="18"/>
                      <a:pt x="0" y="17"/>
                    </a:cubicBezTo>
                    <a:cubicBezTo>
                      <a:pt x="0" y="17"/>
                      <a:pt x="0" y="17"/>
                      <a:pt x="0" y="16"/>
                    </a:cubicBezTo>
                    <a:cubicBezTo>
                      <a:pt x="0" y="16"/>
                      <a:pt x="0" y="16"/>
                      <a:pt x="0" y="16"/>
                    </a:cubicBezTo>
                    <a:cubicBezTo>
                      <a:pt x="1" y="16"/>
                      <a:pt x="1" y="16"/>
                      <a:pt x="1" y="16"/>
                    </a:cubicBezTo>
                    <a:cubicBezTo>
                      <a:pt x="1" y="16"/>
                      <a:pt x="2" y="17"/>
                      <a:pt x="3" y="17"/>
                    </a:cubicBezTo>
                    <a:cubicBezTo>
                      <a:pt x="4" y="17"/>
                      <a:pt x="4" y="17"/>
                      <a:pt x="4" y="17"/>
                    </a:cubicBezTo>
                    <a:cubicBezTo>
                      <a:pt x="6" y="16"/>
                      <a:pt x="7" y="14"/>
                      <a:pt x="7" y="12"/>
                    </a:cubicBezTo>
                    <a:cubicBezTo>
                      <a:pt x="8" y="10"/>
                      <a:pt x="8" y="10"/>
                      <a:pt x="9" y="10"/>
                    </a:cubicBezTo>
                    <a:cubicBezTo>
                      <a:pt x="9" y="10"/>
                      <a:pt x="10" y="10"/>
                      <a:pt x="11" y="10"/>
                    </a:cubicBezTo>
                    <a:cubicBezTo>
                      <a:pt x="13" y="10"/>
                      <a:pt x="14" y="10"/>
                      <a:pt x="16" y="8"/>
                    </a:cubicBezTo>
                    <a:cubicBezTo>
                      <a:pt x="21" y="3"/>
                      <a:pt x="21" y="3"/>
                      <a:pt x="21" y="3"/>
                    </a:cubicBezTo>
                    <a:cubicBezTo>
                      <a:pt x="28" y="2"/>
                      <a:pt x="28" y="2"/>
                      <a:pt x="28" y="2"/>
                    </a:cubicBezTo>
                    <a:cubicBezTo>
                      <a:pt x="33" y="1"/>
                      <a:pt x="33" y="1"/>
                      <a:pt x="33" y="1"/>
                    </a:cubicBezTo>
                    <a:cubicBezTo>
                      <a:pt x="35" y="0"/>
                      <a:pt x="35" y="0"/>
                      <a:pt x="35" y="0"/>
                    </a:cubicBezTo>
                    <a:cubicBezTo>
                      <a:pt x="36" y="2"/>
                      <a:pt x="36" y="4"/>
                      <a:pt x="36" y="6"/>
                    </a:cubicBezTo>
                    <a:cubicBezTo>
                      <a:pt x="33" y="17"/>
                      <a:pt x="33" y="17"/>
                      <a:pt x="33" y="17"/>
                    </a:cubicBezTo>
                    <a:cubicBezTo>
                      <a:pt x="30" y="25"/>
                      <a:pt x="30" y="32"/>
                      <a:pt x="32"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4" name="Freeform 2300"/>
              <p:cNvSpPr>
                <a:spLocks/>
              </p:cNvSpPr>
              <p:nvPr/>
            </p:nvSpPr>
            <p:spPr bwMode="auto">
              <a:xfrm>
                <a:off x="2658" y="3228"/>
                <a:ext cx="50" cy="50"/>
              </a:xfrm>
              <a:custGeom>
                <a:avLst/>
                <a:gdLst>
                  <a:gd name="T0" fmla="*/ 32 w 36"/>
                  <a:gd name="T1" fmla="*/ 36 h 36"/>
                  <a:gd name="T2" fmla="*/ 25 w 36"/>
                  <a:gd name="T3" fmla="*/ 35 h 36"/>
                  <a:gd name="T4" fmla="*/ 19 w 36"/>
                  <a:gd name="T5" fmla="*/ 34 h 36"/>
                  <a:gd name="T6" fmla="*/ 14 w 36"/>
                  <a:gd name="T7" fmla="*/ 33 h 36"/>
                  <a:gd name="T8" fmla="*/ 14 w 36"/>
                  <a:gd name="T9" fmla="*/ 33 h 36"/>
                  <a:gd name="T10" fmla="*/ 10 w 36"/>
                  <a:gd name="T11" fmla="*/ 26 h 36"/>
                  <a:gd name="T12" fmla="*/ 10 w 36"/>
                  <a:gd name="T13" fmla="*/ 26 h 36"/>
                  <a:gd name="T14" fmla="*/ 10 w 36"/>
                  <a:gd name="T15" fmla="*/ 26 h 36"/>
                  <a:gd name="T16" fmla="*/ 3 w 36"/>
                  <a:gd name="T17" fmla="*/ 20 h 36"/>
                  <a:gd name="T18" fmla="*/ 0 w 36"/>
                  <a:gd name="T19" fmla="*/ 17 h 36"/>
                  <a:gd name="T20" fmla="*/ 0 w 36"/>
                  <a:gd name="T21" fmla="*/ 16 h 36"/>
                  <a:gd name="T22" fmla="*/ 0 w 36"/>
                  <a:gd name="T23" fmla="*/ 16 h 36"/>
                  <a:gd name="T24" fmla="*/ 1 w 36"/>
                  <a:gd name="T25" fmla="*/ 16 h 36"/>
                  <a:gd name="T26" fmla="*/ 3 w 36"/>
                  <a:gd name="T27" fmla="*/ 17 h 36"/>
                  <a:gd name="T28" fmla="*/ 4 w 36"/>
                  <a:gd name="T29" fmla="*/ 17 h 36"/>
                  <a:gd name="T30" fmla="*/ 7 w 36"/>
                  <a:gd name="T31" fmla="*/ 12 h 36"/>
                  <a:gd name="T32" fmla="*/ 9 w 36"/>
                  <a:gd name="T33" fmla="*/ 10 h 36"/>
                  <a:gd name="T34" fmla="*/ 11 w 36"/>
                  <a:gd name="T35" fmla="*/ 10 h 36"/>
                  <a:gd name="T36" fmla="*/ 16 w 36"/>
                  <a:gd name="T37" fmla="*/ 8 h 36"/>
                  <a:gd name="T38" fmla="*/ 21 w 36"/>
                  <a:gd name="T39" fmla="*/ 3 h 36"/>
                  <a:gd name="T40" fmla="*/ 28 w 36"/>
                  <a:gd name="T41" fmla="*/ 2 h 36"/>
                  <a:gd name="T42" fmla="*/ 33 w 36"/>
                  <a:gd name="T43" fmla="*/ 1 h 36"/>
                  <a:gd name="T44" fmla="*/ 35 w 36"/>
                  <a:gd name="T45" fmla="*/ 0 h 36"/>
                  <a:gd name="T46" fmla="*/ 36 w 36"/>
                  <a:gd name="T47" fmla="*/ 6 h 36"/>
                  <a:gd name="T48" fmla="*/ 33 w 36"/>
                  <a:gd name="T49" fmla="*/ 17 h 36"/>
                  <a:gd name="T50" fmla="*/ 32 w 36"/>
                  <a:gd name="T5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6">
                    <a:moveTo>
                      <a:pt x="32" y="36"/>
                    </a:moveTo>
                    <a:cubicBezTo>
                      <a:pt x="25" y="35"/>
                      <a:pt x="25" y="35"/>
                      <a:pt x="25" y="35"/>
                    </a:cubicBezTo>
                    <a:cubicBezTo>
                      <a:pt x="19" y="34"/>
                      <a:pt x="19" y="34"/>
                      <a:pt x="19" y="34"/>
                    </a:cubicBezTo>
                    <a:cubicBezTo>
                      <a:pt x="14" y="33"/>
                      <a:pt x="14" y="33"/>
                      <a:pt x="14" y="33"/>
                    </a:cubicBezTo>
                    <a:cubicBezTo>
                      <a:pt x="14" y="33"/>
                      <a:pt x="14" y="33"/>
                      <a:pt x="14" y="33"/>
                    </a:cubicBezTo>
                    <a:cubicBezTo>
                      <a:pt x="10" y="26"/>
                      <a:pt x="10" y="26"/>
                      <a:pt x="10" y="26"/>
                    </a:cubicBezTo>
                    <a:cubicBezTo>
                      <a:pt x="10" y="26"/>
                      <a:pt x="10" y="26"/>
                      <a:pt x="10" y="26"/>
                    </a:cubicBezTo>
                    <a:cubicBezTo>
                      <a:pt x="10" y="26"/>
                      <a:pt x="10" y="26"/>
                      <a:pt x="10" y="26"/>
                    </a:cubicBezTo>
                    <a:cubicBezTo>
                      <a:pt x="3" y="20"/>
                      <a:pt x="3" y="20"/>
                      <a:pt x="3" y="20"/>
                    </a:cubicBezTo>
                    <a:cubicBezTo>
                      <a:pt x="1" y="19"/>
                      <a:pt x="0" y="18"/>
                      <a:pt x="0" y="17"/>
                    </a:cubicBezTo>
                    <a:cubicBezTo>
                      <a:pt x="0" y="17"/>
                      <a:pt x="0" y="17"/>
                      <a:pt x="0" y="16"/>
                    </a:cubicBezTo>
                    <a:cubicBezTo>
                      <a:pt x="0" y="16"/>
                      <a:pt x="0" y="16"/>
                      <a:pt x="0" y="16"/>
                    </a:cubicBezTo>
                    <a:cubicBezTo>
                      <a:pt x="1" y="16"/>
                      <a:pt x="1" y="16"/>
                      <a:pt x="1" y="16"/>
                    </a:cubicBezTo>
                    <a:cubicBezTo>
                      <a:pt x="1" y="16"/>
                      <a:pt x="2" y="17"/>
                      <a:pt x="3" y="17"/>
                    </a:cubicBezTo>
                    <a:cubicBezTo>
                      <a:pt x="4" y="17"/>
                      <a:pt x="4" y="17"/>
                      <a:pt x="4" y="17"/>
                    </a:cubicBezTo>
                    <a:cubicBezTo>
                      <a:pt x="6" y="16"/>
                      <a:pt x="7" y="14"/>
                      <a:pt x="7" y="12"/>
                    </a:cubicBezTo>
                    <a:cubicBezTo>
                      <a:pt x="8" y="10"/>
                      <a:pt x="8" y="10"/>
                      <a:pt x="9" y="10"/>
                    </a:cubicBezTo>
                    <a:cubicBezTo>
                      <a:pt x="9" y="10"/>
                      <a:pt x="10" y="10"/>
                      <a:pt x="11" y="10"/>
                    </a:cubicBezTo>
                    <a:cubicBezTo>
                      <a:pt x="13" y="10"/>
                      <a:pt x="14" y="10"/>
                      <a:pt x="16" y="8"/>
                    </a:cubicBezTo>
                    <a:cubicBezTo>
                      <a:pt x="21" y="3"/>
                      <a:pt x="21" y="3"/>
                      <a:pt x="21" y="3"/>
                    </a:cubicBezTo>
                    <a:cubicBezTo>
                      <a:pt x="28" y="2"/>
                      <a:pt x="28" y="2"/>
                      <a:pt x="28" y="2"/>
                    </a:cubicBezTo>
                    <a:cubicBezTo>
                      <a:pt x="33" y="1"/>
                      <a:pt x="33" y="1"/>
                      <a:pt x="33" y="1"/>
                    </a:cubicBezTo>
                    <a:cubicBezTo>
                      <a:pt x="35" y="0"/>
                      <a:pt x="35" y="0"/>
                      <a:pt x="35" y="0"/>
                    </a:cubicBezTo>
                    <a:cubicBezTo>
                      <a:pt x="36" y="2"/>
                      <a:pt x="36" y="4"/>
                      <a:pt x="36" y="6"/>
                    </a:cubicBezTo>
                    <a:cubicBezTo>
                      <a:pt x="33" y="17"/>
                      <a:pt x="33" y="17"/>
                      <a:pt x="33" y="17"/>
                    </a:cubicBezTo>
                    <a:cubicBezTo>
                      <a:pt x="30" y="25"/>
                      <a:pt x="30" y="32"/>
                      <a:pt x="32"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5" name="Freeform 2301"/>
              <p:cNvSpPr>
                <a:spLocks/>
              </p:cNvSpPr>
              <p:nvPr/>
            </p:nvSpPr>
            <p:spPr bwMode="auto">
              <a:xfrm>
                <a:off x="2287" y="2986"/>
                <a:ext cx="377" cy="242"/>
              </a:xfrm>
              <a:custGeom>
                <a:avLst/>
                <a:gdLst>
                  <a:gd name="T0" fmla="*/ 206 w 274"/>
                  <a:gd name="T1" fmla="*/ 163 h 176"/>
                  <a:gd name="T2" fmla="*/ 177 w 274"/>
                  <a:gd name="T3" fmla="*/ 165 h 176"/>
                  <a:gd name="T4" fmla="*/ 131 w 274"/>
                  <a:gd name="T5" fmla="*/ 143 h 176"/>
                  <a:gd name="T6" fmla="*/ 106 w 274"/>
                  <a:gd name="T7" fmla="*/ 127 h 176"/>
                  <a:gd name="T8" fmla="*/ 109 w 274"/>
                  <a:gd name="T9" fmla="*/ 123 h 176"/>
                  <a:gd name="T10" fmla="*/ 106 w 274"/>
                  <a:gd name="T11" fmla="*/ 107 h 176"/>
                  <a:gd name="T12" fmla="*/ 78 w 274"/>
                  <a:gd name="T13" fmla="*/ 74 h 176"/>
                  <a:gd name="T14" fmla="*/ 63 w 274"/>
                  <a:gd name="T15" fmla="*/ 53 h 176"/>
                  <a:gd name="T16" fmla="*/ 31 w 274"/>
                  <a:gd name="T17" fmla="*/ 8 h 176"/>
                  <a:gd name="T18" fmla="*/ 24 w 274"/>
                  <a:gd name="T19" fmla="*/ 8 h 176"/>
                  <a:gd name="T20" fmla="*/ 29 w 274"/>
                  <a:gd name="T21" fmla="*/ 35 h 176"/>
                  <a:gd name="T22" fmla="*/ 57 w 274"/>
                  <a:gd name="T23" fmla="*/ 78 h 176"/>
                  <a:gd name="T24" fmla="*/ 66 w 274"/>
                  <a:gd name="T25" fmla="*/ 88 h 176"/>
                  <a:gd name="T26" fmla="*/ 66 w 274"/>
                  <a:gd name="T27" fmla="*/ 99 h 176"/>
                  <a:gd name="T28" fmla="*/ 53 w 274"/>
                  <a:gd name="T29" fmla="*/ 85 h 176"/>
                  <a:gd name="T30" fmla="*/ 38 w 274"/>
                  <a:gd name="T31" fmla="*/ 63 h 176"/>
                  <a:gd name="T32" fmla="*/ 21 w 274"/>
                  <a:gd name="T33" fmla="*/ 51 h 176"/>
                  <a:gd name="T34" fmla="*/ 23 w 274"/>
                  <a:gd name="T35" fmla="*/ 34 h 176"/>
                  <a:gd name="T36" fmla="*/ 3 w 274"/>
                  <a:gd name="T37" fmla="*/ 5 h 176"/>
                  <a:gd name="T38" fmla="*/ 54 w 274"/>
                  <a:gd name="T39" fmla="*/ 15 h 176"/>
                  <a:gd name="T40" fmla="*/ 82 w 274"/>
                  <a:gd name="T41" fmla="*/ 14 h 176"/>
                  <a:gd name="T42" fmla="*/ 83 w 274"/>
                  <a:gd name="T43" fmla="*/ 9 h 176"/>
                  <a:gd name="T44" fmla="*/ 111 w 274"/>
                  <a:gd name="T45" fmla="*/ 26 h 176"/>
                  <a:gd name="T46" fmla="*/ 127 w 274"/>
                  <a:gd name="T47" fmla="*/ 39 h 176"/>
                  <a:gd name="T48" fmla="*/ 132 w 274"/>
                  <a:gd name="T49" fmla="*/ 35 h 176"/>
                  <a:gd name="T50" fmla="*/ 145 w 274"/>
                  <a:gd name="T51" fmla="*/ 33 h 176"/>
                  <a:gd name="T52" fmla="*/ 160 w 274"/>
                  <a:gd name="T53" fmla="*/ 57 h 176"/>
                  <a:gd name="T54" fmla="*/ 179 w 274"/>
                  <a:gd name="T55" fmla="*/ 71 h 176"/>
                  <a:gd name="T56" fmla="*/ 190 w 274"/>
                  <a:gd name="T57" fmla="*/ 134 h 176"/>
                  <a:gd name="T58" fmla="*/ 194 w 274"/>
                  <a:gd name="T59" fmla="*/ 139 h 176"/>
                  <a:gd name="T60" fmla="*/ 203 w 274"/>
                  <a:gd name="T61" fmla="*/ 141 h 176"/>
                  <a:gd name="T62" fmla="*/ 206 w 274"/>
                  <a:gd name="T63" fmla="*/ 145 h 176"/>
                  <a:gd name="T64" fmla="*/ 223 w 274"/>
                  <a:gd name="T65" fmla="*/ 142 h 176"/>
                  <a:gd name="T66" fmla="*/ 233 w 274"/>
                  <a:gd name="T67" fmla="*/ 140 h 176"/>
                  <a:gd name="T68" fmla="*/ 237 w 274"/>
                  <a:gd name="T69" fmla="*/ 135 h 176"/>
                  <a:gd name="T70" fmla="*/ 246 w 274"/>
                  <a:gd name="T71" fmla="*/ 116 h 176"/>
                  <a:gd name="T72" fmla="*/ 274 w 274"/>
                  <a:gd name="T73" fmla="*/ 116 h 176"/>
                  <a:gd name="T74" fmla="*/ 268 w 274"/>
                  <a:gd name="T75" fmla="*/ 138 h 176"/>
                  <a:gd name="T76" fmla="*/ 259 w 274"/>
                  <a:gd name="T77" fmla="*/ 145 h 176"/>
                  <a:gd name="T78" fmla="*/ 254 w 274"/>
                  <a:gd name="T79" fmla="*/ 146 h 176"/>
                  <a:gd name="T80" fmla="*/ 238 w 274"/>
                  <a:gd name="T81" fmla="*/ 150 h 176"/>
                  <a:gd name="T82" fmla="*/ 234 w 274"/>
                  <a:gd name="T83" fmla="*/ 154 h 176"/>
                  <a:gd name="T84" fmla="*/ 235 w 274"/>
                  <a:gd name="T85" fmla="*/ 156 h 176"/>
                  <a:gd name="T86" fmla="*/ 239 w 274"/>
                  <a:gd name="T87" fmla="*/ 165 h 176"/>
                  <a:gd name="T88" fmla="*/ 227 w 274"/>
                  <a:gd name="T89"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4" h="176">
                    <a:moveTo>
                      <a:pt x="226" y="176"/>
                    </a:moveTo>
                    <a:cubicBezTo>
                      <a:pt x="221" y="172"/>
                      <a:pt x="221" y="172"/>
                      <a:pt x="221" y="172"/>
                    </a:cubicBezTo>
                    <a:cubicBezTo>
                      <a:pt x="216" y="166"/>
                      <a:pt x="211" y="164"/>
                      <a:pt x="206" y="163"/>
                    </a:cubicBezTo>
                    <a:cubicBezTo>
                      <a:pt x="191" y="165"/>
                      <a:pt x="191" y="165"/>
                      <a:pt x="191" y="165"/>
                    </a:cubicBezTo>
                    <a:cubicBezTo>
                      <a:pt x="189" y="166"/>
                      <a:pt x="186" y="166"/>
                      <a:pt x="184" y="166"/>
                    </a:cubicBezTo>
                    <a:cubicBezTo>
                      <a:pt x="182" y="166"/>
                      <a:pt x="179" y="166"/>
                      <a:pt x="177" y="165"/>
                    </a:cubicBezTo>
                    <a:cubicBezTo>
                      <a:pt x="164" y="161"/>
                      <a:pt x="154" y="157"/>
                      <a:pt x="149" y="153"/>
                    </a:cubicBezTo>
                    <a:cubicBezTo>
                      <a:pt x="140" y="148"/>
                      <a:pt x="140" y="148"/>
                      <a:pt x="140" y="148"/>
                    </a:cubicBezTo>
                    <a:cubicBezTo>
                      <a:pt x="138" y="146"/>
                      <a:pt x="135" y="144"/>
                      <a:pt x="131" y="143"/>
                    </a:cubicBezTo>
                    <a:cubicBezTo>
                      <a:pt x="127" y="142"/>
                      <a:pt x="124" y="140"/>
                      <a:pt x="121" y="138"/>
                    </a:cubicBezTo>
                    <a:cubicBezTo>
                      <a:pt x="117" y="134"/>
                      <a:pt x="114" y="132"/>
                      <a:pt x="111" y="131"/>
                    </a:cubicBezTo>
                    <a:cubicBezTo>
                      <a:pt x="109" y="130"/>
                      <a:pt x="106" y="128"/>
                      <a:pt x="106" y="127"/>
                    </a:cubicBezTo>
                    <a:cubicBezTo>
                      <a:pt x="108" y="125"/>
                      <a:pt x="108" y="125"/>
                      <a:pt x="108" y="125"/>
                    </a:cubicBezTo>
                    <a:cubicBezTo>
                      <a:pt x="109" y="123"/>
                      <a:pt x="109" y="123"/>
                      <a:pt x="109" y="123"/>
                    </a:cubicBezTo>
                    <a:cubicBezTo>
                      <a:pt x="109" y="123"/>
                      <a:pt x="109" y="123"/>
                      <a:pt x="109" y="123"/>
                    </a:cubicBezTo>
                    <a:cubicBezTo>
                      <a:pt x="109" y="122"/>
                      <a:pt x="109" y="122"/>
                      <a:pt x="109" y="122"/>
                    </a:cubicBezTo>
                    <a:cubicBezTo>
                      <a:pt x="109" y="120"/>
                      <a:pt x="109" y="118"/>
                      <a:pt x="108" y="115"/>
                    </a:cubicBezTo>
                    <a:cubicBezTo>
                      <a:pt x="106" y="107"/>
                      <a:pt x="106" y="107"/>
                      <a:pt x="106" y="107"/>
                    </a:cubicBezTo>
                    <a:cubicBezTo>
                      <a:pt x="105" y="102"/>
                      <a:pt x="102" y="98"/>
                      <a:pt x="97" y="94"/>
                    </a:cubicBezTo>
                    <a:cubicBezTo>
                      <a:pt x="86" y="81"/>
                      <a:pt x="86" y="81"/>
                      <a:pt x="86" y="81"/>
                    </a:cubicBezTo>
                    <a:cubicBezTo>
                      <a:pt x="78" y="74"/>
                      <a:pt x="78" y="74"/>
                      <a:pt x="78" y="74"/>
                    </a:cubicBezTo>
                    <a:cubicBezTo>
                      <a:pt x="75" y="72"/>
                      <a:pt x="73" y="69"/>
                      <a:pt x="74" y="67"/>
                    </a:cubicBezTo>
                    <a:cubicBezTo>
                      <a:pt x="74" y="67"/>
                      <a:pt x="74" y="66"/>
                      <a:pt x="74" y="66"/>
                    </a:cubicBezTo>
                    <a:cubicBezTo>
                      <a:pt x="74" y="64"/>
                      <a:pt x="72" y="61"/>
                      <a:pt x="63" y="53"/>
                    </a:cubicBezTo>
                    <a:cubicBezTo>
                      <a:pt x="46" y="39"/>
                      <a:pt x="46" y="39"/>
                      <a:pt x="46" y="39"/>
                    </a:cubicBezTo>
                    <a:cubicBezTo>
                      <a:pt x="39" y="21"/>
                      <a:pt x="39" y="21"/>
                      <a:pt x="39" y="21"/>
                    </a:cubicBezTo>
                    <a:cubicBezTo>
                      <a:pt x="36" y="15"/>
                      <a:pt x="34" y="10"/>
                      <a:pt x="31" y="8"/>
                    </a:cubicBezTo>
                    <a:cubicBezTo>
                      <a:pt x="31" y="8"/>
                      <a:pt x="31" y="8"/>
                      <a:pt x="31" y="8"/>
                    </a:cubicBezTo>
                    <a:cubicBezTo>
                      <a:pt x="30" y="8"/>
                      <a:pt x="30" y="8"/>
                      <a:pt x="30" y="8"/>
                    </a:cubicBezTo>
                    <a:cubicBezTo>
                      <a:pt x="24" y="8"/>
                      <a:pt x="24" y="8"/>
                      <a:pt x="24" y="8"/>
                    </a:cubicBezTo>
                    <a:cubicBezTo>
                      <a:pt x="22" y="8"/>
                      <a:pt x="20" y="8"/>
                      <a:pt x="19" y="10"/>
                    </a:cubicBezTo>
                    <a:cubicBezTo>
                      <a:pt x="19" y="11"/>
                      <a:pt x="18" y="12"/>
                      <a:pt x="19" y="13"/>
                    </a:cubicBezTo>
                    <a:cubicBezTo>
                      <a:pt x="18" y="17"/>
                      <a:pt x="22" y="24"/>
                      <a:pt x="29" y="35"/>
                    </a:cubicBezTo>
                    <a:cubicBezTo>
                      <a:pt x="36" y="43"/>
                      <a:pt x="41" y="49"/>
                      <a:pt x="44" y="52"/>
                    </a:cubicBezTo>
                    <a:cubicBezTo>
                      <a:pt x="46" y="53"/>
                      <a:pt x="48" y="57"/>
                      <a:pt x="52" y="64"/>
                    </a:cubicBezTo>
                    <a:cubicBezTo>
                      <a:pt x="56" y="72"/>
                      <a:pt x="57" y="77"/>
                      <a:pt x="57" y="78"/>
                    </a:cubicBezTo>
                    <a:cubicBezTo>
                      <a:pt x="57" y="83"/>
                      <a:pt x="58" y="86"/>
                      <a:pt x="60" y="86"/>
                    </a:cubicBezTo>
                    <a:cubicBezTo>
                      <a:pt x="62" y="86"/>
                      <a:pt x="62" y="86"/>
                      <a:pt x="62" y="86"/>
                    </a:cubicBezTo>
                    <a:cubicBezTo>
                      <a:pt x="66" y="88"/>
                      <a:pt x="66" y="88"/>
                      <a:pt x="66" y="88"/>
                    </a:cubicBezTo>
                    <a:cubicBezTo>
                      <a:pt x="69" y="90"/>
                      <a:pt x="71" y="93"/>
                      <a:pt x="71" y="95"/>
                    </a:cubicBezTo>
                    <a:cubicBezTo>
                      <a:pt x="72" y="95"/>
                      <a:pt x="72" y="96"/>
                      <a:pt x="71" y="97"/>
                    </a:cubicBezTo>
                    <a:cubicBezTo>
                      <a:pt x="71" y="98"/>
                      <a:pt x="69" y="99"/>
                      <a:pt x="66" y="99"/>
                    </a:cubicBezTo>
                    <a:cubicBezTo>
                      <a:pt x="64" y="96"/>
                      <a:pt x="64" y="96"/>
                      <a:pt x="64" y="96"/>
                    </a:cubicBezTo>
                    <a:cubicBezTo>
                      <a:pt x="61" y="92"/>
                      <a:pt x="61" y="92"/>
                      <a:pt x="61" y="92"/>
                    </a:cubicBezTo>
                    <a:cubicBezTo>
                      <a:pt x="53" y="85"/>
                      <a:pt x="53" y="85"/>
                      <a:pt x="53" y="85"/>
                    </a:cubicBezTo>
                    <a:cubicBezTo>
                      <a:pt x="47" y="81"/>
                      <a:pt x="47" y="79"/>
                      <a:pt x="47" y="78"/>
                    </a:cubicBezTo>
                    <a:cubicBezTo>
                      <a:pt x="47" y="74"/>
                      <a:pt x="46" y="70"/>
                      <a:pt x="44" y="68"/>
                    </a:cubicBezTo>
                    <a:cubicBezTo>
                      <a:pt x="38" y="63"/>
                      <a:pt x="38" y="63"/>
                      <a:pt x="38" y="63"/>
                    </a:cubicBezTo>
                    <a:cubicBezTo>
                      <a:pt x="28" y="57"/>
                      <a:pt x="28" y="57"/>
                      <a:pt x="28" y="57"/>
                    </a:cubicBezTo>
                    <a:cubicBezTo>
                      <a:pt x="22" y="54"/>
                      <a:pt x="20" y="52"/>
                      <a:pt x="20" y="51"/>
                    </a:cubicBezTo>
                    <a:cubicBezTo>
                      <a:pt x="21" y="51"/>
                      <a:pt x="21" y="51"/>
                      <a:pt x="21" y="51"/>
                    </a:cubicBezTo>
                    <a:cubicBezTo>
                      <a:pt x="24" y="51"/>
                      <a:pt x="24" y="51"/>
                      <a:pt x="24" y="51"/>
                    </a:cubicBezTo>
                    <a:cubicBezTo>
                      <a:pt x="27" y="50"/>
                      <a:pt x="28" y="49"/>
                      <a:pt x="28" y="48"/>
                    </a:cubicBezTo>
                    <a:cubicBezTo>
                      <a:pt x="29" y="45"/>
                      <a:pt x="28" y="41"/>
                      <a:pt x="23" y="34"/>
                    </a:cubicBezTo>
                    <a:cubicBezTo>
                      <a:pt x="7" y="16"/>
                      <a:pt x="7" y="16"/>
                      <a:pt x="7" y="16"/>
                    </a:cubicBezTo>
                    <a:cubicBezTo>
                      <a:pt x="4" y="10"/>
                      <a:pt x="4" y="10"/>
                      <a:pt x="4" y="10"/>
                    </a:cubicBezTo>
                    <a:cubicBezTo>
                      <a:pt x="3" y="5"/>
                      <a:pt x="3" y="5"/>
                      <a:pt x="3" y="5"/>
                    </a:cubicBezTo>
                    <a:cubicBezTo>
                      <a:pt x="0" y="1"/>
                      <a:pt x="0" y="1"/>
                      <a:pt x="0" y="1"/>
                    </a:cubicBezTo>
                    <a:cubicBezTo>
                      <a:pt x="21" y="0"/>
                      <a:pt x="21" y="0"/>
                      <a:pt x="21" y="0"/>
                    </a:cubicBezTo>
                    <a:cubicBezTo>
                      <a:pt x="54" y="15"/>
                      <a:pt x="54" y="15"/>
                      <a:pt x="54" y="15"/>
                    </a:cubicBezTo>
                    <a:cubicBezTo>
                      <a:pt x="54" y="15"/>
                      <a:pt x="54" y="15"/>
                      <a:pt x="54" y="15"/>
                    </a:cubicBezTo>
                    <a:cubicBezTo>
                      <a:pt x="54" y="15"/>
                      <a:pt x="54" y="15"/>
                      <a:pt x="54" y="15"/>
                    </a:cubicBezTo>
                    <a:cubicBezTo>
                      <a:pt x="82" y="14"/>
                      <a:pt x="82" y="14"/>
                      <a:pt x="82" y="14"/>
                    </a:cubicBezTo>
                    <a:cubicBezTo>
                      <a:pt x="82" y="14"/>
                      <a:pt x="82" y="14"/>
                      <a:pt x="82" y="14"/>
                    </a:cubicBezTo>
                    <a:cubicBezTo>
                      <a:pt x="82" y="14"/>
                      <a:pt x="82" y="14"/>
                      <a:pt x="82" y="14"/>
                    </a:cubicBezTo>
                    <a:cubicBezTo>
                      <a:pt x="83" y="9"/>
                      <a:pt x="83" y="9"/>
                      <a:pt x="83" y="9"/>
                    </a:cubicBezTo>
                    <a:cubicBezTo>
                      <a:pt x="97" y="10"/>
                      <a:pt x="97" y="10"/>
                      <a:pt x="97" y="10"/>
                    </a:cubicBezTo>
                    <a:cubicBezTo>
                      <a:pt x="109" y="22"/>
                      <a:pt x="109" y="22"/>
                      <a:pt x="109" y="22"/>
                    </a:cubicBezTo>
                    <a:cubicBezTo>
                      <a:pt x="111" y="26"/>
                      <a:pt x="111" y="26"/>
                      <a:pt x="111" y="26"/>
                    </a:cubicBezTo>
                    <a:cubicBezTo>
                      <a:pt x="112" y="29"/>
                      <a:pt x="113" y="30"/>
                      <a:pt x="114" y="31"/>
                    </a:cubicBezTo>
                    <a:cubicBezTo>
                      <a:pt x="120" y="37"/>
                      <a:pt x="124" y="39"/>
                      <a:pt x="126" y="39"/>
                    </a:cubicBezTo>
                    <a:cubicBezTo>
                      <a:pt x="127" y="39"/>
                      <a:pt x="127" y="39"/>
                      <a:pt x="127" y="39"/>
                    </a:cubicBezTo>
                    <a:cubicBezTo>
                      <a:pt x="128" y="39"/>
                      <a:pt x="128" y="39"/>
                      <a:pt x="128" y="39"/>
                    </a:cubicBezTo>
                    <a:cubicBezTo>
                      <a:pt x="128" y="39"/>
                      <a:pt x="128" y="39"/>
                      <a:pt x="128" y="39"/>
                    </a:cubicBezTo>
                    <a:cubicBezTo>
                      <a:pt x="132" y="35"/>
                      <a:pt x="132" y="35"/>
                      <a:pt x="132" y="35"/>
                    </a:cubicBezTo>
                    <a:cubicBezTo>
                      <a:pt x="133" y="32"/>
                      <a:pt x="134" y="31"/>
                      <a:pt x="135" y="31"/>
                    </a:cubicBezTo>
                    <a:cubicBezTo>
                      <a:pt x="140" y="30"/>
                      <a:pt x="140" y="30"/>
                      <a:pt x="140" y="30"/>
                    </a:cubicBezTo>
                    <a:cubicBezTo>
                      <a:pt x="143" y="30"/>
                      <a:pt x="144" y="31"/>
                      <a:pt x="145" y="33"/>
                    </a:cubicBezTo>
                    <a:cubicBezTo>
                      <a:pt x="152" y="43"/>
                      <a:pt x="152" y="43"/>
                      <a:pt x="152" y="43"/>
                    </a:cubicBezTo>
                    <a:cubicBezTo>
                      <a:pt x="155" y="48"/>
                      <a:pt x="157" y="52"/>
                      <a:pt x="158" y="53"/>
                    </a:cubicBezTo>
                    <a:cubicBezTo>
                      <a:pt x="160" y="57"/>
                      <a:pt x="160" y="57"/>
                      <a:pt x="160" y="57"/>
                    </a:cubicBezTo>
                    <a:cubicBezTo>
                      <a:pt x="160" y="59"/>
                      <a:pt x="161" y="61"/>
                      <a:pt x="162" y="62"/>
                    </a:cubicBezTo>
                    <a:cubicBezTo>
                      <a:pt x="162" y="63"/>
                      <a:pt x="166" y="65"/>
                      <a:pt x="171" y="67"/>
                    </a:cubicBezTo>
                    <a:cubicBezTo>
                      <a:pt x="179" y="71"/>
                      <a:pt x="179" y="71"/>
                      <a:pt x="179" y="71"/>
                    </a:cubicBezTo>
                    <a:cubicBezTo>
                      <a:pt x="175" y="90"/>
                      <a:pt x="174" y="102"/>
                      <a:pt x="176" y="108"/>
                    </a:cubicBezTo>
                    <a:cubicBezTo>
                      <a:pt x="177" y="116"/>
                      <a:pt x="181" y="122"/>
                      <a:pt x="187" y="129"/>
                    </a:cubicBezTo>
                    <a:cubicBezTo>
                      <a:pt x="190" y="134"/>
                      <a:pt x="190" y="134"/>
                      <a:pt x="190" y="134"/>
                    </a:cubicBezTo>
                    <a:cubicBezTo>
                      <a:pt x="193" y="139"/>
                      <a:pt x="193" y="139"/>
                      <a:pt x="193" y="139"/>
                    </a:cubicBezTo>
                    <a:cubicBezTo>
                      <a:pt x="194" y="139"/>
                      <a:pt x="194" y="139"/>
                      <a:pt x="194" y="139"/>
                    </a:cubicBezTo>
                    <a:cubicBezTo>
                      <a:pt x="194" y="139"/>
                      <a:pt x="194" y="139"/>
                      <a:pt x="194" y="139"/>
                    </a:cubicBezTo>
                    <a:cubicBezTo>
                      <a:pt x="198" y="139"/>
                      <a:pt x="198" y="139"/>
                      <a:pt x="198" y="139"/>
                    </a:cubicBezTo>
                    <a:cubicBezTo>
                      <a:pt x="201" y="139"/>
                      <a:pt x="201" y="139"/>
                      <a:pt x="201" y="139"/>
                    </a:cubicBezTo>
                    <a:cubicBezTo>
                      <a:pt x="203" y="141"/>
                      <a:pt x="203" y="141"/>
                      <a:pt x="203" y="141"/>
                    </a:cubicBezTo>
                    <a:cubicBezTo>
                      <a:pt x="205" y="145"/>
                      <a:pt x="205" y="145"/>
                      <a:pt x="205" y="145"/>
                    </a:cubicBezTo>
                    <a:cubicBezTo>
                      <a:pt x="206" y="145"/>
                      <a:pt x="206" y="145"/>
                      <a:pt x="206" y="145"/>
                    </a:cubicBezTo>
                    <a:cubicBezTo>
                      <a:pt x="206" y="145"/>
                      <a:pt x="206" y="145"/>
                      <a:pt x="206" y="145"/>
                    </a:cubicBezTo>
                    <a:cubicBezTo>
                      <a:pt x="211" y="144"/>
                      <a:pt x="211" y="144"/>
                      <a:pt x="211" y="144"/>
                    </a:cubicBezTo>
                    <a:cubicBezTo>
                      <a:pt x="216" y="142"/>
                      <a:pt x="216" y="142"/>
                      <a:pt x="216" y="142"/>
                    </a:cubicBezTo>
                    <a:cubicBezTo>
                      <a:pt x="223" y="142"/>
                      <a:pt x="223" y="142"/>
                      <a:pt x="223" y="142"/>
                    </a:cubicBezTo>
                    <a:cubicBezTo>
                      <a:pt x="232" y="141"/>
                      <a:pt x="232" y="141"/>
                      <a:pt x="232" y="141"/>
                    </a:cubicBezTo>
                    <a:cubicBezTo>
                      <a:pt x="232" y="141"/>
                      <a:pt x="232" y="141"/>
                      <a:pt x="232" y="141"/>
                    </a:cubicBezTo>
                    <a:cubicBezTo>
                      <a:pt x="233" y="140"/>
                      <a:pt x="233" y="140"/>
                      <a:pt x="233" y="140"/>
                    </a:cubicBezTo>
                    <a:cubicBezTo>
                      <a:pt x="237" y="135"/>
                      <a:pt x="237" y="135"/>
                      <a:pt x="237" y="135"/>
                    </a:cubicBezTo>
                    <a:cubicBezTo>
                      <a:pt x="237" y="135"/>
                      <a:pt x="237" y="135"/>
                      <a:pt x="237" y="135"/>
                    </a:cubicBezTo>
                    <a:cubicBezTo>
                      <a:pt x="237" y="135"/>
                      <a:pt x="237" y="135"/>
                      <a:pt x="237" y="135"/>
                    </a:cubicBezTo>
                    <a:cubicBezTo>
                      <a:pt x="239" y="128"/>
                      <a:pt x="239" y="128"/>
                      <a:pt x="239" y="128"/>
                    </a:cubicBezTo>
                    <a:cubicBezTo>
                      <a:pt x="241" y="121"/>
                      <a:pt x="241" y="121"/>
                      <a:pt x="241" y="121"/>
                    </a:cubicBezTo>
                    <a:cubicBezTo>
                      <a:pt x="242" y="120"/>
                      <a:pt x="243" y="117"/>
                      <a:pt x="246" y="116"/>
                    </a:cubicBezTo>
                    <a:cubicBezTo>
                      <a:pt x="262" y="113"/>
                      <a:pt x="262" y="113"/>
                      <a:pt x="262" y="113"/>
                    </a:cubicBezTo>
                    <a:cubicBezTo>
                      <a:pt x="262" y="113"/>
                      <a:pt x="263" y="113"/>
                      <a:pt x="264" y="113"/>
                    </a:cubicBezTo>
                    <a:cubicBezTo>
                      <a:pt x="271" y="113"/>
                      <a:pt x="273" y="114"/>
                      <a:pt x="274" y="116"/>
                    </a:cubicBezTo>
                    <a:cubicBezTo>
                      <a:pt x="270" y="122"/>
                      <a:pt x="270" y="122"/>
                      <a:pt x="270" y="122"/>
                    </a:cubicBezTo>
                    <a:cubicBezTo>
                      <a:pt x="267" y="125"/>
                      <a:pt x="267" y="128"/>
                      <a:pt x="268" y="130"/>
                    </a:cubicBezTo>
                    <a:cubicBezTo>
                      <a:pt x="269" y="132"/>
                      <a:pt x="269" y="134"/>
                      <a:pt x="268" y="138"/>
                    </a:cubicBezTo>
                    <a:cubicBezTo>
                      <a:pt x="263" y="140"/>
                      <a:pt x="263" y="140"/>
                      <a:pt x="263" y="140"/>
                    </a:cubicBezTo>
                    <a:cubicBezTo>
                      <a:pt x="261" y="140"/>
                      <a:pt x="260" y="142"/>
                      <a:pt x="259" y="145"/>
                    </a:cubicBezTo>
                    <a:cubicBezTo>
                      <a:pt x="259" y="145"/>
                      <a:pt x="259" y="145"/>
                      <a:pt x="259" y="145"/>
                    </a:cubicBezTo>
                    <a:cubicBezTo>
                      <a:pt x="257" y="146"/>
                      <a:pt x="257" y="146"/>
                      <a:pt x="257" y="146"/>
                    </a:cubicBezTo>
                    <a:cubicBezTo>
                      <a:pt x="255" y="146"/>
                      <a:pt x="255" y="146"/>
                      <a:pt x="255" y="146"/>
                    </a:cubicBezTo>
                    <a:cubicBezTo>
                      <a:pt x="254" y="146"/>
                      <a:pt x="254" y="146"/>
                      <a:pt x="254" y="146"/>
                    </a:cubicBezTo>
                    <a:cubicBezTo>
                      <a:pt x="245" y="147"/>
                      <a:pt x="245" y="147"/>
                      <a:pt x="245" y="147"/>
                    </a:cubicBezTo>
                    <a:cubicBezTo>
                      <a:pt x="239" y="148"/>
                      <a:pt x="238" y="148"/>
                      <a:pt x="238" y="149"/>
                    </a:cubicBezTo>
                    <a:cubicBezTo>
                      <a:pt x="237" y="150"/>
                      <a:pt x="237" y="150"/>
                      <a:pt x="238" y="150"/>
                    </a:cubicBezTo>
                    <a:cubicBezTo>
                      <a:pt x="238" y="151"/>
                      <a:pt x="238" y="151"/>
                      <a:pt x="238" y="152"/>
                    </a:cubicBezTo>
                    <a:cubicBezTo>
                      <a:pt x="237" y="153"/>
                      <a:pt x="237" y="153"/>
                      <a:pt x="236" y="154"/>
                    </a:cubicBezTo>
                    <a:cubicBezTo>
                      <a:pt x="234" y="154"/>
                      <a:pt x="234" y="154"/>
                      <a:pt x="234" y="154"/>
                    </a:cubicBezTo>
                    <a:cubicBezTo>
                      <a:pt x="232" y="155"/>
                      <a:pt x="232" y="155"/>
                      <a:pt x="232" y="155"/>
                    </a:cubicBezTo>
                    <a:cubicBezTo>
                      <a:pt x="233" y="155"/>
                      <a:pt x="233" y="155"/>
                      <a:pt x="233" y="155"/>
                    </a:cubicBezTo>
                    <a:cubicBezTo>
                      <a:pt x="235" y="156"/>
                      <a:pt x="235" y="156"/>
                      <a:pt x="235" y="156"/>
                    </a:cubicBezTo>
                    <a:cubicBezTo>
                      <a:pt x="240" y="161"/>
                      <a:pt x="240" y="161"/>
                      <a:pt x="240" y="161"/>
                    </a:cubicBezTo>
                    <a:cubicBezTo>
                      <a:pt x="241" y="162"/>
                      <a:pt x="242" y="163"/>
                      <a:pt x="242" y="164"/>
                    </a:cubicBezTo>
                    <a:cubicBezTo>
                      <a:pt x="239" y="165"/>
                      <a:pt x="239" y="165"/>
                      <a:pt x="239" y="165"/>
                    </a:cubicBezTo>
                    <a:cubicBezTo>
                      <a:pt x="234" y="165"/>
                      <a:pt x="234" y="165"/>
                      <a:pt x="234" y="165"/>
                    </a:cubicBezTo>
                    <a:cubicBezTo>
                      <a:pt x="232" y="165"/>
                      <a:pt x="230" y="165"/>
                      <a:pt x="229" y="167"/>
                    </a:cubicBezTo>
                    <a:cubicBezTo>
                      <a:pt x="228" y="167"/>
                      <a:pt x="228" y="169"/>
                      <a:pt x="227" y="170"/>
                    </a:cubicBezTo>
                    <a:cubicBezTo>
                      <a:pt x="226" y="171"/>
                      <a:pt x="226" y="171"/>
                      <a:pt x="226" y="171"/>
                    </a:cubicBezTo>
                    <a:cubicBezTo>
                      <a:pt x="226" y="173"/>
                      <a:pt x="225" y="175"/>
                      <a:pt x="226" y="17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6" name="Freeform 2302"/>
              <p:cNvSpPr>
                <a:spLocks/>
              </p:cNvSpPr>
              <p:nvPr/>
            </p:nvSpPr>
            <p:spPr bwMode="auto">
              <a:xfrm>
                <a:off x="2287" y="2986"/>
                <a:ext cx="377" cy="242"/>
              </a:xfrm>
              <a:custGeom>
                <a:avLst/>
                <a:gdLst>
                  <a:gd name="T0" fmla="*/ 206 w 274"/>
                  <a:gd name="T1" fmla="*/ 163 h 176"/>
                  <a:gd name="T2" fmla="*/ 177 w 274"/>
                  <a:gd name="T3" fmla="*/ 165 h 176"/>
                  <a:gd name="T4" fmla="*/ 131 w 274"/>
                  <a:gd name="T5" fmla="*/ 143 h 176"/>
                  <a:gd name="T6" fmla="*/ 106 w 274"/>
                  <a:gd name="T7" fmla="*/ 127 h 176"/>
                  <a:gd name="T8" fmla="*/ 109 w 274"/>
                  <a:gd name="T9" fmla="*/ 123 h 176"/>
                  <a:gd name="T10" fmla="*/ 106 w 274"/>
                  <a:gd name="T11" fmla="*/ 107 h 176"/>
                  <a:gd name="T12" fmla="*/ 78 w 274"/>
                  <a:gd name="T13" fmla="*/ 74 h 176"/>
                  <a:gd name="T14" fmla="*/ 63 w 274"/>
                  <a:gd name="T15" fmla="*/ 53 h 176"/>
                  <a:gd name="T16" fmla="*/ 31 w 274"/>
                  <a:gd name="T17" fmla="*/ 8 h 176"/>
                  <a:gd name="T18" fmla="*/ 24 w 274"/>
                  <a:gd name="T19" fmla="*/ 8 h 176"/>
                  <a:gd name="T20" fmla="*/ 29 w 274"/>
                  <a:gd name="T21" fmla="*/ 35 h 176"/>
                  <a:gd name="T22" fmla="*/ 57 w 274"/>
                  <a:gd name="T23" fmla="*/ 78 h 176"/>
                  <a:gd name="T24" fmla="*/ 66 w 274"/>
                  <a:gd name="T25" fmla="*/ 88 h 176"/>
                  <a:gd name="T26" fmla="*/ 66 w 274"/>
                  <a:gd name="T27" fmla="*/ 99 h 176"/>
                  <a:gd name="T28" fmla="*/ 53 w 274"/>
                  <a:gd name="T29" fmla="*/ 85 h 176"/>
                  <a:gd name="T30" fmla="*/ 38 w 274"/>
                  <a:gd name="T31" fmla="*/ 63 h 176"/>
                  <a:gd name="T32" fmla="*/ 21 w 274"/>
                  <a:gd name="T33" fmla="*/ 51 h 176"/>
                  <a:gd name="T34" fmla="*/ 23 w 274"/>
                  <a:gd name="T35" fmla="*/ 34 h 176"/>
                  <a:gd name="T36" fmla="*/ 3 w 274"/>
                  <a:gd name="T37" fmla="*/ 5 h 176"/>
                  <a:gd name="T38" fmla="*/ 54 w 274"/>
                  <a:gd name="T39" fmla="*/ 15 h 176"/>
                  <a:gd name="T40" fmla="*/ 82 w 274"/>
                  <a:gd name="T41" fmla="*/ 14 h 176"/>
                  <a:gd name="T42" fmla="*/ 83 w 274"/>
                  <a:gd name="T43" fmla="*/ 9 h 176"/>
                  <a:gd name="T44" fmla="*/ 111 w 274"/>
                  <a:gd name="T45" fmla="*/ 26 h 176"/>
                  <a:gd name="T46" fmla="*/ 127 w 274"/>
                  <a:gd name="T47" fmla="*/ 39 h 176"/>
                  <a:gd name="T48" fmla="*/ 132 w 274"/>
                  <a:gd name="T49" fmla="*/ 35 h 176"/>
                  <a:gd name="T50" fmla="*/ 145 w 274"/>
                  <a:gd name="T51" fmla="*/ 33 h 176"/>
                  <a:gd name="T52" fmla="*/ 160 w 274"/>
                  <a:gd name="T53" fmla="*/ 57 h 176"/>
                  <a:gd name="T54" fmla="*/ 179 w 274"/>
                  <a:gd name="T55" fmla="*/ 71 h 176"/>
                  <a:gd name="T56" fmla="*/ 190 w 274"/>
                  <a:gd name="T57" fmla="*/ 134 h 176"/>
                  <a:gd name="T58" fmla="*/ 194 w 274"/>
                  <a:gd name="T59" fmla="*/ 139 h 176"/>
                  <a:gd name="T60" fmla="*/ 203 w 274"/>
                  <a:gd name="T61" fmla="*/ 141 h 176"/>
                  <a:gd name="T62" fmla="*/ 206 w 274"/>
                  <a:gd name="T63" fmla="*/ 145 h 176"/>
                  <a:gd name="T64" fmla="*/ 223 w 274"/>
                  <a:gd name="T65" fmla="*/ 142 h 176"/>
                  <a:gd name="T66" fmla="*/ 233 w 274"/>
                  <a:gd name="T67" fmla="*/ 140 h 176"/>
                  <a:gd name="T68" fmla="*/ 237 w 274"/>
                  <a:gd name="T69" fmla="*/ 135 h 176"/>
                  <a:gd name="T70" fmla="*/ 246 w 274"/>
                  <a:gd name="T71" fmla="*/ 116 h 176"/>
                  <a:gd name="T72" fmla="*/ 274 w 274"/>
                  <a:gd name="T73" fmla="*/ 116 h 176"/>
                  <a:gd name="T74" fmla="*/ 268 w 274"/>
                  <a:gd name="T75" fmla="*/ 138 h 176"/>
                  <a:gd name="T76" fmla="*/ 259 w 274"/>
                  <a:gd name="T77" fmla="*/ 145 h 176"/>
                  <a:gd name="T78" fmla="*/ 254 w 274"/>
                  <a:gd name="T79" fmla="*/ 146 h 176"/>
                  <a:gd name="T80" fmla="*/ 238 w 274"/>
                  <a:gd name="T81" fmla="*/ 150 h 176"/>
                  <a:gd name="T82" fmla="*/ 234 w 274"/>
                  <a:gd name="T83" fmla="*/ 154 h 176"/>
                  <a:gd name="T84" fmla="*/ 235 w 274"/>
                  <a:gd name="T85" fmla="*/ 156 h 176"/>
                  <a:gd name="T86" fmla="*/ 239 w 274"/>
                  <a:gd name="T87" fmla="*/ 165 h 176"/>
                  <a:gd name="T88" fmla="*/ 227 w 274"/>
                  <a:gd name="T89"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4" h="176">
                    <a:moveTo>
                      <a:pt x="226" y="176"/>
                    </a:moveTo>
                    <a:cubicBezTo>
                      <a:pt x="221" y="172"/>
                      <a:pt x="221" y="172"/>
                      <a:pt x="221" y="172"/>
                    </a:cubicBezTo>
                    <a:cubicBezTo>
                      <a:pt x="216" y="166"/>
                      <a:pt x="211" y="164"/>
                      <a:pt x="206" y="163"/>
                    </a:cubicBezTo>
                    <a:cubicBezTo>
                      <a:pt x="191" y="165"/>
                      <a:pt x="191" y="165"/>
                      <a:pt x="191" y="165"/>
                    </a:cubicBezTo>
                    <a:cubicBezTo>
                      <a:pt x="189" y="166"/>
                      <a:pt x="186" y="166"/>
                      <a:pt x="184" y="166"/>
                    </a:cubicBezTo>
                    <a:cubicBezTo>
                      <a:pt x="182" y="166"/>
                      <a:pt x="179" y="166"/>
                      <a:pt x="177" y="165"/>
                    </a:cubicBezTo>
                    <a:cubicBezTo>
                      <a:pt x="164" y="161"/>
                      <a:pt x="154" y="157"/>
                      <a:pt x="149" y="153"/>
                    </a:cubicBezTo>
                    <a:cubicBezTo>
                      <a:pt x="140" y="148"/>
                      <a:pt x="140" y="148"/>
                      <a:pt x="140" y="148"/>
                    </a:cubicBezTo>
                    <a:cubicBezTo>
                      <a:pt x="138" y="146"/>
                      <a:pt x="135" y="144"/>
                      <a:pt x="131" y="143"/>
                    </a:cubicBezTo>
                    <a:cubicBezTo>
                      <a:pt x="127" y="142"/>
                      <a:pt x="124" y="140"/>
                      <a:pt x="121" y="138"/>
                    </a:cubicBezTo>
                    <a:cubicBezTo>
                      <a:pt x="117" y="134"/>
                      <a:pt x="114" y="132"/>
                      <a:pt x="111" y="131"/>
                    </a:cubicBezTo>
                    <a:cubicBezTo>
                      <a:pt x="109" y="130"/>
                      <a:pt x="106" y="128"/>
                      <a:pt x="106" y="127"/>
                    </a:cubicBezTo>
                    <a:cubicBezTo>
                      <a:pt x="108" y="125"/>
                      <a:pt x="108" y="125"/>
                      <a:pt x="108" y="125"/>
                    </a:cubicBezTo>
                    <a:cubicBezTo>
                      <a:pt x="109" y="123"/>
                      <a:pt x="109" y="123"/>
                      <a:pt x="109" y="123"/>
                    </a:cubicBezTo>
                    <a:cubicBezTo>
                      <a:pt x="109" y="123"/>
                      <a:pt x="109" y="123"/>
                      <a:pt x="109" y="123"/>
                    </a:cubicBezTo>
                    <a:cubicBezTo>
                      <a:pt x="109" y="122"/>
                      <a:pt x="109" y="122"/>
                      <a:pt x="109" y="122"/>
                    </a:cubicBezTo>
                    <a:cubicBezTo>
                      <a:pt x="109" y="120"/>
                      <a:pt x="109" y="118"/>
                      <a:pt x="108" y="115"/>
                    </a:cubicBezTo>
                    <a:cubicBezTo>
                      <a:pt x="106" y="107"/>
                      <a:pt x="106" y="107"/>
                      <a:pt x="106" y="107"/>
                    </a:cubicBezTo>
                    <a:cubicBezTo>
                      <a:pt x="105" y="102"/>
                      <a:pt x="102" y="98"/>
                      <a:pt x="97" y="94"/>
                    </a:cubicBezTo>
                    <a:cubicBezTo>
                      <a:pt x="86" y="81"/>
                      <a:pt x="86" y="81"/>
                      <a:pt x="86" y="81"/>
                    </a:cubicBezTo>
                    <a:cubicBezTo>
                      <a:pt x="78" y="74"/>
                      <a:pt x="78" y="74"/>
                      <a:pt x="78" y="74"/>
                    </a:cubicBezTo>
                    <a:cubicBezTo>
                      <a:pt x="75" y="72"/>
                      <a:pt x="73" y="69"/>
                      <a:pt x="74" y="67"/>
                    </a:cubicBezTo>
                    <a:cubicBezTo>
                      <a:pt x="74" y="67"/>
                      <a:pt x="74" y="66"/>
                      <a:pt x="74" y="66"/>
                    </a:cubicBezTo>
                    <a:cubicBezTo>
                      <a:pt x="74" y="64"/>
                      <a:pt x="72" y="61"/>
                      <a:pt x="63" y="53"/>
                    </a:cubicBezTo>
                    <a:cubicBezTo>
                      <a:pt x="46" y="39"/>
                      <a:pt x="46" y="39"/>
                      <a:pt x="46" y="39"/>
                    </a:cubicBezTo>
                    <a:cubicBezTo>
                      <a:pt x="39" y="21"/>
                      <a:pt x="39" y="21"/>
                      <a:pt x="39" y="21"/>
                    </a:cubicBezTo>
                    <a:cubicBezTo>
                      <a:pt x="36" y="15"/>
                      <a:pt x="34" y="10"/>
                      <a:pt x="31" y="8"/>
                    </a:cubicBezTo>
                    <a:cubicBezTo>
                      <a:pt x="31" y="8"/>
                      <a:pt x="31" y="8"/>
                      <a:pt x="31" y="8"/>
                    </a:cubicBezTo>
                    <a:cubicBezTo>
                      <a:pt x="30" y="8"/>
                      <a:pt x="30" y="8"/>
                      <a:pt x="30" y="8"/>
                    </a:cubicBezTo>
                    <a:cubicBezTo>
                      <a:pt x="24" y="8"/>
                      <a:pt x="24" y="8"/>
                      <a:pt x="24" y="8"/>
                    </a:cubicBezTo>
                    <a:cubicBezTo>
                      <a:pt x="22" y="8"/>
                      <a:pt x="20" y="8"/>
                      <a:pt x="19" y="10"/>
                    </a:cubicBezTo>
                    <a:cubicBezTo>
                      <a:pt x="19" y="11"/>
                      <a:pt x="18" y="12"/>
                      <a:pt x="19" y="13"/>
                    </a:cubicBezTo>
                    <a:cubicBezTo>
                      <a:pt x="18" y="17"/>
                      <a:pt x="22" y="24"/>
                      <a:pt x="29" y="35"/>
                    </a:cubicBezTo>
                    <a:cubicBezTo>
                      <a:pt x="36" y="43"/>
                      <a:pt x="41" y="49"/>
                      <a:pt x="44" y="52"/>
                    </a:cubicBezTo>
                    <a:cubicBezTo>
                      <a:pt x="46" y="53"/>
                      <a:pt x="48" y="57"/>
                      <a:pt x="52" y="64"/>
                    </a:cubicBezTo>
                    <a:cubicBezTo>
                      <a:pt x="56" y="72"/>
                      <a:pt x="57" y="77"/>
                      <a:pt x="57" y="78"/>
                    </a:cubicBezTo>
                    <a:cubicBezTo>
                      <a:pt x="57" y="83"/>
                      <a:pt x="58" y="86"/>
                      <a:pt x="60" y="86"/>
                    </a:cubicBezTo>
                    <a:cubicBezTo>
                      <a:pt x="62" y="86"/>
                      <a:pt x="62" y="86"/>
                      <a:pt x="62" y="86"/>
                    </a:cubicBezTo>
                    <a:cubicBezTo>
                      <a:pt x="66" y="88"/>
                      <a:pt x="66" y="88"/>
                      <a:pt x="66" y="88"/>
                    </a:cubicBezTo>
                    <a:cubicBezTo>
                      <a:pt x="69" y="90"/>
                      <a:pt x="71" y="93"/>
                      <a:pt x="71" y="95"/>
                    </a:cubicBezTo>
                    <a:cubicBezTo>
                      <a:pt x="72" y="95"/>
                      <a:pt x="72" y="96"/>
                      <a:pt x="71" y="97"/>
                    </a:cubicBezTo>
                    <a:cubicBezTo>
                      <a:pt x="71" y="98"/>
                      <a:pt x="69" y="99"/>
                      <a:pt x="66" y="99"/>
                    </a:cubicBezTo>
                    <a:cubicBezTo>
                      <a:pt x="64" y="96"/>
                      <a:pt x="64" y="96"/>
                      <a:pt x="64" y="96"/>
                    </a:cubicBezTo>
                    <a:cubicBezTo>
                      <a:pt x="61" y="92"/>
                      <a:pt x="61" y="92"/>
                      <a:pt x="61" y="92"/>
                    </a:cubicBezTo>
                    <a:cubicBezTo>
                      <a:pt x="53" y="85"/>
                      <a:pt x="53" y="85"/>
                      <a:pt x="53" y="85"/>
                    </a:cubicBezTo>
                    <a:cubicBezTo>
                      <a:pt x="47" y="81"/>
                      <a:pt x="47" y="79"/>
                      <a:pt x="47" y="78"/>
                    </a:cubicBezTo>
                    <a:cubicBezTo>
                      <a:pt x="47" y="74"/>
                      <a:pt x="46" y="70"/>
                      <a:pt x="44" y="68"/>
                    </a:cubicBezTo>
                    <a:cubicBezTo>
                      <a:pt x="38" y="63"/>
                      <a:pt x="38" y="63"/>
                      <a:pt x="38" y="63"/>
                    </a:cubicBezTo>
                    <a:cubicBezTo>
                      <a:pt x="28" y="57"/>
                      <a:pt x="28" y="57"/>
                      <a:pt x="28" y="57"/>
                    </a:cubicBezTo>
                    <a:cubicBezTo>
                      <a:pt x="22" y="54"/>
                      <a:pt x="20" y="52"/>
                      <a:pt x="20" y="51"/>
                    </a:cubicBezTo>
                    <a:cubicBezTo>
                      <a:pt x="21" y="51"/>
                      <a:pt x="21" y="51"/>
                      <a:pt x="21" y="51"/>
                    </a:cubicBezTo>
                    <a:cubicBezTo>
                      <a:pt x="24" y="51"/>
                      <a:pt x="24" y="51"/>
                      <a:pt x="24" y="51"/>
                    </a:cubicBezTo>
                    <a:cubicBezTo>
                      <a:pt x="27" y="50"/>
                      <a:pt x="28" y="49"/>
                      <a:pt x="28" y="48"/>
                    </a:cubicBezTo>
                    <a:cubicBezTo>
                      <a:pt x="29" y="45"/>
                      <a:pt x="28" y="41"/>
                      <a:pt x="23" y="34"/>
                    </a:cubicBezTo>
                    <a:cubicBezTo>
                      <a:pt x="7" y="16"/>
                      <a:pt x="7" y="16"/>
                      <a:pt x="7" y="16"/>
                    </a:cubicBezTo>
                    <a:cubicBezTo>
                      <a:pt x="4" y="10"/>
                      <a:pt x="4" y="10"/>
                      <a:pt x="4" y="10"/>
                    </a:cubicBezTo>
                    <a:cubicBezTo>
                      <a:pt x="3" y="5"/>
                      <a:pt x="3" y="5"/>
                      <a:pt x="3" y="5"/>
                    </a:cubicBezTo>
                    <a:cubicBezTo>
                      <a:pt x="0" y="1"/>
                      <a:pt x="0" y="1"/>
                      <a:pt x="0" y="1"/>
                    </a:cubicBezTo>
                    <a:cubicBezTo>
                      <a:pt x="21" y="0"/>
                      <a:pt x="21" y="0"/>
                      <a:pt x="21" y="0"/>
                    </a:cubicBezTo>
                    <a:cubicBezTo>
                      <a:pt x="54" y="15"/>
                      <a:pt x="54" y="15"/>
                      <a:pt x="54" y="15"/>
                    </a:cubicBezTo>
                    <a:cubicBezTo>
                      <a:pt x="54" y="15"/>
                      <a:pt x="54" y="15"/>
                      <a:pt x="54" y="15"/>
                    </a:cubicBezTo>
                    <a:cubicBezTo>
                      <a:pt x="54" y="15"/>
                      <a:pt x="54" y="15"/>
                      <a:pt x="54" y="15"/>
                    </a:cubicBezTo>
                    <a:cubicBezTo>
                      <a:pt x="82" y="14"/>
                      <a:pt x="82" y="14"/>
                      <a:pt x="82" y="14"/>
                    </a:cubicBezTo>
                    <a:cubicBezTo>
                      <a:pt x="82" y="14"/>
                      <a:pt x="82" y="14"/>
                      <a:pt x="82" y="14"/>
                    </a:cubicBezTo>
                    <a:cubicBezTo>
                      <a:pt x="82" y="14"/>
                      <a:pt x="82" y="14"/>
                      <a:pt x="82" y="14"/>
                    </a:cubicBezTo>
                    <a:cubicBezTo>
                      <a:pt x="83" y="9"/>
                      <a:pt x="83" y="9"/>
                      <a:pt x="83" y="9"/>
                    </a:cubicBezTo>
                    <a:cubicBezTo>
                      <a:pt x="97" y="10"/>
                      <a:pt x="97" y="10"/>
                      <a:pt x="97" y="10"/>
                    </a:cubicBezTo>
                    <a:cubicBezTo>
                      <a:pt x="109" y="22"/>
                      <a:pt x="109" y="22"/>
                      <a:pt x="109" y="22"/>
                    </a:cubicBezTo>
                    <a:cubicBezTo>
                      <a:pt x="111" y="26"/>
                      <a:pt x="111" y="26"/>
                      <a:pt x="111" y="26"/>
                    </a:cubicBezTo>
                    <a:cubicBezTo>
                      <a:pt x="112" y="29"/>
                      <a:pt x="113" y="30"/>
                      <a:pt x="114" y="31"/>
                    </a:cubicBezTo>
                    <a:cubicBezTo>
                      <a:pt x="120" y="37"/>
                      <a:pt x="124" y="39"/>
                      <a:pt x="126" y="39"/>
                    </a:cubicBezTo>
                    <a:cubicBezTo>
                      <a:pt x="127" y="39"/>
                      <a:pt x="127" y="39"/>
                      <a:pt x="127" y="39"/>
                    </a:cubicBezTo>
                    <a:cubicBezTo>
                      <a:pt x="128" y="39"/>
                      <a:pt x="128" y="39"/>
                      <a:pt x="128" y="39"/>
                    </a:cubicBezTo>
                    <a:cubicBezTo>
                      <a:pt x="128" y="39"/>
                      <a:pt x="128" y="39"/>
                      <a:pt x="128" y="39"/>
                    </a:cubicBezTo>
                    <a:cubicBezTo>
                      <a:pt x="132" y="35"/>
                      <a:pt x="132" y="35"/>
                      <a:pt x="132" y="35"/>
                    </a:cubicBezTo>
                    <a:cubicBezTo>
                      <a:pt x="133" y="32"/>
                      <a:pt x="134" y="31"/>
                      <a:pt x="135" y="31"/>
                    </a:cubicBezTo>
                    <a:cubicBezTo>
                      <a:pt x="140" y="30"/>
                      <a:pt x="140" y="30"/>
                      <a:pt x="140" y="30"/>
                    </a:cubicBezTo>
                    <a:cubicBezTo>
                      <a:pt x="143" y="30"/>
                      <a:pt x="144" y="31"/>
                      <a:pt x="145" y="33"/>
                    </a:cubicBezTo>
                    <a:cubicBezTo>
                      <a:pt x="152" y="43"/>
                      <a:pt x="152" y="43"/>
                      <a:pt x="152" y="43"/>
                    </a:cubicBezTo>
                    <a:cubicBezTo>
                      <a:pt x="155" y="48"/>
                      <a:pt x="157" y="52"/>
                      <a:pt x="158" y="53"/>
                    </a:cubicBezTo>
                    <a:cubicBezTo>
                      <a:pt x="160" y="57"/>
                      <a:pt x="160" y="57"/>
                      <a:pt x="160" y="57"/>
                    </a:cubicBezTo>
                    <a:cubicBezTo>
                      <a:pt x="160" y="59"/>
                      <a:pt x="161" y="61"/>
                      <a:pt x="162" y="62"/>
                    </a:cubicBezTo>
                    <a:cubicBezTo>
                      <a:pt x="162" y="63"/>
                      <a:pt x="166" y="65"/>
                      <a:pt x="171" y="67"/>
                    </a:cubicBezTo>
                    <a:cubicBezTo>
                      <a:pt x="179" y="71"/>
                      <a:pt x="179" y="71"/>
                      <a:pt x="179" y="71"/>
                    </a:cubicBezTo>
                    <a:cubicBezTo>
                      <a:pt x="175" y="90"/>
                      <a:pt x="174" y="102"/>
                      <a:pt x="176" y="108"/>
                    </a:cubicBezTo>
                    <a:cubicBezTo>
                      <a:pt x="177" y="116"/>
                      <a:pt x="181" y="122"/>
                      <a:pt x="187" y="129"/>
                    </a:cubicBezTo>
                    <a:cubicBezTo>
                      <a:pt x="190" y="134"/>
                      <a:pt x="190" y="134"/>
                      <a:pt x="190" y="134"/>
                    </a:cubicBezTo>
                    <a:cubicBezTo>
                      <a:pt x="193" y="139"/>
                      <a:pt x="193" y="139"/>
                      <a:pt x="193" y="139"/>
                    </a:cubicBezTo>
                    <a:cubicBezTo>
                      <a:pt x="194" y="139"/>
                      <a:pt x="194" y="139"/>
                      <a:pt x="194" y="139"/>
                    </a:cubicBezTo>
                    <a:cubicBezTo>
                      <a:pt x="194" y="139"/>
                      <a:pt x="194" y="139"/>
                      <a:pt x="194" y="139"/>
                    </a:cubicBezTo>
                    <a:cubicBezTo>
                      <a:pt x="198" y="139"/>
                      <a:pt x="198" y="139"/>
                      <a:pt x="198" y="139"/>
                    </a:cubicBezTo>
                    <a:cubicBezTo>
                      <a:pt x="201" y="139"/>
                      <a:pt x="201" y="139"/>
                      <a:pt x="201" y="139"/>
                    </a:cubicBezTo>
                    <a:cubicBezTo>
                      <a:pt x="203" y="141"/>
                      <a:pt x="203" y="141"/>
                      <a:pt x="203" y="141"/>
                    </a:cubicBezTo>
                    <a:cubicBezTo>
                      <a:pt x="205" y="145"/>
                      <a:pt x="205" y="145"/>
                      <a:pt x="205" y="145"/>
                    </a:cubicBezTo>
                    <a:cubicBezTo>
                      <a:pt x="206" y="145"/>
                      <a:pt x="206" y="145"/>
                      <a:pt x="206" y="145"/>
                    </a:cubicBezTo>
                    <a:cubicBezTo>
                      <a:pt x="206" y="145"/>
                      <a:pt x="206" y="145"/>
                      <a:pt x="206" y="145"/>
                    </a:cubicBezTo>
                    <a:cubicBezTo>
                      <a:pt x="211" y="144"/>
                      <a:pt x="211" y="144"/>
                      <a:pt x="211" y="144"/>
                    </a:cubicBezTo>
                    <a:cubicBezTo>
                      <a:pt x="216" y="142"/>
                      <a:pt x="216" y="142"/>
                      <a:pt x="216" y="142"/>
                    </a:cubicBezTo>
                    <a:cubicBezTo>
                      <a:pt x="223" y="142"/>
                      <a:pt x="223" y="142"/>
                      <a:pt x="223" y="142"/>
                    </a:cubicBezTo>
                    <a:cubicBezTo>
                      <a:pt x="232" y="141"/>
                      <a:pt x="232" y="141"/>
                      <a:pt x="232" y="141"/>
                    </a:cubicBezTo>
                    <a:cubicBezTo>
                      <a:pt x="232" y="141"/>
                      <a:pt x="232" y="141"/>
                      <a:pt x="232" y="141"/>
                    </a:cubicBezTo>
                    <a:cubicBezTo>
                      <a:pt x="233" y="140"/>
                      <a:pt x="233" y="140"/>
                      <a:pt x="233" y="140"/>
                    </a:cubicBezTo>
                    <a:cubicBezTo>
                      <a:pt x="237" y="135"/>
                      <a:pt x="237" y="135"/>
                      <a:pt x="237" y="135"/>
                    </a:cubicBezTo>
                    <a:cubicBezTo>
                      <a:pt x="237" y="135"/>
                      <a:pt x="237" y="135"/>
                      <a:pt x="237" y="135"/>
                    </a:cubicBezTo>
                    <a:cubicBezTo>
                      <a:pt x="237" y="135"/>
                      <a:pt x="237" y="135"/>
                      <a:pt x="237" y="135"/>
                    </a:cubicBezTo>
                    <a:cubicBezTo>
                      <a:pt x="239" y="128"/>
                      <a:pt x="239" y="128"/>
                      <a:pt x="239" y="128"/>
                    </a:cubicBezTo>
                    <a:cubicBezTo>
                      <a:pt x="241" y="121"/>
                      <a:pt x="241" y="121"/>
                      <a:pt x="241" y="121"/>
                    </a:cubicBezTo>
                    <a:cubicBezTo>
                      <a:pt x="242" y="120"/>
                      <a:pt x="243" y="117"/>
                      <a:pt x="246" y="116"/>
                    </a:cubicBezTo>
                    <a:cubicBezTo>
                      <a:pt x="262" y="113"/>
                      <a:pt x="262" y="113"/>
                      <a:pt x="262" y="113"/>
                    </a:cubicBezTo>
                    <a:cubicBezTo>
                      <a:pt x="262" y="113"/>
                      <a:pt x="263" y="113"/>
                      <a:pt x="264" y="113"/>
                    </a:cubicBezTo>
                    <a:cubicBezTo>
                      <a:pt x="271" y="113"/>
                      <a:pt x="273" y="114"/>
                      <a:pt x="274" y="116"/>
                    </a:cubicBezTo>
                    <a:cubicBezTo>
                      <a:pt x="270" y="122"/>
                      <a:pt x="270" y="122"/>
                      <a:pt x="270" y="122"/>
                    </a:cubicBezTo>
                    <a:cubicBezTo>
                      <a:pt x="267" y="125"/>
                      <a:pt x="267" y="128"/>
                      <a:pt x="268" y="130"/>
                    </a:cubicBezTo>
                    <a:cubicBezTo>
                      <a:pt x="269" y="132"/>
                      <a:pt x="269" y="134"/>
                      <a:pt x="268" y="138"/>
                    </a:cubicBezTo>
                    <a:cubicBezTo>
                      <a:pt x="263" y="140"/>
                      <a:pt x="263" y="140"/>
                      <a:pt x="263" y="140"/>
                    </a:cubicBezTo>
                    <a:cubicBezTo>
                      <a:pt x="261" y="140"/>
                      <a:pt x="260" y="142"/>
                      <a:pt x="259" y="145"/>
                    </a:cubicBezTo>
                    <a:cubicBezTo>
                      <a:pt x="259" y="145"/>
                      <a:pt x="259" y="145"/>
                      <a:pt x="259" y="145"/>
                    </a:cubicBezTo>
                    <a:cubicBezTo>
                      <a:pt x="257" y="146"/>
                      <a:pt x="257" y="146"/>
                      <a:pt x="257" y="146"/>
                    </a:cubicBezTo>
                    <a:cubicBezTo>
                      <a:pt x="255" y="146"/>
                      <a:pt x="255" y="146"/>
                      <a:pt x="255" y="146"/>
                    </a:cubicBezTo>
                    <a:cubicBezTo>
                      <a:pt x="254" y="146"/>
                      <a:pt x="254" y="146"/>
                      <a:pt x="254" y="146"/>
                    </a:cubicBezTo>
                    <a:cubicBezTo>
                      <a:pt x="245" y="147"/>
                      <a:pt x="245" y="147"/>
                      <a:pt x="245" y="147"/>
                    </a:cubicBezTo>
                    <a:cubicBezTo>
                      <a:pt x="239" y="148"/>
                      <a:pt x="238" y="148"/>
                      <a:pt x="238" y="149"/>
                    </a:cubicBezTo>
                    <a:cubicBezTo>
                      <a:pt x="237" y="150"/>
                      <a:pt x="237" y="150"/>
                      <a:pt x="238" y="150"/>
                    </a:cubicBezTo>
                    <a:cubicBezTo>
                      <a:pt x="238" y="151"/>
                      <a:pt x="238" y="151"/>
                      <a:pt x="238" y="152"/>
                    </a:cubicBezTo>
                    <a:cubicBezTo>
                      <a:pt x="237" y="153"/>
                      <a:pt x="237" y="153"/>
                      <a:pt x="236" y="154"/>
                    </a:cubicBezTo>
                    <a:cubicBezTo>
                      <a:pt x="234" y="154"/>
                      <a:pt x="234" y="154"/>
                      <a:pt x="234" y="154"/>
                    </a:cubicBezTo>
                    <a:cubicBezTo>
                      <a:pt x="232" y="155"/>
                      <a:pt x="232" y="155"/>
                      <a:pt x="232" y="155"/>
                    </a:cubicBezTo>
                    <a:cubicBezTo>
                      <a:pt x="233" y="155"/>
                      <a:pt x="233" y="155"/>
                      <a:pt x="233" y="155"/>
                    </a:cubicBezTo>
                    <a:cubicBezTo>
                      <a:pt x="235" y="156"/>
                      <a:pt x="235" y="156"/>
                      <a:pt x="235" y="156"/>
                    </a:cubicBezTo>
                    <a:cubicBezTo>
                      <a:pt x="240" y="161"/>
                      <a:pt x="240" y="161"/>
                      <a:pt x="240" y="161"/>
                    </a:cubicBezTo>
                    <a:cubicBezTo>
                      <a:pt x="241" y="162"/>
                      <a:pt x="242" y="163"/>
                      <a:pt x="242" y="164"/>
                    </a:cubicBezTo>
                    <a:cubicBezTo>
                      <a:pt x="239" y="165"/>
                      <a:pt x="239" y="165"/>
                      <a:pt x="239" y="165"/>
                    </a:cubicBezTo>
                    <a:cubicBezTo>
                      <a:pt x="234" y="165"/>
                      <a:pt x="234" y="165"/>
                      <a:pt x="234" y="165"/>
                    </a:cubicBezTo>
                    <a:cubicBezTo>
                      <a:pt x="232" y="165"/>
                      <a:pt x="230" y="165"/>
                      <a:pt x="229" y="167"/>
                    </a:cubicBezTo>
                    <a:cubicBezTo>
                      <a:pt x="228" y="167"/>
                      <a:pt x="228" y="169"/>
                      <a:pt x="227" y="170"/>
                    </a:cubicBezTo>
                    <a:cubicBezTo>
                      <a:pt x="226" y="171"/>
                      <a:pt x="226" y="171"/>
                      <a:pt x="226" y="171"/>
                    </a:cubicBezTo>
                    <a:cubicBezTo>
                      <a:pt x="226" y="173"/>
                      <a:pt x="225" y="175"/>
                      <a:pt x="226" y="176"/>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Freeform 2303"/>
              <p:cNvSpPr>
                <a:spLocks/>
              </p:cNvSpPr>
              <p:nvPr/>
            </p:nvSpPr>
            <p:spPr bwMode="auto">
              <a:xfrm>
                <a:off x="2694" y="3118"/>
                <a:ext cx="128" cy="44"/>
              </a:xfrm>
              <a:custGeom>
                <a:avLst/>
                <a:gdLst>
                  <a:gd name="T0" fmla="*/ 73 w 93"/>
                  <a:gd name="T1" fmla="*/ 32 h 32"/>
                  <a:gd name="T2" fmla="*/ 64 w 93"/>
                  <a:gd name="T3" fmla="*/ 31 h 32"/>
                  <a:gd name="T4" fmla="*/ 65 w 93"/>
                  <a:gd name="T5" fmla="*/ 30 h 32"/>
                  <a:gd name="T6" fmla="*/ 66 w 93"/>
                  <a:gd name="T7" fmla="*/ 28 h 32"/>
                  <a:gd name="T8" fmla="*/ 52 w 93"/>
                  <a:gd name="T9" fmla="*/ 17 h 32"/>
                  <a:gd name="T10" fmla="*/ 28 w 93"/>
                  <a:gd name="T11" fmla="*/ 9 h 32"/>
                  <a:gd name="T12" fmla="*/ 26 w 93"/>
                  <a:gd name="T13" fmla="*/ 9 h 32"/>
                  <a:gd name="T14" fmla="*/ 25 w 93"/>
                  <a:gd name="T15" fmla="*/ 8 h 32"/>
                  <a:gd name="T16" fmla="*/ 24 w 93"/>
                  <a:gd name="T17" fmla="*/ 5 h 32"/>
                  <a:gd name="T18" fmla="*/ 21 w 93"/>
                  <a:gd name="T19" fmla="*/ 4 h 32"/>
                  <a:gd name="T20" fmla="*/ 15 w 93"/>
                  <a:gd name="T21" fmla="*/ 7 h 32"/>
                  <a:gd name="T22" fmla="*/ 7 w 93"/>
                  <a:gd name="T23" fmla="*/ 11 h 32"/>
                  <a:gd name="T24" fmla="*/ 0 w 93"/>
                  <a:gd name="T25" fmla="*/ 13 h 32"/>
                  <a:gd name="T26" fmla="*/ 19 w 93"/>
                  <a:gd name="T27" fmla="*/ 1 h 32"/>
                  <a:gd name="T28" fmla="*/ 27 w 93"/>
                  <a:gd name="T29" fmla="*/ 0 h 32"/>
                  <a:gd name="T30" fmla="*/ 47 w 93"/>
                  <a:gd name="T31" fmla="*/ 8 h 32"/>
                  <a:gd name="T32" fmla="*/ 56 w 93"/>
                  <a:gd name="T33" fmla="*/ 10 h 32"/>
                  <a:gd name="T34" fmla="*/ 64 w 93"/>
                  <a:gd name="T35" fmla="*/ 15 h 32"/>
                  <a:gd name="T36" fmla="*/ 64 w 93"/>
                  <a:gd name="T37" fmla="*/ 15 h 32"/>
                  <a:gd name="T38" fmla="*/ 64 w 93"/>
                  <a:gd name="T39" fmla="*/ 15 h 32"/>
                  <a:gd name="T40" fmla="*/ 81 w 93"/>
                  <a:gd name="T41" fmla="*/ 22 h 32"/>
                  <a:gd name="T42" fmla="*/ 93 w 93"/>
                  <a:gd name="T43" fmla="*/ 29 h 32"/>
                  <a:gd name="T44" fmla="*/ 93 w 93"/>
                  <a:gd name="T45" fmla="*/ 29 h 32"/>
                  <a:gd name="T46" fmla="*/ 76 w 93"/>
                  <a:gd name="T47" fmla="*/ 32 h 32"/>
                  <a:gd name="T48" fmla="*/ 73 w 93"/>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32">
                    <a:moveTo>
                      <a:pt x="73" y="32"/>
                    </a:moveTo>
                    <a:cubicBezTo>
                      <a:pt x="65" y="32"/>
                      <a:pt x="64" y="31"/>
                      <a:pt x="64" y="31"/>
                    </a:cubicBezTo>
                    <a:cubicBezTo>
                      <a:pt x="64" y="31"/>
                      <a:pt x="64" y="31"/>
                      <a:pt x="65" y="30"/>
                    </a:cubicBezTo>
                    <a:cubicBezTo>
                      <a:pt x="66" y="29"/>
                      <a:pt x="66" y="29"/>
                      <a:pt x="66" y="28"/>
                    </a:cubicBezTo>
                    <a:cubicBezTo>
                      <a:pt x="65" y="25"/>
                      <a:pt x="61" y="22"/>
                      <a:pt x="52" y="17"/>
                    </a:cubicBezTo>
                    <a:cubicBezTo>
                      <a:pt x="40" y="12"/>
                      <a:pt x="33" y="9"/>
                      <a:pt x="28" y="9"/>
                    </a:cubicBezTo>
                    <a:cubicBezTo>
                      <a:pt x="27" y="9"/>
                      <a:pt x="27" y="9"/>
                      <a:pt x="26" y="9"/>
                    </a:cubicBezTo>
                    <a:cubicBezTo>
                      <a:pt x="26" y="8"/>
                      <a:pt x="26" y="8"/>
                      <a:pt x="25" y="8"/>
                    </a:cubicBezTo>
                    <a:cubicBezTo>
                      <a:pt x="24" y="5"/>
                      <a:pt x="24" y="5"/>
                      <a:pt x="24" y="5"/>
                    </a:cubicBezTo>
                    <a:cubicBezTo>
                      <a:pt x="23" y="4"/>
                      <a:pt x="22" y="4"/>
                      <a:pt x="21" y="4"/>
                    </a:cubicBezTo>
                    <a:cubicBezTo>
                      <a:pt x="19" y="4"/>
                      <a:pt x="17" y="5"/>
                      <a:pt x="15" y="7"/>
                    </a:cubicBezTo>
                    <a:cubicBezTo>
                      <a:pt x="7" y="11"/>
                      <a:pt x="7" y="11"/>
                      <a:pt x="7" y="11"/>
                    </a:cubicBezTo>
                    <a:cubicBezTo>
                      <a:pt x="0" y="13"/>
                      <a:pt x="0" y="13"/>
                      <a:pt x="0" y="13"/>
                    </a:cubicBezTo>
                    <a:cubicBezTo>
                      <a:pt x="5" y="7"/>
                      <a:pt x="11" y="3"/>
                      <a:pt x="19" y="1"/>
                    </a:cubicBezTo>
                    <a:cubicBezTo>
                      <a:pt x="22" y="0"/>
                      <a:pt x="24" y="0"/>
                      <a:pt x="27" y="0"/>
                    </a:cubicBezTo>
                    <a:cubicBezTo>
                      <a:pt x="34" y="0"/>
                      <a:pt x="40" y="3"/>
                      <a:pt x="47" y="8"/>
                    </a:cubicBezTo>
                    <a:cubicBezTo>
                      <a:pt x="48" y="9"/>
                      <a:pt x="52" y="10"/>
                      <a:pt x="56" y="10"/>
                    </a:cubicBezTo>
                    <a:cubicBezTo>
                      <a:pt x="59" y="10"/>
                      <a:pt x="62" y="12"/>
                      <a:pt x="64" y="15"/>
                    </a:cubicBezTo>
                    <a:cubicBezTo>
                      <a:pt x="64" y="15"/>
                      <a:pt x="64" y="15"/>
                      <a:pt x="64" y="15"/>
                    </a:cubicBezTo>
                    <a:cubicBezTo>
                      <a:pt x="64" y="15"/>
                      <a:pt x="64" y="15"/>
                      <a:pt x="64" y="15"/>
                    </a:cubicBezTo>
                    <a:cubicBezTo>
                      <a:pt x="81" y="22"/>
                      <a:pt x="81" y="22"/>
                      <a:pt x="81" y="22"/>
                    </a:cubicBezTo>
                    <a:cubicBezTo>
                      <a:pt x="91" y="26"/>
                      <a:pt x="93" y="28"/>
                      <a:pt x="93" y="29"/>
                    </a:cubicBezTo>
                    <a:cubicBezTo>
                      <a:pt x="93" y="29"/>
                      <a:pt x="93" y="29"/>
                      <a:pt x="93" y="29"/>
                    </a:cubicBezTo>
                    <a:cubicBezTo>
                      <a:pt x="92" y="31"/>
                      <a:pt x="85" y="31"/>
                      <a:pt x="76" y="32"/>
                    </a:cubicBezTo>
                    <a:cubicBezTo>
                      <a:pt x="75" y="32"/>
                      <a:pt x="74" y="32"/>
                      <a:pt x="73"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8" name="Freeform 2304"/>
              <p:cNvSpPr>
                <a:spLocks/>
              </p:cNvSpPr>
              <p:nvPr/>
            </p:nvSpPr>
            <p:spPr bwMode="auto">
              <a:xfrm>
                <a:off x="2694" y="3118"/>
                <a:ext cx="128" cy="44"/>
              </a:xfrm>
              <a:custGeom>
                <a:avLst/>
                <a:gdLst>
                  <a:gd name="T0" fmla="*/ 73 w 93"/>
                  <a:gd name="T1" fmla="*/ 32 h 32"/>
                  <a:gd name="T2" fmla="*/ 64 w 93"/>
                  <a:gd name="T3" fmla="*/ 31 h 32"/>
                  <a:gd name="T4" fmla="*/ 65 w 93"/>
                  <a:gd name="T5" fmla="*/ 30 h 32"/>
                  <a:gd name="T6" fmla="*/ 66 w 93"/>
                  <a:gd name="T7" fmla="*/ 28 h 32"/>
                  <a:gd name="T8" fmla="*/ 52 w 93"/>
                  <a:gd name="T9" fmla="*/ 17 h 32"/>
                  <a:gd name="T10" fmla="*/ 28 w 93"/>
                  <a:gd name="T11" fmla="*/ 9 h 32"/>
                  <a:gd name="T12" fmla="*/ 26 w 93"/>
                  <a:gd name="T13" fmla="*/ 9 h 32"/>
                  <a:gd name="T14" fmla="*/ 25 w 93"/>
                  <a:gd name="T15" fmla="*/ 8 h 32"/>
                  <a:gd name="T16" fmla="*/ 24 w 93"/>
                  <a:gd name="T17" fmla="*/ 5 h 32"/>
                  <a:gd name="T18" fmla="*/ 21 w 93"/>
                  <a:gd name="T19" fmla="*/ 4 h 32"/>
                  <a:gd name="T20" fmla="*/ 15 w 93"/>
                  <a:gd name="T21" fmla="*/ 7 h 32"/>
                  <a:gd name="T22" fmla="*/ 7 w 93"/>
                  <a:gd name="T23" fmla="*/ 11 h 32"/>
                  <a:gd name="T24" fmla="*/ 0 w 93"/>
                  <a:gd name="T25" fmla="*/ 13 h 32"/>
                  <a:gd name="T26" fmla="*/ 19 w 93"/>
                  <a:gd name="T27" fmla="*/ 1 h 32"/>
                  <a:gd name="T28" fmla="*/ 27 w 93"/>
                  <a:gd name="T29" fmla="*/ 0 h 32"/>
                  <a:gd name="T30" fmla="*/ 47 w 93"/>
                  <a:gd name="T31" fmla="*/ 8 h 32"/>
                  <a:gd name="T32" fmla="*/ 56 w 93"/>
                  <a:gd name="T33" fmla="*/ 10 h 32"/>
                  <a:gd name="T34" fmla="*/ 64 w 93"/>
                  <a:gd name="T35" fmla="*/ 15 h 32"/>
                  <a:gd name="T36" fmla="*/ 64 w 93"/>
                  <a:gd name="T37" fmla="*/ 15 h 32"/>
                  <a:gd name="T38" fmla="*/ 64 w 93"/>
                  <a:gd name="T39" fmla="*/ 15 h 32"/>
                  <a:gd name="T40" fmla="*/ 81 w 93"/>
                  <a:gd name="T41" fmla="*/ 22 h 32"/>
                  <a:gd name="T42" fmla="*/ 93 w 93"/>
                  <a:gd name="T43" fmla="*/ 29 h 32"/>
                  <a:gd name="T44" fmla="*/ 93 w 93"/>
                  <a:gd name="T45" fmla="*/ 29 h 32"/>
                  <a:gd name="T46" fmla="*/ 76 w 93"/>
                  <a:gd name="T47" fmla="*/ 32 h 32"/>
                  <a:gd name="T48" fmla="*/ 73 w 93"/>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 h="32">
                    <a:moveTo>
                      <a:pt x="73" y="32"/>
                    </a:moveTo>
                    <a:cubicBezTo>
                      <a:pt x="65" y="32"/>
                      <a:pt x="64" y="31"/>
                      <a:pt x="64" y="31"/>
                    </a:cubicBezTo>
                    <a:cubicBezTo>
                      <a:pt x="64" y="31"/>
                      <a:pt x="64" y="31"/>
                      <a:pt x="65" y="30"/>
                    </a:cubicBezTo>
                    <a:cubicBezTo>
                      <a:pt x="66" y="29"/>
                      <a:pt x="66" y="29"/>
                      <a:pt x="66" y="28"/>
                    </a:cubicBezTo>
                    <a:cubicBezTo>
                      <a:pt x="65" y="25"/>
                      <a:pt x="61" y="22"/>
                      <a:pt x="52" y="17"/>
                    </a:cubicBezTo>
                    <a:cubicBezTo>
                      <a:pt x="40" y="12"/>
                      <a:pt x="33" y="9"/>
                      <a:pt x="28" y="9"/>
                    </a:cubicBezTo>
                    <a:cubicBezTo>
                      <a:pt x="27" y="9"/>
                      <a:pt x="27" y="9"/>
                      <a:pt x="26" y="9"/>
                    </a:cubicBezTo>
                    <a:cubicBezTo>
                      <a:pt x="26" y="8"/>
                      <a:pt x="26" y="8"/>
                      <a:pt x="25" y="8"/>
                    </a:cubicBezTo>
                    <a:cubicBezTo>
                      <a:pt x="24" y="5"/>
                      <a:pt x="24" y="5"/>
                      <a:pt x="24" y="5"/>
                    </a:cubicBezTo>
                    <a:cubicBezTo>
                      <a:pt x="23" y="4"/>
                      <a:pt x="22" y="4"/>
                      <a:pt x="21" y="4"/>
                    </a:cubicBezTo>
                    <a:cubicBezTo>
                      <a:pt x="19" y="4"/>
                      <a:pt x="17" y="5"/>
                      <a:pt x="15" y="7"/>
                    </a:cubicBezTo>
                    <a:cubicBezTo>
                      <a:pt x="7" y="11"/>
                      <a:pt x="7" y="11"/>
                      <a:pt x="7" y="11"/>
                    </a:cubicBezTo>
                    <a:cubicBezTo>
                      <a:pt x="0" y="13"/>
                      <a:pt x="0" y="13"/>
                      <a:pt x="0" y="13"/>
                    </a:cubicBezTo>
                    <a:cubicBezTo>
                      <a:pt x="5" y="7"/>
                      <a:pt x="11" y="3"/>
                      <a:pt x="19" y="1"/>
                    </a:cubicBezTo>
                    <a:cubicBezTo>
                      <a:pt x="22" y="0"/>
                      <a:pt x="24" y="0"/>
                      <a:pt x="27" y="0"/>
                    </a:cubicBezTo>
                    <a:cubicBezTo>
                      <a:pt x="34" y="0"/>
                      <a:pt x="40" y="3"/>
                      <a:pt x="47" y="8"/>
                    </a:cubicBezTo>
                    <a:cubicBezTo>
                      <a:pt x="48" y="9"/>
                      <a:pt x="52" y="10"/>
                      <a:pt x="56" y="10"/>
                    </a:cubicBezTo>
                    <a:cubicBezTo>
                      <a:pt x="59" y="10"/>
                      <a:pt x="62" y="12"/>
                      <a:pt x="64" y="15"/>
                    </a:cubicBezTo>
                    <a:cubicBezTo>
                      <a:pt x="64" y="15"/>
                      <a:pt x="64" y="15"/>
                      <a:pt x="64" y="15"/>
                    </a:cubicBezTo>
                    <a:cubicBezTo>
                      <a:pt x="64" y="15"/>
                      <a:pt x="64" y="15"/>
                      <a:pt x="64" y="15"/>
                    </a:cubicBezTo>
                    <a:cubicBezTo>
                      <a:pt x="81" y="22"/>
                      <a:pt x="81" y="22"/>
                      <a:pt x="81" y="22"/>
                    </a:cubicBezTo>
                    <a:cubicBezTo>
                      <a:pt x="91" y="26"/>
                      <a:pt x="93" y="28"/>
                      <a:pt x="93" y="29"/>
                    </a:cubicBezTo>
                    <a:cubicBezTo>
                      <a:pt x="93" y="29"/>
                      <a:pt x="93" y="29"/>
                      <a:pt x="93" y="29"/>
                    </a:cubicBezTo>
                    <a:cubicBezTo>
                      <a:pt x="92" y="31"/>
                      <a:pt x="85" y="31"/>
                      <a:pt x="76" y="32"/>
                    </a:cubicBezTo>
                    <a:cubicBezTo>
                      <a:pt x="75" y="32"/>
                      <a:pt x="74" y="32"/>
                      <a:pt x="73"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9" name="Freeform 2305"/>
              <p:cNvSpPr>
                <a:spLocks/>
              </p:cNvSpPr>
              <p:nvPr/>
            </p:nvSpPr>
            <p:spPr bwMode="auto">
              <a:xfrm>
                <a:off x="2677" y="3277"/>
                <a:ext cx="37" cy="29"/>
              </a:xfrm>
              <a:custGeom>
                <a:avLst/>
                <a:gdLst>
                  <a:gd name="T0" fmla="*/ 26 w 27"/>
                  <a:gd name="T1" fmla="*/ 21 h 21"/>
                  <a:gd name="T2" fmla="*/ 25 w 27"/>
                  <a:gd name="T3" fmla="*/ 21 h 21"/>
                  <a:gd name="T4" fmla="*/ 9 w 27"/>
                  <a:gd name="T5" fmla="*/ 10 h 21"/>
                  <a:gd name="T6" fmla="*/ 1 w 27"/>
                  <a:gd name="T7" fmla="*/ 3 h 21"/>
                  <a:gd name="T8" fmla="*/ 0 w 27"/>
                  <a:gd name="T9" fmla="*/ 0 h 21"/>
                  <a:gd name="T10" fmla="*/ 5 w 27"/>
                  <a:gd name="T11" fmla="*/ 0 h 21"/>
                  <a:gd name="T12" fmla="*/ 10 w 27"/>
                  <a:gd name="T13" fmla="*/ 2 h 21"/>
                  <a:gd name="T14" fmla="*/ 19 w 27"/>
                  <a:gd name="T15" fmla="*/ 3 h 21"/>
                  <a:gd name="T16" fmla="*/ 19 w 27"/>
                  <a:gd name="T17" fmla="*/ 3 h 21"/>
                  <a:gd name="T18" fmla="*/ 27 w 27"/>
                  <a:gd name="T19" fmla="*/ 11 h 21"/>
                  <a:gd name="T20" fmla="*/ 25 w 27"/>
                  <a:gd name="T21" fmla="*/ 14 h 21"/>
                  <a:gd name="T22" fmla="*/ 25 w 27"/>
                  <a:gd name="T23" fmla="*/ 17 h 21"/>
                  <a:gd name="T24" fmla="*/ 26 w 27"/>
                  <a:gd name="T25" fmla="*/ 20 h 21"/>
                  <a:gd name="T26" fmla="*/ 26 w 27"/>
                  <a:gd name="T2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1">
                    <a:moveTo>
                      <a:pt x="26" y="21"/>
                    </a:moveTo>
                    <a:cubicBezTo>
                      <a:pt x="25" y="21"/>
                      <a:pt x="25" y="21"/>
                      <a:pt x="25" y="21"/>
                    </a:cubicBezTo>
                    <a:cubicBezTo>
                      <a:pt x="9" y="10"/>
                      <a:pt x="9" y="10"/>
                      <a:pt x="9" y="10"/>
                    </a:cubicBezTo>
                    <a:cubicBezTo>
                      <a:pt x="5" y="8"/>
                      <a:pt x="2" y="5"/>
                      <a:pt x="1" y="3"/>
                    </a:cubicBezTo>
                    <a:cubicBezTo>
                      <a:pt x="0" y="0"/>
                      <a:pt x="0" y="0"/>
                      <a:pt x="0" y="0"/>
                    </a:cubicBezTo>
                    <a:cubicBezTo>
                      <a:pt x="5" y="0"/>
                      <a:pt x="5" y="0"/>
                      <a:pt x="5" y="0"/>
                    </a:cubicBezTo>
                    <a:cubicBezTo>
                      <a:pt x="10" y="2"/>
                      <a:pt x="10" y="2"/>
                      <a:pt x="10" y="2"/>
                    </a:cubicBezTo>
                    <a:cubicBezTo>
                      <a:pt x="19" y="3"/>
                      <a:pt x="19" y="3"/>
                      <a:pt x="19" y="3"/>
                    </a:cubicBezTo>
                    <a:cubicBezTo>
                      <a:pt x="19" y="3"/>
                      <a:pt x="19" y="3"/>
                      <a:pt x="19" y="3"/>
                    </a:cubicBezTo>
                    <a:cubicBezTo>
                      <a:pt x="27" y="11"/>
                      <a:pt x="27" y="11"/>
                      <a:pt x="27" y="11"/>
                    </a:cubicBezTo>
                    <a:cubicBezTo>
                      <a:pt x="26" y="12"/>
                      <a:pt x="25" y="12"/>
                      <a:pt x="25" y="14"/>
                    </a:cubicBezTo>
                    <a:cubicBezTo>
                      <a:pt x="25" y="17"/>
                      <a:pt x="25" y="17"/>
                      <a:pt x="25" y="17"/>
                    </a:cubicBezTo>
                    <a:cubicBezTo>
                      <a:pt x="26" y="20"/>
                      <a:pt x="26" y="20"/>
                      <a:pt x="26" y="20"/>
                    </a:cubicBezTo>
                    <a:cubicBezTo>
                      <a:pt x="26" y="21"/>
                      <a:pt x="26" y="21"/>
                      <a:pt x="26" y="2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0" name="Freeform 2306"/>
              <p:cNvSpPr>
                <a:spLocks/>
              </p:cNvSpPr>
              <p:nvPr/>
            </p:nvSpPr>
            <p:spPr bwMode="auto">
              <a:xfrm>
                <a:off x="2677" y="3277"/>
                <a:ext cx="37" cy="29"/>
              </a:xfrm>
              <a:custGeom>
                <a:avLst/>
                <a:gdLst>
                  <a:gd name="T0" fmla="*/ 26 w 27"/>
                  <a:gd name="T1" fmla="*/ 21 h 21"/>
                  <a:gd name="T2" fmla="*/ 25 w 27"/>
                  <a:gd name="T3" fmla="*/ 21 h 21"/>
                  <a:gd name="T4" fmla="*/ 9 w 27"/>
                  <a:gd name="T5" fmla="*/ 10 h 21"/>
                  <a:gd name="T6" fmla="*/ 1 w 27"/>
                  <a:gd name="T7" fmla="*/ 3 h 21"/>
                  <a:gd name="T8" fmla="*/ 0 w 27"/>
                  <a:gd name="T9" fmla="*/ 0 h 21"/>
                  <a:gd name="T10" fmla="*/ 5 w 27"/>
                  <a:gd name="T11" fmla="*/ 0 h 21"/>
                  <a:gd name="T12" fmla="*/ 10 w 27"/>
                  <a:gd name="T13" fmla="*/ 2 h 21"/>
                  <a:gd name="T14" fmla="*/ 19 w 27"/>
                  <a:gd name="T15" fmla="*/ 3 h 21"/>
                  <a:gd name="T16" fmla="*/ 19 w 27"/>
                  <a:gd name="T17" fmla="*/ 3 h 21"/>
                  <a:gd name="T18" fmla="*/ 27 w 27"/>
                  <a:gd name="T19" fmla="*/ 11 h 21"/>
                  <a:gd name="T20" fmla="*/ 25 w 27"/>
                  <a:gd name="T21" fmla="*/ 14 h 21"/>
                  <a:gd name="T22" fmla="*/ 25 w 27"/>
                  <a:gd name="T23" fmla="*/ 17 h 21"/>
                  <a:gd name="T24" fmla="*/ 26 w 27"/>
                  <a:gd name="T25" fmla="*/ 20 h 21"/>
                  <a:gd name="T26" fmla="*/ 26 w 27"/>
                  <a:gd name="T2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1">
                    <a:moveTo>
                      <a:pt x="26" y="21"/>
                    </a:moveTo>
                    <a:cubicBezTo>
                      <a:pt x="25" y="21"/>
                      <a:pt x="25" y="21"/>
                      <a:pt x="25" y="21"/>
                    </a:cubicBezTo>
                    <a:cubicBezTo>
                      <a:pt x="9" y="10"/>
                      <a:pt x="9" y="10"/>
                      <a:pt x="9" y="10"/>
                    </a:cubicBezTo>
                    <a:cubicBezTo>
                      <a:pt x="5" y="8"/>
                      <a:pt x="2" y="5"/>
                      <a:pt x="1" y="3"/>
                    </a:cubicBezTo>
                    <a:cubicBezTo>
                      <a:pt x="0" y="0"/>
                      <a:pt x="0" y="0"/>
                      <a:pt x="0" y="0"/>
                    </a:cubicBezTo>
                    <a:cubicBezTo>
                      <a:pt x="5" y="0"/>
                      <a:pt x="5" y="0"/>
                      <a:pt x="5" y="0"/>
                    </a:cubicBezTo>
                    <a:cubicBezTo>
                      <a:pt x="10" y="2"/>
                      <a:pt x="10" y="2"/>
                      <a:pt x="10" y="2"/>
                    </a:cubicBezTo>
                    <a:cubicBezTo>
                      <a:pt x="19" y="3"/>
                      <a:pt x="19" y="3"/>
                      <a:pt x="19" y="3"/>
                    </a:cubicBezTo>
                    <a:cubicBezTo>
                      <a:pt x="19" y="3"/>
                      <a:pt x="19" y="3"/>
                      <a:pt x="19" y="3"/>
                    </a:cubicBezTo>
                    <a:cubicBezTo>
                      <a:pt x="27" y="11"/>
                      <a:pt x="27" y="11"/>
                      <a:pt x="27" y="11"/>
                    </a:cubicBezTo>
                    <a:cubicBezTo>
                      <a:pt x="26" y="12"/>
                      <a:pt x="25" y="12"/>
                      <a:pt x="25" y="14"/>
                    </a:cubicBezTo>
                    <a:cubicBezTo>
                      <a:pt x="25" y="17"/>
                      <a:pt x="25" y="17"/>
                      <a:pt x="25" y="17"/>
                    </a:cubicBezTo>
                    <a:cubicBezTo>
                      <a:pt x="26" y="20"/>
                      <a:pt x="26" y="20"/>
                      <a:pt x="26" y="20"/>
                    </a:cubicBezTo>
                    <a:cubicBezTo>
                      <a:pt x="26" y="21"/>
                      <a:pt x="26" y="21"/>
                      <a:pt x="26" y="2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1" name="Freeform 2307"/>
              <p:cNvSpPr>
                <a:spLocks/>
              </p:cNvSpPr>
              <p:nvPr/>
            </p:nvSpPr>
            <p:spPr bwMode="auto">
              <a:xfrm>
                <a:off x="2763" y="3259"/>
                <a:ext cx="138" cy="201"/>
              </a:xfrm>
              <a:custGeom>
                <a:avLst/>
                <a:gdLst>
                  <a:gd name="T0" fmla="*/ 77 w 101"/>
                  <a:gd name="T1" fmla="*/ 145 h 146"/>
                  <a:gd name="T2" fmla="*/ 74 w 101"/>
                  <a:gd name="T3" fmla="*/ 143 h 146"/>
                  <a:gd name="T4" fmla="*/ 77 w 101"/>
                  <a:gd name="T5" fmla="*/ 135 h 146"/>
                  <a:gd name="T6" fmla="*/ 62 w 101"/>
                  <a:gd name="T7" fmla="*/ 131 h 146"/>
                  <a:gd name="T8" fmla="*/ 31 w 101"/>
                  <a:gd name="T9" fmla="*/ 110 h 146"/>
                  <a:gd name="T10" fmla="*/ 18 w 101"/>
                  <a:gd name="T11" fmla="*/ 109 h 146"/>
                  <a:gd name="T12" fmla="*/ 7 w 101"/>
                  <a:gd name="T13" fmla="*/ 102 h 146"/>
                  <a:gd name="T14" fmla="*/ 1 w 101"/>
                  <a:gd name="T15" fmla="*/ 94 h 146"/>
                  <a:gd name="T16" fmla="*/ 7 w 101"/>
                  <a:gd name="T17" fmla="*/ 89 h 146"/>
                  <a:gd name="T18" fmla="*/ 10 w 101"/>
                  <a:gd name="T19" fmla="*/ 89 h 146"/>
                  <a:gd name="T20" fmla="*/ 14 w 101"/>
                  <a:gd name="T21" fmla="*/ 74 h 146"/>
                  <a:gd name="T22" fmla="*/ 12 w 101"/>
                  <a:gd name="T23" fmla="*/ 62 h 146"/>
                  <a:gd name="T24" fmla="*/ 12 w 101"/>
                  <a:gd name="T25" fmla="*/ 49 h 146"/>
                  <a:gd name="T26" fmla="*/ 10 w 101"/>
                  <a:gd name="T27" fmla="*/ 44 h 146"/>
                  <a:gd name="T28" fmla="*/ 15 w 101"/>
                  <a:gd name="T29" fmla="*/ 38 h 146"/>
                  <a:gd name="T30" fmla="*/ 17 w 101"/>
                  <a:gd name="T31" fmla="*/ 39 h 146"/>
                  <a:gd name="T32" fmla="*/ 18 w 101"/>
                  <a:gd name="T33" fmla="*/ 34 h 146"/>
                  <a:gd name="T34" fmla="*/ 24 w 101"/>
                  <a:gd name="T35" fmla="*/ 28 h 146"/>
                  <a:gd name="T36" fmla="*/ 25 w 101"/>
                  <a:gd name="T37" fmla="*/ 28 h 146"/>
                  <a:gd name="T38" fmla="*/ 33 w 101"/>
                  <a:gd name="T39" fmla="*/ 14 h 146"/>
                  <a:gd name="T40" fmla="*/ 38 w 101"/>
                  <a:gd name="T41" fmla="*/ 15 h 146"/>
                  <a:gd name="T42" fmla="*/ 40 w 101"/>
                  <a:gd name="T43" fmla="*/ 11 h 146"/>
                  <a:gd name="T44" fmla="*/ 48 w 101"/>
                  <a:gd name="T45" fmla="*/ 10 h 146"/>
                  <a:gd name="T46" fmla="*/ 51 w 101"/>
                  <a:gd name="T47" fmla="*/ 8 h 146"/>
                  <a:gd name="T48" fmla="*/ 68 w 101"/>
                  <a:gd name="T49" fmla="*/ 1 h 146"/>
                  <a:gd name="T50" fmla="*/ 62 w 101"/>
                  <a:gd name="T51" fmla="*/ 5 h 146"/>
                  <a:gd name="T52" fmla="*/ 59 w 101"/>
                  <a:gd name="T53" fmla="*/ 9 h 146"/>
                  <a:gd name="T54" fmla="*/ 60 w 101"/>
                  <a:gd name="T55" fmla="*/ 9 h 146"/>
                  <a:gd name="T56" fmla="*/ 52 w 101"/>
                  <a:gd name="T57" fmla="*/ 23 h 146"/>
                  <a:gd name="T58" fmla="*/ 51 w 101"/>
                  <a:gd name="T59" fmla="*/ 32 h 146"/>
                  <a:gd name="T60" fmla="*/ 60 w 101"/>
                  <a:gd name="T61" fmla="*/ 48 h 146"/>
                  <a:gd name="T62" fmla="*/ 79 w 101"/>
                  <a:gd name="T63" fmla="*/ 53 h 146"/>
                  <a:gd name="T64" fmla="*/ 93 w 101"/>
                  <a:gd name="T65" fmla="*/ 56 h 146"/>
                  <a:gd name="T66" fmla="*/ 98 w 101"/>
                  <a:gd name="T67" fmla="*/ 57 h 146"/>
                  <a:gd name="T68" fmla="*/ 97 w 101"/>
                  <a:gd name="T69" fmla="*/ 75 h 146"/>
                  <a:gd name="T70" fmla="*/ 97 w 101"/>
                  <a:gd name="T71" fmla="*/ 75 h 146"/>
                  <a:gd name="T72" fmla="*/ 101 w 101"/>
                  <a:gd name="T73" fmla="*/ 81 h 146"/>
                  <a:gd name="T74" fmla="*/ 97 w 101"/>
                  <a:gd name="T75" fmla="*/ 85 h 146"/>
                  <a:gd name="T76" fmla="*/ 97 w 101"/>
                  <a:gd name="T77" fmla="*/ 86 h 146"/>
                  <a:gd name="T78" fmla="*/ 101 w 101"/>
                  <a:gd name="T79" fmla="*/ 91 h 146"/>
                  <a:gd name="T80" fmla="*/ 89 w 101"/>
                  <a:gd name="T81" fmla="*/ 96 h 146"/>
                  <a:gd name="T82" fmla="*/ 80 w 101"/>
                  <a:gd name="T83" fmla="*/ 96 h 146"/>
                  <a:gd name="T84" fmla="*/ 83 w 101"/>
                  <a:gd name="T85" fmla="*/ 104 h 146"/>
                  <a:gd name="T86" fmla="*/ 80 w 101"/>
                  <a:gd name="T87" fmla="*/ 105 h 146"/>
                  <a:gd name="T88" fmla="*/ 78 w 101"/>
                  <a:gd name="T89" fmla="*/ 110 h 146"/>
                  <a:gd name="T90" fmla="*/ 81 w 101"/>
                  <a:gd name="T91" fmla="*/ 13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 h="146">
                    <a:moveTo>
                      <a:pt x="78" y="146"/>
                    </a:moveTo>
                    <a:cubicBezTo>
                      <a:pt x="77" y="145"/>
                      <a:pt x="77" y="145"/>
                      <a:pt x="77" y="145"/>
                    </a:cubicBezTo>
                    <a:cubicBezTo>
                      <a:pt x="76" y="144"/>
                      <a:pt x="76" y="144"/>
                      <a:pt x="76" y="144"/>
                    </a:cubicBezTo>
                    <a:cubicBezTo>
                      <a:pt x="75" y="144"/>
                      <a:pt x="74" y="143"/>
                      <a:pt x="74" y="143"/>
                    </a:cubicBezTo>
                    <a:cubicBezTo>
                      <a:pt x="74" y="142"/>
                      <a:pt x="74" y="141"/>
                      <a:pt x="77" y="138"/>
                    </a:cubicBezTo>
                    <a:cubicBezTo>
                      <a:pt x="77" y="137"/>
                      <a:pt x="77" y="136"/>
                      <a:pt x="77" y="135"/>
                    </a:cubicBezTo>
                    <a:cubicBezTo>
                      <a:pt x="77" y="134"/>
                      <a:pt x="75" y="133"/>
                      <a:pt x="74" y="133"/>
                    </a:cubicBezTo>
                    <a:cubicBezTo>
                      <a:pt x="62" y="131"/>
                      <a:pt x="62" y="131"/>
                      <a:pt x="62" y="131"/>
                    </a:cubicBezTo>
                    <a:cubicBezTo>
                      <a:pt x="49" y="129"/>
                      <a:pt x="43" y="124"/>
                      <a:pt x="41" y="117"/>
                    </a:cubicBezTo>
                    <a:cubicBezTo>
                      <a:pt x="40" y="114"/>
                      <a:pt x="36" y="112"/>
                      <a:pt x="31" y="110"/>
                    </a:cubicBezTo>
                    <a:cubicBezTo>
                      <a:pt x="26" y="110"/>
                      <a:pt x="26" y="110"/>
                      <a:pt x="26" y="110"/>
                    </a:cubicBezTo>
                    <a:cubicBezTo>
                      <a:pt x="18" y="109"/>
                      <a:pt x="18" y="109"/>
                      <a:pt x="18" y="109"/>
                    </a:cubicBezTo>
                    <a:cubicBezTo>
                      <a:pt x="13" y="107"/>
                      <a:pt x="13" y="107"/>
                      <a:pt x="13" y="107"/>
                    </a:cubicBezTo>
                    <a:cubicBezTo>
                      <a:pt x="7" y="102"/>
                      <a:pt x="7" y="102"/>
                      <a:pt x="7" y="102"/>
                    </a:cubicBezTo>
                    <a:cubicBezTo>
                      <a:pt x="0" y="98"/>
                      <a:pt x="0" y="98"/>
                      <a:pt x="0" y="98"/>
                    </a:cubicBezTo>
                    <a:cubicBezTo>
                      <a:pt x="1" y="94"/>
                      <a:pt x="1" y="94"/>
                      <a:pt x="1" y="94"/>
                    </a:cubicBezTo>
                    <a:cubicBezTo>
                      <a:pt x="4" y="89"/>
                      <a:pt x="4" y="89"/>
                      <a:pt x="4" y="89"/>
                    </a:cubicBezTo>
                    <a:cubicBezTo>
                      <a:pt x="7" y="89"/>
                      <a:pt x="7" y="89"/>
                      <a:pt x="7" y="89"/>
                    </a:cubicBezTo>
                    <a:cubicBezTo>
                      <a:pt x="9" y="89"/>
                      <a:pt x="9" y="89"/>
                      <a:pt x="9" y="89"/>
                    </a:cubicBezTo>
                    <a:cubicBezTo>
                      <a:pt x="10" y="89"/>
                      <a:pt x="10" y="89"/>
                      <a:pt x="10" y="89"/>
                    </a:cubicBezTo>
                    <a:cubicBezTo>
                      <a:pt x="10" y="89"/>
                      <a:pt x="10" y="89"/>
                      <a:pt x="10" y="89"/>
                    </a:cubicBezTo>
                    <a:cubicBezTo>
                      <a:pt x="13" y="84"/>
                      <a:pt x="14" y="79"/>
                      <a:pt x="14" y="74"/>
                    </a:cubicBezTo>
                    <a:cubicBezTo>
                      <a:pt x="13" y="68"/>
                      <a:pt x="13" y="68"/>
                      <a:pt x="13" y="68"/>
                    </a:cubicBezTo>
                    <a:cubicBezTo>
                      <a:pt x="12" y="62"/>
                      <a:pt x="12" y="62"/>
                      <a:pt x="12" y="62"/>
                    </a:cubicBezTo>
                    <a:cubicBezTo>
                      <a:pt x="13" y="56"/>
                      <a:pt x="13" y="56"/>
                      <a:pt x="13" y="56"/>
                    </a:cubicBezTo>
                    <a:cubicBezTo>
                      <a:pt x="13" y="53"/>
                      <a:pt x="13" y="51"/>
                      <a:pt x="12" y="49"/>
                    </a:cubicBezTo>
                    <a:cubicBezTo>
                      <a:pt x="9" y="45"/>
                      <a:pt x="9" y="45"/>
                      <a:pt x="9" y="45"/>
                    </a:cubicBezTo>
                    <a:cubicBezTo>
                      <a:pt x="10" y="44"/>
                      <a:pt x="10" y="44"/>
                      <a:pt x="10" y="44"/>
                    </a:cubicBezTo>
                    <a:cubicBezTo>
                      <a:pt x="13" y="41"/>
                      <a:pt x="13" y="41"/>
                      <a:pt x="13" y="41"/>
                    </a:cubicBezTo>
                    <a:cubicBezTo>
                      <a:pt x="15" y="38"/>
                      <a:pt x="15" y="38"/>
                      <a:pt x="15" y="38"/>
                    </a:cubicBezTo>
                    <a:cubicBezTo>
                      <a:pt x="16" y="38"/>
                      <a:pt x="16" y="38"/>
                      <a:pt x="16" y="38"/>
                    </a:cubicBezTo>
                    <a:cubicBezTo>
                      <a:pt x="16" y="39"/>
                      <a:pt x="16" y="39"/>
                      <a:pt x="17" y="39"/>
                    </a:cubicBezTo>
                    <a:cubicBezTo>
                      <a:pt x="18" y="39"/>
                      <a:pt x="18" y="38"/>
                      <a:pt x="18" y="37"/>
                    </a:cubicBezTo>
                    <a:cubicBezTo>
                      <a:pt x="18" y="34"/>
                      <a:pt x="18" y="34"/>
                      <a:pt x="18" y="34"/>
                    </a:cubicBezTo>
                    <a:cubicBezTo>
                      <a:pt x="21" y="30"/>
                      <a:pt x="21" y="30"/>
                      <a:pt x="21" y="30"/>
                    </a:cubicBezTo>
                    <a:cubicBezTo>
                      <a:pt x="22" y="29"/>
                      <a:pt x="23" y="28"/>
                      <a:pt x="24" y="28"/>
                    </a:cubicBezTo>
                    <a:cubicBezTo>
                      <a:pt x="25" y="28"/>
                      <a:pt x="25" y="28"/>
                      <a:pt x="25" y="28"/>
                    </a:cubicBezTo>
                    <a:cubicBezTo>
                      <a:pt x="25" y="28"/>
                      <a:pt x="25" y="28"/>
                      <a:pt x="25" y="28"/>
                    </a:cubicBezTo>
                    <a:cubicBezTo>
                      <a:pt x="28" y="28"/>
                      <a:pt x="29" y="26"/>
                      <a:pt x="30" y="21"/>
                    </a:cubicBezTo>
                    <a:cubicBezTo>
                      <a:pt x="30" y="17"/>
                      <a:pt x="32" y="15"/>
                      <a:pt x="33" y="14"/>
                    </a:cubicBezTo>
                    <a:cubicBezTo>
                      <a:pt x="37" y="15"/>
                      <a:pt x="37" y="15"/>
                      <a:pt x="37" y="15"/>
                    </a:cubicBezTo>
                    <a:cubicBezTo>
                      <a:pt x="38" y="15"/>
                      <a:pt x="38" y="15"/>
                      <a:pt x="38" y="15"/>
                    </a:cubicBezTo>
                    <a:cubicBezTo>
                      <a:pt x="39" y="15"/>
                      <a:pt x="40" y="14"/>
                      <a:pt x="40" y="13"/>
                    </a:cubicBezTo>
                    <a:cubicBezTo>
                      <a:pt x="40" y="12"/>
                      <a:pt x="40" y="12"/>
                      <a:pt x="40" y="11"/>
                    </a:cubicBezTo>
                    <a:cubicBezTo>
                      <a:pt x="41" y="11"/>
                      <a:pt x="42" y="10"/>
                      <a:pt x="47" y="10"/>
                    </a:cubicBezTo>
                    <a:cubicBezTo>
                      <a:pt x="48" y="10"/>
                      <a:pt x="48" y="10"/>
                      <a:pt x="48" y="10"/>
                    </a:cubicBezTo>
                    <a:cubicBezTo>
                      <a:pt x="48" y="10"/>
                      <a:pt x="48" y="10"/>
                      <a:pt x="48" y="10"/>
                    </a:cubicBezTo>
                    <a:cubicBezTo>
                      <a:pt x="51" y="8"/>
                      <a:pt x="51" y="8"/>
                      <a:pt x="51" y="8"/>
                    </a:cubicBezTo>
                    <a:cubicBezTo>
                      <a:pt x="58" y="3"/>
                      <a:pt x="63" y="0"/>
                      <a:pt x="65" y="0"/>
                    </a:cubicBezTo>
                    <a:cubicBezTo>
                      <a:pt x="65" y="1"/>
                      <a:pt x="67" y="1"/>
                      <a:pt x="68" y="1"/>
                    </a:cubicBezTo>
                    <a:cubicBezTo>
                      <a:pt x="66" y="3"/>
                      <a:pt x="66" y="3"/>
                      <a:pt x="66" y="3"/>
                    </a:cubicBezTo>
                    <a:cubicBezTo>
                      <a:pt x="62" y="5"/>
                      <a:pt x="62" y="5"/>
                      <a:pt x="62" y="5"/>
                    </a:cubicBezTo>
                    <a:cubicBezTo>
                      <a:pt x="59" y="8"/>
                      <a:pt x="59" y="8"/>
                      <a:pt x="59" y="8"/>
                    </a:cubicBezTo>
                    <a:cubicBezTo>
                      <a:pt x="59" y="9"/>
                      <a:pt x="59" y="9"/>
                      <a:pt x="59" y="9"/>
                    </a:cubicBezTo>
                    <a:cubicBezTo>
                      <a:pt x="59" y="9"/>
                      <a:pt x="59" y="9"/>
                      <a:pt x="59" y="9"/>
                    </a:cubicBezTo>
                    <a:cubicBezTo>
                      <a:pt x="60" y="9"/>
                      <a:pt x="60" y="9"/>
                      <a:pt x="60" y="9"/>
                    </a:cubicBezTo>
                    <a:cubicBezTo>
                      <a:pt x="57" y="11"/>
                      <a:pt x="55" y="13"/>
                      <a:pt x="54" y="16"/>
                    </a:cubicBezTo>
                    <a:cubicBezTo>
                      <a:pt x="52" y="23"/>
                      <a:pt x="52" y="23"/>
                      <a:pt x="52" y="23"/>
                    </a:cubicBezTo>
                    <a:cubicBezTo>
                      <a:pt x="50" y="25"/>
                      <a:pt x="49" y="27"/>
                      <a:pt x="50" y="28"/>
                    </a:cubicBezTo>
                    <a:cubicBezTo>
                      <a:pt x="51" y="32"/>
                      <a:pt x="51" y="32"/>
                      <a:pt x="51" y="32"/>
                    </a:cubicBezTo>
                    <a:cubicBezTo>
                      <a:pt x="54" y="36"/>
                      <a:pt x="56" y="40"/>
                      <a:pt x="56" y="44"/>
                    </a:cubicBezTo>
                    <a:cubicBezTo>
                      <a:pt x="57" y="46"/>
                      <a:pt x="57" y="47"/>
                      <a:pt x="60" y="48"/>
                    </a:cubicBezTo>
                    <a:cubicBezTo>
                      <a:pt x="66" y="49"/>
                      <a:pt x="66" y="49"/>
                      <a:pt x="66" y="49"/>
                    </a:cubicBezTo>
                    <a:cubicBezTo>
                      <a:pt x="71" y="49"/>
                      <a:pt x="76" y="50"/>
                      <a:pt x="79" y="53"/>
                    </a:cubicBezTo>
                    <a:cubicBezTo>
                      <a:pt x="81" y="55"/>
                      <a:pt x="85" y="57"/>
                      <a:pt x="90" y="57"/>
                    </a:cubicBezTo>
                    <a:cubicBezTo>
                      <a:pt x="91" y="57"/>
                      <a:pt x="92" y="56"/>
                      <a:pt x="93" y="56"/>
                    </a:cubicBezTo>
                    <a:cubicBezTo>
                      <a:pt x="98" y="56"/>
                      <a:pt x="98" y="56"/>
                      <a:pt x="98" y="56"/>
                    </a:cubicBezTo>
                    <a:cubicBezTo>
                      <a:pt x="98" y="56"/>
                      <a:pt x="98" y="57"/>
                      <a:pt x="98" y="57"/>
                    </a:cubicBezTo>
                    <a:cubicBezTo>
                      <a:pt x="98" y="57"/>
                      <a:pt x="98" y="57"/>
                      <a:pt x="98" y="57"/>
                    </a:cubicBezTo>
                    <a:cubicBezTo>
                      <a:pt x="96" y="60"/>
                      <a:pt x="95" y="65"/>
                      <a:pt x="97" y="75"/>
                    </a:cubicBezTo>
                    <a:cubicBezTo>
                      <a:pt x="97" y="75"/>
                      <a:pt x="97" y="75"/>
                      <a:pt x="97" y="75"/>
                    </a:cubicBezTo>
                    <a:cubicBezTo>
                      <a:pt x="97" y="75"/>
                      <a:pt x="97" y="75"/>
                      <a:pt x="97" y="75"/>
                    </a:cubicBezTo>
                    <a:cubicBezTo>
                      <a:pt x="99" y="78"/>
                      <a:pt x="99" y="78"/>
                      <a:pt x="99" y="78"/>
                    </a:cubicBezTo>
                    <a:cubicBezTo>
                      <a:pt x="101" y="81"/>
                      <a:pt x="101" y="81"/>
                      <a:pt x="101" y="81"/>
                    </a:cubicBezTo>
                    <a:cubicBezTo>
                      <a:pt x="99" y="83"/>
                      <a:pt x="99" y="83"/>
                      <a:pt x="99" y="83"/>
                    </a:cubicBezTo>
                    <a:cubicBezTo>
                      <a:pt x="97" y="85"/>
                      <a:pt x="97" y="85"/>
                      <a:pt x="97" y="85"/>
                    </a:cubicBezTo>
                    <a:cubicBezTo>
                      <a:pt x="96" y="86"/>
                      <a:pt x="96" y="86"/>
                      <a:pt x="96" y="86"/>
                    </a:cubicBezTo>
                    <a:cubicBezTo>
                      <a:pt x="97" y="86"/>
                      <a:pt x="97" y="86"/>
                      <a:pt x="97" y="86"/>
                    </a:cubicBezTo>
                    <a:cubicBezTo>
                      <a:pt x="98" y="89"/>
                      <a:pt x="98" y="89"/>
                      <a:pt x="98" y="89"/>
                    </a:cubicBezTo>
                    <a:cubicBezTo>
                      <a:pt x="101" y="91"/>
                      <a:pt x="101" y="91"/>
                      <a:pt x="101" y="91"/>
                    </a:cubicBezTo>
                    <a:cubicBezTo>
                      <a:pt x="101" y="93"/>
                      <a:pt x="101" y="93"/>
                      <a:pt x="101" y="93"/>
                    </a:cubicBezTo>
                    <a:cubicBezTo>
                      <a:pt x="100" y="95"/>
                      <a:pt x="96" y="96"/>
                      <a:pt x="89" y="96"/>
                    </a:cubicBezTo>
                    <a:cubicBezTo>
                      <a:pt x="82" y="96"/>
                      <a:pt x="82" y="96"/>
                      <a:pt x="82" y="96"/>
                    </a:cubicBezTo>
                    <a:cubicBezTo>
                      <a:pt x="81" y="96"/>
                      <a:pt x="81" y="96"/>
                      <a:pt x="80" y="96"/>
                    </a:cubicBezTo>
                    <a:cubicBezTo>
                      <a:pt x="80" y="96"/>
                      <a:pt x="79" y="97"/>
                      <a:pt x="79" y="97"/>
                    </a:cubicBezTo>
                    <a:cubicBezTo>
                      <a:pt x="79" y="99"/>
                      <a:pt x="80" y="101"/>
                      <a:pt x="83" y="104"/>
                    </a:cubicBezTo>
                    <a:cubicBezTo>
                      <a:pt x="84" y="105"/>
                      <a:pt x="84" y="105"/>
                      <a:pt x="84" y="105"/>
                    </a:cubicBezTo>
                    <a:cubicBezTo>
                      <a:pt x="83" y="105"/>
                      <a:pt x="81" y="105"/>
                      <a:pt x="80" y="105"/>
                    </a:cubicBezTo>
                    <a:cubicBezTo>
                      <a:pt x="79" y="105"/>
                      <a:pt x="78" y="105"/>
                      <a:pt x="77" y="106"/>
                    </a:cubicBezTo>
                    <a:cubicBezTo>
                      <a:pt x="77" y="107"/>
                      <a:pt x="77" y="108"/>
                      <a:pt x="78" y="110"/>
                    </a:cubicBezTo>
                    <a:cubicBezTo>
                      <a:pt x="81" y="119"/>
                      <a:pt x="81" y="119"/>
                      <a:pt x="81" y="119"/>
                    </a:cubicBezTo>
                    <a:cubicBezTo>
                      <a:pt x="81" y="130"/>
                      <a:pt x="81" y="130"/>
                      <a:pt x="81" y="130"/>
                    </a:cubicBezTo>
                    <a:cubicBezTo>
                      <a:pt x="78" y="146"/>
                      <a:pt x="78" y="146"/>
                      <a:pt x="78" y="14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2" name="Freeform 2308"/>
              <p:cNvSpPr>
                <a:spLocks/>
              </p:cNvSpPr>
              <p:nvPr/>
            </p:nvSpPr>
            <p:spPr bwMode="auto">
              <a:xfrm>
                <a:off x="2763" y="3259"/>
                <a:ext cx="138" cy="201"/>
              </a:xfrm>
              <a:custGeom>
                <a:avLst/>
                <a:gdLst>
                  <a:gd name="T0" fmla="*/ 77 w 101"/>
                  <a:gd name="T1" fmla="*/ 145 h 146"/>
                  <a:gd name="T2" fmla="*/ 74 w 101"/>
                  <a:gd name="T3" fmla="*/ 143 h 146"/>
                  <a:gd name="T4" fmla="*/ 77 w 101"/>
                  <a:gd name="T5" fmla="*/ 135 h 146"/>
                  <a:gd name="T6" fmla="*/ 62 w 101"/>
                  <a:gd name="T7" fmla="*/ 131 h 146"/>
                  <a:gd name="T8" fmla="*/ 31 w 101"/>
                  <a:gd name="T9" fmla="*/ 110 h 146"/>
                  <a:gd name="T10" fmla="*/ 18 w 101"/>
                  <a:gd name="T11" fmla="*/ 109 h 146"/>
                  <a:gd name="T12" fmla="*/ 7 w 101"/>
                  <a:gd name="T13" fmla="*/ 102 h 146"/>
                  <a:gd name="T14" fmla="*/ 1 w 101"/>
                  <a:gd name="T15" fmla="*/ 94 h 146"/>
                  <a:gd name="T16" fmla="*/ 7 w 101"/>
                  <a:gd name="T17" fmla="*/ 89 h 146"/>
                  <a:gd name="T18" fmla="*/ 10 w 101"/>
                  <a:gd name="T19" fmla="*/ 89 h 146"/>
                  <a:gd name="T20" fmla="*/ 14 w 101"/>
                  <a:gd name="T21" fmla="*/ 74 h 146"/>
                  <a:gd name="T22" fmla="*/ 12 w 101"/>
                  <a:gd name="T23" fmla="*/ 62 h 146"/>
                  <a:gd name="T24" fmla="*/ 12 w 101"/>
                  <a:gd name="T25" fmla="*/ 49 h 146"/>
                  <a:gd name="T26" fmla="*/ 10 w 101"/>
                  <a:gd name="T27" fmla="*/ 44 h 146"/>
                  <a:gd name="T28" fmla="*/ 15 w 101"/>
                  <a:gd name="T29" fmla="*/ 38 h 146"/>
                  <a:gd name="T30" fmla="*/ 17 w 101"/>
                  <a:gd name="T31" fmla="*/ 39 h 146"/>
                  <a:gd name="T32" fmla="*/ 18 w 101"/>
                  <a:gd name="T33" fmla="*/ 34 h 146"/>
                  <a:gd name="T34" fmla="*/ 24 w 101"/>
                  <a:gd name="T35" fmla="*/ 28 h 146"/>
                  <a:gd name="T36" fmla="*/ 25 w 101"/>
                  <a:gd name="T37" fmla="*/ 28 h 146"/>
                  <a:gd name="T38" fmla="*/ 33 w 101"/>
                  <a:gd name="T39" fmla="*/ 14 h 146"/>
                  <a:gd name="T40" fmla="*/ 38 w 101"/>
                  <a:gd name="T41" fmla="*/ 15 h 146"/>
                  <a:gd name="T42" fmla="*/ 40 w 101"/>
                  <a:gd name="T43" fmla="*/ 11 h 146"/>
                  <a:gd name="T44" fmla="*/ 48 w 101"/>
                  <a:gd name="T45" fmla="*/ 10 h 146"/>
                  <a:gd name="T46" fmla="*/ 51 w 101"/>
                  <a:gd name="T47" fmla="*/ 8 h 146"/>
                  <a:gd name="T48" fmla="*/ 68 w 101"/>
                  <a:gd name="T49" fmla="*/ 1 h 146"/>
                  <a:gd name="T50" fmla="*/ 62 w 101"/>
                  <a:gd name="T51" fmla="*/ 5 h 146"/>
                  <a:gd name="T52" fmla="*/ 59 w 101"/>
                  <a:gd name="T53" fmla="*/ 9 h 146"/>
                  <a:gd name="T54" fmla="*/ 60 w 101"/>
                  <a:gd name="T55" fmla="*/ 9 h 146"/>
                  <a:gd name="T56" fmla="*/ 52 w 101"/>
                  <a:gd name="T57" fmla="*/ 23 h 146"/>
                  <a:gd name="T58" fmla="*/ 51 w 101"/>
                  <a:gd name="T59" fmla="*/ 32 h 146"/>
                  <a:gd name="T60" fmla="*/ 60 w 101"/>
                  <a:gd name="T61" fmla="*/ 48 h 146"/>
                  <a:gd name="T62" fmla="*/ 79 w 101"/>
                  <a:gd name="T63" fmla="*/ 53 h 146"/>
                  <a:gd name="T64" fmla="*/ 93 w 101"/>
                  <a:gd name="T65" fmla="*/ 56 h 146"/>
                  <a:gd name="T66" fmla="*/ 98 w 101"/>
                  <a:gd name="T67" fmla="*/ 57 h 146"/>
                  <a:gd name="T68" fmla="*/ 97 w 101"/>
                  <a:gd name="T69" fmla="*/ 75 h 146"/>
                  <a:gd name="T70" fmla="*/ 97 w 101"/>
                  <a:gd name="T71" fmla="*/ 75 h 146"/>
                  <a:gd name="T72" fmla="*/ 101 w 101"/>
                  <a:gd name="T73" fmla="*/ 81 h 146"/>
                  <a:gd name="T74" fmla="*/ 97 w 101"/>
                  <a:gd name="T75" fmla="*/ 85 h 146"/>
                  <a:gd name="T76" fmla="*/ 97 w 101"/>
                  <a:gd name="T77" fmla="*/ 86 h 146"/>
                  <a:gd name="T78" fmla="*/ 101 w 101"/>
                  <a:gd name="T79" fmla="*/ 91 h 146"/>
                  <a:gd name="T80" fmla="*/ 89 w 101"/>
                  <a:gd name="T81" fmla="*/ 96 h 146"/>
                  <a:gd name="T82" fmla="*/ 80 w 101"/>
                  <a:gd name="T83" fmla="*/ 96 h 146"/>
                  <a:gd name="T84" fmla="*/ 83 w 101"/>
                  <a:gd name="T85" fmla="*/ 104 h 146"/>
                  <a:gd name="T86" fmla="*/ 80 w 101"/>
                  <a:gd name="T87" fmla="*/ 105 h 146"/>
                  <a:gd name="T88" fmla="*/ 78 w 101"/>
                  <a:gd name="T89" fmla="*/ 110 h 146"/>
                  <a:gd name="T90" fmla="*/ 81 w 101"/>
                  <a:gd name="T91" fmla="*/ 13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 h="146">
                    <a:moveTo>
                      <a:pt x="78" y="146"/>
                    </a:moveTo>
                    <a:cubicBezTo>
                      <a:pt x="77" y="145"/>
                      <a:pt x="77" y="145"/>
                      <a:pt x="77" y="145"/>
                    </a:cubicBezTo>
                    <a:cubicBezTo>
                      <a:pt x="76" y="144"/>
                      <a:pt x="76" y="144"/>
                      <a:pt x="76" y="144"/>
                    </a:cubicBezTo>
                    <a:cubicBezTo>
                      <a:pt x="75" y="144"/>
                      <a:pt x="74" y="143"/>
                      <a:pt x="74" y="143"/>
                    </a:cubicBezTo>
                    <a:cubicBezTo>
                      <a:pt x="74" y="142"/>
                      <a:pt x="74" y="141"/>
                      <a:pt x="77" y="138"/>
                    </a:cubicBezTo>
                    <a:cubicBezTo>
                      <a:pt x="77" y="137"/>
                      <a:pt x="77" y="136"/>
                      <a:pt x="77" y="135"/>
                    </a:cubicBezTo>
                    <a:cubicBezTo>
                      <a:pt x="77" y="134"/>
                      <a:pt x="75" y="133"/>
                      <a:pt x="74" y="133"/>
                    </a:cubicBezTo>
                    <a:cubicBezTo>
                      <a:pt x="62" y="131"/>
                      <a:pt x="62" y="131"/>
                      <a:pt x="62" y="131"/>
                    </a:cubicBezTo>
                    <a:cubicBezTo>
                      <a:pt x="49" y="129"/>
                      <a:pt x="43" y="124"/>
                      <a:pt x="41" y="117"/>
                    </a:cubicBezTo>
                    <a:cubicBezTo>
                      <a:pt x="40" y="114"/>
                      <a:pt x="36" y="112"/>
                      <a:pt x="31" y="110"/>
                    </a:cubicBezTo>
                    <a:cubicBezTo>
                      <a:pt x="26" y="110"/>
                      <a:pt x="26" y="110"/>
                      <a:pt x="26" y="110"/>
                    </a:cubicBezTo>
                    <a:cubicBezTo>
                      <a:pt x="18" y="109"/>
                      <a:pt x="18" y="109"/>
                      <a:pt x="18" y="109"/>
                    </a:cubicBezTo>
                    <a:cubicBezTo>
                      <a:pt x="13" y="107"/>
                      <a:pt x="13" y="107"/>
                      <a:pt x="13" y="107"/>
                    </a:cubicBezTo>
                    <a:cubicBezTo>
                      <a:pt x="7" y="102"/>
                      <a:pt x="7" y="102"/>
                      <a:pt x="7" y="102"/>
                    </a:cubicBezTo>
                    <a:cubicBezTo>
                      <a:pt x="0" y="98"/>
                      <a:pt x="0" y="98"/>
                      <a:pt x="0" y="98"/>
                    </a:cubicBezTo>
                    <a:cubicBezTo>
                      <a:pt x="1" y="94"/>
                      <a:pt x="1" y="94"/>
                      <a:pt x="1" y="94"/>
                    </a:cubicBezTo>
                    <a:cubicBezTo>
                      <a:pt x="4" y="89"/>
                      <a:pt x="4" y="89"/>
                      <a:pt x="4" y="89"/>
                    </a:cubicBezTo>
                    <a:cubicBezTo>
                      <a:pt x="7" y="89"/>
                      <a:pt x="7" y="89"/>
                      <a:pt x="7" y="89"/>
                    </a:cubicBezTo>
                    <a:cubicBezTo>
                      <a:pt x="9" y="89"/>
                      <a:pt x="9" y="89"/>
                      <a:pt x="9" y="89"/>
                    </a:cubicBezTo>
                    <a:cubicBezTo>
                      <a:pt x="10" y="89"/>
                      <a:pt x="10" y="89"/>
                      <a:pt x="10" y="89"/>
                    </a:cubicBezTo>
                    <a:cubicBezTo>
                      <a:pt x="10" y="89"/>
                      <a:pt x="10" y="89"/>
                      <a:pt x="10" y="89"/>
                    </a:cubicBezTo>
                    <a:cubicBezTo>
                      <a:pt x="13" y="84"/>
                      <a:pt x="14" y="79"/>
                      <a:pt x="14" y="74"/>
                    </a:cubicBezTo>
                    <a:cubicBezTo>
                      <a:pt x="13" y="68"/>
                      <a:pt x="13" y="68"/>
                      <a:pt x="13" y="68"/>
                    </a:cubicBezTo>
                    <a:cubicBezTo>
                      <a:pt x="12" y="62"/>
                      <a:pt x="12" y="62"/>
                      <a:pt x="12" y="62"/>
                    </a:cubicBezTo>
                    <a:cubicBezTo>
                      <a:pt x="13" y="56"/>
                      <a:pt x="13" y="56"/>
                      <a:pt x="13" y="56"/>
                    </a:cubicBezTo>
                    <a:cubicBezTo>
                      <a:pt x="13" y="53"/>
                      <a:pt x="13" y="51"/>
                      <a:pt x="12" y="49"/>
                    </a:cubicBezTo>
                    <a:cubicBezTo>
                      <a:pt x="9" y="45"/>
                      <a:pt x="9" y="45"/>
                      <a:pt x="9" y="45"/>
                    </a:cubicBezTo>
                    <a:cubicBezTo>
                      <a:pt x="10" y="44"/>
                      <a:pt x="10" y="44"/>
                      <a:pt x="10" y="44"/>
                    </a:cubicBezTo>
                    <a:cubicBezTo>
                      <a:pt x="13" y="41"/>
                      <a:pt x="13" y="41"/>
                      <a:pt x="13" y="41"/>
                    </a:cubicBezTo>
                    <a:cubicBezTo>
                      <a:pt x="15" y="38"/>
                      <a:pt x="15" y="38"/>
                      <a:pt x="15" y="38"/>
                    </a:cubicBezTo>
                    <a:cubicBezTo>
                      <a:pt x="16" y="38"/>
                      <a:pt x="16" y="38"/>
                      <a:pt x="16" y="38"/>
                    </a:cubicBezTo>
                    <a:cubicBezTo>
                      <a:pt x="16" y="39"/>
                      <a:pt x="16" y="39"/>
                      <a:pt x="17" y="39"/>
                    </a:cubicBezTo>
                    <a:cubicBezTo>
                      <a:pt x="18" y="39"/>
                      <a:pt x="18" y="38"/>
                      <a:pt x="18" y="37"/>
                    </a:cubicBezTo>
                    <a:cubicBezTo>
                      <a:pt x="18" y="34"/>
                      <a:pt x="18" y="34"/>
                      <a:pt x="18" y="34"/>
                    </a:cubicBezTo>
                    <a:cubicBezTo>
                      <a:pt x="21" y="30"/>
                      <a:pt x="21" y="30"/>
                      <a:pt x="21" y="30"/>
                    </a:cubicBezTo>
                    <a:cubicBezTo>
                      <a:pt x="22" y="29"/>
                      <a:pt x="23" y="28"/>
                      <a:pt x="24" y="28"/>
                    </a:cubicBezTo>
                    <a:cubicBezTo>
                      <a:pt x="25" y="28"/>
                      <a:pt x="25" y="28"/>
                      <a:pt x="25" y="28"/>
                    </a:cubicBezTo>
                    <a:cubicBezTo>
                      <a:pt x="25" y="28"/>
                      <a:pt x="25" y="28"/>
                      <a:pt x="25" y="28"/>
                    </a:cubicBezTo>
                    <a:cubicBezTo>
                      <a:pt x="28" y="28"/>
                      <a:pt x="29" y="26"/>
                      <a:pt x="30" y="21"/>
                    </a:cubicBezTo>
                    <a:cubicBezTo>
                      <a:pt x="30" y="17"/>
                      <a:pt x="32" y="15"/>
                      <a:pt x="33" y="14"/>
                    </a:cubicBezTo>
                    <a:cubicBezTo>
                      <a:pt x="37" y="15"/>
                      <a:pt x="37" y="15"/>
                      <a:pt x="37" y="15"/>
                    </a:cubicBezTo>
                    <a:cubicBezTo>
                      <a:pt x="38" y="15"/>
                      <a:pt x="38" y="15"/>
                      <a:pt x="38" y="15"/>
                    </a:cubicBezTo>
                    <a:cubicBezTo>
                      <a:pt x="39" y="15"/>
                      <a:pt x="40" y="14"/>
                      <a:pt x="40" y="13"/>
                    </a:cubicBezTo>
                    <a:cubicBezTo>
                      <a:pt x="40" y="12"/>
                      <a:pt x="40" y="12"/>
                      <a:pt x="40" y="11"/>
                    </a:cubicBezTo>
                    <a:cubicBezTo>
                      <a:pt x="41" y="11"/>
                      <a:pt x="42" y="10"/>
                      <a:pt x="47" y="10"/>
                    </a:cubicBezTo>
                    <a:cubicBezTo>
                      <a:pt x="48" y="10"/>
                      <a:pt x="48" y="10"/>
                      <a:pt x="48" y="10"/>
                    </a:cubicBezTo>
                    <a:cubicBezTo>
                      <a:pt x="48" y="10"/>
                      <a:pt x="48" y="10"/>
                      <a:pt x="48" y="10"/>
                    </a:cubicBezTo>
                    <a:cubicBezTo>
                      <a:pt x="51" y="8"/>
                      <a:pt x="51" y="8"/>
                      <a:pt x="51" y="8"/>
                    </a:cubicBezTo>
                    <a:cubicBezTo>
                      <a:pt x="58" y="3"/>
                      <a:pt x="63" y="0"/>
                      <a:pt x="65" y="0"/>
                    </a:cubicBezTo>
                    <a:cubicBezTo>
                      <a:pt x="65" y="1"/>
                      <a:pt x="67" y="1"/>
                      <a:pt x="68" y="1"/>
                    </a:cubicBezTo>
                    <a:cubicBezTo>
                      <a:pt x="66" y="3"/>
                      <a:pt x="66" y="3"/>
                      <a:pt x="66" y="3"/>
                    </a:cubicBezTo>
                    <a:cubicBezTo>
                      <a:pt x="62" y="5"/>
                      <a:pt x="62" y="5"/>
                      <a:pt x="62" y="5"/>
                    </a:cubicBezTo>
                    <a:cubicBezTo>
                      <a:pt x="59" y="8"/>
                      <a:pt x="59" y="8"/>
                      <a:pt x="59" y="8"/>
                    </a:cubicBezTo>
                    <a:cubicBezTo>
                      <a:pt x="59" y="9"/>
                      <a:pt x="59" y="9"/>
                      <a:pt x="59" y="9"/>
                    </a:cubicBezTo>
                    <a:cubicBezTo>
                      <a:pt x="59" y="9"/>
                      <a:pt x="59" y="9"/>
                      <a:pt x="59" y="9"/>
                    </a:cubicBezTo>
                    <a:cubicBezTo>
                      <a:pt x="60" y="9"/>
                      <a:pt x="60" y="9"/>
                      <a:pt x="60" y="9"/>
                    </a:cubicBezTo>
                    <a:cubicBezTo>
                      <a:pt x="57" y="11"/>
                      <a:pt x="55" y="13"/>
                      <a:pt x="54" y="16"/>
                    </a:cubicBezTo>
                    <a:cubicBezTo>
                      <a:pt x="52" y="23"/>
                      <a:pt x="52" y="23"/>
                      <a:pt x="52" y="23"/>
                    </a:cubicBezTo>
                    <a:cubicBezTo>
                      <a:pt x="50" y="25"/>
                      <a:pt x="49" y="27"/>
                      <a:pt x="50" y="28"/>
                    </a:cubicBezTo>
                    <a:cubicBezTo>
                      <a:pt x="51" y="32"/>
                      <a:pt x="51" y="32"/>
                      <a:pt x="51" y="32"/>
                    </a:cubicBezTo>
                    <a:cubicBezTo>
                      <a:pt x="54" y="36"/>
                      <a:pt x="56" y="40"/>
                      <a:pt x="56" y="44"/>
                    </a:cubicBezTo>
                    <a:cubicBezTo>
                      <a:pt x="57" y="46"/>
                      <a:pt x="57" y="47"/>
                      <a:pt x="60" y="48"/>
                    </a:cubicBezTo>
                    <a:cubicBezTo>
                      <a:pt x="66" y="49"/>
                      <a:pt x="66" y="49"/>
                      <a:pt x="66" y="49"/>
                    </a:cubicBezTo>
                    <a:cubicBezTo>
                      <a:pt x="71" y="49"/>
                      <a:pt x="76" y="50"/>
                      <a:pt x="79" y="53"/>
                    </a:cubicBezTo>
                    <a:cubicBezTo>
                      <a:pt x="81" y="55"/>
                      <a:pt x="85" y="57"/>
                      <a:pt x="90" y="57"/>
                    </a:cubicBezTo>
                    <a:cubicBezTo>
                      <a:pt x="91" y="57"/>
                      <a:pt x="92" y="56"/>
                      <a:pt x="93" y="56"/>
                    </a:cubicBezTo>
                    <a:cubicBezTo>
                      <a:pt x="98" y="56"/>
                      <a:pt x="98" y="56"/>
                      <a:pt x="98" y="56"/>
                    </a:cubicBezTo>
                    <a:cubicBezTo>
                      <a:pt x="98" y="56"/>
                      <a:pt x="98" y="57"/>
                      <a:pt x="98" y="57"/>
                    </a:cubicBezTo>
                    <a:cubicBezTo>
                      <a:pt x="98" y="57"/>
                      <a:pt x="98" y="57"/>
                      <a:pt x="98" y="57"/>
                    </a:cubicBezTo>
                    <a:cubicBezTo>
                      <a:pt x="96" y="60"/>
                      <a:pt x="95" y="65"/>
                      <a:pt x="97" y="75"/>
                    </a:cubicBezTo>
                    <a:cubicBezTo>
                      <a:pt x="97" y="75"/>
                      <a:pt x="97" y="75"/>
                      <a:pt x="97" y="75"/>
                    </a:cubicBezTo>
                    <a:cubicBezTo>
                      <a:pt x="97" y="75"/>
                      <a:pt x="97" y="75"/>
                      <a:pt x="97" y="75"/>
                    </a:cubicBezTo>
                    <a:cubicBezTo>
                      <a:pt x="99" y="78"/>
                      <a:pt x="99" y="78"/>
                      <a:pt x="99" y="78"/>
                    </a:cubicBezTo>
                    <a:cubicBezTo>
                      <a:pt x="101" y="81"/>
                      <a:pt x="101" y="81"/>
                      <a:pt x="101" y="81"/>
                    </a:cubicBezTo>
                    <a:cubicBezTo>
                      <a:pt x="99" y="83"/>
                      <a:pt x="99" y="83"/>
                      <a:pt x="99" y="83"/>
                    </a:cubicBezTo>
                    <a:cubicBezTo>
                      <a:pt x="97" y="85"/>
                      <a:pt x="97" y="85"/>
                      <a:pt x="97" y="85"/>
                    </a:cubicBezTo>
                    <a:cubicBezTo>
                      <a:pt x="96" y="86"/>
                      <a:pt x="96" y="86"/>
                      <a:pt x="96" y="86"/>
                    </a:cubicBezTo>
                    <a:cubicBezTo>
                      <a:pt x="97" y="86"/>
                      <a:pt x="97" y="86"/>
                      <a:pt x="97" y="86"/>
                    </a:cubicBezTo>
                    <a:cubicBezTo>
                      <a:pt x="98" y="89"/>
                      <a:pt x="98" y="89"/>
                      <a:pt x="98" y="89"/>
                    </a:cubicBezTo>
                    <a:cubicBezTo>
                      <a:pt x="101" y="91"/>
                      <a:pt x="101" y="91"/>
                      <a:pt x="101" y="91"/>
                    </a:cubicBezTo>
                    <a:cubicBezTo>
                      <a:pt x="101" y="93"/>
                      <a:pt x="101" y="93"/>
                      <a:pt x="101" y="93"/>
                    </a:cubicBezTo>
                    <a:cubicBezTo>
                      <a:pt x="100" y="95"/>
                      <a:pt x="96" y="96"/>
                      <a:pt x="89" y="96"/>
                    </a:cubicBezTo>
                    <a:cubicBezTo>
                      <a:pt x="82" y="96"/>
                      <a:pt x="82" y="96"/>
                      <a:pt x="82" y="96"/>
                    </a:cubicBezTo>
                    <a:cubicBezTo>
                      <a:pt x="81" y="96"/>
                      <a:pt x="81" y="96"/>
                      <a:pt x="80" y="96"/>
                    </a:cubicBezTo>
                    <a:cubicBezTo>
                      <a:pt x="80" y="96"/>
                      <a:pt x="79" y="97"/>
                      <a:pt x="79" y="97"/>
                    </a:cubicBezTo>
                    <a:cubicBezTo>
                      <a:pt x="79" y="99"/>
                      <a:pt x="80" y="101"/>
                      <a:pt x="83" y="104"/>
                    </a:cubicBezTo>
                    <a:cubicBezTo>
                      <a:pt x="84" y="105"/>
                      <a:pt x="84" y="105"/>
                      <a:pt x="84" y="105"/>
                    </a:cubicBezTo>
                    <a:cubicBezTo>
                      <a:pt x="83" y="105"/>
                      <a:pt x="81" y="105"/>
                      <a:pt x="80" y="105"/>
                    </a:cubicBezTo>
                    <a:cubicBezTo>
                      <a:pt x="79" y="105"/>
                      <a:pt x="78" y="105"/>
                      <a:pt x="77" y="106"/>
                    </a:cubicBezTo>
                    <a:cubicBezTo>
                      <a:pt x="77" y="107"/>
                      <a:pt x="77" y="108"/>
                      <a:pt x="78" y="110"/>
                    </a:cubicBezTo>
                    <a:cubicBezTo>
                      <a:pt x="81" y="119"/>
                      <a:pt x="81" y="119"/>
                      <a:pt x="81" y="119"/>
                    </a:cubicBezTo>
                    <a:cubicBezTo>
                      <a:pt x="81" y="130"/>
                      <a:pt x="81" y="130"/>
                      <a:pt x="81" y="130"/>
                    </a:cubicBezTo>
                    <a:cubicBezTo>
                      <a:pt x="78" y="146"/>
                      <a:pt x="78" y="146"/>
                      <a:pt x="78" y="14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3" name="Freeform 2309"/>
              <p:cNvSpPr>
                <a:spLocks/>
              </p:cNvSpPr>
              <p:nvPr/>
            </p:nvSpPr>
            <p:spPr bwMode="auto">
              <a:xfrm>
                <a:off x="2558" y="2001"/>
                <a:ext cx="60" cy="83"/>
              </a:xfrm>
              <a:custGeom>
                <a:avLst/>
                <a:gdLst>
                  <a:gd name="T0" fmla="*/ 10 w 44"/>
                  <a:gd name="T1" fmla="*/ 60 h 60"/>
                  <a:gd name="T2" fmla="*/ 7 w 44"/>
                  <a:gd name="T3" fmla="*/ 59 h 60"/>
                  <a:gd name="T4" fmla="*/ 0 w 44"/>
                  <a:gd name="T5" fmla="*/ 41 h 60"/>
                  <a:gd name="T6" fmla="*/ 0 w 44"/>
                  <a:gd name="T7" fmla="*/ 29 h 60"/>
                  <a:gd name="T8" fmla="*/ 2 w 44"/>
                  <a:gd name="T9" fmla="*/ 18 h 60"/>
                  <a:gd name="T10" fmla="*/ 4 w 44"/>
                  <a:gd name="T11" fmla="*/ 14 h 60"/>
                  <a:gd name="T12" fmla="*/ 7 w 44"/>
                  <a:gd name="T13" fmla="*/ 13 h 60"/>
                  <a:gd name="T14" fmla="*/ 8 w 44"/>
                  <a:gd name="T15" fmla="*/ 13 h 60"/>
                  <a:gd name="T16" fmla="*/ 9 w 44"/>
                  <a:gd name="T17" fmla="*/ 12 h 60"/>
                  <a:gd name="T18" fmla="*/ 8 w 44"/>
                  <a:gd name="T19" fmla="*/ 12 h 60"/>
                  <a:gd name="T20" fmla="*/ 7 w 44"/>
                  <a:gd name="T21" fmla="*/ 6 h 60"/>
                  <a:gd name="T22" fmla="*/ 7 w 44"/>
                  <a:gd name="T23" fmla="*/ 1 h 60"/>
                  <a:gd name="T24" fmla="*/ 17 w 44"/>
                  <a:gd name="T25" fmla="*/ 0 h 60"/>
                  <a:gd name="T26" fmla="*/ 25 w 44"/>
                  <a:gd name="T27" fmla="*/ 4 h 60"/>
                  <a:gd name="T28" fmla="*/ 30 w 44"/>
                  <a:gd name="T29" fmla="*/ 5 h 60"/>
                  <a:gd name="T30" fmla="*/ 34 w 44"/>
                  <a:gd name="T31" fmla="*/ 5 h 60"/>
                  <a:gd name="T32" fmla="*/ 40 w 44"/>
                  <a:gd name="T33" fmla="*/ 3 h 60"/>
                  <a:gd name="T34" fmla="*/ 41 w 44"/>
                  <a:gd name="T35" fmla="*/ 3 h 60"/>
                  <a:gd name="T36" fmla="*/ 42 w 44"/>
                  <a:gd name="T37" fmla="*/ 18 h 60"/>
                  <a:gd name="T38" fmla="*/ 34 w 44"/>
                  <a:gd name="T39" fmla="*/ 36 h 60"/>
                  <a:gd name="T40" fmla="*/ 26 w 44"/>
                  <a:gd name="T41" fmla="*/ 41 h 60"/>
                  <a:gd name="T42" fmla="*/ 26 w 44"/>
                  <a:gd name="T43" fmla="*/ 41 h 60"/>
                  <a:gd name="T44" fmla="*/ 13 w 44"/>
                  <a:gd name="T45" fmla="*/ 40 h 60"/>
                  <a:gd name="T46" fmla="*/ 13 w 44"/>
                  <a:gd name="T47" fmla="*/ 40 h 60"/>
                  <a:gd name="T48" fmla="*/ 12 w 44"/>
                  <a:gd name="T49" fmla="*/ 41 h 60"/>
                  <a:gd name="T50" fmla="*/ 14 w 44"/>
                  <a:gd name="T51" fmla="*/ 46 h 60"/>
                  <a:gd name="T52" fmla="*/ 16 w 44"/>
                  <a:gd name="T53" fmla="*/ 54 h 60"/>
                  <a:gd name="T54" fmla="*/ 12 w 44"/>
                  <a:gd name="T55" fmla="*/ 59 h 60"/>
                  <a:gd name="T56" fmla="*/ 10 w 44"/>
                  <a:gd name="T5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60">
                    <a:moveTo>
                      <a:pt x="10" y="60"/>
                    </a:moveTo>
                    <a:cubicBezTo>
                      <a:pt x="8" y="60"/>
                      <a:pt x="7" y="59"/>
                      <a:pt x="7" y="59"/>
                    </a:cubicBezTo>
                    <a:cubicBezTo>
                      <a:pt x="5" y="57"/>
                      <a:pt x="3" y="50"/>
                      <a:pt x="0" y="41"/>
                    </a:cubicBezTo>
                    <a:cubicBezTo>
                      <a:pt x="0" y="38"/>
                      <a:pt x="0" y="34"/>
                      <a:pt x="0" y="29"/>
                    </a:cubicBezTo>
                    <a:cubicBezTo>
                      <a:pt x="2" y="18"/>
                      <a:pt x="2" y="18"/>
                      <a:pt x="2" y="18"/>
                    </a:cubicBezTo>
                    <a:cubicBezTo>
                      <a:pt x="2" y="15"/>
                      <a:pt x="3" y="14"/>
                      <a:pt x="4" y="14"/>
                    </a:cubicBezTo>
                    <a:cubicBezTo>
                      <a:pt x="7" y="13"/>
                      <a:pt x="7" y="13"/>
                      <a:pt x="7" y="13"/>
                    </a:cubicBezTo>
                    <a:cubicBezTo>
                      <a:pt x="8" y="13"/>
                      <a:pt x="8" y="13"/>
                      <a:pt x="8" y="13"/>
                    </a:cubicBezTo>
                    <a:cubicBezTo>
                      <a:pt x="9" y="12"/>
                      <a:pt x="9" y="12"/>
                      <a:pt x="9" y="12"/>
                    </a:cubicBezTo>
                    <a:cubicBezTo>
                      <a:pt x="8" y="12"/>
                      <a:pt x="8" y="12"/>
                      <a:pt x="8" y="12"/>
                    </a:cubicBezTo>
                    <a:cubicBezTo>
                      <a:pt x="7" y="6"/>
                      <a:pt x="7" y="6"/>
                      <a:pt x="7" y="6"/>
                    </a:cubicBezTo>
                    <a:cubicBezTo>
                      <a:pt x="6" y="4"/>
                      <a:pt x="6" y="2"/>
                      <a:pt x="7" y="1"/>
                    </a:cubicBezTo>
                    <a:cubicBezTo>
                      <a:pt x="17" y="0"/>
                      <a:pt x="17" y="0"/>
                      <a:pt x="17" y="0"/>
                    </a:cubicBezTo>
                    <a:cubicBezTo>
                      <a:pt x="25" y="4"/>
                      <a:pt x="25" y="4"/>
                      <a:pt x="25" y="4"/>
                    </a:cubicBezTo>
                    <a:cubicBezTo>
                      <a:pt x="26" y="5"/>
                      <a:pt x="28" y="5"/>
                      <a:pt x="30" y="5"/>
                    </a:cubicBezTo>
                    <a:cubicBezTo>
                      <a:pt x="31" y="5"/>
                      <a:pt x="32" y="5"/>
                      <a:pt x="34" y="5"/>
                    </a:cubicBezTo>
                    <a:cubicBezTo>
                      <a:pt x="37" y="3"/>
                      <a:pt x="38" y="3"/>
                      <a:pt x="40" y="3"/>
                    </a:cubicBezTo>
                    <a:cubicBezTo>
                      <a:pt x="40" y="3"/>
                      <a:pt x="41" y="3"/>
                      <a:pt x="41" y="3"/>
                    </a:cubicBezTo>
                    <a:cubicBezTo>
                      <a:pt x="44" y="4"/>
                      <a:pt x="44" y="9"/>
                      <a:pt x="42" y="18"/>
                    </a:cubicBezTo>
                    <a:cubicBezTo>
                      <a:pt x="34" y="36"/>
                      <a:pt x="34" y="36"/>
                      <a:pt x="34" y="36"/>
                    </a:cubicBezTo>
                    <a:cubicBezTo>
                      <a:pt x="32" y="39"/>
                      <a:pt x="29" y="41"/>
                      <a:pt x="26" y="41"/>
                    </a:cubicBezTo>
                    <a:cubicBezTo>
                      <a:pt x="26" y="41"/>
                      <a:pt x="26" y="41"/>
                      <a:pt x="26" y="41"/>
                    </a:cubicBezTo>
                    <a:cubicBezTo>
                      <a:pt x="13" y="40"/>
                      <a:pt x="13" y="40"/>
                      <a:pt x="13" y="40"/>
                    </a:cubicBezTo>
                    <a:cubicBezTo>
                      <a:pt x="13" y="40"/>
                      <a:pt x="13" y="40"/>
                      <a:pt x="13" y="40"/>
                    </a:cubicBezTo>
                    <a:cubicBezTo>
                      <a:pt x="12" y="41"/>
                      <a:pt x="12" y="41"/>
                      <a:pt x="12" y="41"/>
                    </a:cubicBezTo>
                    <a:cubicBezTo>
                      <a:pt x="12" y="41"/>
                      <a:pt x="12" y="42"/>
                      <a:pt x="14" y="46"/>
                    </a:cubicBezTo>
                    <a:cubicBezTo>
                      <a:pt x="16" y="54"/>
                      <a:pt x="16" y="54"/>
                      <a:pt x="16" y="54"/>
                    </a:cubicBezTo>
                    <a:cubicBezTo>
                      <a:pt x="16" y="56"/>
                      <a:pt x="15" y="58"/>
                      <a:pt x="12" y="59"/>
                    </a:cubicBezTo>
                    <a:cubicBezTo>
                      <a:pt x="12" y="60"/>
                      <a:pt x="11" y="60"/>
                      <a:pt x="10"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4" name="Freeform 2310"/>
              <p:cNvSpPr>
                <a:spLocks noEditPoints="1"/>
              </p:cNvSpPr>
              <p:nvPr/>
            </p:nvSpPr>
            <p:spPr bwMode="auto">
              <a:xfrm>
                <a:off x="2556" y="2000"/>
                <a:ext cx="64" cy="85"/>
              </a:xfrm>
              <a:custGeom>
                <a:avLst/>
                <a:gdLst>
                  <a:gd name="T0" fmla="*/ 18 w 46"/>
                  <a:gd name="T1" fmla="*/ 0 h 62"/>
                  <a:gd name="T2" fmla="*/ 26 w 46"/>
                  <a:gd name="T3" fmla="*/ 4 h 62"/>
                  <a:gd name="T4" fmla="*/ 31 w 46"/>
                  <a:gd name="T5" fmla="*/ 6 h 62"/>
                  <a:gd name="T6" fmla="*/ 34 w 46"/>
                  <a:gd name="T7" fmla="*/ 5 h 62"/>
                  <a:gd name="T8" fmla="*/ 41 w 46"/>
                  <a:gd name="T9" fmla="*/ 3 h 62"/>
                  <a:gd name="T10" fmla="*/ 42 w 46"/>
                  <a:gd name="T11" fmla="*/ 4 h 62"/>
                  <a:gd name="T12" fmla="*/ 43 w 46"/>
                  <a:gd name="T13" fmla="*/ 19 h 62"/>
                  <a:gd name="T14" fmla="*/ 36 w 46"/>
                  <a:gd name="T15" fmla="*/ 37 h 62"/>
                  <a:gd name="T16" fmla="*/ 27 w 46"/>
                  <a:gd name="T17" fmla="*/ 43 h 62"/>
                  <a:gd name="T18" fmla="*/ 27 w 46"/>
                  <a:gd name="T19" fmla="*/ 43 h 62"/>
                  <a:gd name="T20" fmla="*/ 14 w 46"/>
                  <a:gd name="T21" fmla="*/ 42 h 62"/>
                  <a:gd name="T22" fmla="*/ 15 w 46"/>
                  <a:gd name="T23" fmla="*/ 47 h 62"/>
                  <a:gd name="T24" fmla="*/ 18 w 46"/>
                  <a:gd name="T25" fmla="*/ 55 h 62"/>
                  <a:gd name="T26" fmla="*/ 14 w 46"/>
                  <a:gd name="T27" fmla="*/ 61 h 62"/>
                  <a:gd name="T28" fmla="*/ 11 w 46"/>
                  <a:gd name="T29" fmla="*/ 62 h 62"/>
                  <a:gd name="T30" fmla="*/ 7 w 46"/>
                  <a:gd name="T31" fmla="*/ 60 h 62"/>
                  <a:gd name="T32" fmla="*/ 1 w 46"/>
                  <a:gd name="T33" fmla="*/ 42 h 62"/>
                  <a:gd name="T34" fmla="*/ 1 w 46"/>
                  <a:gd name="T35" fmla="*/ 30 h 62"/>
                  <a:gd name="T36" fmla="*/ 2 w 46"/>
                  <a:gd name="T37" fmla="*/ 18 h 62"/>
                  <a:gd name="T38" fmla="*/ 5 w 46"/>
                  <a:gd name="T39" fmla="*/ 14 h 62"/>
                  <a:gd name="T40" fmla="*/ 8 w 46"/>
                  <a:gd name="T41" fmla="*/ 13 h 62"/>
                  <a:gd name="T42" fmla="*/ 9 w 46"/>
                  <a:gd name="T43" fmla="*/ 13 h 62"/>
                  <a:gd name="T44" fmla="*/ 7 w 46"/>
                  <a:gd name="T45" fmla="*/ 7 h 62"/>
                  <a:gd name="T46" fmla="*/ 8 w 46"/>
                  <a:gd name="T47" fmla="*/ 1 h 62"/>
                  <a:gd name="T48" fmla="*/ 18 w 46"/>
                  <a:gd name="T49" fmla="*/ 0 h 62"/>
                  <a:gd name="T50" fmla="*/ 17 w 46"/>
                  <a:gd name="T51" fmla="*/ 2 h 62"/>
                  <a:gd name="T52" fmla="*/ 8 w 46"/>
                  <a:gd name="T53" fmla="*/ 2 h 62"/>
                  <a:gd name="T54" fmla="*/ 8 w 46"/>
                  <a:gd name="T55" fmla="*/ 6 h 62"/>
                  <a:gd name="T56" fmla="*/ 8 w 46"/>
                  <a:gd name="T57" fmla="*/ 7 h 62"/>
                  <a:gd name="T58" fmla="*/ 8 w 46"/>
                  <a:gd name="T59" fmla="*/ 7 h 62"/>
                  <a:gd name="T60" fmla="*/ 10 w 46"/>
                  <a:gd name="T61" fmla="*/ 12 h 62"/>
                  <a:gd name="T62" fmla="*/ 10 w 46"/>
                  <a:gd name="T63" fmla="*/ 14 h 62"/>
                  <a:gd name="T64" fmla="*/ 9 w 46"/>
                  <a:gd name="T65" fmla="*/ 14 h 62"/>
                  <a:gd name="T66" fmla="*/ 8 w 46"/>
                  <a:gd name="T67" fmla="*/ 15 h 62"/>
                  <a:gd name="T68" fmla="*/ 6 w 46"/>
                  <a:gd name="T69" fmla="*/ 15 h 62"/>
                  <a:gd name="T70" fmla="*/ 4 w 46"/>
                  <a:gd name="T71" fmla="*/ 18 h 62"/>
                  <a:gd name="T72" fmla="*/ 4 w 46"/>
                  <a:gd name="T73" fmla="*/ 19 h 62"/>
                  <a:gd name="T74" fmla="*/ 4 w 46"/>
                  <a:gd name="T75" fmla="*/ 19 h 62"/>
                  <a:gd name="T76" fmla="*/ 2 w 46"/>
                  <a:gd name="T77" fmla="*/ 30 h 62"/>
                  <a:gd name="T78" fmla="*/ 2 w 46"/>
                  <a:gd name="T79" fmla="*/ 42 h 62"/>
                  <a:gd name="T80" fmla="*/ 8 w 46"/>
                  <a:gd name="T81" fmla="*/ 59 h 62"/>
                  <a:gd name="T82" fmla="*/ 8 w 46"/>
                  <a:gd name="T83" fmla="*/ 59 h 62"/>
                  <a:gd name="T84" fmla="*/ 8 w 46"/>
                  <a:gd name="T85" fmla="*/ 59 h 62"/>
                  <a:gd name="T86" fmla="*/ 11 w 46"/>
                  <a:gd name="T87" fmla="*/ 61 h 62"/>
                  <a:gd name="T88" fmla="*/ 13 w 46"/>
                  <a:gd name="T89" fmla="*/ 60 h 62"/>
                  <a:gd name="T90" fmla="*/ 17 w 46"/>
                  <a:gd name="T91" fmla="*/ 55 h 62"/>
                  <a:gd name="T92" fmla="*/ 14 w 46"/>
                  <a:gd name="T93" fmla="*/ 48 h 62"/>
                  <a:gd name="T94" fmla="*/ 13 w 46"/>
                  <a:gd name="T95" fmla="*/ 41 h 62"/>
                  <a:gd name="T96" fmla="*/ 14 w 46"/>
                  <a:gd name="T97" fmla="*/ 41 h 62"/>
                  <a:gd name="T98" fmla="*/ 27 w 46"/>
                  <a:gd name="T99" fmla="*/ 41 h 62"/>
                  <a:gd name="T100" fmla="*/ 27 w 46"/>
                  <a:gd name="T101" fmla="*/ 41 h 62"/>
                  <a:gd name="T102" fmla="*/ 35 w 46"/>
                  <a:gd name="T103" fmla="*/ 36 h 62"/>
                  <a:gd name="T104" fmla="*/ 42 w 46"/>
                  <a:gd name="T105" fmla="*/ 18 h 62"/>
                  <a:gd name="T106" fmla="*/ 42 w 46"/>
                  <a:gd name="T107" fmla="*/ 5 h 62"/>
                  <a:gd name="T108" fmla="*/ 42 w 46"/>
                  <a:gd name="T109" fmla="*/ 5 h 62"/>
                  <a:gd name="T110" fmla="*/ 42 w 46"/>
                  <a:gd name="T111" fmla="*/ 5 h 62"/>
                  <a:gd name="T112" fmla="*/ 41 w 46"/>
                  <a:gd name="T113" fmla="*/ 5 h 62"/>
                  <a:gd name="T114" fmla="*/ 35 w 46"/>
                  <a:gd name="T115" fmla="*/ 6 h 62"/>
                  <a:gd name="T116" fmla="*/ 31 w 46"/>
                  <a:gd name="T117" fmla="*/ 7 h 62"/>
                  <a:gd name="T118" fmla="*/ 25 w 46"/>
                  <a:gd name="T119" fmla="*/ 5 h 62"/>
                  <a:gd name="T120" fmla="*/ 17 w 46"/>
                  <a:gd name="T121"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62">
                    <a:moveTo>
                      <a:pt x="18" y="0"/>
                    </a:moveTo>
                    <a:cubicBezTo>
                      <a:pt x="26" y="4"/>
                      <a:pt x="26" y="4"/>
                      <a:pt x="26" y="4"/>
                    </a:cubicBezTo>
                    <a:cubicBezTo>
                      <a:pt x="27" y="5"/>
                      <a:pt x="29" y="6"/>
                      <a:pt x="31" y="6"/>
                    </a:cubicBezTo>
                    <a:cubicBezTo>
                      <a:pt x="32" y="6"/>
                      <a:pt x="33" y="5"/>
                      <a:pt x="34" y="5"/>
                    </a:cubicBezTo>
                    <a:cubicBezTo>
                      <a:pt x="37" y="4"/>
                      <a:pt x="39" y="3"/>
                      <a:pt x="41" y="3"/>
                    </a:cubicBezTo>
                    <a:cubicBezTo>
                      <a:pt x="41" y="3"/>
                      <a:pt x="42" y="3"/>
                      <a:pt x="42" y="4"/>
                    </a:cubicBezTo>
                    <a:cubicBezTo>
                      <a:pt x="46" y="5"/>
                      <a:pt x="46" y="10"/>
                      <a:pt x="43" y="19"/>
                    </a:cubicBezTo>
                    <a:cubicBezTo>
                      <a:pt x="36" y="37"/>
                      <a:pt x="36" y="37"/>
                      <a:pt x="36" y="37"/>
                    </a:cubicBezTo>
                    <a:cubicBezTo>
                      <a:pt x="34" y="41"/>
                      <a:pt x="31" y="43"/>
                      <a:pt x="27" y="43"/>
                    </a:cubicBezTo>
                    <a:cubicBezTo>
                      <a:pt x="27" y="43"/>
                      <a:pt x="27" y="43"/>
                      <a:pt x="27" y="43"/>
                    </a:cubicBezTo>
                    <a:cubicBezTo>
                      <a:pt x="14" y="42"/>
                      <a:pt x="14" y="42"/>
                      <a:pt x="14" y="42"/>
                    </a:cubicBezTo>
                    <a:cubicBezTo>
                      <a:pt x="13" y="42"/>
                      <a:pt x="14" y="44"/>
                      <a:pt x="15" y="47"/>
                    </a:cubicBezTo>
                    <a:cubicBezTo>
                      <a:pt x="18" y="55"/>
                      <a:pt x="18" y="55"/>
                      <a:pt x="18" y="55"/>
                    </a:cubicBezTo>
                    <a:cubicBezTo>
                      <a:pt x="18" y="57"/>
                      <a:pt x="16" y="59"/>
                      <a:pt x="14" y="61"/>
                    </a:cubicBezTo>
                    <a:cubicBezTo>
                      <a:pt x="13" y="62"/>
                      <a:pt x="12" y="62"/>
                      <a:pt x="11" y="62"/>
                    </a:cubicBezTo>
                    <a:cubicBezTo>
                      <a:pt x="9" y="62"/>
                      <a:pt x="8" y="61"/>
                      <a:pt x="7" y="60"/>
                    </a:cubicBezTo>
                    <a:cubicBezTo>
                      <a:pt x="5" y="58"/>
                      <a:pt x="3" y="52"/>
                      <a:pt x="1" y="42"/>
                    </a:cubicBezTo>
                    <a:cubicBezTo>
                      <a:pt x="0" y="39"/>
                      <a:pt x="0" y="35"/>
                      <a:pt x="1" y="30"/>
                    </a:cubicBezTo>
                    <a:cubicBezTo>
                      <a:pt x="2" y="18"/>
                      <a:pt x="2" y="18"/>
                      <a:pt x="2" y="18"/>
                    </a:cubicBezTo>
                    <a:cubicBezTo>
                      <a:pt x="2" y="16"/>
                      <a:pt x="3" y="14"/>
                      <a:pt x="5" y="14"/>
                    </a:cubicBezTo>
                    <a:cubicBezTo>
                      <a:pt x="8" y="13"/>
                      <a:pt x="8" y="13"/>
                      <a:pt x="8" y="13"/>
                    </a:cubicBezTo>
                    <a:cubicBezTo>
                      <a:pt x="9" y="13"/>
                      <a:pt x="9" y="13"/>
                      <a:pt x="9" y="13"/>
                    </a:cubicBezTo>
                    <a:cubicBezTo>
                      <a:pt x="7" y="7"/>
                      <a:pt x="7" y="7"/>
                      <a:pt x="7" y="7"/>
                    </a:cubicBezTo>
                    <a:cubicBezTo>
                      <a:pt x="6" y="5"/>
                      <a:pt x="6" y="3"/>
                      <a:pt x="8" y="1"/>
                    </a:cubicBezTo>
                    <a:cubicBezTo>
                      <a:pt x="18" y="0"/>
                      <a:pt x="18" y="0"/>
                      <a:pt x="18" y="0"/>
                    </a:cubicBezTo>
                    <a:moveTo>
                      <a:pt x="17" y="2"/>
                    </a:moveTo>
                    <a:cubicBezTo>
                      <a:pt x="8" y="2"/>
                      <a:pt x="8" y="2"/>
                      <a:pt x="8" y="2"/>
                    </a:cubicBezTo>
                    <a:cubicBezTo>
                      <a:pt x="8" y="4"/>
                      <a:pt x="7" y="5"/>
                      <a:pt x="8" y="6"/>
                    </a:cubicBezTo>
                    <a:cubicBezTo>
                      <a:pt x="8" y="7"/>
                      <a:pt x="8" y="7"/>
                      <a:pt x="8" y="7"/>
                    </a:cubicBezTo>
                    <a:cubicBezTo>
                      <a:pt x="8" y="7"/>
                      <a:pt x="8" y="7"/>
                      <a:pt x="8" y="7"/>
                    </a:cubicBezTo>
                    <a:cubicBezTo>
                      <a:pt x="10" y="12"/>
                      <a:pt x="10" y="12"/>
                      <a:pt x="10" y="12"/>
                    </a:cubicBezTo>
                    <a:cubicBezTo>
                      <a:pt x="10" y="14"/>
                      <a:pt x="10" y="14"/>
                      <a:pt x="10" y="14"/>
                    </a:cubicBezTo>
                    <a:cubicBezTo>
                      <a:pt x="9" y="14"/>
                      <a:pt x="9" y="14"/>
                      <a:pt x="9" y="14"/>
                    </a:cubicBezTo>
                    <a:cubicBezTo>
                      <a:pt x="8" y="15"/>
                      <a:pt x="8" y="15"/>
                      <a:pt x="8" y="15"/>
                    </a:cubicBezTo>
                    <a:cubicBezTo>
                      <a:pt x="6" y="15"/>
                      <a:pt x="6" y="15"/>
                      <a:pt x="6" y="15"/>
                    </a:cubicBezTo>
                    <a:cubicBezTo>
                      <a:pt x="4" y="16"/>
                      <a:pt x="4" y="17"/>
                      <a:pt x="4" y="18"/>
                    </a:cubicBezTo>
                    <a:cubicBezTo>
                      <a:pt x="4" y="19"/>
                      <a:pt x="4" y="19"/>
                      <a:pt x="4" y="19"/>
                    </a:cubicBezTo>
                    <a:cubicBezTo>
                      <a:pt x="4" y="19"/>
                      <a:pt x="4" y="19"/>
                      <a:pt x="4" y="19"/>
                    </a:cubicBezTo>
                    <a:cubicBezTo>
                      <a:pt x="2" y="30"/>
                      <a:pt x="2" y="30"/>
                      <a:pt x="2" y="30"/>
                    </a:cubicBezTo>
                    <a:cubicBezTo>
                      <a:pt x="1" y="35"/>
                      <a:pt x="1" y="39"/>
                      <a:pt x="2" y="42"/>
                    </a:cubicBezTo>
                    <a:cubicBezTo>
                      <a:pt x="4" y="51"/>
                      <a:pt x="6" y="57"/>
                      <a:pt x="8" y="59"/>
                    </a:cubicBezTo>
                    <a:cubicBezTo>
                      <a:pt x="8" y="59"/>
                      <a:pt x="8" y="59"/>
                      <a:pt x="8" y="59"/>
                    </a:cubicBezTo>
                    <a:cubicBezTo>
                      <a:pt x="8" y="59"/>
                      <a:pt x="8" y="59"/>
                      <a:pt x="8" y="59"/>
                    </a:cubicBezTo>
                    <a:cubicBezTo>
                      <a:pt x="9" y="60"/>
                      <a:pt x="10" y="61"/>
                      <a:pt x="11" y="61"/>
                    </a:cubicBezTo>
                    <a:cubicBezTo>
                      <a:pt x="12" y="61"/>
                      <a:pt x="12" y="60"/>
                      <a:pt x="13" y="60"/>
                    </a:cubicBezTo>
                    <a:cubicBezTo>
                      <a:pt x="15" y="58"/>
                      <a:pt x="16" y="56"/>
                      <a:pt x="17" y="55"/>
                    </a:cubicBezTo>
                    <a:cubicBezTo>
                      <a:pt x="14" y="48"/>
                      <a:pt x="14" y="48"/>
                      <a:pt x="14" y="48"/>
                    </a:cubicBezTo>
                    <a:cubicBezTo>
                      <a:pt x="12" y="43"/>
                      <a:pt x="12" y="42"/>
                      <a:pt x="13" y="41"/>
                    </a:cubicBezTo>
                    <a:cubicBezTo>
                      <a:pt x="13" y="41"/>
                      <a:pt x="13" y="41"/>
                      <a:pt x="14" y="41"/>
                    </a:cubicBezTo>
                    <a:cubicBezTo>
                      <a:pt x="27" y="41"/>
                      <a:pt x="27" y="41"/>
                      <a:pt x="27" y="41"/>
                    </a:cubicBezTo>
                    <a:cubicBezTo>
                      <a:pt x="27" y="41"/>
                      <a:pt x="27" y="41"/>
                      <a:pt x="27" y="41"/>
                    </a:cubicBezTo>
                    <a:cubicBezTo>
                      <a:pt x="30" y="41"/>
                      <a:pt x="33" y="40"/>
                      <a:pt x="35" y="36"/>
                    </a:cubicBezTo>
                    <a:cubicBezTo>
                      <a:pt x="42" y="18"/>
                      <a:pt x="42" y="18"/>
                      <a:pt x="42" y="18"/>
                    </a:cubicBezTo>
                    <a:cubicBezTo>
                      <a:pt x="44" y="10"/>
                      <a:pt x="44" y="6"/>
                      <a:pt x="42" y="5"/>
                    </a:cubicBezTo>
                    <a:cubicBezTo>
                      <a:pt x="42" y="5"/>
                      <a:pt x="42" y="5"/>
                      <a:pt x="42" y="5"/>
                    </a:cubicBezTo>
                    <a:cubicBezTo>
                      <a:pt x="42" y="5"/>
                      <a:pt x="42" y="5"/>
                      <a:pt x="42" y="5"/>
                    </a:cubicBezTo>
                    <a:cubicBezTo>
                      <a:pt x="41" y="5"/>
                      <a:pt x="41" y="5"/>
                      <a:pt x="41" y="5"/>
                    </a:cubicBezTo>
                    <a:cubicBezTo>
                      <a:pt x="39" y="5"/>
                      <a:pt x="37" y="6"/>
                      <a:pt x="35" y="6"/>
                    </a:cubicBezTo>
                    <a:cubicBezTo>
                      <a:pt x="33" y="7"/>
                      <a:pt x="32" y="7"/>
                      <a:pt x="31" y="7"/>
                    </a:cubicBezTo>
                    <a:cubicBezTo>
                      <a:pt x="29" y="7"/>
                      <a:pt x="27" y="6"/>
                      <a:pt x="25" y="5"/>
                    </a:cubicBezTo>
                    <a:cubicBezTo>
                      <a:pt x="17" y="2"/>
                      <a:pt x="17" y="2"/>
                      <a:pt x="17"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5" name="Freeform 2311"/>
              <p:cNvSpPr>
                <a:spLocks/>
              </p:cNvSpPr>
              <p:nvPr/>
            </p:nvSpPr>
            <p:spPr bwMode="auto">
              <a:xfrm>
                <a:off x="2626" y="2014"/>
                <a:ext cx="358" cy="409"/>
              </a:xfrm>
              <a:custGeom>
                <a:avLst/>
                <a:gdLst>
                  <a:gd name="T0" fmla="*/ 169 w 260"/>
                  <a:gd name="T1" fmla="*/ 265 h 297"/>
                  <a:gd name="T2" fmla="*/ 140 w 260"/>
                  <a:gd name="T3" fmla="*/ 240 h 297"/>
                  <a:gd name="T4" fmla="*/ 124 w 260"/>
                  <a:gd name="T5" fmla="*/ 248 h 297"/>
                  <a:gd name="T6" fmla="*/ 116 w 260"/>
                  <a:gd name="T7" fmla="*/ 228 h 297"/>
                  <a:gd name="T8" fmla="*/ 131 w 260"/>
                  <a:gd name="T9" fmla="*/ 233 h 297"/>
                  <a:gd name="T10" fmla="*/ 149 w 260"/>
                  <a:gd name="T11" fmla="*/ 226 h 297"/>
                  <a:gd name="T12" fmla="*/ 159 w 260"/>
                  <a:gd name="T13" fmla="*/ 180 h 297"/>
                  <a:gd name="T14" fmla="*/ 124 w 260"/>
                  <a:gd name="T15" fmla="*/ 146 h 297"/>
                  <a:gd name="T16" fmla="*/ 132 w 260"/>
                  <a:gd name="T17" fmla="*/ 136 h 297"/>
                  <a:gd name="T18" fmla="*/ 113 w 260"/>
                  <a:gd name="T19" fmla="*/ 110 h 297"/>
                  <a:gd name="T20" fmla="*/ 101 w 260"/>
                  <a:gd name="T21" fmla="*/ 115 h 297"/>
                  <a:gd name="T22" fmla="*/ 82 w 260"/>
                  <a:gd name="T23" fmla="*/ 119 h 297"/>
                  <a:gd name="T24" fmla="*/ 33 w 260"/>
                  <a:gd name="T25" fmla="*/ 102 h 297"/>
                  <a:gd name="T26" fmla="*/ 9 w 260"/>
                  <a:gd name="T27" fmla="*/ 90 h 297"/>
                  <a:gd name="T28" fmla="*/ 25 w 260"/>
                  <a:gd name="T29" fmla="*/ 87 h 297"/>
                  <a:gd name="T30" fmla="*/ 1 w 260"/>
                  <a:gd name="T31" fmla="*/ 60 h 297"/>
                  <a:gd name="T32" fmla="*/ 4 w 260"/>
                  <a:gd name="T33" fmla="*/ 50 h 297"/>
                  <a:gd name="T34" fmla="*/ 38 w 260"/>
                  <a:gd name="T35" fmla="*/ 1 h 297"/>
                  <a:gd name="T36" fmla="*/ 33 w 260"/>
                  <a:gd name="T37" fmla="*/ 44 h 297"/>
                  <a:gd name="T38" fmla="*/ 40 w 260"/>
                  <a:gd name="T39" fmla="*/ 77 h 297"/>
                  <a:gd name="T40" fmla="*/ 49 w 260"/>
                  <a:gd name="T41" fmla="*/ 83 h 297"/>
                  <a:gd name="T42" fmla="*/ 51 w 260"/>
                  <a:gd name="T43" fmla="*/ 50 h 297"/>
                  <a:gd name="T44" fmla="*/ 45 w 260"/>
                  <a:gd name="T45" fmla="*/ 28 h 297"/>
                  <a:gd name="T46" fmla="*/ 54 w 260"/>
                  <a:gd name="T47" fmla="*/ 10 h 297"/>
                  <a:gd name="T48" fmla="*/ 79 w 260"/>
                  <a:gd name="T49" fmla="*/ 51 h 297"/>
                  <a:gd name="T50" fmla="*/ 94 w 260"/>
                  <a:gd name="T51" fmla="*/ 48 h 297"/>
                  <a:gd name="T52" fmla="*/ 105 w 260"/>
                  <a:gd name="T53" fmla="*/ 55 h 297"/>
                  <a:gd name="T54" fmla="*/ 133 w 260"/>
                  <a:gd name="T55" fmla="*/ 43 h 297"/>
                  <a:gd name="T56" fmla="*/ 140 w 260"/>
                  <a:gd name="T57" fmla="*/ 72 h 297"/>
                  <a:gd name="T58" fmla="*/ 160 w 260"/>
                  <a:gd name="T59" fmla="*/ 71 h 297"/>
                  <a:gd name="T60" fmla="*/ 166 w 260"/>
                  <a:gd name="T61" fmla="*/ 88 h 297"/>
                  <a:gd name="T62" fmla="*/ 177 w 260"/>
                  <a:gd name="T63" fmla="*/ 96 h 297"/>
                  <a:gd name="T64" fmla="*/ 188 w 260"/>
                  <a:gd name="T65" fmla="*/ 93 h 297"/>
                  <a:gd name="T66" fmla="*/ 191 w 260"/>
                  <a:gd name="T67" fmla="*/ 103 h 297"/>
                  <a:gd name="T68" fmla="*/ 202 w 260"/>
                  <a:gd name="T69" fmla="*/ 108 h 297"/>
                  <a:gd name="T70" fmla="*/ 198 w 260"/>
                  <a:gd name="T71" fmla="*/ 124 h 297"/>
                  <a:gd name="T72" fmla="*/ 209 w 260"/>
                  <a:gd name="T73" fmla="*/ 135 h 297"/>
                  <a:gd name="T74" fmla="*/ 198 w 260"/>
                  <a:gd name="T75" fmla="*/ 140 h 297"/>
                  <a:gd name="T76" fmla="*/ 210 w 260"/>
                  <a:gd name="T77" fmla="*/ 164 h 297"/>
                  <a:gd name="T78" fmla="*/ 235 w 260"/>
                  <a:gd name="T79" fmla="*/ 172 h 297"/>
                  <a:gd name="T80" fmla="*/ 241 w 260"/>
                  <a:gd name="T81" fmla="*/ 188 h 297"/>
                  <a:gd name="T82" fmla="*/ 247 w 260"/>
                  <a:gd name="T83" fmla="*/ 192 h 297"/>
                  <a:gd name="T84" fmla="*/ 253 w 260"/>
                  <a:gd name="T85" fmla="*/ 202 h 297"/>
                  <a:gd name="T86" fmla="*/ 244 w 260"/>
                  <a:gd name="T87" fmla="*/ 214 h 297"/>
                  <a:gd name="T88" fmla="*/ 235 w 260"/>
                  <a:gd name="T89" fmla="*/ 225 h 297"/>
                  <a:gd name="T90" fmla="*/ 227 w 260"/>
                  <a:gd name="T91" fmla="*/ 217 h 297"/>
                  <a:gd name="T92" fmla="*/ 203 w 260"/>
                  <a:gd name="T93" fmla="*/ 205 h 297"/>
                  <a:gd name="T94" fmla="*/ 199 w 260"/>
                  <a:gd name="T95" fmla="*/ 206 h 297"/>
                  <a:gd name="T96" fmla="*/ 224 w 260"/>
                  <a:gd name="T97" fmla="*/ 247 h 297"/>
                  <a:gd name="T98" fmla="*/ 226 w 260"/>
                  <a:gd name="T99" fmla="*/ 259 h 297"/>
                  <a:gd name="T100" fmla="*/ 226 w 260"/>
                  <a:gd name="T101" fmla="*/ 276 h 297"/>
                  <a:gd name="T102" fmla="*/ 207 w 260"/>
                  <a:gd name="T103" fmla="*/ 266 h 297"/>
                  <a:gd name="T104" fmla="*/ 200 w 260"/>
                  <a:gd name="T105" fmla="*/ 260 h 297"/>
                  <a:gd name="T106" fmla="*/ 205 w 260"/>
                  <a:gd name="T107" fmla="*/ 27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0" h="297">
                    <a:moveTo>
                      <a:pt x="215" y="297"/>
                    </a:moveTo>
                    <a:cubicBezTo>
                      <a:pt x="214" y="297"/>
                      <a:pt x="213" y="296"/>
                      <a:pt x="212" y="296"/>
                    </a:cubicBezTo>
                    <a:cubicBezTo>
                      <a:pt x="205" y="293"/>
                      <a:pt x="197" y="290"/>
                      <a:pt x="190" y="286"/>
                    </a:cubicBezTo>
                    <a:cubicBezTo>
                      <a:pt x="180" y="280"/>
                      <a:pt x="174" y="275"/>
                      <a:pt x="170" y="271"/>
                    </a:cubicBezTo>
                    <a:cubicBezTo>
                      <a:pt x="169" y="270"/>
                      <a:pt x="169" y="269"/>
                      <a:pt x="169" y="268"/>
                    </a:cubicBezTo>
                    <a:cubicBezTo>
                      <a:pt x="169" y="265"/>
                      <a:pt x="169" y="265"/>
                      <a:pt x="169" y="265"/>
                    </a:cubicBezTo>
                    <a:cubicBezTo>
                      <a:pt x="169" y="263"/>
                      <a:pt x="167" y="260"/>
                      <a:pt x="162" y="257"/>
                    </a:cubicBezTo>
                    <a:cubicBezTo>
                      <a:pt x="158" y="253"/>
                      <a:pt x="158" y="253"/>
                      <a:pt x="158" y="253"/>
                    </a:cubicBezTo>
                    <a:cubicBezTo>
                      <a:pt x="155" y="247"/>
                      <a:pt x="155" y="247"/>
                      <a:pt x="155" y="247"/>
                    </a:cubicBezTo>
                    <a:cubicBezTo>
                      <a:pt x="152" y="241"/>
                      <a:pt x="148" y="239"/>
                      <a:pt x="146" y="239"/>
                    </a:cubicBezTo>
                    <a:cubicBezTo>
                      <a:pt x="141" y="239"/>
                      <a:pt x="141" y="239"/>
                      <a:pt x="141" y="239"/>
                    </a:cubicBezTo>
                    <a:cubicBezTo>
                      <a:pt x="140" y="240"/>
                      <a:pt x="140" y="240"/>
                      <a:pt x="140" y="240"/>
                    </a:cubicBezTo>
                    <a:cubicBezTo>
                      <a:pt x="140" y="241"/>
                      <a:pt x="140" y="242"/>
                      <a:pt x="141" y="244"/>
                    </a:cubicBezTo>
                    <a:cubicBezTo>
                      <a:pt x="142" y="245"/>
                      <a:pt x="142" y="245"/>
                      <a:pt x="142" y="245"/>
                    </a:cubicBezTo>
                    <a:cubicBezTo>
                      <a:pt x="142" y="246"/>
                      <a:pt x="142" y="246"/>
                      <a:pt x="142" y="246"/>
                    </a:cubicBezTo>
                    <a:cubicBezTo>
                      <a:pt x="138" y="245"/>
                      <a:pt x="138" y="245"/>
                      <a:pt x="138" y="245"/>
                    </a:cubicBezTo>
                    <a:cubicBezTo>
                      <a:pt x="130" y="246"/>
                      <a:pt x="130" y="246"/>
                      <a:pt x="130" y="246"/>
                    </a:cubicBezTo>
                    <a:cubicBezTo>
                      <a:pt x="124" y="248"/>
                      <a:pt x="124" y="248"/>
                      <a:pt x="124" y="248"/>
                    </a:cubicBezTo>
                    <a:cubicBezTo>
                      <a:pt x="115" y="247"/>
                      <a:pt x="115" y="247"/>
                      <a:pt x="115" y="247"/>
                    </a:cubicBezTo>
                    <a:cubicBezTo>
                      <a:pt x="113" y="246"/>
                      <a:pt x="110" y="244"/>
                      <a:pt x="109" y="243"/>
                    </a:cubicBezTo>
                    <a:cubicBezTo>
                      <a:pt x="108" y="240"/>
                      <a:pt x="108" y="238"/>
                      <a:pt x="110" y="236"/>
                    </a:cubicBezTo>
                    <a:cubicBezTo>
                      <a:pt x="111" y="235"/>
                      <a:pt x="111" y="235"/>
                      <a:pt x="111" y="235"/>
                    </a:cubicBezTo>
                    <a:cubicBezTo>
                      <a:pt x="112" y="235"/>
                      <a:pt x="113" y="234"/>
                      <a:pt x="114" y="233"/>
                    </a:cubicBezTo>
                    <a:cubicBezTo>
                      <a:pt x="116" y="231"/>
                      <a:pt x="118" y="230"/>
                      <a:pt x="116" y="228"/>
                    </a:cubicBezTo>
                    <a:cubicBezTo>
                      <a:pt x="116" y="228"/>
                      <a:pt x="116" y="227"/>
                      <a:pt x="116" y="227"/>
                    </a:cubicBezTo>
                    <a:cubicBezTo>
                      <a:pt x="116" y="227"/>
                      <a:pt x="117" y="227"/>
                      <a:pt x="118" y="227"/>
                    </a:cubicBezTo>
                    <a:cubicBezTo>
                      <a:pt x="118" y="227"/>
                      <a:pt x="119" y="227"/>
                      <a:pt x="119" y="227"/>
                    </a:cubicBezTo>
                    <a:cubicBezTo>
                      <a:pt x="125" y="228"/>
                      <a:pt x="125" y="228"/>
                      <a:pt x="125" y="228"/>
                    </a:cubicBezTo>
                    <a:cubicBezTo>
                      <a:pt x="127" y="228"/>
                      <a:pt x="127" y="228"/>
                      <a:pt x="129" y="229"/>
                    </a:cubicBezTo>
                    <a:cubicBezTo>
                      <a:pt x="130" y="231"/>
                      <a:pt x="131" y="232"/>
                      <a:pt x="131" y="233"/>
                    </a:cubicBezTo>
                    <a:cubicBezTo>
                      <a:pt x="131" y="234"/>
                      <a:pt x="131" y="236"/>
                      <a:pt x="132" y="236"/>
                    </a:cubicBezTo>
                    <a:cubicBezTo>
                      <a:pt x="133" y="236"/>
                      <a:pt x="134" y="235"/>
                      <a:pt x="134" y="231"/>
                    </a:cubicBezTo>
                    <a:cubicBezTo>
                      <a:pt x="134" y="230"/>
                      <a:pt x="135" y="229"/>
                      <a:pt x="137" y="228"/>
                    </a:cubicBezTo>
                    <a:cubicBezTo>
                      <a:pt x="143" y="225"/>
                      <a:pt x="143" y="225"/>
                      <a:pt x="143" y="225"/>
                    </a:cubicBezTo>
                    <a:cubicBezTo>
                      <a:pt x="147" y="226"/>
                      <a:pt x="147" y="226"/>
                      <a:pt x="147" y="226"/>
                    </a:cubicBezTo>
                    <a:cubicBezTo>
                      <a:pt x="148" y="226"/>
                      <a:pt x="149" y="226"/>
                      <a:pt x="149" y="226"/>
                    </a:cubicBezTo>
                    <a:cubicBezTo>
                      <a:pt x="151" y="226"/>
                      <a:pt x="152" y="225"/>
                      <a:pt x="152" y="224"/>
                    </a:cubicBezTo>
                    <a:cubicBezTo>
                      <a:pt x="152" y="222"/>
                      <a:pt x="150" y="219"/>
                      <a:pt x="147" y="215"/>
                    </a:cubicBezTo>
                    <a:cubicBezTo>
                      <a:pt x="144" y="212"/>
                      <a:pt x="143" y="210"/>
                      <a:pt x="143" y="208"/>
                    </a:cubicBezTo>
                    <a:cubicBezTo>
                      <a:pt x="144" y="207"/>
                      <a:pt x="146" y="205"/>
                      <a:pt x="150" y="203"/>
                    </a:cubicBezTo>
                    <a:cubicBezTo>
                      <a:pt x="153" y="201"/>
                      <a:pt x="155" y="199"/>
                      <a:pt x="154" y="196"/>
                    </a:cubicBezTo>
                    <a:cubicBezTo>
                      <a:pt x="158" y="195"/>
                      <a:pt x="159" y="190"/>
                      <a:pt x="159" y="180"/>
                    </a:cubicBezTo>
                    <a:cubicBezTo>
                      <a:pt x="156" y="168"/>
                      <a:pt x="156" y="168"/>
                      <a:pt x="156" y="168"/>
                    </a:cubicBezTo>
                    <a:cubicBezTo>
                      <a:pt x="153" y="161"/>
                      <a:pt x="153" y="161"/>
                      <a:pt x="153" y="161"/>
                    </a:cubicBezTo>
                    <a:cubicBezTo>
                      <a:pt x="144" y="148"/>
                      <a:pt x="144" y="148"/>
                      <a:pt x="144" y="148"/>
                    </a:cubicBezTo>
                    <a:cubicBezTo>
                      <a:pt x="140" y="143"/>
                      <a:pt x="138" y="140"/>
                      <a:pt x="136" y="140"/>
                    </a:cubicBezTo>
                    <a:cubicBezTo>
                      <a:pt x="135" y="140"/>
                      <a:pt x="135" y="141"/>
                      <a:pt x="134" y="141"/>
                    </a:cubicBezTo>
                    <a:cubicBezTo>
                      <a:pt x="130" y="145"/>
                      <a:pt x="127" y="146"/>
                      <a:pt x="124" y="146"/>
                    </a:cubicBezTo>
                    <a:cubicBezTo>
                      <a:pt x="123" y="146"/>
                      <a:pt x="123" y="146"/>
                      <a:pt x="122" y="145"/>
                    </a:cubicBezTo>
                    <a:cubicBezTo>
                      <a:pt x="121" y="144"/>
                      <a:pt x="122" y="142"/>
                      <a:pt x="123" y="139"/>
                    </a:cubicBezTo>
                    <a:cubicBezTo>
                      <a:pt x="123" y="138"/>
                      <a:pt x="123" y="137"/>
                      <a:pt x="127" y="137"/>
                    </a:cubicBezTo>
                    <a:cubicBezTo>
                      <a:pt x="131" y="136"/>
                      <a:pt x="131" y="136"/>
                      <a:pt x="131" y="136"/>
                    </a:cubicBezTo>
                    <a:cubicBezTo>
                      <a:pt x="132" y="136"/>
                      <a:pt x="132" y="136"/>
                      <a:pt x="132" y="136"/>
                    </a:cubicBezTo>
                    <a:cubicBezTo>
                      <a:pt x="132" y="136"/>
                      <a:pt x="132" y="136"/>
                      <a:pt x="132" y="136"/>
                    </a:cubicBezTo>
                    <a:cubicBezTo>
                      <a:pt x="132" y="133"/>
                      <a:pt x="131" y="130"/>
                      <a:pt x="129" y="127"/>
                    </a:cubicBezTo>
                    <a:cubicBezTo>
                      <a:pt x="127" y="121"/>
                      <a:pt x="123" y="118"/>
                      <a:pt x="118" y="118"/>
                    </a:cubicBezTo>
                    <a:cubicBezTo>
                      <a:pt x="116" y="118"/>
                      <a:pt x="115" y="117"/>
                      <a:pt x="114" y="115"/>
                    </a:cubicBezTo>
                    <a:cubicBezTo>
                      <a:pt x="113" y="110"/>
                      <a:pt x="113" y="110"/>
                      <a:pt x="113" y="110"/>
                    </a:cubicBezTo>
                    <a:cubicBezTo>
                      <a:pt x="113" y="110"/>
                      <a:pt x="113" y="110"/>
                      <a:pt x="113" y="110"/>
                    </a:cubicBezTo>
                    <a:cubicBezTo>
                      <a:pt x="113" y="110"/>
                      <a:pt x="113" y="110"/>
                      <a:pt x="113" y="110"/>
                    </a:cubicBezTo>
                    <a:cubicBezTo>
                      <a:pt x="96" y="96"/>
                      <a:pt x="96" y="96"/>
                      <a:pt x="96" y="96"/>
                    </a:cubicBezTo>
                    <a:cubicBezTo>
                      <a:pt x="92" y="93"/>
                      <a:pt x="89" y="92"/>
                      <a:pt x="87" y="92"/>
                    </a:cubicBezTo>
                    <a:cubicBezTo>
                      <a:pt x="86" y="92"/>
                      <a:pt x="86" y="93"/>
                      <a:pt x="86" y="93"/>
                    </a:cubicBezTo>
                    <a:cubicBezTo>
                      <a:pt x="85" y="94"/>
                      <a:pt x="86" y="96"/>
                      <a:pt x="89" y="98"/>
                    </a:cubicBezTo>
                    <a:cubicBezTo>
                      <a:pt x="95" y="103"/>
                      <a:pt x="95" y="103"/>
                      <a:pt x="95" y="103"/>
                    </a:cubicBezTo>
                    <a:cubicBezTo>
                      <a:pt x="101" y="108"/>
                      <a:pt x="103" y="112"/>
                      <a:pt x="101" y="115"/>
                    </a:cubicBezTo>
                    <a:cubicBezTo>
                      <a:pt x="96" y="115"/>
                      <a:pt x="96" y="115"/>
                      <a:pt x="96" y="115"/>
                    </a:cubicBezTo>
                    <a:cubicBezTo>
                      <a:pt x="84" y="109"/>
                      <a:pt x="84" y="109"/>
                      <a:pt x="84" y="109"/>
                    </a:cubicBezTo>
                    <a:cubicBezTo>
                      <a:pt x="83" y="109"/>
                      <a:pt x="83" y="109"/>
                      <a:pt x="82" y="109"/>
                    </a:cubicBezTo>
                    <a:cubicBezTo>
                      <a:pt x="82" y="109"/>
                      <a:pt x="82" y="109"/>
                      <a:pt x="81" y="109"/>
                    </a:cubicBezTo>
                    <a:cubicBezTo>
                      <a:pt x="81" y="110"/>
                      <a:pt x="81" y="111"/>
                      <a:pt x="81" y="115"/>
                    </a:cubicBezTo>
                    <a:cubicBezTo>
                      <a:pt x="82" y="119"/>
                      <a:pt x="82" y="119"/>
                      <a:pt x="82" y="119"/>
                    </a:cubicBezTo>
                    <a:cubicBezTo>
                      <a:pt x="77" y="116"/>
                      <a:pt x="77" y="116"/>
                      <a:pt x="77" y="116"/>
                    </a:cubicBezTo>
                    <a:cubicBezTo>
                      <a:pt x="77" y="116"/>
                      <a:pt x="77" y="116"/>
                      <a:pt x="77" y="116"/>
                    </a:cubicBezTo>
                    <a:cubicBezTo>
                      <a:pt x="77" y="116"/>
                      <a:pt x="77" y="116"/>
                      <a:pt x="77" y="116"/>
                    </a:cubicBezTo>
                    <a:cubicBezTo>
                      <a:pt x="37" y="110"/>
                      <a:pt x="37" y="110"/>
                      <a:pt x="37" y="110"/>
                    </a:cubicBezTo>
                    <a:cubicBezTo>
                      <a:pt x="35" y="107"/>
                      <a:pt x="35" y="107"/>
                      <a:pt x="35" y="107"/>
                    </a:cubicBezTo>
                    <a:cubicBezTo>
                      <a:pt x="33" y="102"/>
                      <a:pt x="33" y="102"/>
                      <a:pt x="33" y="102"/>
                    </a:cubicBezTo>
                    <a:cubicBezTo>
                      <a:pt x="33" y="100"/>
                      <a:pt x="32" y="97"/>
                      <a:pt x="30" y="97"/>
                    </a:cubicBezTo>
                    <a:cubicBezTo>
                      <a:pt x="29" y="97"/>
                      <a:pt x="28" y="98"/>
                      <a:pt x="27" y="99"/>
                    </a:cubicBezTo>
                    <a:cubicBezTo>
                      <a:pt x="26" y="101"/>
                      <a:pt x="24" y="102"/>
                      <a:pt x="22" y="102"/>
                    </a:cubicBezTo>
                    <a:cubicBezTo>
                      <a:pt x="21" y="102"/>
                      <a:pt x="19" y="102"/>
                      <a:pt x="18" y="101"/>
                    </a:cubicBezTo>
                    <a:cubicBezTo>
                      <a:pt x="15" y="100"/>
                      <a:pt x="12" y="96"/>
                      <a:pt x="9" y="92"/>
                    </a:cubicBezTo>
                    <a:cubicBezTo>
                      <a:pt x="9" y="91"/>
                      <a:pt x="8" y="90"/>
                      <a:pt x="9" y="90"/>
                    </a:cubicBezTo>
                    <a:cubicBezTo>
                      <a:pt x="9" y="89"/>
                      <a:pt x="10" y="89"/>
                      <a:pt x="14" y="89"/>
                    </a:cubicBezTo>
                    <a:cubicBezTo>
                      <a:pt x="14" y="89"/>
                      <a:pt x="15" y="89"/>
                      <a:pt x="15" y="89"/>
                    </a:cubicBezTo>
                    <a:cubicBezTo>
                      <a:pt x="22" y="89"/>
                      <a:pt x="22" y="89"/>
                      <a:pt x="22" y="89"/>
                    </a:cubicBezTo>
                    <a:cubicBezTo>
                      <a:pt x="23" y="89"/>
                      <a:pt x="23" y="89"/>
                      <a:pt x="23" y="89"/>
                    </a:cubicBezTo>
                    <a:cubicBezTo>
                      <a:pt x="23" y="89"/>
                      <a:pt x="23" y="89"/>
                      <a:pt x="23" y="89"/>
                    </a:cubicBezTo>
                    <a:cubicBezTo>
                      <a:pt x="25" y="87"/>
                      <a:pt x="25" y="87"/>
                      <a:pt x="25" y="87"/>
                    </a:cubicBezTo>
                    <a:cubicBezTo>
                      <a:pt x="26" y="86"/>
                      <a:pt x="26" y="86"/>
                      <a:pt x="26" y="86"/>
                    </a:cubicBezTo>
                    <a:cubicBezTo>
                      <a:pt x="25" y="86"/>
                      <a:pt x="25" y="86"/>
                      <a:pt x="25" y="86"/>
                    </a:cubicBezTo>
                    <a:cubicBezTo>
                      <a:pt x="25" y="84"/>
                      <a:pt x="22" y="81"/>
                      <a:pt x="19" y="78"/>
                    </a:cubicBezTo>
                    <a:cubicBezTo>
                      <a:pt x="14" y="75"/>
                      <a:pt x="8" y="72"/>
                      <a:pt x="2" y="71"/>
                    </a:cubicBezTo>
                    <a:cubicBezTo>
                      <a:pt x="2" y="71"/>
                      <a:pt x="2" y="71"/>
                      <a:pt x="2" y="71"/>
                    </a:cubicBezTo>
                    <a:cubicBezTo>
                      <a:pt x="1" y="70"/>
                      <a:pt x="0" y="68"/>
                      <a:pt x="1" y="60"/>
                    </a:cubicBezTo>
                    <a:cubicBezTo>
                      <a:pt x="1" y="60"/>
                      <a:pt x="1" y="59"/>
                      <a:pt x="3" y="58"/>
                    </a:cubicBezTo>
                    <a:cubicBezTo>
                      <a:pt x="7" y="55"/>
                      <a:pt x="7" y="55"/>
                      <a:pt x="7" y="55"/>
                    </a:cubicBezTo>
                    <a:cubicBezTo>
                      <a:pt x="7" y="55"/>
                      <a:pt x="7" y="55"/>
                      <a:pt x="7" y="55"/>
                    </a:cubicBezTo>
                    <a:cubicBezTo>
                      <a:pt x="7" y="54"/>
                      <a:pt x="7" y="54"/>
                      <a:pt x="7" y="54"/>
                    </a:cubicBezTo>
                    <a:cubicBezTo>
                      <a:pt x="5" y="50"/>
                      <a:pt x="5" y="50"/>
                      <a:pt x="5" y="50"/>
                    </a:cubicBezTo>
                    <a:cubicBezTo>
                      <a:pt x="4" y="50"/>
                      <a:pt x="4" y="50"/>
                      <a:pt x="4" y="50"/>
                    </a:cubicBezTo>
                    <a:cubicBezTo>
                      <a:pt x="3" y="48"/>
                      <a:pt x="2" y="47"/>
                      <a:pt x="3" y="47"/>
                    </a:cubicBezTo>
                    <a:cubicBezTo>
                      <a:pt x="5" y="33"/>
                      <a:pt x="8" y="23"/>
                      <a:pt x="12" y="17"/>
                    </a:cubicBezTo>
                    <a:cubicBezTo>
                      <a:pt x="16" y="11"/>
                      <a:pt x="20" y="7"/>
                      <a:pt x="24" y="4"/>
                    </a:cubicBezTo>
                    <a:cubicBezTo>
                      <a:pt x="28" y="1"/>
                      <a:pt x="31" y="0"/>
                      <a:pt x="34" y="0"/>
                    </a:cubicBezTo>
                    <a:cubicBezTo>
                      <a:pt x="34" y="0"/>
                      <a:pt x="35" y="0"/>
                      <a:pt x="35" y="0"/>
                    </a:cubicBezTo>
                    <a:cubicBezTo>
                      <a:pt x="37" y="0"/>
                      <a:pt x="38" y="0"/>
                      <a:pt x="38" y="1"/>
                    </a:cubicBezTo>
                    <a:cubicBezTo>
                      <a:pt x="39" y="1"/>
                      <a:pt x="39" y="3"/>
                      <a:pt x="39" y="5"/>
                    </a:cubicBezTo>
                    <a:cubicBezTo>
                      <a:pt x="39" y="9"/>
                      <a:pt x="36" y="15"/>
                      <a:pt x="31" y="23"/>
                    </a:cubicBezTo>
                    <a:cubicBezTo>
                      <a:pt x="28" y="26"/>
                      <a:pt x="28" y="31"/>
                      <a:pt x="28" y="37"/>
                    </a:cubicBezTo>
                    <a:cubicBezTo>
                      <a:pt x="28" y="37"/>
                      <a:pt x="28" y="37"/>
                      <a:pt x="28" y="37"/>
                    </a:cubicBezTo>
                    <a:cubicBezTo>
                      <a:pt x="28" y="37"/>
                      <a:pt x="28" y="37"/>
                      <a:pt x="28" y="37"/>
                    </a:cubicBezTo>
                    <a:cubicBezTo>
                      <a:pt x="33" y="44"/>
                      <a:pt x="33" y="44"/>
                      <a:pt x="33" y="44"/>
                    </a:cubicBezTo>
                    <a:cubicBezTo>
                      <a:pt x="32" y="49"/>
                      <a:pt x="32" y="49"/>
                      <a:pt x="32" y="49"/>
                    </a:cubicBezTo>
                    <a:cubicBezTo>
                      <a:pt x="31" y="52"/>
                      <a:pt x="31" y="53"/>
                      <a:pt x="31" y="54"/>
                    </a:cubicBezTo>
                    <a:cubicBezTo>
                      <a:pt x="32" y="57"/>
                      <a:pt x="34" y="61"/>
                      <a:pt x="37" y="64"/>
                    </a:cubicBezTo>
                    <a:cubicBezTo>
                      <a:pt x="43" y="74"/>
                      <a:pt x="43" y="74"/>
                      <a:pt x="43" y="74"/>
                    </a:cubicBezTo>
                    <a:cubicBezTo>
                      <a:pt x="43" y="75"/>
                      <a:pt x="43" y="75"/>
                      <a:pt x="43" y="75"/>
                    </a:cubicBezTo>
                    <a:cubicBezTo>
                      <a:pt x="40" y="77"/>
                      <a:pt x="40" y="77"/>
                      <a:pt x="40" y="77"/>
                    </a:cubicBezTo>
                    <a:cubicBezTo>
                      <a:pt x="39" y="77"/>
                      <a:pt x="38" y="78"/>
                      <a:pt x="37" y="80"/>
                    </a:cubicBezTo>
                    <a:cubicBezTo>
                      <a:pt x="37" y="81"/>
                      <a:pt x="37" y="82"/>
                      <a:pt x="38" y="83"/>
                    </a:cubicBezTo>
                    <a:cubicBezTo>
                      <a:pt x="38" y="84"/>
                      <a:pt x="38" y="84"/>
                      <a:pt x="38" y="84"/>
                    </a:cubicBezTo>
                    <a:cubicBezTo>
                      <a:pt x="39" y="84"/>
                      <a:pt x="39" y="84"/>
                      <a:pt x="39" y="84"/>
                    </a:cubicBezTo>
                    <a:cubicBezTo>
                      <a:pt x="49" y="83"/>
                      <a:pt x="49" y="83"/>
                      <a:pt x="49" y="83"/>
                    </a:cubicBezTo>
                    <a:cubicBezTo>
                      <a:pt x="49" y="83"/>
                      <a:pt x="49" y="83"/>
                      <a:pt x="49" y="83"/>
                    </a:cubicBezTo>
                    <a:cubicBezTo>
                      <a:pt x="50" y="83"/>
                      <a:pt x="50" y="83"/>
                      <a:pt x="50" y="83"/>
                    </a:cubicBezTo>
                    <a:cubicBezTo>
                      <a:pt x="51" y="77"/>
                      <a:pt x="51" y="72"/>
                      <a:pt x="48" y="68"/>
                    </a:cubicBezTo>
                    <a:cubicBezTo>
                      <a:pt x="45" y="63"/>
                      <a:pt x="45" y="63"/>
                      <a:pt x="45" y="63"/>
                    </a:cubicBezTo>
                    <a:cubicBezTo>
                      <a:pt x="44" y="61"/>
                      <a:pt x="43" y="59"/>
                      <a:pt x="43" y="57"/>
                    </a:cubicBezTo>
                    <a:cubicBezTo>
                      <a:pt x="43" y="54"/>
                      <a:pt x="45" y="52"/>
                      <a:pt x="49" y="51"/>
                    </a:cubicBezTo>
                    <a:cubicBezTo>
                      <a:pt x="50" y="50"/>
                      <a:pt x="51" y="50"/>
                      <a:pt x="51" y="50"/>
                    </a:cubicBezTo>
                    <a:cubicBezTo>
                      <a:pt x="51" y="49"/>
                      <a:pt x="51" y="49"/>
                      <a:pt x="51" y="49"/>
                    </a:cubicBezTo>
                    <a:cubicBezTo>
                      <a:pt x="52" y="49"/>
                      <a:pt x="52" y="49"/>
                      <a:pt x="52" y="49"/>
                    </a:cubicBezTo>
                    <a:cubicBezTo>
                      <a:pt x="52" y="48"/>
                      <a:pt x="52" y="48"/>
                      <a:pt x="52" y="48"/>
                    </a:cubicBezTo>
                    <a:cubicBezTo>
                      <a:pt x="50" y="45"/>
                      <a:pt x="50" y="45"/>
                      <a:pt x="50" y="45"/>
                    </a:cubicBezTo>
                    <a:cubicBezTo>
                      <a:pt x="44" y="40"/>
                      <a:pt x="41" y="37"/>
                      <a:pt x="41" y="33"/>
                    </a:cubicBezTo>
                    <a:cubicBezTo>
                      <a:pt x="41" y="31"/>
                      <a:pt x="42" y="29"/>
                      <a:pt x="45" y="28"/>
                    </a:cubicBezTo>
                    <a:cubicBezTo>
                      <a:pt x="48" y="27"/>
                      <a:pt x="48" y="27"/>
                      <a:pt x="48" y="27"/>
                    </a:cubicBezTo>
                    <a:cubicBezTo>
                      <a:pt x="53" y="26"/>
                      <a:pt x="53" y="26"/>
                      <a:pt x="53" y="26"/>
                    </a:cubicBezTo>
                    <a:cubicBezTo>
                      <a:pt x="54" y="26"/>
                      <a:pt x="56" y="25"/>
                      <a:pt x="56" y="24"/>
                    </a:cubicBezTo>
                    <a:cubicBezTo>
                      <a:pt x="56" y="23"/>
                      <a:pt x="55" y="22"/>
                      <a:pt x="52" y="20"/>
                    </a:cubicBezTo>
                    <a:cubicBezTo>
                      <a:pt x="51" y="19"/>
                      <a:pt x="50" y="17"/>
                      <a:pt x="50" y="16"/>
                    </a:cubicBezTo>
                    <a:cubicBezTo>
                      <a:pt x="50" y="14"/>
                      <a:pt x="51" y="12"/>
                      <a:pt x="54" y="10"/>
                    </a:cubicBezTo>
                    <a:cubicBezTo>
                      <a:pt x="58" y="6"/>
                      <a:pt x="63" y="4"/>
                      <a:pt x="67" y="4"/>
                    </a:cubicBezTo>
                    <a:cubicBezTo>
                      <a:pt x="68" y="4"/>
                      <a:pt x="68" y="4"/>
                      <a:pt x="69" y="4"/>
                    </a:cubicBezTo>
                    <a:cubicBezTo>
                      <a:pt x="72" y="4"/>
                      <a:pt x="75" y="5"/>
                      <a:pt x="77" y="8"/>
                    </a:cubicBezTo>
                    <a:cubicBezTo>
                      <a:pt x="83" y="27"/>
                      <a:pt x="83" y="27"/>
                      <a:pt x="83" y="27"/>
                    </a:cubicBezTo>
                    <a:cubicBezTo>
                      <a:pt x="83" y="28"/>
                      <a:pt x="83" y="31"/>
                      <a:pt x="82" y="35"/>
                    </a:cubicBezTo>
                    <a:cubicBezTo>
                      <a:pt x="79" y="42"/>
                      <a:pt x="78" y="47"/>
                      <a:pt x="79" y="51"/>
                    </a:cubicBezTo>
                    <a:cubicBezTo>
                      <a:pt x="79" y="53"/>
                      <a:pt x="80" y="58"/>
                      <a:pt x="83" y="58"/>
                    </a:cubicBezTo>
                    <a:cubicBezTo>
                      <a:pt x="84" y="58"/>
                      <a:pt x="84" y="58"/>
                      <a:pt x="85" y="57"/>
                    </a:cubicBezTo>
                    <a:cubicBezTo>
                      <a:pt x="85" y="57"/>
                      <a:pt x="85" y="57"/>
                      <a:pt x="85" y="57"/>
                    </a:cubicBezTo>
                    <a:cubicBezTo>
                      <a:pt x="85" y="57"/>
                      <a:pt x="85" y="57"/>
                      <a:pt x="85" y="57"/>
                    </a:cubicBezTo>
                    <a:cubicBezTo>
                      <a:pt x="91" y="51"/>
                      <a:pt x="91" y="51"/>
                      <a:pt x="91" y="51"/>
                    </a:cubicBezTo>
                    <a:cubicBezTo>
                      <a:pt x="92" y="49"/>
                      <a:pt x="93" y="48"/>
                      <a:pt x="94" y="48"/>
                    </a:cubicBezTo>
                    <a:cubicBezTo>
                      <a:pt x="95" y="48"/>
                      <a:pt x="96" y="50"/>
                      <a:pt x="97" y="52"/>
                    </a:cubicBezTo>
                    <a:cubicBezTo>
                      <a:pt x="100" y="58"/>
                      <a:pt x="100" y="58"/>
                      <a:pt x="100" y="58"/>
                    </a:cubicBezTo>
                    <a:cubicBezTo>
                      <a:pt x="102" y="62"/>
                      <a:pt x="102" y="62"/>
                      <a:pt x="102" y="62"/>
                    </a:cubicBezTo>
                    <a:cubicBezTo>
                      <a:pt x="103" y="64"/>
                      <a:pt x="103" y="64"/>
                      <a:pt x="103" y="64"/>
                    </a:cubicBezTo>
                    <a:cubicBezTo>
                      <a:pt x="104" y="62"/>
                      <a:pt x="104" y="62"/>
                      <a:pt x="104" y="62"/>
                    </a:cubicBezTo>
                    <a:cubicBezTo>
                      <a:pt x="105" y="55"/>
                      <a:pt x="105" y="55"/>
                      <a:pt x="105" y="55"/>
                    </a:cubicBezTo>
                    <a:cubicBezTo>
                      <a:pt x="105" y="49"/>
                      <a:pt x="105" y="49"/>
                      <a:pt x="105" y="49"/>
                    </a:cubicBezTo>
                    <a:cubicBezTo>
                      <a:pt x="105" y="45"/>
                      <a:pt x="106" y="42"/>
                      <a:pt x="109" y="38"/>
                    </a:cubicBezTo>
                    <a:cubicBezTo>
                      <a:pt x="110" y="36"/>
                      <a:pt x="112" y="35"/>
                      <a:pt x="113" y="35"/>
                    </a:cubicBezTo>
                    <a:cubicBezTo>
                      <a:pt x="114" y="35"/>
                      <a:pt x="116" y="36"/>
                      <a:pt x="117" y="37"/>
                    </a:cubicBezTo>
                    <a:cubicBezTo>
                      <a:pt x="118" y="38"/>
                      <a:pt x="121" y="39"/>
                      <a:pt x="126" y="40"/>
                    </a:cubicBezTo>
                    <a:cubicBezTo>
                      <a:pt x="132" y="41"/>
                      <a:pt x="133" y="42"/>
                      <a:pt x="133" y="43"/>
                    </a:cubicBezTo>
                    <a:cubicBezTo>
                      <a:pt x="139" y="56"/>
                      <a:pt x="139" y="56"/>
                      <a:pt x="139" y="56"/>
                    </a:cubicBezTo>
                    <a:cubicBezTo>
                      <a:pt x="140" y="57"/>
                      <a:pt x="139" y="59"/>
                      <a:pt x="138" y="62"/>
                    </a:cubicBezTo>
                    <a:cubicBezTo>
                      <a:pt x="133" y="67"/>
                      <a:pt x="133" y="67"/>
                      <a:pt x="133" y="67"/>
                    </a:cubicBezTo>
                    <a:cubicBezTo>
                      <a:pt x="132" y="68"/>
                      <a:pt x="133" y="71"/>
                      <a:pt x="135" y="72"/>
                    </a:cubicBezTo>
                    <a:cubicBezTo>
                      <a:pt x="135" y="74"/>
                      <a:pt x="136" y="74"/>
                      <a:pt x="137" y="74"/>
                    </a:cubicBezTo>
                    <a:cubicBezTo>
                      <a:pt x="138" y="74"/>
                      <a:pt x="139" y="73"/>
                      <a:pt x="140" y="72"/>
                    </a:cubicBezTo>
                    <a:cubicBezTo>
                      <a:pt x="142" y="68"/>
                      <a:pt x="143" y="67"/>
                      <a:pt x="144" y="67"/>
                    </a:cubicBezTo>
                    <a:cubicBezTo>
                      <a:pt x="145" y="67"/>
                      <a:pt x="145" y="68"/>
                      <a:pt x="146" y="69"/>
                    </a:cubicBezTo>
                    <a:cubicBezTo>
                      <a:pt x="150" y="81"/>
                      <a:pt x="150" y="81"/>
                      <a:pt x="150" y="81"/>
                    </a:cubicBezTo>
                    <a:cubicBezTo>
                      <a:pt x="150" y="81"/>
                      <a:pt x="150" y="82"/>
                      <a:pt x="151" y="82"/>
                    </a:cubicBezTo>
                    <a:cubicBezTo>
                      <a:pt x="152" y="82"/>
                      <a:pt x="153" y="81"/>
                      <a:pt x="155" y="78"/>
                    </a:cubicBezTo>
                    <a:cubicBezTo>
                      <a:pt x="160" y="71"/>
                      <a:pt x="160" y="71"/>
                      <a:pt x="160" y="71"/>
                    </a:cubicBezTo>
                    <a:cubicBezTo>
                      <a:pt x="166" y="72"/>
                      <a:pt x="166" y="72"/>
                      <a:pt x="166" y="72"/>
                    </a:cubicBezTo>
                    <a:cubicBezTo>
                      <a:pt x="168" y="73"/>
                      <a:pt x="170" y="74"/>
                      <a:pt x="170" y="74"/>
                    </a:cubicBezTo>
                    <a:cubicBezTo>
                      <a:pt x="171" y="75"/>
                      <a:pt x="171" y="75"/>
                      <a:pt x="170" y="76"/>
                    </a:cubicBezTo>
                    <a:cubicBezTo>
                      <a:pt x="166" y="83"/>
                      <a:pt x="166" y="83"/>
                      <a:pt x="166" y="83"/>
                    </a:cubicBezTo>
                    <a:cubicBezTo>
                      <a:pt x="164" y="85"/>
                      <a:pt x="163" y="86"/>
                      <a:pt x="164" y="87"/>
                    </a:cubicBezTo>
                    <a:cubicBezTo>
                      <a:pt x="164" y="88"/>
                      <a:pt x="164" y="88"/>
                      <a:pt x="166" y="88"/>
                    </a:cubicBezTo>
                    <a:cubicBezTo>
                      <a:pt x="166" y="88"/>
                      <a:pt x="166" y="88"/>
                      <a:pt x="167" y="88"/>
                    </a:cubicBezTo>
                    <a:cubicBezTo>
                      <a:pt x="172" y="85"/>
                      <a:pt x="172" y="85"/>
                      <a:pt x="172" y="85"/>
                    </a:cubicBezTo>
                    <a:cubicBezTo>
                      <a:pt x="172" y="85"/>
                      <a:pt x="172" y="85"/>
                      <a:pt x="172" y="85"/>
                    </a:cubicBezTo>
                    <a:cubicBezTo>
                      <a:pt x="172" y="85"/>
                      <a:pt x="172" y="85"/>
                      <a:pt x="173" y="85"/>
                    </a:cubicBezTo>
                    <a:cubicBezTo>
                      <a:pt x="174" y="85"/>
                      <a:pt x="175" y="87"/>
                      <a:pt x="175" y="89"/>
                    </a:cubicBezTo>
                    <a:cubicBezTo>
                      <a:pt x="175" y="93"/>
                      <a:pt x="176" y="95"/>
                      <a:pt x="177" y="96"/>
                    </a:cubicBezTo>
                    <a:cubicBezTo>
                      <a:pt x="177" y="97"/>
                      <a:pt x="177" y="97"/>
                      <a:pt x="177" y="97"/>
                    </a:cubicBezTo>
                    <a:cubicBezTo>
                      <a:pt x="177" y="97"/>
                      <a:pt x="177" y="97"/>
                      <a:pt x="177" y="97"/>
                    </a:cubicBezTo>
                    <a:cubicBezTo>
                      <a:pt x="183" y="96"/>
                      <a:pt x="183" y="96"/>
                      <a:pt x="183" y="96"/>
                    </a:cubicBezTo>
                    <a:cubicBezTo>
                      <a:pt x="183" y="96"/>
                      <a:pt x="183" y="96"/>
                      <a:pt x="183" y="96"/>
                    </a:cubicBezTo>
                    <a:cubicBezTo>
                      <a:pt x="183" y="96"/>
                      <a:pt x="183" y="96"/>
                      <a:pt x="183" y="96"/>
                    </a:cubicBezTo>
                    <a:cubicBezTo>
                      <a:pt x="187" y="94"/>
                      <a:pt x="188" y="93"/>
                      <a:pt x="188" y="93"/>
                    </a:cubicBezTo>
                    <a:cubicBezTo>
                      <a:pt x="189" y="93"/>
                      <a:pt x="189" y="93"/>
                      <a:pt x="189" y="93"/>
                    </a:cubicBezTo>
                    <a:cubicBezTo>
                      <a:pt x="189" y="93"/>
                      <a:pt x="189" y="93"/>
                      <a:pt x="189" y="93"/>
                    </a:cubicBezTo>
                    <a:cubicBezTo>
                      <a:pt x="189" y="93"/>
                      <a:pt x="189" y="93"/>
                      <a:pt x="189" y="93"/>
                    </a:cubicBezTo>
                    <a:cubicBezTo>
                      <a:pt x="190" y="93"/>
                      <a:pt x="192" y="94"/>
                      <a:pt x="193" y="96"/>
                    </a:cubicBezTo>
                    <a:cubicBezTo>
                      <a:pt x="194" y="98"/>
                      <a:pt x="195" y="99"/>
                      <a:pt x="195" y="100"/>
                    </a:cubicBezTo>
                    <a:cubicBezTo>
                      <a:pt x="191" y="103"/>
                      <a:pt x="191" y="103"/>
                      <a:pt x="191" y="103"/>
                    </a:cubicBezTo>
                    <a:cubicBezTo>
                      <a:pt x="186" y="106"/>
                      <a:pt x="186" y="106"/>
                      <a:pt x="186" y="106"/>
                    </a:cubicBezTo>
                    <a:cubicBezTo>
                      <a:pt x="183" y="109"/>
                      <a:pt x="182" y="111"/>
                      <a:pt x="182" y="113"/>
                    </a:cubicBezTo>
                    <a:cubicBezTo>
                      <a:pt x="183" y="114"/>
                      <a:pt x="184" y="114"/>
                      <a:pt x="186" y="114"/>
                    </a:cubicBezTo>
                    <a:cubicBezTo>
                      <a:pt x="196" y="111"/>
                      <a:pt x="196" y="111"/>
                      <a:pt x="196" y="111"/>
                    </a:cubicBezTo>
                    <a:cubicBezTo>
                      <a:pt x="200" y="109"/>
                      <a:pt x="202" y="108"/>
                      <a:pt x="202" y="108"/>
                    </a:cubicBezTo>
                    <a:cubicBezTo>
                      <a:pt x="202" y="108"/>
                      <a:pt x="202" y="108"/>
                      <a:pt x="202" y="108"/>
                    </a:cubicBezTo>
                    <a:cubicBezTo>
                      <a:pt x="207" y="116"/>
                      <a:pt x="207" y="116"/>
                      <a:pt x="207" y="116"/>
                    </a:cubicBezTo>
                    <a:cubicBezTo>
                      <a:pt x="207" y="119"/>
                      <a:pt x="207" y="119"/>
                      <a:pt x="207" y="119"/>
                    </a:cubicBezTo>
                    <a:cubicBezTo>
                      <a:pt x="205" y="119"/>
                      <a:pt x="205" y="119"/>
                      <a:pt x="205" y="119"/>
                    </a:cubicBezTo>
                    <a:cubicBezTo>
                      <a:pt x="201" y="119"/>
                      <a:pt x="201" y="119"/>
                      <a:pt x="201" y="119"/>
                    </a:cubicBezTo>
                    <a:cubicBezTo>
                      <a:pt x="199" y="119"/>
                      <a:pt x="198" y="120"/>
                      <a:pt x="198" y="122"/>
                    </a:cubicBezTo>
                    <a:cubicBezTo>
                      <a:pt x="198" y="123"/>
                      <a:pt x="198" y="123"/>
                      <a:pt x="198" y="124"/>
                    </a:cubicBezTo>
                    <a:cubicBezTo>
                      <a:pt x="198" y="125"/>
                      <a:pt x="200" y="126"/>
                      <a:pt x="202" y="127"/>
                    </a:cubicBezTo>
                    <a:cubicBezTo>
                      <a:pt x="207" y="129"/>
                      <a:pt x="207" y="129"/>
                      <a:pt x="207" y="129"/>
                    </a:cubicBezTo>
                    <a:cubicBezTo>
                      <a:pt x="211" y="134"/>
                      <a:pt x="211" y="134"/>
                      <a:pt x="211" y="134"/>
                    </a:cubicBezTo>
                    <a:cubicBezTo>
                      <a:pt x="211" y="135"/>
                      <a:pt x="211" y="135"/>
                      <a:pt x="211" y="135"/>
                    </a:cubicBezTo>
                    <a:cubicBezTo>
                      <a:pt x="211" y="135"/>
                      <a:pt x="210" y="135"/>
                      <a:pt x="210" y="135"/>
                    </a:cubicBezTo>
                    <a:cubicBezTo>
                      <a:pt x="210" y="135"/>
                      <a:pt x="210" y="135"/>
                      <a:pt x="209" y="135"/>
                    </a:cubicBezTo>
                    <a:cubicBezTo>
                      <a:pt x="205" y="134"/>
                      <a:pt x="205" y="134"/>
                      <a:pt x="205" y="134"/>
                    </a:cubicBezTo>
                    <a:cubicBezTo>
                      <a:pt x="201" y="132"/>
                      <a:pt x="201" y="132"/>
                      <a:pt x="201" y="132"/>
                    </a:cubicBezTo>
                    <a:cubicBezTo>
                      <a:pt x="200" y="131"/>
                      <a:pt x="198" y="130"/>
                      <a:pt x="198" y="130"/>
                    </a:cubicBezTo>
                    <a:cubicBezTo>
                      <a:pt x="197" y="130"/>
                      <a:pt x="197" y="130"/>
                      <a:pt x="196" y="131"/>
                    </a:cubicBezTo>
                    <a:cubicBezTo>
                      <a:pt x="196" y="131"/>
                      <a:pt x="196" y="133"/>
                      <a:pt x="196" y="135"/>
                    </a:cubicBezTo>
                    <a:cubicBezTo>
                      <a:pt x="198" y="140"/>
                      <a:pt x="198" y="140"/>
                      <a:pt x="198" y="140"/>
                    </a:cubicBezTo>
                    <a:cubicBezTo>
                      <a:pt x="199" y="142"/>
                      <a:pt x="199" y="142"/>
                      <a:pt x="199" y="142"/>
                    </a:cubicBezTo>
                    <a:cubicBezTo>
                      <a:pt x="196" y="143"/>
                      <a:pt x="194" y="145"/>
                      <a:pt x="194" y="146"/>
                    </a:cubicBezTo>
                    <a:cubicBezTo>
                      <a:pt x="194" y="148"/>
                      <a:pt x="196" y="149"/>
                      <a:pt x="197" y="150"/>
                    </a:cubicBezTo>
                    <a:cubicBezTo>
                      <a:pt x="204" y="154"/>
                      <a:pt x="208" y="157"/>
                      <a:pt x="208" y="158"/>
                    </a:cubicBezTo>
                    <a:cubicBezTo>
                      <a:pt x="209" y="161"/>
                      <a:pt x="209" y="161"/>
                      <a:pt x="209" y="161"/>
                    </a:cubicBezTo>
                    <a:cubicBezTo>
                      <a:pt x="210" y="164"/>
                      <a:pt x="210" y="164"/>
                      <a:pt x="210" y="164"/>
                    </a:cubicBezTo>
                    <a:cubicBezTo>
                      <a:pt x="210" y="166"/>
                      <a:pt x="211" y="166"/>
                      <a:pt x="213" y="166"/>
                    </a:cubicBezTo>
                    <a:cubicBezTo>
                      <a:pt x="213" y="166"/>
                      <a:pt x="214" y="166"/>
                      <a:pt x="215" y="166"/>
                    </a:cubicBezTo>
                    <a:cubicBezTo>
                      <a:pt x="218" y="167"/>
                      <a:pt x="218" y="167"/>
                      <a:pt x="218" y="167"/>
                    </a:cubicBezTo>
                    <a:cubicBezTo>
                      <a:pt x="222" y="168"/>
                      <a:pt x="222" y="168"/>
                      <a:pt x="222" y="168"/>
                    </a:cubicBezTo>
                    <a:cubicBezTo>
                      <a:pt x="227" y="168"/>
                      <a:pt x="227" y="168"/>
                      <a:pt x="227" y="168"/>
                    </a:cubicBezTo>
                    <a:cubicBezTo>
                      <a:pt x="232" y="168"/>
                      <a:pt x="234" y="170"/>
                      <a:pt x="235" y="172"/>
                    </a:cubicBezTo>
                    <a:cubicBezTo>
                      <a:pt x="234" y="179"/>
                      <a:pt x="234" y="179"/>
                      <a:pt x="234" y="179"/>
                    </a:cubicBezTo>
                    <a:cubicBezTo>
                      <a:pt x="233" y="181"/>
                      <a:pt x="232" y="184"/>
                      <a:pt x="232" y="185"/>
                    </a:cubicBezTo>
                    <a:cubicBezTo>
                      <a:pt x="233" y="188"/>
                      <a:pt x="236" y="188"/>
                      <a:pt x="238" y="188"/>
                    </a:cubicBezTo>
                    <a:cubicBezTo>
                      <a:pt x="239" y="188"/>
                      <a:pt x="240" y="188"/>
                      <a:pt x="241" y="188"/>
                    </a:cubicBezTo>
                    <a:cubicBezTo>
                      <a:pt x="241" y="188"/>
                      <a:pt x="241" y="188"/>
                      <a:pt x="241" y="188"/>
                    </a:cubicBezTo>
                    <a:cubicBezTo>
                      <a:pt x="241" y="188"/>
                      <a:pt x="241" y="188"/>
                      <a:pt x="241" y="188"/>
                    </a:cubicBezTo>
                    <a:cubicBezTo>
                      <a:pt x="244" y="186"/>
                      <a:pt x="244" y="186"/>
                      <a:pt x="244" y="186"/>
                    </a:cubicBezTo>
                    <a:cubicBezTo>
                      <a:pt x="244" y="186"/>
                      <a:pt x="244" y="186"/>
                      <a:pt x="245" y="186"/>
                    </a:cubicBezTo>
                    <a:cubicBezTo>
                      <a:pt x="245" y="186"/>
                      <a:pt x="245" y="187"/>
                      <a:pt x="245" y="187"/>
                    </a:cubicBezTo>
                    <a:cubicBezTo>
                      <a:pt x="246" y="192"/>
                      <a:pt x="246" y="192"/>
                      <a:pt x="246" y="192"/>
                    </a:cubicBezTo>
                    <a:cubicBezTo>
                      <a:pt x="247" y="192"/>
                      <a:pt x="247" y="192"/>
                      <a:pt x="247" y="192"/>
                    </a:cubicBezTo>
                    <a:cubicBezTo>
                      <a:pt x="247" y="192"/>
                      <a:pt x="247" y="192"/>
                      <a:pt x="247" y="192"/>
                    </a:cubicBezTo>
                    <a:cubicBezTo>
                      <a:pt x="249" y="192"/>
                      <a:pt x="249" y="192"/>
                      <a:pt x="249" y="192"/>
                    </a:cubicBezTo>
                    <a:cubicBezTo>
                      <a:pt x="255" y="192"/>
                      <a:pt x="255" y="192"/>
                      <a:pt x="255" y="192"/>
                    </a:cubicBezTo>
                    <a:cubicBezTo>
                      <a:pt x="257" y="193"/>
                      <a:pt x="258" y="194"/>
                      <a:pt x="259" y="197"/>
                    </a:cubicBezTo>
                    <a:cubicBezTo>
                      <a:pt x="260" y="200"/>
                      <a:pt x="260" y="202"/>
                      <a:pt x="259" y="203"/>
                    </a:cubicBezTo>
                    <a:cubicBezTo>
                      <a:pt x="253" y="202"/>
                      <a:pt x="253" y="202"/>
                      <a:pt x="253" y="202"/>
                    </a:cubicBezTo>
                    <a:cubicBezTo>
                      <a:pt x="253" y="202"/>
                      <a:pt x="253" y="202"/>
                      <a:pt x="253" y="202"/>
                    </a:cubicBezTo>
                    <a:cubicBezTo>
                      <a:pt x="251" y="202"/>
                      <a:pt x="250" y="203"/>
                      <a:pt x="249" y="204"/>
                    </a:cubicBezTo>
                    <a:cubicBezTo>
                      <a:pt x="249" y="205"/>
                      <a:pt x="250" y="206"/>
                      <a:pt x="251" y="207"/>
                    </a:cubicBezTo>
                    <a:cubicBezTo>
                      <a:pt x="252" y="208"/>
                      <a:pt x="252" y="209"/>
                      <a:pt x="252" y="211"/>
                    </a:cubicBezTo>
                    <a:cubicBezTo>
                      <a:pt x="250" y="216"/>
                      <a:pt x="250" y="216"/>
                      <a:pt x="250" y="216"/>
                    </a:cubicBezTo>
                    <a:cubicBezTo>
                      <a:pt x="248" y="218"/>
                      <a:pt x="247" y="218"/>
                      <a:pt x="246" y="218"/>
                    </a:cubicBezTo>
                    <a:cubicBezTo>
                      <a:pt x="246" y="218"/>
                      <a:pt x="244" y="217"/>
                      <a:pt x="244" y="214"/>
                    </a:cubicBezTo>
                    <a:cubicBezTo>
                      <a:pt x="242" y="214"/>
                      <a:pt x="242" y="214"/>
                      <a:pt x="242" y="214"/>
                    </a:cubicBezTo>
                    <a:cubicBezTo>
                      <a:pt x="242" y="225"/>
                      <a:pt x="242" y="225"/>
                      <a:pt x="242" y="225"/>
                    </a:cubicBezTo>
                    <a:cubicBezTo>
                      <a:pt x="241" y="231"/>
                      <a:pt x="240" y="233"/>
                      <a:pt x="239" y="233"/>
                    </a:cubicBezTo>
                    <a:cubicBezTo>
                      <a:pt x="239" y="233"/>
                      <a:pt x="239" y="233"/>
                      <a:pt x="239" y="233"/>
                    </a:cubicBezTo>
                    <a:cubicBezTo>
                      <a:pt x="236" y="229"/>
                      <a:pt x="236" y="229"/>
                      <a:pt x="236" y="229"/>
                    </a:cubicBezTo>
                    <a:cubicBezTo>
                      <a:pt x="235" y="225"/>
                      <a:pt x="235" y="225"/>
                      <a:pt x="235" y="225"/>
                    </a:cubicBezTo>
                    <a:cubicBezTo>
                      <a:pt x="235" y="224"/>
                      <a:pt x="234" y="223"/>
                      <a:pt x="232" y="223"/>
                    </a:cubicBezTo>
                    <a:cubicBezTo>
                      <a:pt x="228" y="223"/>
                      <a:pt x="228" y="223"/>
                      <a:pt x="228" y="223"/>
                    </a:cubicBezTo>
                    <a:cubicBezTo>
                      <a:pt x="227" y="223"/>
                      <a:pt x="227" y="223"/>
                      <a:pt x="226" y="223"/>
                    </a:cubicBezTo>
                    <a:cubicBezTo>
                      <a:pt x="226" y="222"/>
                      <a:pt x="226" y="221"/>
                      <a:pt x="227" y="217"/>
                    </a:cubicBezTo>
                    <a:cubicBezTo>
                      <a:pt x="227" y="217"/>
                      <a:pt x="227" y="217"/>
                      <a:pt x="227" y="217"/>
                    </a:cubicBezTo>
                    <a:cubicBezTo>
                      <a:pt x="227" y="217"/>
                      <a:pt x="227" y="217"/>
                      <a:pt x="227" y="217"/>
                    </a:cubicBezTo>
                    <a:cubicBezTo>
                      <a:pt x="225" y="212"/>
                      <a:pt x="225" y="212"/>
                      <a:pt x="225" y="212"/>
                    </a:cubicBezTo>
                    <a:cubicBezTo>
                      <a:pt x="219" y="206"/>
                      <a:pt x="219" y="206"/>
                      <a:pt x="219" y="206"/>
                    </a:cubicBezTo>
                    <a:cubicBezTo>
                      <a:pt x="214" y="201"/>
                      <a:pt x="210" y="199"/>
                      <a:pt x="206" y="199"/>
                    </a:cubicBezTo>
                    <a:cubicBezTo>
                      <a:pt x="206" y="199"/>
                      <a:pt x="205" y="199"/>
                      <a:pt x="204" y="200"/>
                    </a:cubicBezTo>
                    <a:cubicBezTo>
                      <a:pt x="202" y="200"/>
                      <a:pt x="202" y="201"/>
                      <a:pt x="202" y="202"/>
                    </a:cubicBezTo>
                    <a:cubicBezTo>
                      <a:pt x="202" y="203"/>
                      <a:pt x="202" y="204"/>
                      <a:pt x="203" y="205"/>
                    </a:cubicBezTo>
                    <a:cubicBezTo>
                      <a:pt x="206" y="210"/>
                      <a:pt x="206" y="210"/>
                      <a:pt x="206" y="210"/>
                    </a:cubicBezTo>
                    <a:cubicBezTo>
                      <a:pt x="206" y="211"/>
                      <a:pt x="206" y="212"/>
                      <a:pt x="207" y="212"/>
                    </a:cubicBezTo>
                    <a:cubicBezTo>
                      <a:pt x="207" y="212"/>
                      <a:pt x="207" y="212"/>
                      <a:pt x="207" y="212"/>
                    </a:cubicBezTo>
                    <a:cubicBezTo>
                      <a:pt x="202" y="210"/>
                      <a:pt x="202" y="210"/>
                      <a:pt x="202" y="210"/>
                    </a:cubicBezTo>
                    <a:cubicBezTo>
                      <a:pt x="200" y="206"/>
                      <a:pt x="199" y="206"/>
                      <a:pt x="199" y="206"/>
                    </a:cubicBezTo>
                    <a:cubicBezTo>
                      <a:pt x="199" y="206"/>
                      <a:pt x="199" y="206"/>
                      <a:pt x="199" y="206"/>
                    </a:cubicBezTo>
                    <a:cubicBezTo>
                      <a:pt x="198" y="207"/>
                      <a:pt x="198" y="207"/>
                      <a:pt x="198" y="207"/>
                    </a:cubicBezTo>
                    <a:cubicBezTo>
                      <a:pt x="198" y="207"/>
                      <a:pt x="197" y="208"/>
                      <a:pt x="201" y="216"/>
                    </a:cubicBezTo>
                    <a:cubicBezTo>
                      <a:pt x="211" y="235"/>
                      <a:pt x="211" y="235"/>
                      <a:pt x="211" y="235"/>
                    </a:cubicBezTo>
                    <a:cubicBezTo>
                      <a:pt x="211" y="236"/>
                      <a:pt x="212" y="238"/>
                      <a:pt x="215" y="239"/>
                    </a:cubicBezTo>
                    <a:cubicBezTo>
                      <a:pt x="225" y="245"/>
                      <a:pt x="225" y="245"/>
                      <a:pt x="225" y="245"/>
                    </a:cubicBezTo>
                    <a:cubicBezTo>
                      <a:pt x="224" y="247"/>
                      <a:pt x="224" y="247"/>
                      <a:pt x="224" y="247"/>
                    </a:cubicBezTo>
                    <a:cubicBezTo>
                      <a:pt x="223" y="249"/>
                      <a:pt x="223" y="251"/>
                      <a:pt x="225" y="252"/>
                    </a:cubicBezTo>
                    <a:cubicBezTo>
                      <a:pt x="229" y="256"/>
                      <a:pt x="229" y="256"/>
                      <a:pt x="229" y="256"/>
                    </a:cubicBezTo>
                    <a:cubicBezTo>
                      <a:pt x="233" y="266"/>
                      <a:pt x="233" y="266"/>
                      <a:pt x="233" y="266"/>
                    </a:cubicBezTo>
                    <a:cubicBezTo>
                      <a:pt x="233" y="266"/>
                      <a:pt x="233" y="267"/>
                      <a:pt x="233" y="268"/>
                    </a:cubicBezTo>
                    <a:cubicBezTo>
                      <a:pt x="229" y="262"/>
                      <a:pt x="229" y="262"/>
                      <a:pt x="229" y="262"/>
                    </a:cubicBezTo>
                    <a:cubicBezTo>
                      <a:pt x="227" y="259"/>
                      <a:pt x="227" y="259"/>
                      <a:pt x="226" y="259"/>
                    </a:cubicBezTo>
                    <a:cubicBezTo>
                      <a:pt x="226" y="259"/>
                      <a:pt x="225" y="259"/>
                      <a:pt x="225" y="259"/>
                    </a:cubicBezTo>
                    <a:cubicBezTo>
                      <a:pt x="225" y="260"/>
                      <a:pt x="225" y="261"/>
                      <a:pt x="227" y="269"/>
                    </a:cubicBezTo>
                    <a:cubicBezTo>
                      <a:pt x="228" y="272"/>
                      <a:pt x="228" y="274"/>
                      <a:pt x="228" y="275"/>
                    </a:cubicBezTo>
                    <a:cubicBezTo>
                      <a:pt x="227" y="275"/>
                      <a:pt x="227" y="276"/>
                      <a:pt x="226" y="276"/>
                    </a:cubicBezTo>
                    <a:cubicBezTo>
                      <a:pt x="226" y="276"/>
                      <a:pt x="226" y="276"/>
                      <a:pt x="226" y="276"/>
                    </a:cubicBezTo>
                    <a:cubicBezTo>
                      <a:pt x="226" y="276"/>
                      <a:pt x="226" y="276"/>
                      <a:pt x="226" y="276"/>
                    </a:cubicBezTo>
                    <a:cubicBezTo>
                      <a:pt x="226" y="279"/>
                      <a:pt x="226" y="279"/>
                      <a:pt x="226" y="279"/>
                    </a:cubicBezTo>
                    <a:cubicBezTo>
                      <a:pt x="228" y="284"/>
                      <a:pt x="228" y="284"/>
                      <a:pt x="228" y="284"/>
                    </a:cubicBezTo>
                    <a:cubicBezTo>
                      <a:pt x="227" y="283"/>
                      <a:pt x="227" y="283"/>
                      <a:pt x="227" y="283"/>
                    </a:cubicBezTo>
                    <a:cubicBezTo>
                      <a:pt x="222" y="279"/>
                      <a:pt x="222" y="279"/>
                      <a:pt x="222" y="279"/>
                    </a:cubicBezTo>
                    <a:cubicBezTo>
                      <a:pt x="216" y="274"/>
                      <a:pt x="216" y="274"/>
                      <a:pt x="216" y="274"/>
                    </a:cubicBezTo>
                    <a:cubicBezTo>
                      <a:pt x="207" y="266"/>
                      <a:pt x="207" y="266"/>
                      <a:pt x="207" y="266"/>
                    </a:cubicBezTo>
                    <a:cubicBezTo>
                      <a:pt x="203" y="261"/>
                      <a:pt x="203" y="261"/>
                      <a:pt x="202" y="261"/>
                    </a:cubicBezTo>
                    <a:cubicBezTo>
                      <a:pt x="202" y="261"/>
                      <a:pt x="202" y="261"/>
                      <a:pt x="202" y="261"/>
                    </a:cubicBezTo>
                    <a:cubicBezTo>
                      <a:pt x="202" y="261"/>
                      <a:pt x="202" y="261"/>
                      <a:pt x="202" y="261"/>
                    </a:cubicBezTo>
                    <a:cubicBezTo>
                      <a:pt x="202" y="262"/>
                      <a:pt x="202" y="262"/>
                      <a:pt x="202" y="263"/>
                    </a:cubicBezTo>
                    <a:cubicBezTo>
                      <a:pt x="202" y="263"/>
                      <a:pt x="202" y="263"/>
                      <a:pt x="202" y="263"/>
                    </a:cubicBezTo>
                    <a:cubicBezTo>
                      <a:pt x="200" y="260"/>
                      <a:pt x="200" y="260"/>
                      <a:pt x="200" y="260"/>
                    </a:cubicBezTo>
                    <a:cubicBezTo>
                      <a:pt x="198" y="259"/>
                      <a:pt x="197" y="258"/>
                      <a:pt x="196" y="258"/>
                    </a:cubicBezTo>
                    <a:cubicBezTo>
                      <a:pt x="195" y="258"/>
                      <a:pt x="195" y="258"/>
                      <a:pt x="195" y="258"/>
                    </a:cubicBezTo>
                    <a:cubicBezTo>
                      <a:pt x="195" y="259"/>
                      <a:pt x="195" y="259"/>
                      <a:pt x="195" y="259"/>
                    </a:cubicBezTo>
                    <a:cubicBezTo>
                      <a:pt x="194" y="262"/>
                      <a:pt x="194" y="262"/>
                      <a:pt x="194" y="262"/>
                    </a:cubicBezTo>
                    <a:cubicBezTo>
                      <a:pt x="193" y="266"/>
                      <a:pt x="195" y="269"/>
                      <a:pt x="199" y="272"/>
                    </a:cubicBezTo>
                    <a:cubicBezTo>
                      <a:pt x="205" y="278"/>
                      <a:pt x="205" y="278"/>
                      <a:pt x="205" y="278"/>
                    </a:cubicBezTo>
                    <a:cubicBezTo>
                      <a:pt x="213" y="288"/>
                      <a:pt x="213" y="288"/>
                      <a:pt x="213" y="288"/>
                    </a:cubicBezTo>
                    <a:cubicBezTo>
                      <a:pt x="217" y="294"/>
                      <a:pt x="217" y="296"/>
                      <a:pt x="217" y="296"/>
                    </a:cubicBezTo>
                    <a:cubicBezTo>
                      <a:pt x="216" y="296"/>
                      <a:pt x="216" y="297"/>
                      <a:pt x="215" y="29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6" name="Freeform 2312"/>
              <p:cNvSpPr>
                <a:spLocks noEditPoints="1"/>
              </p:cNvSpPr>
              <p:nvPr/>
            </p:nvSpPr>
            <p:spPr bwMode="auto">
              <a:xfrm>
                <a:off x="2625" y="2012"/>
                <a:ext cx="359" cy="411"/>
              </a:xfrm>
              <a:custGeom>
                <a:avLst/>
                <a:gdLst>
                  <a:gd name="T0" fmla="*/ 44 w 261"/>
                  <a:gd name="T1" fmla="*/ 77 h 298"/>
                  <a:gd name="T2" fmla="*/ 49 w 261"/>
                  <a:gd name="T3" fmla="*/ 27 h 298"/>
                  <a:gd name="T4" fmla="*/ 86 w 261"/>
                  <a:gd name="T5" fmla="*/ 58 h 298"/>
                  <a:gd name="T6" fmla="*/ 127 w 261"/>
                  <a:gd name="T7" fmla="*/ 41 h 298"/>
                  <a:gd name="T8" fmla="*/ 152 w 261"/>
                  <a:gd name="T9" fmla="*/ 82 h 298"/>
                  <a:gd name="T10" fmla="*/ 178 w 261"/>
                  <a:gd name="T11" fmla="*/ 97 h 298"/>
                  <a:gd name="T12" fmla="*/ 203 w 261"/>
                  <a:gd name="T13" fmla="*/ 109 h 298"/>
                  <a:gd name="T14" fmla="*/ 210 w 261"/>
                  <a:gd name="T15" fmla="*/ 137 h 298"/>
                  <a:gd name="T16" fmla="*/ 212 w 261"/>
                  <a:gd name="T17" fmla="*/ 165 h 298"/>
                  <a:gd name="T18" fmla="*/ 245 w 261"/>
                  <a:gd name="T19" fmla="*/ 186 h 298"/>
                  <a:gd name="T20" fmla="*/ 251 w 261"/>
                  <a:gd name="T21" fmla="*/ 217 h 298"/>
                  <a:gd name="T22" fmla="*/ 225 w 261"/>
                  <a:gd name="T23" fmla="*/ 213 h 298"/>
                  <a:gd name="T24" fmla="*/ 216 w 261"/>
                  <a:gd name="T25" fmla="*/ 239 h 298"/>
                  <a:gd name="T26" fmla="*/ 229 w 261"/>
                  <a:gd name="T27" fmla="*/ 276 h 298"/>
                  <a:gd name="T28" fmla="*/ 200 w 261"/>
                  <a:gd name="T29" fmla="*/ 262 h 298"/>
                  <a:gd name="T30" fmla="*/ 169 w 261"/>
                  <a:gd name="T31" fmla="*/ 266 h 298"/>
                  <a:gd name="T32" fmla="*/ 116 w 261"/>
                  <a:gd name="T33" fmla="*/ 248 h 298"/>
                  <a:gd name="T34" fmla="*/ 135 w 261"/>
                  <a:gd name="T35" fmla="*/ 232 h 298"/>
                  <a:gd name="T36" fmla="*/ 156 w 261"/>
                  <a:gd name="T37" fmla="*/ 170 h 298"/>
                  <a:gd name="T38" fmla="*/ 115 w 261"/>
                  <a:gd name="T39" fmla="*/ 116 h 298"/>
                  <a:gd name="T40" fmla="*/ 83 w 261"/>
                  <a:gd name="T41" fmla="*/ 116 h 298"/>
                  <a:gd name="T42" fmla="*/ 9 w 261"/>
                  <a:gd name="T43" fmla="*/ 93 h 298"/>
                  <a:gd name="T44" fmla="*/ 3 w 261"/>
                  <a:gd name="T45" fmla="*/ 47 h 298"/>
                  <a:gd name="T46" fmla="*/ 9 w 261"/>
                  <a:gd name="T47" fmla="*/ 55 h 298"/>
                  <a:gd name="T48" fmla="*/ 27 w 261"/>
                  <a:gd name="T49" fmla="*/ 88 h 298"/>
                  <a:gd name="T50" fmla="*/ 27 w 261"/>
                  <a:gd name="T51" fmla="*/ 100 h 298"/>
                  <a:gd name="T52" fmla="*/ 83 w 261"/>
                  <a:gd name="T53" fmla="*/ 109 h 298"/>
                  <a:gd name="T54" fmla="*/ 114 w 261"/>
                  <a:gd name="T55" fmla="*/ 110 h 298"/>
                  <a:gd name="T56" fmla="*/ 128 w 261"/>
                  <a:gd name="T57" fmla="*/ 139 h 298"/>
                  <a:gd name="T58" fmla="*/ 155 w 261"/>
                  <a:gd name="T59" fmla="*/ 162 h 298"/>
                  <a:gd name="T60" fmla="*/ 154 w 261"/>
                  <a:gd name="T61" fmla="*/ 225 h 298"/>
                  <a:gd name="T62" fmla="*/ 126 w 261"/>
                  <a:gd name="T63" fmla="*/ 229 h 298"/>
                  <a:gd name="T64" fmla="*/ 111 w 261"/>
                  <a:gd name="T65" fmla="*/ 243 h 298"/>
                  <a:gd name="T66" fmla="*/ 140 w 261"/>
                  <a:gd name="T67" fmla="*/ 241 h 298"/>
                  <a:gd name="T68" fmla="*/ 191 w 261"/>
                  <a:gd name="T69" fmla="*/ 286 h 298"/>
                  <a:gd name="T70" fmla="*/ 196 w 261"/>
                  <a:gd name="T71" fmla="*/ 259 h 298"/>
                  <a:gd name="T72" fmla="*/ 224 w 261"/>
                  <a:gd name="T73" fmla="*/ 279 h 298"/>
                  <a:gd name="T74" fmla="*/ 226 w 261"/>
                  <a:gd name="T75" fmla="*/ 260 h 298"/>
                  <a:gd name="T76" fmla="*/ 211 w 261"/>
                  <a:gd name="T77" fmla="*/ 236 h 298"/>
                  <a:gd name="T78" fmla="*/ 220 w 261"/>
                  <a:gd name="T79" fmla="*/ 206 h 298"/>
                  <a:gd name="T80" fmla="*/ 237 w 261"/>
                  <a:gd name="T81" fmla="*/ 226 h 298"/>
                  <a:gd name="T82" fmla="*/ 251 w 261"/>
                  <a:gd name="T83" fmla="*/ 208 h 298"/>
                  <a:gd name="T84" fmla="*/ 256 w 261"/>
                  <a:gd name="T85" fmla="*/ 193 h 298"/>
                  <a:gd name="T86" fmla="*/ 239 w 261"/>
                  <a:gd name="T87" fmla="*/ 190 h 298"/>
                  <a:gd name="T88" fmla="*/ 219 w 261"/>
                  <a:gd name="T89" fmla="*/ 169 h 298"/>
                  <a:gd name="T90" fmla="*/ 199 w 261"/>
                  <a:gd name="T91" fmla="*/ 143 h 298"/>
                  <a:gd name="T92" fmla="*/ 211 w 261"/>
                  <a:gd name="T93" fmla="*/ 135 h 298"/>
                  <a:gd name="T94" fmla="*/ 198 w 261"/>
                  <a:gd name="T95" fmla="*/ 113 h 298"/>
                  <a:gd name="T96" fmla="*/ 194 w 261"/>
                  <a:gd name="T97" fmla="*/ 98 h 298"/>
                  <a:gd name="T98" fmla="*/ 175 w 261"/>
                  <a:gd name="T99" fmla="*/ 90 h 298"/>
                  <a:gd name="T100" fmla="*/ 167 w 261"/>
                  <a:gd name="T101" fmla="*/ 74 h 298"/>
                  <a:gd name="T102" fmla="*/ 138 w 261"/>
                  <a:gd name="T103" fmla="*/ 62 h 298"/>
                  <a:gd name="T104" fmla="*/ 105 w 261"/>
                  <a:gd name="T105" fmla="*/ 63 h 298"/>
                  <a:gd name="T106" fmla="*/ 87 w 261"/>
                  <a:gd name="T107" fmla="*/ 59 h 298"/>
                  <a:gd name="T108" fmla="*/ 52 w 261"/>
                  <a:gd name="T109" fmla="*/ 17 h 298"/>
                  <a:gd name="T110" fmla="*/ 51 w 261"/>
                  <a:gd name="T111" fmla="*/ 45 h 298"/>
                  <a:gd name="T112" fmla="*/ 51 w 261"/>
                  <a:gd name="T113" fmla="*/ 84 h 298"/>
                  <a:gd name="T114" fmla="*/ 32 w 261"/>
                  <a:gd name="T115" fmla="*/ 55 h 298"/>
                  <a:gd name="T116" fmla="*/ 36 w 261"/>
                  <a:gd name="T117"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1" h="298">
                    <a:moveTo>
                      <a:pt x="35" y="0"/>
                    </a:moveTo>
                    <a:cubicBezTo>
                      <a:pt x="35" y="0"/>
                      <a:pt x="36" y="0"/>
                      <a:pt x="36" y="0"/>
                    </a:cubicBezTo>
                    <a:cubicBezTo>
                      <a:pt x="40" y="0"/>
                      <a:pt x="41" y="2"/>
                      <a:pt x="41" y="6"/>
                    </a:cubicBezTo>
                    <a:cubicBezTo>
                      <a:pt x="40" y="10"/>
                      <a:pt x="38" y="16"/>
                      <a:pt x="33" y="24"/>
                    </a:cubicBezTo>
                    <a:cubicBezTo>
                      <a:pt x="30" y="27"/>
                      <a:pt x="29" y="32"/>
                      <a:pt x="30" y="37"/>
                    </a:cubicBezTo>
                    <a:cubicBezTo>
                      <a:pt x="35" y="45"/>
                      <a:pt x="35" y="45"/>
                      <a:pt x="35" y="45"/>
                    </a:cubicBezTo>
                    <a:cubicBezTo>
                      <a:pt x="34" y="50"/>
                      <a:pt x="34" y="50"/>
                      <a:pt x="34" y="50"/>
                    </a:cubicBezTo>
                    <a:cubicBezTo>
                      <a:pt x="33" y="53"/>
                      <a:pt x="33" y="54"/>
                      <a:pt x="33" y="55"/>
                    </a:cubicBezTo>
                    <a:cubicBezTo>
                      <a:pt x="34" y="58"/>
                      <a:pt x="35" y="61"/>
                      <a:pt x="38" y="65"/>
                    </a:cubicBezTo>
                    <a:cubicBezTo>
                      <a:pt x="44" y="74"/>
                      <a:pt x="44" y="74"/>
                      <a:pt x="44" y="74"/>
                    </a:cubicBezTo>
                    <a:cubicBezTo>
                      <a:pt x="44" y="77"/>
                      <a:pt x="44" y="77"/>
                      <a:pt x="44" y="77"/>
                    </a:cubicBezTo>
                    <a:cubicBezTo>
                      <a:pt x="42" y="78"/>
                      <a:pt x="42" y="78"/>
                      <a:pt x="42" y="78"/>
                    </a:cubicBezTo>
                    <a:cubicBezTo>
                      <a:pt x="39" y="80"/>
                      <a:pt x="38" y="81"/>
                      <a:pt x="40" y="84"/>
                    </a:cubicBezTo>
                    <a:cubicBezTo>
                      <a:pt x="50" y="84"/>
                      <a:pt x="50" y="84"/>
                      <a:pt x="50" y="84"/>
                    </a:cubicBezTo>
                    <a:cubicBezTo>
                      <a:pt x="52" y="78"/>
                      <a:pt x="51" y="73"/>
                      <a:pt x="49" y="69"/>
                    </a:cubicBezTo>
                    <a:cubicBezTo>
                      <a:pt x="45" y="65"/>
                      <a:pt x="45" y="65"/>
                      <a:pt x="45" y="65"/>
                    </a:cubicBezTo>
                    <a:cubicBezTo>
                      <a:pt x="44" y="63"/>
                      <a:pt x="43" y="61"/>
                      <a:pt x="43" y="58"/>
                    </a:cubicBezTo>
                    <a:cubicBezTo>
                      <a:pt x="43" y="54"/>
                      <a:pt x="45" y="52"/>
                      <a:pt x="50" y="51"/>
                    </a:cubicBezTo>
                    <a:cubicBezTo>
                      <a:pt x="51" y="50"/>
                      <a:pt x="52" y="50"/>
                      <a:pt x="52" y="50"/>
                    </a:cubicBezTo>
                    <a:cubicBezTo>
                      <a:pt x="50" y="46"/>
                      <a:pt x="50" y="46"/>
                      <a:pt x="50" y="46"/>
                    </a:cubicBezTo>
                    <a:cubicBezTo>
                      <a:pt x="41" y="39"/>
                      <a:pt x="39" y="33"/>
                      <a:pt x="45" y="28"/>
                    </a:cubicBezTo>
                    <a:cubicBezTo>
                      <a:pt x="49" y="27"/>
                      <a:pt x="49" y="27"/>
                      <a:pt x="49" y="27"/>
                    </a:cubicBezTo>
                    <a:cubicBezTo>
                      <a:pt x="54" y="27"/>
                      <a:pt x="54" y="27"/>
                      <a:pt x="54" y="27"/>
                    </a:cubicBezTo>
                    <a:cubicBezTo>
                      <a:pt x="57" y="26"/>
                      <a:pt x="57" y="24"/>
                      <a:pt x="53" y="21"/>
                    </a:cubicBezTo>
                    <a:cubicBezTo>
                      <a:pt x="49" y="18"/>
                      <a:pt x="49" y="15"/>
                      <a:pt x="55" y="10"/>
                    </a:cubicBezTo>
                    <a:cubicBezTo>
                      <a:pt x="59" y="7"/>
                      <a:pt x="64" y="5"/>
                      <a:pt x="68" y="4"/>
                    </a:cubicBezTo>
                    <a:cubicBezTo>
                      <a:pt x="69" y="4"/>
                      <a:pt x="69" y="4"/>
                      <a:pt x="70" y="4"/>
                    </a:cubicBezTo>
                    <a:cubicBezTo>
                      <a:pt x="73" y="4"/>
                      <a:pt x="76" y="6"/>
                      <a:pt x="79" y="8"/>
                    </a:cubicBezTo>
                    <a:cubicBezTo>
                      <a:pt x="85" y="27"/>
                      <a:pt x="85" y="27"/>
                      <a:pt x="85" y="27"/>
                    </a:cubicBezTo>
                    <a:cubicBezTo>
                      <a:pt x="85" y="29"/>
                      <a:pt x="85" y="33"/>
                      <a:pt x="83" y="36"/>
                    </a:cubicBezTo>
                    <a:cubicBezTo>
                      <a:pt x="81" y="43"/>
                      <a:pt x="80" y="48"/>
                      <a:pt x="80" y="52"/>
                    </a:cubicBezTo>
                    <a:cubicBezTo>
                      <a:pt x="81" y="56"/>
                      <a:pt x="82" y="58"/>
                      <a:pt x="84" y="58"/>
                    </a:cubicBezTo>
                    <a:cubicBezTo>
                      <a:pt x="85" y="58"/>
                      <a:pt x="85" y="58"/>
                      <a:pt x="86" y="58"/>
                    </a:cubicBezTo>
                    <a:cubicBezTo>
                      <a:pt x="91" y="51"/>
                      <a:pt x="91" y="51"/>
                      <a:pt x="91" y="51"/>
                    </a:cubicBezTo>
                    <a:cubicBezTo>
                      <a:pt x="93" y="50"/>
                      <a:pt x="94" y="49"/>
                      <a:pt x="95" y="49"/>
                    </a:cubicBezTo>
                    <a:cubicBezTo>
                      <a:pt x="96" y="49"/>
                      <a:pt x="98" y="50"/>
                      <a:pt x="99" y="53"/>
                    </a:cubicBezTo>
                    <a:cubicBezTo>
                      <a:pt x="101" y="59"/>
                      <a:pt x="101" y="59"/>
                      <a:pt x="101" y="59"/>
                    </a:cubicBezTo>
                    <a:cubicBezTo>
                      <a:pt x="104" y="63"/>
                      <a:pt x="104" y="63"/>
                      <a:pt x="104" y="63"/>
                    </a:cubicBezTo>
                    <a:cubicBezTo>
                      <a:pt x="106" y="56"/>
                      <a:pt x="106" y="56"/>
                      <a:pt x="106" y="56"/>
                    </a:cubicBezTo>
                    <a:cubicBezTo>
                      <a:pt x="105" y="50"/>
                      <a:pt x="105" y="50"/>
                      <a:pt x="105" y="50"/>
                    </a:cubicBezTo>
                    <a:cubicBezTo>
                      <a:pt x="105" y="46"/>
                      <a:pt x="106" y="42"/>
                      <a:pt x="109" y="39"/>
                    </a:cubicBezTo>
                    <a:cubicBezTo>
                      <a:pt x="111" y="37"/>
                      <a:pt x="113" y="36"/>
                      <a:pt x="114" y="36"/>
                    </a:cubicBezTo>
                    <a:cubicBezTo>
                      <a:pt x="116" y="36"/>
                      <a:pt x="117" y="36"/>
                      <a:pt x="118" y="37"/>
                    </a:cubicBezTo>
                    <a:cubicBezTo>
                      <a:pt x="119" y="39"/>
                      <a:pt x="123" y="40"/>
                      <a:pt x="127" y="41"/>
                    </a:cubicBezTo>
                    <a:cubicBezTo>
                      <a:pt x="131" y="41"/>
                      <a:pt x="134" y="42"/>
                      <a:pt x="135" y="44"/>
                    </a:cubicBezTo>
                    <a:cubicBezTo>
                      <a:pt x="141" y="56"/>
                      <a:pt x="141" y="56"/>
                      <a:pt x="141" y="56"/>
                    </a:cubicBezTo>
                    <a:cubicBezTo>
                      <a:pt x="142" y="58"/>
                      <a:pt x="141" y="60"/>
                      <a:pt x="139" y="63"/>
                    </a:cubicBezTo>
                    <a:cubicBezTo>
                      <a:pt x="135" y="68"/>
                      <a:pt x="135" y="68"/>
                      <a:pt x="135" y="68"/>
                    </a:cubicBezTo>
                    <a:cubicBezTo>
                      <a:pt x="134" y="69"/>
                      <a:pt x="135" y="71"/>
                      <a:pt x="136" y="73"/>
                    </a:cubicBezTo>
                    <a:cubicBezTo>
                      <a:pt x="137" y="74"/>
                      <a:pt x="137" y="74"/>
                      <a:pt x="138" y="74"/>
                    </a:cubicBezTo>
                    <a:cubicBezTo>
                      <a:pt x="139" y="74"/>
                      <a:pt x="140" y="74"/>
                      <a:pt x="140" y="73"/>
                    </a:cubicBezTo>
                    <a:cubicBezTo>
                      <a:pt x="142" y="69"/>
                      <a:pt x="143" y="67"/>
                      <a:pt x="145" y="67"/>
                    </a:cubicBezTo>
                    <a:cubicBezTo>
                      <a:pt x="146" y="67"/>
                      <a:pt x="147" y="68"/>
                      <a:pt x="148" y="70"/>
                    </a:cubicBezTo>
                    <a:cubicBezTo>
                      <a:pt x="151" y="81"/>
                      <a:pt x="151" y="81"/>
                      <a:pt x="151" y="81"/>
                    </a:cubicBezTo>
                    <a:cubicBezTo>
                      <a:pt x="152" y="82"/>
                      <a:pt x="152" y="82"/>
                      <a:pt x="152" y="82"/>
                    </a:cubicBezTo>
                    <a:cubicBezTo>
                      <a:pt x="153" y="82"/>
                      <a:pt x="154" y="81"/>
                      <a:pt x="155" y="78"/>
                    </a:cubicBezTo>
                    <a:cubicBezTo>
                      <a:pt x="160" y="72"/>
                      <a:pt x="160" y="72"/>
                      <a:pt x="160" y="72"/>
                    </a:cubicBezTo>
                    <a:cubicBezTo>
                      <a:pt x="167" y="73"/>
                      <a:pt x="167" y="73"/>
                      <a:pt x="167" y="73"/>
                    </a:cubicBezTo>
                    <a:cubicBezTo>
                      <a:pt x="171" y="73"/>
                      <a:pt x="173" y="75"/>
                      <a:pt x="172" y="77"/>
                    </a:cubicBezTo>
                    <a:cubicBezTo>
                      <a:pt x="167" y="85"/>
                      <a:pt x="167" y="85"/>
                      <a:pt x="167" y="85"/>
                    </a:cubicBezTo>
                    <a:cubicBezTo>
                      <a:pt x="165" y="87"/>
                      <a:pt x="165" y="88"/>
                      <a:pt x="167" y="88"/>
                    </a:cubicBezTo>
                    <a:cubicBezTo>
                      <a:pt x="167" y="88"/>
                      <a:pt x="167" y="88"/>
                      <a:pt x="168" y="88"/>
                    </a:cubicBezTo>
                    <a:cubicBezTo>
                      <a:pt x="173" y="86"/>
                      <a:pt x="173" y="86"/>
                      <a:pt x="173" y="86"/>
                    </a:cubicBezTo>
                    <a:cubicBezTo>
                      <a:pt x="173" y="86"/>
                      <a:pt x="173" y="86"/>
                      <a:pt x="174" y="86"/>
                    </a:cubicBezTo>
                    <a:cubicBezTo>
                      <a:pt x="175" y="86"/>
                      <a:pt x="176" y="87"/>
                      <a:pt x="177" y="90"/>
                    </a:cubicBezTo>
                    <a:cubicBezTo>
                      <a:pt x="177" y="93"/>
                      <a:pt x="177" y="96"/>
                      <a:pt x="178" y="97"/>
                    </a:cubicBezTo>
                    <a:cubicBezTo>
                      <a:pt x="184" y="97"/>
                      <a:pt x="184" y="97"/>
                      <a:pt x="184" y="97"/>
                    </a:cubicBezTo>
                    <a:cubicBezTo>
                      <a:pt x="187" y="95"/>
                      <a:pt x="189" y="94"/>
                      <a:pt x="189" y="94"/>
                    </a:cubicBezTo>
                    <a:cubicBezTo>
                      <a:pt x="190" y="94"/>
                      <a:pt x="190" y="94"/>
                      <a:pt x="190" y="94"/>
                    </a:cubicBezTo>
                    <a:cubicBezTo>
                      <a:pt x="190" y="94"/>
                      <a:pt x="190" y="94"/>
                      <a:pt x="190" y="94"/>
                    </a:cubicBezTo>
                    <a:cubicBezTo>
                      <a:pt x="191" y="94"/>
                      <a:pt x="193" y="95"/>
                      <a:pt x="195" y="97"/>
                    </a:cubicBezTo>
                    <a:cubicBezTo>
                      <a:pt x="196" y="98"/>
                      <a:pt x="197" y="100"/>
                      <a:pt x="196" y="101"/>
                    </a:cubicBezTo>
                    <a:cubicBezTo>
                      <a:pt x="192" y="105"/>
                      <a:pt x="192" y="105"/>
                      <a:pt x="192" y="105"/>
                    </a:cubicBezTo>
                    <a:cubicBezTo>
                      <a:pt x="187" y="108"/>
                      <a:pt x="187" y="108"/>
                      <a:pt x="187" y="108"/>
                    </a:cubicBezTo>
                    <a:cubicBezTo>
                      <a:pt x="183" y="112"/>
                      <a:pt x="183" y="115"/>
                      <a:pt x="187" y="115"/>
                    </a:cubicBezTo>
                    <a:cubicBezTo>
                      <a:pt x="197" y="111"/>
                      <a:pt x="197" y="111"/>
                      <a:pt x="197" y="111"/>
                    </a:cubicBezTo>
                    <a:cubicBezTo>
                      <a:pt x="200" y="109"/>
                      <a:pt x="202" y="109"/>
                      <a:pt x="203" y="109"/>
                    </a:cubicBezTo>
                    <a:cubicBezTo>
                      <a:pt x="204" y="109"/>
                      <a:pt x="204" y="109"/>
                      <a:pt x="204" y="109"/>
                    </a:cubicBezTo>
                    <a:cubicBezTo>
                      <a:pt x="208" y="117"/>
                      <a:pt x="208" y="117"/>
                      <a:pt x="208" y="117"/>
                    </a:cubicBezTo>
                    <a:cubicBezTo>
                      <a:pt x="208" y="120"/>
                      <a:pt x="208" y="120"/>
                      <a:pt x="208" y="120"/>
                    </a:cubicBezTo>
                    <a:cubicBezTo>
                      <a:pt x="206" y="121"/>
                      <a:pt x="206" y="121"/>
                      <a:pt x="206" y="121"/>
                    </a:cubicBezTo>
                    <a:cubicBezTo>
                      <a:pt x="202" y="121"/>
                      <a:pt x="202" y="121"/>
                      <a:pt x="202" y="121"/>
                    </a:cubicBezTo>
                    <a:cubicBezTo>
                      <a:pt x="201" y="121"/>
                      <a:pt x="200" y="122"/>
                      <a:pt x="200" y="123"/>
                    </a:cubicBezTo>
                    <a:cubicBezTo>
                      <a:pt x="199" y="125"/>
                      <a:pt x="200" y="126"/>
                      <a:pt x="203" y="127"/>
                    </a:cubicBezTo>
                    <a:cubicBezTo>
                      <a:pt x="209" y="130"/>
                      <a:pt x="209" y="130"/>
                      <a:pt x="209" y="130"/>
                    </a:cubicBezTo>
                    <a:cubicBezTo>
                      <a:pt x="212" y="134"/>
                      <a:pt x="212" y="134"/>
                      <a:pt x="212" y="134"/>
                    </a:cubicBezTo>
                    <a:cubicBezTo>
                      <a:pt x="213" y="136"/>
                      <a:pt x="212" y="137"/>
                      <a:pt x="211" y="137"/>
                    </a:cubicBezTo>
                    <a:cubicBezTo>
                      <a:pt x="211" y="137"/>
                      <a:pt x="211" y="137"/>
                      <a:pt x="210" y="137"/>
                    </a:cubicBezTo>
                    <a:cubicBezTo>
                      <a:pt x="206" y="136"/>
                      <a:pt x="206" y="136"/>
                      <a:pt x="206" y="136"/>
                    </a:cubicBezTo>
                    <a:cubicBezTo>
                      <a:pt x="202" y="133"/>
                      <a:pt x="202" y="133"/>
                      <a:pt x="202" y="133"/>
                    </a:cubicBezTo>
                    <a:cubicBezTo>
                      <a:pt x="200" y="132"/>
                      <a:pt x="199" y="132"/>
                      <a:pt x="199" y="132"/>
                    </a:cubicBezTo>
                    <a:cubicBezTo>
                      <a:pt x="197" y="132"/>
                      <a:pt x="197" y="133"/>
                      <a:pt x="198" y="136"/>
                    </a:cubicBezTo>
                    <a:cubicBezTo>
                      <a:pt x="200" y="141"/>
                      <a:pt x="200" y="141"/>
                      <a:pt x="200" y="141"/>
                    </a:cubicBezTo>
                    <a:cubicBezTo>
                      <a:pt x="200" y="144"/>
                      <a:pt x="200" y="144"/>
                      <a:pt x="200" y="144"/>
                    </a:cubicBezTo>
                    <a:cubicBezTo>
                      <a:pt x="197" y="145"/>
                      <a:pt x="196" y="146"/>
                      <a:pt x="196" y="147"/>
                    </a:cubicBezTo>
                    <a:cubicBezTo>
                      <a:pt x="196" y="148"/>
                      <a:pt x="197" y="149"/>
                      <a:pt x="198" y="151"/>
                    </a:cubicBezTo>
                    <a:cubicBezTo>
                      <a:pt x="205" y="154"/>
                      <a:pt x="208" y="157"/>
                      <a:pt x="210" y="158"/>
                    </a:cubicBezTo>
                    <a:cubicBezTo>
                      <a:pt x="211" y="162"/>
                      <a:pt x="211" y="162"/>
                      <a:pt x="211" y="162"/>
                    </a:cubicBezTo>
                    <a:cubicBezTo>
                      <a:pt x="212" y="165"/>
                      <a:pt x="212" y="165"/>
                      <a:pt x="212" y="165"/>
                    </a:cubicBezTo>
                    <a:cubicBezTo>
                      <a:pt x="212" y="166"/>
                      <a:pt x="213" y="167"/>
                      <a:pt x="214" y="167"/>
                    </a:cubicBezTo>
                    <a:cubicBezTo>
                      <a:pt x="214" y="167"/>
                      <a:pt x="215" y="166"/>
                      <a:pt x="216" y="166"/>
                    </a:cubicBezTo>
                    <a:cubicBezTo>
                      <a:pt x="219" y="167"/>
                      <a:pt x="219" y="167"/>
                      <a:pt x="219" y="167"/>
                    </a:cubicBezTo>
                    <a:cubicBezTo>
                      <a:pt x="223" y="168"/>
                      <a:pt x="223" y="168"/>
                      <a:pt x="223" y="168"/>
                    </a:cubicBezTo>
                    <a:cubicBezTo>
                      <a:pt x="228" y="168"/>
                      <a:pt x="228" y="168"/>
                      <a:pt x="228" y="168"/>
                    </a:cubicBezTo>
                    <a:cubicBezTo>
                      <a:pt x="233" y="169"/>
                      <a:pt x="236" y="171"/>
                      <a:pt x="237" y="173"/>
                    </a:cubicBezTo>
                    <a:cubicBezTo>
                      <a:pt x="236" y="181"/>
                      <a:pt x="236" y="181"/>
                      <a:pt x="236" y="181"/>
                    </a:cubicBezTo>
                    <a:cubicBezTo>
                      <a:pt x="234" y="184"/>
                      <a:pt x="234" y="186"/>
                      <a:pt x="234" y="186"/>
                    </a:cubicBezTo>
                    <a:cubicBezTo>
                      <a:pt x="234" y="188"/>
                      <a:pt x="236" y="188"/>
                      <a:pt x="239" y="188"/>
                    </a:cubicBezTo>
                    <a:cubicBezTo>
                      <a:pt x="240" y="188"/>
                      <a:pt x="241" y="188"/>
                      <a:pt x="242" y="188"/>
                    </a:cubicBezTo>
                    <a:cubicBezTo>
                      <a:pt x="245" y="186"/>
                      <a:pt x="245" y="186"/>
                      <a:pt x="245" y="186"/>
                    </a:cubicBezTo>
                    <a:cubicBezTo>
                      <a:pt x="245" y="186"/>
                      <a:pt x="245" y="186"/>
                      <a:pt x="246" y="186"/>
                    </a:cubicBezTo>
                    <a:cubicBezTo>
                      <a:pt x="246" y="186"/>
                      <a:pt x="247" y="187"/>
                      <a:pt x="247" y="188"/>
                    </a:cubicBezTo>
                    <a:cubicBezTo>
                      <a:pt x="248" y="192"/>
                      <a:pt x="248" y="192"/>
                      <a:pt x="248" y="192"/>
                    </a:cubicBezTo>
                    <a:cubicBezTo>
                      <a:pt x="250" y="192"/>
                      <a:pt x="250" y="192"/>
                      <a:pt x="250" y="192"/>
                    </a:cubicBezTo>
                    <a:cubicBezTo>
                      <a:pt x="256" y="192"/>
                      <a:pt x="256" y="192"/>
                      <a:pt x="256" y="192"/>
                    </a:cubicBezTo>
                    <a:cubicBezTo>
                      <a:pt x="258" y="193"/>
                      <a:pt x="260" y="195"/>
                      <a:pt x="260" y="198"/>
                    </a:cubicBezTo>
                    <a:cubicBezTo>
                      <a:pt x="261" y="201"/>
                      <a:pt x="261" y="203"/>
                      <a:pt x="260" y="205"/>
                    </a:cubicBezTo>
                    <a:cubicBezTo>
                      <a:pt x="254" y="204"/>
                      <a:pt x="254" y="204"/>
                      <a:pt x="254" y="204"/>
                    </a:cubicBezTo>
                    <a:cubicBezTo>
                      <a:pt x="251" y="204"/>
                      <a:pt x="250" y="205"/>
                      <a:pt x="252" y="207"/>
                    </a:cubicBezTo>
                    <a:cubicBezTo>
                      <a:pt x="254" y="208"/>
                      <a:pt x="254" y="210"/>
                      <a:pt x="254" y="212"/>
                    </a:cubicBezTo>
                    <a:cubicBezTo>
                      <a:pt x="251" y="217"/>
                      <a:pt x="251" y="217"/>
                      <a:pt x="251" y="217"/>
                    </a:cubicBezTo>
                    <a:cubicBezTo>
                      <a:pt x="250" y="219"/>
                      <a:pt x="249" y="220"/>
                      <a:pt x="247" y="220"/>
                    </a:cubicBezTo>
                    <a:cubicBezTo>
                      <a:pt x="246" y="219"/>
                      <a:pt x="245" y="218"/>
                      <a:pt x="244" y="215"/>
                    </a:cubicBezTo>
                    <a:cubicBezTo>
                      <a:pt x="244" y="226"/>
                      <a:pt x="244" y="226"/>
                      <a:pt x="244" y="226"/>
                    </a:cubicBezTo>
                    <a:cubicBezTo>
                      <a:pt x="243" y="232"/>
                      <a:pt x="242" y="235"/>
                      <a:pt x="240" y="235"/>
                    </a:cubicBezTo>
                    <a:cubicBezTo>
                      <a:pt x="240" y="235"/>
                      <a:pt x="240" y="235"/>
                      <a:pt x="239" y="234"/>
                    </a:cubicBezTo>
                    <a:cubicBezTo>
                      <a:pt x="236" y="231"/>
                      <a:pt x="236" y="231"/>
                      <a:pt x="236" y="231"/>
                    </a:cubicBezTo>
                    <a:cubicBezTo>
                      <a:pt x="236" y="227"/>
                      <a:pt x="236" y="227"/>
                      <a:pt x="236" y="227"/>
                    </a:cubicBezTo>
                    <a:cubicBezTo>
                      <a:pt x="235" y="226"/>
                      <a:pt x="234" y="225"/>
                      <a:pt x="233" y="225"/>
                    </a:cubicBezTo>
                    <a:cubicBezTo>
                      <a:pt x="229" y="225"/>
                      <a:pt x="229" y="225"/>
                      <a:pt x="229" y="225"/>
                    </a:cubicBezTo>
                    <a:cubicBezTo>
                      <a:pt x="226" y="225"/>
                      <a:pt x="226" y="223"/>
                      <a:pt x="227" y="218"/>
                    </a:cubicBezTo>
                    <a:cubicBezTo>
                      <a:pt x="225" y="213"/>
                      <a:pt x="225" y="213"/>
                      <a:pt x="225" y="213"/>
                    </a:cubicBezTo>
                    <a:cubicBezTo>
                      <a:pt x="219" y="207"/>
                      <a:pt x="219" y="207"/>
                      <a:pt x="219" y="207"/>
                    </a:cubicBezTo>
                    <a:cubicBezTo>
                      <a:pt x="214" y="203"/>
                      <a:pt x="210" y="201"/>
                      <a:pt x="207" y="201"/>
                    </a:cubicBezTo>
                    <a:cubicBezTo>
                      <a:pt x="207" y="201"/>
                      <a:pt x="206" y="201"/>
                      <a:pt x="205" y="201"/>
                    </a:cubicBezTo>
                    <a:cubicBezTo>
                      <a:pt x="203" y="202"/>
                      <a:pt x="203" y="204"/>
                      <a:pt x="204" y="206"/>
                    </a:cubicBezTo>
                    <a:cubicBezTo>
                      <a:pt x="207" y="211"/>
                      <a:pt x="207" y="211"/>
                      <a:pt x="207" y="211"/>
                    </a:cubicBezTo>
                    <a:cubicBezTo>
                      <a:pt x="209" y="213"/>
                      <a:pt x="209" y="214"/>
                      <a:pt x="207" y="214"/>
                    </a:cubicBezTo>
                    <a:cubicBezTo>
                      <a:pt x="203" y="211"/>
                      <a:pt x="203" y="211"/>
                      <a:pt x="203" y="211"/>
                    </a:cubicBezTo>
                    <a:cubicBezTo>
                      <a:pt x="201" y="209"/>
                      <a:pt x="200" y="208"/>
                      <a:pt x="200" y="208"/>
                    </a:cubicBezTo>
                    <a:cubicBezTo>
                      <a:pt x="199" y="208"/>
                      <a:pt x="200" y="211"/>
                      <a:pt x="203" y="217"/>
                    </a:cubicBezTo>
                    <a:cubicBezTo>
                      <a:pt x="212" y="236"/>
                      <a:pt x="212" y="236"/>
                      <a:pt x="212" y="236"/>
                    </a:cubicBezTo>
                    <a:cubicBezTo>
                      <a:pt x="213" y="237"/>
                      <a:pt x="214" y="238"/>
                      <a:pt x="216" y="239"/>
                    </a:cubicBezTo>
                    <a:cubicBezTo>
                      <a:pt x="226" y="246"/>
                      <a:pt x="226" y="246"/>
                      <a:pt x="226" y="246"/>
                    </a:cubicBezTo>
                    <a:cubicBezTo>
                      <a:pt x="226" y="248"/>
                      <a:pt x="226" y="248"/>
                      <a:pt x="226" y="248"/>
                    </a:cubicBezTo>
                    <a:cubicBezTo>
                      <a:pt x="225" y="250"/>
                      <a:pt x="225" y="251"/>
                      <a:pt x="226" y="253"/>
                    </a:cubicBezTo>
                    <a:cubicBezTo>
                      <a:pt x="230" y="257"/>
                      <a:pt x="230" y="257"/>
                      <a:pt x="230" y="257"/>
                    </a:cubicBezTo>
                    <a:cubicBezTo>
                      <a:pt x="234" y="266"/>
                      <a:pt x="234" y="266"/>
                      <a:pt x="234" y="266"/>
                    </a:cubicBezTo>
                    <a:cubicBezTo>
                      <a:pt x="235" y="269"/>
                      <a:pt x="235" y="271"/>
                      <a:pt x="234" y="271"/>
                    </a:cubicBezTo>
                    <a:cubicBezTo>
                      <a:pt x="234" y="271"/>
                      <a:pt x="234" y="270"/>
                      <a:pt x="234" y="270"/>
                    </a:cubicBezTo>
                    <a:cubicBezTo>
                      <a:pt x="230" y="263"/>
                      <a:pt x="230" y="263"/>
                      <a:pt x="230" y="263"/>
                    </a:cubicBezTo>
                    <a:cubicBezTo>
                      <a:pt x="228" y="261"/>
                      <a:pt x="228" y="261"/>
                      <a:pt x="227" y="261"/>
                    </a:cubicBezTo>
                    <a:cubicBezTo>
                      <a:pt x="226" y="261"/>
                      <a:pt x="227" y="264"/>
                      <a:pt x="229" y="270"/>
                    </a:cubicBezTo>
                    <a:cubicBezTo>
                      <a:pt x="230" y="273"/>
                      <a:pt x="230" y="275"/>
                      <a:pt x="229" y="276"/>
                    </a:cubicBezTo>
                    <a:cubicBezTo>
                      <a:pt x="228" y="277"/>
                      <a:pt x="228" y="277"/>
                      <a:pt x="228" y="277"/>
                    </a:cubicBezTo>
                    <a:cubicBezTo>
                      <a:pt x="228" y="280"/>
                      <a:pt x="228" y="280"/>
                      <a:pt x="228" y="280"/>
                    </a:cubicBezTo>
                    <a:cubicBezTo>
                      <a:pt x="230" y="286"/>
                      <a:pt x="230" y="286"/>
                      <a:pt x="230" y="286"/>
                    </a:cubicBezTo>
                    <a:cubicBezTo>
                      <a:pt x="227" y="285"/>
                      <a:pt x="227" y="285"/>
                      <a:pt x="227" y="285"/>
                    </a:cubicBezTo>
                    <a:cubicBezTo>
                      <a:pt x="223" y="280"/>
                      <a:pt x="223" y="280"/>
                      <a:pt x="223" y="280"/>
                    </a:cubicBezTo>
                    <a:cubicBezTo>
                      <a:pt x="217" y="276"/>
                      <a:pt x="217" y="276"/>
                      <a:pt x="217" y="276"/>
                    </a:cubicBezTo>
                    <a:cubicBezTo>
                      <a:pt x="208" y="267"/>
                      <a:pt x="208" y="267"/>
                      <a:pt x="208" y="267"/>
                    </a:cubicBezTo>
                    <a:cubicBezTo>
                      <a:pt x="205" y="264"/>
                      <a:pt x="204" y="263"/>
                      <a:pt x="203" y="263"/>
                    </a:cubicBezTo>
                    <a:cubicBezTo>
                      <a:pt x="203" y="263"/>
                      <a:pt x="203" y="263"/>
                      <a:pt x="204" y="264"/>
                    </a:cubicBezTo>
                    <a:cubicBezTo>
                      <a:pt x="203" y="265"/>
                      <a:pt x="203" y="265"/>
                      <a:pt x="203" y="265"/>
                    </a:cubicBezTo>
                    <a:cubicBezTo>
                      <a:pt x="200" y="262"/>
                      <a:pt x="200" y="262"/>
                      <a:pt x="200" y="262"/>
                    </a:cubicBezTo>
                    <a:cubicBezTo>
                      <a:pt x="199" y="260"/>
                      <a:pt x="198" y="260"/>
                      <a:pt x="197" y="260"/>
                    </a:cubicBezTo>
                    <a:cubicBezTo>
                      <a:pt x="195" y="263"/>
                      <a:pt x="195" y="263"/>
                      <a:pt x="195" y="263"/>
                    </a:cubicBezTo>
                    <a:cubicBezTo>
                      <a:pt x="195" y="266"/>
                      <a:pt x="196" y="270"/>
                      <a:pt x="200" y="272"/>
                    </a:cubicBezTo>
                    <a:cubicBezTo>
                      <a:pt x="207" y="278"/>
                      <a:pt x="207" y="278"/>
                      <a:pt x="207" y="278"/>
                    </a:cubicBezTo>
                    <a:cubicBezTo>
                      <a:pt x="215" y="288"/>
                      <a:pt x="215" y="288"/>
                      <a:pt x="215" y="288"/>
                    </a:cubicBezTo>
                    <a:cubicBezTo>
                      <a:pt x="219" y="295"/>
                      <a:pt x="220" y="298"/>
                      <a:pt x="216" y="298"/>
                    </a:cubicBezTo>
                    <a:cubicBezTo>
                      <a:pt x="215" y="298"/>
                      <a:pt x="214" y="298"/>
                      <a:pt x="213" y="297"/>
                    </a:cubicBezTo>
                    <a:cubicBezTo>
                      <a:pt x="206" y="295"/>
                      <a:pt x="198" y="292"/>
                      <a:pt x="190" y="287"/>
                    </a:cubicBezTo>
                    <a:cubicBezTo>
                      <a:pt x="181" y="282"/>
                      <a:pt x="174" y="277"/>
                      <a:pt x="171" y="273"/>
                    </a:cubicBezTo>
                    <a:cubicBezTo>
                      <a:pt x="170" y="272"/>
                      <a:pt x="169" y="271"/>
                      <a:pt x="169" y="269"/>
                    </a:cubicBezTo>
                    <a:cubicBezTo>
                      <a:pt x="169" y="266"/>
                      <a:pt x="169" y="266"/>
                      <a:pt x="169" y="266"/>
                    </a:cubicBezTo>
                    <a:cubicBezTo>
                      <a:pt x="169" y="264"/>
                      <a:pt x="167" y="262"/>
                      <a:pt x="163" y="259"/>
                    </a:cubicBezTo>
                    <a:cubicBezTo>
                      <a:pt x="159" y="254"/>
                      <a:pt x="159" y="254"/>
                      <a:pt x="159" y="254"/>
                    </a:cubicBezTo>
                    <a:cubicBezTo>
                      <a:pt x="155" y="248"/>
                      <a:pt x="155" y="248"/>
                      <a:pt x="155" y="248"/>
                    </a:cubicBezTo>
                    <a:cubicBezTo>
                      <a:pt x="153" y="243"/>
                      <a:pt x="150" y="241"/>
                      <a:pt x="147" y="241"/>
                    </a:cubicBezTo>
                    <a:cubicBezTo>
                      <a:pt x="142" y="241"/>
                      <a:pt x="142" y="241"/>
                      <a:pt x="142" y="241"/>
                    </a:cubicBezTo>
                    <a:cubicBezTo>
                      <a:pt x="141" y="241"/>
                      <a:pt x="142" y="243"/>
                      <a:pt x="143" y="245"/>
                    </a:cubicBezTo>
                    <a:cubicBezTo>
                      <a:pt x="144" y="246"/>
                      <a:pt x="144" y="247"/>
                      <a:pt x="143" y="247"/>
                    </a:cubicBezTo>
                    <a:cubicBezTo>
                      <a:pt x="139" y="247"/>
                      <a:pt x="139" y="247"/>
                      <a:pt x="139" y="247"/>
                    </a:cubicBezTo>
                    <a:cubicBezTo>
                      <a:pt x="131" y="247"/>
                      <a:pt x="131" y="247"/>
                      <a:pt x="131" y="247"/>
                    </a:cubicBezTo>
                    <a:cubicBezTo>
                      <a:pt x="125" y="250"/>
                      <a:pt x="125" y="250"/>
                      <a:pt x="125" y="250"/>
                    </a:cubicBezTo>
                    <a:cubicBezTo>
                      <a:pt x="116" y="248"/>
                      <a:pt x="116" y="248"/>
                      <a:pt x="116" y="248"/>
                    </a:cubicBezTo>
                    <a:cubicBezTo>
                      <a:pt x="113" y="247"/>
                      <a:pt x="111" y="246"/>
                      <a:pt x="110" y="244"/>
                    </a:cubicBezTo>
                    <a:cubicBezTo>
                      <a:pt x="108" y="241"/>
                      <a:pt x="109" y="239"/>
                      <a:pt x="111" y="236"/>
                    </a:cubicBezTo>
                    <a:cubicBezTo>
                      <a:pt x="111" y="236"/>
                      <a:pt x="113" y="235"/>
                      <a:pt x="115" y="234"/>
                    </a:cubicBezTo>
                    <a:cubicBezTo>
                      <a:pt x="117" y="232"/>
                      <a:pt x="118" y="231"/>
                      <a:pt x="117" y="229"/>
                    </a:cubicBezTo>
                    <a:cubicBezTo>
                      <a:pt x="116" y="228"/>
                      <a:pt x="117" y="227"/>
                      <a:pt x="119" y="227"/>
                    </a:cubicBezTo>
                    <a:cubicBezTo>
                      <a:pt x="120" y="227"/>
                      <a:pt x="120" y="227"/>
                      <a:pt x="121" y="227"/>
                    </a:cubicBezTo>
                    <a:cubicBezTo>
                      <a:pt x="126" y="228"/>
                      <a:pt x="126" y="228"/>
                      <a:pt x="126" y="228"/>
                    </a:cubicBezTo>
                    <a:cubicBezTo>
                      <a:pt x="128" y="228"/>
                      <a:pt x="129" y="228"/>
                      <a:pt x="130" y="230"/>
                    </a:cubicBezTo>
                    <a:cubicBezTo>
                      <a:pt x="132" y="231"/>
                      <a:pt x="132" y="232"/>
                      <a:pt x="132" y="234"/>
                    </a:cubicBezTo>
                    <a:cubicBezTo>
                      <a:pt x="132" y="235"/>
                      <a:pt x="133" y="236"/>
                      <a:pt x="133" y="236"/>
                    </a:cubicBezTo>
                    <a:cubicBezTo>
                      <a:pt x="134" y="236"/>
                      <a:pt x="135" y="235"/>
                      <a:pt x="135" y="232"/>
                    </a:cubicBezTo>
                    <a:cubicBezTo>
                      <a:pt x="135" y="231"/>
                      <a:pt x="136" y="229"/>
                      <a:pt x="137" y="228"/>
                    </a:cubicBezTo>
                    <a:cubicBezTo>
                      <a:pt x="144" y="225"/>
                      <a:pt x="144" y="225"/>
                      <a:pt x="144" y="225"/>
                    </a:cubicBezTo>
                    <a:cubicBezTo>
                      <a:pt x="149" y="226"/>
                      <a:pt x="149" y="226"/>
                      <a:pt x="149" y="226"/>
                    </a:cubicBezTo>
                    <a:cubicBezTo>
                      <a:pt x="149" y="226"/>
                      <a:pt x="150" y="227"/>
                      <a:pt x="150" y="227"/>
                    </a:cubicBezTo>
                    <a:cubicBezTo>
                      <a:pt x="152" y="227"/>
                      <a:pt x="152" y="226"/>
                      <a:pt x="152" y="225"/>
                    </a:cubicBezTo>
                    <a:cubicBezTo>
                      <a:pt x="152" y="223"/>
                      <a:pt x="151" y="220"/>
                      <a:pt x="147" y="217"/>
                    </a:cubicBezTo>
                    <a:cubicBezTo>
                      <a:pt x="144" y="213"/>
                      <a:pt x="143" y="211"/>
                      <a:pt x="144" y="209"/>
                    </a:cubicBezTo>
                    <a:cubicBezTo>
                      <a:pt x="144" y="208"/>
                      <a:pt x="146" y="206"/>
                      <a:pt x="150" y="203"/>
                    </a:cubicBezTo>
                    <a:cubicBezTo>
                      <a:pt x="154" y="201"/>
                      <a:pt x="155" y="199"/>
                      <a:pt x="155" y="197"/>
                    </a:cubicBezTo>
                    <a:cubicBezTo>
                      <a:pt x="158" y="196"/>
                      <a:pt x="160" y="191"/>
                      <a:pt x="159" y="181"/>
                    </a:cubicBezTo>
                    <a:cubicBezTo>
                      <a:pt x="156" y="170"/>
                      <a:pt x="156" y="170"/>
                      <a:pt x="156" y="170"/>
                    </a:cubicBezTo>
                    <a:cubicBezTo>
                      <a:pt x="154" y="163"/>
                      <a:pt x="154" y="163"/>
                      <a:pt x="154" y="163"/>
                    </a:cubicBezTo>
                    <a:cubicBezTo>
                      <a:pt x="144" y="149"/>
                      <a:pt x="144" y="149"/>
                      <a:pt x="144" y="149"/>
                    </a:cubicBezTo>
                    <a:cubicBezTo>
                      <a:pt x="141" y="145"/>
                      <a:pt x="138" y="142"/>
                      <a:pt x="137" y="142"/>
                    </a:cubicBezTo>
                    <a:cubicBezTo>
                      <a:pt x="136" y="142"/>
                      <a:pt x="136" y="142"/>
                      <a:pt x="136" y="143"/>
                    </a:cubicBezTo>
                    <a:cubicBezTo>
                      <a:pt x="131" y="146"/>
                      <a:pt x="128" y="148"/>
                      <a:pt x="125" y="148"/>
                    </a:cubicBezTo>
                    <a:cubicBezTo>
                      <a:pt x="122" y="148"/>
                      <a:pt x="121" y="145"/>
                      <a:pt x="123" y="139"/>
                    </a:cubicBezTo>
                    <a:cubicBezTo>
                      <a:pt x="123" y="138"/>
                      <a:pt x="125" y="137"/>
                      <a:pt x="128" y="137"/>
                    </a:cubicBezTo>
                    <a:cubicBezTo>
                      <a:pt x="132" y="137"/>
                      <a:pt x="132" y="137"/>
                      <a:pt x="132" y="137"/>
                    </a:cubicBezTo>
                    <a:cubicBezTo>
                      <a:pt x="133" y="135"/>
                      <a:pt x="132" y="131"/>
                      <a:pt x="130" y="128"/>
                    </a:cubicBezTo>
                    <a:cubicBezTo>
                      <a:pt x="127" y="123"/>
                      <a:pt x="124" y="120"/>
                      <a:pt x="119" y="120"/>
                    </a:cubicBezTo>
                    <a:cubicBezTo>
                      <a:pt x="117" y="119"/>
                      <a:pt x="115" y="118"/>
                      <a:pt x="115" y="116"/>
                    </a:cubicBezTo>
                    <a:cubicBezTo>
                      <a:pt x="113" y="111"/>
                      <a:pt x="113" y="111"/>
                      <a:pt x="113" y="111"/>
                    </a:cubicBezTo>
                    <a:cubicBezTo>
                      <a:pt x="97" y="98"/>
                      <a:pt x="97" y="98"/>
                      <a:pt x="97" y="98"/>
                    </a:cubicBezTo>
                    <a:cubicBezTo>
                      <a:pt x="93" y="95"/>
                      <a:pt x="90" y="94"/>
                      <a:pt x="88" y="94"/>
                    </a:cubicBezTo>
                    <a:cubicBezTo>
                      <a:pt x="88" y="94"/>
                      <a:pt x="87" y="94"/>
                      <a:pt x="87" y="94"/>
                    </a:cubicBezTo>
                    <a:cubicBezTo>
                      <a:pt x="87" y="95"/>
                      <a:pt x="88" y="96"/>
                      <a:pt x="90" y="98"/>
                    </a:cubicBezTo>
                    <a:cubicBezTo>
                      <a:pt x="97" y="104"/>
                      <a:pt x="97" y="104"/>
                      <a:pt x="97" y="104"/>
                    </a:cubicBezTo>
                    <a:cubicBezTo>
                      <a:pt x="103" y="109"/>
                      <a:pt x="105" y="113"/>
                      <a:pt x="103" y="117"/>
                    </a:cubicBezTo>
                    <a:cubicBezTo>
                      <a:pt x="97" y="117"/>
                      <a:pt x="97" y="117"/>
                      <a:pt x="97" y="117"/>
                    </a:cubicBezTo>
                    <a:cubicBezTo>
                      <a:pt x="85" y="111"/>
                      <a:pt x="85" y="111"/>
                      <a:pt x="85" y="111"/>
                    </a:cubicBezTo>
                    <a:cubicBezTo>
                      <a:pt x="84" y="110"/>
                      <a:pt x="84" y="110"/>
                      <a:pt x="83" y="110"/>
                    </a:cubicBezTo>
                    <a:cubicBezTo>
                      <a:pt x="82" y="110"/>
                      <a:pt x="82" y="112"/>
                      <a:pt x="83" y="116"/>
                    </a:cubicBezTo>
                    <a:cubicBezTo>
                      <a:pt x="84" y="121"/>
                      <a:pt x="84" y="121"/>
                      <a:pt x="84" y="121"/>
                    </a:cubicBezTo>
                    <a:cubicBezTo>
                      <a:pt x="83" y="121"/>
                      <a:pt x="83" y="121"/>
                      <a:pt x="83" y="121"/>
                    </a:cubicBezTo>
                    <a:cubicBezTo>
                      <a:pt x="78" y="117"/>
                      <a:pt x="78" y="117"/>
                      <a:pt x="78" y="117"/>
                    </a:cubicBezTo>
                    <a:cubicBezTo>
                      <a:pt x="37" y="111"/>
                      <a:pt x="37" y="111"/>
                      <a:pt x="37" y="111"/>
                    </a:cubicBezTo>
                    <a:cubicBezTo>
                      <a:pt x="35" y="108"/>
                      <a:pt x="35" y="108"/>
                      <a:pt x="35" y="108"/>
                    </a:cubicBezTo>
                    <a:cubicBezTo>
                      <a:pt x="34" y="103"/>
                      <a:pt x="34" y="103"/>
                      <a:pt x="34" y="103"/>
                    </a:cubicBezTo>
                    <a:cubicBezTo>
                      <a:pt x="33" y="100"/>
                      <a:pt x="32" y="98"/>
                      <a:pt x="31" y="98"/>
                    </a:cubicBezTo>
                    <a:cubicBezTo>
                      <a:pt x="30" y="98"/>
                      <a:pt x="30" y="99"/>
                      <a:pt x="29" y="101"/>
                    </a:cubicBezTo>
                    <a:cubicBezTo>
                      <a:pt x="27" y="103"/>
                      <a:pt x="25" y="104"/>
                      <a:pt x="23" y="104"/>
                    </a:cubicBezTo>
                    <a:cubicBezTo>
                      <a:pt x="22" y="104"/>
                      <a:pt x="20" y="104"/>
                      <a:pt x="19" y="103"/>
                    </a:cubicBezTo>
                    <a:cubicBezTo>
                      <a:pt x="15" y="101"/>
                      <a:pt x="12" y="98"/>
                      <a:pt x="9" y="93"/>
                    </a:cubicBezTo>
                    <a:cubicBezTo>
                      <a:pt x="8" y="90"/>
                      <a:pt x="9" y="89"/>
                      <a:pt x="15" y="89"/>
                    </a:cubicBezTo>
                    <a:cubicBezTo>
                      <a:pt x="15" y="89"/>
                      <a:pt x="16" y="89"/>
                      <a:pt x="16" y="89"/>
                    </a:cubicBezTo>
                    <a:cubicBezTo>
                      <a:pt x="23" y="89"/>
                      <a:pt x="23" y="89"/>
                      <a:pt x="23" y="89"/>
                    </a:cubicBezTo>
                    <a:cubicBezTo>
                      <a:pt x="26" y="87"/>
                      <a:pt x="26" y="87"/>
                      <a:pt x="26" y="87"/>
                    </a:cubicBezTo>
                    <a:cubicBezTo>
                      <a:pt x="25" y="85"/>
                      <a:pt x="23" y="83"/>
                      <a:pt x="19" y="80"/>
                    </a:cubicBezTo>
                    <a:cubicBezTo>
                      <a:pt x="15" y="76"/>
                      <a:pt x="9" y="74"/>
                      <a:pt x="3" y="73"/>
                    </a:cubicBezTo>
                    <a:cubicBezTo>
                      <a:pt x="1" y="73"/>
                      <a:pt x="0" y="69"/>
                      <a:pt x="1" y="61"/>
                    </a:cubicBezTo>
                    <a:cubicBezTo>
                      <a:pt x="1" y="60"/>
                      <a:pt x="2" y="59"/>
                      <a:pt x="4" y="59"/>
                    </a:cubicBezTo>
                    <a:cubicBezTo>
                      <a:pt x="7" y="55"/>
                      <a:pt x="7" y="55"/>
                      <a:pt x="7" y="55"/>
                    </a:cubicBezTo>
                    <a:cubicBezTo>
                      <a:pt x="5" y="52"/>
                      <a:pt x="5" y="52"/>
                      <a:pt x="5" y="52"/>
                    </a:cubicBezTo>
                    <a:cubicBezTo>
                      <a:pt x="4" y="50"/>
                      <a:pt x="3" y="48"/>
                      <a:pt x="3" y="47"/>
                    </a:cubicBezTo>
                    <a:cubicBezTo>
                      <a:pt x="5" y="33"/>
                      <a:pt x="8" y="23"/>
                      <a:pt x="12" y="18"/>
                    </a:cubicBezTo>
                    <a:cubicBezTo>
                      <a:pt x="16" y="13"/>
                      <a:pt x="20" y="8"/>
                      <a:pt x="25" y="4"/>
                    </a:cubicBezTo>
                    <a:cubicBezTo>
                      <a:pt x="29" y="2"/>
                      <a:pt x="32" y="0"/>
                      <a:pt x="35" y="0"/>
                    </a:cubicBezTo>
                    <a:moveTo>
                      <a:pt x="35" y="1"/>
                    </a:moveTo>
                    <a:cubicBezTo>
                      <a:pt x="33" y="1"/>
                      <a:pt x="30" y="2"/>
                      <a:pt x="26" y="5"/>
                    </a:cubicBezTo>
                    <a:cubicBezTo>
                      <a:pt x="21" y="8"/>
                      <a:pt x="17" y="13"/>
                      <a:pt x="13" y="19"/>
                    </a:cubicBezTo>
                    <a:cubicBezTo>
                      <a:pt x="10" y="24"/>
                      <a:pt x="7" y="34"/>
                      <a:pt x="4" y="48"/>
                    </a:cubicBezTo>
                    <a:cubicBezTo>
                      <a:pt x="4" y="48"/>
                      <a:pt x="4" y="48"/>
                      <a:pt x="4" y="48"/>
                    </a:cubicBezTo>
                    <a:cubicBezTo>
                      <a:pt x="4" y="48"/>
                      <a:pt x="5" y="49"/>
                      <a:pt x="6" y="50"/>
                    </a:cubicBezTo>
                    <a:cubicBezTo>
                      <a:pt x="6" y="51"/>
                      <a:pt x="6" y="51"/>
                      <a:pt x="6" y="51"/>
                    </a:cubicBezTo>
                    <a:cubicBezTo>
                      <a:pt x="9" y="55"/>
                      <a:pt x="9" y="55"/>
                      <a:pt x="9" y="55"/>
                    </a:cubicBezTo>
                    <a:cubicBezTo>
                      <a:pt x="9" y="56"/>
                      <a:pt x="9" y="56"/>
                      <a:pt x="9" y="56"/>
                    </a:cubicBezTo>
                    <a:cubicBezTo>
                      <a:pt x="8" y="56"/>
                      <a:pt x="8" y="56"/>
                      <a:pt x="8" y="56"/>
                    </a:cubicBezTo>
                    <a:cubicBezTo>
                      <a:pt x="5" y="60"/>
                      <a:pt x="5" y="60"/>
                      <a:pt x="5" y="60"/>
                    </a:cubicBezTo>
                    <a:cubicBezTo>
                      <a:pt x="5" y="60"/>
                      <a:pt x="5" y="60"/>
                      <a:pt x="5" y="60"/>
                    </a:cubicBezTo>
                    <a:cubicBezTo>
                      <a:pt x="4" y="60"/>
                      <a:pt x="4" y="60"/>
                      <a:pt x="4" y="60"/>
                    </a:cubicBezTo>
                    <a:cubicBezTo>
                      <a:pt x="3" y="60"/>
                      <a:pt x="3" y="61"/>
                      <a:pt x="3" y="61"/>
                    </a:cubicBezTo>
                    <a:cubicBezTo>
                      <a:pt x="2" y="69"/>
                      <a:pt x="3" y="71"/>
                      <a:pt x="3" y="71"/>
                    </a:cubicBezTo>
                    <a:cubicBezTo>
                      <a:pt x="3" y="71"/>
                      <a:pt x="3" y="71"/>
                      <a:pt x="3" y="71"/>
                    </a:cubicBezTo>
                    <a:cubicBezTo>
                      <a:pt x="9" y="72"/>
                      <a:pt x="15" y="75"/>
                      <a:pt x="20" y="79"/>
                    </a:cubicBezTo>
                    <a:cubicBezTo>
                      <a:pt x="24" y="82"/>
                      <a:pt x="26" y="84"/>
                      <a:pt x="27" y="87"/>
                    </a:cubicBezTo>
                    <a:cubicBezTo>
                      <a:pt x="27" y="88"/>
                      <a:pt x="27" y="88"/>
                      <a:pt x="27" y="88"/>
                    </a:cubicBezTo>
                    <a:cubicBezTo>
                      <a:pt x="27" y="88"/>
                      <a:pt x="27" y="88"/>
                      <a:pt x="27" y="88"/>
                    </a:cubicBezTo>
                    <a:cubicBezTo>
                      <a:pt x="24" y="90"/>
                      <a:pt x="24" y="90"/>
                      <a:pt x="24" y="90"/>
                    </a:cubicBezTo>
                    <a:cubicBezTo>
                      <a:pt x="24" y="90"/>
                      <a:pt x="24" y="90"/>
                      <a:pt x="24" y="90"/>
                    </a:cubicBezTo>
                    <a:cubicBezTo>
                      <a:pt x="23" y="90"/>
                      <a:pt x="23" y="90"/>
                      <a:pt x="23" y="90"/>
                    </a:cubicBezTo>
                    <a:cubicBezTo>
                      <a:pt x="16" y="90"/>
                      <a:pt x="16" y="90"/>
                      <a:pt x="16" y="90"/>
                    </a:cubicBezTo>
                    <a:cubicBezTo>
                      <a:pt x="16" y="90"/>
                      <a:pt x="15" y="90"/>
                      <a:pt x="15" y="90"/>
                    </a:cubicBezTo>
                    <a:cubicBezTo>
                      <a:pt x="11" y="90"/>
                      <a:pt x="10" y="91"/>
                      <a:pt x="10" y="91"/>
                    </a:cubicBezTo>
                    <a:cubicBezTo>
                      <a:pt x="10" y="91"/>
                      <a:pt x="10" y="92"/>
                      <a:pt x="11" y="92"/>
                    </a:cubicBezTo>
                    <a:cubicBezTo>
                      <a:pt x="13" y="97"/>
                      <a:pt x="16" y="100"/>
                      <a:pt x="19" y="102"/>
                    </a:cubicBezTo>
                    <a:cubicBezTo>
                      <a:pt x="21" y="102"/>
                      <a:pt x="22" y="103"/>
                      <a:pt x="23" y="103"/>
                    </a:cubicBezTo>
                    <a:cubicBezTo>
                      <a:pt x="25" y="103"/>
                      <a:pt x="26" y="102"/>
                      <a:pt x="27" y="100"/>
                    </a:cubicBezTo>
                    <a:cubicBezTo>
                      <a:pt x="28" y="99"/>
                      <a:pt x="30" y="97"/>
                      <a:pt x="31" y="97"/>
                    </a:cubicBezTo>
                    <a:cubicBezTo>
                      <a:pt x="34" y="97"/>
                      <a:pt x="35" y="101"/>
                      <a:pt x="35" y="102"/>
                    </a:cubicBezTo>
                    <a:cubicBezTo>
                      <a:pt x="37" y="108"/>
                      <a:pt x="37" y="108"/>
                      <a:pt x="37" y="108"/>
                    </a:cubicBezTo>
                    <a:cubicBezTo>
                      <a:pt x="38" y="110"/>
                      <a:pt x="38" y="110"/>
                      <a:pt x="38" y="110"/>
                    </a:cubicBezTo>
                    <a:cubicBezTo>
                      <a:pt x="78" y="116"/>
                      <a:pt x="78" y="116"/>
                      <a:pt x="78" y="116"/>
                    </a:cubicBezTo>
                    <a:cubicBezTo>
                      <a:pt x="78" y="116"/>
                      <a:pt x="78" y="116"/>
                      <a:pt x="78" y="116"/>
                    </a:cubicBezTo>
                    <a:cubicBezTo>
                      <a:pt x="78" y="116"/>
                      <a:pt x="78" y="116"/>
                      <a:pt x="78" y="116"/>
                    </a:cubicBezTo>
                    <a:cubicBezTo>
                      <a:pt x="82" y="119"/>
                      <a:pt x="82" y="119"/>
                      <a:pt x="82" y="119"/>
                    </a:cubicBezTo>
                    <a:cubicBezTo>
                      <a:pt x="82" y="116"/>
                      <a:pt x="82" y="116"/>
                      <a:pt x="82" y="116"/>
                    </a:cubicBezTo>
                    <a:cubicBezTo>
                      <a:pt x="81" y="113"/>
                      <a:pt x="81" y="111"/>
                      <a:pt x="82" y="110"/>
                    </a:cubicBezTo>
                    <a:cubicBezTo>
                      <a:pt x="82" y="109"/>
                      <a:pt x="83" y="109"/>
                      <a:pt x="83" y="109"/>
                    </a:cubicBezTo>
                    <a:cubicBezTo>
                      <a:pt x="84" y="109"/>
                      <a:pt x="85" y="109"/>
                      <a:pt x="85" y="110"/>
                    </a:cubicBezTo>
                    <a:cubicBezTo>
                      <a:pt x="97" y="116"/>
                      <a:pt x="97" y="116"/>
                      <a:pt x="97" y="116"/>
                    </a:cubicBezTo>
                    <a:cubicBezTo>
                      <a:pt x="102" y="115"/>
                      <a:pt x="102" y="115"/>
                      <a:pt x="102" y="115"/>
                    </a:cubicBezTo>
                    <a:cubicBezTo>
                      <a:pt x="103" y="114"/>
                      <a:pt x="103" y="111"/>
                      <a:pt x="96" y="105"/>
                    </a:cubicBezTo>
                    <a:cubicBezTo>
                      <a:pt x="89" y="99"/>
                      <a:pt x="89" y="99"/>
                      <a:pt x="89" y="99"/>
                    </a:cubicBezTo>
                    <a:cubicBezTo>
                      <a:pt x="86" y="96"/>
                      <a:pt x="86" y="95"/>
                      <a:pt x="86" y="94"/>
                    </a:cubicBezTo>
                    <a:cubicBezTo>
                      <a:pt x="86" y="93"/>
                      <a:pt x="87" y="92"/>
                      <a:pt x="88" y="92"/>
                    </a:cubicBezTo>
                    <a:cubicBezTo>
                      <a:pt x="89" y="92"/>
                      <a:pt x="91" y="93"/>
                      <a:pt x="98" y="96"/>
                    </a:cubicBezTo>
                    <a:cubicBezTo>
                      <a:pt x="98" y="96"/>
                      <a:pt x="98" y="96"/>
                      <a:pt x="98" y="96"/>
                    </a:cubicBezTo>
                    <a:cubicBezTo>
                      <a:pt x="98" y="97"/>
                      <a:pt x="98" y="97"/>
                      <a:pt x="98" y="97"/>
                    </a:cubicBezTo>
                    <a:cubicBezTo>
                      <a:pt x="114" y="110"/>
                      <a:pt x="114" y="110"/>
                      <a:pt x="114" y="110"/>
                    </a:cubicBezTo>
                    <a:cubicBezTo>
                      <a:pt x="114" y="110"/>
                      <a:pt x="114" y="110"/>
                      <a:pt x="114" y="110"/>
                    </a:cubicBezTo>
                    <a:cubicBezTo>
                      <a:pt x="115" y="111"/>
                      <a:pt x="115" y="111"/>
                      <a:pt x="115" y="111"/>
                    </a:cubicBezTo>
                    <a:cubicBezTo>
                      <a:pt x="116" y="116"/>
                      <a:pt x="116" y="116"/>
                      <a:pt x="116" y="116"/>
                    </a:cubicBezTo>
                    <a:cubicBezTo>
                      <a:pt x="116" y="117"/>
                      <a:pt x="116" y="118"/>
                      <a:pt x="119" y="118"/>
                    </a:cubicBezTo>
                    <a:cubicBezTo>
                      <a:pt x="124" y="119"/>
                      <a:pt x="128" y="122"/>
                      <a:pt x="131" y="127"/>
                    </a:cubicBezTo>
                    <a:cubicBezTo>
                      <a:pt x="133" y="131"/>
                      <a:pt x="134" y="134"/>
                      <a:pt x="134" y="137"/>
                    </a:cubicBezTo>
                    <a:cubicBezTo>
                      <a:pt x="133" y="138"/>
                      <a:pt x="133" y="138"/>
                      <a:pt x="133" y="138"/>
                    </a:cubicBezTo>
                    <a:cubicBezTo>
                      <a:pt x="132" y="138"/>
                      <a:pt x="132" y="138"/>
                      <a:pt x="132" y="138"/>
                    </a:cubicBezTo>
                    <a:cubicBezTo>
                      <a:pt x="128" y="139"/>
                      <a:pt x="128" y="139"/>
                      <a:pt x="128" y="139"/>
                    </a:cubicBezTo>
                    <a:cubicBezTo>
                      <a:pt x="128" y="139"/>
                      <a:pt x="128" y="139"/>
                      <a:pt x="128" y="139"/>
                    </a:cubicBezTo>
                    <a:cubicBezTo>
                      <a:pt x="128" y="139"/>
                      <a:pt x="128" y="139"/>
                      <a:pt x="128" y="139"/>
                    </a:cubicBezTo>
                    <a:cubicBezTo>
                      <a:pt x="125" y="139"/>
                      <a:pt x="124" y="139"/>
                      <a:pt x="124" y="139"/>
                    </a:cubicBezTo>
                    <a:cubicBezTo>
                      <a:pt x="124" y="140"/>
                      <a:pt x="124" y="140"/>
                      <a:pt x="124" y="140"/>
                    </a:cubicBezTo>
                    <a:cubicBezTo>
                      <a:pt x="124" y="140"/>
                      <a:pt x="124" y="140"/>
                      <a:pt x="124" y="140"/>
                    </a:cubicBezTo>
                    <a:cubicBezTo>
                      <a:pt x="123" y="144"/>
                      <a:pt x="123" y="145"/>
                      <a:pt x="124" y="146"/>
                    </a:cubicBezTo>
                    <a:cubicBezTo>
                      <a:pt x="124" y="146"/>
                      <a:pt x="124" y="146"/>
                      <a:pt x="125" y="146"/>
                    </a:cubicBezTo>
                    <a:cubicBezTo>
                      <a:pt x="128" y="146"/>
                      <a:pt x="130" y="145"/>
                      <a:pt x="135" y="142"/>
                    </a:cubicBezTo>
                    <a:cubicBezTo>
                      <a:pt x="135" y="141"/>
                      <a:pt x="136" y="141"/>
                      <a:pt x="137" y="141"/>
                    </a:cubicBezTo>
                    <a:cubicBezTo>
                      <a:pt x="138" y="141"/>
                      <a:pt x="140" y="142"/>
                      <a:pt x="145" y="148"/>
                    </a:cubicBezTo>
                    <a:cubicBezTo>
                      <a:pt x="155" y="162"/>
                      <a:pt x="155" y="162"/>
                      <a:pt x="155" y="162"/>
                    </a:cubicBezTo>
                    <a:cubicBezTo>
                      <a:pt x="155" y="162"/>
                      <a:pt x="155" y="162"/>
                      <a:pt x="155" y="162"/>
                    </a:cubicBezTo>
                    <a:cubicBezTo>
                      <a:pt x="155" y="162"/>
                      <a:pt x="155" y="162"/>
                      <a:pt x="155" y="162"/>
                    </a:cubicBezTo>
                    <a:cubicBezTo>
                      <a:pt x="158" y="169"/>
                      <a:pt x="158" y="169"/>
                      <a:pt x="158" y="169"/>
                    </a:cubicBezTo>
                    <a:cubicBezTo>
                      <a:pt x="158" y="169"/>
                      <a:pt x="158" y="169"/>
                      <a:pt x="158" y="169"/>
                    </a:cubicBezTo>
                    <a:cubicBezTo>
                      <a:pt x="158" y="169"/>
                      <a:pt x="158" y="169"/>
                      <a:pt x="158" y="169"/>
                    </a:cubicBezTo>
                    <a:cubicBezTo>
                      <a:pt x="160" y="180"/>
                      <a:pt x="160" y="180"/>
                      <a:pt x="160" y="180"/>
                    </a:cubicBezTo>
                    <a:cubicBezTo>
                      <a:pt x="160" y="180"/>
                      <a:pt x="160" y="180"/>
                      <a:pt x="160" y="180"/>
                    </a:cubicBezTo>
                    <a:cubicBezTo>
                      <a:pt x="160" y="181"/>
                      <a:pt x="160" y="181"/>
                      <a:pt x="160" y="181"/>
                    </a:cubicBezTo>
                    <a:cubicBezTo>
                      <a:pt x="161" y="187"/>
                      <a:pt x="161" y="196"/>
                      <a:pt x="156" y="198"/>
                    </a:cubicBezTo>
                    <a:cubicBezTo>
                      <a:pt x="156" y="201"/>
                      <a:pt x="153" y="203"/>
                      <a:pt x="151" y="205"/>
                    </a:cubicBezTo>
                    <a:cubicBezTo>
                      <a:pt x="147" y="207"/>
                      <a:pt x="145" y="209"/>
                      <a:pt x="145" y="210"/>
                    </a:cubicBezTo>
                    <a:cubicBezTo>
                      <a:pt x="145" y="211"/>
                      <a:pt x="145" y="213"/>
                      <a:pt x="149" y="216"/>
                    </a:cubicBezTo>
                    <a:cubicBezTo>
                      <a:pt x="152" y="220"/>
                      <a:pt x="154" y="223"/>
                      <a:pt x="154" y="225"/>
                    </a:cubicBezTo>
                    <a:cubicBezTo>
                      <a:pt x="154" y="227"/>
                      <a:pt x="152" y="228"/>
                      <a:pt x="150" y="228"/>
                    </a:cubicBezTo>
                    <a:cubicBezTo>
                      <a:pt x="150" y="228"/>
                      <a:pt x="149" y="228"/>
                      <a:pt x="148" y="228"/>
                    </a:cubicBezTo>
                    <a:cubicBezTo>
                      <a:pt x="144" y="226"/>
                      <a:pt x="144" y="226"/>
                      <a:pt x="144" y="226"/>
                    </a:cubicBezTo>
                    <a:cubicBezTo>
                      <a:pt x="138" y="229"/>
                      <a:pt x="138" y="229"/>
                      <a:pt x="138" y="229"/>
                    </a:cubicBezTo>
                    <a:cubicBezTo>
                      <a:pt x="137" y="230"/>
                      <a:pt x="136" y="231"/>
                      <a:pt x="136" y="232"/>
                    </a:cubicBezTo>
                    <a:cubicBezTo>
                      <a:pt x="136" y="237"/>
                      <a:pt x="134" y="237"/>
                      <a:pt x="133" y="237"/>
                    </a:cubicBezTo>
                    <a:cubicBezTo>
                      <a:pt x="133" y="237"/>
                      <a:pt x="131" y="237"/>
                      <a:pt x="131" y="234"/>
                    </a:cubicBezTo>
                    <a:cubicBezTo>
                      <a:pt x="131" y="233"/>
                      <a:pt x="130" y="232"/>
                      <a:pt x="129" y="231"/>
                    </a:cubicBezTo>
                    <a:cubicBezTo>
                      <a:pt x="129" y="231"/>
                      <a:pt x="129" y="231"/>
                      <a:pt x="129" y="231"/>
                    </a:cubicBezTo>
                    <a:cubicBezTo>
                      <a:pt x="129" y="231"/>
                      <a:pt x="129" y="231"/>
                      <a:pt x="129" y="231"/>
                    </a:cubicBezTo>
                    <a:cubicBezTo>
                      <a:pt x="128" y="229"/>
                      <a:pt x="127" y="229"/>
                      <a:pt x="126" y="229"/>
                    </a:cubicBezTo>
                    <a:cubicBezTo>
                      <a:pt x="126" y="229"/>
                      <a:pt x="126" y="229"/>
                      <a:pt x="126" y="229"/>
                    </a:cubicBezTo>
                    <a:cubicBezTo>
                      <a:pt x="126" y="229"/>
                      <a:pt x="126" y="229"/>
                      <a:pt x="126" y="229"/>
                    </a:cubicBezTo>
                    <a:cubicBezTo>
                      <a:pt x="120" y="228"/>
                      <a:pt x="120" y="228"/>
                      <a:pt x="120" y="228"/>
                    </a:cubicBezTo>
                    <a:cubicBezTo>
                      <a:pt x="120" y="228"/>
                      <a:pt x="119" y="228"/>
                      <a:pt x="119" y="228"/>
                    </a:cubicBezTo>
                    <a:cubicBezTo>
                      <a:pt x="118" y="228"/>
                      <a:pt x="118" y="228"/>
                      <a:pt x="118" y="228"/>
                    </a:cubicBezTo>
                    <a:cubicBezTo>
                      <a:pt x="118" y="228"/>
                      <a:pt x="118" y="228"/>
                      <a:pt x="118" y="228"/>
                    </a:cubicBezTo>
                    <a:cubicBezTo>
                      <a:pt x="120" y="231"/>
                      <a:pt x="117" y="233"/>
                      <a:pt x="116" y="235"/>
                    </a:cubicBezTo>
                    <a:cubicBezTo>
                      <a:pt x="115" y="235"/>
                      <a:pt x="114" y="236"/>
                      <a:pt x="113" y="237"/>
                    </a:cubicBezTo>
                    <a:cubicBezTo>
                      <a:pt x="112" y="237"/>
                      <a:pt x="112" y="237"/>
                      <a:pt x="112" y="237"/>
                    </a:cubicBezTo>
                    <a:cubicBezTo>
                      <a:pt x="112" y="237"/>
                      <a:pt x="112" y="237"/>
                      <a:pt x="112" y="237"/>
                    </a:cubicBezTo>
                    <a:cubicBezTo>
                      <a:pt x="110" y="239"/>
                      <a:pt x="110" y="241"/>
                      <a:pt x="111" y="243"/>
                    </a:cubicBezTo>
                    <a:cubicBezTo>
                      <a:pt x="112" y="245"/>
                      <a:pt x="114" y="246"/>
                      <a:pt x="116" y="247"/>
                    </a:cubicBezTo>
                    <a:cubicBezTo>
                      <a:pt x="125" y="248"/>
                      <a:pt x="125" y="248"/>
                      <a:pt x="125" y="248"/>
                    </a:cubicBezTo>
                    <a:cubicBezTo>
                      <a:pt x="131" y="246"/>
                      <a:pt x="131" y="246"/>
                      <a:pt x="131" y="246"/>
                    </a:cubicBezTo>
                    <a:cubicBezTo>
                      <a:pt x="131" y="246"/>
                      <a:pt x="131" y="246"/>
                      <a:pt x="131" y="246"/>
                    </a:cubicBezTo>
                    <a:cubicBezTo>
                      <a:pt x="131" y="246"/>
                      <a:pt x="131" y="246"/>
                      <a:pt x="131" y="246"/>
                    </a:cubicBezTo>
                    <a:cubicBezTo>
                      <a:pt x="139" y="246"/>
                      <a:pt x="139" y="246"/>
                      <a:pt x="139" y="246"/>
                    </a:cubicBezTo>
                    <a:cubicBezTo>
                      <a:pt x="139" y="246"/>
                      <a:pt x="139" y="246"/>
                      <a:pt x="139" y="246"/>
                    </a:cubicBezTo>
                    <a:cubicBezTo>
                      <a:pt x="139" y="246"/>
                      <a:pt x="139" y="246"/>
                      <a:pt x="139" y="246"/>
                    </a:cubicBezTo>
                    <a:cubicBezTo>
                      <a:pt x="142" y="246"/>
                      <a:pt x="142" y="246"/>
                      <a:pt x="142" y="246"/>
                    </a:cubicBezTo>
                    <a:cubicBezTo>
                      <a:pt x="142" y="246"/>
                      <a:pt x="142" y="246"/>
                      <a:pt x="142" y="246"/>
                    </a:cubicBezTo>
                    <a:cubicBezTo>
                      <a:pt x="140" y="244"/>
                      <a:pt x="140" y="242"/>
                      <a:pt x="140" y="241"/>
                    </a:cubicBezTo>
                    <a:cubicBezTo>
                      <a:pt x="140" y="240"/>
                      <a:pt x="141" y="240"/>
                      <a:pt x="142" y="240"/>
                    </a:cubicBezTo>
                    <a:cubicBezTo>
                      <a:pt x="142" y="240"/>
                      <a:pt x="142" y="240"/>
                      <a:pt x="142" y="240"/>
                    </a:cubicBezTo>
                    <a:cubicBezTo>
                      <a:pt x="142" y="240"/>
                      <a:pt x="142" y="240"/>
                      <a:pt x="142" y="240"/>
                    </a:cubicBezTo>
                    <a:cubicBezTo>
                      <a:pt x="147" y="240"/>
                      <a:pt x="147" y="240"/>
                      <a:pt x="147" y="240"/>
                    </a:cubicBezTo>
                    <a:cubicBezTo>
                      <a:pt x="149" y="240"/>
                      <a:pt x="153" y="241"/>
                      <a:pt x="157" y="248"/>
                    </a:cubicBezTo>
                    <a:cubicBezTo>
                      <a:pt x="160" y="253"/>
                      <a:pt x="160" y="253"/>
                      <a:pt x="160" y="253"/>
                    </a:cubicBezTo>
                    <a:cubicBezTo>
                      <a:pt x="164" y="258"/>
                      <a:pt x="164" y="258"/>
                      <a:pt x="164" y="258"/>
                    </a:cubicBezTo>
                    <a:cubicBezTo>
                      <a:pt x="168" y="261"/>
                      <a:pt x="171" y="263"/>
                      <a:pt x="171" y="266"/>
                    </a:cubicBezTo>
                    <a:cubicBezTo>
                      <a:pt x="171" y="269"/>
                      <a:pt x="171" y="269"/>
                      <a:pt x="171" y="269"/>
                    </a:cubicBezTo>
                    <a:cubicBezTo>
                      <a:pt x="171" y="270"/>
                      <a:pt x="171" y="271"/>
                      <a:pt x="172" y="272"/>
                    </a:cubicBezTo>
                    <a:cubicBezTo>
                      <a:pt x="175" y="276"/>
                      <a:pt x="182" y="281"/>
                      <a:pt x="191" y="286"/>
                    </a:cubicBezTo>
                    <a:cubicBezTo>
                      <a:pt x="198" y="290"/>
                      <a:pt x="206" y="294"/>
                      <a:pt x="213" y="296"/>
                    </a:cubicBezTo>
                    <a:cubicBezTo>
                      <a:pt x="214" y="297"/>
                      <a:pt x="215" y="297"/>
                      <a:pt x="216" y="297"/>
                    </a:cubicBezTo>
                    <a:cubicBezTo>
                      <a:pt x="217" y="297"/>
                      <a:pt x="217" y="297"/>
                      <a:pt x="217" y="297"/>
                    </a:cubicBezTo>
                    <a:cubicBezTo>
                      <a:pt x="217" y="297"/>
                      <a:pt x="218" y="295"/>
                      <a:pt x="213" y="289"/>
                    </a:cubicBezTo>
                    <a:cubicBezTo>
                      <a:pt x="206" y="279"/>
                      <a:pt x="206" y="279"/>
                      <a:pt x="206" y="279"/>
                    </a:cubicBezTo>
                    <a:cubicBezTo>
                      <a:pt x="199" y="273"/>
                      <a:pt x="199" y="273"/>
                      <a:pt x="199" y="273"/>
                    </a:cubicBezTo>
                    <a:cubicBezTo>
                      <a:pt x="195" y="271"/>
                      <a:pt x="193" y="267"/>
                      <a:pt x="194" y="263"/>
                    </a:cubicBezTo>
                    <a:cubicBezTo>
                      <a:pt x="194" y="262"/>
                      <a:pt x="194" y="262"/>
                      <a:pt x="194" y="262"/>
                    </a:cubicBezTo>
                    <a:cubicBezTo>
                      <a:pt x="194" y="262"/>
                      <a:pt x="194" y="262"/>
                      <a:pt x="194" y="262"/>
                    </a:cubicBezTo>
                    <a:cubicBezTo>
                      <a:pt x="195" y="260"/>
                      <a:pt x="195" y="260"/>
                      <a:pt x="195" y="260"/>
                    </a:cubicBezTo>
                    <a:cubicBezTo>
                      <a:pt x="196" y="259"/>
                      <a:pt x="196" y="259"/>
                      <a:pt x="196" y="259"/>
                    </a:cubicBezTo>
                    <a:cubicBezTo>
                      <a:pt x="197" y="259"/>
                      <a:pt x="197" y="259"/>
                      <a:pt x="197" y="259"/>
                    </a:cubicBezTo>
                    <a:cubicBezTo>
                      <a:pt x="198" y="259"/>
                      <a:pt x="200" y="259"/>
                      <a:pt x="201" y="261"/>
                    </a:cubicBezTo>
                    <a:cubicBezTo>
                      <a:pt x="201" y="261"/>
                      <a:pt x="201" y="261"/>
                      <a:pt x="201" y="261"/>
                    </a:cubicBezTo>
                    <a:cubicBezTo>
                      <a:pt x="201" y="261"/>
                      <a:pt x="201" y="261"/>
                      <a:pt x="201" y="261"/>
                    </a:cubicBezTo>
                    <a:cubicBezTo>
                      <a:pt x="202" y="262"/>
                      <a:pt x="202" y="262"/>
                      <a:pt x="202" y="262"/>
                    </a:cubicBezTo>
                    <a:cubicBezTo>
                      <a:pt x="203" y="261"/>
                      <a:pt x="203" y="261"/>
                      <a:pt x="203" y="261"/>
                    </a:cubicBezTo>
                    <a:cubicBezTo>
                      <a:pt x="203" y="261"/>
                      <a:pt x="203" y="261"/>
                      <a:pt x="203" y="261"/>
                    </a:cubicBezTo>
                    <a:cubicBezTo>
                      <a:pt x="204" y="261"/>
                      <a:pt x="205" y="261"/>
                      <a:pt x="209" y="266"/>
                    </a:cubicBezTo>
                    <a:cubicBezTo>
                      <a:pt x="218" y="275"/>
                      <a:pt x="218" y="275"/>
                      <a:pt x="218" y="275"/>
                    </a:cubicBezTo>
                    <a:cubicBezTo>
                      <a:pt x="224" y="279"/>
                      <a:pt x="224" y="279"/>
                      <a:pt x="224" y="279"/>
                    </a:cubicBezTo>
                    <a:cubicBezTo>
                      <a:pt x="224" y="279"/>
                      <a:pt x="224" y="279"/>
                      <a:pt x="224" y="279"/>
                    </a:cubicBezTo>
                    <a:cubicBezTo>
                      <a:pt x="224" y="279"/>
                      <a:pt x="224" y="279"/>
                      <a:pt x="224" y="279"/>
                    </a:cubicBezTo>
                    <a:cubicBezTo>
                      <a:pt x="227" y="283"/>
                      <a:pt x="227" y="283"/>
                      <a:pt x="227" y="283"/>
                    </a:cubicBezTo>
                    <a:cubicBezTo>
                      <a:pt x="226" y="280"/>
                      <a:pt x="226" y="280"/>
                      <a:pt x="226" y="280"/>
                    </a:cubicBezTo>
                    <a:cubicBezTo>
                      <a:pt x="226" y="280"/>
                      <a:pt x="226" y="280"/>
                      <a:pt x="226" y="280"/>
                    </a:cubicBezTo>
                    <a:cubicBezTo>
                      <a:pt x="226" y="280"/>
                      <a:pt x="226" y="280"/>
                      <a:pt x="226" y="280"/>
                    </a:cubicBezTo>
                    <a:cubicBezTo>
                      <a:pt x="226" y="277"/>
                      <a:pt x="226" y="277"/>
                      <a:pt x="226" y="277"/>
                    </a:cubicBezTo>
                    <a:cubicBezTo>
                      <a:pt x="226" y="277"/>
                      <a:pt x="226" y="277"/>
                      <a:pt x="226" y="277"/>
                    </a:cubicBezTo>
                    <a:cubicBezTo>
                      <a:pt x="227" y="276"/>
                      <a:pt x="227" y="276"/>
                      <a:pt x="227" y="276"/>
                    </a:cubicBezTo>
                    <a:cubicBezTo>
                      <a:pt x="227" y="276"/>
                      <a:pt x="227" y="276"/>
                      <a:pt x="228" y="275"/>
                    </a:cubicBezTo>
                    <a:cubicBezTo>
                      <a:pt x="229" y="274"/>
                      <a:pt x="229" y="273"/>
                      <a:pt x="228" y="270"/>
                    </a:cubicBezTo>
                    <a:cubicBezTo>
                      <a:pt x="225" y="262"/>
                      <a:pt x="225" y="261"/>
                      <a:pt x="226" y="260"/>
                    </a:cubicBezTo>
                    <a:cubicBezTo>
                      <a:pt x="226" y="260"/>
                      <a:pt x="226" y="259"/>
                      <a:pt x="227" y="259"/>
                    </a:cubicBezTo>
                    <a:cubicBezTo>
                      <a:pt x="228" y="259"/>
                      <a:pt x="229" y="260"/>
                      <a:pt x="231" y="262"/>
                    </a:cubicBezTo>
                    <a:cubicBezTo>
                      <a:pt x="231" y="262"/>
                      <a:pt x="231" y="262"/>
                      <a:pt x="231" y="262"/>
                    </a:cubicBezTo>
                    <a:cubicBezTo>
                      <a:pt x="231" y="262"/>
                      <a:pt x="231" y="262"/>
                      <a:pt x="231" y="262"/>
                    </a:cubicBezTo>
                    <a:cubicBezTo>
                      <a:pt x="231" y="263"/>
                      <a:pt x="231" y="263"/>
                      <a:pt x="231" y="263"/>
                    </a:cubicBezTo>
                    <a:cubicBezTo>
                      <a:pt x="229" y="257"/>
                      <a:pt x="229" y="257"/>
                      <a:pt x="229" y="257"/>
                    </a:cubicBezTo>
                    <a:cubicBezTo>
                      <a:pt x="225" y="254"/>
                      <a:pt x="225" y="254"/>
                      <a:pt x="225" y="254"/>
                    </a:cubicBezTo>
                    <a:cubicBezTo>
                      <a:pt x="224" y="252"/>
                      <a:pt x="223" y="250"/>
                      <a:pt x="224" y="248"/>
                    </a:cubicBezTo>
                    <a:cubicBezTo>
                      <a:pt x="225" y="246"/>
                      <a:pt x="225" y="246"/>
                      <a:pt x="225" y="246"/>
                    </a:cubicBezTo>
                    <a:cubicBezTo>
                      <a:pt x="215" y="241"/>
                      <a:pt x="215" y="241"/>
                      <a:pt x="215" y="241"/>
                    </a:cubicBezTo>
                    <a:cubicBezTo>
                      <a:pt x="213" y="239"/>
                      <a:pt x="211" y="238"/>
                      <a:pt x="211" y="236"/>
                    </a:cubicBezTo>
                    <a:cubicBezTo>
                      <a:pt x="202" y="218"/>
                      <a:pt x="202" y="218"/>
                      <a:pt x="202" y="218"/>
                    </a:cubicBezTo>
                    <a:cubicBezTo>
                      <a:pt x="198" y="209"/>
                      <a:pt x="198" y="208"/>
                      <a:pt x="199" y="207"/>
                    </a:cubicBezTo>
                    <a:cubicBezTo>
                      <a:pt x="199" y="207"/>
                      <a:pt x="199" y="206"/>
                      <a:pt x="200" y="206"/>
                    </a:cubicBezTo>
                    <a:cubicBezTo>
                      <a:pt x="201" y="206"/>
                      <a:pt x="202" y="207"/>
                      <a:pt x="204" y="210"/>
                    </a:cubicBezTo>
                    <a:cubicBezTo>
                      <a:pt x="206" y="211"/>
                      <a:pt x="206" y="211"/>
                      <a:pt x="206" y="211"/>
                    </a:cubicBezTo>
                    <a:cubicBezTo>
                      <a:pt x="203" y="207"/>
                      <a:pt x="203" y="207"/>
                      <a:pt x="203" y="207"/>
                    </a:cubicBezTo>
                    <a:cubicBezTo>
                      <a:pt x="202" y="205"/>
                      <a:pt x="202" y="204"/>
                      <a:pt x="202" y="203"/>
                    </a:cubicBezTo>
                    <a:cubicBezTo>
                      <a:pt x="202" y="202"/>
                      <a:pt x="203" y="201"/>
                      <a:pt x="205" y="200"/>
                    </a:cubicBezTo>
                    <a:cubicBezTo>
                      <a:pt x="206" y="200"/>
                      <a:pt x="206" y="200"/>
                      <a:pt x="207" y="200"/>
                    </a:cubicBezTo>
                    <a:cubicBezTo>
                      <a:pt x="211" y="200"/>
                      <a:pt x="215" y="202"/>
                      <a:pt x="220" y="206"/>
                    </a:cubicBezTo>
                    <a:cubicBezTo>
                      <a:pt x="220" y="206"/>
                      <a:pt x="220" y="206"/>
                      <a:pt x="220" y="206"/>
                    </a:cubicBezTo>
                    <a:cubicBezTo>
                      <a:pt x="220" y="206"/>
                      <a:pt x="220" y="206"/>
                      <a:pt x="220" y="206"/>
                    </a:cubicBezTo>
                    <a:cubicBezTo>
                      <a:pt x="226" y="213"/>
                      <a:pt x="226" y="213"/>
                      <a:pt x="226" y="213"/>
                    </a:cubicBezTo>
                    <a:cubicBezTo>
                      <a:pt x="226" y="213"/>
                      <a:pt x="226" y="213"/>
                      <a:pt x="226" y="213"/>
                    </a:cubicBezTo>
                    <a:cubicBezTo>
                      <a:pt x="227" y="213"/>
                      <a:pt x="227" y="213"/>
                      <a:pt x="227" y="213"/>
                    </a:cubicBezTo>
                    <a:cubicBezTo>
                      <a:pt x="229" y="217"/>
                      <a:pt x="229" y="217"/>
                      <a:pt x="229" y="217"/>
                    </a:cubicBezTo>
                    <a:cubicBezTo>
                      <a:pt x="229" y="218"/>
                      <a:pt x="229" y="218"/>
                      <a:pt x="229" y="218"/>
                    </a:cubicBezTo>
                    <a:cubicBezTo>
                      <a:pt x="229" y="218"/>
                      <a:pt x="229" y="218"/>
                      <a:pt x="229" y="218"/>
                    </a:cubicBezTo>
                    <a:cubicBezTo>
                      <a:pt x="227" y="222"/>
                      <a:pt x="228" y="223"/>
                      <a:pt x="228" y="223"/>
                    </a:cubicBezTo>
                    <a:cubicBezTo>
                      <a:pt x="228" y="223"/>
                      <a:pt x="229" y="223"/>
                      <a:pt x="229" y="223"/>
                    </a:cubicBezTo>
                    <a:cubicBezTo>
                      <a:pt x="233" y="223"/>
                      <a:pt x="233" y="223"/>
                      <a:pt x="233" y="223"/>
                    </a:cubicBezTo>
                    <a:cubicBezTo>
                      <a:pt x="235" y="223"/>
                      <a:pt x="236" y="225"/>
                      <a:pt x="237" y="226"/>
                    </a:cubicBezTo>
                    <a:cubicBezTo>
                      <a:pt x="237" y="226"/>
                      <a:pt x="237" y="226"/>
                      <a:pt x="237" y="226"/>
                    </a:cubicBezTo>
                    <a:cubicBezTo>
                      <a:pt x="237" y="226"/>
                      <a:pt x="237" y="226"/>
                      <a:pt x="237" y="226"/>
                    </a:cubicBezTo>
                    <a:cubicBezTo>
                      <a:pt x="238" y="230"/>
                      <a:pt x="238" y="230"/>
                      <a:pt x="238" y="230"/>
                    </a:cubicBezTo>
                    <a:cubicBezTo>
                      <a:pt x="240" y="233"/>
                      <a:pt x="240" y="233"/>
                      <a:pt x="240" y="233"/>
                    </a:cubicBezTo>
                    <a:cubicBezTo>
                      <a:pt x="241" y="233"/>
                      <a:pt x="242" y="231"/>
                      <a:pt x="243" y="226"/>
                    </a:cubicBezTo>
                    <a:cubicBezTo>
                      <a:pt x="243" y="215"/>
                      <a:pt x="243" y="215"/>
                      <a:pt x="243" y="215"/>
                    </a:cubicBezTo>
                    <a:cubicBezTo>
                      <a:pt x="245" y="215"/>
                      <a:pt x="245" y="215"/>
                      <a:pt x="245" y="215"/>
                    </a:cubicBezTo>
                    <a:cubicBezTo>
                      <a:pt x="246" y="217"/>
                      <a:pt x="247" y="218"/>
                      <a:pt x="248" y="218"/>
                    </a:cubicBezTo>
                    <a:cubicBezTo>
                      <a:pt x="248" y="218"/>
                      <a:pt x="249" y="218"/>
                      <a:pt x="250" y="217"/>
                    </a:cubicBezTo>
                    <a:cubicBezTo>
                      <a:pt x="252" y="212"/>
                      <a:pt x="252" y="212"/>
                      <a:pt x="252" y="212"/>
                    </a:cubicBezTo>
                    <a:cubicBezTo>
                      <a:pt x="253" y="209"/>
                      <a:pt x="252" y="209"/>
                      <a:pt x="251" y="208"/>
                    </a:cubicBezTo>
                    <a:cubicBezTo>
                      <a:pt x="251" y="208"/>
                      <a:pt x="251" y="208"/>
                      <a:pt x="251" y="208"/>
                    </a:cubicBezTo>
                    <a:cubicBezTo>
                      <a:pt x="251" y="208"/>
                      <a:pt x="251" y="208"/>
                      <a:pt x="251" y="208"/>
                    </a:cubicBezTo>
                    <a:cubicBezTo>
                      <a:pt x="250" y="207"/>
                      <a:pt x="249" y="206"/>
                      <a:pt x="250" y="204"/>
                    </a:cubicBezTo>
                    <a:cubicBezTo>
                      <a:pt x="250" y="203"/>
                      <a:pt x="252" y="203"/>
                      <a:pt x="254" y="203"/>
                    </a:cubicBezTo>
                    <a:cubicBezTo>
                      <a:pt x="254" y="203"/>
                      <a:pt x="254" y="203"/>
                      <a:pt x="254" y="203"/>
                    </a:cubicBezTo>
                    <a:cubicBezTo>
                      <a:pt x="255" y="203"/>
                      <a:pt x="255" y="203"/>
                      <a:pt x="255" y="203"/>
                    </a:cubicBezTo>
                    <a:cubicBezTo>
                      <a:pt x="259" y="203"/>
                      <a:pt x="259" y="203"/>
                      <a:pt x="259" y="203"/>
                    </a:cubicBezTo>
                    <a:cubicBezTo>
                      <a:pt x="260" y="202"/>
                      <a:pt x="260" y="200"/>
                      <a:pt x="259" y="198"/>
                    </a:cubicBezTo>
                    <a:cubicBezTo>
                      <a:pt x="259" y="198"/>
                      <a:pt x="259" y="198"/>
                      <a:pt x="259" y="198"/>
                    </a:cubicBezTo>
                    <a:cubicBezTo>
                      <a:pt x="259" y="198"/>
                      <a:pt x="259" y="198"/>
                      <a:pt x="259" y="198"/>
                    </a:cubicBezTo>
                    <a:cubicBezTo>
                      <a:pt x="258" y="196"/>
                      <a:pt x="257" y="194"/>
                      <a:pt x="256" y="193"/>
                    </a:cubicBezTo>
                    <a:cubicBezTo>
                      <a:pt x="250" y="193"/>
                      <a:pt x="250" y="193"/>
                      <a:pt x="250" y="193"/>
                    </a:cubicBezTo>
                    <a:cubicBezTo>
                      <a:pt x="248" y="194"/>
                      <a:pt x="248" y="194"/>
                      <a:pt x="248" y="194"/>
                    </a:cubicBezTo>
                    <a:cubicBezTo>
                      <a:pt x="247" y="194"/>
                      <a:pt x="247" y="194"/>
                      <a:pt x="247" y="194"/>
                    </a:cubicBezTo>
                    <a:cubicBezTo>
                      <a:pt x="247" y="193"/>
                      <a:pt x="247" y="193"/>
                      <a:pt x="247" y="193"/>
                    </a:cubicBezTo>
                    <a:cubicBezTo>
                      <a:pt x="246" y="188"/>
                      <a:pt x="246" y="188"/>
                      <a:pt x="246" y="188"/>
                    </a:cubicBezTo>
                    <a:cubicBezTo>
                      <a:pt x="246" y="188"/>
                      <a:pt x="246" y="188"/>
                      <a:pt x="246" y="188"/>
                    </a:cubicBezTo>
                    <a:cubicBezTo>
                      <a:pt x="245" y="188"/>
                      <a:pt x="245" y="188"/>
                      <a:pt x="245" y="188"/>
                    </a:cubicBezTo>
                    <a:cubicBezTo>
                      <a:pt x="243" y="189"/>
                      <a:pt x="243" y="189"/>
                      <a:pt x="243" y="189"/>
                    </a:cubicBezTo>
                    <a:cubicBezTo>
                      <a:pt x="242" y="190"/>
                      <a:pt x="242" y="190"/>
                      <a:pt x="242" y="190"/>
                    </a:cubicBezTo>
                    <a:cubicBezTo>
                      <a:pt x="242" y="190"/>
                      <a:pt x="242" y="190"/>
                      <a:pt x="242" y="190"/>
                    </a:cubicBezTo>
                    <a:cubicBezTo>
                      <a:pt x="241" y="190"/>
                      <a:pt x="240" y="190"/>
                      <a:pt x="239" y="190"/>
                    </a:cubicBezTo>
                    <a:cubicBezTo>
                      <a:pt x="236" y="190"/>
                      <a:pt x="233" y="189"/>
                      <a:pt x="232" y="187"/>
                    </a:cubicBezTo>
                    <a:cubicBezTo>
                      <a:pt x="232" y="187"/>
                      <a:pt x="232" y="187"/>
                      <a:pt x="232" y="187"/>
                    </a:cubicBezTo>
                    <a:cubicBezTo>
                      <a:pt x="232" y="186"/>
                      <a:pt x="232" y="186"/>
                      <a:pt x="232" y="186"/>
                    </a:cubicBezTo>
                    <a:cubicBezTo>
                      <a:pt x="232" y="185"/>
                      <a:pt x="233" y="182"/>
                      <a:pt x="234" y="180"/>
                    </a:cubicBezTo>
                    <a:cubicBezTo>
                      <a:pt x="236" y="173"/>
                      <a:pt x="236" y="173"/>
                      <a:pt x="236" y="173"/>
                    </a:cubicBezTo>
                    <a:cubicBezTo>
                      <a:pt x="234" y="171"/>
                      <a:pt x="231" y="170"/>
                      <a:pt x="228" y="170"/>
                    </a:cubicBezTo>
                    <a:cubicBezTo>
                      <a:pt x="223" y="170"/>
                      <a:pt x="223" y="170"/>
                      <a:pt x="223" y="170"/>
                    </a:cubicBezTo>
                    <a:cubicBezTo>
                      <a:pt x="223" y="170"/>
                      <a:pt x="223" y="170"/>
                      <a:pt x="223" y="170"/>
                    </a:cubicBezTo>
                    <a:cubicBezTo>
                      <a:pt x="223" y="170"/>
                      <a:pt x="223" y="170"/>
                      <a:pt x="223" y="170"/>
                    </a:cubicBezTo>
                    <a:cubicBezTo>
                      <a:pt x="219" y="169"/>
                      <a:pt x="219" y="169"/>
                      <a:pt x="219" y="169"/>
                    </a:cubicBezTo>
                    <a:cubicBezTo>
                      <a:pt x="219" y="169"/>
                      <a:pt x="219" y="169"/>
                      <a:pt x="219" y="169"/>
                    </a:cubicBezTo>
                    <a:cubicBezTo>
                      <a:pt x="218" y="169"/>
                      <a:pt x="218" y="169"/>
                      <a:pt x="218" y="169"/>
                    </a:cubicBezTo>
                    <a:cubicBezTo>
                      <a:pt x="216" y="168"/>
                      <a:pt x="216" y="168"/>
                      <a:pt x="216" y="168"/>
                    </a:cubicBezTo>
                    <a:cubicBezTo>
                      <a:pt x="215" y="168"/>
                      <a:pt x="214" y="168"/>
                      <a:pt x="214" y="168"/>
                    </a:cubicBezTo>
                    <a:cubicBezTo>
                      <a:pt x="212" y="168"/>
                      <a:pt x="211" y="167"/>
                      <a:pt x="210" y="165"/>
                    </a:cubicBezTo>
                    <a:cubicBezTo>
                      <a:pt x="210" y="162"/>
                      <a:pt x="210" y="162"/>
                      <a:pt x="210" y="162"/>
                    </a:cubicBezTo>
                    <a:cubicBezTo>
                      <a:pt x="209" y="159"/>
                      <a:pt x="209" y="159"/>
                      <a:pt x="209" y="159"/>
                    </a:cubicBezTo>
                    <a:cubicBezTo>
                      <a:pt x="208" y="158"/>
                      <a:pt x="205" y="156"/>
                      <a:pt x="198" y="152"/>
                    </a:cubicBezTo>
                    <a:cubicBezTo>
                      <a:pt x="198" y="152"/>
                      <a:pt x="198" y="152"/>
                      <a:pt x="198" y="152"/>
                    </a:cubicBezTo>
                    <a:cubicBezTo>
                      <a:pt x="197" y="152"/>
                      <a:pt x="197" y="152"/>
                      <a:pt x="197" y="152"/>
                    </a:cubicBezTo>
                    <a:cubicBezTo>
                      <a:pt x="196" y="151"/>
                      <a:pt x="194" y="149"/>
                      <a:pt x="194" y="147"/>
                    </a:cubicBezTo>
                    <a:cubicBezTo>
                      <a:pt x="194" y="145"/>
                      <a:pt x="196" y="144"/>
                      <a:pt x="199" y="143"/>
                    </a:cubicBezTo>
                    <a:cubicBezTo>
                      <a:pt x="199" y="141"/>
                      <a:pt x="199" y="141"/>
                      <a:pt x="199" y="141"/>
                    </a:cubicBezTo>
                    <a:cubicBezTo>
                      <a:pt x="197" y="136"/>
                      <a:pt x="197" y="136"/>
                      <a:pt x="197" y="136"/>
                    </a:cubicBezTo>
                    <a:cubicBezTo>
                      <a:pt x="197" y="136"/>
                      <a:pt x="197" y="136"/>
                      <a:pt x="197" y="136"/>
                    </a:cubicBezTo>
                    <a:cubicBezTo>
                      <a:pt x="197" y="136"/>
                      <a:pt x="197" y="136"/>
                      <a:pt x="197" y="136"/>
                    </a:cubicBezTo>
                    <a:cubicBezTo>
                      <a:pt x="196" y="134"/>
                      <a:pt x="196" y="132"/>
                      <a:pt x="197" y="131"/>
                    </a:cubicBezTo>
                    <a:cubicBezTo>
                      <a:pt x="197" y="131"/>
                      <a:pt x="198" y="130"/>
                      <a:pt x="199" y="130"/>
                    </a:cubicBezTo>
                    <a:cubicBezTo>
                      <a:pt x="200" y="130"/>
                      <a:pt x="201" y="131"/>
                      <a:pt x="203" y="132"/>
                    </a:cubicBezTo>
                    <a:cubicBezTo>
                      <a:pt x="206" y="134"/>
                      <a:pt x="206" y="134"/>
                      <a:pt x="206" y="134"/>
                    </a:cubicBezTo>
                    <a:cubicBezTo>
                      <a:pt x="210" y="135"/>
                      <a:pt x="210" y="135"/>
                      <a:pt x="210" y="135"/>
                    </a:cubicBezTo>
                    <a:cubicBezTo>
                      <a:pt x="211" y="135"/>
                      <a:pt x="211" y="135"/>
                      <a:pt x="211" y="136"/>
                    </a:cubicBezTo>
                    <a:cubicBezTo>
                      <a:pt x="211" y="135"/>
                      <a:pt x="211" y="135"/>
                      <a:pt x="211" y="135"/>
                    </a:cubicBezTo>
                    <a:cubicBezTo>
                      <a:pt x="208" y="131"/>
                      <a:pt x="208" y="131"/>
                      <a:pt x="208" y="131"/>
                    </a:cubicBezTo>
                    <a:cubicBezTo>
                      <a:pt x="202" y="129"/>
                      <a:pt x="202" y="129"/>
                      <a:pt x="202" y="129"/>
                    </a:cubicBezTo>
                    <a:cubicBezTo>
                      <a:pt x="200" y="128"/>
                      <a:pt x="199" y="127"/>
                      <a:pt x="198" y="125"/>
                    </a:cubicBezTo>
                    <a:cubicBezTo>
                      <a:pt x="198" y="124"/>
                      <a:pt x="198" y="124"/>
                      <a:pt x="198" y="123"/>
                    </a:cubicBezTo>
                    <a:cubicBezTo>
                      <a:pt x="199" y="121"/>
                      <a:pt x="200" y="120"/>
                      <a:pt x="202" y="120"/>
                    </a:cubicBezTo>
                    <a:cubicBezTo>
                      <a:pt x="206" y="120"/>
                      <a:pt x="206" y="120"/>
                      <a:pt x="206" y="120"/>
                    </a:cubicBezTo>
                    <a:cubicBezTo>
                      <a:pt x="207" y="119"/>
                      <a:pt x="207" y="119"/>
                      <a:pt x="207" y="119"/>
                    </a:cubicBezTo>
                    <a:cubicBezTo>
                      <a:pt x="207" y="117"/>
                      <a:pt x="207" y="117"/>
                      <a:pt x="207" y="117"/>
                    </a:cubicBezTo>
                    <a:cubicBezTo>
                      <a:pt x="203" y="110"/>
                      <a:pt x="203" y="110"/>
                      <a:pt x="203" y="110"/>
                    </a:cubicBezTo>
                    <a:cubicBezTo>
                      <a:pt x="202" y="110"/>
                      <a:pt x="201" y="111"/>
                      <a:pt x="198" y="113"/>
                    </a:cubicBezTo>
                    <a:cubicBezTo>
                      <a:pt x="198" y="113"/>
                      <a:pt x="198" y="113"/>
                      <a:pt x="198" y="113"/>
                    </a:cubicBezTo>
                    <a:cubicBezTo>
                      <a:pt x="198" y="113"/>
                      <a:pt x="198" y="113"/>
                      <a:pt x="198" y="113"/>
                    </a:cubicBezTo>
                    <a:cubicBezTo>
                      <a:pt x="187" y="116"/>
                      <a:pt x="187" y="116"/>
                      <a:pt x="187" y="116"/>
                    </a:cubicBezTo>
                    <a:cubicBezTo>
                      <a:pt x="187" y="116"/>
                      <a:pt x="187" y="116"/>
                      <a:pt x="187" y="116"/>
                    </a:cubicBezTo>
                    <a:cubicBezTo>
                      <a:pt x="187" y="116"/>
                      <a:pt x="187" y="116"/>
                      <a:pt x="187" y="116"/>
                    </a:cubicBezTo>
                    <a:cubicBezTo>
                      <a:pt x="186" y="116"/>
                      <a:pt x="183" y="116"/>
                      <a:pt x="183" y="114"/>
                    </a:cubicBezTo>
                    <a:cubicBezTo>
                      <a:pt x="182" y="112"/>
                      <a:pt x="183" y="110"/>
                      <a:pt x="186" y="107"/>
                    </a:cubicBezTo>
                    <a:cubicBezTo>
                      <a:pt x="186" y="107"/>
                      <a:pt x="186" y="107"/>
                      <a:pt x="186" y="107"/>
                    </a:cubicBezTo>
                    <a:cubicBezTo>
                      <a:pt x="186" y="107"/>
                      <a:pt x="186" y="107"/>
                      <a:pt x="186" y="107"/>
                    </a:cubicBezTo>
                    <a:cubicBezTo>
                      <a:pt x="191" y="103"/>
                      <a:pt x="191" y="103"/>
                      <a:pt x="191" y="103"/>
                    </a:cubicBezTo>
                    <a:cubicBezTo>
                      <a:pt x="195" y="100"/>
                      <a:pt x="195" y="100"/>
                      <a:pt x="195" y="100"/>
                    </a:cubicBezTo>
                    <a:cubicBezTo>
                      <a:pt x="195" y="100"/>
                      <a:pt x="195" y="99"/>
                      <a:pt x="194" y="98"/>
                    </a:cubicBezTo>
                    <a:cubicBezTo>
                      <a:pt x="192" y="95"/>
                      <a:pt x="191" y="95"/>
                      <a:pt x="190" y="95"/>
                    </a:cubicBezTo>
                    <a:cubicBezTo>
                      <a:pt x="190" y="95"/>
                      <a:pt x="190" y="95"/>
                      <a:pt x="190" y="95"/>
                    </a:cubicBezTo>
                    <a:cubicBezTo>
                      <a:pt x="189" y="95"/>
                      <a:pt x="189" y="95"/>
                      <a:pt x="189" y="95"/>
                    </a:cubicBezTo>
                    <a:cubicBezTo>
                      <a:pt x="189" y="95"/>
                      <a:pt x="189" y="95"/>
                      <a:pt x="189" y="95"/>
                    </a:cubicBezTo>
                    <a:cubicBezTo>
                      <a:pt x="189" y="95"/>
                      <a:pt x="187" y="96"/>
                      <a:pt x="184" y="98"/>
                    </a:cubicBezTo>
                    <a:cubicBezTo>
                      <a:pt x="184" y="98"/>
                      <a:pt x="184" y="98"/>
                      <a:pt x="184" y="98"/>
                    </a:cubicBezTo>
                    <a:cubicBezTo>
                      <a:pt x="184" y="98"/>
                      <a:pt x="184" y="98"/>
                      <a:pt x="184" y="98"/>
                    </a:cubicBezTo>
                    <a:cubicBezTo>
                      <a:pt x="178" y="98"/>
                      <a:pt x="178" y="98"/>
                      <a:pt x="178" y="98"/>
                    </a:cubicBezTo>
                    <a:cubicBezTo>
                      <a:pt x="178" y="98"/>
                      <a:pt x="178" y="98"/>
                      <a:pt x="178" y="98"/>
                    </a:cubicBezTo>
                    <a:cubicBezTo>
                      <a:pt x="177" y="98"/>
                      <a:pt x="177" y="98"/>
                      <a:pt x="177" y="98"/>
                    </a:cubicBezTo>
                    <a:cubicBezTo>
                      <a:pt x="176" y="97"/>
                      <a:pt x="175" y="94"/>
                      <a:pt x="175" y="90"/>
                    </a:cubicBezTo>
                    <a:cubicBezTo>
                      <a:pt x="175" y="88"/>
                      <a:pt x="174" y="87"/>
                      <a:pt x="174" y="87"/>
                    </a:cubicBezTo>
                    <a:cubicBezTo>
                      <a:pt x="173" y="87"/>
                      <a:pt x="173" y="87"/>
                      <a:pt x="173" y="87"/>
                    </a:cubicBezTo>
                    <a:cubicBezTo>
                      <a:pt x="168" y="90"/>
                      <a:pt x="168" y="90"/>
                      <a:pt x="168" y="90"/>
                    </a:cubicBezTo>
                    <a:cubicBezTo>
                      <a:pt x="168" y="90"/>
                      <a:pt x="168" y="90"/>
                      <a:pt x="168" y="90"/>
                    </a:cubicBezTo>
                    <a:cubicBezTo>
                      <a:pt x="168" y="90"/>
                      <a:pt x="168" y="90"/>
                      <a:pt x="168" y="90"/>
                    </a:cubicBezTo>
                    <a:cubicBezTo>
                      <a:pt x="168" y="90"/>
                      <a:pt x="167" y="90"/>
                      <a:pt x="167" y="90"/>
                    </a:cubicBezTo>
                    <a:cubicBezTo>
                      <a:pt x="165" y="90"/>
                      <a:pt x="164" y="89"/>
                      <a:pt x="164" y="89"/>
                    </a:cubicBezTo>
                    <a:cubicBezTo>
                      <a:pt x="164" y="87"/>
                      <a:pt x="164" y="86"/>
                      <a:pt x="166" y="84"/>
                    </a:cubicBezTo>
                    <a:cubicBezTo>
                      <a:pt x="171" y="76"/>
                      <a:pt x="171" y="76"/>
                      <a:pt x="171" y="76"/>
                    </a:cubicBezTo>
                    <a:cubicBezTo>
                      <a:pt x="171" y="76"/>
                      <a:pt x="171" y="76"/>
                      <a:pt x="171" y="76"/>
                    </a:cubicBezTo>
                    <a:cubicBezTo>
                      <a:pt x="171" y="75"/>
                      <a:pt x="170" y="75"/>
                      <a:pt x="167" y="74"/>
                    </a:cubicBezTo>
                    <a:cubicBezTo>
                      <a:pt x="161" y="73"/>
                      <a:pt x="161" y="73"/>
                      <a:pt x="161" y="73"/>
                    </a:cubicBezTo>
                    <a:cubicBezTo>
                      <a:pt x="157" y="79"/>
                      <a:pt x="157" y="79"/>
                      <a:pt x="157" y="79"/>
                    </a:cubicBezTo>
                    <a:cubicBezTo>
                      <a:pt x="155" y="82"/>
                      <a:pt x="153" y="84"/>
                      <a:pt x="152" y="84"/>
                    </a:cubicBezTo>
                    <a:cubicBezTo>
                      <a:pt x="151" y="84"/>
                      <a:pt x="151" y="83"/>
                      <a:pt x="150" y="82"/>
                    </a:cubicBezTo>
                    <a:cubicBezTo>
                      <a:pt x="147" y="70"/>
                      <a:pt x="147" y="70"/>
                      <a:pt x="147" y="70"/>
                    </a:cubicBezTo>
                    <a:cubicBezTo>
                      <a:pt x="146" y="69"/>
                      <a:pt x="145" y="69"/>
                      <a:pt x="145" y="69"/>
                    </a:cubicBezTo>
                    <a:cubicBezTo>
                      <a:pt x="145" y="69"/>
                      <a:pt x="143" y="69"/>
                      <a:pt x="141" y="73"/>
                    </a:cubicBezTo>
                    <a:cubicBezTo>
                      <a:pt x="141" y="75"/>
                      <a:pt x="139" y="76"/>
                      <a:pt x="138" y="76"/>
                    </a:cubicBezTo>
                    <a:cubicBezTo>
                      <a:pt x="137" y="76"/>
                      <a:pt x="136" y="75"/>
                      <a:pt x="135" y="74"/>
                    </a:cubicBezTo>
                    <a:cubicBezTo>
                      <a:pt x="134" y="73"/>
                      <a:pt x="132" y="69"/>
                      <a:pt x="134" y="67"/>
                    </a:cubicBezTo>
                    <a:cubicBezTo>
                      <a:pt x="138" y="62"/>
                      <a:pt x="138" y="62"/>
                      <a:pt x="138" y="62"/>
                    </a:cubicBezTo>
                    <a:cubicBezTo>
                      <a:pt x="140" y="60"/>
                      <a:pt x="140" y="58"/>
                      <a:pt x="140" y="57"/>
                    </a:cubicBezTo>
                    <a:cubicBezTo>
                      <a:pt x="133" y="44"/>
                      <a:pt x="133" y="44"/>
                      <a:pt x="133" y="44"/>
                    </a:cubicBezTo>
                    <a:cubicBezTo>
                      <a:pt x="133" y="44"/>
                      <a:pt x="133" y="43"/>
                      <a:pt x="127" y="42"/>
                    </a:cubicBezTo>
                    <a:cubicBezTo>
                      <a:pt x="120" y="41"/>
                      <a:pt x="118" y="39"/>
                      <a:pt x="117" y="38"/>
                    </a:cubicBezTo>
                    <a:cubicBezTo>
                      <a:pt x="116" y="37"/>
                      <a:pt x="115" y="37"/>
                      <a:pt x="114" y="37"/>
                    </a:cubicBezTo>
                    <a:cubicBezTo>
                      <a:pt x="113" y="37"/>
                      <a:pt x="112" y="38"/>
                      <a:pt x="110" y="40"/>
                    </a:cubicBezTo>
                    <a:cubicBezTo>
                      <a:pt x="108" y="43"/>
                      <a:pt x="106" y="46"/>
                      <a:pt x="107" y="50"/>
                    </a:cubicBezTo>
                    <a:cubicBezTo>
                      <a:pt x="107" y="56"/>
                      <a:pt x="107" y="56"/>
                      <a:pt x="107" y="56"/>
                    </a:cubicBezTo>
                    <a:cubicBezTo>
                      <a:pt x="107" y="56"/>
                      <a:pt x="107" y="56"/>
                      <a:pt x="107" y="56"/>
                    </a:cubicBezTo>
                    <a:cubicBezTo>
                      <a:pt x="107" y="56"/>
                      <a:pt x="107" y="56"/>
                      <a:pt x="107" y="56"/>
                    </a:cubicBezTo>
                    <a:cubicBezTo>
                      <a:pt x="105" y="63"/>
                      <a:pt x="105" y="63"/>
                      <a:pt x="105" y="63"/>
                    </a:cubicBezTo>
                    <a:cubicBezTo>
                      <a:pt x="104" y="67"/>
                      <a:pt x="104" y="67"/>
                      <a:pt x="104" y="67"/>
                    </a:cubicBezTo>
                    <a:cubicBezTo>
                      <a:pt x="103" y="64"/>
                      <a:pt x="103" y="64"/>
                      <a:pt x="103" y="64"/>
                    </a:cubicBezTo>
                    <a:cubicBezTo>
                      <a:pt x="100" y="60"/>
                      <a:pt x="100" y="60"/>
                      <a:pt x="100" y="60"/>
                    </a:cubicBezTo>
                    <a:cubicBezTo>
                      <a:pt x="100" y="59"/>
                      <a:pt x="100" y="59"/>
                      <a:pt x="100" y="59"/>
                    </a:cubicBezTo>
                    <a:cubicBezTo>
                      <a:pt x="100" y="59"/>
                      <a:pt x="100" y="59"/>
                      <a:pt x="100" y="59"/>
                    </a:cubicBezTo>
                    <a:cubicBezTo>
                      <a:pt x="98" y="53"/>
                      <a:pt x="98" y="53"/>
                      <a:pt x="98" y="53"/>
                    </a:cubicBezTo>
                    <a:cubicBezTo>
                      <a:pt x="97" y="51"/>
                      <a:pt x="96" y="50"/>
                      <a:pt x="95" y="50"/>
                    </a:cubicBezTo>
                    <a:cubicBezTo>
                      <a:pt x="94" y="50"/>
                      <a:pt x="93" y="51"/>
                      <a:pt x="93" y="52"/>
                    </a:cubicBezTo>
                    <a:cubicBezTo>
                      <a:pt x="93" y="52"/>
                      <a:pt x="93" y="52"/>
                      <a:pt x="93" y="52"/>
                    </a:cubicBezTo>
                    <a:cubicBezTo>
                      <a:pt x="92" y="52"/>
                      <a:pt x="92" y="52"/>
                      <a:pt x="92" y="52"/>
                    </a:cubicBezTo>
                    <a:cubicBezTo>
                      <a:pt x="87" y="59"/>
                      <a:pt x="87" y="59"/>
                      <a:pt x="87" y="59"/>
                    </a:cubicBezTo>
                    <a:cubicBezTo>
                      <a:pt x="86" y="59"/>
                      <a:pt x="86" y="59"/>
                      <a:pt x="86" y="59"/>
                    </a:cubicBezTo>
                    <a:cubicBezTo>
                      <a:pt x="86" y="59"/>
                      <a:pt x="86" y="59"/>
                      <a:pt x="86" y="59"/>
                    </a:cubicBezTo>
                    <a:cubicBezTo>
                      <a:pt x="85" y="59"/>
                      <a:pt x="85" y="59"/>
                      <a:pt x="84" y="59"/>
                    </a:cubicBezTo>
                    <a:cubicBezTo>
                      <a:pt x="80" y="59"/>
                      <a:pt x="79" y="54"/>
                      <a:pt x="79" y="52"/>
                    </a:cubicBezTo>
                    <a:cubicBezTo>
                      <a:pt x="79" y="48"/>
                      <a:pt x="80" y="43"/>
                      <a:pt x="82" y="36"/>
                    </a:cubicBezTo>
                    <a:cubicBezTo>
                      <a:pt x="84" y="32"/>
                      <a:pt x="83" y="29"/>
                      <a:pt x="83" y="28"/>
                    </a:cubicBezTo>
                    <a:cubicBezTo>
                      <a:pt x="77" y="9"/>
                      <a:pt x="77" y="9"/>
                      <a:pt x="77" y="9"/>
                    </a:cubicBezTo>
                    <a:cubicBezTo>
                      <a:pt x="76" y="7"/>
                      <a:pt x="73" y="6"/>
                      <a:pt x="70" y="6"/>
                    </a:cubicBezTo>
                    <a:cubicBezTo>
                      <a:pt x="69" y="6"/>
                      <a:pt x="69" y="6"/>
                      <a:pt x="68" y="6"/>
                    </a:cubicBezTo>
                    <a:cubicBezTo>
                      <a:pt x="64" y="6"/>
                      <a:pt x="60" y="8"/>
                      <a:pt x="56" y="11"/>
                    </a:cubicBezTo>
                    <a:cubicBezTo>
                      <a:pt x="53" y="14"/>
                      <a:pt x="52" y="16"/>
                      <a:pt x="52" y="17"/>
                    </a:cubicBezTo>
                    <a:cubicBezTo>
                      <a:pt x="52" y="18"/>
                      <a:pt x="52" y="19"/>
                      <a:pt x="54" y="20"/>
                    </a:cubicBezTo>
                    <a:cubicBezTo>
                      <a:pt x="56" y="22"/>
                      <a:pt x="58" y="24"/>
                      <a:pt x="57" y="25"/>
                    </a:cubicBezTo>
                    <a:cubicBezTo>
                      <a:pt x="57" y="27"/>
                      <a:pt x="56" y="28"/>
                      <a:pt x="54" y="28"/>
                    </a:cubicBezTo>
                    <a:cubicBezTo>
                      <a:pt x="54" y="28"/>
                      <a:pt x="54" y="28"/>
                      <a:pt x="54" y="28"/>
                    </a:cubicBezTo>
                    <a:cubicBezTo>
                      <a:pt x="54" y="28"/>
                      <a:pt x="54" y="28"/>
                      <a:pt x="54" y="28"/>
                    </a:cubicBezTo>
                    <a:cubicBezTo>
                      <a:pt x="49" y="28"/>
                      <a:pt x="49" y="28"/>
                      <a:pt x="49" y="28"/>
                    </a:cubicBezTo>
                    <a:cubicBezTo>
                      <a:pt x="46" y="29"/>
                      <a:pt x="46" y="29"/>
                      <a:pt x="46" y="29"/>
                    </a:cubicBezTo>
                    <a:cubicBezTo>
                      <a:pt x="44" y="31"/>
                      <a:pt x="43" y="33"/>
                      <a:pt x="43" y="34"/>
                    </a:cubicBezTo>
                    <a:cubicBezTo>
                      <a:pt x="43" y="37"/>
                      <a:pt x="46" y="41"/>
                      <a:pt x="51" y="45"/>
                    </a:cubicBezTo>
                    <a:cubicBezTo>
                      <a:pt x="51" y="45"/>
                      <a:pt x="51" y="45"/>
                      <a:pt x="51" y="45"/>
                    </a:cubicBezTo>
                    <a:cubicBezTo>
                      <a:pt x="51" y="45"/>
                      <a:pt x="51" y="45"/>
                      <a:pt x="51" y="45"/>
                    </a:cubicBezTo>
                    <a:cubicBezTo>
                      <a:pt x="54" y="49"/>
                      <a:pt x="54" y="49"/>
                      <a:pt x="54" y="49"/>
                    </a:cubicBezTo>
                    <a:cubicBezTo>
                      <a:pt x="55" y="51"/>
                      <a:pt x="55" y="51"/>
                      <a:pt x="55" y="51"/>
                    </a:cubicBezTo>
                    <a:cubicBezTo>
                      <a:pt x="53" y="51"/>
                      <a:pt x="53" y="51"/>
                      <a:pt x="53" y="51"/>
                    </a:cubicBezTo>
                    <a:cubicBezTo>
                      <a:pt x="53" y="51"/>
                      <a:pt x="52" y="51"/>
                      <a:pt x="52" y="51"/>
                    </a:cubicBezTo>
                    <a:cubicBezTo>
                      <a:pt x="52" y="51"/>
                      <a:pt x="51" y="52"/>
                      <a:pt x="51" y="52"/>
                    </a:cubicBezTo>
                    <a:cubicBezTo>
                      <a:pt x="50" y="52"/>
                      <a:pt x="50" y="52"/>
                      <a:pt x="50" y="52"/>
                    </a:cubicBezTo>
                    <a:cubicBezTo>
                      <a:pt x="50" y="52"/>
                      <a:pt x="50" y="52"/>
                      <a:pt x="50" y="52"/>
                    </a:cubicBezTo>
                    <a:cubicBezTo>
                      <a:pt x="46" y="53"/>
                      <a:pt x="45" y="55"/>
                      <a:pt x="45" y="58"/>
                    </a:cubicBezTo>
                    <a:cubicBezTo>
                      <a:pt x="45" y="60"/>
                      <a:pt x="45" y="62"/>
                      <a:pt x="46" y="64"/>
                    </a:cubicBezTo>
                    <a:cubicBezTo>
                      <a:pt x="50" y="68"/>
                      <a:pt x="50" y="68"/>
                      <a:pt x="50" y="68"/>
                    </a:cubicBezTo>
                    <a:cubicBezTo>
                      <a:pt x="52" y="72"/>
                      <a:pt x="53" y="78"/>
                      <a:pt x="51" y="84"/>
                    </a:cubicBezTo>
                    <a:cubicBezTo>
                      <a:pt x="51" y="85"/>
                      <a:pt x="51" y="85"/>
                      <a:pt x="51" y="85"/>
                    </a:cubicBezTo>
                    <a:cubicBezTo>
                      <a:pt x="50" y="85"/>
                      <a:pt x="50" y="85"/>
                      <a:pt x="50" y="85"/>
                    </a:cubicBezTo>
                    <a:cubicBezTo>
                      <a:pt x="40" y="85"/>
                      <a:pt x="40" y="85"/>
                      <a:pt x="40" y="85"/>
                    </a:cubicBezTo>
                    <a:cubicBezTo>
                      <a:pt x="39" y="86"/>
                      <a:pt x="39" y="86"/>
                      <a:pt x="39" y="86"/>
                    </a:cubicBezTo>
                    <a:cubicBezTo>
                      <a:pt x="38" y="85"/>
                      <a:pt x="38" y="85"/>
                      <a:pt x="38" y="85"/>
                    </a:cubicBezTo>
                    <a:cubicBezTo>
                      <a:pt x="37" y="81"/>
                      <a:pt x="38" y="79"/>
                      <a:pt x="41" y="77"/>
                    </a:cubicBezTo>
                    <a:cubicBezTo>
                      <a:pt x="43" y="76"/>
                      <a:pt x="43" y="76"/>
                      <a:pt x="43" y="76"/>
                    </a:cubicBezTo>
                    <a:cubicBezTo>
                      <a:pt x="43" y="75"/>
                      <a:pt x="43" y="75"/>
                      <a:pt x="43" y="75"/>
                    </a:cubicBezTo>
                    <a:cubicBezTo>
                      <a:pt x="37" y="66"/>
                      <a:pt x="37" y="66"/>
                      <a:pt x="37" y="66"/>
                    </a:cubicBezTo>
                    <a:cubicBezTo>
                      <a:pt x="34" y="62"/>
                      <a:pt x="32" y="58"/>
                      <a:pt x="32" y="55"/>
                    </a:cubicBezTo>
                    <a:cubicBezTo>
                      <a:pt x="32" y="55"/>
                      <a:pt x="32" y="55"/>
                      <a:pt x="32" y="55"/>
                    </a:cubicBezTo>
                    <a:cubicBezTo>
                      <a:pt x="32" y="55"/>
                      <a:pt x="32" y="55"/>
                      <a:pt x="32" y="55"/>
                    </a:cubicBezTo>
                    <a:cubicBezTo>
                      <a:pt x="32" y="54"/>
                      <a:pt x="32" y="52"/>
                      <a:pt x="32" y="50"/>
                    </a:cubicBezTo>
                    <a:cubicBezTo>
                      <a:pt x="33" y="45"/>
                      <a:pt x="33" y="45"/>
                      <a:pt x="33" y="45"/>
                    </a:cubicBezTo>
                    <a:cubicBezTo>
                      <a:pt x="29" y="38"/>
                      <a:pt x="29" y="38"/>
                      <a:pt x="29" y="38"/>
                    </a:cubicBezTo>
                    <a:cubicBezTo>
                      <a:pt x="29" y="38"/>
                      <a:pt x="29" y="38"/>
                      <a:pt x="29" y="38"/>
                    </a:cubicBezTo>
                    <a:cubicBezTo>
                      <a:pt x="29" y="38"/>
                      <a:pt x="29" y="38"/>
                      <a:pt x="29" y="38"/>
                    </a:cubicBezTo>
                    <a:cubicBezTo>
                      <a:pt x="28" y="32"/>
                      <a:pt x="29" y="27"/>
                      <a:pt x="32" y="23"/>
                    </a:cubicBezTo>
                    <a:cubicBezTo>
                      <a:pt x="36" y="16"/>
                      <a:pt x="39" y="10"/>
                      <a:pt x="39" y="6"/>
                    </a:cubicBezTo>
                    <a:cubicBezTo>
                      <a:pt x="39" y="4"/>
                      <a:pt x="39" y="3"/>
                      <a:pt x="39" y="2"/>
                    </a:cubicBezTo>
                    <a:cubicBezTo>
                      <a:pt x="38" y="2"/>
                      <a:pt x="38" y="1"/>
                      <a:pt x="36" y="1"/>
                    </a:cubicBezTo>
                    <a:cubicBezTo>
                      <a:pt x="36" y="1"/>
                      <a:pt x="36" y="1"/>
                      <a:pt x="36" y="1"/>
                    </a:cubicBezTo>
                    <a:cubicBezTo>
                      <a:pt x="36" y="1"/>
                      <a:pt x="36" y="1"/>
                      <a:pt x="36" y="1"/>
                    </a:cubicBezTo>
                    <a:cubicBezTo>
                      <a:pt x="36" y="1"/>
                      <a:pt x="35" y="1"/>
                      <a:pt x="35"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7" name="Freeform 2313"/>
              <p:cNvSpPr>
                <a:spLocks/>
              </p:cNvSpPr>
              <p:nvPr/>
            </p:nvSpPr>
            <p:spPr bwMode="auto">
              <a:xfrm>
                <a:off x="1988" y="2100"/>
                <a:ext cx="1068" cy="740"/>
              </a:xfrm>
              <a:custGeom>
                <a:avLst/>
                <a:gdLst>
                  <a:gd name="T0" fmla="*/ 533 w 776"/>
                  <a:gd name="T1" fmla="*/ 527 h 537"/>
                  <a:gd name="T2" fmla="*/ 517 w 776"/>
                  <a:gd name="T3" fmla="*/ 480 h 537"/>
                  <a:gd name="T4" fmla="*/ 464 w 776"/>
                  <a:gd name="T5" fmla="*/ 457 h 537"/>
                  <a:gd name="T6" fmla="*/ 448 w 776"/>
                  <a:gd name="T7" fmla="*/ 455 h 537"/>
                  <a:gd name="T8" fmla="*/ 421 w 776"/>
                  <a:gd name="T9" fmla="*/ 436 h 537"/>
                  <a:gd name="T10" fmla="*/ 159 w 776"/>
                  <a:gd name="T11" fmla="*/ 435 h 537"/>
                  <a:gd name="T12" fmla="*/ 132 w 776"/>
                  <a:gd name="T13" fmla="*/ 414 h 537"/>
                  <a:gd name="T14" fmla="*/ 126 w 776"/>
                  <a:gd name="T15" fmla="*/ 394 h 537"/>
                  <a:gd name="T16" fmla="*/ 112 w 776"/>
                  <a:gd name="T17" fmla="*/ 376 h 537"/>
                  <a:gd name="T18" fmla="*/ 103 w 776"/>
                  <a:gd name="T19" fmla="*/ 372 h 537"/>
                  <a:gd name="T20" fmla="*/ 56 w 776"/>
                  <a:gd name="T21" fmla="*/ 280 h 537"/>
                  <a:gd name="T22" fmla="*/ 14 w 776"/>
                  <a:gd name="T23" fmla="*/ 264 h 537"/>
                  <a:gd name="T24" fmla="*/ 27 w 776"/>
                  <a:gd name="T25" fmla="*/ 77 h 537"/>
                  <a:gd name="T26" fmla="*/ 99 w 776"/>
                  <a:gd name="T27" fmla="*/ 45 h 537"/>
                  <a:gd name="T28" fmla="*/ 74 w 776"/>
                  <a:gd name="T29" fmla="*/ 92 h 537"/>
                  <a:gd name="T30" fmla="*/ 118 w 776"/>
                  <a:gd name="T31" fmla="*/ 35 h 537"/>
                  <a:gd name="T32" fmla="*/ 148 w 776"/>
                  <a:gd name="T33" fmla="*/ 59 h 537"/>
                  <a:gd name="T34" fmla="*/ 174 w 776"/>
                  <a:gd name="T35" fmla="*/ 59 h 537"/>
                  <a:gd name="T36" fmla="*/ 262 w 776"/>
                  <a:gd name="T37" fmla="*/ 109 h 537"/>
                  <a:gd name="T38" fmla="*/ 315 w 776"/>
                  <a:gd name="T39" fmla="*/ 100 h 537"/>
                  <a:gd name="T40" fmla="*/ 363 w 776"/>
                  <a:gd name="T41" fmla="*/ 109 h 537"/>
                  <a:gd name="T42" fmla="*/ 388 w 776"/>
                  <a:gd name="T43" fmla="*/ 97 h 537"/>
                  <a:gd name="T44" fmla="*/ 419 w 776"/>
                  <a:gd name="T45" fmla="*/ 106 h 537"/>
                  <a:gd name="T46" fmla="*/ 420 w 776"/>
                  <a:gd name="T47" fmla="*/ 56 h 537"/>
                  <a:gd name="T48" fmla="*/ 411 w 776"/>
                  <a:gd name="T49" fmla="*/ 14 h 537"/>
                  <a:gd name="T50" fmla="*/ 437 w 776"/>
                  <a:gd name="T51" fmla="*/ 24 h 537"/>
                  <a:gd name="T52" fmla="*/ 465 w 776"/>
                  <a:gd name="T53" fmla="*/ 93 h 537"/>
                  <a:gd name="T54" fmla="*/ 493 w 776"/>
                  <a:gd name="T55" fmla="*/ 121 h 537"/>
                  <a:gd name="T56" fmla="*/ 509 w 776"/>
                  <a:gd name="T57" fmla="*/ 57 h 537"/>
                  <a:gd name="T58" fmla="*/ 535 w 776"/>
                  <a:gd name="T59" fmla="*/ 81 h 537"/>
                  <a:gd name="T60" fmla="*/ 524 w 776"/>
                  <a:gd name="T61" fmla="*/ 136 h 537"/>
                  <a:gd name="T62" fmla="*/ 510 w 776"/>
                  <a:gd name="T63" fmla="*/ 141 h 537"/>
                  <a:gd name="T64" fmla="*/ 482 w 776"/>
                  <a:gd name="T65" fmla="*/ 160 h 537"/>
                  <a:gd name="T66" fmla="*/ 488 w 776"/>
                  <a:gd name="T67" fmla="*/ 171 h 537"/>
                  <a:gd name="T68" fmla="*/ 464 w 776"/>
                  <a:gd name="T69" fmla="*/ 200 h 537"/>
                  <a:gd name="T70" fmla="*/ 453 w 776"/>
                  <a:gd name="T71" fmla="*/ 214 h 537"/>
                  <a:gd name="T72" fmla="*/ 422 w 776"/>
                  <a:gd name="T73" fmla="*/ 262 h 537"/>
                  <a:gd name="T74" fmla="*/ 448 w 776"/>
                  <a:gd name="T75" fmla="*/ 322 h 537"/>
                  <a:gd name="T76" fmla="*/ 548 w 776"/>
                  <a:gd name="T77" fmla="*/ 404 h 537"/>
                  <a:gd name="T78" fmla="*/ 567 w 776"/>
                  <a:gd name="T79" fmla="*/ 409 h 537"/>
                  <a:gd name="T80" fmla="*/ 565 w 776"/>
                  <a:gd name="T81" fmla="*/ 356 h 537"/>
                  <a:gd name="T82" fmla="*/ 580 w 776"/>
                  <a:gd name="T83" fmla="*/ 271 h 537"/>
                  <a:gd name="T84" fmla="*/ 576 w 776"/>
                  <a:gd name="T85" fmla="*/ 236 h 537"/>
                  <a:gd name="T86" fmla="*/ 634 w 776"/>
                  <a:gd name="T87" fmla="*/ 245 h 537"/>
                  <a:gd name="T88" fmla="*/ 648 w 776"/>
                  <a:gd name="T89" fmla="*/ 292 h 537"/>
                  <a:gd name="T90" fmla="*/ 679 w 776"/>
                  <a:gd name="T91" fmla="*/ 292 h 537"/>
                  <a:gd name="T92" fmla="*/ 717 w 776"/>
                  <a:gd name="T93" fmla="*/ 307 h 537"/>
                  <a:gd name="T94" fmla="*/ 733 w 776"/>
                  <a:gd name="T95" fmla="*/ 353 h 537"/>
                  <a:gd name="T96" fmla="*/ 750 w 776"/>
                  <a:gd name="T97" fmla="*/ 374 h 537"/>
                  <a:gd name="T98" fmla="*/ 774 w 776"/>
                  <a:gd name="T99" fmla="*/ 380 h 537"/>
                  <a:gd name="T100" fmla="*/ 718 w 776"/>
                  <a:gd name="T101" fmla="*/ 424 h 537"/>
                  <a:gd name="T102" fmla="*/ 640 w 776"/>
                  <a:gd name="T103" fmla="*/ 469 h 537"/>
                  <a:gd name="T104" fmla="*/ 682 w 776"/>
                  <a:gd name="T105" fmla="*/ 456 h 537"/>
                  <a:gd name="T106" fmla="*/ 691 w 776"/>
                  <a:gd name="T107" fmla="*/ 470 h 537"/>
                  <a:gd name="T108" fmla="*/ 726 w 776"/>
                  <a:gd name="T109" fmla="*/ 492 h 537"/>
                  <a:gd name="T110" fmla="*/ 695 w 776"/>
                  <a:gd name="T111" fmla="*/ 488 h 537"/>
                  <a:gd name="T112" fmla="*/ 671 w 776"/>
                  <a:gd name="T113" fmla="*/ 493 h 537"/>
                  <a:gd name="T114" fmla="*/ 665 w 776"/>
                  <a:gd name="T115" fmla="*/ 465 h 537"/>
                  <a:gd name="T116" fmla="*/ 634 w 776"/>
                  <a:gd name="T117" fmla="*/ 492 h 537"/>
                  <a:gd name="T118" fmla="*/ 580 w 776"/>
                  <a:gd name="T119" fmla="*/ 515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537">
                    <a:moveTo>
                      <a:pt x="532" y="537"/>
                    </a:moveTo>
                    <a:cubicBezTo>
                      <a:pt x="531" y="537"/>
                      <a:pt x="529" y="537"/>
                      <a:pt x="529" y="536"/>
                    </a:cubicBezTo>
                    <a:cubicBezTo>
                      <a:pt x="529" y="536"/>
                      <a:pt x="529" y="536"/>
                      <a:pt x="529" y="536"/>
                    </a:cubicBezTo>
                    <a:cubicBezTo>
                      <a:pt x="529" y="536"/>
                      <a:pt x="529" y="536"/>
                      <a:pt x="529" y="536"/>
                    </a:cubicBezTo>
                    <a:cubicBezTo>
                      <a:pt x="528" y="535"/>
                      <a:pt x="527" y="534"/>
                      <a:pt x="528" y="533"/>
                    </a:cubicBezTo>
                    <a:cubicBezTo>
                      <a:pt x="528" y="533"/>
                      <a:pt x="528" y="533"/>
                      <a:pt x="528" y="533"/>
                    </a:cubicBezTo>
                    <a:cubicBezTo>
                      <a:pt x="528" y="532"/>
                      <a:pt x="528" y="532"/>
                      <a:pt x="528" y="532"/>
                    </a:cubicBezTo>
                    <a:cubicBezTo>
                      <a:pt x="528" y="531"/>
                      <a:pt x="529" y="530"/>
                      <a:pt x="532" y="527"/>
                    </a:cubicBezTo>
                    <a:cubicBezTo>
                      <a:pt x="533" y="527"/>
                      <a:pt x="533" y="527"/>
                      <a:pt x="533" y="527"/>
                    </a:cubicBezTo>
                    <a:cubicBezTo>
                      <a:pt x="533" y="527"/>
                      <a:pt x="533" y="527"/>
                      <a:pt x="533" y="527"/>
                    </a:cubicBezTo>
                    <a:cubicBezTo>
                      <a:pt x="537" y="518"/>
                      <a:pt x="537" y="518"/>
                      <a:pt x="537" y="518"/>
                    </a:cubicBezTo>
                    <a:cubicBezTo>
                      <a:pt x="537" y="518"/>
                      <a:pt x="537" y="518"/>
                      <a:pt x="537" y="518"/>
                    </a:cubicBezTo>
                    <a:cubicBezTo>
                      <a:pt x="537" y="518"/>
                      <a:pt x="537" y="518"/>
                      <a:pt x="537" y="518"/>
                    </a:cubicBezTo>
                    <a:cubicBezTo>
                      <a:pt x="536" y="506"/>
                      <a:pt x="536" y="506"/>
                      <a:pt x="536" y="506"/>
                    </a:cubicBezTo>
                    <a:cubicBezTo>
                      <a:pt x="533" y="493"/>
                      <a:pt x="533" y="493"/>
                      <a:pt x="533" y="493"/>
                    </a:cubicBezTo>
                    <a:cubicBezTo>
                      <a:pt x="533" y="492"/>
                      <a:pt x="531" y="490"/>
                      <a:pt x="523" y="485"/>
                    </a:cubicBezTo>
                    <a:cubicBezTo>
                      <a:pt x="522" y="482"/>
                      <a:pt x="522" y="482"/>
                      <a:pt x="522" y="482"/>
                    </a:cubicBezTo>
                    <a:cubicBezTo>
                      <a:pt x="521" y="481"/>
                      <a:pt x="521" y="481"/>
                      <a:pt x="521" y="481"/>
                    </a:cubicBezTo>
                    <a:cubicBezTo>
                      <a:pt x="521" y="481"/>
                      <a:pt x="521" y="481"/>
                      <a:pt x="521" y="481"/>
                    </a:cubicBezTo>
                    <a:cubicBezTo>
                      <a:pt x="517" y="480"/>
                      <a:pt x="517" y="480"/>
                      <a:pt x="517" y="480"/>
                    </a:cubicBezTo>
                    <a:cubicBezTo>
                      <a:pt x="516" y="479"/>
                      <a:pt x="516" y="479"/>
                      <a:pt x="516" y="479"/>
                    </a:cubicBezTo>
                    <a:cubicBezTo>
                      <a:pt x="516" y="478"/>
                      <a:pt x="516" y="478"/>
                      <a:pt x="516" y="478"/>
                    </a:cubicBezTo>
                    <a:cubicBezTo>
                      <a:pt x="516" y="478"/>
                      <a:pt x="516" y="478"/>
                      <a:pt x="516" y="478"/>
                    </a:cubicBezTo>
                    <a:cubicBezTo>
                      <a:pt x="512" y="477"/>
                      <a:pt x="512" y="477"/>
                      <a:pt x="512" y="477"/>
                    </a:cubicBezTo>
                    <a:cubicBezTo>
                      <a:pt x="511" y="473"/>
                      <a:pt x="511" y="473"/>
                      <a:pt x="511" y="473"/>
                    </a:cubicBezTo>
                    <a:cubicBezTo>
                      <a:pt x="509" y="471"/>
                      <a:pt x="504" y="468"/>
                      <a:pt x="494" y="461"/>
                    </a:cubicBezTo>
                    <a:cubicBezTo>
                      <a:pt x="484" y="455"/>
                      <a:pt x="479" y="452"/>
                      <a:pt x="477" y="452"/>
                    </a:cubicBezTo>
                    <a:cubicBezTo>
                      <a:pt x="477" y="452"/>
                      <a:pt x="477" y="452"/>
                      <a:pt x="476" y="452"/>
                    </a:cubicBezTo>
                    <a:cubicBezTo>
                      <a:pt x="475" y="452"/>
                      <a:pt x="473" y="454"/>
                      <a:pt x="470" y="457"/>
                    </a:cubicBezTo>
                    <a:cubicBezTo>
                      <a:pt x="464" y="457"/>
                      <a:pt x="464" y="457"/>
                      <a:pt x="464" y="457"/>
                    </a:cubicBezTo>
                    <a:cubicBezTo>
                      <a:pt x="462" y="455"/>
                      <a:pt x="462" y="455"/>
                      <a:pt x="462" y="455"/>
                    </a:cubicBezTo>
                    <a:cubicBezTo>
                      <a:pt x="462" y="455"/>
                      <a:pt x="462" y="455"/>
                      <a:pt x="462" y="455"/>
                    </a:cubicBezTo>
                    <a:cubicBezTo>
                      <a:pt x="462" y="455"/>
                      <a:pt x="462" y="455"/>
                      <a:pt x="462" y="455"/>
                    </a:cubicBezTo>
                    <a:cubicBezTo>
                      <a:pt x="457" y="456"/>
                      <a:pt x="457" y="456"/>
                      <a:pt x="457" y="456"/>
                    </a:cubicBezTo>
                    <a:cubicBezTo>
                      <a:pt x="456" y="453"/>
                      <a:pt x="456" y="453"/>
                      <a:pt x="456" y="453"/>
                    </a:cubicBezTo>
                    <a:cubicBezTo>
                      <a:pt x="456" y="452"/>
                      <a:pt x="456" y="452"/>
                      <a:pt x="456" y="452"/>
                    </a:cubicBezTo>
                    <a:cubicBezTo>
                      <a:pt x="455" y="453"/>
                      <a:pt x="455" y="453"/>
                      <a:pt x="455" y="453"/>
                    </a:cubicBezTo>
                    <a:cubicBezTo>
                      <a:pt x="452" y="454"/>
                      <a:pt x="452" y="454"/>
                      <a:pt x="452" y="454"/>
                    </a:cubicBezTo>
                    <a:cubicBezTo>
                      <a:pt x="449" y="455"/>
                      <a:pt x="449" y="455"/>
                      <a:pt x="449" y="455"/>
                    </a:cubicBezTo>
                    <a:cubicBezTo>
                      <a:pt x="448" y="455"/>
                      <a:pt x="448" y="455"/>
                      <a:pt x="448" y="455"/>
                    </a:cubicBezTo>
                    <a:cubicBezTo>
                      <a:pt x="446" y="455"/>
                      <a:pt x="446" y="455"/>
                      <a:pt x="445" y="453"/>
                    </a:cubicBezTo>
                    <a:cubicBezTo>
                      <a:pt x="445" y="452"/>
                      <a:pt x="445" y="452"/>
                      <a:pt x="445" y="452"/>
                    </a:cubicBezTo>
                    <a:cubicBezTo>
                      <a:pt x="444" y="452"/>
                      <a:pt x="444" y="452"/>
                      <a:pt x="444" y="452"/>
                    </a:cubicBezTo>
                    <a:cubicBezTo>
                      <a:pt x="443" y="452"/>
                      <a:pt x="443" y="452"/>
                      <a:pt x="443" y="452"/>
                    </a:cubicBezTo>
                    <a:cubicBezTo>
                      <a:pt x="440" y="450"/>
                      <a:pt x="440" y="450"/>
                      <a:pt x="440" y="450"/>
                    </a:cubicBezTo>
                    <a:cubicBezTo>
                      <a:pt x="439" y="448"/>
                      <a:pt x="437" y="448"/>
                      <a:pt x="434" y="448"/>
                    </a:cubicBezTo>
                    <a:cubicBezTo>
                      <a:pt x="428" y="446"/>
                      <a:pt x="428" y="446"/>
                      <a:pt x="428" y="446"/>
                    </a:cubicBezTo>
                    <a:cubicBezTo>
                      <a:pt x="426" y="444"/>
                      <a:pt x="424" y="441"/>
                      <a:pt x="422" y="437"/>
                    </a:cubicBezTo>
                    <a:cubicBezTo>
                      <a:pt x="422" y="436"/>
                      <a:pt x="422" y="436"/>
                      <a:pt x="422" y="436"/>
                    </a:cubicBezTo>
                    <a:cubicBezTo>
                      <a:pt x="421" y="436"/>
                      <a:pt x="421" y="436"/>
                      <a:pt x="421" y="436"/>
                    </a:cubicBezTo>
                    <a:cubicBezTo>
                      <a:pt x="418" y="436"/>
                      <a:pt x="418" y="436"/>
                      <a:pt x="418" y="436"/>
                    </a:cubicBezTo>
                    <a:cubicBezTo>
                      <a:pt x="417" y="436"/>
                      <a:pt x="417" y="436"/>
                      <a:pt x="417" y="436"/>
                    </a:cubicBezTo>
                    <a:cubicBezTo>
                      <a:pt x="418" y="437"/>
                      <a:pt x="418" y="437"/>
                      <a:pt x="418" y="437"/>
                    </a:cubicBezTo>
                    <a:cubicBezTo>
                      <a:pt x="419" y="442"/>
                      <a:pt x="419" y="442"/>
                      <a:pt x="419" y="442"/>
                    </a:cubicBezTo>
                    <a:cubicBezTo>
                      <a:pt x="165" y="443"/>
                      <a:pt x="165" y="443"/>
                      <a:pt x="165" y="443"/>
                    </a:cubicBezTo>
                    <a:cubicBezTo>
                      <a:pt x="165" y="442"/>
                      <a:pt x="165" y="442"/>
                      <a:pt x="165" y="442"/>
                    </a:cubicBezTo>
                    <a:cubicBezTo>
                      <a:pt x="163" y="440"/>
                      <a:pt x="162" y="437"/>
                      <a:pt x="163" y="434"/>
                    </a:cubicBezTo>
                    <a:cubicBezTo>
                      <a:pt x="163" y="433"/>
                      <a:pt x="163" y="433"/>
                      <a:pt x="163" y="433"/>
                    </a:cubicBezTo>
                    <a:cubicBezTo>
                      <a:pt x="162" y="434"/>
                      <a:pt x="162" y="434"/>
                      <a:pt x="162" y="434"/>
                    </a:cubicBezTo>
                    <a:cubicBezTo>
                      <a:pt x="160" y="435"/>
                      <a:pt x="159" y="435"/>
                      <a:pt x="159" y="435"/>
                    </a:cubicBezTo>
                    <a:cubicBezTo>
                      <a:pt x="158" y="435"/>
                      <a:pt x="158" y="435"/>
                      <a:pt x="157" y="435"/>
                    </a:cubicBezTo>
                    <a:cubicBezTo>
                      <a:pt x="156" y="434"/>
                      <a:pt x="155" y="432"/>
                      <a:pt x="156" y="429"/>
                    </a:cubicBezTo>
                    <a:cubicBezTo>
                      <a:pt x="155" y="429"/>
                      <a:pt x="155" y="429"/>
                      <a:pt x="155" y="429"/>
                    </a:cubicBezTo>
                    <a:cubicBezTo>
                      <a:pt x="154" y="430"/>
                      <a:pt x="153" y="431"/>
                      <a:pt x="152" y="431"/>
                    </a:cubicBezTo>
                    <a:cubicBezTo>
                      <a:pt x="151" y="431"/>
                      <a:pt x="151" y="430"/>
                      <a:pt x="150" y="430"/>
                    </a:cubicBezTo>
                    <a:cubicBezTo>
                      <a:pt x="147" y="428"/>
                      <a:pt x="147" y="425"/>
                      <a:pt x="147" y="421"/>
                    </a:cubicBezTo>
                    <a:cubicBezTo>
                      <a:pt x="146" y="421"/>
                      <a:pt x="146" y="421"/>
                      <a:pt x="146" y="421"/>
                    </a:cubicBezTo>
                    <a:cubicBezTo>
                      <a:pt x="146" y="421"/>
                      <a:pt x="145" y="421"/>
                      <a:pt x="145" y="421"/>
                    </a:cubicBezTo>
                    <a:cubicBezTo>
                      <a:pt x="143" y="421"/>
                      <a:pt x="141" y="421"/>
                      <a:pt x="139" y="420"/>
                    </a:cubicBezTo>
                    <a:cubicBezTo>
                      <a:pt x="134" y="418"/>
                      <a:pt x="132" y="415"/>
                      <a:pt x="132" y="414"/>
                    </a:cubicBezTo>
                    <a:cubicBezTo>
                      <a:pt x="132" y="413"/>
                      <a:pt x="132" y="413"/>
                      <a:pt x="132" y="413"/>
                    </a:cubicBezTo>
                    <a:cubicBezTo>
                      <a:pt x="131" y="413"/>
                      <a:pt x="131" y="413"/>
                      <a:pt x="131" y="413"/>
                    </a:cubicBezTo>
                    <a:cubicBezTo>
                      <a:pt x="124" y="412"/>
                      <a:pt x="124" y="412"/>
                      <a:pt x="124" y="412"/>
                    </a:cubicBezTo>
                    <a:cubicBezTo>
                      <a:pt x="122" y="411"/>
                      <a:pt x="123" y="407"/>
                      <a:pt x="124" y="406"/>
                    </a:cubicBezTo>
                    <a:cubicBezTo>
                      <a:pt x="124" y="405"/>
                      <a:pt x="124" y="405"/>
                      <a:pt x="124" y="405"/>
                    </a:cubicBezTo>
                    <a:cubicBezTo>
                      <a:pt x="124" y="404"/>
                      <a:pt x="123" y="404"/>
                      <a:pt x="122" y="403"/>
                    </a:cubicBezTo>
                    <a:cubicBezTo>
                      <a:pt x="120" y="403"/>
                      <a:pt x="120" y="403"/>
                      <a:pt x="120" y="403"/>
                    </a:cubicBezTo>
                    <a:cubicBezTo>
                      <a:pt x="124" y="399"/>
                      <a:pt x="124" y="399"/>
                      <a:pt x="124" y="399"/>
                    </a:cubicBezTo>
                    <a:cubicBezTo>
                      <a:pt x="126" y="397"/>
                      <a:pt x="127" y="395"/>
                      <a:pt x="127" y="394"/>
                    </a:cubicBezTo>
                    <a:cubicBezTo>
                      <a:pt x="126" y="394"/>
                      <a:pt x="126" y="394"/>
                      <a:pt x="126" y="394"/>
                    </a:cubicBezTo>
                    <a:cubicBezTo>
                      <a:pt x="126" y="394"/>
                      <a:pt x="126" y="394"/>
                      <a:pt x="126" y="394"/>
                    </a:cubicBezTo>
                    <a:cubicBezTo>
                      <a:pt x="123" y="394"/>
                      <a:pt x="123" y="394"/>
                      <a:pt x="123" y="394"/>
                    </a:cubicBezTo>
                    <a:cubicBezTo>
                      <a:pt x="119" y="393"/>
                      <a:pt x="119" y="393"/>
                      <a:pt x="119" y="393"/>
                    </a:cubicBezTo>
                    <a:cubicBezTo>
                      <a:pt x="119" y="385"/>
                      <a:pt x="119" y="385"/>
                      <a:pt x="119" y="385"/>
                    </a:cubicBezTo>
                    <a:cubicBezTo>
                      <a:pt x="119" y="384"/>
                      <a:pt x="119" y="384"/>
                      <a:pt x="119" y="384"/>
                    </a:cubicBezTo>
                    <a:cubicBezTo>
                      <a:pt x="119" y="384"/>
                      <a:pt x="119" y="384"/>
                      <a:pt x="119" y="384"/>
                    </a:cubicBezTo>
                    <a:cubicBezTo>
                      <a:pt x="116" y="385"/>
                      <a:pt x="116" y="385"/>
                      <a:pt x="116" y="385"/>
                    </a:cubicBezTo>
                    <a:cubicBezTo>
                      <a:pt x="114" y="384"/>
                      <a:pt x="114" y="384"/>
                      <a:pt x="114" y="384"/>
                    </a:cubicBezTo>
                    <a:cubicBezTo>
                      <a:pt x="112" y="379"/>
                      <a:pt x="112" y="379"/>
                      <a:pt x="112" y="379"/>
                    </a:cubicBezTo>
                    <a:cubicBezTo>
                      <a:pt x="112" y="376"/>
                      <a:pt x="112" y="376"/>
                      <a:pt x="112" y="376"/>
                    </a:cubicBezTo>
                    <a:cubicBezTo>
                      <a:pt x="112" y="376"/>
                      <a:pt x="112" y="376"/>
                      <a:pt x="112" y="376"/>
                    </a:cubicBezTo>
                    <a:cubicBezTo>
                      <a:pt x="112" y="376"/>
                      <a:pt x="112" y="376"/>
                      <a:pt x="112" y="376"/>
                    </a:cubicBezTo>
                    <a:cubicBezTo>
                      <a:pt x="111" y="374"/>
                      <a:pt x="111" y="374"/>
                      <a:pt x="111" y="374"/>
                    </a:cubicBezTo>
                    <a:cubicBezTo>
                      <a:pt x="110" y="373"/>
                      <a:pt x="110" y="373"/>
                      <a:pt x="110" y="373"/>
                    </a:cubicBezTo>
                    <a:cubicBezTo>
                      <a:pt x="109" y="373"/>
                      <a:pt x="108" y="374"/>
                      <a:pt x="108" y="375"/>
                    </a:cubicBezTo>
                    <a:cubicBezTo>
                      <a:pt x="106" y="376"/>
                      <a:pt x="106" y="376"/>
                      <a:pt x="106" y="376"/>
                    </a:cubicBezTo>
                    <a:cubicBezTo>
                      <a:pt x="104" y="374"/>
                      <a:pt x="104" y="374"/>
                      <a:pt x="104" y="374"/>
                    </a:cubicBezTo>
                    <a:cubicBezTo>
                      <a:pt x="103" y="372"/>
                      <a:pt x="103" y="372"/>
                      <a:pt x="103" y="372"/>
                    </a:cubicBezTo>
                    <a:cubicBezTo>
                      <a:pt x="103" y="372"/>
                      <a:pt x="103" y="372"/>
                      <a:pt x="103" y="372"/>
                    </a:cubicBezTo>
                    <a:cubicBezTo>
                      <a:pt x="103" y="372"/>
                      <a:pt x="103" y="372"/>
                      <a:pt x="103" y="372"/>
                    </a:cubicBezTo>
                    <a:cubicBezTo>
                      <a:pt x="100" y="371"/>
                      <a:pt x="99" y="368"/>
                      <a:pt x="98" y="364"/>
                    </a:cubicBezTo>
                    <a:cubicBezTo>
                      <a:pt x="100" y="357"/>
                      <a:pt x="100" y="357"/>
                      <a:pt x="100" y="357"/>
                    </a:cubicBezTo>
                    <a:cubicBezTo>
                      <a:pt x="100" y="355"/>
                      <a:pt x="100" y="354"/>
                      <a:pt x="100" y="353"/>
                    </a:cubicBezTo>
                    <a:cubicBezTo>
                      <a:pt x="100" y="347"/>
                      <a:pt x="100" y="347"/>
                      <a:pt x="100" y="347"/>
                    </a:cubicBezTo>
                    <a:cubicBezTo>
                      <a:pt x="100" y="342"/>
                      <a:pt x="99" y="339"/>
                      <a:pt x="99" y="337"/>
                    </a:cubicBezTo>
                    <a:cubicBezTo>
                      <a:pt x="98" y="335"/>
                      <a:pt x="96" y="334"/>
                      <a:pt x="92" y="331"/>
                    </a:cubicBezTo>
                    <a:cubicBezTo>
                      <a:pt x="83" y="326"/>
                      <a:pt x="83" y="326"/>
                      <a:pt x="83" y="326"/>
                    </a:cubicBezTo>
                    <a:cubicBezTo>
                      <a:pt x="81" y="324"/>
                      <a:pt x="79" y="319"/>
                      <a:pt x="76" y="312"/>
                    </a:cubicBezTo>
                    <a:cubicBezTo>
                      <a:pt x="71" y="299"/>
                      <a:pt x="71" y="299"/>
                      <a:pt x="71" y="299"/>
                    </a:cubicBezTo>
                    <a:cubicBezTo>
                      <a:pt x="56" y="280"/>
                      <a:pt x="56" y="280"/>
                      <a:pt x="56" y="280"/>
                    </a:cubicBezTo>
                    <a:cubicBezTo>
                      <a:pt x="53" y="276"/>
                      <a:pt x="53" y="276"/>
                      <a:pt x="53" y="276"/>
                    </a:cubicBezTo>
                    <a:cubicBezTo>
                      <a:pt x="53" y="276"/>
                      <a:pt x="53" y="276"/>
                      <a:pt x="53" y="276"/>
                    </a:cubicBezTo>
                    <a:cubicBezTo>
                      <a:pt x="53" y="276"/>
                      <a:pt x="53" y="276"/>
                      <a:pt x="53" y="276"/>
                    </a:cubicBezTo>
                    <a:cubicBezTo>
                      <a:pt x="48" y="276"/>
                      <a:pt x="48" y="276"/>
                      <a:pt x="48" y="276"/>
                    </a:cubicBezTo>
                    <a:cubicBezTo>
                      <a:pt x="44" y="277"/>
                      <a:pt x="38" y="283"/>
                      <a:pt x="34" y="288"/>
                    </a:cubicBezTo>
                    <a:cubicBezTo>
                      <a:pt x="28" y="280"/>
                      <a:pt x="28" y="280"/>
                      <a:pt x="28" y="280"/>
                    </a:cubicBezTo>
                    <a:cubicBezTo>
                      <a:pt x="27" y="279"/>
                      <a:pt x="27" y="279"/>
                      <a:pt x="27" y="279"/>
                    </a:cubicBezTo>
                    <a:cubicBezTo>
                      <a:pt x="23" y="273"/>
                      <a:pt x="21" y="269"/>
                      <a:pt x="20" y="267"/>
                    </a:cubicBezTo>
                    <a:cubicBezTo>
                      <a:pt x="19" y="266"/>
                      <a:pt x="18" y="264"/>
                      <a:pt x="16" y="264"/>
                    </a:cubicBezTo>
                    <a:cubicBezTo>
                      <a:pt x="15" y="264"/>
                      <a:pt x="15" y="264"/>
                      <a:pt x="14" y="264"/>
                    </a:cubicBezTo>
                    <a:cubicBezTo>
                      <a:pt x="6" y="265"/>
                      <a:pt x="6" y="265"/>
                      <a:pt x="6" y="265"/>
                    </a:cubicBezTo>
                    <a:cubicBezTo>
                      <a:pt x="6" y="265"/>
                      <a:pt x="5" y="265"/>
                      <a:pt x="5" y="265"/>
                    </a:cubicBezTo>
                    <a:cubicBezTo>
                      <a:pt x="3" y="265"/>
                      <a:pt x="1" y="265"/>
                      <a:pt x="0" y="263"/>
                    </a:cubicBezTo>
                    <a:cubicBezTo>
                      <a:pt x="1" y="61"/>
                      <a:pt x="1" y="61"/>
                      <a:pt x="1" y="61"/>
                    </a:cubicBezTo>
                    <a:cubicBezTo>
                      <a:pt x="6" y="63"/>
                      <a:pt x="6" y="63"/>
                      <a:pt x="6" y="63"/>
                    </a:cubicBezTo>
                    <a:cubicBezTo>
                      <a:pt x="6" y="63"/>
                      <a:pt x="6" y="63"/>
                      <a:pt x="6" y="63"/>
                    </a:cubicBezTo>
                    <a:cubicBezTo>
                      <a:pt x="7" y="63"/>
                      <a:pt x="7" y="63"/>
                      <a:pt x="7" y="63"/>
                    </a:cubicBezTo>
                    <a:cubicBezTo>
                      <a:pt x="7" y="63"/>
                      <a:pt x="7" y="63"/>
                      <a:pt x="7" y="63"/>
                    </a:cubicBezTo>
                    <a:cubicBezTo>
                      <a:pt x="9" y="63"/>
                      <a:pt x="13" y="65"/>
                      <a:pt x="17" y="69"/>
                    </a:cubicBezTo>
                    <a:cubicBezTo>
                      <a:pt x="27" y="77"/>
                      <a:pt x="27" y="77"/>
                      <a:pt x="27" y="77"/>
                    </a:cubicBezTo>
                    <a:cubicBezTo>
                      <a:pt x="41" y="83"/>
                      <a:pt x="41" y="83"/>
                      <a:pt x="41" y="83"/>
                    </a:cubicBezTo>
                    <a:cubicBezTo>
                      <a:pt x="42" y="83"/>
                      <a:pt x="43" y="83"/>
                      <a:pt x="44" y="83"/>
                    </a:cubicBezTo>
                    <a:cubicBezTo>
                      <a:pt x="46" y="83"/>
                      <a:pt x="47" y="82"/>
                      <a:pt x="48" y="82"/>
                    </a:cubicBezTo>
                    <a:cubicBezTo>
                      <a:pt x="49" y="80"/>
                      <a:pt x="48" y="78"/>
                      <a:pt x="47" y="75"/>
                    </a:cubicBezTo>
                    <a:cubicBezTo>
                      <a:pt x="46" y="73"/>
                      <a:pt x="45" y="72"/>
                      <a:pt x="46" y="70"/>
                    </a:cubicBezTo>
                    <a:cubicBezTo>
                      <a:pt x="47" y="68"/>
                      <a:pt x="50" y="67"/>
                      <a:pt x="55" y="65"/>
                    </a:cubicBezTo>
                    <a:cubicBezTo>
                      <a:pt x="67" y="63"/>
                      <a:pt x="69" y="62"/>
                      <a:pt x="70" y="61"/>
                    </a:cubicBezTo>
                    <a:cubicBezTo>
                      <a:pt x="72" y="58"/>
                      <a:pt x="77" y="56"/>
                      <a:pt x="82" y="53"/>
                    </a:cubicBezTo>
                    <a:cubicBezTo>
                      <a:pt x="96" y="46"/>
                      <a:pt x="96" y="46"/>
                      <a:pt x="96" y="46"/>
                    </a:cubicBezTo>
                    <a:cubicBezTo>
                      <a:pt x="97" y="45"/>
                      <a:pt x="98" y="45"/>
                      <a:pt x="99" y="45"/>
                    </a:cubicBezTo>
                    <a:cubicBezTo>
                      <a:pt x="99" y="45"/>
                      <a:pt x="99" y="45"/>
                      <a:pt x="99" y="45"/>
                    </a:cubicBezTo>
                    <a:cubicBezTo>
                      <a:pt x="99" y="45"/>
                      <a:pt x="100" y="45"/>
                      <a:pt x="99" y="47"/>
                    </a:cubicBezTo>
                    <a:cubicBezTo>
                      <a:pt x="97" y="51"/>
                      <a:pt x="94" y="53"/>
                      <a:pt x="92" y="55"/>
                    </a:cubicBezTo>
                    <a:cubicBezTo>
                      <a:pt x="72" y="73"/>
                      <a:pt x="72" y="73"/>
                      <a:pt x="72" y="73"/>
                    </a:cubicBezTo>
                    <a:cubicBezTo>
                      <a:pt x="65" y="76"/>
                      <a:pt x="65" y="76"/>
                      <a:pt x="65" y="76"/>
                    </a:cubicBezTo>
                    <a:cubicBezTo>
                      <a:pt x="64" y="77"/>
                      <a:pt x="64" y="77"/>
                      <a:pt x="64" y="78"/>
                    </a:cubicBezTo>
                    <a:cubicBezTo>
                      <a:pt x="64" y="79"/>
                      <a:pt x="65" y="81"/>
                      <a:pt x="67" y="83"/>
                    </a:cubicBezTo>
                    <a:cubicBezTo>
                      <a:pt x="70" y="86"/>
                      <a:pt x="70" y="86"/>
                      <a:pt x="70" y="86"/>
                    </a:cubicBezTo>
                    <a:cubicBezTo>
                      <a:pt x="72" y="90"/>
                      <a:pt x="72" y="90"/>
                      <a:pt x="72" y="90"/>
                    </a:cubicBezTo>
                    <a:cubicBezTo>
                      <a:pt x="73" y="92"/>
                      <a:pt x="73" y="92"/>
                      <a:pt x="74" y="92"/>
                    </a:cubicBezTo>
                    <a:cubicBezTo>
                      <a:pt x="75" y="92"/>
                      <a:pt x="76" y="90"/>
                      <a:pt x="76" y="86"/>
                    </a:cubicBezTo>
                    <a:cubicBezTo>
                      <a:pt x="76" y="83"/>
                      <a:pt x="77" y="81"/>
                      <a:pt x="79" y="77"/>
                    </a:cubicBezTo>
                    <a:cubicBezTo>
                      <a:pt x="81" y="74"/>
                      <a:pt x="84" y="72"/>
                      <a:pt x="86" y="72"/>
                    </a:cubicBezTo>
                    <a:cubicBezTo>
                      <a:pt x="89" y="71"/>
                      <a:pt x="92" y="70"/>
                      <a:pt x="95" y="67"/>
                    </a:cubicBezTo>
                    <a:cubicBezTo>
                      <a:pt x="103" y="60"/>
                      <a:pt x="103" y="60"/>
                      <a:pt x="103" y="60"/>
                    </a:cubicBezTo>
                    <a:cubicBezTo>
                      <a:pt x="104" y="60"/>
                      <a:pt x="106" y="58"/>
                      <a:pt x="114" y="54"/>
                    </a:cubicBezTo>
                    <a:cubicBezTo>
                      <a:pt x="119" y="51"/>
                      <a:pt x="121" y="48"/>
                      <a:pt x="120" y="46"/>
                    </a:cubicBezTo>
                    <a:cubicBezTo>
                      <a:pt x="116" y="37"/>
                      <a:pt x="116" y="37"/>
                      <a:pt x="116" y="37"/>
                    </a:cubicBezTo>
                    <a:cubicBezTo>
                      <a:pt x="116" y="34"/>
                      <a:pt x="116" y="34"/>
                      <a:pt x="116" y="34"/>
                    </a:cubicBezTo>
                    <a:cubicBezTo>
                      <a:pt x="116" y="34"/>
                      <a:pt x="117" y="34"/>
                      <a:pt x="118" y="35"/>
                    </a:cubicBezTo>
                    <a:cubicBezTo>
                      <a:pt x="118" y="36"/>
                      <a:pt x="118" y="36"/>
                      <a:pt x="118" y="36"/>
                    </a:cubicBezTo>
                    <a:cubicBezTo>
                      <a:pt x="119" y="37"/>
                      <a:pt x="121" y="40"/>
                      <a:pt x="122" y="43"/>
                    </a:cubicBezTo>
                    <a:cubicBezTo>
                      <a:pt x="128" y="58"/>
                      <a:pt x="128" y="58"/>
                      <a:pt x="128" y="58"/>
                    </a:cubicBezTo>
                    <a:cubicBezTo>
                      <a:pt x="131" y="64"/>
                      <a:pt x="135" y="67"/>
                      <a:pt x="141" y="68"/>
                    </a:cubicBezTo>
                    <a:cubicBezTo>
                      <a:pt x="142" y="68"/>
                      <a:pt x="142" y="68"/>
                      <a:pt x="142" y="68"/>
                    </a:cubicBezTo>
                    <a:cubicBezTo>
                      <a:pt x="142" y="68"/>
                      <a:pt x="142" y="68"/>
                      <a:pt x="142" y="68"/>
                    </a:cubicBezTo>
                    <a:cubicBezTo>
                      <a:pt x="143" y="61"/>
                      <a:pt x="145" y="58"/>
                      <a:pt x="148" y="56"/>
                    </a:cubicBezTo>
                    <a:cubicBezTo>
                      <a:pt x="148" y="56"/>
                      <a:pt x="148" y="56"/>
                      <a:pt x="148" y="56"/>
                    </a:cubicBezTo>
                    <a:cubicBezTo>
                      <a:pt x="148" y="56"/>
                      <a:pt x="149" y="56"/>
                      <a:pt x="149" y="57"/>
                    </a:cubicBezTo>
                    <a:cubicBezTo>
                      <a:pt x="149" y="57"/>
                      <a:pt x="148" y="59"/>
                      <a:pt x="148" y="59"/>
                    </a:cubicBezTo>
                    <a:cubicBezTo>
                      <a:pt x="147" y="61"/>
                      <a:pt x="147" y="63"/>
                      <a:pt x="148" y="64"/>
                    </a:cubicBezTo>
                    <a:cubicBezTo>
                      <a:pt x="148" y="65"/>
                      <a:pt x="148" y="65"/>
                      <a:pt x="148" y="65"/>
                    </a:cubicBezTo>
                    <a:cubicBezTo>
                      <a:pt x="148" y="65"/>
                      <a:pt x="148" y="65"/>
                      <a:pt x="148" y="65"/>
                    </a:cubicBezTo>
                    <a:cubicBezTo>
                      <a:pt x="152" y="67"/>
                      <a:pt x="152" y="67"/>
                      <a:pt x="152" y="67"/>
                    </a:cubicBezTo>
                    <a:cubicBezTo>
                      <a:pt x="152" y="67"/>
                      <a:pt x="152" y="67"/>
                      <a:pt x="152" y="67"/>
                    </a:cubicBezTo>
                    <a:cubicBezTo>
                      <a:pt x="152" y="67"/>
                      <a:pt x="152" y="67"/>
                      <a:pt x="152" y="67"/>
                    </a:cubicBezTo>
                    <a:cubicBezTo>
                      <a:pt x="152" y="67"/>
                      <a:pt x="153" y="67"/>
                      <a:pt x="153" y="67"/>
                    </a:cubicBezTo>
                    <a:cubicBezTo>
                      <a:pt x="157" y="67"/>
                      <a:pt x="160" y="64"/>
                      <a:pt x="163" y="58"/>
                    </a:cubicBezTo>
                    <a:cubicBezTo>
                      <a:pt x="164" y="56"/>
                      <a:pt x="165" y="55"/>
                      <a:pt x="167" y="55"/>
                    </a:cubicBezTo>
                    <a:cubicBezTo>
                      <a:pt x="168" y="55"/>
                      <a:pt x="171" y="56"/>
                      <a:pt x="174" y="59"/>
                    </a:cubicBezTo>
                    <a:cubicBezTo>
                      <a:pt x="178" y="63"/>
                      <a:pt x="183" y="65"/>
                      <a:pt x="190" y="68"/>
                    </a:cubicBezTo>
                    <a:cubicBezTo>
                      <a:pt x="208" y="74"/>
                      <a:pt x="208" y="74"/>
                      <a:pt x="208" y="74"/>
                    </a:cubicBezTo>
                    <a:cubicBezTo>
                      <a:pt x="216" y="76"/>
                      <a:pt x="221" y="78"/>
                      <a:pt x="225" y="79"/>
                    </a:cubicBezTo>
                    <a:cubicBezTo>
                      <a:pt x="231" y="81"/>
                      <a:pt x="236" y="84"/>
                      <a:pt x="239" y="87"/>
                    </a:cubicBezTo>
                    <a:cubicBezTo>
                      <a:pt x="243" y="90"/>
                      <a:pt x="243" y="91"/>
                      <a:pt x="243" y="92"/>
                    </a:cubicBezTo>
                    <a:cubicBezTo>
                      <a:pt x="243" y="92"/>
                      <a:pt x="243" y="92"/>
                      <a:pt x="242" y="93"/>
                    </a:cubicBezTo>
                    <a:cubicBezTo>
                      <a:pt x="237" y="93"/>
                      <a:pt x="234" y="94"/>
                      <a:pt x="234" y="96"/>
                    </a:cubicBezTo>
                    <a:cubicBezTo>
                      <a:pt x="229" y="99"/>
                      <a:pt x="229" y="103"/>
                      <a:pt x="231" y="106"/>
                    </a:cubicBezTo>
                    <a:cubicBezTo>
                      <a:pt x="233" y="108"/>
                      <a:pt x="238" y="109"/>
                      <a:pt x="244" y="110"/>
                    </a:cubicBezTo>
                    <a:cubicBezTo>
                      <a:pt x="262" y="109"/>
                      <a:pt x="262" y="109"/>
                      <a:pt x="262" y="109"/>
                    </a:cubicBezTo>
                    <a:cubicBezTo>
                      <a:pt x="277" y="106"/>
                      <a:pt x="277" y="106"/>
                      <a:pt x="277" y="106"/>
                    </a:cubicBezTo>
                    <a:cubicBezTo>
                      <a:pt x="283" y="106"/>
                      <a:pt x="288" y="108"/>
                      <a:pt x="292" y="111"/>
                    </a:cubicBezTo>
                    <a:cubicBezTo>
                      <a:pt x="296" y="114"/>
                      <a:pt x="298" y="117"/>
                      <a:pt x="297" y="121"/>
                    </a:cubicBezTo>
                    <a:cubicBezTo>
                      <a:pt x="296" y="126"/>
                      <a:pt x="297" y="128"/>
                      <a:pt x="298" y="130"/>
                    </a:cubicBezTo>
                    <a:cubicBezTo>
                      <a:pt x="299" y="131"/>
                      <a:pt x="300" y="132"/>
                      <a:pt x="301" y="132"/>
                    </a:cubicBezTo>
                    <a:cubicBezTo>
                      <a:pt x="302" y="132"/>
                      <a:pt x="303" y="132"/>
                      <a:pt x="303" y="131"/>
                    </a:cubicBezTo>
                    <a:cubicBezTo>
                      <a:pt x="305" y="129"/>
                      <a:pt x="306" y="127"/>
                      <a:pt x="307" y="124"/>
                    </a:cubicBezTo>
                    <a:cubicBezTo>
                      <a:pt x="308" y="121"/>
                      <a:pt x="307" y="116"/>
                      <a:pt x="305" y="111"/>
                    </a:cubicBezTo>
                    <a:cubicBezTo>
                      <a:pt x="303" y="108"/>
                      <a:pt x="303" y="105"/>
                      <a:pt x="305" y="103"/>
                    </a:cubicBezTo>
                    <a:cubicBezTo>
                      <a:pt x="306" y="101"/>
                      <a:pt x="310" y="100"/>
                      <a:pt x="315" y="100"/>
                    </a:cubicBezTo>
                    <a:cubicBezTo>
                      <a:pt x="316" y="100"/>
                      <a:pt x="317" y="100"/>
                      <a:pt x="318" y="100"/>
                    </a:cubicBezTo>
                    <a:cubicBezTo>
                      <a:pt x="318" y="100"/>
                      <a:pt x="318" y="100"/>
                      <a:pt x="318" y="100"/>
                    </a:cubicBezTo>
                    <a:cubicBezTo>
                      <a:pt x="318" y="100"/>
                      <a:pt x="318" y="100"/>
                      <a:pt x="318" y="100"/>
                    </a:cubicBezTo>
                    <a:cubicBezTo>
                      <a:pt x="320" y="97"/>
                      <a:pt x="320" y="97"/>
                      <a:pt x="320" y="97"/>
                    </a:cubicBezTo>
                    <a:cubicBezTo>
                      <a:pt x="322" y="95"/>
                      <a:pt x="322" y="95"/>
                      <a:pt x="322" y="95"/>
                    </a:cubicBezTo>
                    <a:cubicBezTo>
                      <a:pt x="323" y="95"/>
                      <a:pt x="325" y="96"/>
                      <a:pt x="328" y="98"/>
                    </a:cubicBezTo>
                    <a:cubicBezTo>
                      <a:pt x="334" y="102"/>
                      <a:pt x="334" y="102"/>
                      <a:pt x="334" y="102"/>
                    </a:cubicBezTo>
                    <a:cubicBezTo>
                      <a:pt x="346" y="106"/>
                      <a:pt x="346" y="106"/>
                      <a:pt x="346" y="106"/>
                    </a:cubicBezTo>
                    <a:cubicBezTo>
                      <a:pt x="352" y="108"/>
                      <a:pt x="355" y="109"/>
                      <a:pt x="358" y="110"/>
                    </a:cubicBezTo>
                    <a:cubicBezTo>
                      <a:pt x="363" y="109"/>
                      <a:pt x="363" y="109"/>
                      <a:pt x="363" y="109"/>
                    </a:cubicBezTo>
                    <a:cubicBezTo>
                      <a:pt x="367" y="107"/>
                      <a:pt x="367" y="107"/>
                      <a:pt x="367" y="107"/>
                    </a:cubicBezTo>
                    <a:cubicBezTo>
                      <a:pt x="388" y="107"/>
                      <a:pt x="388" y="107"/>
                      <a:pt x="388" y="107"/>
                    </a:cubicBezTo>
                    <a:cubicBezTo>
                      <a:pt x="397" y="112"/>
                      <a:pt x="397" y="112"/>
                      <a:pt x="397" y="112"/>
                    </a:cubicBezTo>
                    <a:cubicBezTo>
                      <a:pt x="397" y="112"/>
                      <a:pt x="397" y="112"/>
                      <a:pt x="397" y="112"/>
                    </a:cubicBezTo>
                    <a:cubicBezTo>
                      <a:pt x="397" y="112"/>
                      <a:pt x="397" y="112"/>
                      <a:pt x="397" y="112"/>
                    </a:cubicBezTo>
                    <a:cubicBezTo>
                      <a:pt x="399" y="112"/>
                      <a:pt x="401" y="111"/>
                      <a:pt x="402" y="110"/>
                    </a:cubicBezTo>
                    <a:cubicBezTo>
                      <a:pt x="402" y="109"/>
                      <a:pt x="402" y="108"/>
                      <a:pt x="402" y="107"/>
                    </a:cubicBezTo>
                    <a:cubicBezTo>
                      <a:pt x="400" y="104"/>
                      <a:pt x="397" y="101"/>
                      <a:pt x="391" y="99"/>
                    </a:cubicBezTo>
                    <a:cubicBezTo>
                      <a:pt x="389" y="98"/>
                      <a:pt x="388" y="97"/>
                      <a:pt x="388" y="97"/>
                    </a:cubicBezTo>
                    <a:cubicBezTo>
                      <a:pt x="388" y="97"/>
                      <a:pt x="388" y="97"/>
                      <a:pt x="388" y="97"/>
                    </a:cubicBezTo>
                    <a:cubicBezTo>
                      <a:pt x="394" y="95"/>
                      <a:pt x="394" y="95"/>
                      <a:pt x="394" y="95"/>
                    </a:cubicBezTo>
                    <a:cubicBezTo>
                      <a:pt x="403" y="97"/>
                      <a:pt x="403" y="97"/>
                      <a:pt x="403" y="97"/>
                    </a:cubicBezTo>
                    <a:cubicBezTo>
                      <a:pt x="406" y="98"/>
                      <a:pt x="408" y="99"/>
                      <a:pt x="408" y="101"/>
                    </a:cubicBezTo>
                    <a:cubicBezTo>
                      <a:pt x="407" y="113"/>
                      <a:pt x="407" y="113"/>
                      <a:pt x="407" y="113"/>
                    </a:cubicBezTo>
                    <a:cubicBezTo>
                      <a:pt x="407" y="119"/>
                      <a:pt x="409" y="122"/>
                      <a:pt x="413" y="124"/>
                    </a:cubicBezTo>
                    <a:cubicBezTo>
                      <a:pt x="414" y="125"/>
                      <a:pt x="414" y="125"/>
                      <a:pt x="415" y="125"/>
                    </a:cubicBezTo>
                    <a:cubicBezTo>
                      <a:pt x="419" y="125"/>
                      <a:pt x="419" y="119"/>
                      <a:pt x="419" y="117"/>
                    </a:cubicBezTo>
                    <a:cubicBezTo>
                      <a:pt x="419" y="110"/>
                      <a:pt x="419" y="110"/>
                      <a:pt x="419" y="110"/>
                    </a:cubicBezTo>
                    <a:cubicBezTo>
                      <a:pt x="418" y="109"/>
                      <a:pt x="418" y="107"/>
                      <a:pt x="418" y="107"/>
                    </a:cubicBezTo>
                    <a:cubicBezTo>
                      <a:pt x="419" y="106"/>
                      <a:pt x="419" y="106"/>
                      <a:pt x="419" y="106"/>
                    </a:cubicBezTo>
                    <a:cubicBezTo>
                      <a:pt x="419" y="103"/>
                      <a:pt x="422" y="100"/>
                      <a:pt x="427" y="96"/>
                    </a:cubicBezTo>
                    <a:cubicBezTo>
                      <a:pt x="431" y="92"/>
                      <a:pt x="432" y="89"/>
                      <a:pt x="433" y="86"/>
                    </a:cubicBezTo>
                    <a:cubicBezTo>
                      <a:pt x="433" y="83"/>
                      <a:pt x="431" y="80"/>
                      <a:pt x="427" y="78"/>
                    </a:cubicBezTo>
                    <a:cubicBezTo>
                      <a:pt x="425" y="76"/>
                      <a:pt x="425" y="76"/>
                      <a:pt x="425" y="76"/>
                    </a:cubicBezTo>
                    <a:cubicBezTo>
                      <a:pt x="425" y="76"/>
                      <a:pt x="425" y="76"/>
                      <a:pt x="425" y="76"/>
                    </a:cubicBezTo>
                    <a:cubicBezTo>
                      <a:pt x="425" y="76"/>
                      <a:pt x="425" y="75"/>
                      <a:pt x="426" y="75"/>
                    </a:cubicBezTo>
                    <a:cubicBezTo>
                      <a:pt x="434" y="74"/>
                      <a:pt x="434" y="74"/>
                      <a:pt x="434" y="74"/>
                    </a:cubicBezTo>
                    <a:cubicBezTo>
                      <a:pt x="436" y="74"/>
                      <a:pt x="437" y="72"/>
                      <a:pt x="438" y="71"/>
                    </a:cubicBezTo>
                    <a:cubicBezTo>
                      <a:pt x="439" y="67"/>
                      <a:pt x="437" y="64"/>
                      <a:pt x="433" y="62"/>
                    </a:cubicBezTo>
                    <a:cubicBezTo>
                      <a:pt x="431" y="60"/>
                      <a:pt x="427" y="58"/>
                      <a:pt x="420" y="56"/>
                    </a:cubicBezTo>
                    <a:cubicBezTo>
                      <a:pt x="407" y="50"/>
                      <a:pt x="407" y="50"/>
                      <a:pt x="407" y="50"/>
                    </a:cubicBezTo>
                    <a:cubicBezTo>
                      <a:pt x="404" y="47"/>
                      <a:pt x="403" y="45"/>
                      <a:pt x="405" y="42"/>
                    </a:cubicBezTo>
                    <a:cubicBezTo>
                      <a:pt x="408" y="40"/>
                      <a:pt x="408" y="40"/>
                      <a:pt x="408" y="40"/>
                    </a:cubicBezTo>
                    <a:cubicBezTo>
                      <a:pt x="410" y="38"/>
                      <a:pt x="410" y="37"/>
                      <a:pt x="410" y="35"/>
                    </a:cubicBezTo>
                    <a:cubicBezTo>
                      <a:pt x="410" y="35"/>
                      <a:pt x="410" y="35"/>
                      <a:pt x="410" y="35"/>
                    </a:cubicBezTo>
                    <a:cubicBezTo>
                      <a:pt x="410" y="35"/>
                      <a:pt x="410" y="35"/>
                      <a:pt x="410" y="35"/>
                    </a:cubicBezTo>
                    <a:cubicBezTo>
                      <a:pt x="406" y="32"/>
                      <a:pt x="406" y="32"/>
                      <a:pt x="406" y="32"/>
                    </a:cubicBezTo>
                    <a:cubicBezTo>
                      <a:pt x="405" y="30"/>
                      <a:pt x="404" y="29"/>
                      <a:pt x="404" y="28"/>
                    </a:cubicBezTo>
                    <a:cubicBezTo>
                      <a:pt x="403" y="26"/>
                      <a:pt x="404" y="23"/>
                      <a:pt x="406" y="19"/>
                    </a:cubicBezTo>
                    <a:cubicBezTo>
                      <a:pt x="408" y="15"/>
                      <a:pt x="409" y="14"/>
                      <a:pt x="411" y="14"/>
                    </a:cubicBezTo>
                    <a:cubicBezTo>
                      <a:pt x="412" y="15"/>
                      <a:pt x="412" y="15"/>
                      <a:pt x="412" y="15"/>
                    </a:cubicBezTo>
                    <a:cubicBezTo>
                      <a:pt x="413" y="17"/>
                      <a:pt x="414" y="17"/>
                      <a:pt x="415" y="17"/>
                    </a:cubicBezTo>
                    <a:cubicBezTo>
                      <a:pt x="415" y="17"/>
                      <a:pt x="416" y="17"/>
                      <a:pt x="416" y="16"/>
                    </a:cubicBezTo>
                    <a:cubicBezTo>
                      <a:pt x="416" y="16"/>
                      <a:pt x="416" y="16"/>
                      <a:pt x="416" y="16"/>
                    </a:cubicBezTo>
                    <a:cubicBezTo>
                      <a:pt x="416" y="15"/>
                      <a:pt x="416" y="15"/>
                      <a:pt x="416" y="15"/>
                    </a:cubicBezTo>
                    <a:cubicBezTo>
                      <a:pt x="413" y="4"/>
                      <a:pt x="413" y="4"/>
                      <a:pt x="413" y="4"/>
                    </a:cubicBezTo>
                    <a:cubicBezTo>
                      <a:pt x="414" y="2"/>
                      <a:pt x="414" y="1"/>
                      <a:pt x="417" y="0"/>
                    </a:cubicBezTo>
                    <a:cubicBezTo>
                      <a:pt x="422" y="0"/>
                      <a:pt x="422" y="0"/>
                      <a:pt x="422" y="0"/>
                    </a:cubicBezTo>
                    <a:cubicBezTo>
                      <a:pt x="427" y="2"/>
                      <a:pt x="430" y="4"/>
                      <a:pt x="432" y="7"/>
                    </a:cubicBezTo>
                    <a:cubicBezTo>
                      <a:pt x="435" y="11"/>
                      <a:pt x="436" y="17"/>
                      <a:pt x="437" y="24"/>
                    </a:cubicBezTo>
                    <a:cubicBezTo>
                      <a:pt x="437" y="26"/>
                      <a:pt x="439" y="29"/>
                      <a:pt x="443" y="35"/>
                    </a:cubicBezTo>
                    <a:cubicBezTo>
                      <a:pt x="446" y="38"/>
                      <a:pt x="448" y="42"/>
                      <a:pt x="448" y="44"/>
                    </a:cubicBezTo>
                    <a:cubicBezTo>
                      <a:pt x="445" y="47"/>
                      <a:pt x="445" y="47"/>
                      <a:pt x="445" y="47"/>
                    </a:cubicBezTo>
                    <a:cubicBezTo>
                      <a:pt x="442" y="48"/>
                      <a:pt x="441" y="50"/>
                      <a:pt x="441" y="52"/>
                    </a:cubicBezTo>
                    <a:cubicBezTo>
                      <a:pt x="440" y="55"/>
                      <a:pt x="439" y="57"/>
                      <a:pt x="442" y="59"/>
                    </a:cubicBezTo>
                    <a:cubicBezTo>
                      <a:pt x="456" y="63"/>
                      <a:pt x="456" y="63"/>
                      <a:pt x="456" y="63"/>
                    </a:cubicBezTo>
                    <a:cubicBezTo>
                      <a:pt x="457" y="64"/>
                      <a:pt x="457" y="67"/>
                      <a:pt x="456" y="70"/>
                    </a:cubicBezTo>
                    <a:cubicBezTo>
                      <a:pt x="455" y="71"/>
                      <a:pt x="455" y="74"/>
                      <a:pt x="457" y="79"/>
                    </a:cubicBezTo>
                    <a:cubicBezTo>
                      <a:pt x="461" y="89"/>
                      <a:pt x="461" y="89"/>
                      <a:pt x="461" y="89"/>
                    </a:cubicBezTo>
                    <a:cubicBezTo>
                      <a:pt x="462" y="91"/>
                      <a:pt x="464" y="93"/>
                      <a:pt x="465" y="93"/>
                    </a:cubicBezTo>
                    <a:cubicBezTo>
                      <a:pt x="465" y="93"/>
                      <a:pt x="466" y="92"/>
                      <a:pt x="466" y="92"/>
                    </a:cubicBezTo>
                    <a:cubicBezTo>
                      <a:pt x="468" y="91"/>
                      <a:pt x="469" y="88"/>
                      <a:pt x="469" y="82"/>
                    </a:cubicBezTo>
                    <a:cubicBezTo>
                      <a:pt x="469" y="77"/>
                      <a:pt x="470" y="75"/>
                      <a:pt x="471" y="75"/>
                    </a:cubicBezTo>
                    <a:cubicBezTo>
                      <a:pt x="472" y="75"/>
                      <a:pt x="472" y="75"/>
                      <a:pt x="473" y="75"/>
                    </a:cubicBezTo>
                    <a:cubicBezTo>
                      <a:pt x="475" y="75"/>
                      <a:pt x="476" y="76"/>
                      <a:pt x="478" y="78"/>
                    </a:cubicBezTo>
                    <a:cubicBezTo>
                      <a:pt x="481" y="81"/>
                      <a:pt x="482" y="83"/>
                      <a:pt x="483" y="87"/>
                    </a:cubicBezTo>
                    <a:cubicBezTo>
                      <a:pt x="484" y="91"/>
                      <a:pt x="483" y="94"/>
                      <a:pt x="480" y="96"/>
                    </a:cubicBezTo>
                    <a:cubicBezTo>
                      <a:pt x="476" y="99"/>
                      <a:pt x="476" y="105"/>
                      <a:pt x="482" y="112"/>
                    </a:cubicBezTo>
                    <a:cubicBezTo>
                      <a:pt x="488" y="118"/>
                      <a:pt x="488" y="118"/>
                      <a:pt x="488" y="118"/>
                    </a:cubicBezTo>
                    <a:cubicBezTo>
                      <a:pt x="490" y="120"/>
                      <a:pt x="491" y="121"/>
                      <a:pt x="493" y="121"/>
                    </a:cubicBezTo>
                    <a:cubicBezTo>
                      <a:pt x="493" y="121"/>
                      <a:pt x="493" y="121"/>
                      <a:pt x="494" y="121"/>
                    </a:cubicBezTo>
                    <a:cubicBezTo>
                      <a:pt x="497" y="118"/>
                      <a:pt x="499" y="114"/>
                      <a:pt x="501" y="106"/>
                    </a:cubicBezTo>
                    <a:cubicBezTo>
                      <a:pt x="505" y="87"/>
                      <a:pt x="505" y="87"/>
                      <a:pt x="505" y="87"/>
                    </a:cubicBezTo>
                    <a:cubicBezTo>
                      <a:pt x="506" y="86"/>
                      <a:pt x="507" y="85"/>
                      <a:pt x="508" y="85"/>
                    </a:cubicBezTo>
                    <a:cubicBezTo>
                      <a:pt x="512" y="84"/>
                      <a:pt x="512" y="84"/>
                      <a:pt x="512" y="84"/>
                    </a:cubicBezTo>
                    <a:cubicBezTo>
                      <a:pt x="513" y="84"/>
                      <a:pt x="513" y="84"/>
                      <a:pt x="513" y="84"/>
                    </a:cubicBezTo>
                    <a:cubicBezTo>
                      <a:pt x="513" y="84"/>
                      <a:pt x="513" y="84"/>
                      <a:pt x="513" y="84"/>
                    </a:cubicBezTo>
                    <a:cubicBezTo>
                      <a:pt x="515" y="82"/>
                      <a:pt x="513" y="77"/>
                      <a:pt x="509" y="71"/>
                    </a:cubicBezTo>
                    <a:cubicBezTo>
                      <a:pt x="506" y="68"/>
                      <a:pt x="505" y="65"/>
                      <a:pt x="505" y="62"/>
                    </a:cubicBezTo>
                    <a:cubicBezTo>
                      <a:pt x="505" y="60"/>
                      <a:pt x="506" y="58"/>
                      <a:pt x="509" y="57"/>
                    </a:cubicBezTo>
                    <a:cubicBezTo>
                      <a:pt x="518" y="58"/>
                      <a:pt x="518" y="58"/>
                      <a:pt x="518" y="58"/>
                    </a:cubicBezTo>
                    <a:cubicBezTo>
                      <a:pt x="522" y="59"/>
                      <a:pt x="525" y="61"/>
                      <a:pt x="530" y="65"/>
                    </a:cubicBezTo>
                    <a:cubicBezTo>
                      <a:pt x="536" y="71"/>
                      <a:pt x="536" y="71"/>
                      <a:pt x="536" y="71"/>
                    </a:cubicBezTo>
                    <a:cubicBezTo>
                      <a:pt x="536" y="71"/>
                      <a:pt x="536" y="71"/>
                      <a:pt x="536" y="71"/>
                    </a:cubicBezTo>
                    <a:cubicBezTo>
                      <a:pt x="536" y="71"/>
                      <a:pt x="536" y="71"/>
                      <a:pt x="536" y="71"/>
                    </a:cubicBezTo>
                    <a:cubicBezTo>
                      <a:pt x="540" y="71"/>
                      <a:pt x="540" y="71"/>
                      <a:pt x="540" y="71"/>
                    </a:cubicBezTo>
                    <a:cubicBezTo>
                      <a:pt x="542" y="75"/>
                      <a:pt x="542" y="75"/>
                      <a:pt x="542" y="75"/>
                    </a:cubicBezTo>
                    <a:cubicBezTo>
                      <a:pt x="543" y="81"/>
                      <a:pt x="542" y="85"/>
                      <a:pt x="540" y="88"/>
                    </a:cubicBezTo>
                    <a:cubicBezTo>
                      <a:pt x="538" y="85"/>
                      <a:pt x="538" y="85"/>
                      <a:pt x="538" y="85"/>
                    </a:cubicBezTo>
                    <a:cubicBezTo>
                      <a:pt x="537" y="83"/>
                      <a:pt x="536" y="81"/>
                      <a:pt x="535" y="81"/>
                    </a:cubicBezTo>
                    <a:cubicBezTo>
                      <a:pt x="535" y="81"/>
                      <a:pt x="535" y="81"/>
                      <a:pt x="535" y="81"/>
                    </a:cubicBezTo>
                    <a:cubicBezTo>
                      <a:pt x="534" y="81"/>
                      <a:pt x="534" y="81"/>
                      <a:pt x="534" y="81"/>
                    </a:cubicBezTo>
                    <a:cubicBezTo>
                      <a:pt x="532" y="83"/>
                      <a:pt x="530" y="85"/>
                      <a:pt x="531" y="87"/>
                    </a:cubicBezTo>
                    <a:cubicBezTo>
                      <a:pt x="531" y="93"/>
                      <a:pt x="533" y="99"/>
                      <a:pt x="537" y="105"/>
                    </a:cubicBezTo>
                    <a:cubicBezTo>
                      <a:pt x="540" y="110"/>
                      <a:pt x="540" y="110"/>
                      <a:pt x="540" y="110"/>
                    </a:cubicBezTo>
                    <a:cubicBezTo>
                      <a:pt x="543" y="117"/>
                      <a:pt x="543" y="117"/>
                      <a:pt x="543" y="117"/>
                    </a:cubicBezTo>
                    <a:cubicBezTo>
                      <a:pt x="544" y="120"/>
                      <a:pt x="542" y="125"/>
                      <a:pt x="537" y="132"/>
                    </a:cubicBezTo>
                    <a:cubicBezTo>
                      <a:pt x="531" y="139"/>
                      <a:pt x="529" y="140"/>
                      <a:pt x="528" y="140"/>
                    </a:cubicBezTo>
                    <a:cubicBezTo>
                      <a:pt x="528" y="140"/>
                      <a:pt x="527" y="140"/>
                      <a:pt x="527" y="139"/>
                    </a:cubicBezTo>
                    <a:cubicBezTo>
                      <a:pt x="524" y="136"/>
                      <a:pt x="524" y="136"/>
                      <a:pt x="524" y="136"/>
                    </a:cubicBezTo>
                    <a:cubicBezTo>
                      <a:pt x="519" y="130"/>
                      <a:pt x="519" y="130"/>
                      <a:pt x="519" y="130"/>
                    </a:cubicBezTo>
                    <a:cubicBezTo>
                      <a:pt x="516" y="127"/>
                      <a:pt x="514" y="125"/>
                      <a:pt x="512" y="125"/>
                    </a:cubicBezTo>
                    <a:cubicBezTo>
                      <a:pt x="512" y="125"/>
                      <a:pt x="511" y="125"/>
                      <a:pt x="510" y="126"/>
                    </a:cubicBezTo>
                    <a:cubicBezTo>
                      <a:pt x="509" y="127"/>
                      <a:pt x="509" y="128"/>
                      <a:pt x="514" y="134"/>
                    </a:cubicBezTo>
                    <a:cubicBezTo>
                      <a:pt x="519" y="140"/>
                      <a:pt x="519" y="140"/>
                      <a:pt x="519" y="140"/>
                    </a:cubicBezTo>
                    <a:cubicBezTo>
                      <a:pt x="519" y="140"/>
                      <a:pt x="519" y="141"/>
                      <a:pt x="519" y="141"/>
                    </a:cubicBezTo>
                    <a:cubicBezTo>
                      <a:pt x="519" y="141"/>
                      <a:pt x="519" y="141"/>
                      <a:pt x="518" y="141"/>
                    </a:cubicBezTo>
                    <a:cubicBezTo>
                      <a:pt x="518" y="141"/>
                      <a:pt x="517" y="141"/>
                      <a:pt x="517" y="141"/>
                    </a:cubicBezTo>
                    <a:cubicBezTo>
                      <a:pt x="515" y="141"/>
                      <a:pt x="513" y="141"/>
                      <a:pt x="512" y="141"/>
                    </a:cubicBezTo>
                    <a:cubicBezTo>
                      <a:pt x="511" y="141"/>
                      <a:pt x="510" y="141"/>
                      <a:pt x="510" y="141"/>
                    </a:cubicBezTo>
                    <a:cubicBezTo>
                      <a:pt x="506" y="139"/>
                      <a:pt x="506" y="139"/>
                      <a:pt x="506" y="139"/>
                    </a:cubicBezTo>
                    <a:cubicBezTo>
                      <a:pt x="504" y="137"/>
                      <a:pt x="502" y="136"/>
                      <a:pt x="500" y="136"/>
                    </a:cubicBezTo>
                    <a:cubicBezTo>
                      <a:pt x="499" y="136"/>
                      <a:pt x="498" y="136"/>
                      <a:pt x="497" y="136"/>
                    </a:cubicBezTo>
                    <a:cubicBezTo>
                      <a:pt x="495" y="136"/>
                      <a:pt x="494" y="136"/>
                      <a:pt x="493" y="138"/>
                    </a:cubicBezTo>
                    <a:cubicBezTo>
                      <a:pt x="492" y="138"/>
                      <a:pt x="492" y="139"/>
                      <a:pt x="492" y="140"/>
                    </a:cubicBezTo>
                    <a:cubicBezTo>
                      <a:pt x="493" y="141"/>
                      <a:pt x="494" y="142"/>
                      <a:pt x="496" y="143"/>
                    </a:cubicBezTo>
                    <a:cubicBezTo>
                      <a:pt x="498" y="144"/>
                      <a:pt x="498" y="146"/>
                      <a:pt x="498" y="148"/>
                    </a:cubicBezTo>
                    <a:cubicBezTo>
                      <a:pt x="493" y="155"/>
                      <a:pt x="493" y="155"/>
                      <a:pt x="493" y="155"/>
                    </a:cubicBezTo>
                    <a:cubicBezTo>
                      <a:pt x="487" y="160"/>
                      <a:pt x="487" y="160"/>
                      <a:pt x="487" y="160"/>
                    </a:cubicBezTo>
                    <a:cubicBezTo>
                      <a:pt x="482" y="160"/>
                      <a:pt x="482" y="160"/>
                      <a:pt x="482" y="160"/>
                    </a:cubicBezTo>
                    <a:cubicBezTo>
                      <a:pt x="477" y="155"/>
                      <a:pt x="471" y="151"/>
                      <a:pt x="465" y="149"/>
                    </a:cubicBezTo>
                    <a:cubicBezTo>
                      <a:pt x="464" y="149"/>
                      <a:pt x="462" y="149"/>
                      <a:pt x="461" y="149"/>
                    </a:cubicBezTo>
                    <a:cubicBezTo>
                      <a:pt x="460" y="149"/>
                      <a:pt x="459" y="149"/>
                      <a:pt x="459" y="149"/>
                    </a:cubicBezTo>
                    <a:cubicBezTo>
                      <a:pt x="457" y="150"/>
                      <a:pt x="456" y="151"/>
                      <a:pt x="456" y="152"/>
                    </a:cubicBezTo>
                    <a:cubicBezTo>
                      <a:pt x="456" y="153"/>
                      <a:pt x="456" y="153"/>
                      <a:pt x="456" y="153"/>
                    </a:cubicBezTo>
                    <a:cubicBezTo>
                      <a:pt x="456" y="153"/>
                      <a:pt x="456" y="153"/>
                      <a:pt x="456" y="153"/>
                    </a:cubicBezTo>
                    <a:cubicBezTo>
                      <a:pt x="460" y="153"/>
                      <a:pt x="463" y="154"/>
                      <a:pt x="465" y="156"/>
                    </a:cubicBezTo>
                    <a:cubicBezTo>
                      <a:pt x="478" y="168"/>
                      <a:pt x="478" y="168"/>
                      <a:pt x="478" y="168"/>
                    </a:cubicBezTo>
                    <a:cubicBezTo>
                      <a:pt x="480" y="170"/>
                      <a:pt x="483" y="171"/>
                      <a:pt x="487" y="171"/>
                    </a:cubicBezTo>
                    <a:cubicBezTo>
                      <a:pt x="487" y="171"/>
                      <a:pt x="487" y="171"/>
                      <a:pt x="488" y="171"/>
                    </a:cubicBezTo>
                    <a:cubicBezTo>
                      <a:pt x="488" y="174"/>
                      <a:pt x="488" y="178"/>
                      <a:pt x="486" y="181"/>
                    </a:cubicBezTo>
                    <a:cubicBezTo>
                      <a:pt x="485" y="183"/>
                      <a:pt x="483" y="187"/>
                      <a:pt x="480" y="189"/>
                    </a:cubicBezTo>
                    <a:cubicBezTo>
                      <a:pt x="478" y="191"/>
                      <a:pt x="476" y="191"/>
                      <a:pt x="474" y="191"/>
                    </a:cubicBezTo>
                    <a:cubicBezTo>
                      <a:pt x="473" y="191"/>
                      <a:pt x="473" y="191"/>
                      <a:pt x="473" y="191"/>
                    </a:cubicBezTo>
                    <a:cubicBezTo>
                      <a:pt x="470" y="191"/>
                      <a:pt x="468" y="190"/>
                      <a:pt x="466" y="188"/>
                    </a:cubicBezTo>
                    <a:cubicBezTo>
                      <a:pt x="466" y="188"/>
                      <a:pt x="466" y="188"/>
                      <a:pt x="466" y="188"/>
                    </a:cubicBezTo>
                    <a:cubicBezTo>
                      <a:pt x="465" y="188"/>
                      <a:pt x="465" y="188"/>
                      <a:pt x="465" y="188"/>
                    </a:cubicBezTo>
                    <a:cubicBezTo>
                      <a:pt x="464" y="188"/>
                      <a:pt x="464" y="189"/>
                      <a:pt x="465" y="195"/>
                    </a:cubicBezTo>
                    <a:cubicBezTo>
                      <a:pt x="465" y="198"/>
                      <a:pt x="465" y="200"/>
                      <a:pt x="465" y="200"/>
                    </a:cubicBezTo>
                    <a:cubicBezTo>
                      <a:pt x="465" y="200"/>
                      <a:pt x="465" y="200"/>
                      <a:pt x="464" y="200"/>
                    </a:cubicBezTo>
                    <a:cubicBezTo>
                      <a:pt x="464" y="200"/>
                      <a:pt x="464" y="200"/>
                      <a:pt x="464" y="200"/>
                    </a:cubicBezTo>
                    <a:cubicBezTo>
                      <a:pt x="462" y="200"/>
                      <a:pt x="456" y="198"/>
                      <a:pt x="449" y="195"/>
                    </a:cubicBezTo>
                    <a:cubicBezTo>
                      <a:pt x="443" y="193"/>
                      <a:pt x="439" y="192"/>
                      <a:pt x="437" y="192"/>
                    </a:cubicBezTo>
                    <a:cubicBezTo>
                      <a:pt x="436" y="192"/>
                      <a:pt x="435" y="192"/>
                      <a:pt x="435" y="193"/>
                    </a:cubicBezTo>
                    <a:cubicBezTo>
                      <a:pt x="435" y="193"/>
                      <a:pt x="435" y="193"/>
                      <a:pt x="435" y="193"/>
                    </a:cubicBezTo>
                    <a:cubicBezTo>
                      <a:pt x="435" y="193"/>
                      <a:pt x="435" y="193"/>
                      <a:pt x="435" y="193"/>
                    </a:cubicBezTo>
                    <a:cubicBezTo>
                      <a:pt x="435" y="194"/>
                      <a:pt x="435" y="196"/>
                      <a:pt x="439" y="197"/>
                    </a:cubicBezTo>
                    <a:cubicBezTo>
                      <a:pt x="447" y="202"/>
                      <a:pt x="447" y="202"/>
                      <a:pt x="447" y="202"/>
                    </a:cubicBezTo>
                    <a:cubicBezTo>
                      <a:pt x="455" y="206"/>
                      <a:pt x="458" y="209"/>
                      <a:pt x="457" y="211"/>
                    </a:cubicBezTo>
                    <a:cubicBezTo>
                      <a:pt x="457" y="212"/>
                      <a:pt x="455" y="214"/>
                      <a:pt x="453" y="214"/>
                    </a:cubicBezTo>
                    <a:cubicBezTo>
                      <a:pt x="448" y="214"/>
                      <a:pt x="448" y="214"/>
                      <a:pt x="448" y="214"/>
                    </a:cubicBezTo>
                    <a:cubicBezTo>
                      <a:pt x="444" y="215"/>
                      <a:pt x="444" y="215"/>
                      <a:pt x="444" y="215"/>
                    </a:cubicBezTo>
                    <a:cubicBezTo>
                      <a:pt x="444" y="215"/>
                      <a:pt x="444" y="215"/>
                      <a:pt x="444" y="215"/>
                    </a:cubicBezTo>
                    <a:cubicBezTo>
                      <a:pt x="444" y="216"/>
                      <a:pt x="444" y="216"/>
                      <a:pt x="444" y="216"/>
                    </a:cubicBezTo>
                    <a:cubicBezTo>
                      <a:pt x="443" y="217"/>
                      <a:pt x="444" y="218"/>
                      <a:pt x="446" y="221"/>
                    </a:cubicBezTo>
                    <a:cubicBezTo>
                      <a:pt x="445" y="223"/>
                      <a:pt x="445" y="223"/>
                      <a:pt x="445" y="223"/>
                    </a:cubicBezTo>
                    <a:cubicBezTo>
                      <a:pt x="440" y="227"/>
                      <a:pt x="440" y="227"/>
                      <a:pt x="440" y="227"/>
                    </a:cubicBezTo>
                    <a:cubicBezTo>
                      <a:pt x="435" y="231"/>
                      <a:pt x="433" y="236"/>
                      <a:pt x="433" y="242"/>
                    </a:cubicBezTo>
                    <a:cubicBezTo>
                      <a:pt x="430" y="243"/>
                      <a:pt x="428" y="246"/>
                      <a:pt x="426" y="249"/>
                    </a:cubicBezTo>
                    <a:cubicBezTo>
                      <a:pt x="424" y="253"/>
                      <a:pt x="423" y="257"/>
                      <a:pt x="422" y="262"/>
                    </a:cubicBezTo>
                    <a:cubicBezTo>
                      <a:pt x="421" y="264"/>
                      <a:pt x="421" y="264"/>
                      <a:pt x="421" y="264"/>
                    </a:cubicBezTo>
                    <a:cubicBezTo>
                      <a:pt x="420" y="270"/>
                      <a:pt x="420" y="275"/>
                      <a:pt x="420" y="280"/>
                    </a:cubicBezTo>
                    <a:cubicBezTo>
                      <a:pt x="420" y="285"/>
                      <a:pt x="421" y="289"/>
                      <a:pt x="424" y="292"/>
                    </a:cubicBezTo>
                    <a:cubicBezTo>
                      <a:pt x="425" y="293"/>
                      <a:pt x="427" y="295"/>
                      <a:pt x="429" y="295"/>
                    </a:cubicBezTo>
                    <a:cubicBezTo>
                      <a:pt x="434" y="296"/>
                      <a:pt x="434" y="296"/>
                      <a:pt x="434" y="296"/>
                    </a:cubicBezTo>
                    <a:cubicBezTo>
                      <a:pt x="436" y="298"/>
                      <a:pt x="438" y="302"/>
                      <a:pt x="439" y="310"/>
                    </a:cubicBezTo>
                    <a:cubicBezTo>
                      <a:pt x="440" y="317"/>
                      <a:pt x="442" y="321"/>
                      <a:pt x="443" y="322"/>
                    </a:cubicBezTo>
                    <a:cubicBezTo>
                      <a:pt x="444" y="322"/>
                      <a:pt x="444" y="322"/>
                      <a:pt x="444" y="322"/>
                    </a:cubicBezTo>
                    <a:cubicBezTo>
                      <a:pt x="444" y="322"/>
                      <a:pt x="444" y="322"/>
                      <a:pt x="444" y="322"/>
                    </a:cubicBezTo>
                    <a:cubicBezTo>
                      <a:pt x="448" y="322"/>
                      <a:pt x="448" y="322"/>
                      <a:pt x="448" y="322"/>
                    </a:cubicBezTo>
                    <a:cubicBezTo>
                      <a:pt x="454" y="321"/>
                      <a:pt x="454" y="321"/>
                      <a:pt x="454" y="321"/>
                    </a:cubicBezTo>
                    <a:cubicBezTo>
                      <a:pt x="455" y="321"/>
                      <a:pt x="456" y="320"/>
                      <a:pt x="457" y="320"/>
                    </a:cubicBezTo>
                    <a:cubicBezTo>
                      <a:pt x="462" y="320"/>
                      <a:pt x="467" y="322"/>
                      <a:pt x="472" y="326"/>
                    </a:cubicBezTo>
                    <a:cubicBezTo>
                      <a:pt x="489" y="340"/>
                      <a:pt x="489" y="340"/>
                      <a:pt x="489" y="340"/>
                    </a:cubicBezTo>
                    <a:cubicBezTo>
                      <a:pt x="501" y="348"/>
                      <a:pt x="515" y="352"/>
                      <a:pt x="529" y="352"/>
                    </a:cubicBezTo>
                    <a:cubicBezTo>
                      <a:pt x="531" y="352"/>
                      <a:pt x="533" y="355"/>
                      <a:pt x="534" y="363"/>
                    </a:cubicBezTo>
                    <a:cubicBezTo>
                      <a:pt x="534" y="375"/>
                      <a:pt x="534" y="375"/>
                      <a:pt x="534" y="375"/>
                    </a:cubicBezTo>
                    <a:cubicBezTo>
                      <a:pt x="533" y="383"/>
                      <a:pt x="535" y="391"/>
                      <a:pt x="539" y="397"/>
                    </a:cubicBezTo>
                    <a:cubicBezTo>
                      <a:pt x="539" y="399"/>
                      <a:pt x="541" y="400"/>
                      <a:pt x="544" y="401"/>
                    </a:cubicBezTo>
                    <a:cubicBezTo>
                      <a:pt x="546" y="402"/>
                      <a:pt x="548" y="403"/>
                      <a:pt x="548" y="404"/>
                    </a:cubicBezTo>
                    <a:cubicBezTo>
                      <a:pt x="549" y="408"/>
                      <a:pt x="552" y="411"/>
                      <a:pt x="554" y="414"/>
                    </a:cubicBezTo>
                    <a:cubicBezTo>
                      <a:pt x="556" y="416"/>
                      <a:pt x="557" y="417"/>
                      <a:pt x="559" y="417"/>
                    </a:cubicBezTo>
                    <a:cubicBezTo>
                      <a:pt x="559" y="417"/>
                      <a:pt x="560" y="417"/>
                      <a:pt x="560" y="416"/>
                    </a:cubicBezTo>
                    <a:cubicBezTo>
                      <a:pt x="561" y="416"/>
                      <a:pt x="561" y="416"/>
                      <a:pt x="561" y="416"/>
                    </a:cubicBezTo>
                    <a:cubicBezTo>
                      <a:pt x="561" y="416"/>
                      <a:pt x="561" y="416"/>
                      <a:pt x="561" y="416"/>
                    </a:cubicBezTo>
                    <a:cubicBezTo>
                      <a:pt x="561" y="412"/>
                      <a:pt x="561" y="412"/>
                      <a:pt x="561" y="412"/>
                    </a:cubicBezTo>
                    <a:cubicBezTo>
                      <a:pt x="561" y="411"/>
                      <a:pt x="560" y="409"/>
                      <a:pt x="562" y="408"/>
                    </a:cubicBezTo>
                    <a:cubicBezTo>
                      <a:pt x="564" y="409"/>
                      <a:pt x="564" y="409"/>
                      <a:pt x="564" y="409"/>
                    </a:cubicBezTo>
                    <a:cubicBezTo>
                      <a:pt x="564" y="409"/>
                      <a:pt x="565" y="410"/>
                      <a:pt x="566" y="410"/>
                    </a:cubicBezTo>
                    <a:cubicBezTo>
                      <a:pt x="566" y="410"/>
                      <a:pt x="567" y="409"/>
                      <a:pt x="567" y="409"/>
                    </a:cubicBezTo>
                    <a:cubicBezTo>
                      <a:pt x="570" y="399"/>
                      <a:pt x="570" y="399"/>
                      <a:pt x="570" y="399"/>
                    </a:cubicBezTo>
                    <a:cubicBezTo>
                      <a:pt x="570" y="399"/>
                      <a:pt x="570" y="399"/>
                      <a:pt x="570" y="399"/>
                    </a:cubicBezTo>
                    <a:cubicBezTo>
                      <a:pt x="570" y="399"/>
                      <a:pt x="570" y="399"/>
                      <a:pt x="570" y="399"/>
                    </a:cubicBezTo>
                    <a:cubicBezTo>
                      <a:pt x="568" y="390"/>
                      <a:pt x="568" y="390"/>
                      <a:pt x="568" y="390"/>
                    </a:cubicBezTo>
                    <a:cubicBezTo>
                      <a:pt x="567" y="386"/>
                      <a:pt x="567" y="382"/>
                      <a:pt x="567" y="379"/>
                    </a:cubicBezTo>
                    <a:cubicBezTo>
                      <a:pt x="567" y="373"/>
                      <a:pt x="566" y="369"/>
                      <a:pt x="564" y="366"/>
                    </a:cubicBezTo>
                    <a:cubicBezTo>
                      <a:pt x="561" y="363"/>
                      <a:pt x="561" y="363"/>
                      <a:pt x="561" y="363"/>
                    </a:cubicBezTo>
                    <a:cubicBezTo>
                      <a:pt x="560" y="361"/>
                      <a:pt x="560" y="361"/>
                      <a:pt x="560" y="361"/>
                    </a:cubicBezTo>
                    <a:cubicBezTo>
                      <a:pt x="560" y="359"/>
                      <a:pt x="561" y="358"/>
                      <a:pt x="561" y="358"/>
                    </a:cubicBezTo>
                    <a:cubicBezTo>
                      <a:pt x="565" y="356"/>
                      <a:pt x="565" y="356"/>
                      <a:pt x="565" y="356"/>
                    </a:cubicBezTo>
                    <a:cubicBezTo>
                      <a:pt x="571" y="354"/>
                      <a:pt x="575" y="350"/>
                      <a:pt x="581" y="344"/>
                    </a:cubicBezTo>
                    <a:cubicBezTo>
                      <a:pt x="586" y="337"/>
                      <a:pt x="588" y="333"/>
                      <a:pt x="589" y="328"/>
                    </a:cubicBezTo>
                    <a:cubicBezTo>
                      <a:pt x="590" y="325"/>
                      <a:pt x="589" y="321"/>
                      <a:pt x="587" y="318"/>
                    </a:cubicBezTo>
                    <a:cubicBezTo>
                      <a:pt x="581" y="308"/>
                      <a:pt x="581" y="308"/>
                      <a:pt x="581" y="308"/>
                    </a:cubicBezTo>
                    <a:cubicBezTo>
                      <a:pt x="577" y="304"/>
                      <a:pt x="575" y="301"/>
                      <a:pt x="574" y="298"/>
                    </a:cubicBezTo>
                    <a:cubicBezTo>
                      <a:pt x="572" y="294"/>
                      <a:pt x="573" y="289"/>
                      <a:pt x="575" y="285"/>
                    </a:cubicBezTo>
                    <a:cubicBezTo>
                      <a:pt x="578" y="279"/>
                      <a:pt x="578" y="279"/>
                      <a:pt x="578" y="279"/>
                    </a:cubicBezTo>
                    <a:cubicBezTo>
                      <a:pt x="580" y="272"/>
                      <a:pt x="580" y="272"/>
                      <a:pt x="580" y="272"/>
                    </a:cubicBezTo>
                    <a:cubicBezTo>
                      <a:pt x="580" y="272"/>
                      <a:pt x="580" y="272"/>
                      <a:pt x="580" y="272"/>
                    </a:cubicBezTo>
                    <a:cubicBezTo>
                      <a:pt x="580" y="271"/>
                      <a:pt x="580" y="271"/>
                      <a:pt x="580" y="271"/>
                    </a:cubicBezTo>
                    <a:cubicBezTo>
                      <a:pt x="578" y="258"/>
                      <a:pt x="578" y="258"/>
                      <a:pt x="578" y="258"/>
                    </a:cubicBezTo>
                    <a:cubicBezTo>
                      <a:pt x="578" y="257"/>
                      <a:pt x="578" y="257"/>
                      <a:pt x="578" y="257"/>
                    </a:cubicBezTo>
                    <a:cubicBezTo>
                      <a:pt x="577" y="257"/>
                      <a:pt x="577" y="257"/>
                      <a:pt x="577" y="257"/>
                    </a:cubicBezTo>
                    <a:cubicBezTo>
                      <a:pt x="576" y="257"/>
                      <a:pt x="574" y="257"/>
                      <a:pt x="573" y="256"/>
                    </a:cubicBezTo>
                    <a:cubicBezTo>
                      <a:pt x="573" y="255"/>
                      <a:pt x="575" y="251"/>
                      <a:pt x="575" y="249"/>
                    </a:cubicBezTo>
                    <a:cubicBezTo>
                      <a:pt x="578" y="241"/>
                      <a:pt x="578" y="241"/>
                      <a:pt x="578" y="241"/>
                    </a:cubicBezTo>
                    <a:cubicBezTo>
                      <a:pt x="578" y="241"/>
                      <a:pt x="578" y="241"/>
                      <a:pt x="578" y="241"/>
                    </a:cubicBezTo>
                    <a:cubicBezTo>
                      <a:pt x="578" y="241"/>
                      <a:pt x="578" y="241"/>
                      <a:pt x="578" y="241"/>
                    </a:cubicBezTo>
                    <a:cubicBezTo>
                      <a:pt x="576" y="236"/>
                      <a:pt x="576" y="236"/>
                      <a:pt x="576" y="236"/>
                    </a:cubicBezTo>
                    <a:cubicBezTo>
                      <a:pt x="576" y="236"/>
                      <a:pt x="576" y="236"/>
                      <a:pt x="576" y="236"/>
                    </a:cubicBezTo>
                    <a:cubicBezTo>
                      <a:pt x="576" y="235"/>
                      <a:pt x="576" y="235"/>
                      <a:pt x="576" y="235"/>
                    </a:cubicBezTo>
                    <a:cubicBezTo>
                      <a:pt x="574" y="234"/>
                      <a:pt x="574" y="232"/>
                      <a:pt x="574" y="231"/>
                    </a:cubicBezTo>
                    <a:cubicBezTo>
                      <a:pt x="574" y="225"/>
                      <a:pt x="576" y="223"/>
                      <a:pt x="581" y="223"/>
                    </a:cubicBezTo>
                    <a:cubicBezTo>
                      <a:pt x="584" y="223"/>
                      <a:pt x="588" y="224"/>
                      <a:pt x="593" y="227"/>
                    </a:cubicBezTo>
                    <a:cubicBezTo>
                      <a:pt x="596" y="229"/>
                      <a:pt x="598" y="229"/>
                      <a:pt x="601" y="229"/>
                    </a:cubicBezTo>
                    <a:cubicBezTo>
                      <a:pt x="601" y="229"/>
                      <a:pt x="602" y="229"/>
                      <a:pt x="602" y="229"/>
                    </a:cubicBezTo>
                    <a:cubicBezTo>
                      <a:pt x="610" y="227"/>
                      <a:pt x="610" y="227"/>
                      <a:pt x="610" y="227"/>
                    </a:cubicBezTo>
                    <a:cubicBezTo>
                      <a:pt x="617" y="228"/>
                      <a:pt x="617" y="228"/>
                      <a:pt x="617" y="228"/>
                    </a:cubicBezTo>
                    <a:cubicBezTo>
                      <a:pt x="619" y="229"/>
                      <a:pt x="622" y="232"/>
                      <a:pt x="625" y="237"/>
                    </a:cubicBezTo>
                    <a:cubicBezTo>
                      <a:pt x="627" y="241"/>
                      <a:pt x="630" y="243"/>
                      <a:pt x="634" y="245"/>
                    </a:cubicBezTo>
                    <a:cubicBezTo>
                      <a:pt x="635" y="247"/>
                      <a:pt x="638" y="249"/>
                      <a:pt x="642" y="250"/>
                    </a:cubicBezTo>
                    <a:cubicBezTo>
                      <a:pt x="645" y="251"/>
                      <a:pt x="647" y="252"/>
                      <a:pt x="648" y="253"/>
                    </a:cubicBezTo>
                    <a:cubicBezTo>
                      <a:pt x="650" y="254"/>
                      <a:pt x="651" y="256"/>
                      <a:pt x="650" y="258"/>
                    </a:cubicBezTo>
                    <a:cubicBezTo>
                      <a:pt x="648" y="264"/>
                      <a:pt x="648" y="264"/>
                      <a:pt x="648" y="264"/>
                    </a:cubicBezTo>
                    <a:cubicBezTo>
                      <a:pt x="646" y="266"/>
                      <a:pt x="646" y="269"/>
                      <a:pt x="646" y="272"/>
                    </a:cubicBezTo>
                    <a:cubicBezTo>
                      <a:pt x="650" y="281"/>
                      <a:pt x="650" y="281"/>
                      <a:pt x="650" y="281"/>
                    </a:cubicBezTo>
                    <a:cubicBezTo>
                      <a:pt x="650" y="282"/>
                      <a:pt x="651" y="286"/>
                      <a:pt x="650" y="287"/>
                    </a:cubicBezTo>
                    <a:cubicBezTo>
                      <a:pt x="650" y="287"/>
                      <a:pt x="650" y="287"/>
                      <a:pt x="650" y="287"/>
                    </a:cubicBezTo>
                    <a:cubicBezTo>
                      <a:pt x="649" y="287"/>
                      <a:pt x="648" y="288"/>
                      <a:pt x="648" y="288"/>
                    </a:cubicBezTo>
                    <a:cubicBezTo>
                      <a:pt x="647" y="289"/>
                      <a:pt x="647" y="290"/>
                      <a:pt x="648" y="292"/>
                    </a:cubicBezTo>
                    <a:cubicBezTo>
                      <a:pt x="648" y="295"/>
                      <a:pt x="649" y="296"/>
                      <a:pt x="650" y="296"/>
                    </a:cubicBezTo>
                    <a:cubicBezTo>
                      <a:pt x="650" y="296"/>
                      <a:pt x="651" y="296"/>
                      <a:pt x="651" y="295"/>
                    </a:cubicBezTo>
                    <a:cubicBezTo>
                      <a:pt x="653" y="293"/>
                      <a:pt x="655" y="293"/>
                      <a:pt x="656" y="293"/>
                    </a:cubicBezTo>
                    <a:cubicBezTo>
                      <a:pt x="658" y="293"/>
                      <a:pt x="659" y="293"/>
                      <a:pt x="661" y="294"/>
                    </a:cubicBezTo>
                    <a:cubicBezTo>
                      <a:pt x="665" y="298"/>
                      <a:pt x="665" y="298"/>
                      <a:pt x="665" y="298"/>
                    </a:cubicBezTo>
                    <a:cubicBezTo>
                      <a:pt x="670" y="300"/>
                      <a:pt x="670" y="300"/>
                      <a:pt x="670" y="300"/>
                    </a:cubicBezTo>
                    <a:cubicBezTo>
                      <a:pt x="670" y="301"/>
                      <a:pt x="671" y="301"/>
                      <a:pt x="671" y="301"/>
                    </a:cubicBezTo>
                    <a:cubicBezTo>
                      <a:pt x="673" y="301"/>
                      <a:pt x="675" y="299"/>
                      <a:pt x="676" y="295"/>
                    </a:cubicBezTo>
                    <a:cubicBezTo>
                      <a:pt x="678" y="291"/>
                      <a:pt x="678" y="291"/>
                      <a:pt x="678" y="291"/>
                    </a:cubicBezTo>
                    <a:cubicBezTo>
                      <a:pt x="679" y="292"/>
                      <a:pt x="679" y="292"/>
                      <a:pt x="679" y="292"/>
                    </a:cubicBezTo>
                    <a:cubicBezTo>
                      <a:pt x="680" y="295"/>
                      <a:pt x="680" y="295"/>
                      <a:pt x="680" y="295"/>
                    </a:cubicBezTo>
                    <a:cubicBezTo>
                      <a:pt x="680" y="296"/>
                      <a:pt x="680" y="298"/>
                      <a:pt x="682" y="298"/>
                    </a:cubicBezTo>
                    <a:cubicBezTo>
                      <a:pt x="682" y="298"/>
                      <a:pt x="682" y="298"/>
                      <a:pt x="683" y="298"/>
                    </a:cubicBezTo>
                    <a:cubicBezTo>
                      <a:pt x="683" y="298"/>
                      <a:pt x="683" y="298"/>
                      <a:pt x="683" y="298"/>
                    </a:cubicBezTo>
                    <a:cubicBezTo>
                      <a:pt x="683" y="297"/>
                      <a:pt x="683" y="297"/>
                      <a:pt x="683" y="297"/>
                    </a:cubicBezTo>
                    <a:cubicBezTo>
                      <a:pt x="684" y="289"/>
                      <a:pt x="684" y="289"/>
                      <a:pt x="684" y="289"/>
                    </a:cubicBezTo>
                    <a:cubicBezTo>
                      <a:pt x="692" y="271"/>
                      <a:pt x="692" y="271"/>
                      <a:pt x="692" y="271"/>
                    </a:cubicBezTo>
                    <a:cubicBezTo>
                      <a:pt x="693" y="270"/>
                      <a:pt x="694" y="269"/>
                      <a:pt x="695" y="269"/>
                    </a:cubicBezTo>
                    <a:cubicBezTo>
                      <a:pt x="697" y="269"/>
                      <a:pt x="699" y="271"/>
                      <a:pt x="703" y="279"/>
                    </a:cubicBezTo>
                    <a:cubicBezTo>
                      <a:pt x="717" y="307"/>
                      <a:pt x="717" y="307"/>
                      <a:pt x="717" y="307"/>
                    </a:cubicBezTo>
                    <a:cubicBezTo>
                      <a:pt x="719" y="311"/>
                      <a:pt x="724" y="323"/>
                      <a:pt x="722" y="325"/>
                    </a:cubicBezTo>
                    <a:cubicBezTo>
                      <a:pt x="722" y="325"/>
                      <a:pt x="722" y="325"/>
                      <a:pt x="722" y="325"/>
                    </a:cubicBezTo>
                    <a:cubicBezTo>
                      <a:pt x="717" y="325"/>
                      <a:pt x="716" y="326"/>
                      <a:pt x="716" y="327"/>
                    </a:cubicBezTo>
                    <a:cubicBezTo>
                      <a:pt x="715" y="327"/>
                      <a:pt x="715" y="328"/>
                      <a:pt x="716" y="328"/>
                    </a:cubicBezTo>
                    <a:cubicBezTo>
                      <a:pt x="721" y="333"/>
                      <a:pt x="721" y="333"/>
                      <a:pt x="721" y="333"/>
                    </a:cubicBezTo>
                    <a:cubicBezTo>
                      <a:pt x="729" y="339"/>
                      <a:pt x="729" y="339"/>
                      <a:pt x="729" y="339"/>
                    </a:cubicBezTo>
                    <a:cubicBezTo>
                      <a:pt x="732" y="341"/>
                      <a:pt x="733" y="343"/>
                      <a:pt x="733" y="344"/>
                    </a:cubicBezTo>
                    <a:cubicBezTo>
                      <a:pt x="732" y="350"/>
                      <a:pt x="732" y="352"/>
                      <a:pt x="732" y="352"/>
                    </a:cubicBezTo>
                    <a:cubicBezTo>
                      <a:pt x="732" y="353"/>
                      <a:pt x="732" y="353"/>
                      <a:pt x="732" y="353"/>
                    </a:cubicBezTo>
                    <a:cubicBezTo>
                      <a:pt x="733" y="353"/>
                      <a:pt x="733" y="353"/>
                      <a:pt x="733" y="353"/>
                    </a:cubicBezTo>
                    <a:cubicBezTo>
                      <a:pt x="751" y="358"/>
                      <a:pt x="751" y="358"/>
                      <a:pt x="751" y="358"/>
                    </a:cubicBezTo>
                    <a:cubicBezTo>
                      <a:pt x="758" y="361"/>
                      <a:pt x="759" y="362"/>
                      <a:pt x="759" y="363"/>
                    </a:cubicBezTo>
                    <a:cubicBezTo>
                      <a:pt x="758" y="364"/>
                      <a:pt x="757" y="365"/>
                      <a:pt x="752" y="366"/>
                    </a:cubicBezTo>
                    <a:cubicBezTo>
                      <a:pt x="751" y="367"/>
                      <a:pt x="749" y="367"/>
                      <a:pt x="747" y="368"/>
                    </a:cubicBezTo>
                    <a:cubicBezTo>
                      <a:pt x="745" y="369"/>
                      <a:pt x="742" y="370"/>
                      <a:pt x="741" y="371"/>
                    </a:cubicBezTo>
                    <a:cubicBezTo>
                      <a:pt x="737" y="373"/>
                      <a:pt x="735" y="376"/>
                      <a:pt x="736" y="379"/>
                    </a:cubicBezTo>
                    <a:cubicBezTo>
                      <a:pt x="736" y="380"/>
                      <a:pt x="736" y="380"/>
                      <a:pt x="736" y="380"/>
                    </a:cubicBezTo>
                    <a:cubicBezTo>
                      <a:pt x="737" y="379"/>
                      <a:pt x="737" y="379"/>
                      <a:pt x="737" y="379"/>
                    </a:cubicBezTo>
                    <a:cubicBezTo>
                      <a:pt x="743" y="378"/>
                      <a:pt x="743" y="378"/>
                      <a:pt x="743" y="378"/>
                    </a:cubicBezTo>
                    <a:cubicBezTo>
                      <a:pt x="746" y="377"/>
                      <a:pt x="749" y="376"/>
                      <a:pt x="750" y="374"/>
                    </a:cubicBezTo>
                    <a:cubicBezTo>
                      <a:pt x="753" y="371"/>
                      <a:pt x="757" y="369"/>
                      <a:pt x="760" y="369"/>
                    </a:cubicBezTo>
                    <a:cubicBezTo>
                      <a:pt x="761" y="369"/>
                      <a:pt x="763" y="370"/>
                      <a:pt x="764" y="370"/>
                    </a:cubicBezTo>
                    <a:cubicBezTo>
                      <a:pt x="764" y="370"/>
                      <a:pt x="764" y="370"/>
                      <a:pt x="765" y="371"/>
                    </a:cubicBezTo>
                    <a:cubicBezTo>
                      <a:pt x="765" y="371"/>
                      <a:pt x="765" y="372"/>
                      <a:pt x="764" y="373"/>
                    </a:cubicBezTo>
                    <a:cubicBezTo>
                      <a:pt x="764" y="374"/>
                      <a:pt x="763" y="377"/>
                      <a:pt x="765" y="378"/>
                    </a:cubicBezTo>
                    <a:cubicBezTo>
                      <a:pt x="765" y="378"/>
                      <a:pt x="765" y="378"/>
                      <a:pt x="765" y="378"/>
                    </a:cubicBezTo>
                    <a:cubicBezTo>
                      <a:pt x="766" y="378"/>
                      <a:pt x="766" y="378"/>
                      <a:pt x="766" y="378"/>
                    </a:cubicBezTo>
                    <a:cubicBezTo>
                      <a:pt x="770" y="377"/>
                      <a:pt x="770" y="377"/>
                      <a:pt x="770" y="377"/>
                    </a:cubicBezTo>
                    <a:cubicBezTo>
                      <a:pt x="771" y="377"/>
                      <a:pt x="771" y="377"/>
                      <a:pt x="771" y="377"/>
                    </a:cubicBezTo>
                    <a:cubicBezTo>
                      <a:pt x="773" y="377"/>
                      <a:pt x="774" y="378"/>
                      <a:pt x="774" y="380"/>
                    </a:cubicBezTo>
                    <a:cubicBezTo>
                      <a:pt x="774" y="388"/>
                      <a:pt x="774" y="388"/>
                      <a:pt x="774" y="388"/>
                    </a:cubicBezTo>
                    <a:cubicBezTo>
                      <a:pt x="773" y="391"/>
                      <a:pt x="773" y="393"/>
                      <a:pt x="775" y="395"/>
                    </a:cubicBezTo>
                    <a:cubicBezTo>
                      <a:pt x="776" y="396"/>
                      <a:pt x="776" y="398"/>
                      <a:pt x="776" y="399"/>
                    </a:cubicBezTo>
                    <a:cubicBezTo>
                      <a:pt x="775" y="400"/>
                      <a:pt x="774" y="402"/>
                      <a:pt x="772" y="403"/>
                    </a:cubicBezTo>
                    <a:cubicBezTo>
                      <a:pt x="763" y="407"/>
                      <a:pt x="763" y="407"/>
                      <a:pt x="763" y="407"/>
                    </a:cubicBezTo>
                    <a:cubicBezTo>
                      <a:pt x="755" y="408"/>
                      <a:pt x="755" y="408"/>
                      <a:pt x="755" y="408"/>
                    </a:cubicBezTo>
                    <a:cubicBezTo>
                      <a:pt x="755" y="408"/>
                      <a:pt x="755" y="408"/>
                      <a:pt x="755" y="408"/>
                    </a:cubicBezTo>
                    <a:cubicBezTo>
                      <a:pt x="753" y="408"/>
                      <a:pt x="751" y="410"/>
                      <a:pt x="748" y="413"/>
                    </a:cubicBezTo>
                    <a:cubicBezTo>
                      <a:pt x="742" y="419"/>
                      <a:pt x="742" y="419"/>
                      <a:pt x="742" y="419"/>
                    </a:cubicBezTo>
                    <a:cubicBezTo>
                      <a:pt x="740" y="422"/>
                      <a:pt x="732" y="424"/>
                      <a:pt x="718" y="424"/>
                    </a:cubicBezTo>
                    <a:cubicBezTo>
                      <a:pt x="711" y="424"/>
                      <a:pt x="704" y="424"/>
                      <a:pt x="696" y="423"/>
                    </a:cubicBezTo>
                    <a:cubicBezTo>
                      <a:pt x="694" y="423"/>
                      <a:pt x="693" y="423"/>
                      <a:pt x="692" y="423"/>
                    </a:cubicBezTo>
                    <a:cubicBezTo>
                      <a:pt x="685" y="423"/>
                      <a:pt x="679" y="425"/>
                      <a:pt x="674" y="428"/>
                    </a:cubicBezTo>
                    <a:cubicBezTo>
                      <a:pt x="673" y="428"/>
                      <a:pt x="672" y="430"/>
                      <a:pt x="671" y="432"/>
                    </a:cubicBezTo>
                    <a:cubicBezTo>
                      <a:pt x="669" y="436"/>
                      <a:pt x="669" y="436"/>
                      <a:pt x="669" y="436"/>
                    </a:cubicBezTo>
                    <a:cubicBezTo>
                      <a:pt x="661" y="438"/>
                      <a:pt x="661" y="438"/>
                      <a:pt x="661" y="438"/>
                    </a:cubicBezTo>
                    <a:cubicBezTo>
                      <a:pt x="661" y="438"/>
                      <a:pt x="661" y="438"/>
                      <a:pt x="661" y="438"/>
                    </a:cubicBezTo>
                    <a:cubicBezTo>
                      <a:pt x="660" y="438"/>
                      <a:pt x="660" y="438"/>
                      <a:pt x="660" y="438"/>
                    </a:cubicBezTo>
                    <a:cubicBezTo>
                      <a:pt x="639" y="468"/>
                      <a:pt x="639" y="468"/>
                      <a:pt x="639" y="468"/>
                    </a:cubicBezTo>
                    <a:cubicBezTo>
                      <a:pt x="640" y="469"/>
                      <a:pt x="640" y="469"/>
                      <a:pt x="640" y="469"/>
                    </a:cubicBezTo>
                    <a:cubicBezTo>
                      <a:pt x="661" y="453"/>
                      <a:pt x="661" y="453"/>
                      <a:pt x="661" y="453"/>
                    </a:cubicBezTo>
                    <a:cubicBezTo>
                      <a:pt x="672" y="446"/>
                      <a:pt x="681" y="442"/>
                      <a:pt x="688" y="442"/>
                    </a:cubicBezTo>
                    <a:cubicBezTo>
                      <a:pt x="690" y="442"/>
                      <a:pt x="693" y="442"/>
                      <a:pt x="695" y="443"/>
                    </a:cubicBezTo>
                    <a:cubicBezTo>
                      <a:pt x="697" y="446"/>
                      <a:pt x="697" y="446"/>
                      <a:pt x="697" y="446"/>
                    </a:cubicBezTo>
                    <a:cubicBezTo>
                      <a:pt x="698" y="446"/>
                      <a:pt x="698" y="446"/>
                      <a:pt x="698" y="447"/>
                    </a:cubicBezTo>
                    <a:cubicBezTo>
                      <a:pt x="698" y="447"/>
                      <a:pt x="698" y="447"/>
                      <a:pt x="698" y="447"/>
                    </a:cubicBezTo>
                    <a:cubicBezTo>
                      <a:pt x="691" y="451"/>
                      <a:pt x="691" y="451"/>
                      <a:pt x="691" y="451"/>
                    </a:cubicBezTo>
                    <a:cubicBezTo>
                      <a:pt x="685" y="452"/>
                      <a:pt x="685" y="452"/>
                      <a:pt x="685" y="452"/>
                    </a:cubicBezTo>
                    <a:cubicBezTo>
                      <a:pt x="684" y="453"/>
                      <a:pt x="682" y="454"/>
                      <a:pt x="682" y="456"/>
                    </a:cubicBezTo>
                    <a:cubicBezTo>
                      <a:pt x="682" y="456"/>
                      <a:pt x="682" y="456"/>
                      <a:pt x="682" y="456"/>
                    </a:cubicBezTo>
                    <a:cubicBezTo>
                      <a:pt x="682" y="456"/>
                      <a:pt x="682" y="456"/>
                      <a:pt x="682" y="456"/>
                    </a:cubicBezTo>
                    <a:cubicBezTo>
                      <a:pt x="685" y="459"/>
                      <a:pt x="685" y="459"/>
                      <a:pt x="685" y="459"/>
                    </a:cubicBezTo>
                    <a:cubicBezTo>
                      <a:pt x="685" y="460"/>
                      <a:pt x="685" y="460"/>
                      <a:pt x="685" y="460"/>
                    </a:cubicBezTo>
                    <a:cubicBezTo>
                      <a:pt x="685" y="460"/>
                      <a:pt x="685" y="460"/>
                      <a:pt x="685" y="460"/>
                    </a:cubicBezTo>
                    <a:cubicBezTo>
                      <a:pt x="692" y="460"/>
                      <a:pt x="692" y="460"/>
                      <a:pt x="692" y="460"/>
                    </a:cubicBezTo>
                    <a:cubicBezTo>
                      <a:pt x="693" y="460"/>
                      <a:pt x="693" y="460"/>
                      <a:pt x="693" y="460"/>
                    </a:cubicBezTo>
                    <a:cubicBezTo>
                      <a:pt x="692" y="463"/>
                      <a:pt x="692" y="463"/>
                      <a:pt x="692" y="463"/>
                    </a:cubicBezTo>
                    <a:cubicBezTo>
                      <a:pt x="689" y="465"/>
                      <a:pt x="689" y="465"/>
                      <a:pt x="689" y="465"/>
                    </a:cubicBezTo>
                    <a:cubicBezTo>
                      <a:pt x="688" y="467"/>
                      <a:pt x="688" y="468"/>
                      <a:pt x="688" y="469"/>
                    </a:cubicBezTo>
                    <a:cubicBezTo>
                      <a:pt x="688" y="470"/>
                      <a:pt x="689" y="470"/>
                      <a:pt x="691" y="470"/>
                    </a:cubicBezTo>
                    <a:cubicBezTo>
                      <a:pt x="693" y="471"/>
                      <a:pt x="693" y="471"/>
                      <a:pt x="693" y="471"/>
                    </a:cubicBezTo>
                    <a:cubicBezTo>
                      <a:pt x="693" y="473"/>
                      <a:pt x="693" y="473"/>
                      <a:pt x="693" y="473"/>
                    </a:cubicBezTo>
                    <a:cubicBezTo>
                      <a:pt x="693" y="475"/>
                      <a:pt x="694" y="477"/>
                      <a:pt x="695" y="478"/>
                    </a:cubicBezTo>
                    <a:cubicBezTo>
                      <a:pt x="700" y="481"/>
                      <a:pt x="700" y="481"/>
                      <a:pt x="700" y="481"/>
                    </a:cubicBezTo>
                    <a:cubicBezTo>
                      <a:pt x="702" y="482"/>
                      <a:pt x="702" y="482"/>
                      <a:pt x="702" y="482"/>
                    </a:cubicBezTo>
                    <a:cubicBezTo>
                      <a:pt x="705" y="485"/>
                      <a:pt x="709" y="487"/>
                      <a:pt x="713" y="487"/>
                    </a:cubicBezTo>
                    <a:cubicBezTo>
                      <a:pt x="715" y="487"/>
                      <a:pt x="717" y="486"/>
                      <a:pt x="719" y="485"/>
                    </a:cubicBezTo>
                    <a:cubicBezTo>
                      <a:pt x="722" y="486"/>
                      <a:pt x="722" y="486"/>
                      <a:pt x="722" y="486"/>
                    </a:cubicBezTo>
                    <a:cubicBezTo>
                      <a:pt x="725" y="489"/>
                      <a:pt x="725" y="489"/>
                      <a:pt x="725" y="489"/>
                    </a:cubicBezTo>
                    <a:cubicBezTo>
                      <a:pt x="726" y="491"/>
                      <a:pt x="726" y="491"/>
                      <a:pt x="726" y="492"/>
                    </a:cubicBezTo>
                    <a:cubicBezTo>
                      <a:pt x="726" y="492"/>
                      <a:pt x="725" y="492"/>
                      <a:pt x="724" y="492"/>
                    </a:cubicBezTo>
                    <a:cubicBezTo>
                      <a:pt x="722" y="492"/>
                      <a:pt x="719" y="493"/>
                      <a:pt x="716" y="495"/>
                    </a:cubicBezTo>
                    <a:cubicBezTo>
                      <a:pt x="712" y="498"/>
                      <a:pt x="709" y="499"/>
                      <a:pt x="708" y="499"/>
                    </a:cubicBezTo>
                    <a:cubicBezTo>
                      <a:pt x="700" y="501"/>
                      <a:pt x="700" y="501"/>
                      <a:pt x="700" y="501"/>
                    </a:cubicBezTo>
                    <a:cubicBezTo>
                      <a:pt x="700" y="501"/>
                      <a:pt x="700" y="501"/>
                      <a:pt x="700" y="501"/>
                    </a:cubicBezTo>
                    <a:cubicBezTo>
                      <a:pt x="700" y="501"/>
                      <a:pt x="700" y="501"/>
                      <a:pt x="700" y="501"/>
                    </a:cubicBezTo>
                    <a:cubicBezTo>
                      <a:pt x="693" y="509"/>
                      <a:pt x="693" y="509"/>
                      <a:pt x="693" y="509"/>
                    </a:cubicBezTo>
                    <a:cubicBezTo>
                      <a:pt x="690" y="513"/>
                      <a:pt x="688" y="514"/>
                      <a:pt x="688" y="514"/>
                    </a:cubicBezTo>
                    <a:cubicBezTo>
                      <a:pt x="684" y="509"/>
                      <a:pt x="684" y="503"/>
                      <a:pt x="690" y="495"/>
                    </a:cubicBezTo>
                    <a:cubicBezTo>
                      <a:pt x="695" y="488"/>
                      <a:pt x="695" y="488"/>
                      <a:pt x="695" y="488"/>
                    </a:cubicBezTo>
                    <a:cubicBezTo>
                      <a:pt x="696" y="487"/>
                      <a:pt x="696" y="486"/>
                      <a:pt x="696" y="486"/>
                    </a:cubicBezTo>
                    <a:cubicBezTo>
                      <a:pt x="696" y="486"/>
                      <a:pt x="696" y="486"/>
                      <a:pt x="696" y="486"/>
                    </a:cubicBezTo>
                    <a:cubicBezTo>
                      <a:pt x="695" y="486"/>
                      <a:pt x="695" y="486"/>
                      <a:pt x="695" y="486"/>
                    </a:cubicBezTo>
                    <a:cubicBezTo>
                      <a:pt x="695" y="486"/>
                      <a:pt x="695" y="486"/>
                      <a:pt x="694" y="486"/>
                    </a:cubicBezTo>
                    <a:cubicBezTo>
                      <a:pt x="692" y="487"/>
                      <a:pt x="689" y="488"/>
                      <a:pt x="688" y="489"/>
                    </a:cubicBezTo>
                    <a:cubicBezTo>
                      <a:pt x="685" y="490"/>
                      <a:pt x="683" y="491"/>
                      <a:pt x="681" y="492"/>
                    </a:cubicBezTo>
                    <a:cubicBezTo>
                      <a:pt x="675" y="495"/>
                      <a:pt x="675" y="495"/>
                      <a:pt x="675" y="495"/>
                    </a:cubicBezTo>
                    <a:cubicBezTo>
                      <a:pt x="675" y="494"/>
                      <a:pt x="674" y="494"/>
                      <a:pt x="673" y="494"/>
                    </a:cubicBezTo>
                    <a:cubicBezTo>
                      <a:pt x="671" y="493"/>
                      <a:pt x="671" y="493"/>
                      <a:pt x="671" y="493"/>
                    </a:cubicBezTo>
                    <a:cubicBezTo>
                      <a:pt x="671" y="493"/>
                      <a:pt x="671" y="493"/>
                      <a:pt x="671" y="493"/>
                    </a:cubicBezTo>
                    <a:cubicBezTo>
                      <a:pt x="671" y="493"/>
                      <a:pt x="671" y="493"/>
                      <a:pt x="671" y="493"/>
                    </a:cubicBezTo>
                    <a:cubicBezTo>
                      <a:pt x="671" y="493"/>
                      <a:pt x="671" y="493"/>
                      <a:pt x="671" y="493"/>
                    </a:cubicBezTo>
                    <a:cubicBezTo>
                      <a:pt x="672" y="491"/>
                      <a:pt x="672" y="491"/>
                      <a:pt x="672" y="491"/>
                    </a:cubicBezTo>
                    <a:cubicBezTo>
                      <a:pt x="672" y="489"/>
                      <a:pt x="671" y="488"/>
                      <a:pt x="669" y="488"/>
                    </a:cubicBezTo>
                    <a:cubicBezTo>
                      <a:pt x="668" y="473"/>
                      <a:pt x="668" y="473"/>
                      <a:pt x="668" y="473"/>
                    </a:cubicBezTo>
                    <a:cubicBezTo>
                      <a:pt x="667" y="468"/>
                      <a:pt x="667" y="468"/>
                      <a:pt x="667" y="468"/>
                    </a:cubicBezTo>
                    <a:cubicBezTo>
                      <a:pt x="667" y="468"/>
                      <a:pt x="667" y="468"/>
                      <a:pt x="667" y="468"/>
                    </a:cubicBezTo>
                    <a:cubicBezTo>
                      <a:pt x="667" y="468"/>
                      <a:pt x="667" y="468"/>
                      <a:pt x="667" y="468"/>
                    </a:cubicBezTo>
                    <a:cubicBezTo>
                      <a:pt x="665" y="466"/>
                      <a:pt x="665" y="466"/>
                      <a:pt x="665" y="466"/>
                    </a:cubicBezTo>
                    <a:cubicBezTo>
                      <a:pt x="665" y="465"/>
                      <a:pt x="665" y="465"/>
                      <a:pt x="665" y="465"/>
                    </a:cubicBezTo>
                    <a:cubicBezTo>
                      <a:pt x="664" y="466"/>
                      <a:pt x="664" y="466"/>
                      <a:pt x="664" y="466"/>
                    </a:cubicBezTo>
                    <a:cubicBezTo>
                      <a:pt x="662" y="466"/>
                      <a:pt x="662" y="466"/>
                      <a:pt x="662" y="466"/>
                    </a:cubicBezTo>
                    <a:cubicBezTo>
                      <a:pt x="659" y="467"/>
                      <a:pt x="659" y="467"/>
                      <a:pt x="659" y="467"/>
                    </a:cubicBezTo>
                    <a:cubicBezTo>
                      <a:pt x="656" y="464"/>
                      <a:pt x="656" y="464"/>
                      <a:pt x="656" y="464"/>
                    </a:cubicBezTo>
                    <a:cubicBezTo>
                      <a:pt x="655" y="464"/>
                      <a:pt x="655" y="464"/>
                      <a:pt x="655" y="464"/>
                    </a:cubicBezTo>
                    <a:cubicBezTo>
                      <a:pt x="655" y="464"/>
                      <a:pt x="655" y="464"/>
                      <a:pt x="655" y="464"/>
                    </a:cubicBezTo>
                    <a:cubicBezTo>
                      <a:pt x="655" y="464"/>
                      <a:pt x="655" y="464"/>
                      <a:pt x="655" y="464"/>
                    </a:cubicBezTo>
                    <a:cubicBezTo>
                      <a:pt x="653" y="464"/>
                      <a:pt x="651" y="466"/>
                      <a:pt x="650" y="469"/>
                    </a:cubicBezTo>
                    <a:cubicBezTo>
                      <a:pt x="640" y="492"/>
                      <a:pt x="640" y="492"/>
                      <a:pt x="640" y="492"/>
                    </a:cubicBezTo>
                    <a:cubicBezTo>
                      <a:pt x="634" y="492"/>
                      <a:pt x="634" y="492"/>
                      <a:pt x="634" y="492"/>
                    </a:cubicBezTo>
                    <a:cubicBezTo>
                      <a:pt x="632" y="492"/>
                      <a:pt x="632" y="495"/>
                      <a:pt x="632" y="496"/>
                    </a:cubicBezTo>
                    <a:cubicBezTo>
                      <a:pt x="601" y="496"/>
                      <a:pt x="601" y="496"/>
                      <a:pt x="601" y="496"/>
                    </a:cubicBezTo>
                    <a:cubicBezTo>
                      <a:pt x="601" y="496"/>
                      <a:pt x="601" y="496"/>
                      <a:pt x="601" y="496"/>
                    </a:cubicBezTo>
                    <a:cubicBezTo>
                      <a:pt x="601" y="496"/>
                      <a:pt x="601" y="496"/>
                      <a:pt x="601" y="496"/>
                    </a:cubicBezTo>
                    <a:cubicBezTo>
                      <a:pt x="587" y="507"/>
                      <a:pt x="587" y="507"/>
                      <a:pt x="587" y="507"/>
                    </a:cubicBezTo>
                    <a:cubicBezTo>
                      <a:pt x="587" y="507"/>
                      <a:pt x="587" y="507"/>
                      <a:pt x="587" y="507"/>
                    </a:cubicBezTo>
                    <a:cubicBezTo>
                      <a:pt x="587" y="507"/>
                      <a:pt x="587" y="507"/>
                      <a:pt x="587" y="507"/>
                    </a:cubicBezTo>
                    <a:cubicBezTo>
                      <a:pt x="586" y="513"/>
                      <a:pt x="586" y="513"/>
                      <a:pt x="586" y="513"/>
                    </a:cubicBezTo>
                    <a:cubicBezTo>
                      <a:pt x="586" y="514"/>
                      <a:pt x="585" y="515"/>
                      <a:pt x="583" y="515"/>
                    </a:cubicBezTo>
                    <a:cubicBezTo>
                      <a:pt x="582" y="515"/>
                      <a:pt x="581" y="515"/>
                      <a:pt x="580" y="515"/>
                    </a:cubicBezTo>
                    <a:cubicBezTo>
                      <a:pt x="578" y="514"/>
                      <a:pt x="576" y="514"/>
                      <a:pt x="573" y="514"/>
                    </a:cubicBezTo>
                    <a:cubicBezTo>
                      <a:pt x="570" y="514"/>
                      <a:pt x="566" y="515"/>
                      <a:pt x="563" y="516"/>
                    </a:cubicBezTo>
                    <a:cubicBezTo>
                      <a:pt x="562" y="517"/>
                      <a:pt x="562" y="517"/>
                      <a:pt x="562" y="517"/>
                    </a:cubicBezTo>
                    <a:cubicBezTo>
                      <a:pt x="562" y="517"/>
                      <a:pt x="562" y="517"/>
                      <a:pt x="562" y="517"/>
                    </a:cubicBezTo>
                    <a:cubicBezTo>
                      <a:pt x="563" y="521"/>
                      <a:pt x="563" y="521"/>
                      <a:pt x="563" y="521"/>
                    </a:cubicBezTo>
                    <a:cubicBezTo>
                      <a:pt x="563" y="525"/>
                      <a:pt x="563" y="525"/>
                      <a:pt x="563" y="525"/>
                    </a:cubicBezTo>
                    <a:cubicBezTo>
                      <a:pt x="546" y="530"/>
                      <a:pt x="546" y="530"/>
                      <a:pt x="546" y="530"/>
                    </a:cubicBezTo>
                    <a:cubicBezTo>
                      <a:pt x="532" y="537"/>
                      <a:pt x="532" y="537"/>
                      <a:pt x="532" y="5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2314"/>
              <p:cNvSpPr>
                <a:spLocks noEditPoints="1"/>
              </p:cNvSpPr>
              <p:nvPr/>
            </p:nvSpPr>
            <p:spPr bwMode="auto">
              <a:xfrm>
                <a:off x="1988" y="2099"/>
                <a:ext cx="1070" cy="742"/>
              </a:xfrm>
              <a:custGeom>
                <a:avLst/>
                <a:gdLst>
                  <a:gd name="T0" fmla="*/ 484 w 778"/>
                  <a:gd name="T1" fmla="*/ 88 h 539"/>
                  <a:gd name="T2" fmla="*/ 538 w 778"/>
                  <a:gd name="T3" fmla="*/ 87 h 539"/>
                  <a:gd name="T4" fmla="*/ 506 w 778"/>
                  <a:gd name="T5" fmla="*/ 140 h 539"/>
                  <a:gd name="T6" fmla="*/ 474 w 778"/>
                  <a:gd name="T7" fmla="*/ 193 h 539"/>
                  <a:gd name="T8" fmla="*/ 427 w 778"/>
                  <a:gd name="T9" fmla="*/ 251 h 539"/>
                  <a:gd name="T10" fmla="*/ 554 w 778"/>
                  <a:gd name="T11" fmla="*/ 414 h 539"/>
                  <a:gd name="T12" fmla="*/ 580 w 778"/>
                  <a:gd name="T13" fmla="*/ 310 h 539"/>
                  <a:gd name="T14" fmla="*/ 642 w 778"/>
                  <a:gd name="T15" fmla="*/ 250 h 539"/>
                  <a:gd name="T16" fmla="*/ 682 w 778"/>
                  <a:gd name="T17" fmla="*/ 298 h 539"/>
                  <a:gd name="T18" fmla="*/ 750 w 778"/>
                  <a:gd name="T19" fmla="*/ 375 h 539"/>
                  <a:gd name="T20" fmla="*/ 672 w 778"/>
                  <a:gd name="T21" fmla="*/ 433 h 539"/>
                  <a:gd name="T22" fmla="*/ 694 w 778"/>
                  <a:gd name="T23" fmla="*/ 471 h 539"/>
                  <a:gd name="T24" fmla="*/ 694 w 778"/>
                  <a:gd name="T25" fmla="*/ 488 h 539"/>
                  <a:gd name="T26" fmla="*/ 601 w 778"/>
                  <a:gd name="T27" fmla="*/ 498 h 539"/>
                  <a:gd name="T28" fmla="*/ 517 w 778"/>
                  <a:gd name="T29" fmla="*/ 482 h 539"/>
                  <a:gd name="T30" fmla="*/ 434 w 778"/>
                  <a:gd name="T31" fmla="*/ 450 h 539"/>
                  <a:gd name="T32" fmla="*/ 122 w 778"/>
                  <a:gd name="T33" fmla="*/ 405 h 539"/>
                  <a:gd name="T34" fmla="*/ 99 w 778"/>
                  <a:gd name="T35" fmla="*/ 354 h 539"/>
                  <a:gd name="T36" fmla="*/ 6 w 778"/>
                  <a:gd name="T37" fmla="*/ 63 h 539"/>
                  <a:gd name="T38" fmla="*/ 74 w 778"/>
                  <a:gd name="T39" fmla="*/ 92 h 539"/>
                  <a:gd name="T40" fmla="*/ 148 w 778"/>
                  <a:gd name="T41" fmla="*/ 65 h 539"/>
                  <a:gd name="T42" fmla="*/ 301 w 778"/>
                  <a:gd name="T43" fmla="*/ 132 h 539"/>
                  <a:gd name="T44" fmla="*/ 394 w 778"/>
                  <a:gd name="T45" fmla="*/ 95 h 539"/>
                  <a:gd name="T46" fmla="*/ 405 w 778"/>
                  <a:gd name="T47" fmla="*/ 42 h 539"/>
                  <a:gd name="T48" fmla="*/ 415 w 778"/>
                  <a:gd name="T49" fmla="*/ 18 h 539"/>
                  <a:gd name="T50" fmla="*/ 426 w 778"/>
                  <a:gd name="T51" fmla="*/ 77 h 539"/>
                  <a:gd name="T52" fmla="*/ 394 w 778"/>
                  <a:gd name="T53" fmla="*/ 97 h 539"/>
                  <a:gd name="T54" fmla="*/ 334 w 778"/>
                  <a:gd name="T55" fmla="*/ 103 h 539"/>
                  <a:gd name="T56" fmla="*/ 297 w 778"/>
                  <a:gd name="T57" fmla="*/ 131 h 539"/>
                  <a:gd name="T58" fmla="*/ 190 w 778"/>
                  <a:gd name="T59" fmla="*/ 70 h 539"/>
                  <a:gd name="T60" fmla="*/ 122 w 778"/>
                  <a:gd name="T61" fmla="*/ 44 h 539"/>
                  <a:gd name="T62" fmla="*/ 65 w 778"/>
                  <a:gd name="T63" fmla="*/ 77 h 539"/>
                  <a:gd name="T64" fmla="*/ 16 w 778"/>
                  <a:gd name="T65" fmla="*/ 70 h 539"/>
                  <a:gd name="T66" fmla="*/ 48 w 778"/>
                  <a:gd name="T67" fmla="*/ 276 h 539"/>
                  <a:gd name="T68" fmla="*/ 105 w 778"/>
                  <a:gd name="T69" fmla="*/ 375 h 539"/>
                  <a:gd name="T70" fmla="*/ 124 w 778"/>
                  <a:gd name="T71" fmla="*/ 401 h 539"/>
                  <a:gd name="T72" fmla="*/ 157 w 778"/>
                  <a:gd name="T73" fmla="*/ 435 h 539"/>
                  <a:gd name="T74" fmla="*/ 443 w 778"/>
                  <a:gd name="T75" fmla="*/ 453 h 539"/>
                  <a:gd name="T76" fmla="*/ 495 w 778"/>
                  <a:gd name="T77" fmla="*/ 462 h 539"/>
                  <a:gd name="T78" fmla="*/ 537 w 778"/>
                  <a:gd name="T79" fmla="*/ 519 h 539"/>
                  <a:gd name="T80" fmla="*/ 573 w 778"/>
                  <a:gd name="T81" fmla="*/ 514 h 539"/>
                  <a:gd name="T82" fmla="*/ 656 w 778"/>
                  <a:gd name="T83" fmla="*/ 464 h 539"/>
                  <a:gd name="T84" fmla="*/ 673 w 778"/>
                  <a:gd name="T85" fmla="*/ 494 h 539"/>
                  <a:gd name="T86" fmla="*/ 716 w 778"/>
                  <a:gd name="T87" fmla="*/ 496 h 539"/>
                  <a:gd name="T88" fmla="*/ 689 w 778"/>
                  <a:gd name="T89" fmla="*/ 466 h 539"/>
                  <a:gd name="T90" fmla="*/ 640 w 778"/>
                  <a:gd name="T91" fmla="*/ 471 h 539"/>
                  <a:gd name="T92" fmla="*/ 774 w 778"/>
                  <a:gd name="T93" fmla="*/ 396 h 539"/>
                  <a:gd name="T94" fmla="*/ 735 w 778"/>
                  <a:gd name="T95" fmla="*/ 381 h 539"/>
                  <a:gd name="T96" fmla="*/ 715 w 778"/>
                  <a:gd name="T97" fmla="*/ 328 h 539"/>
                  <a:gd name="T98" fmla="*/ 665 w 778"/>
                  <a:gd name="T99" fmla="*/ 299 h 539"/>
                  <a:gd name="T100" fmla="*/ 625 w 778"/>
                  <a:gd name="T101" fmla="*/ 238 h 539"/>
                  <a:gd name="T102" fmla="*/ 574 w 778"/>
                  <a:gd name="T103" fmla="*/ 256 h 539"/>
                  <a:gd name="T104" fmla="*/ 562 w 778"/>
                  <a:gd name="T105" fmla="*/ 359 h 539"/>
                  <a:gd name="T106" fmla="*/ 561 w 778"/>
                  <a:gd name="T107" fmla="*/ 413 h 539"/>
                  <a:gd name="T108" fmla="*/ 454 w 778"/>
                  <a:gd name="T109" fmla="*/ 322 h 539"/>
                  <a:gd name="T110" fmla="*/ 440 w 778"/>
                  <a:gd name="T111" fmla="*/ 227 h 539"/>
                  <a:gd name="T112" fmla="*/ 464 w 778"/>
                  <a:gd name="T113" fmla="*/ 196 h 539"/>
                  <a:gd name="T114" fmla="*/ 458 w 778"/>
                  <a:gd name="T115" fmla="*/ 150 h 539"/>
                  <a:gd name="T116" fmla="*/ 510 w 778"/>
                  <a:gd name="T117" fmla="*/ 141 h 539"/>
                  <a:gd name="T118" fmla="*/ 535 w 778"/>
                  <a:gd name="T119" fmla="*/ 82 h 539"/>
                  <a:gd name="T120" fmla="*/ 508 w 778"/>
                  <a:gd name="T121" fmla="*/ 87 h 539"/>
                  <a:gd name="T122" fmla="*/ 472 w 778"/>
                  <a:gd name="T123" fmla="*/ 77 h 539"/>
                  <a:gd name="T124" fmla="*/ 443 w 778"/>
                  <a:gd name="T125" fmla="*/ 3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8" h="539">
                    <a:moveTo>
                      <a:pt x="422" y="0"/>
                    </a:moveTo>
                    <a:cubicBezTo>
                      <a:pt x="427" y="2"/>
                      <a:pt x="430" y="4"/>
                      <a:pt x="433" y="7"/>
                    </a:cubicBezTo>
                    <a:cubicBezTo>
                      <a:pt x="435" y="11"/>
                      <a:pt x="437" y="17"/>
                      <a:pt x="437" y="25"/>
                    </a:cubicBezTo>
                    <a:cubicBezTo>
                      <a:pt x="437" y="27"/>
                      <a:pt x="440" y="30"/>
                      <a:pt x="444" y="36"/>
                    </a:cubicBezTo>
                    <a:cubicBezTo>
                      <a:pt x="448" y="41"/>
                      <a:pt x="449" y="44"/>
                      <a:pt x="449" y="45"/>
                    </a:cubicBezTo>
                    <a:cubicBezTo>
                      <a:pt x="446" y="49"/>
                      <a:pt x="446" y="49"/>
                      <a:pt x="446" y="49"/>
                    </a:cubicBezTo>
                    <a:cubicBezTo>
                      <a:pt x="443" y="50"/>
                      <a:pt x="442" y="52"/>
                      <a:pt x="441" y="53"/>
                    </a:cubicBezTo>
                    <a:cubicBezTo>
                      <a:pt x="440" y="56"/>
                      <a:pt x="440" y="58"/>
                      <a:pt x="442" y="59"/>
                    </a:cubicBezTo>
                    <a:cubicBezTo>
                      <a:pt x="456" y="64"/>
                      <a:pt x="456" y="64"/>
                      <a:pt x="456" y="64"/>
                    </a:cubicBezTo>
                    <a:cubicBezTo>
                      <a:pt x="458" y="65"/>
                      <a:pt x="458" y="67"/>
                      <a:pt x="457" y="71"/>
                    </a:cubicBezTo>
                    <a:cubicBezTo>
                      <a:pt x="456" y="73"/>
                      <a:pt x="456" y="76"/>
                      <a:pt x="457" y="80"/>
                    </a:cubicBezTo>
                    <a:cubicBezTo>
                      <a:pt x="461" y="89"/>
                      <a:pt x="461" y="89"/>
                      <a:pt x="461" y="89"/>
                    </a:cubicBezTo>
                    <a:cubicBezTo>
                      <a:pt x="463" y="92"/>
                      <a:pt x="464" y="93"/>
                      <a:pt x="465" y="93"/>
                    </a:cubicBezTo>
                    <a:cubicBezTo>
                      <a:pt x="465" y="93"/>
                      <a:pt x="465" y="93"/>
                      <a:pt x="466" y="93"/>
                    </a:cubicBezTo>
                    <a:cubicBezTo>
                      <a:pt x="467" y="92"/>
                      <a:pt x="468" y="89"/>
                      <a:pt x="468" y="83"/>
                    </a:cubicBezTo>
                    <a:cubicBezTo>
                      <a:pt x="468" y="78"/>
                      <a:pt x="469" y="75"/>
                      <a:pt x="471" y="75"/>
                    </a:cubicBezTo>
                    <a:cubicBezTo>
                      <a:pt x="472" y="75"/>
                      <a:pt x="472" y="75"/>
                      <a:pt x="473" y="75"/>
                    </a:cubicBezTo>
                    <a:cubicBezTo>
                      <a:pt x="475" y="75"/>
                      <a:pt x="477" y="76"/>
                      <a:pt x="479" y="79"/>
                    </a:cubicBezTo>
                    <a:cubicBezTo>
                      <a:pt x="481" y="82"/>
                      <a:pt x="483" y="84"/>
                      <a:pt x="484" y="88"/>
                    </a:cubicBezTo>
                    <a:cubicBezTo>
                      <a:pt x="485" y="92"/>
                      <a:pt x="484" y="95"/>
                      <a:pt x="481" y="97"/>
                    </a:cubicBezTo>
                    <a:cubicBezTo>
                      <a:pt x="476" y="101"/>
                      <a:pt x="477" y="106"/>
                      <a:pt x="482" y="113"/>
                    </a:cubicBezTo>
                    <a:cubicBezTo>
                      <a:pt x="489" y="119"/>
                      <a:pt x="489" y="119"/>
                      <a:pt x="489" y="119"/>
                    </a:cubicBezTo>
                    <a:cubicBezTo>
                      <a:pt x="490" y="121"/>
                      <a:pt x="492" y="121"/>
                      <a:pt x="493" y="121"/>
                    </a:cubicBezTo>
                    <a:cubicBezTo>
                      <a:pt x="493" y="121"/>
                      <a:pt x="493" y="121"/>
                      <a:pt x="493" y="121"/>
                    </a:cubicBezTo>
                    <a:cubicBezTo>
                      <a:pt x="496" y="119"/>
                      <a:pt x="498" y="114"/>
                      <a:pt x="501" y="107"/>
                    </a:cubicBezTo>
                    <a:cubicBezTo>
                      <a:pt x="505" y="88"/>
                      <a:pt x="505" y="88"/>
                      <a:pt x="505" y="88"/>
                    </a:cubicBezTo>
                    <a:cubicBezTo>
                      <a:pt x="505" y="86"/>
                      <a:pt x="506" y="86"/>
                      <a:pt x="508" y="86"/>
                    </a:cubicBezTo>
                    <a:cubicBezTo>
                      <a:pt x="512" y="85"/>
                      <a:pt x="512" y="85"/>
                      <a:pt x="512" y="85"/>
                    </a:cubicBezTo>
                    <a:cubicBezTo>
                      <a:pt x="514" y="83"/>
                      <a:pt x="513" y="78"/>
                      <a:pt x="508" y="73"/>
                    </a:cubicBezTo>
                    <a:cubicBezTo>
                      <a:pt x="505" y="69"/>
                      <a:pt x="504" y="66"/>
                      <a:pt x="505" y="63"/>
                    </a:cubicBezTo>
                    <a:cubicBezTo>
                      <a:pt x="505" y="61"/>
                      <a:pt x="506" y="59"/>
                      <a:pt x="509" y="58"/>
                    </a:cubicBezTo>
                    <a:cubicBezTo>
                      <a:pt x="518" y="58"/>
                      <a:pt x="518" y="58"/>
                      <a:pt x="518" y="58"/>
                    </a:cubicBezTo>
                    <a:cubicBezTo>
                      <a:pt x="522" y="59"/>
                      <a:pt x="526" y="62"/>
                      <a:pt x="530" y="65"/>
                    </a:cubicBezTo>
                    <a:cubicBezTo>
                      <a:pt x="536" y="71"/>
                      <a:pt x="536" y="71"/>
                      <a:pt x="536" y="71"/>
                    </a:cubicBezTo>
                    <a:cubicBezTo>
                      <a:pt x="540" y="71"/>
                      <a:pt x="540" y="71"/>
                      <a:pt x="540" y="71"/>
                    </a:cubicBezTo>
                    <a:cubicBezTo>
                      <a:pt x="543" y="76"/>
                      <a:pt x="543" y="76"/>
                      <a:pt x="543" y="76"/>
                    </a:cubicBezTo>
                    <a:cubicBezTo>
                      <a:pt x="543" y="82"/>
                      <a:pt x="543" y="87"/>
                      <a:pt x="540" y="90"/>
                    </a:cubicBezTo>
                    <a:cubicBezTo>
                      <a:pt x="538" y="87"/>
                      <a:pt x="538" y="87"/>
                      <a:pt x="538" y="87"/>
                    </a:cubicBezTo>
                    <a:cubicBezTo>
                      <a:pt x="536" y="84"/>
                      <a:pt x="536" y="83"/>
                      <a:pt x="535" y="83"/>
                    </a:cubicBezTo>
                    <a:cubicBezTo>
                      <a:pt x="532" y="84"/>
                      <a:pt x="531" y="86"/>
                      <a:pt x="531" y="88"/>
                    </a:cubicBezTo>
                    <a:cubicBezTo>
                      <a:pt x="531" y="94"/>
                      <a:pt x="534" y="100"/>
                      <a:pt x="538" y="105"/>
                    </a:cubicBezTo>
                    <a:cubicBezTo>
                      <a:pt x="541" y="111"/>
                      <a:pt x="541" y="111"/>
                      <a:pt x="541" y="111"/>
                    </a:cubicBezTo>
                    <a:cubicBezTo>
                      <a:pt x="543" y="118"/>
                      <a:pt x="543" y="118"/>
                      <a:pt x="543" y="118"/>
                    </a:cubicBezTo>
                    <a:cubicBezTo>
                      <a:pt x="544" y="121"/>
                      <a:pt x="542" y="127"/>
                      <a:pt x="538" y="133"/>
                    </a:cubicBezTo>
                    <a:cubicBezTo>
                      <a:pt x="533" y="139"/>
                      <a:pt x="530" y="141"/>
                      <a:pt x="528" y="141"/>
                    </a:cubicBezTo>
                    <a:cubicBezTo>
                      <a:pt x="528" y="141"/>
                      <a:pt x="527" y="141"/>
                      <a:pt x="527" y="141"/>
                    </a:cubicBezTo>
                    <a:cubicBezTo>
                      <a:pt x="523" y="138"/>
                      <a:pt x="523" y="138"/>
                      <a:pt x="523" y="138"/>
                    </a:cubicBezTo>
                    <a:cubicBezTo>
                      <a:pt x="518" y="132"/>
                      <a:pt x="518" y="132"/>
                      <a:pt x="518" y="132"/>
                    </a:cubicBezTo>
                    <a:cubicBezTo>
                      <a:pt x="516" y="128"/>
                      <a:pt x="514" y="126"/>
                      <a:pt x="512" y="126"/>
                    </a:cubicBezTo>
                    <a:cubicBezTo>
                      <a:pt x="511" y="126"/>
                      <a:pt x="511" y="127"/>
                      <a:pt x="511" y="127"/>
                    </a:cubicBezTo>
                    <a:cubicBezTo>
                      <a:pt x="510" y="128"/>
                      <a:pt x="511" y="131"/>
                      <a:pt x="514" y="134"/>
                    </a:cubicBezTo>
                    <a:cubicBezTo>
                      <a:pt x="520" y="140"/>
                      <a:pt x="520" y="140"/>
                      <a:pt x="520" y="140"/>
                    </a:cubicBezTo>
                    <a:cubicBezTo>
                      <a:pt x="520" y="142"/>
                      <a:pt x="520" y="143"/>
                      <a:pt x="518" y="143"/>
                    </a:cubicBezTo>
                    <a:cubicBezTo>
                      <a:pt x="518" y="143"/>
                      <a:pt x="517" y="143"/>
                      <a:pt x="517" y="143"/>
                    </a:cubicBezTo>
                    <a:cubicBezTo>
                      <a:pt x="515" y="142"/>
                      <a:pt x="513" y="142"/>
                      <a:pt x="512" y="142"/>
                    </a:cubicBezTo>
                    <a:cubicBezTo>
                      <a:pt x="511" y="142"/>
                      <a:pt x="510" y="142"/>
                      <a:pt x="509" y="143"/>
                    </a:cubicBezTo>
                    <a:cubicBezTo>
                      <a:pt x="506" y="140"/>
                      <a:pt x="506" y="140"/>
                      <a:pt x="506" y="140"/>
                    </a:cubicBezTo>
                    <a:cubicBezTo>
                      <a:pt x="504" y="138"/>
                      <a:pt x="502" y="138"/>
                      <a:pt x="500" y="138"/>
                    </a:cubicBezTo>
                    <a:cubicBezTo>
                      <a:pt x="499" y="137"/>
                      <a:pt x="498" y="137"/>
                      <a:pt x="497" y="137"/>
                    </a:cubicBezTo>
                    <a:cubicBezTo>
                      <a:pt x="495" y="137"/>
                      <a:pt x="494" y="138"/>
                      <a:pt x="493" y="139"/>
                    </a:cubicBezTo>
                    <a:cubicBezTo>
                      <a:pt x="493" y="140"/>
                      <a:pt x="493" y="142"/>
                      <a:pt x="497" y="144"/>
                    </a:cubicBezTo>
                    <a:cubicBezTo>
                      <a:pt x="498" y="145"/>
                      <a:pt x="499" y="146"/>
                      <a:pt x="498" y="149"/>
                    </a:cubicBezTo>
                    <a:cubicBezTo>
                      <a:pt x="494" y="156"/>
                      <a:pt x="494" y="156"/>
                      <a:pt x="494" y="156"/>
                    </a:cubicBezTo>
                    <a:cubicBezTo>
                      <a:pt x="487" y="161"/>
                      <a:pt x="487" y="161"/>
                      <a:pt x="487" y="161"/>
                    </a:cubicBezTo>
                    <a:cubicBezTo>
                      <a:pt x="482" y="162"/>
                      <a:pt x="482" y="162"/>
                      <a:pt x="482" y="162"/>
                    </a:cubicBezTo>
                    <a:cubicBezTo>
                      <a:pt x="476" y="156"/>
                      <a:pt x="470" y="152"/>
                      <a:pt x="465" y="151"/>
                    </a:cubicBezTo>
                    <a:cubicBezTo>
                      <a:pt x="463" y="151"/>
                      <a:pt x="462" y="151"/>
                      <a:pt x="461" y="151"/>
                    </a:cubicBezTo>
                    <a:cubicBezTo>
                      <a:pt x="460" y="151"/>
                      <a:pt x="460" y="151"/>
                      <a:pt x="459" y="151"/>
                    </a:cubicBezTo>
                    <a:cubicBezTo>
                      <a:pt x="457" y="151"/>
                      <a:pt x="456" y="152"/>
                      <a:pt x="456" y="153"/>
                    </a:cubicBezTo>
                    <a:cubicBezTo>
                      <a:pt x="460" y="153"/>
                      <a:pt x="463" y="154"/>
                      <a:pt x="466" y="156"/>
                    </a:cubicBezTo>
                    <a:cubicBezTo>
                      <a:pt x="478" y="168"/>
                      <a:pt x="478" y="168"/>
                      <a:pt x="478" y="168"/>
                    </a:cubicBezTo>
                    <a:cubicBezTo>
                      <a:pt x="481" y="170"/>
                      <a:pt x="484" y="171"/>
                      <a:pt x="487" y="171"/>
                    </a:cubicBezTo>
                    <a:cubicBezTo>
                      <a:pt x="487" y="171"/>
                      <a:pt x="488" y="171"/>
                      <a:pt x="488" y="171"/>
                    </a:cubicBezTo>
                    <a:cubicBezTo>
                      <a:pt x="489" y="175"/>
                      <a:pt x="488" y="179"/>
                      <a:pt x="487" y="182"/>
                    </a:cubicBezTo>
                    <a:cubicBezTo>
                      <a:pt x="486" y="185"/>
                      <a:pt x="484" y="188"/>
                      <a:pt x="481" y="190"/>
                    </a:cubicBezTo>
                    <a:cubicBezTo>
                      <a:pt x="478" y="192"/>
                      <a:pt x="476" y="193"/>
                      <a:pt x="474" y="193"/>
                    </a:cubicBezTo>
                    <a:cubicBezTo>
                      <a:pt x="473" y="193"/>
                      <a:pt x="473" y="193"/>
                      <a:pt x="472" y="193"/>
                    </a:cubicBezTo>
                    <a:cubicBezTo>
                      <a:pt x="470" y="193"/>
                      <a:pt x="467" y="192"/>
                      <a:pt x="466" y="190"/>
                    </a:cubicBezTo>
                    <a:cubicBezTo>
                      <a:pt x="465" y="190"/>
                      <a:pt x="465" y="192"/>
                      <a:pt x="466" y="196"/>
                    </a:cubicBezTo>
                    <a:cubicBezTo>
                      <a:pt x="466" y="199"/>
                      <a:pt x="466" y="202"/>
                      <a:pt x="465" y="202"/>
                    </a:cubicBezTo>
                    <a:cubicBezTo>
                      <a:pt x="465" y="202"/>
                      <a:pt x="464" y="202"/>
                      <a:pt x="464" y="202"/>
                    </a:cubicBezTo>
                    <a:cubicBezTo>
                      <a:pt x="462" y="202"/>
                      <a:pt x="456" y="200"/>
                      <a:pt x="448" y="197"/>
                    </a:cubicBezTo>
                    <a:cubicBezTo>
                      <a:pt x="443" y="195"/>
                      <a:pt x="439" y="194"/>
                      <a:pt x="437" y="194"/>
                    </a:cubicBezTo>
                    <a:cubicBezTo>
                      <a:pt x="436" y="194"/>
                      <a:pt x="436" y="194"/>
                      <a:pt x="436" y="194"/>
                    </a:cubicBezTo>
                    <a:cubicBezTo>
                      <a:pt x="436" y="195"/>
                      <a:pt x="436" y="196"/>
                      <a:pt x="439" y="198"/>
                    </a:cubicBezTo>
                    <a:cubicBezTo>
                      <a:pt x="447" y="202"/>
                      <a:pt x="447" y="202"/>
                      <a:pt x="447" y="202"/>
                    </a:cubicBezTo>
                    <a:cubicBezTo>
                      <a:pt x="455" y="206"/>
                      <a:pt x="459" y="210"/>
                      <a:pt x="458" y="212"/>
                    </a:cubicBezTo>
                    <a:cubicBezTo>
                      <a:pt x="457" y="214"/>
                      <a:pt x="456" y="215"/>
                      <a:pt x="453" y="215"/>
                    </a:cubicBezTo>
                    <a:cubicBezTo>
                      <a:pt x="448" y="216"/>
                      <a:pt x="448" y="216"/>
                      <a:pt x="448" y="216"/>
                    </a:cubicBezTo>
                    <a:cubicBezTo>
                      <a:pt x="444" y="217"/>
                      <a:pt x="444" y="217"/>
                      <a:pt x="444" y="217"/>
                    </a:cubicBezTo>
                    <a:cubicBezTo>
                      <a:pt x="444" y="218"/>
                      <a:pt x="444" y="219"/>
                      <a:pt x="447" y="221"/>
                    </a:cubicBezTo>
                    <a:cubicBezTo>
                      <a:pt x="446" y="224"/>
                      <a:pt x="446" y="224"/>
                      <a:pt x="446" y="224"/>
                    </a:cubicBezTo>
                    <a:cubicBezTo>
                      <a:pt x="441" y="228"/>
                      <a:pt x="441" y="228"/>
                      <a:pt x="441" y="228"/>
                    </a:cubicBezTo>
                    <a:cubicBezTo>
                      <a:pt x="436" y="233"/>
                      <a:pt x="433" y="238"/>
                      <a:pt x="434" y="243"/>
                    </a:cubicBezTo>
                    <a:cubicBezTo>
                      <a:pt x="432" y="244"/>
                      <a:pt x="429" y="247"/>
                      <a:pt x="427" y="251"/>
                    </a:cubicBezTo>
                    <a:cubicBezTo>
                      <a:pt x="425" y="255"/>
                      <a:pt x="423" y="259"/>
                      <a:pt x="422" y="265"/>
                    </a:cubicBezTo>
                    <a:cubicBezTo>
                      <a:pt x="421" y="271"/>
                      <a:pt x="420" y="276"/>
                      <a:pt x="421" y="280"/>
                    </a:cubicBezTo>
                    <a:cubicBezTo>
                      <a:pt x="421" y="286"/>
                      <a:pt x="422" y="290"/>
                      <a:pt x="424" y="293"/>
                    </a:cubicBezTo>
                    <a:cubicBezTo>
                      <a:pt x="425" y="294"/>
                      <a:pt x="427" y="295"/>
                      <a:pt x="429" y="296"/>
                    </a:cubicBezTo>
                    <a:cubicBezTo>
                      <a:pt x="434" y="297"/>
                      <a:pt x="434" y="297"/>
                      <a:pt x="434" y="297"/>
                    </a:cubicBezTo>
                    <a:cubicBezTo>
                      <a:pt x="437" y="298"/>
                      <a:pt x="439" y="303"/>
                      <a:pt x="440" y="311"/>
                    </a:cubicBezTo>
                    <a:cubicBezTo>
                      <a:pt x="441" y="318"/>
                      <a:pt x="442" y="322"/>
                      <a:pt x="444" y="323"/>
                    </a:cubicBezTo>
                    <a:cubicBezTo>
                      <a:pt x="448" y="323"/>
                      <a:pt x="448" y="323"/>
                      <a:pt x="448" y="323"/>
                    </a:cubicBezTo>
                    <a:cubicBezTo>
                      <a:pt x="454" y="321"/>
                      <a:pt x="454" y="321"/>
                      <a:pt x="454" y="321"/>
                    </a:cubicBezTo>
                    <a:cubicBezTo>
                      <a:pt x="455" y="321"/>
                      <a:pt x="456" y="321"/>
                      <a:pt x="457" y="321"/>
                    </a:cubicBezTo>
                    <a:cubicBezTo>
                      <a:pt x="462" y="321"/>
                      <a:pt x="467" y="322"/>
                      <a:pt x="472" y="326"/>
                    </a:cubicBezTo>
                    <a:cubicBezTo>
                      <a:pt x="489" y="340"/>
                      <a:pt x="489" y="340"/>
                      <a:pt x="489" y="340"/>
                    </a:cubicBezTo>
                    <a:cubicBezTo>
                      <a:pt x="502" y="348"/>
                      <a:pt x="515" y="352"/>
                      <a:pt x="529" y="352"/>
                    </a:cubicBezTo>
                    <a:cubicBezTo>
                      <a:pt x="532" y="352"/>
                      <a:pt x="534" y="356"/>
                      <a:pt x="534" y="363"/>
                    </a:cubicBezTo>
                    <a:cubicBezTo>
                      <a:pt x="535" y="376"/>
                      <a:pt x="535" y="376"/>
                      <a:pt x="535" y="376"/>
                    </a:cubicBezTo>
                    <a:cubicBezTo>
                      <a:pt x="534" y="383"/>
                      <a:pt x="535" y="391"/>
                      <a:pt x="539" y="398"/>
                    </a:cubicBezTo>
                    <a:cubicBezTo>
                      <a:pt x="540" y="399"/>
                      <a:pt x="542" y="400"/>
                      <a:pt x="544" y="401"/>
                    </a:cubicBezTo>
                    <a:cubicBezTo>
                      <a:pt x="547" y="402"/>
                      <a:pt x="549" y="403"/>
                      <a:pt x="549" y="405"/>
                    </a:cubicBezTo>
                    <a:cubicBezTo>
                      <a:pt x="550" y="408"/>
                      <a:pt x="552" y="412"/>
                      <a:pt x="554" y="414"/>
                    </a:cubicBezTo>
                    <a:cubicBezTo>
                      <a:pt x="556" y="416"/>
                      <a:pt x="557" y="417"/>
                      <a:pt x="559" y="417"/>
                    </a:cubicBezTo>
                    <a:cubicBezTo>
                      <a:pt x="559" y="417"/>
                      <a:pt x="560" y="417"/>
                      <a:pt x="560" y="417"/>
                    </a:cubicBezTo>
                    <a:cubicBezTo>
                      <a:pt x="560" y="413"/>
                      <a:pt x="560" y="413"/>
                      <a:pt x="560" y="413"/>
                    </a:cubicBezTo>
                    <a:cubicBezTo>
                      <a:pt x="560" y="411"/>
                      <a:pt x="560" y="409"/>
                      <a:pt x="561" y="409"/>
                    </a:cubicBezTo>
                    <a:cubicBezTo>
                      <a:pt x="564" y="409"/>
                      <a:pt x="564" y="409"/>
                      <a:pt x="564" y="409"/>
                    </a:cubicBezTo>
                    <a:cubicBezTo>
                      <a:pt x="565" y="410"/>
                      <a:pt x="565" y="410"/>
                      <a:pt x="566" y="410"/>
                    </a:cubicBezTo>
                    <a:cubicBezTo>
                      <a:pt x="566" y="410"/>
                      <a:pt x="566" y="410"/>
                      <a:pt x="566" y="410"/>
                    </a:cubicBezTo>
                    <a:cubicBezTo>
                      <a:pt x="569" y="400"/>
                      <a:pt x="569" y="400"/>
                      <a:pt x="569" y="400"/>
                    </a:cubicBezTo>
                    <a:cubicBezTo>
                      <a:pt x="568" y="391"/>
                      <a:pt x="568" y="391"/>
                      <a:pt x="568" y="391"/>
                    </a:cubicBezTo>
                    <a:cubicBezTo>
                      <a:pt x="567" y="387"/>
                      <a:pt x="566" y="383"/>
                      <a:pt x="566" y="380"/>
                    </a:cubicBezTo>
                    <a:cubicBezTo>
                      <a:pt x="566" y="375"/>
                      <a:pt x="565" y="371"/>
                      <a:pt x="563" y="368"/>
                    </a:cubicBezTo>
                    <a:cubicBezTo>
                      <a:pt x="561" y="365"/>
                      <a:pt x="561" y="365"/>
                      <a:pt x="561" y="365"/>
                    </a:cubicBezTo>
                    <a:cubicBezTo>
                      <a:pt x="560" y="362"/>
                      <a:pt x="560" y="362"/>
                      <a:pt x="560" y="362"/>
                    </a:cubicBezTo>
                    <a:cubicBezTo>
                      <a:pt x="560" y="360"/>
                      <a:pt x="560" y="359"/>
                      <a:pt x="561" y="358"/>
                    </a:cubicBezTo>
                    <a:cubicBezTo>
                      <a:pt x="565" y="356"/>
                      <a:pt x="565" y="356"/>
                      <a:pt x="565" y="356"/>
                    </a:cubicBezTo>
                    <a:cubicBezTo>
                      <a:pt x="571" y="354"/>
                      <a:pt x="576" y="350"/>
                      <a:pt x="580" y="344"/>
                    </a:cubicBezTo>
                    <a:cubicBezTo>
                      <a:pt x="585" y="339"/>
                      <a:pt x="588" y="334"/>
                      <a:pt x="588" y="329"/>
                    </a:cubicBezTo>
                    <a:cubicBezTo>
                      <a:pt x="589" y="326"/>
                      <a:pt x="588" y="322"/>
                      <a:pt x="587" y="319"/>
                    </a:cubicBezTo>
                    <a:cubicBezTo>
                      <a:pt x="580" y="310"/>
                      <a:pt x="580" y="310"/>
                      <a:pt x="580" y="310"/>
                    </a:cubicBezTo>
                    <a:cubicBezTo>
                      <a:pt x="577" y="306"/>
                      <a:pt x="575" y="302"/>
                      <a:pt x="573" y="299"/>
                    </a:cubicBezTo>
                    <a:cubicBezTo>
                      <a:pt x="572" y="295"/>
                      <a:pt x="572" y="290"/>
                      <a:pt x="574" y="285"/>
                    </a:cubicBezTo>
                    <a:cubicBezTo>
                      <a:pt x="577" y="279"/>
                      <a:pt x="577" y="279"/>
                      <a:pt x="577" y="279"/>
                    </a:cubicBezTo>
                    <a:cubicBezTo>
                      <a:pt x="580" y="273"/>
                      <a:pt x="580" y="273"/>
                      <a:pt x="580" y="273"/>
                    </a:cubicBezTo>
                    <a:cubicBezTo>
                      <a:pt x="577" y="259"/>
                      <a:pt x="577" y="259"/>
                      <a:pt x="577" y="259"/>
                    </a:cubicBezTo>
                    <a:cubicBezTo>
                      <a:pt x="575" y="259"/>
                      <a:pt x="574" y="258"/>
                      <a:pt x="572" y="257"/>
                    </a:cubicBezTo>
                    <a:cubicBezTo>
                      <a:pt x="572" y="256"/>
                      <a:pt x="573" y="254"/>
                      <a:pt x="575" y="250"/>
                    </a:cubicBezTo>
                    <a:cubicBezTo>
                      <a:pt x="578" y="242"/>
                      <a:pt x="578" y="242"/>
                      <a:pt x="578" y="242"/>
                    </a:cubicBezTo>
                    <a:cubicBezTo>
                      <a:pt x="576" y="237"/>
                      <a:pt x="576" y="237"/>
                      <a:pt x="576" y="237"/>
                    </a:cubicBezTo>
                    <a:cubicBezTo>
                      <a:pt x="574" y="235"/>
                      <a:pt x="573" y="233"/>
                      <a:pt x="573" y="232"/>
                    </a:cubicBezTo>
                    <a:cubicBezTo>
                      <a:pt x="573" y="226"/>
                      <a:pt x="576" y="223"/>
                      <a:pt x="581" y="223"/>
                    </a:cubicBezTo>
                    <a:cubicBezTo>
                      <a:pt x="585" y="223"/>
                      <a:pt x="589" y="225"/>
                      <a:pt x="593" y="228"/>
                    </a:cubicBezTo>
                    <a:cubicBezTo>
                      <a:pt x="596" y="229"/>
                      <a:pt x="598" y="230"/>
                      <a:pt x="601" y="230"/>
                    </a:cubicBezTo>
                    <a:cubicBezTo>
                      <a:pt x="601" y="230"/>
                      <a:pt x="602" y="230"/>
                      <a:pt x="602" y="230"/>
                    </a:cubicBezTo>
                    <a:cubicBezTo>
                      <a:pt x="609" y="228"/>
                      <a:pt x="609" y="228"/>
                      <a:pt x="609" y="228"/>
                    </a:cubicBezTo>
                    <a:cubicBezTo>
                      <a:pt x="617" y="228"/>
                      <a:pt x="617" y="228"/>
                      <a:pt x="617" y="228"/>
                    </a:cubicBezTo>
                    <a:cubicBezTo>
                      <a:pt x="620" y="229"/>
                      <a:pt x="623" y="233"/>
                      <a:pt x="626" y="238"/>
                    </a:cubicBezTo>
                    <a:cubicBezTo>
                      <a:pt x="628" y="241"/>
                      <a:pt x="631" y="244"/>
                      <a:pt x="634" y="246"/>
                    </a:cubicBezTo>
                    <a:cubicBezTo>
                      <a:pt x="636" y="247"/>
                      <a:pt x="638" y="249"/>
                      <a:pt x="642" y="250"/>
                    </a:cubicBezTo>
                    <a:cubicBezTo>
                      <a:pt x="645" y="251"/>
                      <a:pt x="648" y="252"/>
                      <a:pt x="649" y="253"/>
                    </a:cubicBezTo>
                    <a:cubicBezTo>
                      <a:pt x="651" y="255"/>
                      <a:pt x="651" y="257"/>
                      <a:pt x="651" y="259"/>
                    </a:cubicBezTo>
                    <a:cubicBezTo>
                      <a:pt x="648" y="265"/>
                      <a:pt x="648" y="265"/>
                      <a:pt x="648" y="265"/>
                    </a:cubicBezTo>
                    <a:cubicBezTo>
                      <a:pt x="647" y="267"/>
                      <a:pt x="646" y="270"/>
                      <a:pt x="647" y="273"/>
                    </a:cubicBezTo>
                    <a:cubicBezTo>
                      <a:pt x="651" y="282"/>
                      <a:pt x="651" y="282"/>
                      <a:pt x="651" y="282"/>
                    </a:cubicBezTo>
                    <a:cubicBezTo>
                      <a:pt x="652" y="287"/>
                      <a:pt x="652" y="289"/>
                      <a:pt x="650" y="289"/>
                    </a:cubicBezTo>
                    <a:cubicBezTo>
                      <a:pt x="648" y="289"/>
                      <a:pt x="648" y="291"/>
                      <a:pt x="649" y="293"/>
                    </a:cubicBezTo>
                    <a:cubicBezTo>
                      <a:pt x="649" y="295"/>
                      <a:pt x="649" y="296"/>
                      <a:pt x="650" y="296"/>
                    </a:cubicBezTo>
                    <a:cubicBezTo>
                      <a:pt x="650" y="296"/>
                      <a:pt x="650" y="296"/>
                      <a:pt x="651" y="296"/>
                    </a:cubicBezTo>
                    <a:cubicBezTo>
                      <a:pt x="653" y="294"/>
                      <a:pt x="654" y="293"/>
                      <a:pt x="656" y="293"/>
                    </a:cubicBezTo>
                    <a:cubicBezTo>
                      <a:pt x="658" y="293"/>
                      <a:pt x="659" y="293"/>
                      <a:pt x="661" y="294"/>
                    </a:cubicBezTo>
                    <a:cubicBezTo>
                      <a:pt x="665" y="298"/>
                      <a:pt x="665" y="298"/>
                      <a:pt x="665" y="298"/>
                    </a:cubicBezTo>
                    <a:cubicBezTo>
                      <a:pt x="670" y="301"/>
                      <a:pt x="670" y="301"/>
                      <a:pt x="670" y="301"/>
                    </a:cubicBezTo>
                    <a:cubicBezTo>
                      <a:pt x="671" y="301"/>
                      <a:pt x="671" y="301"/>
                      <a:pt x="671" y="301"/>
                    </a:cubicBezTo>
                    <a:cubicBezTo>
                      <a:pt x="673" y="301"/>
                      <a:pt x="674" y="299"/>
                      <a:pt x="676" y="296"/>
                    </a:cubicBezTo>
                    <a:cubicBezTo>
                      <a:pt x="678" y="292"/>
                      <a:pt x="678" y="292"/>
                      <a:pt x="678" y="292"/>
                    </a:cubicBezTo>
                    <a:cubicBezTo>
                      <a:pt x="679" y="292"/>
                      <a:pt x="679" y="292"/>
                      <a:pt x="679" y="292"/>
                    </a:cubicBezTo>
                    <a:cubicBezTo>
                      <a:pt x="680" y="296"/>
                      <a:pt x="680" y="296"/>
                      <a:pt x="680" y="296"/>
                    </a:cubicBezTo>
                    <a:cubicBezTo>
                      <a:pt x="681" y="297"/>
                      <a:pt x="681" y="298"/>
                      <a:pt x="682" y="298"/>
                    </a:cubicBezTo>
                    <a:cubicBezTo>
                      <a:pt x="682" y="298"/>
                      <a:pt x="682" y="298"/>
                      <a:pt x="682" y="298"/>
                    </a:cubicBezTo>
                    <a:cubicBezTo>
                      <a:pt x="683" y="290"/>
                      <a:pt x="683" y="290"/>
                      <a:pt x="683" y="290"/>
                    </a:cubicBezTo>
                    <a:cubicBezTo>
                      <a:pt x="691" y="272"/>
                      <a:pt x="691" y="272"/>
                      <a:pt x="691" y="272"/>
                    </a:cubicBezTo>
                    <a:cubicBezTo>
                      <a:pt x="693" y="270"/>
                      <a:pt x="694" y="270"/>
                      <a:pt x="695" y="270"/>
                    </a:cubicBezTo>
                    <a:cubicBezTo>
                      <a:pt x="698" y="270"/>
                      <a:pt x="700" y="273"/>
                      <a:pt x="704" y="280"/>
                    </a:cubicBezTo>
                    <a:cubicBezTo>
                      <a:pt x="718" y="308"/>
                      <a:pt x="718" y="308"/>
                      <a:pt x="718" y="308"/>
                    </a:cubicBezTo>
                    <a:cubicBezTo>
                      <a:pt x="723" y="321"/>
                      <a:pt x="725" y="327"/>
                      <a:pt x="722" y="327"/>
                    </a:cubicBezTo>
                    <a:cubicBezTo>
                      <a:pt x="717" y="327"/>
                      <a:pt x="716" y="328"/>
                      <a:pt x="716" y="329"/>
                    </a:cubicBezTo>
                    <a:cubicBezTo>
                      <a:pt x="721" y="334"/>
                      <a:pt x="721" y="334"/>
                      <a:pt x="721" y="334"/>
                    </a:cubicBezTo>
                    <a:cubicBezTo>
                      <a:pt x="729" y="340"/>
                      <a:pt x="729" y="340"/>
                      <a:pt x="729" y="340"/>
                    </a:cubicBezTo>
                    <a:cubicBezTo>
                      <a:pt x="732" y="342"/>
                      <a:pt x="734" y="344"/>
                      <a:pt x="734" y="345"/>
                    </a:cubicBezTo>
                    <a:cubicBezTo>
                      <a:pt x="733" y="350"/>
                      <a:pt x="732" y="353"/>
                      <a:pt x="733" y="353"/>
                    </a:cubicBezTo>
                    <a:cubicBezTo>
                      <a:pt x="752" y="358"/>
                      <a:pt x="752" y="358"/>
                      <a:pt x="752" y="358"/>
                    </a:cubicBezTo>
                    <a:cubicBezTo>
                      <a:pt x="757" y="360"/>
                      <a:pt x="760" y="362"/>
                      <a:pt x="759" y="364"/>
                    </a:cubicBezTo>
                    <a:cubicBezTo>
                      <a:pt x="759" y="365"/>
                      <a:pt x="757" y="367"/>
                      <a:pt x="753" y="368"/>
                    </a:cubicBezTo>
                    <a:cubicBezTo>
                      <a:pt x="747" y="370"/>
                      <a:pt x="743" y="371"/>
                      <a:pt x="742" y="372"/>
                    </a:cubicBezTo>
                    <a:cubicBezTo>
                      <a:pt x="738" y="375"/>
                      <a:pt x="736" y="377"/>
                      <a:pt x="736" y="380"/>
                    </a:cubicBezTo>
                    <a:cubicBezTo>
                      <a:pt x="743" y="378"/>
                      <a:pt x="743" y="378"/>
                      <a:pt x="743" y="378"/>
                    </a:cubicBezTo>
                    <a:cubicBezTo>
                      <a:pt x="746" y="377"/>
                      <a:pt x="748" y="376"/>
                      <a:pt x="750" y="375"/>
                    </a:cubicBezTo>
                    <a:cubicBezTo>
                      <a:pt x="753" y="371"/>
                      <a:pt x="757" y="370"/>
                      <a:pt x="760" y="370"/>
                    </a:cubicBezTo>
                    <a:cubicBezTo>
                      <a:pt x="761" y="370"/>
                      <a:pt x="763" y="370"/>
                      <a:pt x="764" y="370"/>
                    </a:cubicBezTo>
                    <a:cubicBezTo>
                      <a:pt x="765" y="371"/>
                      <a:pt x="766" y="372"/>
                      <a:pt x="765" y="375"/>
                    </a:cubicBezTo>
                    <a:cubicBezTo>
                      <a:pt x="764" y="377"/>
                      <a:pt x="764" y="378"/>
                      <a:pt x="765" y="378"/>
                    </a:cubicBezTo>
                    <a:cubicBezTo>
                      <a:pt x="770" y="378"/>
                      <a:pt x="770" y="378"/>
                      <a:pt x="770" y="378"/>
                    </a:cubicBezTo>
                    <a:cubicBezTo>
                      <a:pt x="771" y="378"/>
                      <a:pt x="771" y="378"/>
                      <a:pt x="771" y="378"/>
                    </a:cubicBezTo>
                    <a:cubicBezTo>
                      <a:pt x="773" y="378"/>
                      <a:pt x="774" y="379"/>
                      <a:pt x="775" y="381"/>
                    </a:cubicBezTo>
                    <a:cubicBezTo>
                      <a:pt x="774" y="389"/>
                      <a:pt x="774" y="389"/>
                      <a:pt x="774" y="389"/>
                    </a:cubicBezTo>
                    <a:cubicBezTo>
                      <a:pt x="774" y="392"/>
                      <a:pt x="774" y="394"/>
                      <a:pt x="775" y="396"/>
                    </a:cubicBezTo>
                    <a:cubicBezTo>
                      <a:pt x="778" y="399"/>
                      <a:pt x="777" y="402"/>
                      <a:pt x="772" y="404"/>
                    </a:cubicBezTo>
                    <a:cubicBezTo>
                      <a:pt x="763" y="408"/>
                      <a:pt x="763" y="408"/>
                      <a:pt x="763" y="408"/>
                    </a:cubicBezTo>
                    <a:cubicBezTo>
                      <a:pt x="755" y="410"/>
                      <a:pt x="755" y="410"/>
                      <a:pt x="755" y="410"/>
                    </a:cubicBezTo>
                    <a:cubicBezTo>
                      <a:pt x="753" y="410"/>
                      <a:pt x="751" y="412"/>
                      <a:pt x="748" y="414"/>
                    </a:cubicBezTo>
                    <a:cubicBezTo>
                      <a:pt x="743" y="421"/>
                      <a:pt x="743" y="421"/>
                      <a:pt x="743" y="421"/>
                    </a:cubicBezTo>
                    <a:cubicBezTo>
                      <a:pt x="740" y="424"/>
                      <a:pt x="732" y="426"/>
                      <a:pt x="718" y="426"/>
                    </a:cubicBezTo>
                    <a:cubicBezTo>
                      <a:pt x="711" y="426"/>
                      <a:pt x="704" y="425"/>
                      <a:pt x="696" y="425"/>
                    </a:cubicBezTo>
                    <a:cubicBezTo>
                      <a:pt x="694" y="425"/>
                      <a:pt x="693" y="425"/>
                      <a:pt x="692" y="425"/>
                    </a:cubicBezTo>
                    <a:cubicBezTo>
                      <a:pt x="686" y="425"/>
                      <a:pt x="679" y="426"/>
                      <a:pt x="674" y="430"/>
                    </a:cubicBezTo>
                    <a:cubicBezTo>
                      <a:pt x="673" y="430"/>
                      <a:pt x="672" y="431"/>
                      <a:pt x="672" y="433"/>
                    </a:cubicBezTo>
                    <a:cubicBezTo>
                      <a:pt x="670" y="438"/>
                      <a:pt x="670" y="438"/>
                      <a:pt x="670" y="438"/>
                    </a:cubicBezTo>
                    <a:cubicBezTo>
                      <a:pt x="661" y="440"/>
                      <a:pt x="661" y="440"/>
                      <a:pt x="661" y="440"/>
                    </a:cubicBezTo>
                    <a:cubicBezTo>
                      <a:pt x="639" y="470"/>
                      <a:pt x="639" y="470"/>
                      <a:pt x="639" y="470"/>
                    </a:cubicBezTo>
                    <a:cubicBezTo>
                      <a:pt x="660" y="453"/>
                      <a:pt x="660" y="453"/>
                      <a:pt x="660" y="453"/>
                    </a:cubicBezTo>
                    <a:cubicBezTo>
                      <a:pt x="672" y="446"/>
                      <a:pt x="681" y="442"/>
                      <a:pt x="688" y="442"/>
                    </a:cubicBezTo>
                    <a:cubicBezTo>
                      <a:pt x="691" y="442"/>
                      <a:pt x="693" y="443"/>
                      <a:pt x="695" y="444"/>
                    </a:cubicBezTo>
                    <a:cubicBezTo>
                      <a:pt x="698" y="446"/>
                      <a:pt x="698" y="446"/>
                      <a:pt x="698" y="446"/>
                    </a:cubicBezTo>
                    <a:cubicBezTo>
                      <a:pt x="699" y="447"/>
                      <a:pt x="699" y="448"/>
                      <a:pt x="698" y="449"/>
                    </a:cubicBezTo>
                    <a:cubicBezTo>
                      <a:pt x="691" y="452"/>
                      <a:pt x="691" y="452"/>
                      <a:pt x="691" y="452"/>
                    </a:cubicBezTo>
                    <a:cubicBezTo>
                      <a:pt x="685" y="454"/>
                      <a:pt x="685" y="454"/>
                      <a:pt x="685" y="454"/>
                    </a:cubicBezTo>
                    <a:cubicBezTo>
                      <a:pt x="683" y="455"/>
                      <a:pt x="683" y="455"/>
                      <a:pt x="683" y="457"/>
                    </a:cubicBezTo>
                    <a:cubicBezTo>
                      <a:pt x="685" y="460"/>
                      <a:pt x="685" y="460"/>
                      <a:pt x="685" y="460"/>
                    </a:cubicBezTo>
                    <a:cubicBezTo>
                      <a:pt x="692" y="460"/>
                      <a:pt x="692" y="460"/>
                      <a:pt x="692" y="460"/>
                    </a:cubicBezTo>
                    <a:cubicBezTo>
                      <a:pt x="694" y="460"/>
                      <a:pt x="694" y="460"/>
                      <a:pt x="694" y="460"/>
                    </a:cubicBezTo>
                    <a:cubicBezTo>
                      <a:pt x="693" y="464"/>
                      <a:pt x="693" y="464"/>
                      <a:pt x="693" y="464"/>
                    </a:cubicBezTo>
                    <a:cubicBezTo>
                      <a:pt x="690" y="467"/>
                      <a:pt x="690" y="467"/>
                      <a:pt x="690" y="467"/>
                    </a:cubicBezTo>
                    <a:cubicBezTo>
                      <a:pt x="689" y="468"/>
                      <a:pt x="688" y="469"/>
                      <a:pt x="689" y="470"/>
                    </a:cubicBezTo>
                    <a:cubicBezTo>
                      <a:pt x="689" y="470"/>
                      <a:pt x="689" y="470"/>
                      <a:pt x="691" y="470"/>
                    </a:cubicBezTo>
                    <a:cubicBezTo>
                      <a:pt x="694" y="471"/>
                      <a:pt x="694" y="471"/>
                      <a:pt x="694" y="471"/>
                    </a:cubicBezTo>
                    <a:cubicBezTo>
                      <a:pt x="694" y="474"/>
                      <a:pt x="694" y="474"/>
                      <a:pt x="694" y="474"/>
                    </a:cubicBezTo>
                    <a:cubicBezTo>
                      <a:pt x="694" y="476"/>
                      <a:pt x="695" y="477"/>
                      <a:pt x="696" y="479"/>
                    </a:cubicBezTo>
                    <a:cubicBezTo>
                      <a:pt x="700" y="481"/>
                      <a:pt x="700" y="481"/>
                      <a:pt x="700" y="481"/>
                    </a:cubicBezTo>
                    <a:cubicBezTo>
                      <a:pt x="702" y="482"/>
                      <a:pt x="702" y="482"/>
                      <a:pt x="702" y="482"/>
                    </a:cubicBezTo>
                    <a:cubicBezTo>
                      <a:pt x="706" y="486"/>
                      <a:pt x="709" y="487"/>
                      <a:pt x="713" y="487"/>
                    </a:cubicBezTo>
                    <a:cubicBezTo>
                      <a:pt x="715" y="487"/>
                      <a:pt x="717" y="487"/>
                      <a:pt x="719" y="486"/>
                    </a:cubicBezTo>
                    <a:cubicBezTo>
                      <a:pt x="722" y="486"/>
                      <a:pt x="722" y="486"/>
                      <a:pt x="722" y="486"/>
                    </a:cubicBezTo>
                    <a:cubicBezTo>
                      <a:pt x="726" y="489"/>
                      <a:pt x="726" y="489"/>
                      <a:pt x="726" y="489"/>
                    </a:cubicBezTo>
                    <a:cubicBezTo>
                      <a:pt x="728" y="492"/>
                      <a:pt x="727" y="494"/>
                      <a:pt x="724" y="494"/>
                    </a:cubicBezTo>
                    <a:cubicBezTo>
                      <a:pt x="723" y="494"/>
                      <a:pt x="720" y="495"/>
                      <a:pt x="716" y="497"/>
                    </a:cubicBezTo>
                    <a:cubicBezTo>
                      <a:pt x="712" y="499"/>
                      <a:pt x="710" y="501"/>
                      <a:pt x="708" y="501"/>
                    </a:cubicBezTo>
                    <a:cubicBezTo>
                      <a:pt x="700" y="503"/>
                      <a:pt x="700" y="503"/>
                      <a:pt x="700" y="503"/>
                    </a:cubicBezTo>
                    <a:cubicBezTo>
                      <a:pt x="694" y="510"/>
                      <a:pt x="694" y="510"/>
                      <a:pt x="694" y="510"/>
                    </a:cubicBezTo>
                    <a:cubicBezTo>
                      <a:pt x="691" y="514"/>
                      <a:pt x="689" y="516"/>
                      <a:pt x="688" y="516"/>
                    </a:cubicBezTo>
                    <a:cubicBezTo>
                      <a:pt x="687" y="516"/>
                      <a:pt x="687" y="516"/>
                      <a:pt x="687" y="516"/>
                    </a:cubicBezTo>
                    <a:cubicBezTo>
                      <a:pt x="683" y="510"/>
                      <a:pt x="684" y="504"/>
                      <a:pt x="690" y="496"/>
                    </a:cubicBezTo>
                    <a:cubicBezTo>
                      <a:pt x="695" y="489"/>
                      <a:pt x="695" y="489"/>
                      <a:pt x="695" y="489"/>
                    </a:cubicBezTo>
                    <a:cubicBezTo>
                      <a:pt x="696" y="488"/>
                      <a:pt x="696" y="487"/>
                      <a:pt x="695" y="487"/>
                    </a:cubicBezTo>
                    <a:cubicBezTo>
                      <a:pt x="695" y="487"/>
                      <a:pt x="695" y="487"/>
                      <a:pt x="694" y="488"/>
                    </a:cubicBezTo>
                    <a:cubicBezTo>
                      <a:pt x="689" y="490"/>
                      <a:pt x="684" y="492"/>
                      <a:pt x="682" y="493"/>
                    </a:cubicBezTo>
                    <a:cubicBezTo>
                      <a:pt x="675" y="497"/>
                      <a:pt x="675" y="497"/>
                      <a:pt x="675" y="497"/>
                    </a:cubicBezTo>
                    <a:cubicBezTo>
                      <a:pt x="675" y="496"/>
                      <a:pt x="674" y="496"/>
                      <a:pt x="673" y="496"/>
                    </a:cubicBezTo>
                    <a:cubicBezTo>
                      <a:pt x="670" y="495"/>
                      <a:pt x="670" y="495"/>
                      <a:pt x="670" y="495"/>
                    </a:cubicBezTo>
                    <a:cubicBezTo>
                      <a:pt x="670" y="495"/>
                      <a:pt x="670" y="494"/>
                      <a:pt x="671" y="493"/>
                    </a:cubicBezTo>
                    <a:cubicBezTo>
                      <a:pt x="671" y="491"/>
                      <a:pt x="671" y="491"/>
                      <a:pt x="671" y="491"/>
                    </a:cubicBezTo>
                    <a:cubicBezTo>
                      <a:pt x="671" y="490"/>
                      <a:pt x="670" y="489"/>
                      <a:pt x="668" y="489"/>
                    </a:cubicBezTo>
                    <a:cubicBezTo>
                      <a:pt x="668" y="474"/>
                      <a:pt x="668" y="474"/>
                      <a:pt x="668" y="474"/>
                    </a:cubicBezTo>
                    <a:cubicBezTo>
                      <a:pt x="666" y="469"/>
                      <a:pt x="666" y="469"/>
                      <a:pt x="666" y="469"/>
                    </a:cubicBezTo>
                    <a:cubicBezTo>
                      <a:pt x="664" y="467"/>
                      <a:pt x="664" y="467"/>
                      <a:pt x="664" y="467"/>
                    </a:cubicBezTo>
                    <a:cubicBezTo>
                      <a:pt x="662" y="468"/>
                      <a:pt x="662" y="468"/>
                      <a:pt x="662" y="468"/>
                    </a:cubicBezTo>
                    <a:cubicBezTo>
                      <a:pt x="659" y="469"/>
                      <a:pt x="659" y="469"/>
                      <a:pt x="659" y="469"/>
                    </a:cubicBezTo>
                    <a:cubicBezTo>
                      <a:pt x="655" y="465"/>
                      <a:pt x="655" y="465"/>
                      <a:pt x="655" y="465"/>
                    </a:cubicBezTo>
                    <a:cubicBezTo>
                      <a:pt x="655" y="465"/>
                      <a:pt x="655" y="465"/>
                      <a:pt x="655" y="465"/>
                    </a:cubicBezTo>
                    <a:cubicBezTo>
                      <a:pt x="653" y="465"/>
                      <a:pt x="652" y="467"/>
                      <a:pt x="651" y="470"/>
                    </a:cubicBezTo>
                    <a:cubicBezTo>
                      <a:pt x="641" y="494"/>
                      <a:pt x="641" y="494"/>
                      <a:pt x="641" y="494"/>
                    </a:cubicBezTo>
                    <a:cubicBezTo>
                      <a:pt x="634" y="493"/>
                      <a:pt x="634" y="493"/>
                      <a:pt x="634" y="493"/>
                    </a:cubicBezTo>
                    <a:cubicBezTo>
                      <a:pt x="633" y="494"/>
                      <a:pt x="632" y="496"/>
                      <a:pt x="632" y="498"/>
                    </a:cubicBezTo>
                    <a:cubicBezTo>
                      <a:pt x="601" y="498"/>
                      <a:pt x="601" y="498"/>
                      <a:pt x="601" y="498"/>
                    </a:cubicBezTo>
                    <a:cubicBezTo>
                      <a:pt x="588" y="508"/>
                      <a:pt x="588" y="508"/>
                      <a:pt x="588" y="508"/>
                    </a:cubicBezTo>
                    <a:cubicBezTo>
                      <a:pt x="587" y="514"/>
                      <a:pt x="587" y="514"/>
                      <a:pt x="587" y="514"/>
                    </a:cubicBezTo>
                    <a:cubicBezTo>
                      <a:pt x="586" y="516"/>
                      <a:pt x="585" y="517"/>
                      <a:pt x="583" y="517"/>
                    </a:cubicBezTo>
                    <a:cubicBezTo>
                      <a:pt x="582" y="517"/>
                      <a:pt x="581" y="516"/>
                      <a:pt x="580" y="516"/>
                    </a:cubicBezTo>
                    <a:cubicBezTo>
                      <a:pt x="578" y="516"/>
                      <a:pt x="576" y="515"/>
                      <a:pt x="573" y="515"/>
                    </a:cubicBezTo>
                    <a:cubicBezTo>
                      <a:pt x="570" y="515"/>
                      <a:pt x="566" y="516"/>
                      <a:pt x="563" y="518"/>
                    </a:cubicBezTo>
                    <a:cubicBezTo>
                      <a:pt x="564" y="522"/>
                      <a:pt x="564" y="522"/>
                      <a:pt x="564" y="522"/>
                    </a:cubicBezTo>
                    <a:cubicBezTo>
                      <a:pt x="563" y="527"/>
                      <a:pt x="563" y="527"/>
                      <a:pt x="563" y="527"/>
                    </a:cubicBezTo>
                    <a:cubicBezTo>
                      <a:pt x="546" y="532"/>
                      <a:pt x="546" y="532"/>
                      <a:pt x="546" y="532"/>
                    </a:cubicBezTo>
                    <a:cubicBezTo>
                      <a:pt x="532" y="539"/>
                      <a:pt x="532" y="539"/>
                      <a:pt x="532" y="539"/>
                    </a:cubicBezTo>
                    <a:cubicBezTo>
                      <a:pt x="531" y="539"/>
                      <a:pt x="529" y="539"/>
                      <a:pt x="529" y="537"/>
                    </a:cubicBezTo>
                    <a:cubicBezTo>
                      <a:pt x="527" y="536"/>
                      <a:pt x="527" y="535"/>
                      <a:pt x="527" y="534"/>
                    </a:cubicBezTo>
                    <a:cubicBezTo>
                      <a:pt x="527" y="532"/>
                      <a:pt x="529" y="530"/>
                      <a:pt x="532" y="528"/>
                    </a:cubicBezTo>
                    <a:cubicBezTo>
                      <a:pt x="536" y="519"/>
                      <a:pt x="536" y="519"/>
                      <a:pt x="536" y="519"/>
                    </a:cubicBezTo>
                    <a:cubicBezTo>
                      <a:pt x="535" y="507"/>
                      <a:pt x="535" y="507"/>
                      <a:pt x="535" y="507"/>
                    </a:cubicBezTo>
                    <a:cubicBezTo>
                      <a:pt x="532" y="494"/>
                      <a:pt x="532" y="494"/>
                      <a:pt x="532" y="494"/>
                    </a:cubicBezTo>
                    <a:cubicBezTo>
                      <a:pt x="532" y="492"/>
                      <a:pt x="529" y="490"/>
                      <a:pt x="522" y="487"/>
                    </a:cubicBezTo>
                    <a:cubicBezTo>
                      <a:pt x="521" y="483"/>
                      <a:pt x="521" y="483"/>
                      <a:pt x="521" y="483"/>
                    </a:cubicBezTo>
                    <a:cubicBezTo>
                      <a:pt x="517" y="482"/>
                      <a:pt x="517" y="482"/>
                      <a:pt x="517" y="482"/>
                    </a:cubicBezTo>
                    <a:cubicBezTo>
                      <a:pt x="516" y="480"/>
                      <a:pt x="516" y="480"/>
                      <a:pt x="516" y="480"/>
                    </a:cubicBezTo>
                    <a:cubicBezTo>
                      <a:pt x="512" y="479"/>
                      <a:pt x="512" y="479"/>
                      <a:pt x="512" y="479"/>
                    </a:cubicBezTo>
                    <a:cubicBezTo>
                      <a:pt x="510" y="474"/>
                      <a:pt x="510" y="474"/>
                      <a:pt x="510" y="474"/>
                    </a:cubicBezTo>
                    <a:cubicBezTo>
                      <a:pt x="509" y="472"/>
                      <a:pt x="504" y="469"/>
                      <a:pt x="494" y="463"/>
                    </a:cubicBezTo>
                    <a:cubicBezTo>
                      <a:pt x="484" y="457"/>
                      <a:pt x="479" y="454"/>
                      <a:pt x="477" y="454"/>
                    </a:cubicBezTo>
                    <a:cubicBezTo>
                      <a:pt x="477" y="454"/>
                      <a:pt x="477" y="454"/>
                      <a:pt x="477" y="454"/>
                    </a:cubicBezTo>
                    <a:cubicBezTo>
                      <a:pt x="477" y="454"/>
                      <a:pt x="477" y="454"/>
                      <a:pt x="476" y="454"/>
                    </a:cubicBezTo>
                    <a:cubicBezTo>
                      <a:pt x="475" y="454"/>
                      <a:pt x="473" y="455"/>
                      <a:pt x="470" y="458"/>
                    </a:cubicBezTo>
                    <a:cubicBezTo>
                      <a:pt x="464" y="459"/>
                      <a:pt x="464" y="459"/>
                      <a:pt x="464" y="459"/>
                    </a:cubicBezTo>
                    <a:cubicBezTo>
                      <a:pt x="462" y="457"/>
                      <a:pt x="462" y="457"/>
                      <a:pt x="462" y="457"/>
                    </a:cubicBezTo>
                    <a:cubicBezTo>
                      <a:pt x="456" y="458"/>
                      <a:pt x="456" y="458"/>
                      <a:pt x="456" y="458"/>
                    </a:cubicBezTo>
                    <a:cubicBezTo>
                      <a:pt x="455" y="454"/>
                      <a:pt x="455" y="454"/>
                      <a:pt x="455" y="454"/>
                    </a:cubicBezTo>
                    <a:cubicBezTo>
                      <a:pt x="453" y="456"/>
                      <a:pt x="453" y="456"/>
                      <a:pt x="453" y="456"/>
                    </a:cubicBezTo>
                    <a:cubicBezTo>
                      <a:pt x="449" y="457"/>
                      <a:pt x="449" y="457"/>
                      <a:pt x="449" y="457"/>
                    </a:cubicBezTo>
                    <a:cubicBezTo>
                      <a:pt x="448" y="457"/>
                      <a:pt x="448" y="457"/>
                      <a:pt x="448" y="457"/>
                    </a:cubicBezTo>
                    <a:cubicBezTo>
                      <a:pt x="446" y="457"/>
                      <a:pt x="445" y="456"/>
                      <a:pt x="444" y="454"/>
                    </a:cubicBezTo>
                    <a:cubicBezTo>
                      <a:pt x="442" y="454"/>
                      <a:pt x="442" y="454"/>
                      <a:pt x="442" y="454"/>
                    </a:cubicBezTo>
                    <a:cubicBezTo>
                      <a:pt x="439" y="451"/>
                      <a:pt x="439" y="451"/>
                      <a:pt x="439" y="451"/>
                    </a:cubicBezTo>
                    <a:cubicBezTo>
                      <a:pt x="438" y="450"/>
                      <a:pt x="437" y="450"/>
                      <a:pt x="434" y="450"/>
                    </a:cubicBezTo>
                    <a:cubicBezTo>
                      <a:pt x="428" y="447"/>
                      <a:pt x="428" y="447"/>
                      <a:pt x="428" y="447"/>
                    </a:cubicBezTo>
                    <a:cubicBezTo>
                      <a:pt x="425" y="445"/>
                      <a:pt x="423" y="442"/>
                      <a:pt x="421" y="438"/>
                    </a:cubicBezTo>
                    <a:cubicBezTo>
                      <a:pt x="418" y="437"/>
                      <a:pt x="418" y="437"/>
                      <a:pt x="418" y="437"/>
                    </a:cubicBezTo>
                    <a:cubicBezTo>
                      <a:pt x="420" y="444"/>
                      <a:pt x="420" y="444"/>
                      <a:pt x="420" y="444"/>
                    </a:cubicBezTo>
                    <a:cubicBezTo>
                      <a:pt x="165" y="444"/>
                      <a:pt x="165" y="444"/>
                      <a:pt x="165" y="444"/>
                    </a:cubicBezTo>
                    <a:cubicBezTo>
                      <a:pt x="164" y="444"/>
                      <a:pt x="164" y="444"/>
                      <a:pt x="164" y="444"/>
                    </a:cubicBezTo>
                    <a:cubicBezTo>
                      <a:pt x="162" y="441"/>
                      <a:pt x="162" y="439"/>
                      <a:pt x="162" y="435"/>
                    </a:cubicBezTo>
                    <a:cubicBezTo>
                      <a:pt x="161" y="436"/>
                      <a:pt x="160" y="437"/>
                      <a:pt x="159" y="437"/>
                    </a:cubicBezTo>
                    <a:cubicBezTo>
                      <a:pt x="158" y="437"/>
                      <a:pt x="157" y="437"/>
                      <a:pt x="157" y="436"/>
                    </a:cubicBezTo>
                    <a:cubicBezTo>
                      <a:pt x="155" y="435"/>
                      <a:pt x="155" y="433"/>
                      <a:pt x="155" y="430"/>
                    </a:cubicBezTo>
                    <a:cubicBezTo>
                      <a:pt x="154" y="432"/>
                      <a:pt x="153" y="432"/>
                      <a:pt x="152" y="432"/>
                    </a:cubicBezTo>
                    <a:cubicBezTo>
                      <a:pt x="151" y="432"/>
                      <a:pt x="150" y="432"/>
                      <a:pt x="150" y="431"/>
                    </a:cubicBezTo>
                    <a:cubicBezTo>
                      <a:pt x="147" y="429"/>
                      <a:pt x="146" y="426"/>
                      <a:pt x="147" y="422"/>
                    </a:cubicBezTo>
                    <a:cubicBezTo>
                      <a:pt x="146" y="423"/>
                      <a:pt x="146" y="423"/>
                      <a:pt x="145" y="423"/>
                    </a:cubicBezTo>
                    <a:cubicBezTo>
                      <a:pt x="143" y="423"/>
                      <a:pt x="141" y="422"/>
                      <a:pt x="138" y="421"/>
                    </a:cubicBezTo>
                    <a:cubicBezTo>
                      <a:pt x="134" y="420"/>
                      <a:pt x="132" y="417"/>
                      <a:pt x="131" y="415"/>
                    </a:cubicBezTo>
                    <a:cubicBezTo>
                      <a:pt x="124" y="414"/>
                      <a:pt x="124" y="414"/>
                      <a:pt x="124" y="414"/>
                    </a:cubicBezTo>
                    <a:cubicBezTo>
                      <a:pt x="122" y="413"/>
                      <a:pt x="122" y="410"/>
                      <a:pt x="124" y="406"/>
                    </a:cubicBezTo>
                    <a:cubicBezTo>
                      <a:pt x="124" y="406"/>
                      <a:pt x="123" y="405"/>
                      <a:pt x="122" y="405"/>
                    </a:cubicBezTo>
                    <a:cubicBezTo>
                      <a:pt x="119" y="404"/>
                      <a:pt x="119" y="404"/>
                      <a:pt x="119" y="404"/>
                    </a:cubicBezTo>
                    <a:cubicBezTo>
                      <a:pt x="123" y="400"/>
                      <a:pt x="123" y="400"/>
                      <a:pt x="123" y="400"/>
                    </a:cubicBezTo>
                    <a:cubicBezTo>
                      <a:pt x="126" y="398"/>
                      <a:pt x="126" y="396"/>
                      <a:pt x="126" y="396"/>
                    </a:cubicBezTo>
                    <a:cubicBezTo>
                      <a:pt x="123" y="396"/>
                      <a:pt x="123" y="396"/>
                      <a:pt x="123" y="396"/>
                    </a:cubicBezTo>
                    <a:cubicBezTo>
                      <a:pt x="118" y="394"/>
                      <a:pt x="118" y="394"/>
                      <a:pt x="118" y="394"/>
                    </a:cubicBezTo>
                    <a:cubicBezTo>
                      <a:pt x="119" y="386"/>
                      <a:pt x="119" y="386"/>
                      <a:pt x="119" y="386"/>
                    </a:cubicBezTo>
                    <a:cubicBezTo>
                      <a:pt x="116" y="386"/>
                      <a:pt x="116" y="386"/>
                      <a:pt x="116" y="386"/>
                    </a:cubicBezTo>
                    <a:cubicBezTo>
                      <a:pt x="113" y="385"/>
                      <a:pt x="113" y="385"/>
                      <a:pt x="113" y="385"/>
                    </a:cubicBezTo>
                    <a:cubicBezTo>
                      <a:pt x="112" y="380"/>
                      <a:pt x="112" y="380"/>
                      <a:pt x="112" y="380"/>
                    </a:cubicBezTo>
                    <a:cubicBezTo>
                      <a:pt x="112" y="377"/>
                      <a:pt x="112" y="377"/>
                      <a:pt x="112" y="377"/>
                    </a:cubicBezTo>
                    <a:cubicBezTo>
                      <a:pt x="110" y="375"/>
                      <a:pt x="110" y="375"/>
                      <a:pt x="110" y="375"/>
                    </a:cubicBezTo>
                    <a:cubicBezTo>
                      <a:pt x="110" y="375"/>
                      <a:pt x="110" y="375"/>
                      <a:pt x="110" y="375"/>
                    </a:cubicBezTo>
                    <a:cubicBezTo>
                      <a:pt x="109" y="375"/>
                      <a:pt x="109" y="375"/>
                      <a:pt x="108" y="376"/>
                    </a:cubicBezTo>
                    <a:cubicBezTo>
                      <a:pt x="106" y="378"/>
                      <a:pt x="106" y="378"/>
                      <a:pt x="106" y="378"/>
                    </a:cubicBezTo>
                    <a:cubicBezTo>
                      <a:pt x="104" y="376"/>
                      <a:pt x="104" y="376"/>
                      <a:pt x="104" y="376"/>
                    </a:cubicBezTo>
                    <a:cubicBezTo>
                      <a:pt x="102" y="373"/>
                      <a:pt x="102" y="373"/>
                      <a:pt x="102" y="373"/>
                    </a:cubicBezTo>
                    <a:cubicBezTo>
                      <a:pt x="99" y="372"/>
                      <a:pt x="98" y="370"/>
                      <a:pt x="98" y="365"/>
                    </a:cubicBezTo>
                    <a:cubicBezTo>
                      <a:pt x="99" y="358"/>
                      <a:pt x="99" y="358"/>
                      <a:pt x="99" y="358"/>
                    </a:cubicBezTo>
                    <a:cubicBezTo>
                      <a:pt x="100" y="356"/>
                      <a:pt x="100" y="355"/>
                      <a:pt x="99" y="354"/>
                    </a:cubicBezTo>
                    <a:cubicBezTo>
                      <a:pt x="99" y="348"/>
                      <a:pt x="99" y="348"/>
                      <a:pt x="99" y="348"/>
                    </a:cubicBezTo>
                    <a:cubicBezTo>
                      <a:pt x="99" y="343"/>
                      <a:pt x="99" y="340"/>
                      <a:pt x="98" y="338"/>
                    </a:cubicBezTo>
                    <a:cubicBezTo>
                      <a:pt x="98" y="337"/>
                      <a:pt x="96" y="335"/>
                      <a:pt x="92" y="333"/>
                    </a:cubicBezTo>
                    <a:cubicBezTo>
                      <a:pt x="83" y="327"/>
                      <a:pt x="83" y="327"/>
                      <a:pt x="83" y="327"/>
                    </a:cubicBezTo>
                    <a:cubicBezTo>
                      <a:pt x="81" y="325"/>
                      <a:pt x="79" y="321"/>
                      <a:pt x="76" y="313"/>
                    </a:cubicBezTo>
                    <a:cubicBezTo>
                      <a:pt x="70" y="300"/>
                      <a:pt x="70" y="300"/>
                      <a:pt x="70" y="300"/>
                    </a:cubicBezTo>
                    <a:cubicBezTo>
                      <a:pt x="55" y="282"/>
                      <a:pt x="55" y="282"/>
                      <a:pt x="55" y="282"/>
                    </a:cubicBezTo>
                    <a:cubicBezTo>
                      <a:pt x="53" y="278"/>
                      <a:pt x="53" y="278"/>
                      <a:pt x="53" y="278"/>
                    </a:cubicBezTo>
                    <a:cubicBezTo>
                      <a:pt x="48" y="278"/>
                      <a:pt x="48" y="278"/>
                      <a:pt x="48" y="278"/>
                    </a:cubicBezTo>
                    <a:cubicBezTo>
                      <a:pt x="45" y="278"/>
                      <a:pt x="40" y="283"/>
                      <a:pt x="34" y="291"/>
                    </a:cubicBezTo>
                    <a:cubicBezTo>
                      <a:pt x="27" y="282"/>
                      <a:pt x="27" y="282"/>
                      <a:pt x="27" y="282"/>
                    </a:cubicBezTo>
                    <a:cubicBezTo>
                      <a:pt x="23" y="275"/>
                      <a:pt x="20" y="271"/>
                      <a:pt x="19" y="268"/>
                    </a:cubicBezTo>
                    <a:cubicBezTo>
                      <a:pt x="19" y="267"/>
                      <a:pt x="18" y="265"/>
                      <a:pt x="16" y="265"/>
                    </a:cubicBezTo>
                    <a:cubicBezTo>
                      <a:pt x="15" y="265"/>
                      <a:pt x="15" y="265"/>
                      <a:pt x="14" y="266"/>
                    </a:cubicBezTo>
                    <a:cubicBezTo>
                      <a:pt x="6" y="267"/>
                      <a:pt x="6" y="267"/>
                      <a:pt x="6" y="267"/>
                    </a:cubicBezTo>
                    <a:cubicBezTo>
                      <a:pt x="6" y="267"/>
                      <a:pt x="5" y="267"/>
                      <a:pt x="5" y="267"/>
                    </a:cubicBezTo>
                    <a:cubicBezTo>
                      <a:pt x="2" y="267"/>
                      <a:pt x="0" y="266"/>
                      <a:pt x="0" y="265"/>
                    </a:cubicBezTo>
                    <a:cubicBezTo>
                      <a:pt x="0" y="62"/>
                      <a:pt x="0" y="62"/>
                      <a:pt x="0" y="62"/>
                    </a:cubicBezTo>
                    <a:cubicBezTo>
                      <a:pt x="6" y="63"/>
                      <a:pt x="6" y="63"/>
                      <a:pt x="6" y="63"/>
                    </a:cubicBezTo>
                    <a:cubicBezTo>
                      <a:pt x="7" y="63"/>
                      <a:pt x="7" y="63"/>
                      <a:pt x="7" y="63"/>
                    </a:cubicBezTo>
                    <a:cubicBezTo>
                      <a:pt x="10" y="63"/>
                      <a:pt x="13" y="66"/>
                      <a:pt x="17" y="69"/>
                    </a:cubicBezTo>
                    <a:cubicBezTo>
                      <a:pt x="27" y="77"/>
                      <a:pt x="27" y="77"/>
                      <a:pt x="27" y="77"/>
                    </a:cubicBezTo>
                    <a:cubicBezTo>
                      <a:pt x="41" y="83"/>
                      <a:pt x="41" y="83"/>
                      <a:pt x="41" y="83"/>
                    </a:cubicBezTo>
                    <a:cubicBezTo>
                      <a:pt x="42" y="83"/>
                      <a:pt x="43" y="83"/>
                      <a:pt x="44" y="83"/>
                    </a:cubicBezTo>
                    <a:cubicBezTo>
                      <a:pt x="48" y="83"/>
                      <a:pt x="49" y="81"/>
                      <a:pt x="46" y="76"/>
                    </a:cubicBezTo>
                    <a:cubicBezTo>
                      <a:pt x="43" y="71"/>
                      <a:pt x="46" y="68"/>
                      <a:pt x="54" y="66"/>
                    </a:cubicBezTo>
                    <a:cubicBezTo>
                      <a:pt x="63" y="64"/>
                      <a:pt x="68" y="63"/>
                      <a:pt x="69" y="62"/>
                    </a:cubicBezTo>
                    <a:cubicBezTo>
                      <a:pt x="72" y="59"/>
                      <a:pt x="76" y="56"/>
                      <a:pt x="82" y="53"/>
                    </a:cubicBezTo>
                    <a:cubicBezTo>
                      <a:pt x="95" y="46"/>
                      <a:pt x="95" y="46"/>
                      <a:pt x="95" y="46"/>
                    </a:cubicBezTo>
                    <a:cubicBezTo>
                      <a:pt x="97" y="46"/>
                      <a:pt x="98" y="45"/>
                      <a:pt x="99" y="45"/>
                    </a:cubicBezTo>
                    <a:cubicBezTo>
                      <a:pt x="100" y="45"/>
                      <a:pt x="100" y="46"/>
                      <a:pt x="99" y="48"/>
                    </a:cubicBezTo>
                    <a:cubicBezTo>
                      <a:pt x="97" y="52"/>
                      <a:pt x="95" y="54"/>
                      <a:pt x="92" y="56"/>
                    </a:cubicBezTo>
                    <a:cubicBezTo>
                      <a:pt x="72" y="74"/>
                      <a:pt x="72" y="74"/>
                      <a:pt x="72" y="74"/>
                    </a:cubicBezTo>
                    <a:cubicBezTo>
                      <a:pt x="65" y="78"/>
                      <a:pt x="65" y="78"/>
                      <a:pt x="65" y="78"/>
                    </a:cubicBezTo>
                    <a:cubicBezTo>
                      <a:pt x="64" y="79"/>
                      <a:pt x="65" y="81"/>
                      <a:pt x="67" y="83"/>
                    </a:cubicBezTo>
                    <a:cubicBezTo>
                      <a:pt x="70" y="87"/>
                      <a:pt x="70" y="87"/>
                      <a:pt x="70" y="87"/>
                    </a:cubicBezTo>
                    <a:cubicBezTo>
                      <a:pt x="72" y="91"/>
                      <a:pt x="72" y="91"/>
                      <a:pt x="72" y="91"/>
                    </a:cubicBezTo>
                    <a:cubicBezTo>
                      <a:pt x="73" y="92"/>
                      <a:pt x="73" y="92"/>
                      <a:pt x="74" y="92"/>
                    </a:cubicBezTo>
                    <a:cubicBezTo>
                      <a:pt x="75" y="92"/>
                      <a:pt x="75" y="91"/>
                      <a:pt x="76" y="87"/>
                    </a:cubicBezTo>
                    <a:cubicBezTo>
                      <a:pt x="75" y="84"/>
                      <a:pt x="76" y="81"/>
                      <a:pt x="79" y="78"/>
                    </a:cubicBezTo>
                    <a:cubicBezTo>
                      <a:pt x="81" y="74"/>
                      <a:pt x="83" y="72"/>
                      <a:pt x="86" y="72"/>
                    </a:cubicBezTo>
                    <a:cubicBezTo>
                      <a:pt x="89" y="72"/>
                      <a:pt x="92" y="70"/>
                      <a:pt x="95" y="67"/>
                    </a:cubicBezTo>
                    <a:cubicBezTo>
                      <a:pt x="103" y="61"/>
                      <a:pt x="103" y="61"/>
                      <a:pt x="103" y="61"/>
                    </a:cubicBezTo>
                    <a:cubicBezTo>
                      <a:pt x="104" y="60"/>
                      <a:pt x="107" y="58"/>
                      <a:pt x="113" y="55"/>
                    </a:cubicBezTo>
                    <a:cubicBezTo>
                      <a:pt x="118" y="52"/>
                      <a:pt x="120" y="49"/>
                      <a:pt x="120" y="48"/>
                    </a:cubicBezTo>
                    <a:cubicBezTo>
                      <a:pt x="115" y="38"/>
                      <a:pt x="115" y="38"/>
                      <a:pt x="115" y="38"/>
                    </a:cubicBezTo>
                    <a:cubicBezTo>
                      <a:pt x="115" y="34"/>
                      <a:pt x="115" y="34"/>
                      <a:pt x="115" y="34"/>
                    </a:cubicBezTo>
                    <a:cubicBezTo>
                      <a:pt x="115" y="34"/>
                      <a:pt x="115" y="34"/>
                      <a:pt x="116" y="34"/>
                    </a:cubicBezTo>
                    <a:cubicBezTo>
                      <a:pt x="116" y="34"/>
                      <a:pt x="117" y="34"/>
                      <a:pt x="118" y="35"/>
                    </a:cubicBezTo>
                    <a:cubicBezTo>
                      <a:pt x="119" y="37"/>
                      <a:pt x="121" y="40"/>
                      <a:pt x="123" y="43"/>
                    </a:cubicBezTo>
                    <a:cubicBezTo>
                      <a:pt x="129" y="59"/>
                      <a:pt x="129" y="59"/>
                      <a:pt x="129" y="59"/>
                    </a:cubicBezTo>
                    <a:cubicBezTo>
                      <a:pt x="131" y="65"/>
                      <a:pt x="135" y="68"/>
                      <a:pt x="141" y="68"/>
                    </a:cubicBezTo>
                    <a:cubicBezTo>
                      <a:pt x="142" y="62"/>
                      <a:pt x="144" y="58"/>
                      <a:pt x="147" y="57"/>
                    </a:cubicBezTo>
                    <a:cubicBezTo>
                      <a:pt x="148" y="57"/>
                      <a:pt x="148" y="57"/>
                      <a:pt x="148" y="57"/>
                    </a:cubicBezTo>
                    <a:cubicBezTo>
                      <a:pt x="149" y="57"/>
                      <a:pt x="149" y="57"/>
                      <a:pt x="150" y="57"/>
                    </a:cubicBezTo>
                    <a:cubicBezTo>
                      <a:pt x="150" y="58"/>
                      <a:pt x="150" y="59"/>
                      <a:pt x="149" y="61"/>
                    </a:cubicBezTo>
                    <a:cubicBezTo>
                      <a:pt x="148" y="62"/>
                      <a:pt x="148" y="64"/>
                      <a:pt x="148" y="65"/>
                    </a:cubicBezTo>
                    <a:cubicBezTo>
                      <a:pt x="152" y="67"/>
                      <a:pt x="152" y="67"/>
                      <a:pt x="152" y="67"/>
                    </a:cubicBezTo>
                    <a:cubicBezTo>
                      <a:pt x="153" y="67"/>
                      <a:pt x="153" y="67"/>
                      <a:pt x="153" y="67"/>
                    </a:cubicBezTo>
                    <a:cubicBezTo>
                      <a:pt x="157" y="67"/>
                      <a:pt x="160" y="64"/>
                      <a:pt x="162" y="59"/>
                    </a:cubicBezTo>
                    <a:cubicBezTo>
                      <a:pt x="163" y="57"/>
                      <a:pt x="165" y="55"/>
                      <a:pt x="167" y="55"/>
                    </a:cubicBezTo>
                    <a:cubicBezTo>
                      <a:pt x="169" y="55"/>
                      <a:pt x="171" y="57"/>
                      <a:pt x="175" y="60"/>
                    </a:cubicBezTo>
                    <a:cubicBezTo>
                      <a:pt x="179" y="63"/>
                      <a:pt x="184" y="66"/>
                      <a:pt x="191" y="68"/>
                    </a:cubicBezTo>
                    <a:cubicBezTo>
                      <a:pt x="208" y="74"/>
                      <a:pt x="208" y="74"/>
                      <a:pt x="208" y="74"/>
                    </a:cubicBezTo>
                    <a:cubicBezTo>
                      <a:pt x="216" y="76"/>
                      <a:pt x="221" y="78"/>
                      <a:pt x="225" y="80"/>
                    </a:cubicBezTo>
                    <a:cubicBezTo>
                      <a:pt x="231" y="82"/>
                      <a:pt x="236" y="84"/>
                      <a:pt x="240" y="88"/>
                    </a:cubicBezTo>
                    <a:cubicBezTo>
                      <a:pt x="244" y="91"/>
                      <a:pt x="245" y="93"/>
                      <a:pt x="243" y="94"/>
                    </a:cubicBezTo>
                    <a:cubicBezTo>
                      <a:pt x="238" y="95"/>
                      <a:pt x="235" y="95"/>
                      <a:pt x="234" y="97"/>
                    </a:cubicBezTo>
                    <a:cubicBezTo>
                      <a:pt x="230" y="101"/>
                      <a:pt x="229" y="104"/>
                      <a:pt x="231" y="107"/>
                    </a:cubicBezTo>
                    <a:cubicBezTo>
                      <a:pt x="234" y="108"/>
                      <a:pt x="238" y="110"/>
                      <a:pt x="244" y="110"/>
                    </a:cubicBezTo>
                    <a:cubicBezTo>
                      <a:pt x="262" y="110"/>
                      <a:pt x="262" y="110"/>
                      <a:pt x="262" y="110"/>
                    </a:cubicBezTo>
                    <a:cubicBezTo>
                      <a:pt x="277" y="106"/>
                      <a:pt x="277" y="106"/>
                      <a:pt x="277" y="106"/>
                    </a:cubicBezTo>
                    <a:cubicBezTo>
                      <a:pt x="283" y="107"/>
                      <a:pt x="288" y="108"/>
                      <a:pt x="292" y="111"/>
                    </a:cubicBezTo>
                    <a:cubicBezTo>
                      <a:pt x="296" y="114"/>
                      <a:pt x="298" y="118"/>
                      <a:pt x="298" y="122"/>
                    </a:cubicBezTo>
                    <a:cubicBezTo>
                      <a:pt x="297" y="126"/>
                      <a:pt x="298" y="129"/>
                      <a:pt x="299" y="131"/>
                    </a:cubicBezTo>
                    <a:cubicBezTo>
                      <a:pt x="299" y="132"/>
                      <a:pt x="300" y="132"/>
                      <a:pt x="301" y="132"/>
                    </a:cubicBezTo>
                    <a:cubicBezTo>
                      <a:pt x="302" y="132"/>
                      <a:pt x="302" y="132"/>
                      <a:pt x="303" y="131"/>
                    </a:cubicBezTo>
                    <a:cubicBezTo>
                      <a:pt x="305" y="130"/>
                      <a:pt x="305" y="128"/>
                      <a:pt x="306" y="125"/>
                    </a:cubicBezTo>
                    <a:cubicBezTo>
                      <a:pt x="307" y="122"/>
                      <a:pt x="306" y="118"/>
                      <a:pt x="304" y="113"/>
                    </a:cubicBezTo>
                    <a:cubicBezTo>
                      <a:pt x="301" y="104"/>
                      <a:pt x="305" y="100"/>
                      <a:pt x="315" y="100"/>
                    </a:cubicBezTo>
                    <a:cubicBezTo>
                      <a:pt x="316" y="100"/>
                      <a:pt x="317" y="100"/>
                      <a:pt x="318" y="100"/>
                    </a:cubicBezTo>
                    <a:cubicBezTo>
                      <a:pt x="319" y="98"/>
                      <a:pt x="319" y="98"/>
                      <a:pt x="319" y="98"/>
                    </a:cubicBezTo>
                    <a:cubicBezTo>
                      <a:pt x="322" y="95"/>
                      <a:pt x="322" y="95"/>
                      <a:pt x="322" y="95"/>
                    </a:cubicBezTo>
                    <a:cubicBezTo>
                      <a:pt x="323" y="95"/>
                      <a:pt x="325" y="96"/>
                      <a:pt x="328" y="99"/>
                    </a:cubicBezTo>
                    <a:cubicBezTo>
                      <a:pt x="335" y="102"/>
                      <a:pt x="335" y="102"/>
                      <a:pt x="335" y="102"/>
                    </a:cubicBezTo>
                    <a:cubicBezTo>
                      <a:pt x="346" y="106"/>
                      <a:pt x="346" y="106"/>
                      <a:pt x="346" y="106"/>
                    </a:cubicBezTo>
                    <a:cubicBezTo>
                      <a:pt x="351" y="108"/>
                      <a:pt x="355" y="110"/>
                      <a:pt x="358" y="110"/>
                    </a:cubicBezTo>
                    <a:cubicBezTo>
                      <a:pt x="363" y="109"/>
                      <a:pt x="363" y="109"/>
                      <a:pt x="363" y="109"/>
                    </a:cubicBezTo>
                    <a:cubicBezTo>
                      <a:pt x="367" y="107"/>
                      <a:pt x="367" y="107"/>
                      <a:pt x="367" y="107"/>
                    </a:cubicBezTo>
                    <a:cubicBezTo>
                      <a:pt x="388" y="107"/>
                      <a:pt x="388" y="107"/>
                      <a:pt x="388" y="107"/>
                    </a:cubicBezTo>
                    <a:cubicBezTo>
                      <a:pt x="397" y="112"/>
                      <a:pt x="397" y="112"/>
                      <a:pt x="397" y="112"/>
                    </a:cubicBezTo>
                    <a:cubicBezTo>
                      <a:pt x="401" y="112"/>
                      <a:pt x="402" y="111"/>
                      <a:pt x="401" y="108"/>
                    </a:cubicBezTo>
                    <a:cubicBezTo>
                      <a:pt x="400" y="105"/>
                      <a:pt x="397" y="103"/>
                      <a:pt x="391" y="101"/>
                    </a:cubicBezTo>
                    <a:cubicBezTo>
                      <a:pt x="388" y="100"/>
                      <a:pt x="386" y="98"/>
                      <a:pt x="387" y="97"/>
                    </a:cubicBezTo>
                    <a:cubicBezTo>
                      <a:pt x="394" y="95"/>
                      <a:pt x="394" y="95"/>
                      <a:pt x="394" y="95"/>
                    </a:cubicBezTo>
                    <a:cubicBezTo>
                      <a:pt x="403" y="97"/>
                      <a:pt x="403" y="97"/>
                      <a:pt x="403" y="97"/>
                    </a:cubicBezTo>
                    <a:cubicBezTo>
                      <a:pt x="407" y="98"/>
                      <a:pt x="408" y="100"/>
                      <a:pt x="409" y="102"/>
                    </a:cubicBezTo>
                    <a:cubicBezTo>
                      <a:pt x="408" y="114"/>
                      <a:pt x="408" y="114"/>
                      <a:pt x="408" y="114"/>
                    </a:cubicBezTo>
                    <a:cubicBezTo>
                      <a:pt x="407" y="120"/>
                      <a:pt x="410" y="123"/>
                      <a:pt x="414" y="125"/>
                    </a:cubicBezTo>
                    <a:cubicBezTo>
                      <a:pt x="414" y="125"/>
                      <a:pt x="414" y="125"/>
                      <a:pt x="415" y="125"/>
                    </a:cubicBezTo>
                    <a:cubicBezTo>
                      <a:pt x="417" y="125"/>
                      <a:pt x="418" y="123"/>
                      <a:pt x="418" y="118"/>
                    </a:cubicBezTo>
                    <a:cubicBezTo>
                      <a:pt x="418" y="111"/>
                      <a:pt x="418" y="111"/>
                      <a:pt x="418" y="111"/>
                    </a:cubicBezTo>
                    <a:cubicBezTo>
                      <a:pt x="417" y="109"/>
                      <a:pt x="418" y="108"/>
                      <a:pt x="418" y="107"/>
                    </a:cubicBezTo>
                    <a:cubicBezTo>
                      <a:pt x="419" y="104"/>
                      <a:pt x="422" y="101"/>
                      <a:pt x="426" y="97"/>
                    </a:cubicBezTo>
                    <a:cubicBezTo>
                      <a:pt x="429" y="93"/>
                      <a:pt x="432" y="90"/>
                      <a:pt x="432" y="86"/>
                    </a:cubicBezTo>
                    <a:cubicBezTo>
                      <a:pt x="432" y="84"/>
                      <a:pt x="431" y="82"/>
                      <a:pt x="427" y="79"/>
                    </a:cubicBezTo>
                    <a:cubicBezTo>
                      <a:pt x="424" y="77"/>
                      <a:pt x="424" y="77"/>
                      <a:pt x="424" y="77"/>
                    </a:cubicBezTo>
                    <a:cubicBezTo>
                      <a:pt x="424" y="76"/>
                      <a:pt x="424" y="76"/>
                      <a:pt x="426" y="75"/>
                    </a:cubicBezTo>
                    <a:cubicBezTo>
                      <a:pt x="434" y="75"/>
                      <a:pt x="434" y="75"/>
                      <a:pt x="434" y="75"/>
                    </a:cubicBezTo>
                    <a:cubicBezTo>
                      <a:pt x="435" y="75"/>
                      <a:pt x="436" y="74"/>
                      <a:pt x="437" y="71"/>
                    </a:cubicBezTo>
                    <a:cubicBezTo>
                      <a:pt x="438" y="68"/>
                      <a:pt x="437" y="65"/>
                      <a:pt x="433" y="63"/>
                    </a:cubicBezTo>
                    <a:cubicBezTo>
                      <a:pt x="431" y="62"/>
                      <a:pt x="427" y="60"/>
                      <a:pt x="420" y="57"/>
                    </a:cubicBezTo>
                    <a:cubicBezTo>
                      <a:pt x="407" y="52"/>
                      <a:pt x="407" y="52"/>
                      <a:pt x="407" y="52"/>
                    </a:cubicBezTo>
                    <a:cubicBezTo>
                      <a:pt x="403" y="48"/>
                      <a:pt x="403" y="46"/>
                      <a:pt x="405" y="42"/>
                    </a:cubicBezTo>
                    <a:cubicBezTo>
                      <a:pt x="407" y="40"/>
                      <a:pt x="407" y="40"/>
                      <a:pt x="407" y="40"/>
                    </a:cubicBezTo>
                    <a:cubicBezTo>
                      <a:pt x="409" y="39"/>
                      <a:pt x="409" y="38"/>
                      <a:pt x="409" y="36"/>
                    </a:cubicBezTo>
                    <a:cubicBezTo>
                      <a:pt x="406" y="33"/>
                      <a:pt x="406" y="33"/>
                      <a:pt x="406" y="33"/>
                    </a:cubicBezTo>
                    <a:cubicBezTo>
                      <a:pt x="404" y="31"/>
                      <a:pt x="403" y="30"/>
                      <a:pt x="403" y="29"/>
                    </a:cubicBezTo>
                    <a:cubicBezTo>
                      <a:pt x="403" y="26"/>
                      <a:pt x="404" y="23"/>
                      <a:pt x="405" y="19"/>
                    </a:cubicBezTo>
                    <a:cubicBezTo>
                      <a:pt x="407" y="16"/>
                      <a:pt x="409" y="14"/>
                      <a:pt x="411" y="14"/>
                    </a:cubicBezTo>
                    <a:cubicBezTo>
                      <a:pt x="413" y="16"/>
                      <a:pt x="413" y="16"/>
                      <a:pt x="413" y="16"/>
                    </a:cubicBezTo>
                    <a:cubicBezTo>
                      <a:pt x="413" y="17"/>
                      <a:pt x="414" y="17"/>
                      <a:pt x="415" y="17"/>
                    </a:cubicBezTo>
                    <a:cubicBezTo>
                      <a:pt x="415" y="17"/>
                      <a:pt x="415" y="17"/>
                      <a:pt x="415" y="17"/>
                    </a:cubicBezTo>
                    <a:cubicBezTo>
                      <a:pt x="413" y="6"/>
                      <a:pt x="413" y="6"/>
                      <a:pt x="413" y="6"/>
                    </a:cubicBezTo>
                    <a:cubicBezTo>
                      <a:pt x="413" y="3"/>
                      <a:pt x="414" y="1"/>
                      <a:pt x="416" y="0"/>
                    </a:cubicBezTo>
                    <a:cubicBezTo>
                      <a:pt x="422" y="0"/>
                      <a:pt x="422" y="0"/>
                      <a:pt x="422" y="0"/>
                    </a:cubicBezTo>
                    <a:moveTo>
                      <a:pt x="422" y="1"/>
                    </a:moveTo>
                    <a:cubicBezTo>
                      <a:pt x="417" y="2"/>
                      <a:pt x="417" y="2"/>
                      <a:pt x="417" y="2"/>
                    </a:cubicBezTo>
                    <a:cubicBezTo>
                      <a:pt x="415" y="2"/>
                      <a:pt x="414" y="3"/>
                      <a:pt x="414" y="5"/>
                    </a:cubicBezTo>
                    <a:cubicBezTo>
                      <a:pt x="417" y="16"/>
                      <a:pt x="417" y="16"/>
                      <a:pt x="417" y="16"/>
                    </a:cubicBezTo>
                    <a:cubicBezTo>
                      <a:pt x="417" y="17"/>
                      <a:pt x="417" y="17"/>
                      <a:pt x="417" y="17"/>
                    </a:cubicBezTo>
                    <a:cubicBezTo>
                      <a:pt x="416" y="18"/>
                      <a:pt x="416" y="18"/>
                      <a:pt x="416" y="18"/>
                    </a:cubicBezTo>
                    <a:cubicBezTo>
                      <a:pt x="416" y="18"/>
                      <a:pt x="415" y="18"/>
                      <a:pt x="415" y="18"/>
                    </a:cubicBezTo>
                    <a:cubicBezTo>
                      <a:pt x="414" y="18"/>
                      <a:pt x="413" y="18"/>
                      <a:pt x="412" y="16"/>
                    </a:cubicBezTo>
                    <a:cubicBezTo>
                      <a:pt x="410" y="15"/>
                      <a:pt x="410" y="15"/>
                      <a:pt x="410" y="15"/>
                    </a:cubicBezTo>
                    <a:cubicBezTo>
                      <a:pt x="410" y="15"/>
                      <a:pt x="408" y="16"/>
                      <a:pt x="407" y="20"/>
                    </a:cubicBezTo>
                    <a:cubicBezTo>
                      <a:pt x="405" y="24"/>
                      <a:pt x="404" y="27"/>
                      <a:pt x="405" y="29"/>
                    </a:cubicBezTo>
                    <a:cubicBezTo>
                      <a:pt x="405" y="29"/>
                      <a:pt x="405" y="29"/>
                      <a:pt x="405" y="29"/>
                    </a:cubicBezTo>
                    <a:cubicBezTo>
                      <a:pt x="405" y="29"/>
                      <a:pt x="405" y="29"/>
                      <a:pt x="405" y="29"/>
                    </a:cubicBezTo>
                    <a:cubicBezTo>
                      <a:pt x="405" y="30"/>
                      <a:pt x="405" y="31"/>
                      <a:pt x="407" y="32"/>
                    </a:cubicBezTo>
                    <a:cubicBezTo>
                      <a:pt x="410" y="35"/>
                      <a:pt x="410" y="35"/>
                      <a:pt x="410" y="35"/>
                    </a:cubicBezTo>
                    <a:cubicBezTo>
                      <a:pt x="411" y="36"/>
                      <a:pt x="411" y="36"/>
                      <a:pt x="411" y="36"/>
                    </a:cubicBezTo>
                    <a:cubicBezTo>
                      <a:pt x="411" y="36"/>
                      <a:pt x="411" y="36"/>
                      <a:pt x="411" y="36"/>
                    </a:cubicBezTo>
                    <a:cubicBezTo>
                      <a:pt x="411" y="38"/>
                      <a:pt x="410" y="40"/>
                      <a:pt x="408" y="41"/>
                    </a:cubicBezTo>
                    <a:cubicBezTo>
                      <a:pt x="406" y="43"/>
                      <a:pt x="406" y="43"/>
                      <a:pt x="406" y="43"/>
                    </a:cubicBezTo>
                    <a:cubicBezTo>
                      <a:pt x="404" y="45"/>
                      <a:pt x="404" y="47"/>
                      <a:pt x="408" y="50"/>
                    </a:cubicBezTo>
                    <a:cubicBezTo>
                      <a:pt x="420" y="56"/>
                      <a:pt x="420" y="56"/>
                      <a:pt x="420" y="56"/>
                    </a:cubicBezTo>
                    <a:cubicBezTo>
                      <a:pt x="428" y="59"/>
                      <a:pt x="432" y="60"/>
                      <a:pt x="434" y="62"/>
                    </a:cubicBezTo>
                    <a:cubicBezTo>
                      <a:pt x="439" y="65"/>
                      <a:pt x="440" y="69"/>
                      <a:pt x="439" y="72"/>
                    </a:cubicBezTo>
                    <a:cubicBezTo>
                      <a:pt x="438" y="74"/>
                      <a:pt x="436" y="76"/>
                      <a:pt x="434" y="76"/>
                    </a:cubicBezTo>
                    <a:cubicBezTo>
                      <a:pt x="427" y="77"/>
                      <a:pt x="427" y="77"/>
                      <a:pt x="427" y="77"/>
                    </a:cubicBezTo>
                    <a:cubicBezTo>
                      <a:pt x="426" y="77"/>
                      <a:pt x="426" y="77"/>
                      <a:pt x="426" y="77"/>
                    </a:cubicBezTo>
                    <a:cubicBezTo>
                      <a:pt x="428" y="78"/>
                      <a:pt x="428" y="78"/>
                      <a:pt x="428" y="78"/>
                    </a:cubicBezTo>
                    <a:cubicBezTo>
                      <a:pt x="432" y="81"/>
                      <a:pt x="434" y="83"/>
                      <a:pt x="433" y="87"/>
                    </a:cubicBezTo>
                    <a:cubicBezTo>
                      <a:pt x="433" y="91"/>
                      <a:pt x="430" y="95"/>
                      <a:pt x="427" y="98"/>
                    </a:cubicBezTo>
                    <a:cubicBezTo>
                      <a:pt x="427" y="98"/>
                      <a:pt x="427" y="98"/>
                      <a:pt x="427" y="98"/>
                    </a:cubicBezTo>
                    <a:cubicBezTo>
                      <a:pt x="427" y="98"/>
                      <a:pt x="427" y="98"/>
                      <a:pt x="427" y="98"/>
                    </a:cubicBezTo>
                    <a:cubicBezTo>
                      <a:pt x="423" y="102"/>
                      <a:pt x="420" y="105"/>
                      <a:pt x="419" y="107"/>
                    </a:cubicBezTo>
                    <a:cubicBezTo>
                      <a:pt x="419" y="107"/>
                      <a:pt x="419" y="108"/>
                      <a:pt x="419" y="108"/>
                    </a:cubicBezTo>
                    <a:cubicBezTo>
                      <a:pt x="419" y="109"/>
                      <a:pt x="419" y="110"/>
                      <a:pt x="419" y="111"/>
                    </a:cubicBezTo>
                    <a:cubicBezTo>
                      <a:pt x="419" y="111"/>
                      <a:pt x="419" y="111"/>
                      <a:pt x="419" y="111"/>
                    </a:cubicBezTo>
                    <a:cubicBezTo>
                      <a:pt x="419" y="111"/>
                      <a:pt x="419" y="111"/>
                      <a:pt x="419" y="111"/>
                    </a:cubicBezTo>
                    <a:cubicBezTo>
                      <a:pt x="419" y="118"/>
                      <a:pt x="419" y="118"/>
                      <a:pt x="419" y="118"/>
                    </a:cubicBezTo>
                    <a:cubicBezTo>
                      <a:pt x="419" y="124"/>
                      <a:pt x="418" y="126"/>
                      <a:pt x="415" y="126"/>
                    </a:cubicBezTo>
                    <a:cubicBezTo>
                      <a:pt x="414" y="126"/>
                      <a:pt x="414" y="126"/>
                      <a:pt x="413" y="126"/>
                    </a:cubicBezTo>
                    <a:cubicBezTo>
                      <a:pt x="413" y="126"/>
                      <a:pt x="413" y="126"/>
                      <a:pt x="413" y="126"/>
                    </a:cubicBezTo>
                    <a:cubicBezTo>
                      <a:pt x="413" y="126"/>
                      <a:pt x="413" y="126"/>
                      <a:pt x="413" y="126"/>
                    </a:cubicBezTo>
                    <a:cubicBezTo>
                      <a:pt x="408" y="124"/>
                      <a:pt x="406" y="120"/>
                      <a:pt x="406" y="114"/>
                    </a:cubicBezTo>
                    <a:cubicBezTo>
                      <a:pt x="407" y="102"/>
                      <a:pt x="407" y="102"/>
                      <a:pt x="407" y="102"/>
                    </a:cubicBezTo>
                    <a:cubicBezTo>
                      <a:pt x="407" y="101"/>
                      <a:pt x="406" y="99"/>
                      <a:pt x="403" y="98"/>
                    </a:cubicBezTo>
                    <a:cubicBezTo>
                      <a:pt x="394" y="97"/>
                      <a:pt x="394" y="97"/>
                      <a:pt x="394" y="97"/>
                    </a:cubicBezTo>
                    <a:cubicBezTo>
                      <a:pt x="389" y="98"/>
                      <a:pt x="389" y="98"/>
                      <a:pt x="389" y="98"/>
                    </a:cubicBezTo>
                    <a:cubicBezTo>
                      <a:pt x="389" y="98"/>
                      <a:pt x="390" y="99"/>
                      <a:pt x="391" y="99"/>
                    </a:cubicBezTo>
                    <a:cubicBezTo>
                      <a:pt x="398" y="102"/>
                      <a:pt x="401" y="105"/>
                      <a:pt x="402" y="108"/>
                    </a:cubicBezTo>
                    <a:cubicBezTo>
                      <a:pt x="403" y="110"/>
                      <a:pt x="403" y="111"/>
                      <a:pt x="402" y="112"/>
                    </a:cubicBezTo>
                    <a:cubicBezTo>
                      <a:pt x="401" y="113"/>
                      <a:pt x="400" y="114"/>
                      <a:pt x="397" y="114"/>
                    </a:cubicBezTo>
                    <a:cubicBezTo>
                      <a:pt x="397" y="114"/>
                      <a:pt x="397" y="114"/>
                      <a:pt x="397" y="114"/>
                    </a:cubicBezTo>
                    <a:cubicBezTo>
                      <a:pt x="396" y="114"/>
                      <a:pt x="396" y="114"/>
                      <a:pt x="396" y="114"/>
                    </a:cubicBezTo>
                    <a:cubicBezTo>
                      <a:pt x="387" y="109"/>
                      <a:pt x="387" y="109"/>
                      <a:pt x="387" y="109"/>
                    </a:cubicBezTo>
                    <a:cubicBezTo>
                      <a:pt x="367" y="109"/>
                      <a:pt x="367" y="109"/>
                      <a:pt x="367" y="109"/>
                    </a:cubicBezTo>
                    <a:cubicBezTo>
                      <a:pt x="363" y="110"/>
                      <a:pt x="363" y="110"/>
                      <a:pt x="363" y="110"/>
                    </a:cubicBezTo>
                    <a:cubicBezTo>
                      <a:pt x="363" y="110"/>
                      <a:pt x="363" y="110"/>
                      <a:pt x="363" y="110"/>
                    </a:cubicBezTo>
                    <a:cubicBezTo>
                      <a:pt x="363" y="110"/>
                      <a:pt x="363" y="110"/>
                      <a:pt x="363" y="110"/>
                    </a:cubicBezTo>
                    <a:cubicBezTo>
                      <a:pt x="358" y="111"/>
                      <a:pt x="358" y="111"/>
                      <a:pt x="358" y="111"/>
                    </a:cubicBezTo>
                    <a:cubicBezTo>
                      <a:pt x="358" y="111"/>
                      <a:pt x="358" y="111"/>
                      <a:pt x="358" y="111"/>
                    </a:cubicBezTo>
                    <a:cubicBezTo>
                      <a:pt x="358" y="111"/>
                      <a:pt x="358" y="111"/>
                      <a:pt x="358" y="111"/>
                    </a:cubicBezTo>
                    <a:cubicBezTo>
                      <a:pt x="355" y="111"/>
                      <a:pt x="351" y="110"/>
                      <a:pt x="346" y="107"/>
                    </a:cubicBezTo>
                    <a:cubicBezTo>
                      <a:pt x="334" y="103"/>
                      <a:pt x="334" y="103"/>
                      <a:pt x="334" y="103"/>
                    </a:cubicBezTo>
                    <a:cubicBezTo>
                      <a:pt x="334" y="103"/>
                      <a:pt x="334" y="103"/>
                      <a:pt x="334" y="103"/>
                    </a:cubicBezTo>
                    <a:cubicBezTo>
                      <a:pt x="334" y="103"/>
                      <a:pt x="334" y="103"/>
                      <a:pt x="334" y="103"/>
                    </a:cubicBezTo>
                    <a:cubicBezTo>
                      <a:pt x="327" y="100"/>
                      <a:pt x="327" y="100"/>
                      <a:pt x="327" y="100"/>
                    </a:cubicBezTo>
                    <a:cubicBezTo>
                      <a:pt x="327" y="100"/>
                      <a:pt x="327" y="100"/>
                      <a:pt x="327" y="100"/>
                    </a:cubicBezTo>
                    <a:cubicBezTo>
                      <a:pt x="327" y="100"/>
                      <a:pt x="327" y="100"/>
                      <a:pt x="327" y="100"/>
                    </a:cubicBezTo>
                    <a:cubicBezTo>
                      <a:pt x="325" y="98"/>
                      <a:pt x="323" y="97"/>
                      <a:pt x="322" y="97"/>
                    </a:cubicBezTo>
                    <a:cubicBezTo>
                      <a:pt x="320" y="99"/>
                      <a:pt x="320" y="99"/>
                      <a:pt x="320" y="99"/>
                    </a:cubicBezTo>
                    <a:cubicBezTo>
                      <a:pt x="319" y="101"/>
                      <a:pt x="319" y="101"/>
                      <a:pt x="319" y="101"/>
                    </a:cubicBezTo>
                    <a:cubicBezTo>
                      <a:pt x="318" y="102"/>
                      <a:pt x="318" y="102"/>
                      <a:pt x="318" y="102"/>
                    </a:cubicBezTo>
                    <a:cubicBezTo>
                      <a:pt x="318" y="102"/>
                      <a:pt x="318" y="102"/>
                      <a:pt x="318" y="102"/>
                    </a:cubicBezTo>
                    <a:cubicBezTo>
                      <a:pt x="317" y="102"/>
                      <a:pt x="316" y="102"/>
                      <a:pt x="315" y="102"/>
                    </a:cubicBezTo>
                    <a:cubicBezTo>
                      <a:pt x="310" y="102"/>
                      <a:pt x="307" y="103"/>
                      <a:pt x="305" y="105"/>
                    </a:cubicBezTo>
                    <a:cubicBezTo>
                      <a:pt x="304" y="106"/>
                      <a:pt x="304" y="109"/>
                      <a:pt x="305" y="112"/>
                    </a:cubicBezTo>
                    <a:cubicBezTo>
                      <a:pt x="308" y="117"/>
                      <a:pt x="308" y="122"/>
                      <a:pt x="308" y="125"/>
                    </a:cubicBezTo>
                    <a:cubicBezTo>
                      <a:pt x="307" y="128"/>
                      <a:pt x="306" y="131"/>
                      <a:pt x="304" y="132"/>
                    </a:cubicBezTo>
                    <a:cubicBezTo>
                      <a:pt x="304" y="133"/>
                      <a:pt x="304" y="133"/>
                      <a:pt x="304" y="133"/>
                    </a:cubicBezTo>
                    <a:cubicBezTo>
                      <a:pt x="304" y="133"/>
                      <a:pt x="304" y="133"/>
                      <a:pt x="304" y="133"/>
                    </a:cubicBezTo>
                    <a:cubicBezTo>
                      <a:pt x="303" y="133"/>
                      <a:pt x="302" y="133"/>
                      <a:pt x="301" y="133"/>
                    </a:cubicBezTo>
                    <a:cubicBezTo>
                      <a:pt x="300" y="133"/>
                      <a:pt x="298" y="133"/>
                      <a:pt x="297" y="132"/>
                    </a:cubicBezTo>
                    <a:cubicBezTo>
                      <a:pt x="297" y="132"/>
                      <a:pt x="297" y="132"/>
                      <a:pt x="297" y="132"/>
                    </a:cubicBezTo>
                    <a:cubicBezTo>
                      <a:pt x="297" y="131"/>
                      <a:pt x="297" y="131"/>
                      <a:pt x="297" y="131"/>
                    </a:cubicBezTo>
                    <a:cubicBezTo>
                      <a:pt x="296" y="130"/>
                      <a:pt x="295" y="127"/>
                      <a:pt x="297" y="122"/>
                    </a:cubicBezTo>
                    <a:cubicBezTo>
                      <a:pt x="297" y="118"/>
                      <a:pt x="295" y="115"/>
                      <a:pt x="291" y="112"/>
                    </a:cubicBezTo>
                    <a:cubicBezTo>
                      <a:pt x="288" y="110"/>
                      <a:pt x="283" y="108"/>
                      <a:pt x="277" y="108"/>
                    </a:cubicBezTo>
                    <a:cubicBezTo>
                      <a:pt x="263" y="111"/>
                      <a:pt x="263" y="111"/>
                      <a:pt x="263" y="111"/>
                    </a:cubicBezTo>
                    <a:cubicBezTo>
                      <a:pt x="262" y="111"/>
                      <a:pt x="262" y="111"/>
                      <a:pt x="262" y="111"/>
                    </a:cubicBezTo>
                    <a:cubicBezTo>
                      <a:pt x="262" y="111"/>
                      <a:pt x="262" y="111"/>
                      <a:pt x="262" y="111"/>
                    </a:cubicBezTo>
                    <a:cubicBezTo>
                      <a:pt x="244" y="111"/>
                      <a:pt x="244" y="111"/>
                      <a:pt x="244" y="111"/>
                    </a:cubicBezTo>
                    <a:cubicBezTo>
                      <a:pt x="238" y="111"/>
                      <a:pt x="233" y="110"/>
                      <a:pt x="231" y="108"/>
                    </a:cubicBezTo>
                    <a:cubicBezTo>
                      <a:pt x="230" y="107"/>
                      <a:pt x="230" y="107"/>
                      <a:pt x="230" y="107"/>
                    </a:cubicBezTo>
                    <a:cubicBezTo>
                      <a:pt x="230" y="107"/>
                      <a:pt x="230" y="107"/>
                      <a:pt x="230" y="107"/>
                    </a:cubicBezTo>
                    <a:cubicBezTo>
                      <a:pt x="228" y="104"/>
                      <a:pt x="229" y="100"/>
                      <a:pt x="233" y="96"/>
                    </a:cubicBezTo>
                    <a:cubicBezTo>
                      <a:pt x="234" y="94"/>
                      <a:pt x="237" y="94"/>
                      <a:pt x="242" y="93"/>
                    </a:cubicBezTo>
                    <a:cubicBezTo>
                      <a:pt x="242" y="93"/>
                      <a:pt x="243" y="93"/>
                      <a:pt x="243" y="93"/>
                    </a:cubicBezTo>
                    <a:cubicBezTo>
                      <a:pt x="243" y="93"/>
                      <a:pt x="243" y="91"/>
                      <a:pt x="239" y="89"/>
                    </a:cubicBezTo>
                    <a:cubicBezTo>
                      <a:pt x="235" y="86"/>
                      <a:pt x="231" y="83"/>
                      <a:pt x="224" y="81"/>
                    </a:cubicBezTo>
                    <a:cubicBezTo>
                      <a:pt x="221" y="79"/>
                      <a:pt x="215" y="77"/>
                      <a:pt x="208" y="76"/>
                    </a:cubicBezTo>
                    <a:cubicBezTo>
                      <a:pt x="208" y="76"/>
                      <a:pt x="208" y="76"/>
                      <a:pt x="208" y="76"/>
                    </a:cubicBezTo>
                    <a:cubicBezTo>
                      <a:pt x="208" y="76"/>
                      <a:pt x="208" y="76"/>
                      <a:pt x="208" y="76"/>
                    </a:cubicBezTo>
                    <a:cubicBezTo>
                      <a:pt x="190" y="70"/>
                      <a:pt x="190" y="70"/>
                      <a:pt x="190" y="70"/>
                    </a:cubicBezTo>
                    <a:cubicBezTo>
                      <a:pt x="183" y="67"/>
                      <a:pt x="178" y="64"/>
                      <a:pt x="174" y="61"/>
                    </a:cubicBezTo>
                    <a:cubicBezTo>
                      <a:pt x="170" y="57"/>
                      <a:pt x="168" y="57"/>
                      <a:pt x="167" y="57"/>
                    </a:cubicBezTo>
                    <a:cubicBezTo>
                      <a:pt x="166" y="57"/>
                      <a:pt x="164" y="57"/>
                      <a:pt x="164" y="60"/>
                    </a:cubicBezTo>
                    <a:cubicBezTo>
                      <a:pt x="161" y="66"/>
                      <a:pt x="158" y="69"/>
                      <a:pt x="153" y="69"/>
                    </a:cubicBezTo>
                    <a:cubicBezTo>
                      <a:pt x="153" y="69"/>
                      <a:pt x="152" y="68"/>
                      <a:pt x="152" y="68"/>
                    </a:cubicBezTo>
                    <a:cubicBezTo>
                      <a:pt x="152" y="68"/>
                      <a:pt x="152" y="68"/>
                      <a:pt x="152" y="68"/>
                    </a:cubicBezTo>
                    <a:cubicBezTo>
                      <a:pt x="152" y="68"/>
                      <a:pt x="152" y="68"/>
                      <a:pt x="152" y="68"/>
                    </a:cubicBezTo>
                    <a:cubicBezTo>
                      <a:pt x="148" y="66"/>
                      <a:pt x="148" y="66"/>
                      <a:pt x="148" y="66"/>
                    </a:cubicBezTo>
                    <a:cubicBezTo>
                      <a:pt x="147" y="66"/>
                      <a:pt x="147" y="66"/>
                      <a:pt x="147" y="66"/>
                    </a:cubicBezTo>
                    <a:cubicBezTo>
                      <a:pt x="147" y="66"/>
                      <a:pt x="147" y="66"/>
                      <a:pt x="147" y="66"/>
                    </a:cubicBezTo>
                    <a:cubicBezTo>
                      <a:pt x="146" y="64"/>
                      <a:pt x="146" y="62"/>
                      <a:pt x="148" y="60"/>
                    </a:cubicBezTo>
                    <a:cubicBezTo>
                      <a:pt x="148" y="58"/>
                      <a:pt x="148" y="58"/>
                      <a:pt x="148" y="58"/>
                    </a:cubicBezTo>
                    <a:cubicBezTo>
                      <a:pt x="148" y="58"/>
                      <a:pt x="148" y="58"/>
                      <a:pt x="148" y="58"/>
                    </a:cubicBezTo>
                    <a:cubicBezTo>
                      <a:pt x="148" y="58"/>
                      <a:pt x="148" y="58"/>
                      <a:pt x="148" y="58"/>
                    </a:cubicBezTo>
                    <a:cubicBezTo>
                      <a:pt x="145" y="59"/>
                      <a:pt x="144" y="63"/>
                      <a:pt x="143" y="69"/>
                    </a:cubicBezTo>
                    <a:cubicBezTo>
                      <a:pt x="142" y="70"/>
                      <a:pt x="142" y="70"/>
                      <a:pt x="142" y="70"/>
                    </a:cubicBezTo>
                    <a:cubicBezTo>
                      <a:pt x="141" y="70"/>
                      <a:pt x="141" y="70"/>
                      <a:pt x="141" y="70"/>
                    </a:cubicBezTo>
                    <a:cubicBezTo>
                      <a:pt x="135" y="69"/>
                      <a:pt x="130" y="66"/>
                      <a:pt x="128" y="60"/>
                    </a:cubicBezTo>
                    <a:cubicBezTo>
                      <a:pt x="122" y="44"/>
                      <a:pt x="122" y="44"/>
                      <a:pt x="122" y="44"/>
                    </a:cubicBezTo>
                    <a:cubicBezTo>
                      <a:pt x="120" y="41"/>
                      <a:pt x="119" y="39"/>
                      <a:pt x="117" y="37"/>
                    </a:cubicBezTo>
                    <a:cubicBezTo>
                      <a:pt x="117" y="36"/>
                      <a:pt x="117" y="36"/>
                      <a:pt x="117" y="36"/>
                    </a:cubicBezTo>
                    <a:cubicBezTo>
                      <a:pt x="117" y="36"/>
                      <a:pt x="117" y="36"/>
                      <a:pt x="116" y="36"/>
                    </a:cubicBezTo>
                    <a:cubicBezTo>
                      <a:pt x="116" y="38"/>
                      <a:pt x="116" y="38"/>
                      <a:pt x="116" y="38"/>
                    </a:cubicBezTo>
                    <a:cubicBezTo>
                      <a:pt x="121" y="47"/>
                      <a:pt x="121" y="47"/>
                      <a:pt x="121" y="47"/>
                    </a:cubicBezTo>
                    <a:cubicBezTo>
                      <a:pt x="122" y="49"/>
                      <a:pt x="120" y="52"/>
                      <a:pt x="114" y="56"/>
                    </a:cubicBezTo>
                    <a:cubicBezTo>
                      <a:pt x="107" y="59"/>
                      <a:pt x="104" y="61"/>
                      <a:pt x="104" y="62"/>
                    </a:cubicBezTo>
                    <a:cubicBezTo>
                      <a:pt x="95" y="69"/>
                      <a:pt x="95" y="69"/>
                      <a:pt x="95" y="69"/>
                    </a:cubicBezTo>
                    <a:cubicBezTo>
                      <a:pt x="93" y="71"/>
                      <a:pt x="89" y="73"/>
                      <a:pt x="86" y="73"/>
                    </a:cubicBezTo>
                    <a:cubicBezTo>
                      <a:pt x="84" y="74"/>
                      <a:pt x="82" y="76"/>
                      <a:pt x="80" y="79"/>
                    </a:cubicBezTo>
                    <a:cubicBezTo>
                      <a:pt x="78" y="82"/>
                      <a:pt x="77" y="85"/>
                      <a:pt x="77" y="87"/>
                    </a:cubicBezTo>
                    <a:cubicBezTo>
                      <a:pt x="77" y="87"/>
                      <a:pt x="77" y="87"/>
                      <a:pt x="77" y="87"/>
                    </a:cubicBezTo>
                    <a:cubicBezTo>
                      <a:pt x="77" y="87"/>
                      <a:pt x="77" y="87"/>
                      <a:pt x="77" y="87"/>
                    </a:cubicBezTo>
                    <a:cubicBezTo>
                      <a:pt x="77" y="91"/>
                      <a:pt x="76" y="94"/>
                      <a:pt x="74" y="94"/>
                    </a:cubicBezTo>
                    <a:cubicBezTo>
                      <a:pt x="73" y="94"/>
                      <a:pt x="72" y="93"/>
                      <a:pt x="71" y="92"/>
                    </a:cubicBezTo>
                    <a:cubicBezTo>
                      <a:pt x="69" y="88"/>
                      <a:pt x="69" y="88"/>
                      <a:pt x="69" y="88"/>
                    </a:cubicBezTo>
                    <a:cubicBezTo>
                      <a:pt x="66" y="84"/>
                      <a:pt x="66" y="84"/>
                      <a:pt x="66" y="84"/>
                    </a:cubicBezTo>
                    <a:cubicBezTo>
                      <a:pt x="64" y="82"/>
                      <a:pt x="63" y="80"/>
                      <a:pt x="63" y="79"/>
                    </a:cubicBezTo>
                    <a:cubicBezTo>
                      <a:pt x="63" y="78"/>
                      <a:pt x="64" y="77"/>
                      <a:pt x="65" y="77"/>
                    </a:cubicBezTo>
                    <a:cubicBezTo>
                      <a:pt x="71" y="73"/>
                      <a:pt x="71" y="73"/>
                      <a:pt x="71" y="73"/>
                    </a:cubicBezTo>
                    <a:cubicBezTo>
                      <a:pt x="92" y="55"/>
                      <a:pt x="92" y="55"/>
                      <a:pt x="92" y="55"/>
                    </a:cubicBezTo>
                    <a:cubicBezTo>
                      <a:pt x="94" y="54"/>
                      <a:pt x="96" y="51"/>
                      <a:pt x="98" y="48"/>
                    </a:cubicBezTo>
                    <a:cubicBezTo>
                      <a:pt x="98" y="47"/>
                      <a:pt x="99" y="47"/>
                      <a:pt x="99" y="47"/>
                    </a:cubicBezTo>
                    <a:cubicBezTo>
                      <a:pt x="98" y="47"/>
                      <a:pt x="97" y="47"/>
                      <a:pt x="96" y="48"/>
                    </a:cubicBezTo>
                    <a:cubicBezTo>
                      <a:pt x="82" y="54"/>
                      <a:pt x="82" y="54"/>
                      <a:pt x="82" y="54"/>
                    </a:cubicBezTo>
                    <a:cubicBezTo>
                      <a:pt x="77" y="58"/>
                      <a:pt x="73" y="60"/>
                      <a:pt x="70" y="63"/>
                    </a:cubicBezTo>
                    <a:cubicBezTo>
                      <a:pt x="69" y="63"/>
                      <a:pt x="67" y="65"/>
                      <a:pt x="55" y="67"/>
                    </a:cubicBezTo>
                    <a:cubicBezTo>
                      <a:pt x="50" y="68"/>
                      <a:pt x="47" y="70"/>
                      <a:pt x="47" y="72"/>
                    </a:cubicBezTo>
                    <a:cubicBezTo>
                      <a:pt x="46" y="73"/>
                      <a:pt x="46" y="74"/>
                      <a:pt x="47" y="75"/>
                    </a:cubicBezTo>
                    <a:cubicBezTo>
                      <a:pt x="49" y="79"/>
                      <a:pt x="50" y="81"/>
                      <a:pt x="49" y="83"/>
                    </a:cubicBezTo>
                    <a:cubicBezTo>
                      <a:pt x="47" y="85"/>
                      <a:pt x="45" y="85"/>
                      <a:pt x="44" y="85"/>
                    </a:cubicBezTo>
                    <a:cubicBezTo>
                      <a:pt x="43" y="85"/>
                      <a:pt x="42" y="85"/>
                      <a:pt x="41" y="84"/>
                    </a:cubicBezTo>
                    <a:cubicBezTo>
                      <a:pt x="41" y="84"/>
                      <a:pt x="41" y="84"/>
                      <a:pt x="41" y="84"/>
                    </a:cubicBezTo>
                    <a:cubicBezTo>
                      <a:pt x="41" y="84"/>
                      <a:pt x="41" y="84"/>
                      <a:pt x="41" y="84"/>
                    </a:cubicBezTo>
                    <a:cubicBezTo>
                      <a:pt x="27" y="78"/>
                      <a:pt x="27" y="78"/>
                      <a:pt x="27" y="78"/>
                    </a:cubicBezTo>
                    <a:cubicBezTo>
                      <a:pt x="26" y="78"/>
                      <a:pt x="26" y="78"/>
                      <a:pt x="26" y="78"/>
                    </a:cubicBezTo>
                    <a:cubicBezTo>
                      <a:pt x="26" y="78"/>
                      <a:pt x="26" y="78"/>
                      <a:pt x="26" y="78"/>
                    </a:cubicBezTo>
                    <a:cubicBezTo>
                      <a:pt x="16" y="70"/>
                      <a:pt x="16" y="70"/>
                      <a:pt x="16" y="70"/>
                    </a:cubicBezTo>
                    <a:cubicBezTo>
                      <a:pt x="13" y="67"/>
                      <a:pt x="9" y="65"/>
                      <a:pt x="7" y="65"/>
                    </a:cubicBezTo>
                    <a:cubicBezTo>
                      <a:pt x="7" y="65"/>
                      <a:pt x="7" y="65"/>
                      <a:pt x="7" y="65"/>
                    </a:cubicBezTo>
                    <a:cubicBezTo>
                      <a:pt x="6" y="65"/>
                      <a:pt x="6" y="65"/>
                      <a:pt x="6" y="65"/>
                    </a:cubicBezTo>
                    <a:cubicBezTo>
                      <a:pt x="6" y="65"/>
                      <a:pt x="6" y="65"/>
                      <a:pt x="6" y="65"/>
                    </a:cubicBezTo>
                    <a:cubicBezTo>
                      <a:pt x="1" y="63"/>
                      <a:pt x="1" y="63"/>
                      <a:pt x="1" y="63"/>
                    </a:cubicBezTo>
                    <a:cubicBezTo>
                      <a:pt x="1" y="264"/>
                      <a:pt x="1" y="264"/>
                      <a:pt x="1" y="264"/>
                    </a:cubicBezTo>
                    <a:cubicBezTo>
                      <a:pt x="1" y="265"/>
                      <a:pt x="3" y="266"/>
                      <a:pt x="5" y="266"/>
                    </a:cubicBezTo>
                    <a:cubicBezTo>
                      <a:pt x="5" y="266"/>
                      <a:pt x="6" y="266"/>
                      <a:pt x="6" y="266"/>
                    </a:cubicBezTo>
                    <a:cubicBezTo>
                      <a:pt x="14" y="264"/>
                      <a:pt x="14" y="264"/>
                      <a:pt x="14" y="264"/>
                    </a:cubicBezTo>
                    <a:cubicBezTo>
                      <a:pt x="15" y="264"/>
                      <a:pt x="15" y="264"/>
                      <a:pt x="16" y="264"/>
                    </a:cubicBezTo>
                    <a:cubicBezTo>
                      <a:pt x="19" y="264"/>
                      <a:pt x="20" y="266"/>
                      <a:pt x="21" y="268"/>
                    </a:cubicBezTo>
                    <a:cubicBezTo>
                      <a:pt x="21" y="268"/>
                      <a:pt x="21" y="268"/>
                      <a:pt x="21" y="268"/>
                    </a:cubicBezTo>
                    <a:cubicBezTo>
                      <a:pt x="21" y="268"/>
                      <a:pt x="21" y="268"/>
                      <a:pt x="21" y="268"/>
                    </a:cubicBezTo>
                    <a:cubicBezTo>
                      <a:pt x="21" y="270"/>
                      <a:pt x="24" y="274"/>
                      <a:pt x="28" y="280"/>
                    </a:cubicBezTo>
                    <a:cubicBezTo>
                      <a:pt x="29" y="281"/>
                      <a:pt x="29" y="281"/>
                      <a:pt x="29" y="281"/>
                    </a:cubicBezTo>
                    <a:cubicBezTo>
                      <a:pt x="34" y="288"/>
                      <a:pt x="34" y="288"/>
                      <a:pt x="34" y="288"/>
                    </a:cubicBezTo>
                    <a:cubicBezTo>
                      <a:pt x="40" y="281"/>
                      <a:pt x="45" y="277"/>
                      <a:pt x="48" y="276"/>
                    </a:cubicBezTo>
                    <a:cubicBezTo>
                      <a:pt x="48" y="276"/>
                      <a:pt x="48" y="276"/>
                      <a:pt x="48" y="276"/>
                    </a:cubicBezTo>
                    <a:cubicBezTo>
                      <a:pt x="48" y="276"/>
                      <a:pt x="48" y="276"/>
                      <a:pt x="48" y="276"/>
                    </a:cubicBezTo>
                    <a:cubicBezTo>
                      <a:pt x="53" y="276"/>
                      <a:pt x="53" y="276"/>
                      <a:pt x="53" y="276"/>
                    </a:cubicBezTo>
                    <a:cubicBezTo>
                      <a:pt x="53" y="276"/>
                      <a:pt x="53" y="276"/>
                      <a:pt x="53" y="276"/>
                    </a:cubicBezTo>
                    <a:cubicBezTo>
                      <a:pt x="54" y="277"/>
                      <a:pt x="54" y="277"/>
                      <a:pt x="54" y="277"/>
                    </a:cubicBezTo>
                    <a:cubicBezTo>
                      <a:pt x="56" y="281"/>
                      <a:pt x="56" y="281"/>
                      <a:pt x="56" y="281"/>
                    </a:cubicBezTo>
                    <a:cubicBezTo>
                      <a:pt x="71" y="299"/>
                      <a:pt x="71" y="299"/>
                      <a:pt x="71" y="299"/>
                    </a:cubicBezTo>
                    <a:cubicBezTo>
                      <a:pt x="72" y="299"/>
                      <a:pt x="72" y="299"/>
                      <a:pt x="72" y="299"/>
                    </a:cubicBezTo>
                    <a:cubicBezTo>
                      <a:pt x="72" y="300"/>
                      <a:pt x="72" y="300"/>
                      <a:pt x="72" y="300"/>
                    </a:cubicBezTo>
                    <a:cubicBezTo>
                      <a:pt x="77" y="313"/>
                      <a:pt x="77" y="313"/>
                      <a:pt x="77" y="313"/>
                    </a:cubicBezTo>
                    <a:cubicBezTo>
                      <a:pt x="80" y="320"/>
                      <a:pt x="82" y="324"/>
                      <a:pt x="84" y="326"/>
                    </a:cubicBezTo>
                    <a:cubicBezTo>
                      <a:pt x="93" y="332"/>
                      <a:pt x="93" y="332"/>
                      <a:pt x="93" y="332"/>
                    </a:cubicBezTo>
                    <a:cubicBezTo>
                      <a:pt x="96" y="334"/>
                      <a:pt x="99" y="336"/>
                      <a:pt x="99" y="338"/>
                    </a:cubicBezTo>
                    <a:cubicBezTo>
                      <a:pt x="100" y="340"/>
                      <a:pt x="100" y="343"/>
                      <a:pt x="101" y="348"/>
                    </a:cubicBezTo>
                    <a:cubicBezTo>
                      <a:pt x="101" y="354"/>
                      <a:pt x="101" y="354"/>
                      <a:pt x="101" y="354"/>
                    </a:cubicBezTo>
                    <a:cubicBezTo>
                      <a:pt x="101" y="355"/>
                      <a:pt x="101" y="356"/>
                      <a:pt x="101" y="359"/>
                    </a:cubicBezTo>
                    <a:cubicBezTo>
                      <a:pt x="99" y="365"/>
                      <a:pt x="99" y="365"/>
                      <a:pt x="99" y="365"/>
                    </a:cubicBezTo>
                    <a:cubicBezTo>
                      <a:pt x="99" y="370"/>
                      <a:pt x="101" y="371"/>
                      <a:pt x="103" y="372"/>
                    </a:cubicBezTo>
                    <a:cubicBezTo>
                      <a:pt x="103" y="372"/>
                      <a:pt x="103" y="372"/>
                      <a:pt x="103" y="372"/>
                    </a:cubicBezTo>
                    <a:cubicBezTo>
                      <a:pt x="104" y="372"/>
                      <a:pt x="104" y="372"/>
                      <a:pt x="104" y="372"/>
                    </a:cubicBezTo>
                    <a:cubicBezTo>
                      <a:pt x="105" y="375"/>
                      <a:pt x="105" y="375"/>
                      <a:pt x="105" y="375"/>
                    </a:cubicBezTo>
                    <a:cubicBezTo>
                      <a:pt x="106" y="376"/>
                      <a:pt x="106" y="376"/>
                      <a:pt x="106" y="376"/>
                    </a:cubicBezTo>
                    <a:cubicBezTo>
                      <a:pt x="107" y="375"/>
                      <a:pt x="107" y="375"/>
                      <a:pt x="107" y="375"/>
                    </a:cubicBezTo>
                    <a:cubicBezTo>
                      <a:pt x="108" y="374"/>
                      <a:pt x="109" y="374"/>
                      <a:pt x="110" y="374"/>
                    </a:cubicBezTo>
                    <a:cubicBezTo>
                      <a:pt x="110" y="374"/>
                      <a:pt x="111" y="374"/>
                      <a:pt x="111" y="374"/>
                    </a:cubicBezTo>
                    <a:cubicBezTo>
                      <a:pt x="113" y="376"/>
                      <a:pt x="113" y="376"/>
                      <a:pt x="113" y="376"/>
                    </a:cubicBezTo>
                    <a:cubicBezTo>
                      <a:pt x="113" y="377"/>
                      <a:pt x="113" y="377"/>
                      <a:pt x="113" y="377"/>
                    </a:cubicBezTo>
                    <a:cubicBezTo>
                      <a:pt x="113" y="377"/>
                      <a:pt x="113" y="377"/>
                      <a:pt x="113" y="377"/>
                    </a:cubicBezTo>
                    <a:cubicBezTo>
                      <a:pt x="113" y="380"/>
                      <a:pt x="113" y="380"/>
                      <a:pt x="113" y="380"/>
                    </a:cubicBezTo>
                    <a:cubicBezTo>
                      <a:pt x="114" y="384"/>
                      <a:pt x="114" y="384"/>
                      <a:pt x="114" y="384"/>
                    </a:cubicBezTo>
                    <a:cubicBezTo>
                      <a:pt x="116" y="385"/>
                      <a:pt x="116" y="385"/>
                      <a:pt x="116" y="385"/>
                    </a:cubicBezTo>
                    <a:cubicBezTo>
                      <a:pt x="119" y="385"/>
                      <a:pt x="119" y="385"/>
                      <a:pt x="119" y="385"/>
                    </a:cubicBezTo>
                    <a:cubicBezTo>
                      <a:pt x="120" y="384"/>
                      <a:pt x="120" y="384"/>
                      <a:pt x="120" y="384"/>
                    </a:cubicBezTo>
                    <a:cubicBezTo>
                      <a:pt x="120" y="386"/>
                      <a:pt x="120" y="386"/>
                      <a:pt x="120" y="386"/>
                    </a:cubicBezTo>
                    <a:cubicBezTo>
                      <a:pt x="120" y="393"/>
                      <a:pt x="120" y="393"/>
                      <a:pt x="120" y="393"/>
                    </a:cubicBezTo>
                    <a:cubicBezTo>
                      <a:pt x="123" y="394"/>
                      <a:pt x="123" y="394"/>
                      <a:pt x="123" y="394"/>
                    </a:cubicBezTo>
                    <a:cubicBezTo>
                      <a:pt x="126" y="394"/>
                      <a:pt x="126" y="394"/>
                      <a:pt x="126" y="394"/>
                    </a:cubicBezTo>
                    <a:cubicBezTo>
                      <a:pt x="127" y="394"/>
                      <a:pt x="127" y="394"/>
                      <a:pt x="127" y="394"/>
                    </a:cubicBezTo>
                    <a:cubicBezTo>
                      <a:pt x="127" y="395"/>
                      <a:pt x="127" y="395"/>
                      <a:pt x="127" y="395"/>
                    </a:cubicBezTo>
                    <a:cubicBezTo>
                      <a:pt x="128" y="397"/>
                      <a:pt x="127" y="398"/>
                      <a:pt x="124" y="401"/>
                    </a:cubicBezTo>
                    <a:cubicBezTo>
                      <a:pt x="121" y="403"/>
                      <a:pt x="121" y="403"/>
                      <a:pt x="121" y="403"/>
                    </a:cubicBezTo>
                    <a:cubicBezTo>
                      <a:pt x="122" y="404"/>
                      <a:pt x="122" y="404"/>
                      <a:pt x="122" y="404"/>
                    </a:cubicBezTo>
                    <a:cubicBezTo>
                      <a:pt x="122" y="404"/>
                      <a:pt x="122" y="404"/>
                      <a:pt x="122" y="404"/>
                    </a:cubicBezTo>
                    <a:cubicBezTo>
                      <a:pt x="122" y="404"/>
                      <a:pt x="122" y="404"/>
                      <a:pt x="122" y="404"/>
                    </a:cubicBezTo>
                    <a:cubicBezTo>
                      <a:pt x="123" y="404"/>
                      <a:pt x="124" y="404"/>
                      <a:pt x="125" y="405"/>
                    </a:cubicBezTo>
                    <a:cubicBezTo>
                      <a:pt x="125" y="406"/>
                      <a:pt x="125" y="406"/>
                      <a:pt x="125" y="407"/>
                    </a:cubicBezTo>
                    <a:cubicBezTo>
                      <a:pt x="124" y="409"/>
                      <a:pt x="123" y="411"/>
                      <a:pt x="124" y="413"/>
                    </a:cubicBezTo>
                    <a:cubicBezTo>
                      <a:pt x="131" y="414"/>
                      <a:pt x="131" y="414"/>
                      <a:pt x="131" y="414"/>
                    </a:cubicBezTo>
                    <a:cubicBezTo>
                      <a:pt x="132" y="414"/>
                      <a:pt x="132" y="414"/>
                      <a:pt x="132" y="414"/>
                    </a:cubicBezTo>
                    <a:cubicBezTo>
                      <a:pt x="132" y="415"/>
                      <a:pt x="132" y="415"/>
                      <a:pt x="132" y="415"/>
                    </a:cubicBezTo>
                    <a:cubicBezTo>
                      <a:pt x="133" y="416"/>
                      <a:pt x="134" y="418"/>
                      <a:pt x="139" y="420"/>
                    </a:cubicBezTo>
                    <a:cubicBezTo>
                      <a:pt x="142" y="421"/>
                      <a:pt x="144" y="422"/>
                      <a:pt x="145" y="422"/>
                    </a:cubicBezTo>
                    <a:cubicBezTo>
                      <a:pt x="145" y="422"/>
                      <a:pt x="145" y="422"/>
                      <a:pt x="146" y="421"/>
                    </a:cubicBezTo>
                    <a:cubicBezTo>
                      <a:pt x="148" y="422"/>
                      <a:pt x="148" y="422"/>
                      <a:pt x="148" y="422"/>
                    </a:cubicBezTo>
                    <a:cubicBezTo>
                      <a:pt x="147" y="426"/>
                      <a:pt x="148" y="428"/>
                      <a:pt x="150" y="430"/>
                    </a:cubicBezTo>
                    <a:cubicBezTo>
                      <a:pt x="151" y="431"/>
                      <a:pt x="152" y="431"/>
                      <a:pt x="152" y="431"/>
                    </a:cubicBezTo>
                    <a:cubicBezTo>
                      <a:pt x="153" y="431"/>
                      <a:pt x="154" y="430"/>
                      <a:pt x="154" y="429"/>
                    </a:cubicBezTo>
                    <a:cubicBezTo>
                      <a:pt x="157" y="431"/>
                      <a:pt x="157" y="431"/>
                      <a:pt x="157" y="431"/>
                    </a:cubicBezTo>
                    <a:cubicBezTo>
                      <a:pt x="156" y="434"/>
                      <a:pt x="157" y="435"/>
                      <a:pt x="157" y="435"/>
                    </a:cubicBezTo>
                    <a:cubicBezTo>
                      <a:pt x="158" y="435"/>
                      <a:pt x="158" y="435"/>
                      <a:pt x="158" y="435"/>
                    </a:cubicBezTo>
                    <a:cubicBezTo>
                      <a:pt x="158" y="435"/>
                      <a:pt x="158" y="435"/>
                      <a:pt x="158" y="435"/>
                    </a:cubicBezTo>
                    <a:cubicBezTo>
                      <a:pt x="158" y="435"/>
                      <a:pt x="158" y="435"/>
                      <a:pt x="159" y="435"/>
                    </a:cubicBezTo>
                    <a:cubicBezTo>
                      <a:pt x="159" y="435"/>
                      <a:pt x="160" y="435"/>
                      <a:pt x="161" y="434"/>
                    </a:cubicBezTo>
                    <a:cubicBezTo>
                      <a:pt x="164" y="433"/>
                      <a:pt x="164" y="433"/>
                      <a:pt x="164" y="433"/>
                    </a:cubicBezTo>
                    <a:cubicBezTo>
                      <a:pt x="163" y="436"/>
                      <a:pt x="163" y="436"/>
                      <a:pt x="163" y="436"/>
                    </a:cubicBezTo>
                    <a:cubicBezTo>
                      <a:pt x="163" y="438"/>
                      <a:pt x="164" y="441"/>
                      <a:pt x="165" y="443"/>
                    </a:cubicBezTo>
                    <a:cubicBezTo>
                      <a:pt x="165" y="443"/>
                      <a:pt x="165" y="443"/>
                      <a:pt x="165" y="443"/>
                    </a:cubicBezTo>
                    <a:cubicBezTo>
                      <a:pt x="418" y="442"/>
                      <a:pt x="418" y="442"/>
                      <a:pt x="418" y="442"/>
                    </a:cubicBezTo>
                    <a:cubicBezTo>
                      <a:pt x="417" y="438"/>
                      <a:pt x="417" y="438"/>
                      <a:pt x="417" y="438"/>
                    </a:cubicBezTo>
                    <a:cubicBezTo>
                      <a:pt x="416" y="436"/>
                      <a:pt x="416" y="436"/>
                      <a:pt x="416" y="436"/>
                    </a:cubicBezTo>
                    <a:cubicBezTo>
                      <a:pt x="418" y="436"/>
                      <a:pt x="418" y="436"/>
                      <a:pt x="418" y="436"/>
                    </a:cubicBezTo>
                    <a:cubicBezTo>
                      <a:pt x="421" y="436"/>
                      <a:pt x="421" y="436"/>
                      <a:pt x="421" y="436"/>
                    </a:cubicBezTo>
                    <a:cubicBezTo>
                      <a:pt x="422" y="437"/>
                      <a:pt x="422" y="437"/>
                      <a:pt x="422" y="437"/>
                    </a:cubicBezTo>
                    <a:cubicBezTo>
                      <a:pt x="423" y="437"/>
                      <a:pt x="423" y="437"/>
                      <a:pt x="423" y="437"/>
                    </a:cubicBezTo>
                    <a:cubicBezTo>
                      <a:pt x="424" y="442"/>
                      <a:pt x="426" y="445"/>
                      <a:pt x="429" y="446"/>
                    </a:cubicBezTo>
                    <a:cubicBezTo>
                      <a:pt x="435" y="448"/>
                      <a:pt x="435" y="448"/>
                      <a:pt x="435" y="448"/>
                    </a:cubicBezTo>
                    <a:cubicBezTo>
                      <a:pt x="437" y="448"/>
                      <a:pt x="439" y="448"/>
                      <a:pt x="440" y="450"/>
                    </a:cubicBezTo>
                    <a:cubicBezTo>
                      <a:pt x="443" y="453"/>
                      <a:pt x="443" y="453"/>
                      <a:pt x="443" y="453"/>
                    </a:cubicBezTo>
                    <a:cubicBezTo>
                      <a:pt x="444" y="453"/>
                      <a:pt x="444" y="453"/>
                      <a:pt x="444" y="453"/>
                    </a:cubicBezTo>
                    <a:cubicBezTo>
                      <a:pt x="445" y="453"/>
                      <a:pt x="445" y="453"/>
                      <a:pt x="445" y="453"/>
                    </a:cubicBezTo>
                    <a:cubicBezTo>
                      <a:pt x="445" y="454"/>
                      <a:pt x="445" y="454"/>
                      <a:pt x="445" y="454"/>
                    </a:cubicBezTo>
                    <a:cubicBezTo>
                      <a:pt x="446" y="455"/>
                      <a:pt x="447" y="456"/>
                      <a:pt x="448" y="456"/>
                    </a:cubicBezTo>
                    <a:cubicBezTo>
                      <a:pt x="448" y="456"/>
                      <a:pt x="448" y="456"/>
                      <a:pt x="449" y="456"/>
                    </a:cubicBezTo>
                    <a:cubicBezTo>
                      <a:pt x="452" y="455"/>
                      <a:pt x="452" y="455"/>
                      <a:pt x="452" y="455"/>
                    </a:cubicBezTo>
                    <a:cubicBezTo>
                      <a:pt x="454" y="453"/>
                      <a:pt x="454" y="453"/>
                      <a:pt x="454" y="453"/>
                    </a:cubicBezTo>
                    <a:cubicBezTo>
                      <a:pt x="456" y="452"/>
                      <a:pt x="456" y="452"/>
                      <a:pt x="456" y="452"/>
                    </a:cubicBezTo>
                    <a:cubicBezTo>
                      <a:pt x="457" y="454"/>
                      <a:pt x="457" y="454"/>
                      <a:pt x="457" y="454"/>
                    </a:cubicBezTo>
                    <a:cubicBezTo>
                      <a:pt x="457" y="456"/>
                      <a:pt x="457" y="456"/>
                      <a:pt x="457" y="456"/>
                    </a:cubicBezTo>
                    <a:cubicBezTo>
                      <a:pt x="462" y="455"/>
                      <a:pt x="462" y="455"/>
                      <a:pt x="462" y="455"/>
                    </a:cubicBezTo>
                    <a:cubicBezTo>
                      <a:pt x="462" y="455"/>
                      <a:pt x="462" y="455"/>
                      <a:pt x="462" y="455"/>
                    </a:cubicBezTo>
                    <a:cubicBezTo>
                      <a:pt x="463" y="456"/>
                      <a:pt x="463" y="456"/>
                      <a:pt x="463" y="456"/>
                    </a:cubicBezTo>
                    <a:cubicBezTo>
                      <a:pt x="464" y="457"/>
                      <a:pt x="464" y="457"/>
                      <a:pt x="464" y="457"/>
                    </a:cubicBezTo>
                    <a:cubicBezTo>
                      <a:pt x="469" y="457"/>
                      <a:pt x="469" y="457"/>
                      <a:pt x="469" y="457"/>
                    </a:cubicBezTo>
                    <a:cubicBezTo>
                      <a:pt x="473" y="454"/>
                      <a:pt x="475" y="453"/>
                      <a:pt x="476" y="453"/>
                    </a:cubicBezTo>
                    <a:cubicBezTo>
                      <a:pt x="477" y="453"/>
                      <a:pt x="477" y="453"/>
                      <a:pt x="477" y="453"/>
                    </a:cubicBezTo>
                    <a:cubicBezTo>
                      <a:pt x="477" y="453"/>
                      <a:pt x="477" y="453"/>
                      <a:pt x="477" y="453"/>
                    </a:cubicBezTo>
                    <a:cubicBezTo>
                      <a:pt x="479" y="453"/>
                      <a:pt x="483" y="455"/>
                      <a:pt x="495" y="462"/>
                    </a:cubicBezTo>
                    <a:cubicBezTo>
                      <a:pt x="506" y="469"/>
                      <a:pt x="510" y="472"/>
                      <a:pt x="511" y="473"/>
                    </a:cubicBezTo>
                    <a:cubicBezTo>
                      <a:pt x="511" y="473"/>
                      <a:pt x="511" y="473"/>
                      <a:pt x="511" y="473"/>
                    </a:cubicBezTo>
                    <a:cubicBezTo>
                      <a:pt x="511" y="473"/>
                      <a:pt x="511" y="473"/>
                      <a:pt x="511" y="473"/>
                    </a:cubicBezTo>
                    <a:cubicBezTo>
                      <a:pt x="513" y="478"/>
                      <a:pt x="513" y="478"/>
                      <a:pt x="513" y="478"/>
                    </a:cubicBezTo>
                    <a:cubicBezTo>
                      <a:pt x="516" y="479"/>
                      <a:pt x="516" y="479"/>
                      <a:pt x="516" y="479"/>
                    </a:cubicBezTo>
                    <a:cubicBezTo>
                      <a:pt x="517" y="479"/>
                      <a:pt x="517" y="479"/>
                      <a:pt x="517" y="479"/>
                    </a:cubicBezTo>
                    <a:cubicBezTo>
                      <a:pt x="517" y="479"/>
                      <a:pt x="517" y="479"/>
                      <a:pt x="517" y="479"/>
                    </a:cubicBezTo>
                    <a:cubicBezTo>
                      <a:pt x="518" y="481"/>
                      <a:pt x="518" y="481"/>
                      <a:pt x="518" y="481"/>
                    </a:cubicBezTo>
                    <a:cubicBezTo>
                      <a:pt x="521" y="481"/>
                      <a:pt x="521" y="481"/>
                      <a:pt x="521" y="481"/>
                    </a:cubicBezTo>
                    <a:cubicBezTo>
                      <a:pt x="522" y="482"/>
                      <a:pt x="522" y="482"/>
                      <a:pt x="522" y="482"/>
                    </a:cubicBezTo>
                    <a:cubicBezTo>
                      <a:pt x="522" y="482"/>
                      <a:pt x="522" y="482"/>
                      <a:pt x="522" y="482"/>
                    </a:cubicBezTo>
                    <a:cubicBezTo>
                      <a:pt x="523" y="486"/>
                      <a:pt x="523" y="486"/>
                      <a:pt x="523" y="486"/>
                    </a:cubicBezTo>
                    <a:cubicBezTo>
                      <a:pt x="532" y="490"/>
                      <a:pt x="534" y="492"/>
                      <a:pt x="534" y="494"/>
                    </a:cubicBezTo>
                    <a:cubicBezTo>
                      <a:pt x="536" y="506"/>
                      <a:pt x="536" y="506"/>
                      <a:pt x="536" y="506"/>
                    </a:cubicBezTo>
                    <a:cubicBezTo>
                      <a:pt x="536" y="506"/>
                      <a:pt x="536" y="506"/>
                      <a:pt x="536" y="506"/>
                    </a:cubicBezTo>
                    <a:cubicBezTo>
                      <a:pt x="536" y="507"/>
                      <a:pt x="536" y="507"/>
                      <a:pt x="536" y="507"/>
                    </a:cubicBezTo>
                    <a:cubicBezTo>
                      <a:pt x="538" y="519"/>
                      <a:pt x="538" y="519"/>
                      <a:pt x="538" y="519"/>
                    </a:cubicBezTo>
                    <a:cubicBezTo>
                      <a:pt x="538" y="519"/>
                      <a:pt x="538" y="519"/>
                      <a:pt x="538" y="519"/>
                    </a:cubicBezTo>
                    <a:cubicBezTo>
                      <a:pt x="537" y="519"/>
                      <a:pt x="537" y="519"/>
                      <a:pt x="537" y="519"/>
                    </a:cubicBezTo>
                    <a:cubicBezTo>
                      <a:pt x="533" y="528"/>
                      <a:pt x="533" y="528"/>
                      <a:pt x="533" y="528"/>
                    </a:cubicBezTo>
                    <a:cubicBezTo>
                      <a:pt x="533" y="529"/>
                      <a:pt x="533" y="529"/>
                      <a:pt x="533" y="529"/>
                    </a:cubicBezTo>
                    <a:cubicBezTo>
                      <a:pt x="533" y="529"/>
                      <a:pt x="533" y="529"/>
                      <a:pt x="533" y="529"/>
                    </a:cubicBezTo>
                    <a:cubicBezTo>
                      <a:pt x="531" y="530"/>
                      <a:pt x="528" y="532"/>
                      <a:pt x="528" y="533"/>
                    </a:cubicBezTo>
                    <a:cubicBezTo>
                      <a:pt x="529" y="534"/>
                      <a:pt x="529" y="534"/>
                      <a:pt x="529" y="534"/>
                    </a:cubicBezTo>
                    <a:cubicBezTo>
                      <a:pt x="528" y="534"/>
                      <a:pt x="528" y="534"/>
                      <a:pt x="528" y="534"/>
                    </a:cubicBezTo>
                    <a:cubicBezTo>
                      <a:pt x="528" y="535"/>
                      <a:pt x="528" y="535"/>
                      <a:pt x="529" y="536"/>
                    </a:cubicBezTo>
                    <a:cubicBezTo>
                      <a:pt x="530" y="537"/>
                      <a:pt x="530" y="537"/>
                      <a:pt x="530" y="537"/>
                    </a:cubicBezTo>
                    <a:cubicBezTo>
                      <a:pt x="530" y="537"/>
                      <a:pt x="530" y="537"/>
                      <a:pt x="530" y="537"/>
                    </a:cubicBezTo>
                    <a:cubicBezTo>
                      <a:pt x="530" y="537"/>
                      <a:pt x="531" y="538"/>
                      <a:pt x="532" y="538"/>
                    </a:cubicBezTo>
                    <a:cubicBezTo>
                      <a:pt x="546" y="531"/>
                      <a:pt x="546" y="531"/>
                      <a:pt x="546" y="531"/>
                    </a:cubicBezTo>
                    <a:cubicBezTo>
                      <a:pt x="546" y="531"/>
                      <a:pt x="546" y="531"/>
                      <a:pt x="546" y="531"/>
                    </a:cubicBezTo>
                    <a:cubicBezTo>
                      <a:pt x="546" y="531"/>
                      <a:pt x="546" y="531"/>
                      <a:pt x="546" y="531"/>
                    </a:cubicBezTo>
                    <a:cubicBezTo>
                      <a:pt x="562" y="526"/>
                      <a:pt x="562" y="526"/>
                      <a:pt x="562" y="526"/>
                    </a:cubicBezTo>
                    <a:cubicBezTo>
                      <a:pt x="563" y="522"/>
                      <a:pt x="563" y="522"/>
                      <a:pt x="563" y="522"/>
                    </a:cubicBezTo>
                    <a:cubicBezTo>
                      <a:pt x="562" y="518"/>
                      <a:pt x="562" y="518"/>
                      <a:pt x="562" y="518"/>
                    </a:cubicBezTo>
                    <a:cubicBezTo>
                      <a:pt x="562" y="517"/>
                      <a:pt x="562" y="517"/>
                      <a:pt x="562" y="517"/>
                    </a:cubicBezTo>
                    <a:cubicBezTo>
                      <a:pt x="562" y="517"/>
                      <a:pt x="562" y="517"/>
                      <a:pt x="562" y="517"/>
                    </a:cubicBezTo>
                    <a:cubicBezTo>
                      <a:pt x="566" y="515"/>
                      <a:pt x="570" y="514"/>
                      <a:pt x="573" y="514"/>
                    </a:cubicBezTo>
                    <a:cubicBezTo>
                      <a:pt x="576" y="514"/>
                      <a:pt x="578" y="514"/>
                      <a:pt x="580" y="515"/>
                    </a:cubicBezTo>
                    <a:cubicBezTo>
                      <a:pt x="581" y="515"/>
                      <a:pt x="582" y="515"/>
                      <a:pt x="583" y="515"/>
                    </a:cubicBezTo>
                    <a:cubicBezTo>
                      <a:pt x="584" y="515"/>
                      <a:pt x="585" y="515"/>
                      <a:pt x="585" y="514"/>
                    </a:cubicBezTo>
                    <a:cubicBezTo>
                      <a:pt x="586" y="508"/>
                      <a:pt x="586" y="508"/>
                      <a:pt x="586" y="508"/>
                    </a:cubicBezTo>
                    <a:cubicBezTo>
                      <a:pt x="586" y="508"/>
                      <a:pt x="586" y="508"/>
                      <a:pt x="586" y="508"/>
                    </a:cubicBezTo>
                    <a:cubicBezTo>
                      <a:pt x="587" y="507"/>
                      <a:pt x="587" y="507"/>
                      <a:pt x="587" y="507"/>
                    </a:cubicBezTo>
                    <a:cubicBezTo>
                      <a:pt x="601" y="497"/>
                      <a:pt x="601" y="497"/>
                      <a:pt x="601" y="497"/>
                    </a:cubicBezTo>
                    <a:cubicBezTo>
                      <a:pt x="601" y="497"/>
                      <a:pt x="601" y="497"/>
                      <a:pt x="601" y="497"/>
                    </a:cubicBezTo>
                    <a:cubicBezTo>
                      <a:pt x="601" y="497"/>
                      <a:pt x="601" y="497"/>
                      <a:pt x="601" y="497"/>
                    </a:cubicBezTo>
                    <a:cubicBezTo>
                      <a:pt x="631" y="497"/>
                      <a:pt x="631" y="497"/>
                      <a:pt x="631" y="497"/>
                    </a:cubicBezTo>
                    <a:cubicBezTo>
                      <a:pt x="631" y="495"/>
                      <a:pt x="632" y="493"/>
                      <a:pt x="634" y="492"/>
                    </a:cubicBezTo>
                    <a:cubicBezTo>
                      <a:pt x="634" y="492"/>
                      <a:pt x="634" y="492"/>
                      <a:pt x="634" y="492"/>
                    </a:cubicBezTo>
                    <a:cubicBezTo>
                      <a:pt x="634" y="492"/>
                      <a:pt x="634" y="492"/>
                      <a:pt x="634" y="492"/>
                    </a:cubicBezTo>
                    <a:cubicBezTo>
                      <a:pt x="640" y="492"/>
                      <a:pt x="640" y="492"/>
                      <a:pt x="640" y="492"/>
                    </a:cubicBezTo>
                    <a:cubicBezTo>
                      <a:pt x="649" y="470"/>
                      <a:pt x="649" y="470"/>
                      <a:pt x="649" y="470"/>
                    </a:cubicBezTo>
                    <a:cubicBezTo>
                      <a:pt x="650" y="466"/>
                      <a:pt x="652" y="464"/>
                      <a:pt x="655" y="464"/>
                    </a:cubicBezTo>
                    <a:cubicBezTo>
                      <a:pt x="655" y="464"/>
                      <a:pt x="655" y="464"/>
                      <a:pt x="655" y="464"/>
                    </a:cubicBezTo>
                    <a:cubicBezTo>
                      <a:pt x="656" y="464"/>
                      <a:pt x="656" y="464"/>
                      <a:pt x="656" y="464"/>
                    </a:cubicBezTo>
                    <a:cubicBezTo>
                      <a:pt x="656" y="464"/>
                      <a:pt x="656" y="464"/>
                      <a:pt x="656" y="464"/>
                    </a:cubicBezTo>
                    <a:cubicBezTo>
                      <a:pt x="659" y="467"/>
                      <a:pt x="659" y="467"/>
                      <a:pt x="659" y="467"/>
                    </a:cubicBezTo>
                    <a:cubicBezTo>
                      <a:pt x="661" y="466"/>
                      <a:pt x="661" y="466"/>
                      <a:pt x="661" y="466"/>
                    </a:cubicBezTo>
                    <a:cubicBezTo>
                      <a:pt x="662" y="466"/>
                      <a:pt x="662" y="466"/>
                      <a:pt x="662" y="466"/>
                    </a:cubicBezTo>
                    <a:cubicBezTo>
                      <a:pt x="662" y="466"/>
                      <a:pt x="662" y="466"/>
                      <a:pt x="662" y="466"/>
                    </a:cubicBezTo>
                    <a:cubicBezTo>
                      <a:pt x="664" y="466"/>
                      <a:pt x="664" y="466"/>
                      <a:pt x="664" y="466"/>
                    </a:cubicBezTo>
                    <a:cubicBezTo>
                      <a:pt x="665" y="466"/>
                      <a:pt x="665" y="466"/>
                      <a:pt x="665" y="466"/>
                    </a:cubicBezTo>
                    <a:cubicBezTo>
                      <a:pt x="665" y="466"/>
                      <a:pt x="665" y="466"/>
                      <a:pt x="665" y="466"/>
                    </a:cubicBezTo>
                    <a:cubicBezTo>
                      <a:pt x="667" y="468"/>
                      <a:pt x="667" y="468"/>
                      <a:pt x="667" y="468"/>
                    </a:cubicBezTo>
                    <a:cubicBezTo>
                      <a:pt x="667" y="469"/>
                      <a:pt x="667" y="469"/>
                      <a:pt x="667" y="469"/>
                    </a:cubicBezTo>
                    <a:cubicBezTo>
                      <a:pt x="667" y="469"/>
                      <a:pt x="667" y="469"/>
                      <a:pt x="667" y="469"/>
                    </a:cubicBezTo>
                    <a:cubicBezTo>
                      <a:pt x="669" y="474"/>
                      <a:pt x="669" y="474"/>
                      <a:pt x="669" y="474"/>
                    </a:cubicBezTo>
                    <a:cubicBezTo>
                      <a:pt x="669" y="474"/>
                      <a:pt x="669" y="474"/>
                      <a:pt x="669" y="474"/>
                    </a:cubicBezTo>
                    <a:cubicBezTo>
                      <a:pt x="669" y="474"/>
                      <a:pt x="669" y="474"/>
                      <a:pt x="669" y="474"/>
                    </a:cubicBezTo>
                    <a:cubicBezTo>
                      <a:pt x="669" y="488"/>
                      <a:pt x="669" y="488"/>
                      <a:pt x="669" y="488"/>
                    </a:cubicBezTo>
                    <a:cubicBezTo>
                      <a:pt x="672" y="488"/>
                      <a:pt x="673" y="490"/>
                      <a:pt x="673" y="491"/>
                    </a:cubicBezTo>
                    <a:cubicBezTo>
                      <a:pt x="673" y="492"/>
                      <a:pt x="673" y="492"/>
                      <a:pt x="673" y="492"/>
                    </a:cubicBezTo>
                    <a:cubicBezTo>
                      <a:pt x="673" y="492"/>
                      <a:pt x="673" y="492"/>
                      <a:pt x="673" y="492"/>
                    </a:cubicBezTo>
                    <a:cubicBezTo>
                      <a:pt x="672" y="494"/>
                      <a:pt x="672" y="494"/>
                      <a:pt x="672" y="494"/>
                    </a:cubicBezTo>
                    <a:cubicBezTo>
                      <a:pt x="673" y="494"/>
                      <a:pt x="673" y="494"/>
                      <a:pt x="673" y="494"/>
                    </a:cubicBezTo>
                    <a:cubicBezTo>
                      <a:pt x="674" y="494"/>
                      <a:pt x="675" y="494"/>
                      <a:pt x="675" y="495"/>
                    </a:cubicBezTo>
                    <a:cubicBezTo>
                      <a:pt x="681" y="492"/>
                      <a:pt x="681" y="492"/>
                      <a:pt x="681" y="492"/>
                    </a:cubicBezTo>
                    <a:cubicBezTo>
                      <a:pt x="681" y="492"/>
                      <a:pt x="681" y="492"/>
                      <a:pt x="681" y="492"/>
                    </a:cubicBezTo>
                    <a:cubicBezTo>
                      <a:pt x="681" y="492"/>
                      <a:pt x="681" y="492"/>
                      <a:pt x="681" y="492"/>
                    </a:cubicBezTo>
                    <a:cubicBezTo>
                      <a:pt x="683" y="491"/>
                      <a:pt x="685" y="490"/>
                      <a:pt x="687" y="489"/>
                    </a:cubicBezTo>
                    <a:cubicBezTo>
                      <a:pt x="689" y="488"/>
                      <a:pt x="691" y="487"/>
                      <a:pt x="694" y="486"/>
                    </a:cubicBezTo>
                    <a:cubicBezTo>
                      <a:pt x="694" y="486"/>
                      <a:pt x="695" y="486"/>
                      <a:pt x="695" y="486"/>
                    </a:cubicBezTo>
                    <a:cubicBezTo>
                      <a:pt x="696" y="486"/>
                      <a:pt x="696" y="486"/>
                      <a:pt x="697" y="487"/>
                    </a:cubicBezTo>
                    <a:cubicBezTo>
                      <a:pt x="697" y="487"/>
                      <a:pt x="697" y="489"/>
                      <a:pt x="696" y="489"/>
                    </a:cubicBezTo>
                    <a:cubicBezTo>
                      <a:pt x="696" y="489"/>
                      <a:pt x="696" y="489"/>
                      <a:pt x="696" y="489"/>
                    </a:cubicBezTo>
                    <a:cubicBezTo>
                      <a:pt x="696" y="489"/>
                      <a:pt x="696" y="489"/>
                      <a:pt x="696" y="489"/>
                    </a:cubicBezTo>
                    <a:cubicBezTo>
                      <a:pt x="691" y="496"/>
                      <a:pt x="691" y="496"/>
                      <a:pt x="691" y="496"/>
                    </a:cubicBezTo>
                    <a:cubicBezTo>
                      <a:pt x="685" y="505"/>
                      <a:pt x="684" y="510"/>
                      <a:pt x="688" y="515"/>
                    </a:cubicBezTo>
                    <a:cubicBezTo>
                      <a:pt x="688" y="514"/>
                      <a:pt x="690" y="513"/>
                      <a:pt x="693" y="510"/>
                    </a:cubicBezTo>
                    <a:cubicBezTo>
                      <a:pt x="699" y="502"/>
                      <a:pt x="699" y="502"/>
                      <a:pt x="699" y="502"/>
                    </a:cubicBezTo>
                    <a:cubicBezTo>
                      <a:pt x="699" y="501"/>
                      <a:pt x="699" y="501"/>
                      <a:pt x="699" y="501"/>
                    </a:cubicBezTo>
                    <a:cubicBezTo>
                      <a:pt x="700" y="501"/>
                      <a:pt x="700" y="501"/>
                      <a:pt x="700" y="501"/>
                    </a:cubicBezTo>
                    <a:cubicBezTo>
                      <a:pt x="708" y="500"/>
                      <a:pt x="708" y="500"/>
                      <a:pt x="708" y="500"/>
                    </a:cubicBezTo>
                    <a:cubicBezTo>
                      <a:pt x="709" y="499"/>
                      <a:pt x="712" y="498"/>
                      <a:pt x="716" y="496"/>
                    </a:cubicBezTo>
                    <a:cubicBezTo>
                      <a:pt x="718" y="494"/>
                      <a:pt x="722" y="492"/>
                      <a:pt x="724" y="492"/>
                    </a:cubicBezTo>
                    <a:cubicBezTo>
                      <a:pt x="725" y="492"/>
                      <a:pt x="725" y="492"/>
                      <a:pt x="726" y="492"/>
                    </a:cubicBezTo>
                    <a:cubicBezTo>
                      <a:pt x="726" y="492"/>
                      <a:pt x="725" y="492"/>
                      <a:pt x="725" y="490"/>
                    </a:cubicBezTo>
                    <a:cubicBezTo>
                      <a:pt x="722" y="487"/>
                      <a:pt x="722" y="487"/>
                      <a:pt x="722" y="487"/>
                    </a:cubicBezTo>
                    <a:cubicBezTo>
                      <a:pt x="719" y="487"/>
                      <a:pt x="719" y="487"/>
                      <a:pt x="719" y="487"/>
                    </a:cubicBezTo>
                    <a:cubicBezTo>
                      <a:pt x="717" y="488"/>
                      <a:pt x="715" y="489"/>
                      <a:pt x="713" y="489"/>
                    </a:cubicBezTo>
                    <a:cubicBezTo>
                      <a:pt x="709" y="489"/>
                      <a:pt x="705" y="487"/>
                      <a:pt x="702" y="483"/>
                    </a:cubicBezTo>
                    <a:cubicBezTo>
                      <a:pt x="700" y="483"/>
                      <a:pt x="700" y="483"/>
                      <a:pt x="700" y="483"/>
                    </a:cubicBezTo>
                    <a:cubicBezTo>
                      <a:pt x="700" y="483"/>
                      <a:pt x="700" y="483"/>
                      <a:pt x="700" y="483"/>
                    </a:cubicBezTo>
                    <a:cubicBezTo>
                      <a:pt x="699" y="483"/>
                      <a:pt x="699" y="483"/>
                      <a:pt x="699" y="483"/>
                    </a:cubicBezTo>
                    <a:cubicBezTo>
                      <a:pt x="695" y="480"/>
                      <a:pt x="695" y="480"/>
                      <a:pt x="695" y="480"/>
                    </a:cubicBezTo>
                    <a:cubicBezTo>
                      <a:pt x="695" y="480"/>
                      <a:pt x="695" y="480"/>
                      <a:pt x="695" y="480"/>
                    </a:cubicBezTo>
                    <a:cubicBezTo>
                      <a:pt x="695" y="480"/>
                      <a:pt x="695" y="480"/>
                      <a:pt x="695" y="480"/>
                    </a:cubicBezTo>
                    <a:cubicBezTo>
                      <a:pt x="693" y="478"/>
                      <a:pt x="692" y="476"/>
                      <a:pt x="692" y="474"/>
                    </a:cubicBezTo>
                    <a:cubicBezTo>
                      <a:pt x="692" y="472"/>
                      <a:pt x="692" y="472"/>
                      <a:pt x="692" y="472"/>
                    </a:cubicBezTo>
                    <a:cubicBezTo>
                      <a:pt x="690" y="472"/>
                      <a:pt x="690" y="472"/>
                      <a:pt x="690" y="472"/>
                    </a:cubicBezTo>
                    <a:cubicBezTo>
                      <a:pt x="689" y="472"/>
                      <a:pt x="687" y="472"/>
                      <a:pt x="687" y="470"/>
                    </a:cubicBezTo>
                    <a:cubicBezTo>
                      <a:pt x="687" y="468"/>
                      <a:pt x="688" y="467"/>
                      <a:pt x="689" y="466"/>
                    </a:cubicBezTo>
                    <a:cubicBezTo>
                      <a:pt x="689" y="466"/>
                      <a:pt x="689" y="466"/>
                      <a:pt x="689" y="466"/>
                    </a:cubicBezTo>
                    <a:cubicBezTo>
                      <a:pt x="689" y="466"/>
                      <a:pt x="689" y="466"/>
                      <a:pt x="689" y="466"/>
                    </a:cubicBezTo>
                    <a:cubicBezTo>
                      <a:pt x="692" y="464"/>
                      <a:pt x="692" y="464"/>
                      <a:pt x="692" y="464"/>
                    </a:cubicBezTo>
                    <a:cubicBezTo>
                      <a:pt x="692" y="462"/>
                      <a:pt x="692" y="462"/>
                      <a:pt x="692" y="462"/>
                    </a:cubicBezTo>
                    <a:cubicBezTo>
                      <a:pt x="685" y="461"/>
                      <a:pt x="685" y="461"/>
                      <a:pt x="685" y="461"/>
                    </a:cubicBezTo>
                    <a:cubicBezTo>
                      <a:pt x="684" y="461"/>
                      <a:pt x="684" y="461"/>
                      <a:pt x="684" y="461"/>
                    </a:cubicBezTo>
                    <a:cubicBezTo>
                      <a:pt x="684" y="461"/>
                      <a:pt x="684" y="461"/>
                      <a:pt x="684" y="461"/>
                    </a:cubicBezTo>
                    <a:cubicBezTo>
                      <a:pt x="682" y="457"/>
                      <a:pt x="682" y="457"/>
                      <a:pt x="682" y="457"/>
                    </a:cubicBezTo>
                    <a:cubicBezTo>
                      <a:pt x="681" y="457"/>
                      <a:pt x="681" y="457"/>
                      <a:pt x="681" y="457"/>
                    </a:cubicBezTo>
                    <a:cubicBezTo>
                      <a:pt x="681" y="457"/>
                      <a:pt x="681" y="457"/>
                      <a:pt x="681" y="457"/>
                    </a:cubicBezTo>
                    <a:cubicBezTo>
                      <a:pt x="681" y="454"/>
                      <a:pt x="683" y="453"/>
                      <a:pt x="685" y="453"/>
                    </a:cubicBezTo>
                    <a:cubicBezTo>
                      <a:pt x="685" y="453"/>
                      <a:pt x="685" y="453"/>
                      <a:pt x="685" y="453"/>
                    </a:cubicBezTo>
                    <a:cubicBezTo>
                      <a:pt x="685" y="453"/>
                      <a:pt x="685" y="453"/>
                      <a:pt x="685" y="453"/>
                    </a:cubicBezTo>
                    <a:cubicBezTo>
                      <a:pt x="691" y="451"/>
                      <a:pt x="691" y="451"/>
                      <a:pt x="691" y="451"/>
                    </a:cubicBezTo>
                    <a:cubicBezTo>
                      <a:pt x="697" y="448"/>
                      <a:pt x="697" y="448"/>
                      <a:pt x="697" y="448"/>
                    </a:cubicBezTo>
                    <a:cubicBezTo>
                      <a:pt x="697" y="448"/>
                      <a:pt x="697" y="447"/>
                      <a:pt x="697" y="447"/>
                    </a:cubicBezTo>
                    <a:cubicBezTo>
                      <a:pt x="694" y="445"/>
                      <a:pt x="694" y="445"/>
                      <a:pt x="694" y="445"/>
                    </a:cubicBezTo>
                    <a:cubicBezTo>
                      <a:pt x="692" y="444"/>
                      <a:pt x="690" y="444"/>
                      <a:pt x="688" y="444"/>
                    </a:cubicBezTo>
                    <a:cubicBezTo>
                      <a:pt x="681" y="444"/>
                      <a:pt x="672" y="447"/>
                      <a:pt x="661" y="455"/>
                    </a:cubicBezTo>
                    <a:cubicBezTo>
                      <a:pt x="640" y="471"/>
                      <a:pt x="640" y="471"/>
                      <a:pt x="640" y="471"/>
                    </a:cubicBezTo>
                    <a:cubicBezTo>
                      <a:pt x="638" y="469"/>
                      <a:pt x="638" y="469"/>
                      <a:pt x="638" y="469"/>
                    </a:cubicBezTo>
                    <a:cubicBezTo>
                      <a:pt x="660" y="439"/>
                      <a:pt x="660" y="439"/>
                      <a:pt x="660" y="439"/>
                    </a:cubicBezTo>
                    <a:cubicBezTo>
                      <a:pt x="660" y="439"/>
                      <a:pt x="660" y="439"/>
                      <a:pt x="660" y="439"/>
                    </a:cubicBezTo>
                    <a:cubicBezTo>
                      <a:pt x="661" y="439"/>
                      <a:pt x="661" y="439"/>
                      <a:pt x="661" y="439"/>
                    </a:cubicBezTo>
                    <a:cubicBezTo>
                      <a:pt x="669" y="437"/>
                      <a:pt x="669" y="437"/>
                      <a:pt x="669" y="437"/>
                    </a:cubicBezTo>
                    <a:cubicBezTo>
                      <a:pt x="670" y="433"/>
                      <a:pt x="670" y="433"/>
                      <a:pt x="670" y="433"/>
                    </a:cubicBezTo>
                    <a:cubicBezTo>
                      <a:pt x="671" y="431"/>
                      <a:pt x="672" y="429"/>
                      <a:pt x="673" y="429"/>
                    </a:cubicBezTo>
                    <a:cubicBezTo>
                      <a:pt x="679" y="425"/>
                      <a:pt x="685" y="423"/>
                      <a:pt x="692" y="423"/>
                    </a:cubicBezTo>
                    <a:cubicBezTo>
                      <a:pt x="693" y="423"/>
                      <a:pt x="695" y="423"/>
                      <a:pt x="696" y="423"/>
                    </a:cubicBezTo>
                    <a:cubicBezTo>
                      <a:pt x="704" y="424"/>
                      <a:pt x="711" y="424"/>
                      <a:pt x="718" y="424"/>
                    </a:cubicBezTo>
                    <a:cubicBezTo>
                      <a:pt x="735" y="424"/>
                      <a:pt x="740" y="422"/>
                      <a:pt x="742" y="420"/>
                    </a:cubicBezTo>
                    <a:cubicBezTo>
                      <a:pt x="742" y="420"/>
                      <a:pt x="742" y="420"/>
                      <a:pt x="742" y="420"/>
                    </a:cubicBezTo>
                    <a:cubicBezTo>
                      <a:pt x="742" y="420"/>
                      <a:pt x="742" y="420"/>
                      <a:pt x="742" y="420"/>
                    </a:cubicBezTo>
                    <a:cubicBezTo>
                      <a:pt x="747" y="413"/>
                      <a:pt x="747" y="413"/>
                      <a:pt x="747" y="413"/>
                    </a:cubicBezTo>
                    <a:cubicBezTo>
                      <a:pt x="751" y="410"/>
                      <a:pt x="753" y="409"/>
                      <a:pt x="755" y="409"/>
                    </a:cubicBezTo>
                    <a:cubicBezTo>
                      <a:pt x="763" y="407"/>
                      <a:pt x="763" y="407"/>
                      <a:pt x="763" y="407"/>
                    </a:cubicBezTo>
                    <a:cubicBezTo>
                      <a:pt x="772" y="403"/>
                      <a:pt x="772" y="403"/>
                      <a:pt x="772" y="403"/>
                    </a:cubicBezTo>
                    <a:cubicBezTo>
                      <a:pt x="774" y="402"/>
                      <a:pt x="775" y="401"/>
                      <a:pt x="775" y="400"/>
                    </a:cubicBezTo>
                    <a:cubicBezTo>
                      <a:pt x="775" y="399"/>
                      <a:pt x="775" y="398"/>
                      <a:pt x="774" y="396"/>
                    </a:cubicBezTo>
                    <a:cubicBezTo>
                      <a:pt x="774" y="396"/>
                      <a:pt x="774" y="396"/>
                      <a:pt x="774" y="396"/>
                    </a:cubicBezTo>
                    <a:cubicBezTo>
                      <a:pt x="774" y="396"/>
                      <a:pt x="774" y="396"/>
                      <a:pt x="774" y="396"/>
                    </a:cubicBezTo>
                    <a:cubicBezTo>
                      <a:pt x="773" y="394"/>
                      <a:pt x="772" y="392"/>
                      <a:pt x="773" y="389"/>
                    </a:cubicBezTo>
                    <a:cubicBezTo>
                      <a:pt x="773" y="381"/>
                      <a:pt x="773" y="381"/>
                      <a:pt x="773" y="381"/>
                    </a:cubicBezTo>
                    <a:cubicBezTo>
                      <a:pt x="773" y="380"/>
                      <a:pt x="772" y="379"/>
                      <a:pt x="771" y="379"/>
                    </a:cubicBezTo>
                    <a:cubicBezTo>
                      <a:pt x="771" y="379"/>
                      <a:pt x="771" y="379"/>
                      <a:pt x="770" y="379"/>
                    </a:cubicBezTo>
                    <a:cubicBezTo>
                      <a:pt x="766" y="380"/>
                      <a:pt x="766" y="380"/>
                      <a:pt x="766" y="380"/>
                    </a:cubicBezTo>
                    <a:cubicBezTo>
                      <a:pt x="765" y="380"/>
                      <a:pt x="765" y="380"/>
                      <a:pt x="765" y="380"/>
                    </a:cubicBezTo>
                    <a:cubicBezTo>
                      <a:pt x="765" y="380"/>
                      <a:pt x="765" y="380"/>
                      <a:pt x="765" y="380"/>
                    </a:cubicBezTo>
                    <a:cubicBezTo>
                      <a:pt x="763" y="379"/>
                      <a:pt x="763" y="377"/>
                      <a:pt x="763" y="374"/>
                    </a:cubicBezTo>
                    <a:cubicBezTo>
                      <a:pt x="763" y="374"/>
                      <a:pt x="763" y="374"/>
                      <a:pt x="763" y="374"/>
                    </a:cubicBezTo>
                    <a:cubicBezTo>
                      <a:pt x="763" y="374"/>
                      <a:pt x="763" y="374"/>
                      <a:pt x="763" y="374"/>
                    </a:cubicBezTo>
                    <a:cubicBezTo>
                      <a:pt x="764" y="373"/>
                      <a:pt x="764" y="372"/>
                      <a:pt x="764" y="372"/>
                    </a:cubicBezTo>
                    <a:cubicBezTo>
                      <a:pt x="764" y="372"/>
                      <a:pt x="764" y="372"/>
                      <a:pt x="764" y="372"/>
                    </a:cubicBezTo>
                    <a:cubicBezTo>
                      <a:pt x="762" y="371"/>
                      <a:pt x="761" y="371"/>
                      <a:pt x="760" y="371"/>
                    </a:cubicBezTo>
                    <a:cubicBezTo>
                      <a:pt x="757" y="371"/>
                      <a:pt x="754" y="373"/>
                      <a:pt x="751" y="376"/>
                    </a:cubicBezTo>
                    <a:cubicBezTo>
                      <a:pt x="749" y="377"/>
                      <a:pt x="746" y="379"/>
                      <a:pt x="744" y="379"/>
                    </a:cubicBezTo>
                    <a:cubicBezTo>
                      <a:pt x="737" y="381"/>
                      <a:pt x="737" y="381"/>
                      <a:pt x="737" y="381"/>
                    </a:cubicBezTo>
                    <a:cubicBezTo>
                      <a:pt x="735" y="381"/>
                      <a:pt x="735" y="381"/>
                      <a:pt x="735" y="381"/>
                    </a:cubicBezTo>
                    <a:cubicBezTo>
                      <a:pt x="735" y="380"/>
                      <a:pt x="735" y="380"/>
                      <a:pt x="735" y="380"/>
                    </a:cubicBezTo>
                    <a:cubicBezTo>
                      <a:pt x="735" y="377"/>
                      <a:pt x="737" y="374"/>
                      <a:pt x="741" y="371"/>
                    </a:cubicBezTo>
                    <a:cubicBezTo>
                      <a:pt x="742" y="370"/>
                      <a:pt x="744" y="369"/>
                      <a:pt x="747" y="368"/>
                    </a:cubicBezTo>
                    <a:cubicBezTo>
                      <a:pt x="749" y="368"/>
                      <a:pt x="750" y="367"/>
                      <a:pt x="752" y="366"/>
                    </a:cubicBezTo>
                    <a:cubicBezTo>
                      <a:pt x="752" y="366"/>
                      <a:pt x="752" y="366"/>
                      <a:pt x="752" y="366"/>
                    </a:cubicBezTo>
                    <a:cubicBezTo>
                      <a:pt x="752" y="366"/>
                      <a:pt x="752" y="366"/>
                      <a:pt x="752" y="366"/>
                    </a:cubicBezTo>
                    <a:cubicBezTo>
                      <a:pt x="756" y="365"/>
                      <a:pt x="758" y="364"/>
                      <a:pt x="758" y="364"/>
                    </a:cubicBezTo>
                    <a:cubicBezTo>
                      <a:pt x="758" y="363"/>
                      <a:pt x="757" y="362"/>
                      <a:pt x="751" y="359"/>
                    </a:cubicBezTo>
                    <a:cubicBezTo>
                      <a:pt x="733" y="354"/>
                      <a:pt x="733" y="354"/>
                      <a:pt x="733" y="354"/>
                    </a:cubicBezTo>
                    <a:cubicBezTo>
                      <a:pt x="732" y="354"/>
                      <a:pt x="732" y="354"/>
                      <a:pt x="732" y="354"/>
                    </a:cubicBezTo>
                    <a:cubicBezTo>
                      <a:pt x="731" y="353"/>
                      <a:pt x="731" y="352"/>
                      <a:pt x="732" y="345"/>
                    </a:cubicBezTo>
                    <a:cubicBezTo>
                      <a:pt x="732" y="344"/>
                      <a:pt x="731" y="343"/>
                      <a:pt x="729" y="341"/>
                    </a:cubicBezTo>
                    <a:cubicBezTo>
                      <a:pt x="720" y="335"/>
                      <a:pt x="720" y="335"/>
                      <a:pt x="720" y="335"/>
                    </a:cubicBezTo>
                    <a:cubicBezTo>
                      <a:pt x="720" y="335"/>
                      <a:pt x="720" y="335"/>
                      <a:pt x="720" y="335"/>
                    </a:cubicBezTo>
                    <a:cubicBezTo>
                      <a:pt x="720" y="335"/>
                      <a:pt x="720" y="335"/>
                      <a:pt x="720" y="335"/>
                    </a:cubicBezTo>
                    <a:cubicBezTo>
                      <a:pt x="715" y="330"/>
                      <a:pt x="715" y="330"/>
                      <a:pt x="715" y="330"/>
                    </a:cubicBezTo>
                    <a:cubicBezTo>
                      <a:pt x="715" y="330"/>
                      <a:pt x="715" y="330"/>
                      <a:pt x="715" y="330"/>
                    </a:cubicBezTo>
                    <a:cubicBezTo>
                      <a:pt x="715" y="330"/>
                      <a:pt x="715" y="330"/>
                      <a:pt x="715" y="330"/>
                    </a:cubicBezTo>
                    <a:cubicBezTo>
                      <a:pt x="715" y="329"/>
                      <a:pt x="715" y="328"/>
                      <a:pt x="715" y="328"/>
                    </a:cubicBezTo>
                    <a:cubicBezTo>
                      <a:pt x="715" y="327"/>
                      <a:pt x="717" y="326"/>
                      <a:pt x="722" y="326"/>
                    </a:cubicBezTo>
                    <a:cubicBezTo>
                      <a:pt x="722" y="326"/>
                      <a:pt x="722" y="326"/>
                      <a:pt x="722" y="326"/>
                    </a:cubicBezTo>
                    <a:cubicBezTo>
                      <a:pt x="722" y="325"/>
                      <a:pt x="723" y="323"/>
                      <a:pt x="716" y="308"/>
                    </a:cubicBezTo>
                    <a:cubicBezTo>
                      <a:pt x="702" y="281"/>
                      <a:pt x="702" y="281"/>
                      <a:pt x="702" y="281"/>
                    </a:cubicBezTo>
                    <a:cubicBezTo>
                      <a:pt x="698" y="272"/>
                      <a:pt x="696" y="271"/>
                      <a:pt x="695" y="271"/>
                    </a:cubicBezTo>
                    <a:cubicBezTo>
                      <a:pt x="694" y="271"/>
                      <a:pt x="693" y="272"/>
                      <a:pt x="693" y="273"/>
                    </a:cubicBezTo>
                    <a:cubicBezTo>
                      <a:pt x="685" y="291"/>
                      <a:pt x="685" y="291"/>
                      <a:pt x="685" y="291"/>
                    </a:cubicBezTo>
                    <a:cubicBezTo>
                      <a:pt x="684" y="298"/>
                      <a:pt x="684" y="298"/>
                      <a:pt x="684" y="298"/>
                    </a:cubicBezTo>
                    <a:cubicBezTo>
                      <a:pt x="684" y="299"/>
                      <a:pt x="684" y="299"/>
                      <a:pt x="684" y="299"/>
                    </a:cubicBezTo>
                    <a:cubicBezTo>
                      <a:pt x="683" y="299"/>
                      <a:pt x="683" y="299"/>
                      <a:pt x="683" y="299"/>
                    </a:cubicBezTo>
                    <a:cubicBezTo>
                      <a:pt x="682" y="300"/>
                      <a:pt x="682" y="300"/>
                      <a:pt x="682" y="300"/>
                    </a:cubicBezTo>
                    <a:cubicBezTo>
                      <a:pt x="680" y="300"/>
                      <a:pt x="679" y="297"/>
                      <a:pt x="679" y="296"/>
                    </a:cubicBezTo>
                    <a:cubicBezTo>
                      <a:pt x="678" y="294"/>
                      <a:pt x="678" y="294"/>
                      <a:pt x="678" y="294"/>
                    </a:cubicBezTo>
                    <a:cubicBezTo>
                      <a:pt x="677" y="296"/>
                      <a:pt x="677" y="296"/>
                      <a:pt x="677" y="296"/>
                    </a:cubicBezTo>
                    <a:cubicBezTo>
                      <a:pt x="676" y="299"/>
                      <a:pt x="674" y="302"/>
                      <a:pt x="671" y="302"/>
                    </a:cubicBezTo>
                    <a:cubicBezTo>
                      <a:pt x="671" y="302"/>
                      <a:pt x="670" y="302"/>
                      <a:pt x="670" y="302"/>
                    </a:cubicBezTo>
                    <a:cubicBezTo>
                      <a:pt x="670" y="302"/>
                      <a:pt x="670" y="302"/>
                      <a:pt x="670" y="302"/>
                    </a:cubicBezTo>
                    <a:cubicBezTo>
                      <a:pt x="670" y="302"/>
                      <a:pt x="670" y="302"/>
                      <a:pt x="670" y="302"/>
                    </a:cubicBezTo>
                    <a:cubicBezTo>
                      <a:pt x="665" y="299"/>
                      <a:pt x="665" y="299"/>
                      <a:pt x="665" y="299"/>
                    </a:cubicBezTo>
                    <a:cubicBezTo>
                      <a:pt x="665" y="299"/>
                      <a:pt x="665" y="299"/>
                      <a:pt x="665" y="299"/>
                    </a:cubicBezTo>
                    <a:cubicBezTo>
                      <a:pt x="665" y="299"/>
                      <a:pt x="665" y="299"/>
                      <a:pt x="665" y="299"/>
                    </a:cubicBezTo>
                    <a:cubicBezTo>
                      <a:pt x="660" y="295"/>
                      <a:pt x="660" y="295"/>
                      <a:pt x="660" y="295"/>
                    </a:cubicBezTo>
                    <a:cubicBezTo>
                      <a:pt x="659" y="295"/>
                      <a:pt x="658" y="294"/>
                      <a:pt x="656" y="294"/>
                    </a:cubicBezTo>
                    <a:cubicBezTo>
                      <a:pt x="655" y="294"/>
                      <a:pt x="653" y="295"/>
                      <a:pt x="652" y="297"/>
                    </a:cubicBezTo>
                    <a:cubicBezTo>
                      <a:pt x="651" y="297"/>
                      <a:pt x="650" y="298"/>
                      <a:pt x="650" y="298"/>
                    </a:cubicBezTo>
                    <a:cubicBezTo>
                      <a:pt x="649" y="298"/>
                      <a:pt x="648" y="297"/>
                      <a:pt x="647" y="294"/>
                    </a:cubicBezTo>
                    <a:cubicBezTo>
                      <a:pt x="647" y="291"/>
                      <a:pt x="647" y="290"/>
                      <a:pt x="647" y="289"/>
                    </a:cubicBezTo>
                    <a:cubicBezTo>
                      <a:pt x="648" y="288"/>
                      <a:pt x="649" y="288"/>
                      <a:pt x="650" y="288"/>
                    </a:cubicBezTo>
                    <a:cubicBezTo>
                      <a:pt x="650" y="287"/>
                      <a:pt x="650" y="286"/>
                      <a:pt x="649" y="282"/>
                    </a:cubicBezTo>
                    <a:cubicBezTo>
                      <a:pt x="646" y="273"/>
                      <a:pt x="646" y="273"/>
                      <a:pt x="646" y="273"/>
                    </a:cubicBezTo>
                    <a:cubicBezTo>
                      <a:pt x="646" y="273"/>
                      <a:pt x="646" y="273"/>
                      <a:pt x="646" y="273"/>
                    </a:cubicBezTo>
                    <a:cubicBezTo>
                      <a:pt x="646" y="273"/>
                      <a:pt x="646" y="273"/>
                      <a:pt x="646" y="273"/>
                    </a:cubicBezTo>
                    <a:cubicBezTo>
                      <a:pt x="645" y="270"/>
                      <a:pt x="645" y="267"/>
                      <a:pt x="647" y="264"/>
                    </a:cubicBezTo>
                    <a:cubicBezTo>
                      <a:pt x="649" y="259"/>
                      <a:pt x="649" y="259"/>
                      <a:pt x="649" y="259"/>
                    </a:cubicBezTo>
                    <a:cubicBezTo>
                      <a:pt x="650" y="257"/>
                      <a:pt x="649" y="255"/>
                      <a:pt x="648" y="254"/>
                    </a:cubicBezTo>
                    <a:cubicBezTo>
                      <a:pt x="647" y="254"/>
                      <a:pt x="645" y="253"/>
                      <a:pt x="642" y="252"/>
                    </a:cubicBezTo>
                    <a:cubicBezTo>
                      <a:pt x="638" y="250"/>
                      <a:pt x="635" y="248"/>
                      <a:pt x="633" y="247"/>
                    </a:cubicBezTo>
                    <a:cubicBezTo>
                      <a:pt x="630" y="245"/>
                      <a:pt x="627" y="242"/>
                      <a:pt x="625" y="238"/>
                    </a:cubicBezTo>
                    <a:cubicBezTo>
                      <a:pt x="622" y="233"/>
                      <a:pt x="619" y="230"/>
                      <a:pt x="617" y="229"/>
                    </a:cubicBezTo>
                    <a:cubicBezTo>
                      <a:pt x="610" y="229"/>
                      <a:pt x="610" y="229"/>
                      <a:pt x="610" y="229"/>
                    </a:cubicBezTo>
                    <a:cubicBezTo>
                      <a:pt x="603" y="231"/>
                      <a:pt x="603" y="231"/>
                      <a:pt x="603" y="231"/>
                    </a:cubicBezTo>
                    <a:cubicBezTo>
                      <a:pt x="602" y="231"/>
                      <a:pt x="602" y="231"/>
                      <a:pt x="602" y="231"/>
                    </a:cubicBezTo>
                    <a:cubicBezTo>
                      <a:pt x="602" y="231"/>
                      <a:pt x="602" y="231"/>
                      <a:pt x="602" y="231"/>
                    </a:cubicBezTo>
                    <a:cubicBezTo>
                      <a:pt x="602" y="231"/>
                      <a:pt x="601" y="231"/>
                      <a:pt x="601" y="231"/>
                    </a:cubicBezTo>
                    <a:cubicBezTo>
                      <a:pt x="598" y="231"/>
                      <a:pt x="595" y="230"/>
                      <a:pt x="593" y="229"/>
                    </a:cubicBezTo>
                    <a:cubicBezTo>
                      <a:pt x="588" y="226"/>
                      <a:pt x="584" y="224"/>
                      <a:pt x="581" y="224"/>
                    </a:cubicBezTo>
                    <a:cubicBezTo>
                      <a:pt x="576" y="224"/>
                      <a:pt x="575" y="227"/>
                      <a:pt x="575" y="232"/>
                    </a:cubicBezTo>
                    <a:cubicBezTo>
                      <a:pt x="575" y="232"/>
                      <a:pt x="575" y="232"/>
                      <a:pt x="575" y="232"/>
                    </a:cubicBezTo>
                    <a:cubicBezTo>
                      <a:pt x="574" y="232"/>
                      <a:pt x="574" y="232"/>
                      <a:pt x="574" y="232"/>
                    </a:cubicBezTo>
                    <a:cubicBezTo>
                      <a:pt x="574" y="233"/>
                      <a:pt x="575" y="234"/>
                      <a:pt x="577" y="236"/>
                    </a:cubicBezTo>
                    <a:cubicBezTo>
                      <a:pt x="577" y="236"/>
                      <a:pt x="577" y="236"/>
                      <a:pt x="577" y="236"/>
                    </a:cubicBezTo>
                    <a:cubicBezTo>
                      <a:pt x="577" y="236"/>
                      <a:pt x="577" y="236"/>
                      <a:pt x="577" y="236"/>
                    </a:cubicBezTo>
                    <a:cubicBezTo>
                      <a:pt x="579" y="242"/>
                      <a:pt x="579" y="242"/>
                      <a:pt x="579" y="242"/>
                    </a:cubicBezTo>
                    <a:cubicBezTo>
                      <a:pt x="579" y="242"/>
                      <a:pt x="579" y="242"/>
                      <a:pt x="579" y="242"/>
                    </a:cubicBezTo>
                    <a:cubicBezTo>
                      <a:pt x="579" y="243"/>
                      <a:pt x="579" y="243"/>
                      <a:pt x="579" y="243"/>
                    </a:cubicBezTo>
                    <a:cubicBezTo>
                      <a:pt x="576" y="251"/>
                      <a:pt x="576" y="251"/>
                      <a:pt x="576" y="251"/>
                    </a:cubicBezTo>
                    <a:cubicBezTo>
                      <a:pt x="575" y="252"/>
                      <a:pt x="574" y="255"/>
                      <a:pt x="574" y="256"/>
                    </a:cubicBezTo>
                    <a:cubicBezTo>
                      <a:pt x="575" y="257"/>
                      <a:pt x="576" y="257"/>
                      <a:pt x="577" y="257"/>
                    </a:cubicBezTo>
                    <a:cubicBezTo>
                      <a:pt x="578" y="257"/>
                      <a:pt x="578" y="257"/>
                      <a:pt x="578" y="257"/>
                    </a:cubicBezTo>
                    <a:cubicBezTo>
                      <a:pt x="578" y="258"/>
                      <a:pt x="578" y="258"/>
                      <a:pt x="578" y="258"/>
                    </a:cubicBezTo>
                    <a:cubicBezTo>
                      <a:pt x="581" y="272"/>
                      <a:pt x="581" y="272"/>
                      <a:pt x="581" y="272"/>
                    </a:cubicBezTo>
                    <a:cubicBezTo>
                      <a:pt x="581" y="273"/>
                      <a:pt x="581" y="273"/>
                      <a:pt x="581" y="273"/>
                    </a:cubicBezTo>
                    <a:cubicBezTo>
                      <a:pt x="581" y="273"/>
                      <a:pt x="581" y="273"/>
                      <a:pt x="581" y="273"/>
                    </a:cubicBezTo>
                    <a:cubicBezTo>
                      <a:pt x="579" y="280"/>
                      <a:pt x="579" y="280"/>
                      <a:pt x="579" y="280"/>
                    </a:cubicBezTo>
                    <a:cubicBezTo>
                      <a:pt x="579" y="280"/>
                      <a:pt x="579" y="280"/>
                      <a:pt x="579" y="280"/>
                    </a:cubicBezTo>
                    <a:cubicBezTo>
                      <a:pt x="579" y="280"/>
                      <a:pt x="579" y="280"/>
                      <a:pt x="579" y="280"/>
                    </a:cubicBezTo>
                    <a:cubicBezTo>
                      <a:pt x="575" y="286"/>
                      <a:pt x="575" y="286"/>
                      <a:pt x="575" y="286"/>
                    </a:cubicBezTo>
                    <a:cubicBezTo>
                      <a:pt x="573" y="291"/>
                      <a:pt x="573" y="295"/>
                      <a:pt x="575" y="299"/>
                    </a:cubicBezTo>
                    <a:cubicBezTo>
                      <a:pt x="576" y="301"/>
                      <a:pt x="578" y="305"/>
                      <a:pt x="581" y="309"/>
                    </a:cubicBezTo>
                    <a:cubicBezTo>
                      <a:pt x="588" y="318"/>
                      <a:pt x="588" y="318"/>
                      <a:pt x="588" y="318"/>
                    </a:cubicBezTo>
                    <a:cubicBezTo>
                      <a:pt x="588" y="318"/>
                      <a:pt x="588" y="318"/>
                      <a:pt x="588" y="318"/>
                    </a:cubicBezTo>
                    <a:cubicBezTo>
                      <a:pt x="588" y="319"/>
                      <a:pt x="588" y="319"/>
                      <a:pt x="588" y="319"/>
                    </a:cubicBezTo>
                    <a:cubicBezTo>
                      <a:pt x="590" y="322"/>
                      <a:pt x="590" y="326"/>
                      <a:pt x="590" y="330"/>
                    </a:cubicBezTo>
                    <a:cubicBezTo>
                      <a:pt x="589" y="334"/>
                      <a:pt x="586" y="338"/>
                      <a:pt x="581" y="345"/>
                    </a:cubicBezTo>
                    <a:cubicBezTo>
                      <a:pt x="576" y="351"/>
                      <a:pt x="571" y="355"/>
                      <a:pt x="566" y="357"/>
                    </a:cubicBezTo>
                    <a:cubicBezTo>
                      <a:pt x="562" y="359"/>
                      <a:pt x="562" y="359"/>
                      <a:pt x="562" y="359"/>
                    </a:cubicBezTo>
                    <a:cubicBezTo>
                      <a:pt x="561" y="360"/>
                      <a:pt x="561" y="360"/>
                      <a:pt x="561" y="362"/>
                    </a:cubicBezTo>
                    <a:cubicBezTo>
                      <a:pt x="562" y="364"/>
                      <a:pt x="562" y="364"/>
                      <a:pt x="562" y="364"/>
                    </a:cubicBezTo>
                    <a:cubicBezTo>
                      <a:pt x="564" y="367"/>
                      <a:pt x="564" y="367"/>
                      <a:pt x="564" y="367"/>
                    </a:cubicBezTo>
                    <a:cubicBezTo>
                      <a:pt x="564" y="367"/>
                      <a:pt x="564" y="367"/>
                      <a:pt x="564" y="367"/>
                    </a:cubicBezTo>
                    <a:cubicBezTo>
                      <a:pt x="564" y="367"/>
                      <a:pt x="564" y="367"/>
                      <a:pt x="564" y="367"/>
                    </a:cubicBezTo>
                    <a:cubicBezTo>
                      <a:pt x="566" y="370"/>
                      <a:pt x="567" y="374"/>
                      <a:pt x="567" y="380"/>
                    </a:cubicBezTo>
                    <a:cubicBezTo>
                      <a:pt x="567" y="383"/>
                      <a:pt x="568" y="387"/>
                      <a:pt x="569" y="391"/>
                    </a:cubicBezTo>
                    <a:cubicBezTo>
                      <a:pt x="569" y="391"/>
                      <a:pt x="569" y="391"/>
                      <a:pt x="569" y="391"/>
                    </a:cubicBezTo>
                    <a:cubicBezTo>
                      <a:pt x="569" y="391"/>
                      <a:pt x="569" y="391"/>
                      <a:pt x="569" y="391"/>
                    </a:cubicBezTo>
                    <a:cubicBezTo>
                      <a:pt x="570" y="400"/>
                      <a:pt x="570" y="400"/>
                      <a:pt x="570" y="400"/>
                    </a:cubicBezTo>
                    <a:cubicBezTo>
                      <a:pt x="570" y="400"/>
                      <a:pt x="570" y="400"/>
                      <a:pt x="570" y="400"/>
                    </a:cubicBezTo>
                    <a:cubicBezTo>
                      <a:pt x="570" y="400"/>
                      <a:pt x="570" y="400"/>
                      <a:pt x="570" y="400"/>
                    </a:cubicBezTo>
                    <a:cubicBezTo>
                      <a:pt x="567" y="410"/>
                      <a:pt x="567" y="410"/>
                      <a:pt x="567" y="410"/>
                    </a:cubicBezTo>
                    <a:cubicBezTo>
                      <a:pt x="567" y="411"/>
                      <a:pt x="566" y="411"/>
                      <a:pt x="566" y="411"/>
                    </a:cubicBezTo>
                    <a:cubicBezTo>
                      <a:pt x="565" y="411"/>
                      <a:pt x="564" y="411"/>
                      <a:pt x="564" y="410"/>
                    </a:cubicBezTo>
                    <a:cubicBezTo>
                      <a:pt x="562" y="410"/>
                      <a:pt x="562" y="410"/>
                      <a:pt x="562" y="410"/>
                    </a:cubicBezTo>
                    <a:cubicBezTo>
                      <a:pt x="561" y="411"/>
                      <a:pt x="561" y="412"/>
                      <a:pt x="561" y="413"/>
                    </a:cubicBezTo>
                    <a:cubicBezTo>
                      <a:pt x="561" y="413"/>
                      <a:pt x="561" y="413"/>
                      <a:pt x="561" y="413"/>
                    </a:cubicBezTo>
                    <a:cubicBezTo>
                      <a:pt x="561" y="413"/>
                      <a:pt x="561" y="413"/>
                      <a:pt x="561" y="413"/>
                    </a:cubicBezTo>
                    <a:cubicBezTo>
                      <a:pt x="561" y="417"/>
                      <a:pt x="561" y="417"/>
                      <a:pt x="561" y="417"/>
                    </a:cubicBezTo>
                    <a:cubicBezTo>
                      <a:pt x="561" y="418"/>
                      <a:pt x="561" y="418"/>
                      <a:pt x="561" y="418"/>
                    </a:cubicBezTo>
                    <a:cubicBezTo>
                      <a:pt x="561" y="418"/>
                      <a:pt x="561" y="418"/>
                      <a:pt x="561" y="418"/>
                    </a:cubicBezTo>
                    <a:cubicBezTo>
                      <a:pt x="560" y="418"/>
                      <a:pt x="559" y="418"/>
                      <a:pt x="559" y="418"/>
                    </a:cubicBezTo>
                    <a:cubicBezTo>
                      <a:pt x="557" y="418"/>
                      <a:pt x="555" y="417"/>
                      <a:pt x="553" y="415"/>
                    </a:cubicBezTo>
                    <a:cubicBezTo>
                      <a:pt x="553" y="415"/>
                      <a:pt x="553" y="415"/>
                      <a:pt x="553" y="415"/>
                    </a:cubicBezTo>
                    <a:cubicBezTo>
                      <a:pt x="553" y="415"/>
                      <a:pt x="553" y="415"/>
                      <a:pt x="553" y="415"/>
                    </a:cubicBezTo>
                    <a:cubicBezTo>
                      <a:pt x="551" y="413"/>
                      <a:pt x="549" y="409"/>
                      <a:pt x="548" y="405"/>
                    </a:cubicBezTo>
                    <a:cubicBezTo>
                      <a:pt x="547" y="404"/>
                      <a:pt x="546" y="403"/>
                      <a:pt x="544" y="402"/>
                    </a:cubicBezTo>
                    <a:cubicBezTo>
                      <a:pt x="541" y="402"/>
                      <a:pt x="539" y="400"/>
                      <a:pt x="538" y="399"/>
                    </a:cubicBezTo>
                    <a:cubicBezTo>
                      <a:pt x="534" y="392"/>
                      <a:pt x="533" y="384"/>
                      <a:pt x="533" y="376"/>
                    </a:cubicBezTo>
                    <a:cubicBezTo>
                      <a:pt x="533" y="364"/>
                      <a:pt x="533" y="364"/>
                      <a:pt x="533" y="364"/>
                    </a:cubicBezTo>
                    <a:cubicBezTo>
                      <a:pt x="532" y="357"/>
                      <a:pt x="531" y="353"/>
                      <a:pt x="529" y="353"/>
                    </a:cubicBezTo>
                    <a:cubicBezTo>
                      <a:pt x="514" y="353"/>
                      <a:pt x="501" y="349"/>
                      <a:pt x="488" y="341"/>
                    </a:cubicBezTo>
                    <a:cubicBezTo>
                      <a:pt x="488" y="341"/>
                      <a:pt x="488" y="341"/>
                      <a:pt x="488" y="341"/>
                    </a:cubicBezTo>
                    <a:cubicBezTo>
                      <a:pt x="488" y="341"/>
                      <a:pt x="488" y="341"/>
                      <a:pt x="488" y="341"/>
                    </a:cubicBezTo>
                    <a:cubicBezTo>
                      <a:pt x="472" y="327"/>
                      <a:pt x="472" y="327"/>
                      <a:pt x="472" y="327"/>
                    </a:cubicBezTo>
                    <a:cubicBezTo>
                      <a:pt x="467" y="324"/>
                      <a:pt x="462" y="322"/>
                      <a:pt x="457" y="322"/>
                    </a:cubicBezTo>
                    <a:cubicBezTo>
                      <a:pt x="456" y="322"/>
                      <a:pt x="455" y="322"/>
                      <a:pt x="454" y="322"/>
                    </a:cubicBezTo>
                    <a:cubicBezTo>
                      <a:pt x="449" y="324"/>
                      <a:pt x="449" y="324"/>
                      <a:pt x="449" y="324"/>
                    </a:cubicBezTo>
                    <a:cubicBezTo>
                      <a:pt x="448" y="324"/>
                      <a:pt x="448" y="324"/>
                      <a:pt x="448" y="324"/>
                    </a:cubicBezTo>
                    <a:cubicBezTo>
                      <a:pt x="448" y="324"/>
                      <a:pt x="448" y="324"/>
                      <a:pt x="448" y="324"/>
                    </a:cubicBezTo>
                    <a:cubicBezTo>
                      <a:pt x="444" y="324"/>
                      <a:pt x="444" y="324"/>
                      <a:pt x="444" y="324"/>
                    </a:cubicBezTo>
                    <a:cubicBezTo>
                      <a:pt x="443" y="324"/>
                      <a:pt x="443" y="324"/>
                      <a:pt x="443" y="324"/>
                    </a:cubicBezTo>
                    <a:cubicBezTo>
                      <a:pt x="443" y="324"/>
                      <a:pt x="443" y="324"/>
                      <a:pt x="443" y="324"/>
                    </a:cubicBezTo>
                    <a:cubicBezTo>
                      <a:pt x="440" y="322"/>
                      <a:pt x="439" y="315"/>
                      <a:pt x="438" y="311"/>
                    </a:cubicBezTo>
                    <a:cubicBezTo>
                      <a:pt x="437" y="302"/>
                      <a:pt x="435" y="299"/>
                      <a:pt x="434" y="298"/>
                    </a:cubicBezTo>
                    <a:cubicBezTo>
                      <a:pt x="429" y="297"/>
                      <a:pt x="429" y="297"/>
                      <a:pt x="429" y="297"/>
                    </a:cubicBezTo>
                    <a:cubicBezTo>
                      <a:pt x="426" y="296"/>
                      <a:pt x="424" y="295"/>
                      <a:pt x="423" y="293"/>
                    </a:cubicBezTo>
                    <a:cubicBezTo>
                      <a:pt x="420" y="290"/>
                      <a:pt x="419" y="286"/>
                      <a:pt x="419" y="280"/>
                    </a:cubicBezTo>
                    <a:cubicBezTo>
                      <a:pt x="419" y="276"/>
                      <a:pt x="419" y="271"/>
                      <a:pt x="420" y="265"/>
                    </a:cubicBezTo>
                    <a:cubicBezTo>
                      <a:pt x="420" y="265"/>
                      <a:pt x="420" y="265"/>
                      <a:pt x="420" y="265"/>
                    </a:cubicBezTo>
                    <a:cubicBezTo>
                      <a:pt x="420" y="265"/>
                      <a:pt x="420" y="265"/>
                      <a:pt x="420" y="265"/>
                    </a:cubicBezTo>
                    <a:cubicBezTo>
                      <a:pt x="421" y="263"/>
                      <a:pt x="421" y="263"/>
                      <a:pt x="421" y="263"/>
                    </a:cubicBezTo>
                    <a:cubicBezTo>
                      <a:pt x="422" y="258"/>
                      <a:pt x="424" y="254"/>
                      <a:pt x="426" y="250"/>
                    </a:cubicBezTo>
                    <a:cubicBezTo>
                      <a:pt x="428" y="246"/>
                      <a:pt x="430" y="243"/>
                      <a:pt x="432" y="242"/>
                    </a:cubicBezTo>
                    <a:cubicBezTo>
                      <a:pt x="432" y="237"/>
                      <a:pt x="435" y="232"/>
                      <a:pt x="440" y="227"/>
                    </a:cubicBezTo>
                    <a:cubicBezTo>
                      <a:pt x="440" y="227"/>
                      <a:pt x="440" y="227"/>
                      <a:pt x="440" y="227"/>
                    </a:cubicBezTo>
                    <a:cubicBezTo>
                      <a:pt x="440" y="227"/>
                      <a:pt x="440" y="227"/>
                      <a:pt x="440" y="227"/>
                    </a:cubicBezTo>
                    <a:cubicBezTo>
                      <a:pt x="445" y="224"/>
                      <a:pt x="445" y="224"/>
                      <a:pt x="445" y="224"/>
                    </a:cubicBezTo>
                    <a:cubicBezTo>
                      <a:pt x="445" y="222"/>
                      <a:pt x="445" y="222"/>
                      <a:pt x="445" y="222"/>
                    </a:cubicBezTo>
                    <a:cubicBezTo>
                      <a:pt x="443" y="219"/>
                      <a:pt x="442" y="218"/>
                      <a:pt x="443" y="216"/>
                    </a:cubicBezTo>
                    <a:cubicBezTo>
                      <a:pt x="443" y="216"/>
                      <a:pt x="443" y="216"/>
                      <a:pt x="443" y="216"/>
                    </a:cubicBezTo>
                    <a:cubicBezTo>
                      <a:pt x="444" y="216"/>
                      <a:pt x="444" y="216"/>
                      <a:pt x="444" y="216"/>
                    </a:cubicBezTo>
                    <a:cubicBezTo>
                      <a:pt x="447" y="215"/>
                      <a:pt x="447" y="215"/>
                      <a:pt x="447" y="215"/>
                    </a:cubicBezTo>
                    <a:cubicBezTo>
                      <a:pt x="453" y="214"/>
                      <a:pt x="453" y="214"/>
                      <a:pt x="453" y="214"/>
                    </a:cubicBezTo>
                    <a:cubicBezTo>
                      <a:pt x="455" y="214"/>
                      <a:pt x="456" y="213"/>
                      <a:pt x="457" y="212"/>
                    </a:cubicBezTo>
                    <a:cubicBezTo>
                      <a:pt x="457" y="210"/>
                      <a:pt x="455" y="208"/>
                      <a:pt x="447" y="204"/>
                    </a:cubicBezTo>
                    <a:cubicBezTo>
                      <a:pt x="438" y="199"/>
                      <a:pt x="438" y="199"/>
                      <a:pt x="438" y="199"/>
                    </a:cubicBezTo>
                    <a:cubicBezTo>
                      <a:pt x="435" y="197"/>
                      <a:pt x="434" y="195"/>
                      <a:pt x="434" y="194"/>
                    </a:cubicBezTo>
                    <a:cubicBezTo>
                      <a:pt x="434" y="194"/>
                      <a:pt x="434" y="194"/>
                      <a:pt x="434" y="194"/>
                    </a:cubicBezTo>
                    <a:cubicBezTo>
                      <a:pt x="434" y="194"/>
                      <a:pt x="434" y="194"/>
                      <a:pt x="434" y="194"/>
                    </a:cubicBezTo>
                    <a:cubicBezTo>
                      <a:pt x="435" y="193"/>
                      <a:pt x="435" y="192"/>
                      <a:pt x="437" y="192"/>
                    </a:cubicBezTo>
                    <a:cubicBezTo>
                      <a:pt x="440" y="192"/>
                      <a:pt x="443" y="194"/>
                      <a:pt x="449" y="196"/>
                    </a:cubicBezTo>
                    <a:cubicBezTo>
                      <a:pt x="459" y="200"/>
                      <a:pt x="463" y="200"/>
                      <a:pt x="464" y="200"/>
                    </a:cubicBezTo>
                    <a:cubicBezTo>
                      <a:pt x="464" y="200"/>
                      <a:pt x="464" y="200"/>
                      <a:pt x="464" y="200"/>
                    </a:cubicBezTo>
                    <a:cubicBezTo>
                      <a:pt x="464" y="200"/>
                      <a:pt x="464" y="198"/>
                      <a:pt x="464" y="196"/>
                    </a:cubicBezTo>
                    <a:cubicBezTo>
                      <a:pt x="463" y="191"/>
                      <a:pt x="464" y="189"/>
                      <a:pt x="465" y="188"/>
                    </a:cubicBezTo>
                    <a:cubicBezTo>
                      <a:pt x="466" y="188"/>
                      <a:pt x="466" y="188"/>
                      <a:pt x="466" y="188"/>
                    </a:cubicBezTo>
                    <a:cubicBezTo>
                      <a:pt x="467" y="189"/>
                      <a:pt x="467" y="189"/>
                      <a:pt x="467" y="189"/>
                    </a:cubicBezTo>
                    <a:cubicBezTo>
                      <a:pt x="468" y="191"/>
                      <a:pt x="470" y="192"/>
                      <a:pt x="472" y="192"/>
                    </a:cubicBezTo>
                    <a:cubicBezTo>
                      <a:pt x="473" y="192"/>
                      <a:pt x="473" y="192"/>
                      <a:pt x="473" y="192"/>
                    </a:cubicBezTo>
                    <a:cubicBezTo>
                      <a:pt x="473" y="192"/>
                      <a:pt x="473" y="192"/>
                      <a:pt x="473" y="192"/>
                    </a:cubicBezTo>
                    <a:cubicBezTo>
                      <a:pt x="473" y="192"/>
                      <a:pt x="473" y="192"/>
                      <a:pt x="474" y="192"/>
                    </a:cubicBezTo>
                    <a:cubicBezTo>
                      <a:pt x="475" y="192"/>
                      <a:pt x="477" y="191"/>
                      <a:pt x="480" y="189"/>
                    </a:cubicBezTo>
                    <a:cubicBezTo>
                      <a:pt x="483" y="187"/>
                      <a:pt x="485" y="184"/>
                      <a:pt x="486" y="181"/>
                    </a:cubicBezTo>
                    <a:cubicBezTo>
                      <a:pt x="487" y="179"/>
                      <a:pt x="488" y="175"/>
                      <a:pt x="487" y="172"/>
                    </a:cubicBezTo>
                    <a:cubicBezTo>
                      <a:pt x="487" y="172"/>
                      <a:pt x="487" y="172"/>
                      <a:pt x="487" y="172"/>
                    </a:cubicBezTo>
                    <a:cubicBezTo>
                      <a:pt x="483" y="172"/>
                      <a:pt x="480" y="171"/>
                      <a:pt x="478" y="170"/>
                    </a:cubicBezTo>
                    <a:cubicBezTo>
                      <a:pt x="477" y="169"/>
                      <a:pt x="477" y="169"/>
                      <a:pt x="477" y="169"/>
                    </a:cubicBezTo>
                    <a:cubicBezTo>
                      <a:pt x="477" y="169"/>
                      <a:pt x="477" y="169"/>
                      <a:pt x="477" y="169"/>
                    </a:cubicBezTo>
                    <a:cubicBezTo>
                      <a:pt x="465" y="157"/>
                      <a:pt x="465" y="157"/>
                      <a:pt x="465" y="157"/>
                    </a:cubicBezTo>
                    <a:cubicBezTo>
                      <a:pt x="462" y="156"/>
                      <a:pt x="459" y="155"/>
                      <a:pt x="456" y="155"/>
                    </a:cubicBezTo>
                    <a:cubicBezTo>
                      <a:pt x="455" y="155"/>
                      <a:pt x="455" y="155"/>
                      <a:pt x="455" y="155"/>
                    </a:cubicBezTo>
                    <a:cubicBezTo>
                      <a:pt x="455" y="153"/>
                      <a:pt x="455" y="153"/>
                      <a:pt x="455" y="153"/>
                    </a:cubicBezTo>
                    <a:cubicBezTo>
                      <a:pt x="455" y="151"/>
                      <a:pt x="457" y="150"/>
                      <a:pt x="458" y="150"/>
                    </a:cubicBezTo>
                    <a:cubicBezTo>
                      <a:pt x="458" y="149"/>
                      <a:pt x="458" y="149"/>
                      <a:pt x="458" y="149"/>
                    </a:cubicBezTo>
                    <a:cubicBezTo>
                      <a:pt x="458" y="149"/>
                      <a:pt x="458" y="149"/>
                      <a:pt x="458" y="149"/>
                    </a:cubicBezTo>
                    <a:cubicBezTo>
                      <a:pt x="459" y="149"/>
                      <a:pt x="460" y="149"/>
                      <a:pt x="461" y="149"/>
                    </a:cubicBezTo>
                    <a:cubicBezTo>
                      <a:pt x="462" y="149"/>
                      <a:pt x="464" y="149"/>
                      <a:pt x="465" y="149"/>
                    </a:cubicBezTo>
                    <a:cubicBezTo>
                      <a:pt x="465" y="149"/>
                      <a:pt x="465" y="149"/>
                      <a:pt x="465" y="149"/>
                    </a:cubicBezTo>
                    <a:cubicBezTo>
                      <a:pt x="465" y="149"/>
                      <a:pt x="465" y="149"/>
                      <a:pt x="465" y="149"/>
                    </a:cubicBezTo>
                    <a:cubicBezTo>
                      <a:pt x="471" y="151"/>
                      <a:pt x="477" y="155"/>
                      <a:pt x="483" y="160"/>
                    </a:cubicBezTo>
                    <a:cubicBezTo>
                      <a:pt x="486" y="160"/>
                      <a:pt x="486" y="160"/>
                      <a:pt x="486" y="160"/>
                    </a:cubicBezTo>
                    <a:cubicBezTo>
                      <a:pt x="493" y="155"/>
                      <a:pt x="493" y="155"/>
                      <a:pt x="493" y="155"/>
                    </a:cubicBezTo>
                    <a:cubicBezTo>
                      <a:pt x="497" y="148"/>
                      <a:pt x="497" y="148"/>
                      <a:pt x="497" y="148"/>
                    </a:cubicBezTo>
                    <a:cubicBezTo>
                      <a:pt x="498" y="147"/>
                      <a:pt x="497" y="146"/>
                      <a:pt x="496" y="145"/>
                    </a:cubicBezTo>
                    <a:cubicBezTo>
                      <a:pt x="496" y="145"/>
                      <a:pt x="496" y="145"/>
                      <a:pt x="496" y="145"/>
                    </a:cubicBezTo>
                    <a:cubicBezTo>
                      <a:pt x="496" y="145"/>
                      <a:pt x="496" y="145"/>
                      <a:pt x="496" y="145"/>
                    </a:cubicBezTo>
                    <a:cubicBezTo>
                      <a:pt x="493" y="143"/>
                      <a:pt x="492" y="142"/>
                      <a:pt x="492" y="141"/>
                    </a:cubicBezTo>
                    <a:cubicBezTo>
                      <a:pt x="492" y="140"/>
                      <a:pt x="492" y="139"/>
                      <a:pt x="492" y="139"/>
                    </a:cubicBezTo>
                    <a:cubicBezTo>
                      <a:pt x="493" y="137"/>
                      <a:pt x="494" y="136"/>
                      <a:pt x="497" y="136"/>
                    </a:cubicBezTo>
                    <a:cubicBezTo>
                      <a:pt x="498" y="136"/>
                      <a:pt x="499" y="136"/>
                      <a:pt x="500" y="136"/>
                    </a:cubicBezTo>
                    <a:cubicBezTo>
                      <a:pt x="502" y="136"/>
                      <a:pt x="505" y="137"/>
                      <a:pt x="507" y="139"/>
                    </a:cubicBezTo>
                    <a:cubicBezTo>
                      <a:pt x="510" y="141"/>
                      <a:pt x="510" y="141"/>
                      <a:pt x="510" y="141"/>
                    </a:cubicBezTo>
                    <a:cubicBezTo>
                      <a:pt x="510" y="141"/>
                      <a:pt x="511" y="141"/>
                      <a:pt x="512" y="141"/>
                    </a:cubicBezTo>
                    <a:cubicBezTo>
                      <a:pt x="513" y="141"/>
                      <a:pt x="515" y="141"/>
                      <a:pt x="517" y="141"/>
                    </a:cubicBezTo>
                    <a:cubicBezTo>
                      <a:pt x="517" y="142"/>
                      <a:pt x="518" y="142"/>
                      <a:pt x="518" y="142"/>
                    </a:cubicBezTo>
                    <a:cubicBezTo>
                      <a:pt x="518" y="142"/>
                      <a:pt x="518" y="142"/>
                      <a:pt x="518" y="142"/>
                    </a:cubicBezTo>
                    <a:cubicBezTo>
                      <a:pt x="519" y="142"/>
                      <a:pt x="519" y="141"/>
                      <a:pt x="519" y="141"/>
                    </a:cubicBezTo>
                    <a:cubicBezTo>
                      <a:pt x="513" y="135"/>
                      <a:pt x="513" y="135"/>
                      <a:pt x="513" y="135"/>
                    </a:cubicBezTo>
                    <a:cubicBezTo>
                      <a:pt x="509" y="131"/>
                      <a:pt x="508" y="128"/>
                      <a:pt x="509" y="127"/>
                    </a:cubicBezTo>
                    <a:cubicBezTo>
                      <a:pt x="510" y="126"/>
                      <a:pt x="511" y="125"/>
                      <a:pt x="512" y="125"/>
                    </a:cubicBezTo>
                    <a:cubicBezTo>
                      <a:pt x="514" y="125"/>
                      <a:pt x="517" y="127"/>
                      <a:pt x="520" y="131"/>
                    </a:cubicBezTo>
                    <a:cubicBezTo>
                      <a:pt x="524" y="137"/>
                      <a:pt x="524" y="137"/>
                      <a:pt x="524" y="137"/>
                    </a:cubicBezTo>
                    <a:cubicBezTo>
                      <a:pt x="528" y="140"/>
                      <a:pt x="528" y="140"/>
                      <a:pt x="528" y="140"/>
                    </a:cubicBezTo>
                    <a:cubicBezTo>
                      <a:pt x="528" y="140"/>
                      <a:pt x="531" y="139"/>
                      <a:pt x="536" y="132"/>
                    </a:cubicBezTo>
                    <a:cubicBezTo>
                      <a:pt x="541" y="126"/>
                      <a:pt x="543" y="121"/>
                      <a:pt x="542" y="118"/>
                    </a:cubicBezTo>
                    <a:cubicBezTo>
                      <a:pt x="540" y="111"/>
                      <a:pt x="540" y="111"/>
                      <a:pt x="540" y="111"/>
                    </a:cubicBezTo>
                    <a:cubicBezTo>
                      <a:pt x="536" y="106"/>
                      <a:pt x="536" y="106"/>
                      <a:pt x="536" y="106"/>
                    </a:cubicBezTo>
                    <a:cubicBezTo>
                      <a:pt x="532" y="100"/>
                      <a:pt x="530" y="94"/>
                      <a:pt x="530" y="88"/>
                    </a:cubicBezTo>
                    <a:cubicBezTo>
                      <a:pt x="530" y="86"/>
                      <a:pt x="531" y="84"/>
                      <a:pt x="534" y="82"/>
                    </a:cubicBezTo>
                    <a:cubicBezTo>
                      <a:pt x="534" y="82"/>
                      <a:pt x="534" y="82"/>
                      <a:pt x="534" y="82"/>
                    </a:cubicBezTo>
                    <a:cubicBezTo>
                      <a:pt x="535" y="82"/>
                      <a:pt x="535" y="82"/>
                      <a:pt x="535" y="82"/>
                    </a:cubicBezTo>
                    <a:cubicBezTo>
                      <a:pt x="537" y="82"/>
                      <a:pt x="538" y="84"/>
                      <a:pt x="539" y="86"/>
                    </a:cubicBezTo>
                    <a:cubicBezTo>
                      <a:pt x="540" y="88"/>
                      <a:pt x="540" y="88"/>
                      <a:pt x="540" y="88"/>
                    </a:cubicBezTo>
                    <a:cubicBezTo>
                      <a:pt x="541" y="85"/>
                      <a:pt x="542" y="82"/>
                      <a:pt x="541" y="77"/>
                    </a:cubicBezTo>
                    <a:cubicBezTo>
                      <a:pt x="539" y="72"/>
                      <a:pt x="539" y="72"/>
                      <a:pt x="539" y="72"/>
                    </a:cubicBezTo>
                    <a:cubicBezTo>
                      <a:pt x="536" y="73"/>
                      <a:pt x="536" y="73"/>
                      <a:pt x="536" y="73"/>
                    </a:cubicBezTo>
                    <a:cubicBezTo>
                      <a:pt x="536" y="73"/>
                      <a:pt x="536" y="73"/>
                      <a:pt x="536" y="73"/>
                    </a:cubicBezTo>
                    <a:cubicBezTo>
                      <a:pt x="535" y="72"/>
                      <a:pt x="535" y="72"/>
                      <a:pt x="535" y="72"/>
                    </a:cubicBezTo>
                    <a:cubicBezTo>
                      <a:pt x="529" y="66"/>
                      <a:pt x="529" y="66"/>
                      <a:pt x="529" y="66"/>
                    </a:cubicBezTo>
                    <a:cubicBezTo>
                      <a:pt x="525" y="63"/>
                      <a:pt x="522" y="60"/>
                      <a:pt x="518" y="59"/>
                    </a:cubicBezTo>
                    <a:cubicBezTo>
                      <a:pt x="509" y="59"/>
                      <a:pt x="509" y="59"/>
                      <a:pt x="509" y="59"/>
                    </a:cubicBezTo>
                    <a:cubicBezTo>
                      <a:pt x="507" y="60"/>
                      <a:pt x="506" y="61"/>
                      <a:pt x="506" y="63"/>
                    </a:cubicBezTo>
                    <a:cubicBezTo>
                      <a:pt x="506" y="63"/>
                      <a:pt x="506" y="63"/>
                      <a:pt x="506" y="63"/>
                    </a:cubicBezTo>
                    <a:cubicBezTo>
                      <a:pt x="506" y="64"/>
                      <a:pt x="506" y="64"/>
                      <a:pt x="506" y="64"/>
                    </a:cubicBezTo>
                    <a:cubicBezTo>
                      <a:pt x="506" y="66"/>
                      <a:pt x="507" y="69"/>
                      <a:pt x="510" y="72"/>
                    </a:cubicBezTo>
                    <a:cubicBezTo>
                      <a:pt x="514" y="78"/>
                      <a:pt x="516" y="83"/>
                      <a:pt x="513" y="86"/>
                    </a:cubicBezTo>
                    <a:cubicBezTo>
                      <a:pt x="513" y="86"/>
                      <a:pt x="513" y="86"/>
                      <a:pt x="513" y="86"/>
                    </a:cubicBezTo>
                    <a:cubicBezTo>
                      <a:pt x="513" y="86"/>
                      <a:pt x="513" y="86"/>
                      <a:pt x="513" y="86"/>
                    </a:cubicBezTo>
                    <a:cubicBezTo>
                      <a:pt x="508" y="87"/>
                      <a:pt x="508" y="87"/>
                      <a:pt x="508" y="87"/>
                    </a:cubicBezTo>
                    <a:cubicBezTo>
                      <a:pt x="508" y="87"/>
                      <a:pt x="508" y="87"/>
                      <a:pt x="508" y="87"/>
                    </a:cubicBezTo>
                    <a:cubicBezTo>
                      <a:pt x="508" y="87"/>
                      <a:pt x="508" y="87"/>
                      <a:pt x="508" y="87"/>
                    </a:cubicBezTo>
                    <a:cubicBezTo>
                      <a:pt x="507" y="87"/>
                      <a:pt x="506" y="88"/>
                      <a:pt x="506" y="88"/>
                    </a:cubicBezTo>
                    <a:cubicBezTo>
                      <a:pt x="502" y="107"/>
                      <a:pt x="502" y="107"/>
                      <a:pt x="502" y="107"/>
                    </a:cubicBezTo>
                    <a:cubicBezTo>
                      <a:pt x="500" y="115"/>
                      <a:pt x="497" y="120"/>
                      <a:pt x="494" y="122"/>
                    </a:cubicBezTo>
                    <a:cubicBezTo>
                      <a:pt x="494" y="122"/>
                      <a:pt x="494" y="122"/>
                      <a:pt x="494" y="122"/>
                    </a:cubicBezTo>
                    <a:cubicBezTo>
                      <a:pt x="494" y="122"/>
                      <a:pt x="494" y="122"/>
                      <a:pt x="494" y="122"/>
                    </a:cubicBezTo>
                    <a:cubicBezTo>
                      <a:pt x="494" y="122"/>
                      <a:pt x="493" y="123"/>
                      <a:pt x="493" y="123"/>
                    </a:cubicBezTo>
                    <a:cubicBezTo>
                      <a:pt x="492" y="123"/>
                      <a:pt x="490" y="122"/>
                      <a:pt x="488" y="120"/>
                    </a:cubicBezTo>
                    <a:cubicBezTo>
                      <a:pt x="481" y="114"/>
                      <a:pt x="481" y="114"/>
                      <a:pt x="481" y="114"/>
                    </a:cubicBezTo>
                    <a:cubicBezTo>
                      <a:pt x="481" y="114"/>
                      <a:pt x="481" y="114"/>
                      <a:pt x="481" y="114"/>
                    </a:cubicBezTo>
                    <a:cubicBezTo>
                      <a:pt x="481" y="114"/>
                      <a:pt x="481" y="114"/>
                      <a:pt x="481" y="114"/>
                    </a:cubicBezTo>
                    <a:cubicBezTo>
                      <a:pt x="475" y="106"/>
                      <a:pt x="475" y="100"/>
                      <a:pt x="480" y="96"/>
                    </a:cubicBezTo>
                    <a:cubicBezTo>
                      <a:pt x="482" y="94"/>
                      <a:pt x="483" y="92"/>
                      <a:pt x="483" y="88"/>
                    </a:cubicBezTo>
                    <a:cubicBezTo>
                      <a:pt x="481" y="85"/>
                      <a:pt x="480" y="82"/>
                      <a:pt x="478" y="80"/>
                    </a:cubicBezTo>
                    <a:cubicBezTo>
                      <a:pt x="478" y="80"/>
                      <a:pt x="478" y="80"/>
                      <a:pt x="478" y="80"/>
                    </a:cubicBezTo>
                    <a:cubicBezTo>
                      <a:pt x="478" y="80"/>
                      <a:pt x="478" y="80"/>
                      <a:pt x="478" y="80"/>
                    </a:cubicBezTo>
                    <a:cubicBezTo>
                      <a:pt x="476" y="78"/>
                      <a:pt x="474" y="77"/>
                      <a:pt x="473" y="77"/>
                    </a:cubicBezTo>
                    <a:cubicBezTo>
                      <a:pt x="473" y="77"/>
                      <a:pt x="472" y="77"/>
                      <a:pt x="472" y="77"/>
                    </a:cubicBezTo>
                    <a:cubicBezTo>
                      <a:pt x="472" y="77"/>
                      <a:pt x="472" y="77"/>
                      <a:pt x="472" y="77"/>
                    </a:cubicBezTo>
                    <a:cubicBezTo>
                      <a:pt x="471" y="77"/>
                      <a:pt x="471" y="77"/>
                      <a:pt x="471" y="77"/>
                    </a:cubicBezTo>
                    <a:cubicBezTo>
                      <a:pt x="470" y="77"/>
                      <a:pt x="469" y="81"/>
                      <a:pt x="469" y="83"/>
                    </a:cubicBezTo>
                    <a:cubicBezTo>
                      <a:pt x="469" y="86"/>
                      <a:pt x="469" y="92"/>
                      <a:pt x="466" y="94"/>
                    </a:cubicBezTo>
                    <a:cubicBezTo>
                      <a:pt x="466" y="94"/>
                      <a:pt x="465" y="94"/>
                      <a:pt x="465" y="94"/>
                    </a:cubicBezTo>
                    <a:cubicBezTo>
                      <a:pt x="463" y="94"/>
                      <a:pt x="462" y="93"/>
                      <a:pt x="460" y="90"/>
                    </a:cubicBezTo>
                    <a:cubicBezTo>
                      <a:pt x="460" y="90"/>
                      <a:pt x="460" y="90"/>
                      <a:pt x="460" y="90"/>
                    </a:cubicBezTo>
                    <a:cubicBezTo>
                      <a:pt x="460" y="90"/>
                      <a:pt x="460" y="90"/>
                      <a:pt x="460" y="90"/>
                    </a:cubicBezTo>
                    <a:cubicBezTo>
                      <a:pt x="456" y="80"/>
                      <a:pt x="456" y="80"/>
                      <a:pt x="456" y="80"/>
                    </a:cubicBezTo>
                    <a:cubicBezTo>
                      <a:pt x="456" y="80"/>
                      <a:pt x="456" y="80"/>
                      <a:pt x="456" y="80"/>
                    </a:cubicBezTo>
                    <a:cubicBezTo>
                      <a:pt x="456" y="80"/>
                      <a:pt x="456" y="80"/>
                      <a:pt x="456" y="80"/>
                    </a:cubicBezTo>
                    <a:cubicBezTo>
                      <a:pt x="455" y="75"/>
                      <a:pt x="455" y="72"/>
                      <a:pt x="456" y="70"/>
                    </a:cubicBezTo>
                    <a:cubicBezTo>
                      <a:pt x="456" y="68"/>
                      <a:pt x="456" y="66"/>
                      <a:pt x="455" y="65"/>
                    </a:cubicBezTo>
                    <a:cubicBezTo>
                      <a:pt x="442" y="60"/>
                      <a:pt x="442" y="60"/>
                      <a:pt x="442" y="60"/>
                    </a:cubicBezTo>
                    <a:cubicBezTo>
                      <a:pt x="442" y="60"/>
                      <a:pt x="442" y="60"/>
                      <a:pt x="442" y="60"/>
                    </a:cubicBezTo>
                    <a:cubicBezTo>
                      <a:pt x="442" y="60"/>
                      <a:pt x="442" y="60"/>
                      <a:pt x="442" y="60"/>
                    </a:cubicBezTo>
                    <a:cubicBezTo>
                      <a:pt x="438" y="59"/>
                      <a:pt x="439" y="55"/>
                      <a:pt x="440" y="53"/>
                    </a:cubicBezTo>
                    <a:cubicBezTo>
                      <a:pt x="441" y="51"/>
                      <a:pt x="442" y="49"/>
                      <a:pt x="445" y="48"/>
                    </a:cubicBezTo>
                    <a:cubicBezTo>
                      <a:pt x="448" y="44"/>
                      <a:pt x="448" y="44"/>
                      <a:pt x="448" y="44"/>
                    </a:cubicBezTo>
                    <a:cubicBezTo>
                      <a:pt x="447" y="43"/>
                      <a:pt x="444" y="38"/>
                      <a:pt x="443" y="36"/>
                    </a:cubicBezTo>
                    <a:cubicBezTo>
                      <a:pt x="438" y="30"/>
                      <a:pt x="436" y="27"/>
                      <a:pt x="436" y="25"/>
                    </a:cubicBezTo>
                    <a:cubicBezTo>
                      <a:pt x="436" y="18"/>
                      <a:pt x="434" y="13"/>
                      <a:pt x="432" y="8"/>
                    </a:cubicBezTo>
                    <a:cubicBezTo>
                      <a:pt x="430" y="5"/>
                      <a:pt x="427" y="3"/>
                      <a:pt x="422" y="1"/>
                    </a:cubicBezTo>
                    <a:close/>
                    <a:moveTo>
                      <a:pt x="671" y="495"/>
                    </a:moveTo>
                    <a:cubicBezTo>
                      <a:pt x="671" y="495"/>
                      <a:pt x="671" y="495"/>
                      <a:pt x="671" y="495"/>
                    </a:cubicBezTo>
                    <a:cubicBezTo>
                      <a:pt x="671" y="495"/>
                      <a:pt x="671" y="495"/>
                      <a:pt x="671" y="49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2315"/>
              <p:cNvSpPr>
                <a:spLocks/>
              </p:cNvSpPr>
              <p:nvPr/>
            </p:nvSpPr>
            <p:spPr bwMode="auto">
              <a:xfrm>
                <a:off x="2471" y="2012"/>
                <a:ext cx="73" cy="105"/>
              </a:xfrm>
              <a:custGeom>
                <a:avLst/>
                <a:gdLst>
                  <a:gd name="T0" fmla="*/ 36 w 53"/>
                  <a:gd name="T1" fmla="*/ 76 h 76"/>
                  <a:gd name="T2" fmla="*/ 29 w 53"/>
                  <a:gd name="T3" fmla="*/ 71 h 76"/>
                  <a:gd name="T4" fmla="*/ 25 w 53"/>
                  <a:gd name="T5" fmla="*/ 62 h 76"/>
                  <a:gd name="T6" fmla="*/ 16 w 53"/>
                  <a:gd name="T7" fmla="*/ 52 h 76"/>
                  <a:gd name="T8" fmla="*/ 7 w 53"/>
                  <a:gd name="T9" fmla="*/ 46 h 76"/>
                  <a:gd name="T10" fmla="*/ 0 w 53"/>
                  <a:gd name="T11" fmla="*/ 35 h 76"/>
                  <a:gd name="T12" fmla="*/ 1 w 53"/>
                  <a:gd name="T13" fmla="*/ 28 h 76"/>
                  <a:gd name="T14" fmla="*/ 2 w 53"/>
                  <a:gd name="T15" fmla="*/ 25 h 76"/>
                  <a:gd name="T16" fmla="*/ 3 w 53"/>
                  <a:gd name="T17" fmla="*/ 26 h 76"/>
                  <a:gd name="T18" fmla="*/ 9 w 53"/>
                  <a:gd name="T19" fmla="*/ 33 h 76"/>
                  <a:gd name="T20" fmla="*/ 15 w 53"/>
                  <a:gd name="T21" fmla="*/ 37 h 76"/>
                  <a:gd name="T22" fmla="*/ 17 w 53"/>
                  <a:gd name="T23" fmla="*/ 37 h 76"/>
                  <a:gd name="T24" fmla="*/ 20 w 53"/>
                  <a:gd name="T25" fmla="*/ 16 h 76"/>
                  <a:gd name="T26" fmla="*/ 15 w 53"/>
                  <a:gd name="T27" fmla="*/ 8 h 76"/>
                  <a:gd name="T28" fmla="*/ 15 w 53"/>
                  <a:gd name="T29" fmla="*/ 2 h 76"/>
                  <a:gd name="T30" fmla="*/ 18 w 53"/>
                  <a:gd name="T31" fmla="*/ 2 h 76"/>
                  <a:gd name="T32" fmla="*/ 29 w 53"/>
                  <a:gd name="T33" fmla="*/ 5 h 76"/>
                  <a:gd name="T34" fmla="*/ 32 w 53"/>
                  <a:gd name="T35" fmla="*/ 6 h 76"/>
                  <a:gd name="T36" fmla="*/ 34 w 53"/>
                  <a:gd name="T37" fmla="*/ 6 h 76"/>
                  <a:gd name="T38" fmla="*/ 37 w 53"/>
                  <a:gd name="T39" fmla="*/ 3 h 76"/>
                  <a:gd name="T40" fmla="*/ 43 w 53"/>
                  <a:gd name="T41" fmla="*/ 0 h 76"/>
                  <a:gd name="T42" fmla="*/ 46 w 53"/>
                  <a:gd name="T43" fmla="*/ 1 h 76"/>
                  <a:gd name="T44" fmla="*/ 46 w 53"/>
                  <a:gd name="T45" fmla="*/ 7 h 76"/>
                  <a:gd name="T46" fmla="*/ 37 w 53"/>
                  <a:gd name="T47" fmla="*/ 26 h 76"/>
                  <a:gd name="T48" fmla="*/ 37 w 53"/>
                  <a:gd name="T49" fmla="*/ 27 h 76"/>
                  <a:gd name="T50" fmla="*/ 37 w 53"/>
                  <a:gd name="T51" fmla="*/ 27 h 76"/>
                  <a:gd name="T52" fmla="*/ 42 w 53"/>
                  <a:gd name="T53" fmla="*/ 31 h 76"/>
                  <a:gd name="T54" fmla="*/ 43 w 53"/>
                  <a:gd name="T55" fmla="*/ 31 h 76"/>
                  <a:gd name="T56" fmla="*/ 52 w 53"/>
                  <a:gd name="T57" fmla="*/ 36 h 76"/>
                  <a:gd name="T58" fmla="*/ 52 w 53"/>
                  <a:gd name="T59" fmla="*/ 47 h 76"/>
                  <a:gd name="T60" fmla="*/ 48 w 53"/>
                  <a:gd name="T61" fmla="*/ 64 h 76"/>
                  <a:gd name="T62" fmla="*/ 44 w 53"/>
                  <a:gd name="T63" fmla="*/ 68 h 76"/>
                  <a:gd name="T64" fmla="*/ 40 w 53"/>
                  <a:gd name="T65" fmla="*/ 64 h 76"/>
                  <a:gd name="T66" fmla="*/ 40 w 53"/>
                  <a:gd name="T67" fmla="*/ 62 h 76"/>
                  <a:gd name="T68" fmla="*/ 38 w 53"/>
                  <a:gd name="T69" fmla="*/ 61 h 76"/>
                  <a:gd name="T70" fmla="*/ 37 w 53"/>
                  <a:gd name="T71" fmla="*/ 61 h 76"/>
                  <a:gd name="T72" fmla="*/ 35 w 53"/>
                  <a:gd name="T73" fmla="*/ 65 h 76"/>
                  <a:gd name="T74" fmla="*/ 39 w 53"/>
                  <a:gd name="T75" fmla="*/ 74 h 76"/>
                  <a:gd name="T76" fmla="*/ 37 w 53"/>
                  <a:gd name="T77" fmla="*/ 75 h 76"/>
                  <a:gd name="T78" fmla="*/ 36 w 53"/>
                  <a:gd name="T7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76">
                    <a:moveTo>
                      <a:pt x="36" y="76"/>
                    </a:moveTo>
                    <a:cubicBezTo>
                      <a:pt x="33" y="76"/>
                      <a:pt x="31" y="74"/>
                      <a:pt x="29" y="71"/>
                    </a:cubicBezTo>
                    <a:cubicBezTo>
                      <a:pt x="25" y="62"/>
                      <a:pt x="25" y="62"/>
                      <a:pt x="25" y="62"/>
                    </a:cubicBezTo>
                    <a:cubicBezTo>
                      <a:pt x="23" y="58"/>
                      <a:pt x="20" y="55"/>
                      <a:pt x="16" y="52"/>
                    </a:cubicBezTo>
                    <a:cubicBezTo>
                      <a:pt x="7" y="46"/>
                      <a:pt x="7" y="46"/>
                      <a:pt x="7" y="46"/>
                    </a:cubicBezTo>
                    <a:cubicBezTo>
                      <a:pt x="5" y="43"/>
                      <a:pt x="3" y="40"/>
                      <a:pt x="0" y="35"/>
                    </a:cubicBezTo>
                    <a:cubicBezTo>
                      <a:pt x="0" y="33"/>
                      <a:pt x="0" y="31"/>
                      <a:pt x="1" y="28"/>
                    </a:cubicBezTo>
                    <a:cubicBezTo>
                      <a:pt x="1" y="26"/>
                      <a:pt x="2" y="25"/>
                      <a:pt x="2" y="25"/>
                    </a:cubicBezTo>
                    <a:cubicBezTo>
                      <a:pt x="2" y="25"/>
                      <a:pt x="3" y="25"/>
                      <a:pt x="3" y="26"/>
                    </a:cubicBezTo>
                    <a:cubicBezTo>
                      <a:pt x="9" y="33"/>
                      <a:pt x="9" y="33"/>
                      <a:pt x="9" y="33"/>
                    </a:cubicBezTo>
                    <a:cubicBezTo>
                      <a:pt x="12" y="36"/>
                      <a:pt x="14" y="37"/>
                      <a:pt x="15" y="37"/>
                    </a:cubicBezTo>
                    <a:cubicBezTo>
                      <a:pt x="16" y="37"/>
                      <a:pt x="17" y="37"/>
                      <a:pt x="17" y="37"/>
                    </a:cubicBezTo>
                    <a:cubicBezTo>
                      <a:pt x="23" y="31"/>
                      <a:pt x="23" y="24"/>
                      <a:pt x="20" y="16"/>
                    </a:cubicBezTo>
                    <a:cubicBezTo>
                      <a:pt x="15" y="8"/>
                      <a:pt x="15" y="8"/>
                      <a:pt x="15" y="8"/>
                    </a:cubicBezTo>
                    <a:cubicBezTo>
                      <a:pt x="14" y="5"/>
                      <a:pt x="14" y="3"/>
                      <a:pt x="15" y="2"/>
                    </a:cubicBezTo>
                    <a:cubicBezTo>
                      <a:pt x="16" y="2"/>
                      <a:pt x="17" y="2"/>
                      <a:pt x="18" y="2"/>
                    </a:cubicBezTo>
                    <a:cubicBezTo>
                      <a:pt x="24" y="2"/>
                      <a:pt x="28" y="3"/>
                      <a:pt x="29" y="5"/>
                    </a:cubicBezTo>
                    <a:cubicBezTo>
                      <a:pt x="30" y="6"/>
                      <a:pt x="31" y="6"/>
                      <a:pt x="32" y="6"/>
                    </a:cubicBezTo>
                    <a:cubicBezTo>
                      <a:pt x="33" y="6"/>
                      <a:pt x="33" y="6"/>
                      <a:pt x="34" y="6"/>
                    </a:cubicBezTo>
                    <a:cubicBezTo>
                      <a:pt x="37" y="3"/>
                      <a:pt x="37" y="3"/>
                      <a:pt x="37" y="3"/>
                    </a:cubicBezTo>
                    <a:cubicBezTo>
                      <a:pt x="39" y="1"/>
                      <a:pt x="41" y="0"/>
                      <a:pt x="43" y="0"/>
                    </a:cubicBezTo>
                    <a:cubicBezTo>
                      <a:pt x="44" y="0"/>
                      <a:pt x="45" y="0"/>
                      <a:pt x="46" y="1"/>
                    </a:cubicBezTo>
                    <a:cubicBezTo>
                      <a:pt x="47" y="2"/>
                      <a:pt x="47" y="4"/>
                      <a:pt x="46" y="7"/>
                    </a:cubicBezTo>
                    <a:cubicBezTo>
                      <a:pt x="37" y="26"/>
                      <a:pt x="37" y="26"/>
                      <a:pt x="37" y="26"/>
                    </a:cubicBezTo>
                    <a:cubicBezTo>
                      <a:pt x="37" y="27"/>
                      <a:pt x="37" y="27"/>
                      <a:pt x="37" y="27"/>
                    </a:cubicBezTo>
                    <a:cubicBezTo>
                      <a:pt x="37" y="27"/>
                      <a:pt x="37" y="27"/>
                      <a:pt x="37" y="27"/>
                    </a:cubicBezTo>
                    <a:cubicBezTo>
                      <a:pt x="37" y="30"/>
                      <a:pt x="39" y="31"/>
                      <a:pt x="42" y="31"/>
                    </a:cubicBezTo>
                    <a:cubicBezTo>
                      <a:pt x="42" y="31"/>
                      <a:pt x="42" y="31"/>
                      <a:pt x="43" y="31"/>
                    </a:cubicBezTo>
                    <a:cubicBezTo>
                      <a:pt x="47" y="31"/>
                      <a:pt x="50" y="33"/>
                      <a:pt x="52" y="36"/>
                    </a:cubicBezTo>
                    <a:cubicBezTo>
                      <a:pt x="53" y="39"/>
                      <a:pt x="53" y="43"/>
                      <a:pt x="52" y="47"/>
                    </a:cubicBezTo>
                    <a:cubicBezTo>
                      <a:pt x="48" y="64"/>
                      <a:pt x="48" y="64"/>
                      <a:pt x="48" y="64"/>
                    </a:cubicBezTo>
                    <a:cubicBezTo>
                      <a:pt x="47" y="66"/>
                      <a:pt x="46" y="68"/>
                      <a:pt x="44" y="68"/>
                    </a:cubicBezTo>
                    <a:cubicBezTo>
                      <a:pt x="43" y="68"/>
                      <a:pt x="42" y="67"/>
                      <a:pt x="40" y="64"/>
                    </a:cubicBezTo>
                    <a:cubicBezTo>
                      <a:pt x="40" y="62"/>
                      <a:pt x="40" y="62"/>
                      <a:pt x="40" y="62"/>
                    </a:cubicBezTo>
                    <a:cubicBezTo>
                      <a:pt x="39" y="61"/>
                      <a:pt x="38" y="61"/>
                      <a:pt x="38" y="61"/>
                    </a:cubicBezTo>
                    <a:cubicBezTo>
                      <a:pt x="37" y="61"/>
                      <a:pt x="37" y="61"/>
                      <a:pt x="37" y="61"/>
                    </a:cubicBezTo>
                    <a:cubicBezTo>
                      <a:pt x="35" y="62"/>
                      <a:pt x="35" y="63"/>
                      <a:pt x="35" y="65"/>
                    </a:cubicBezTo>
                    <a:cubicBezTo>
                      <a:pt x="39" y="74"/>
                      <a:pt x="39" y="74"/>
                      <a:pt x="39" y="74"/>
                    </a:cubicBezTo>
                    <a:cubicBezTo>
                      <a:pt x="39" y="75"/>
                      <a:pt x="38" y="75"/>
                      <a:pt x="37" y="75"/>
                    </a:cubicBezTo>
                    <a:cubicBezTo>
                      <a:pt x="36" y="76"/>
                      <a:pt x="36" y="76"/>
                      <a:pt x="36" y="7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0" name="Freeform 2316"/>
              <p:cNvSpPr>
                <a:spLocks noEditPoints="1"/>
              </p:cNvSpPr>
              <p:nvPr/>
            </p:nvSpPr>
            <p:spPr bwMode="auto">
              <a:xfrm>
                <a:off x="2470" y="2011"/>
                <a:ext cx="75" cy="106"/>
              </a:xfrm>
              <a:custGeom>
                <a:avLst/>
                <a:gdLst>
                  <a:gd name="T0" fmla="*/ 47 w 55"/>
                  <a:gd name="T1" fmla="*/ 1 h 77"/>
                  <a:gd name="T2" fmla="*/ 38 w 55"/>
                  <a:gd name="T3" fmla="*/ 28 h 77"/>
                  <a:gd name="T4" fmla="*/ 44 w 55"/>
                  <a:gd name="T5" fmla="*/ 31 h 77"/>
                  <a:gd name="T6" fmla="*/ 54 w 55"/>
                  <a:gd name="T7" fmla="*/ 48 h 77"/>
                  <a:gd name="T8" fmla="*/ 45 w 55"/>
                  <a:gd name="T9" fmla="*/ 69 h 77"/>
                  <a:gd name="T10" fmla="*/ 40 w 55"/>
                  <a:gd name="T11" fmla="*/ 63 h 77"/>
                  <a:gd name="T12" fmla="*/ 38 w 55"/>
                  <a:gd name="T13" fmla="*/ 63 h 77"/>
                  <a:gd name="T14" fmla="*/ 41 w 55"/>
                  <a:gd name="T15" fmla="*/ 75 h 77"/>
                  <a:gd name="T16" fmla="*/ 37 w 55"/>
                  <a:gd name="T17" fmla="*/ 77 h 77"/>
                  <a:gd name="T18" fmla="*/ 25 w 55"/>
                  <a:gd name="T19" fmla="*/ 63 h 77"/>
                  <a:gd name="T20" fmla="*/ 8 w 55"/>
                  <a:gd name="T21" fmla="*/ 47 h 77"/>
                  <a:gd name="T22" fmla="*/ 1 w 55"/>
                  <a:gd name="T23" fmla="*/ 29 h 77"/>
                  <a:gd name="T24" fmla="*/ 5 w 55"/>
                  <a:gd name="T25" fmla="*/ 27 h 77"/>
                  <a:gd name="T26" fmla="*/ 16 w 55"/>
                  <a:gd name="T27" fmla="*/ 38 h 77"/>
                  <a:gd name="T28" fmla="*/ 20 w 55"/>
                  <a:gd name="T29" fmla="*/ 17 h 77"/>
                  <a:gd name="T30" fmla="*/ 16 w 55"/>
                  <a:gd name="T31" fmla="*/ 2 h 77"/>
                  <a:gd name="T32" fmla="*/ 31 w 55"/>
                  <a:gd name="T33" fmla="*/ 5 h 77"/>
                  <a:gd name="T34" fmla="*/ 34 w 55"/>
                  <a:gd name="T35" fmla="*/ 6 h 77"/>
                  <a:gd name="T36" fmla="*/ 44 w 55"/>
                  <a:gd name="T37" fmla="*/ 0 h 77"/>
                  <a:gd name="T38" fmla="*/ 39 w 55"/>
                  <a:gd name="T39" fmla="*/ 4 h 77"/>
                  <a:gd name="T40" fmla="*/ 35 w 55"/>
                  <a:gd name="T41" fmla="*/ 7 h 77"/>
                  <a:gd name="T42" fmla="*/ 33 w 55"/>
                  <a:gd name="T43" fmla="*/ 8 h 77"/>
                  <a:gd name="T44" fmla="*/ 19 w 55"/>
                  <a:gd name="T45" fmla="*/ 4 h 77"/>
                  <a:gd name="T46" fmla="*/ 17 w 55"/>
                  <a:gd name="T47" fmla="*/ 8 h 77"/>
                  <a:gd name="T48" fmla="*/ 19 w 55"/>
                  <a:gd name="T49" fmla="*/ 38 h 77"/>
                  <a:gd name="T50" fmla="*/ 18 w 55"/>
                  <a:gd name="T51" fmla="*/ 39 h 77"/>
                  <a:gd name="T52" fmla="*/ 10 w 55"/>
                  <a:gd name="T53" fmla="*/ 35 h 77"/>
                  <a:gd name="T54" fmla="*/ 4 w 55"/>
                  <a:gd name="T55" fmla="*/ 28 h 77"/>
                  <a:gd name="T56" fmla="*/ 3 w 55"/>
                  <a:gd name="T57" fmla="*/ 27 h 77"/>
                  <a:gd name="T58" fmla="*/ 2 w 55"/>
                  <a:gd name="T59" fmla="*/ 36 h 77"/>
                  <a:gd name="T60" fmla="*/ 17 w 55"/>
                  <a:gd name="T61" fmla="*/ 52 h 77"/>
                  <a:gd name="T62" fmla="*/ 31 w 55"/>
                  <a:gd name="T63" fmla="*/ 72 h 77"/>
                  <a:gd name="T64" fmla="*/ 38 w 55"/>
                  <a:gd name="T65" fmla="*/ 76 h 77"/>
                  <a:gd name="T66" fmla="*/ 36 w 55"/>
                  <a:gd name="T67" fmla="*/ 66 h 77"/>
                  <a:gd name="T68" fmla="*/ 36 w 55"/>
                  <a:gd name="T69" fmla="*/ 66 h 77"/>
                  <a:gd name="T70" fmla="*/ 39 w 55"/>
                  <a:gd name="T71" fmla="*/ 61 h 77"/>
                  <a:gd name="T72" fmla="*/ 41 w 55"/>
                  <a:gd name="T73" fmla="*/ 63 h 77"/>
                  <a:gd name="T74" fmla="*/ 41 w 55"/>
                  <a:gd name="T75" fmla="*/ 65 h 77"/>
                  <a:gd name="T76" fmla="*/ 48 w 55"/>
                  <a:gd name="T77" fmla="*/ 65 h 77"/>
                  <a:gd name="T78" fmla="*/ 52 w 55"/>
                  <a:gd name="T79" fmla="*/ 37 h 77"/>
                  <a:gd name="T80" fmla="*/ 43 w 55"/>
                  <a:gd name="T81" fmla="*/ 33 h 77"/>
                  <a:gd name="T82" fmla="*/ 37 w 55"/>
                  <a:gd name="T83" fmla="*/ 28 h 77"/>
                  <a:gd name="T84" fmla="*/ 37 w 55"/>
                  <a:gd name="T85" fmla="*/ 27 h 77"/>
                  <a:gd name="T86" fmla="*/ 46 w 55"/>
                  <a:gd name="T87"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 h="77">
                    <a:moveTo>
                      <a:pt x="44" y="0"/>
                    </a:moveTo>
                    <a:cubicBezTo>
                      <a:pt x="45" y="0"/>
                      <a:pt x="46" y="0"/>
                      <a:pt x="47" y="1"/>
                    </a:cubicBezTo>
                    <a:cubicBezTo>
                      <a:pt x="48" y="2"/>
                      <a:pt x="49" y="5"/>
                      <a:pt x="47" y="8"/>
                    </a:cubicBezTo>
                    <a:cubicBezTo>
                      <a:pt x="38" y="28"/>
                      <a:pt x="38" y="28"/>
                      <a:pt x="38" y="28"/>
                    </a:cubicBezTo>
                    <a:cubicBezTo>
                      <a:pt x="38" y="30"/>
                      <a:pt x="40" y="32"/>
                      <a:pt x="43" y="32"/>
                    </a:cubicBezTo>
                    <a:cubicBezTo>
                      <a:pt x="43" y="31"/>
                      <a:pt x="43" y="31"/>
                      <a:pt x="44" y="31"/>
                    </a:cubicBezTo>
                    <a:cubicBezTo>
                      <a:pt x="48" y="31"/>
                      <a:pt x="51" y="33"/>
                      <a:pt x="53" y="37"/>
                    </a:cubicBezTo>
                    <a:cubicBezTo>
                      <a:pt x="55" y="40"/>
                      <a:pt x="55" y="44"/>
                      <a:pt x="54" y="48"/>
                    </a:cubicBezTo>
                    <a:cubicBezTo>
                      <a:pt x="49" y="65"/>
                      <a:pt x="49" y="65"/>
                      <a:pt x="49" y="65"/>
                    </a:cubicBezTo>
                    <a:cubicBezTo>
                      <a:pt x="48" y="68"/>
                      <a:pt x="47" y="69"/>
                      <a:pt x="45" y="69"/>
                    </a:cubicBezTo>
                    <a:cubicBezTo>
                      <a:pt x="44" y="69"/>
                      <a:pt x="42" y="68"/>
                      <a:pt x="40" y="65"/>
                    </a:cubicBezTo>
                    <a:cubicBezTo>
                      <a:pt x="40" y="63"/>
                      <a:pt x="40" y="63"/>
                      <a:pt x="40" y="63"/>
                    </a:cubicBezTo>
                    <a:cubicBezTo>
                      <a:pt x="40" y="63"/>
                      <a:pt x="39" y="63"/>
                      <a:pt x="39" y="63"/>
                    </a:cubicBezTo>
                    <a:cubicBezTo>
                      <a:pt x="39" y="63"/>
                      <a:pt x="39" y="63"/>
                      <a:pt x="38" y="63"/>
                    </a:cubicBezTo>
                    <a:cubicBezTo>
                      <a:pt x="37" y="63"/>
                      <a:pt x="37" y="64"/>
                      <a:pt x="37" y="66"/>
                    </a:cubicBezTo>
                    <a:cubicBezTo>
                      <a:pt x="41" y="75"/>
                      <a:pt x="41" y="75"/>
                      <a:pt x="41" y="75"/>
                    </a:cubicBezTo>
                    <a:cubicBezTo>
                      <a:pt x="41" y="76"/>
                      <a:pt x="40" y="77"/>
                      <a:pt x="38" y="77"/>
                    </a:cubicBezTo>
                    <a:cubicBezTo>
                      <a:pt x="37" y="77"/>
                      <a:pt x="37" y="77"/>
                      <a:pt x="37" y="77"/>
                    </a:cubicBezTo>
                    <a:cubicBezTo>
                      <a:pt x="34" y="77"/>
                      <a:pt x="31" y="76"/>
                      <a:pt x="30" y="73"/>
                    </a:cubicBezTo>
                    <a:cubicBezTo>
                      <a:pt x="25" y="63"/>
                      <a:pt x="25" y="63"/>
                      <a:pt x="25" y="63"/>
                    </a:cubicBezTo>
                    <a:cubicBezTo>
                      <a:pt x="23" y="59"/>
                      <a:pt x="20" y="56"/>
                      <a:pt x="16" y="54"/>
                    </a:cubicBezTo>
                    <a:cubicBezTo>
                      <a:pt x="8" y="47"/>
                      <a:pt x="8" y="47"/>
                      <a:pt x="8" y="47"/>
                    </a:cubicBezTo>
                    <a:cubicBezTo>
                      <a:pt x="6" y="45"/>
                      <a:pt x="4" y="41"/>
                      <a:pt x="1" y="36"/>
                    </a:cubicBezTo>
                    <a:cubicBezTo>
                      <a:pt x="0" y="35"/>
                      <a:pt x="0" y="32"/>
                      <a:pt x="1" y="29"/>
                    </a:cubicBezTo>
                    <a:cubicBezTo>
                      <a:pt x="2" y="27"/>
                      <a:pt x="2" y="26"/>
                      <a:pt x="3" y="26"/>
                    </a:cubicBezTo>
                    <a:cubicBezTo>
                      <a:pt x="4" y="26"/>
                      <a:pt x="4" y="26"/>
                      <a:pt x="5" y="27"/>
                    </a:cubicBezTo>
                    <a:cubicBezTo>
                      <a:pt x="11" y="34"/>
                      <a:pt x="11" y="34"/>
                      <a:pt x="11" y="34"/>
                    </a:cubicBezTo>
                    <a:cubicBezTo>
                      <a:pt x="13" y="37"/>
                      <a:pt x="15" y="38"/>
                      <a:pt x="16" y="38"/>
                    </a:cubicBezTo>
                    <a:cubicBezTo>
                      <a:pt x="17" y="38"/>
                      <a:pt x="17" y="38"/>
                      <a:pt x="18" y="37"/>
                    </a:cubicBezTo>
                    <a:cubicBezTo>
                      <a:pt x="23" y="32"/>
                      <a:pt x="24" y="25"/>
                      <a:pt x="20" y="17"/>
                    </a:cubicBezTo>
                    <a:cubicBezTo>
                      <a:pt x="16" y="9"/>
                      <a:pt x="16" y="9"/>
                      <a:pt x="16" y="9"/>
                    </a:cubicBezTo>
                    <a:cubicBezTo>
                      <a:pt x="15" y="6"/>
                      <a:pt x="15" y="3"/>
                      <a:pt x="16" y="2"/>
                    </a:cubicBezTo>
                    <a:cubicBezTo>
                      <a:pt x="17" y="2"/>
                      <a:pt x="18" y="2"/>
                      <a:pt x="19" y="2"/>
                    </a:cubicBezTo>
                    <a:cubicBezTo>
                      <a:pt x="25" y="2"/>
                      <a:pt x="29" y="3"/>
                      <a:pt x="31" y="5"/>
                    </a:cubicBezTo>
                    <a:cubicBezTo>
                      <a:pt x="31" y="6"/>
                      <a:pt x="32" y="7"/>
                      <a:pt x="33" y="7"/>
                    </a:cubicBezTo>
                    <a:cubicBezTo>
                      <a:pt x="33" y="7"/>
                      <a:pt x="34" y="7"/>
                      <a:pt x="34" y="6"/>
                    </a:cubicBezTo>
                    <a:cubicBezTo>
                      <a:pt x="38" y="3"/>
                      <a:pt x="38" y="3"/>
                      <a:pt x="38" y="3"/>
                    </a:cubicBezTo>
                    <a:cubicBezTo>
                      <a:pt x="40" y="1"/>
                      <a:pt x="42" y="0"/>
                      <a:pt x="44" y="0"/>
                    </a:cubicBezTo>
                    <a:moveTo>
                      <a:pt x="44" y="1"/>
                    </a:moveTo>
                    <a:cubicBezTo>
                      <a:pt x="43" y="1"/>
                      <a:pt x="41" y="2"/>
                      <a:pt x="39" y="4"/>
                    </a:cubicBezTo>
                    <a:cubicBezTo>
                      <a:pt x="35" y="7"/>
                      <a:pt x="35" y="7"/>
                      <a:pt x="35" y="7"/>
                    </a:cubicBezTo>
                    <a:cubicBezTo>
                      <a:pt x="35" y="7"/>
                      <a:pt x="35" y="7"/>
                      <a:pt x="35" y="7"/>
                    </a:cubicBezTo>
                    <a:cubicBezTo>
                      <a:pt x="35" y="7"/>
                      <a:pt x="35" y="7"/>
                      <a:pt x="35" y="7"/>
                    </a:cubicBezTo>
                    <a:cubicBezTo>
                      <a:pt x="34" y="8"/>
                      <a:pt x="34" y="8"/>
                      <a:pt x="33" y="8"/>
                    </a:cubicBezTo>
                    <a:cubicBezTo>
                      <a:pt x="32" y="8"/>
                      <a:pt x="30" y="7"/>
                      <a:pt x="30" y="6"/>
                    </a:cubicBezTo>
                    <a:cubicBezTo>
                      <a:pt x="28" y="4"/>
                      <a:pt x="25" y="4"/>
                      <a:pt x="19" y="4"/>
                    </a:cubicBezTo>
                    <a:cubicBezTo>
                      <a:pt x="18" y="4"/>
                      <a:pt x="17" y="4"/>
                      <a:pt x="16" y="4"/>
                    </a:cubicBezTo>
                    <a:cubicBezTo>
                      <a:pt x="16" y="5"/>
                      <a:pt x="16" y="6"/>
                      <a:pt x="17" y="8"/>
                    </a:cubicBezTo>
                    <a:cubicBezTo>
                      <a:pt x="21" y="17"/>
                      <a:pt x="21" y="17"/>
                      <a:pt x="21" y="17"/>
                    </a:cubicBezTo>
                    <a:cubicBezTo>
                      <a:pt x="25" y="25"/>
                      <a:pt x="24" y="32"/>
                      <a:pt x="19" y="38"/>
                    </a:cubicBezTo>
                    <a:cubicBezTo>
                      <a:pt x="19" y="38"/>
                      <a:pt x="19" y="38"/>
                      <a:pt x="19" y="38"/>
                    </a:cubicBezTo>
                    <a:cubicBezTo>
                      <a:pt x="18" y="39"/>
                      <a:pt x="18" y="39"/>
                      <a:pt x="18" y="39"/>
                    </a:cubicBezTo>
                    <a:cubicBezTo>
                      <a:pt x="18" y="39"/>
                      <a:pt x="17" y="39"/>
                      <a:pt x="16" y="39"/>
                    </a:cubicBezTo>
                    <a:cubicBezTo>
                      <a:pt x="14" y="39"/>
                      <a:pt x="13" y="38"/>
                      <a:pt x="10" y="35"/>
                    </a:cubicBezTo>
                    <a:cubicBezTo>
                      <a:pt x="4" y="28"/>
                      <a:pt x="4" y="28"/>
                      <a:pt x="4" y="28"/>
                    </a:cubicBezTo>
                    <a:cubicBezTo>
                      <a:pt x="4" y="28"/>
                      <a:pt x="4" y="28"/>
                      <a:pt x="4" y="28"/>
                    </a:cubicBezTo>
                    <a:cubicBezTo>
                      <a:pt x="4" y="28"/>
                      <a:pt x="4" y="28"/>
                      <a:pt x="4" y="28"/>
                    </a:cubicBezTo>
                    <a:cubicBezTo>
                      <a:pt x="4" y="27"/>
                      <a:pt x="3" y="27"/>
                      <a:pt x="3" y="27"/>
                    </a:cubicBezTo>
                    <a:cubicBezTo>
                      <a:pt x="3" y="27"/>
                      <a:pt x="3" y="28"/>
                      <a:pt x="2" y="29"/>
                    </a:cubicBezTo>
                    <a:cubicBezTo>
                      <a:pt x="2" y="32"/>
                      <a:pt x="1" y="34"/>
                      <a:pt x="2" y="36"/>
                    </a:cubicBezTo>
                    <a:cubicBezTo>
                      <a:pt x="5" y="41"/>
                      <a:pt x="7" y="44"/>
                      <a:pt x="9" y="46"/>
                    </a:cubicBezTo>
                    <a:cubicBezTo>
                      <a:pt x="17" y="52"/>
                      <a:pt x="17" y="52"/>
                      <a:pt x="17" y="52"/>
                    </a:cubicBezTo>
                    <a:cubicBezTo>
                      <a:pt x="22" y="55"/>
                      <a:pt x="24" y="58"/>
                      <a:pt x="27" y="62"/>
                    </a:cubicBezTo>
                    <a:cubicBezTo>
                      <a:pt x="31" y="72"/>
                      <a:pt x="31" y="72"/>
                      <a:pt x="31" y="72"/>
                    </a:cubicBezTo>
                    <a:cubicBezTo>
                      <a:pt x="32" y="74"/>
                      <a:pt x="34" y="76"/>
                      <a:pt x="37" y="76"/>
                    </a:cubicBezTo>
                    <a:cubicBezTo>
                      <a:pt x="37" y="76"/>
                      <a:pt x="37" y="76"/>
                      <a:pt x="38" y="76"/>
                    </a:cubicBezTo>
                    <a:cubicBezTo>
                      <a:pt x="39" y="76"/>
                      <a:pt x="39" y="76"/>
                      <a:pt x="39" y="75"/>
                    </a:cubicBezTo>
                    <a:cubicBezTo>
                      <a:pt x="36" y="66"/>
                      <a:pt x="36" y="66"/>
                      <a:pt x="36" y="66"/>
                    </a:cubicBezTo>
                    <a:cubicBezTo>
                      <a:pt x="36" y="66"/>
                      <a:pt x="36" y="66"/>
                      <a:pt x="36" y="66"/>
                    </a:cubicBezTo>
                    <a:cubicBezTo>
                      <a:pt x="36" y="66"/>
                      <a:pt x="36" y="66"/>
                      <a:pt x="36" y="66"/>
                    </a:cubicBezTo>
                    <a:cubicBezTo>
                      <a:pt x="35" y="64"/>
                      <a:pt x="36" y="62"/>
                      <a:pt x="38" y="61"/>
                    </a:cubicBezTo>
                    <a:cubicBezTo>
                      <a:pt x="38" y="61"/>
                      <a:pt x="38" y="61"/>
                      <a:pt x="39" y="61"/>
                    </a:cubicBezTo>
                    <a:cubicBezTo>
                      <a:pt x="40" y="61"/>
                      <a:pt x="41" y="62"/>
                      <a:pt x="41" y="63"/>
                    </a:cubicBezTo>
                    <a:cubicBezTo>
                      <a:pt x="41" y="63"/>
                      <a:pt x="41" y="63"/>
                      <a:pt x="41" y="63"/>
                    </a:cubicBezTo>
                    <a:cubicBezTo>
                      <a:pt x="41" y="63"/>
                      <a:pt x="41" y="63"/>
                      <a:pt x="41" y="63"/>
                    </a:cubicBezTo>
                    <a:cubicBezTo>
                      <a:pt x="41" y="65"/>
                      <a:pt x="41" y="65"/>
                      <a:pt x="41" y="65"/>
                    </a:cubicBezTo>
                    <a:cubicBezTo>
                      <a:pt x="44" y="68"/>
                      <a:pt x="45" y="68"/>
                      <a:pt x="45" y="68"/>
                    </a:cubicBezTo>
                    <a:cubicBezTo>
                      <a:pt x="46" y="68"/>
                      <a:pt x="47" y="67"/>
                      <a:pt x="48" y="65"/>
                    </a:cubicBezTo>
                    <a:cubicBezTo>
                      <a:pt x="52" y="48"/>
                      <a:pt x="52" y="48"/>
                      <a:pt x="52" y="48"/>
                    </a:cubicBezTo>
                    <a:cubicBezTo>
                      <a:pt x="54" y="44"/>
                      <a:pt x="54" y="40"/>
                      <a:pt x="52" y="37"/>
                    </a:cubicBezTo>
                    <a:cubicBezTo>
                      <a:pt x="51" y="34"/>
                      <a:pt x="48" y="33"/>
                      <a:pt x="44" y="33"/>
                    </a:cubicBezTo>
                    <a:cubicBezTo>
                      <a:pt x="43" y="33"/>
                      <a:pt x="43" y="33"/>
                      <a:pt x="43" y="33"/>
                    </a:cubicBezTo>
                    <a:cubicBezTo>
                      <a:pt x="43" y="33"/>
                      <a:pt x="43" y="33"/>
                      <a:pt x="43" y="33"/>
                    </a:cubicBezTo>
                    <a:cubicBezTo>
                      <a:pt x="39" y="33"/>
                      <a:pt x="37" y="31"/>
                      <a:pt x="37" y="28"/>
                    </a:cubicBezTo>
                    <a:cubicBezTo>
                      <a:pt x="37" y="27"/>
                      <a:pt x="37" y="27"/>
                      <a:pt x="37" y="27"/>
                    </a:cubicBezTo>
                    <a:cubicBezTo>
                      <a:pt x="37" y="27"/>
                      <a:pt x="37" y="27"/>
                      <a:pt x="37" y="27"/>
                    </a:cubicBezTo>
                    <a:cubicBezTo>
                      <a:pt x="46" y="7"/>
                      <a:pt x="46" y="7"/>
                      <a:pt x="46" y="7"/>
                    </a:cubicBezTo>
                    <a:cubicBezTo>
                      <a:pt x="47" y="5"/>
                      <a:pt x="47" y="3"/>
                      <a:pt x="46" y="2"/>
                    </a:cubicBezTo>
                    <a:cubicBezTo>
                      <a:pt x="46" y="2"/>
                      <a:pt x="45" y="1"/>
                      <a:pt x="4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1" name="Freeform 2317"/>
              <p:cNvSpPr>
                <a:spLocks/>
              </p:cNvSpPr>
              <p:nvPr/>
            </p:nvSpPr>
            <p:spPr bwMode="auto">
              <a:xfrm>
                <a:off x="2786" y="2231"/>
                <a:ext cx="26" cy="33"/>
              </a:xfrm>
              <a:custGeom>
                <a:avLst/>
                <a:gdLst>
                  <a:gd name="T0" fmla="*/ 5 w 19"/>
                  <a:gd name="T1" fmla="*/ 24 h 24"/>
                  <a:gd name="T2" fmla="*/ 1 w 19"/>
                  <a:gd name="T3" fmla="*/ 20 h 24"/>
                  <a:gd name="T4" fmla="*/ 2 w 19"/>
                  <a:gd name="T5" fmla="*/ 10 h 24"/>
                  <a:gd name="T6" fmla="*/ 8 w 19"/>
                  <a:gd name="T7" fmla="*/ 2 h 24"/>
                  <a:gd name="T8" fmla="*/ 11 w 19"/>
                  <a:gd name="T9" fmla="*/ 0 h 24"/>
                  <a:gd name="T10" fmla="*/ 14 w 19"/>
                  <a:gd name="T11" fmla="*/ 1 h 24"/>
                  <a:gd name="T12" fmla="*/ 16 w 19"/>
                  <a:gd name="T13" fmla="*/ 3 h 24"/>
                  <a:gd name="T14" fmla="*/ 17 w 19"/>
                  <a:gd name="T15" fmla="*/ 6 h 24"/>
                  <a:gd name="T16" fmla="*/ 18 w 19"/>
                  <a:gd name="T17" fmla="*/ 15 h 24"/>
                  <a:gd name="T18" fmla="*/ 13 w 19"/>
                  <a:gd name="T19" fmla="*/ 22 h 24"/>
                  <a:gd name="T20" fmla="*/ 5 w 19"/>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4">
                    <a:moveTo>
                      <a:pt x="5" y="24"/>
                    </a:moveTo>
                    <a:cubicBezTo>
                      <a:pt x="2" y="24"/>
                      <a:pt x="1" y="22"/>
                      <a:pt x="1" y="20"/>
                    </a:cubicBezTo>
                    <a:cubicBezTo>
                      <a:pt x="0" y="17"/>
                      <a:pt x="1" y="14"/>
                      <a:pt x="2" y="10"/>
                    </a:cubicBezTo>
                    <a:cubicBezTo>
                      <a:pt x="4" y="6"/>
                      <a:pt x="5" y="4"/>
                      <a:pt x="8" y="2"/>
                    </a:cubicBezTo>
                    <a:cubicBezTo>
                      <a:pt x="9" y="1"/>
                      <a:pt x="10" y="0"/>
                      <a:pt x="11" y="0"/>
                    </a:cubicBezTo>
                    <a:cubicBezTo>
                      <a:pt x="12" y="0"/>
                      <a:pt x="13" y="0"/>
                      <a:pt x="14" y="1"/>
                    </a:cubicBezTo>
                    <a:cubicBezTo>
                      <a:pt x="16" y="3"/>
                      <a:pt x="16" y="3"/>
                      <a:pt x="16" y="3"/>
                    </a:cubicBezTo>
                    <a:cubicBezTo>
                      <a:pt x="17" y="6"/>
                      <a:pt x="17" y="6"/>
                      <a:pt x="17" y="6"/>
                    </a:cubicBezTo>
                    <a:cubicBezTo>
                      <a:pt x="19" y="9"/>
                      <a:pt x="19" y="12"/>
                      <a:pt x="18" y="15"/>
                    </a:cubicBezTo>
                    <a:cubicBezTo>
                      <a:pt x="17" y="18"/>
                      <a:pt x="15" y="21"/>
                      <a:pt x="13" y="22"/>
                    </a:cubicBezTo>
                    <a:cubicBezTo>
                      <a:pt x="10" y="24"/>
                      <a:pt x="8" y="24"/>
                      <a:pt x="5"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2" name="Freeform 2318"/>
              <p:cNvSpPr>
                <a:spLocks noEditPoints="1"/>
              </p:cNvSpPr>
              <p:nvPr/>
            </p:nvSpPr>
            <p:spPr bwMode="auto">
              <a:xfrm>
                <a:off x="2786" y="2231"/>
                <a:ext cx="27" cy="35"/>
              </a:xfrm>
              <a:custGeom>
                <a:avLst/>
                <a:gdLst>
                  <a:gd name="T0" fmla="*/ 11 w 20"/>
                  <a:gd name="T1" fmla="*/ 0 h 25"/>
                  <a:gd name="T2" fmla="*/ 14 w 20"/>
                  <a:gd name="T3" fmla="*/ 0 h 25"/>
                  <a:gd name="T4" fmla="*/ 16 w 20"/>
                  <a:gd name="T5" fmla="*/ 3 h 25"/>
                  <a:gd name="T6" fmla="*/ 18 w 20"/>
                  <a:gd name="T7" fmla="*/ 6 h 25"/>
                  <a:gd name="T8" fmla="*/ 19 w 20"/>
                  <a:gd name="T9" fmla="*/ 15 h 25"/>
                  <a:gd name="T10" fmla="*/ 13 w 20"/>
                  <a:gd name="T11" fmla="*/ 23 h 25"/>
                  <a:gd name="T12" fmla="*/ 5 w 20"/>
                  <a:gd name="T13" fmla="*/ 25 h 25"/>
                  <a:gd name="T14" fmla="*/ 0 w 20"/>
                  <a:gd name="T15" fmla="*/ 20 h 25"/>
                  <a:gd name="T16" fmla="*/ 1 w 20"/>
                  <a:gd name="T17" fmla="*/ 10 h 25"/>
                  <a:gd name="T18" fmla="*/ 7 w 20"/>
                  <a:gd name="T19" fmla="*/ 2 h 25"/>
                  <a:gd name="T20" fmla="*/ 11 w 20"/>
                  <a:gd name="T21" fmla="*/ 0 h 25"/>
                  <a:gd name="T22" fmla="*/ 11 w 20"/>
                  <a:gd name="T23" fmla="*/ 1 h 25"/>
                  <a:gd name="T24" fmla="*/ 8 w 20"/>
                  <a:gd name="T25" fmla="*/ 3 h 25"/>
                  <a:gd name="T26" fmla="*/ 8 w 20"/>
                  <a:gd name="T27" fmla="*/ 3 h 25"/>
                  <a:gd name="T28" fmla="*/ 8 w 20"/>
                  <a:gd name="T29" fmla="*/ 3 h 25"/>
                  <a:gd name="T30" fmla="*/ 3 w 20"/>
                  <a:gd name="T31" fmla="*/ 11 h 25"/>
                  <a:gd name="T32" fmla="*/ 1 w 20"/>
                  <a:gd name="T33" fmla="*/ 20 h 25"/>
                  <a:gd name="T34" fmla="*/ 5 w 20"/>
                  <a:gd name="T35" fmla="*/ 24 h 25"/>
                  <a:gd name="T36" fmla="*/ 12 w 20"/>
                  <a:gd name="T37" fmla="*/ 22 h 25"/>
                  <a:gd name="T38" fmla="*/ 12 w 20"/>
                  <a:gd name="T39" fmla="*/ 21 h 25"/>
                  <a:gd name="T40" fmla="*/ 13 w 20"/>
                  <a:gd name="T41" fmla="*/ 21 h 25"/>
                  <a:gd name="T42" fmla="*/ 17 w 20"/>
                  <a:gd name="T43" fmla="*/ 15 h 25"/>
                  <a:gd name="T44" fmla="*/ 17 w 20"/>
                  <a:gd name="T45" fmla="*/ 7 h 25"/>
                  <a:gd name="T46" fmla="*/ 15 w 20"/>
                  <a:gd name="T47" fmla="*/ 3 h 25"/>
                  <a:gd name="T48" fmla="*/ 13 w 20"/>
                  <a:gd name="T49" fmla="*/ 1 h 25"/>
                  <a:gd name="T50" fmla="*/ 11 w 20"/>
                  <a:gd name="T5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25">
                    <a:moveTo>
                      <a:pt x="11" y="0"/>
                    </a:moveTo>
                    <a:cubicBezTo>
                      <a:pt x="12" y="0"/>
                      <a:pt x="13" y="0"/>
                      <a:pt x="14" y="0"/>
                    </a:cubicBezTo>
                    <a:cubicBezTo>
                      <a:pt x="16" y="3"/>
                      <a:pt x="16" y="3"/>
                      <a:pt x="16" y="3"/>
                    </a:cubicBezTo>
                    <a:cubicBezTo>
                      <a:pt x="18" y="6"/>
                      <a:pt x="18" y="6"/>
                      <a:pt x="18" y="6"/>
                    </a:cubicBezTo>
                    <a:cubicBezTo>
                      <a:pt x="19" y="8"/>
                      <a:pt x="20" y="12"/>
                      <a:pt x="19" y="15"/>
                    </a:cubicBezTo>
                    <a:cubicBezTo>
                      <a:pt x="18" y="18"/>
                      <a:pt x="16" y="21"/>
                      <a:pt x="13" y="23"/>
                    </a:cubicBezTo>
                    <a:cubicBezTo>
                      <a:pt x="10" y="25"/>
                      <a:pt x="8" y="25"/>
                      <a:pt x="5" y="25"/>
                    </a:cubicBezTo>
                    <a:cubicBezTo>
                      <a:pt x="2" y="25"/>
                      <a:pt x="0" y="23"/>
                      <a:pt x="0" y="20"/>
                    </a:cubicBezTo>
                    <a:cubicBezTo>
                      <a:pt x="0" y="17"/>
                      <a:pt x="0" y="14"/>
                      <a:pt x="1" y="10"/>
                    </a:cubicBezTo>
                    <a:cubicBezTo>
                      <a:pt x="3" y="6"/>
                      <a:pt x="5" y="4"/>
                      <a:pt x="7" y="2"/>
                    </a:cubicBezTo>
                    <a:cubicBezTo>
                      <a:pt x="9" y="0"/>
                      <a:pt x="10" y="0"/>
                      <a:pt x="11" y="0"/>
                    </a:cubicBezTo>
                    <a:moveTo>
                      <a:pt x="11" y="1"/>
                    </a:moveTo>
                    <a:cubicBezTo>
                      <a:pt x="11" y="1"/>
                      <a:pt x="10" y="1"/>
                      <a:pt x="8" y="3"/>
                    </a:cubicBezTo>
                    <a:cubicBezTo>
                      <a:pt x="8" y="3"/>
                      <a:pt x="8" y="3"/>
                      <a:pt x="8" y="3"/>
                    </a:cubicBezTo>
                    <a:cubicBezTo>
                      <a:pt x="8" y="3"/>
                      <a:pt x="8" y="3"/>
                      <a:pt x="8" y="3"/>
                    </a:cubicBezTo>
                    <a:cubicBezTo>
                      <a:pt x="6" y="5"/>
                      <a:pt x="4" y="7"/>
                      <a:pt x="3" y="11"/>
                    </a:cubicBezTo>
                    <a:cubicBezTo>
                      <a:pt x="1" y="14"/>
                      <a:pt x="1" y="17"/>
                      <a:pt x="1" y="20"/>
                    </a:cubicBezTo>
                    <a:cubicBezTo>
                      <a:pt x="2" y="21"/>
                      <a:pt x="2" y="23"/>
                      <a:pt x="5" y="24"/>
                    </a:cubicBezTo>
                    <a:cubicBezTo>
                      <a:pt x="8" y="24"/>
                      <a:pt x="10" y="23"/>
                      <a:pt x="12" y="22"/>
                    </a:cubicBezTo>
                    <a:cubicBezTo>
                      <a:pt x="12" y="21"/>
                      <a:pt x="12" y="21"/>
                      <a:pt x="12" y="21"/>
                    </a:cubicBezTo>
                    <a:cubicBezTo>
                      <a:pt x="13" y="21"/>
                      <a:pt x="13" y="21"/>
                      <a:pt x="13" y="21"/>
                    </a:cubicBezTo>
                    <a:cubicBezTo>
                      <a:pt x="15" y="20"/>
                      <a:pt x="17" y="18"/>
                      <a:pt x="17" y="15"/>
                    </a:cubicBezTo>
                    <a:cubicBezTo>
                      <a:pt x="18" y="12"/>
                      <a:pt x="18" y="9"/>
                      <a:pt x="17" y="7"/>
                    </a:cubicBezTo>
                    <a:cubicBezTo>
                      <a:pt x="15" y="3"/>
                      <a:pt x="15" y="3"/>
                      <a:pt x="15" y="3"/>
                    </a:cubicBezTo>
                    <a:cubicBezTo>
                      <a:pt x="13" y="1"/>
                      <a:pt x="13" y="1"/>
                      <a:pt x="13" y="1"/>
                    </a:cubicBezTo>
                    <a:cubicBezTo>
                      <a:pt x="13" y="1"/>
                      <a:pt x="12" y="1"/>
                      <a:pt x="11"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3" name="Freeform 2319"/>
              <p:cNvSpPr>
                <a:spLocks/>
              </p:cNvSpPr>
              <p:nvPr/>
            </p:nvSpPr>
            <p:spPr bwMode="auto">
              <a:xfrm>
                <a:off x="2512" y="2177"/>
                <a:ext cx="43" cy="45"/>
              </a:xfrm>
              <a:custGeom>
                <a:avLst/>
                <a:gdLst>
                  <a:gd name="T0" fmla="*/ 20 w 31"/>
                  <a:gd name="T1" fmla="*/ 32 h 32"/>
                  <a:gd name="T2" fmla="*/ 14 w 31"/>
                  <a:gd name="T3" fmla="*/ 30 h 32"/>
                  <a:gd name="T4" fmla="*/ 7 w 31"/>
                  <a:gd name="T5" fmla="*/ 26 h 32"/>
                  <a:gd name="T6" fmla="*/ 1 w 31"/>
                  <a:gd name="T7" fmla="*/ 23 h 32"/>
                  <a:gd name="T8" fmla="*/ 1 w 31"/>
                  <a:gd name="T9" fmla="*/ 20 h 32"/>
                  <a:gd name="T10" fmla="*/ 8 w 31"/>
                  <a:gd name="T11" fmla="*/ 12 h 32"/>
                  <a:gd name="T12" fmla="*/ 9 w 31"/>
                  <a:gd name="T13" fmla="*/ 5 h 32"/>
                  <a:gd name="T14" fmla="*/ 12 w 31"/>
                  <a:gd name="T15" fmla="*/ 0 h 32"/>
                  <a:gd name="T16" fmla="*/ 12 w 31"/>
                  <a:gd name="T17" fmla="*/ 0 h 32"/>
                  <a:gd name="T18" fmla="*/ 17 w 31"/>
                  <a:gd name="T19" fmla="*/ 3 h 32"/>
                  <a:gd name="T20" fmla="*/ 22 w 31"/>
                  <a:gd name="T21" fmla="*/ 10 h 32"/>
                  <a:gd name="T22" fmla="*/ 30 w 31"/>
                  <a:gd name="T23" fmla="*/ 23 h 32"/>
                  <a:gd name="T24" fmla="*/ 30 w 31"/>
                  <a:gd name="T25" fmla="*/ 29 h 32"/>
                  <a:gd name="T26" fmla="*/ 27 w 31"/>
                  <a:gd name="T27" fmla="*/ 31 h 32"/>
                  <a:gd name="T28" fmla="*/ 20 w 3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2">
                    <a:moveTo>
                      <a:pt x="20" y="32"/>
                    </a:moveTo>
                    <a:cubicBezTo>
                      <a:pt x="14" y="30"/>
                      <a:pt x="14" y="30"/>
                      <a:pt x="14" y="30"/>
                    </a:cubicBezTo>
                    <a:cubicBezTo>
                      <a:pt x="7" y="26"/>
                      <a:pt x="7" y="26"/>
                      <a:pt x="7" y="26"/>
                    </a:cubicBezTo>
                    <a:cubicBezTo>
                      <a:pt x="4" y="25"/>
                      <a:pt x="1" y="24"/>
                      <a:pt x="1" y="23"/>
                    </a:cubicBezTo>
                    <a:cubicBezTo>
                      <a:pt x="0" y="22"/>
                      <a:pt x="0" y="21"/>
                      <a:pt x="1" y="20"/>
                    </a:cubicBezTo>
                    <a:cubicBezTo>
                      <a:pt x="1" y="19"/>
                      <a:pt x="2" y="17"/>
                      <a:pt x="8" y="12"/>
                    </a:cubicBezTo>
                    <a:cubicBezTo>
                      <a:pt x="8" y="12"/>
                      <a:pt x="9" y="11"/>
                      <a:pt x="9" y="5"/>
                    </a:cubicBezTo>
                    <a:cubicBezTo>
                      <a:pt x="9" y="2"/>
                      <a:pt x="10" y="0"/>
                      <a:pt x="12" y="0"/>
                    </a:cubicBezTo>
                    <a:cubicBezTo>
                      <a:pt x="12" y="0"/>
                      <a:pt x="12" y="0"/>
                      <a:pt x="12" y="0"/>
                    </a:cubicBezTo>
                    <a:cubicBezTo>
                      <a:pt x="13" y="0"/>
                      <a:pt x="15" y="1"/>
                      <a:pt x="17" y="3"/>
                    </a:cubicBezTo>
                    <a:cubicBezTo>
                      <a:pt x="22" y="10"/>
                      <a:pt x="22" y="10"/>
                      <a:pt x="22" y="10"/>
                    </a:cubicBezTo>
                    <a:cubicBezTo>
                      <a:pt x="25" y="12"/>
                      <a:pt x="27" y="16"/>
                      <a:pt x="30" y="23"/>
                    </a:cubicBezTo>
                    <a:cubicBezTo>
                      <a:pt x="31" y="25"/>
                      <a:pt x="31" y="27"/>
                      <a:pt x="30" y="29"/>
                    </a:cubicBezTo>
                    <a:cubicBezTo>
                      <a:pt x="27" y="31"/>
                      <a:pt x="27" y="31"/>
                      <a:pt x="27" y="31"/>
                    </a:cubicBezTo>
                    <a:cubicBezTo>
                      <a:pt x="20" y="32"/>
                      <a:pt x="20" y="32"/>
                      <a:pt x="20"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4" name="Freeform 2320"/>
              <p:cNvSpPr>
                <a:spLocks noEditPoints="1"/>
              </p:cNvSpPr>
              <p:nvPr/>
            </p:nvSpPr>
            <p:spPr bwMode="auto">
              <a:xfrm>
                <a:off x="2511" y="2176"/>
                <a:ext cx="44" cy="47"/>
              </a:xfrm>
              <a:custGeom>
                <a:avLst/>
                <a:gdLst>
                  <a:gd name="T0" fmla="*/ 13 w 32"/>
                  <a:gd name="T1" fmla="*/ 0 h 34"/>
                  <a:gd name="T2" fmla="*/ 19 w 32"/>
                  <a:gd name="T3" fmla="*/ 4 h 34"/>
                  <a:gd name="T4" fmla="*/ 24 w 32"/>
                  <a:gd name="T5" fmla="*/ 11 h 34"/>
                  <a:gd name="T6" fmla="*/ 32 w 32"/>
                  <a:gd name="T7" fmla="*/ 24 h 34"/>
                  <a:gd name="T8" fmla="*/ 32 w 32"/>
                  <a:gd name="T9" fmla="*/ 30 h 34"/>
                  <a:gd name="T10" fmla="*/ 29 w 32"/>
                  <a:gd name="T11" fmla="*/ 33 h 34"/>
                  <a:gd name="T12" fmla="*/ 21 w 32"/>
                  <a:gd name="T13" fmla="*/ 34 h 34"/>
                  <a:gd name="T14" fmla="*/ 14 w 32"/>
                  <a:gd name="T15" fmla="*/ 31 h 34"/>
                  <a:gd name="T16" fmla="*/ 8 w 32"/>
                  <a:gd name="T17" fmla="*/ 27 h 34"/>
                  <a:gd name="T18" fmla="*/ 1 w 32"/>
                  <a:gd name="T19" fmla="*/ 21 h 34"/>
                  <a:gd name="T20" fmla="*/ 8 w 32"/>
                  <a:gd name="T21" fmla="*/ 13 h 34"/>
                  <a:gd name="T22" fmla="*/ 9 w 32"/>
                  <a:gd name="T23" fmla="*/ 6 h 34"/>
                  <a:gd name="T24" fmla="*/ 13 w 32"/>
                  <a:gd name="T25" fmla="*/ 0 h 34"/>
                  <a:gd name="T26" fmla="*/ 13 w 32"/>
                  <a:gd name="T27" fmla="*/ 0 h 34"/>
                  <a:gd name="T28" fmla="*/ 13 w 32"/>
                  <a:gd name="T29" fmla="*/ 2 h 34"/>
                  <a:gd name="T30" fmla="*/ 13 w 32"/>
                  <a:gd name="T31" fmla="*/ 2 h 34"/>
                  <a:gd name="T32" fmla="*/ 13 w 32"/>
                  <a:gd name="T33" fmla="*/ 2 h 34"/>
                  <a:gd name="T34" fmla="*/ 13 w 32"/>
                  <a:gd name="T35" fmla="*/ 2 h 34"/>
                  <a:gd name="T36" fmla="*/ 11 w 32"/>
                  <a:gd name="T37" fmla="*/ 6 h 34"/>
                  <a:gd name="T38" fmla="*/ 9 w 32"/>
                  <a:gd name="T39" fmla="*/ 14 h 34"/>
                  <a:gd name="T40" fmla="*/ 2 w 32"/>
                  <a:gd name="T41" fmla="*/ 21 h 34"/>
                  <a:gd name="T42" fmla="*/ 2 w 32"/>
                  <a:gd name="T43" fmla="*/ 22 h 34"/>
                  <a:gd name="T44" fmla="*/ 2 w 32"/>
                  <a:gd name="T45" fmla="*/ 22 h 34"/>
                  <a:gd name="T46" fmla="*/ 2 w 32"/>
                  <a:gd name="T47" fmla="*/ 23 h 34"/>
                  <a:gd name="T48" fmla="*/ 8 w 32"/>
                  <a:gd name="T49" fmla="*/ 26 h 34"/>
                  <a:gd name="T50" fmla="*/ 9 w 32"/>
                  <a:gd name="T51" fmla="*/ 26 h 34"/>
                  <a:gd name="T52" fmla="*/ 9 w 32"/>
                  <a:gd name="T53" fmla="*/ 26 h 34"/>
                  <a:gd name="T54" fmla="*/ 15 w 32"/>
                  <a:gd name="T55" fmla="*/ 30 h 34"/>
                  <a:gd name="T56" fmla="*/ 21 w 32"/>
                  <a:gd name="T57" fmla="*/ 33 h 34"/>
                  <a:gd name="T58" fmla="*/ 28 w 32"/>
                  <a:gd name="T59" fmla="*/ 32 h 34"/>
                  <a:gd name="T60" fmla="*/ 30 w 32"/>
                  <a:gd name="T61" fmla="*/ 29 h 34"/>
                  <a:gd name="T62" fmla="*/ 30 w 32"/>
                  <a:gd name="T63" fmla="*/ 24 h 34"/>
                  <a:gd name="T64" fmla="*/ 23 w 32"/>
                  <a:gd name="T65" fmla="*/ 12 h 34"/>
                  <a:gd name="T66" fmla="*/ 23 w 32"/>
                  <a:gd name="T67" fmla="*/ 12 h 34"/>
                  <a:gd name="T68" fmla="*/ 23 w 32"/>
                  <a:gd name="T69" fmla="*/ 12 h 34"/>
                  <a:gd name="T70" fmla="*/ 18 w 32"/>
                  <a:gd name="T71" fmla="*/ 5 h 34"/>
                  <a:gd name="T72" fmla="*/ 13 w 32"/>
                  <a:gd name="T73"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34">
                    <a:moveTo>
                      <a:pt x="13" y="0"/>
                    </a:moveTo>
                    <a:cubicBezTo>
                      <a:pt x="15" y="0"/>
                      <a:pt x="17" y="2"/>
                      <a:pt x="19" y="4"/>
                    </a:cubicBezTo>
                    <a:cubicBezTo>
                      <a:pt x="24" y="11"/>
                      <a:pt x="24" y="11"/>
                      <a:pt x="24" y="11"/>
                    </a:cubicBezTo>
                    <a:cubicBezTo>
                      <a:pt x="27" y="13"/>
                      <a:pt x="29" y="17"/>
                      <a:pt x="32" y="24"/>
                    </a:cubicBezTo>
                    <a:cubicBezTo>
                      <a:pt x="32" y="26"/>
                      <a:pt x="32" y="28"/>
                      <a:pt x="32" y="30"/>
                    </a:cubicBezTo>
                    <a:cubicBezTo>
                      <a:pt x="29" y="33"/>
                      <a:pt x="29" y="33"/>
                      <a:pt x="29" y="33"/>
                    </a:cubicBezTo>
                    <a:cubicBezTo>
                      <a:pt x="21" y="34"/>
                      <a:pt x="21" y="34"/>
                      <a:pt x="21" y="34"/>
                    </a:cubicBezTo>
                    <a:cubicBezTo>
                      <a:pt x="14" y="31"/>
                      <a:pt x="14" y="31"/>
                      <a:pt x="14" y="31"/>
                    </a:cubicBezTo>
                    <a:cubicBezTo>
                      <a:pt x="8" y="27"/>
                      <a:pt x="8" y="27"/>
                      <a:pt x="8" y="27"/>
                    </a:cubicBezTo>
                    <a:cubicBezTo>
                      <a:pt x="2" y="26"/>
                      <a:pt x="0" y="24"/>
                      <a:pt x="1" y="21"/>
                    </a:cubicBezTo>
                    <a:cubicBezTo>
                      <a:pt x="1" y="20"/>
                      <a:pt x="4" y="17"/>
                      <a:pt x="8" y="13"/>
                    </a:cubicBezTo>
                    <a:cubicBezTo>
                      <a:pt x="9" y="12"/>
                      <a:pt x="9" y="10"/>
                      <a:pt x="9" y="6"/>
                    </a:cubicBezTo>
                    <a:cubicBezTo>
                      <a:pt x="9" y="3"/>
                      <a:pt x="10" y="1"/>
                      <a:pt x="13" y="0"/>
                    </a:cubicBezTo>
                    <a:cubicBezTo>
                      <a:pt x="13" y="0"/>
                      <a:pt x="13" y="0"/>
                      <a:pt x="13" y="0"/>
                    </a:cubicBezTo>
                    <a:moveTo>
                      <a:pt x="13" y="2"/>
                    </a:moveTo>
                    <a:cubicBezTo>
                      <a:pt x="13" y="2"/>
                      <a:pt x="13" y="2"/>
                      <a:pt x="13" y="2"/>
                    </a:cubicBezTo>
                    <a:cubicBezTo>
                      <a:pt x="13" y="2"/>
                      <a:pt x="13" y="2"/>
                      <a:pt x="13" y="2"/>
                    </a:cubicBezTo>
                    <a:cubicBezTo>
                      <a:pt x="13" y="2"/>
                      <a:pt x="13" y="2"/>
                      <a:pt x="13" y="2"/>
                    </a:cubicBezTo>
                    <a:cubicBezTo>
                      <a:pt x="10" y="2"/>
                      <a:pt x="10" y="5"/>
                      <a:pt x="11" y="6"/>
                    </a:cubicBezTo>
                    <a:cubicBezTo>
                      <a:pt x="11" y="12"/>
                      <a:pt x="9" y="13"/>
                      <a:pt x="9" y="14"/>
                    </a:cubicBezTo>
                    <a:cubicBezTo>
                      <a:pt x="3" y="19"/>
                      <a:pt x="2" y="21"/>
                      <a:pt x="2" y="21"/>
                    </a:cubicBezTo>
                    <a:cubicBezTo>
                      <a:pt x="2" y="22"/>
                      <a:pt x="2" y="22"/>
                      <a:pt x="2" y="22"/>
                    </a:cubicBezTo>
                    <a:cubicBezTo>
                      <a:pt x="2" y="22"/>
                      <a:pt x="2" y="22"/>
                      <a:pt x="2" y="22"/>
                    </a:cubicBezTo>
                    <a:cubicBezTo>
                      <a:pt x="2" y="22"/>
                      <a:pt x="2" y="23"/>
                      <a:pt x="2" y="23"/>
                    </a:cubicBezTo>
                    <a:cubicBezTo>
                      <a:pt x="3" y="24"/>
                      <a:pt x="5" y="25"/>
                      <a:pt x="8" y="26"/>
                    </a:cubicBezTo>
                    <a:cubicBezTo>
                      <a:pt x="9" y="26"/>
                      <a:pt x="9" y="26"/>
                      <a:pt x="9" y="26"/>
                    </a:cubicBezTo>
                    <a:cubicBezTo>
                      <a:pt x="9" y="26"/>
                      <a:pt x="9" y="26"/>
                      <a:pt x="9" y="26"/>
                    </a:cubicBezTo>
                    <a:cubicBezTo>
                      <a:pt x="15" y="30"/>
                      <a:pt x="15" y="30"/>
                      <a:pt x="15" y="30"/>
                    </a:cubicBezTo>
                    <a:cubicBezTo>
                      <a:pt x="21" y="33"/>
                      <a:pt x="21" y="33"/>
                      <a:pt x="21" y="33"/>
                    </a:cubicBezTo>
                    <a:cubicBezTo>
                      <a:pt x="28" y="32"/>
                      <a:pt x="28" y="32"/>
                      <a:pt x="28" y="32"/>
                    </a:cubicBezTo>
                    <a:cubicBezTo>
                      <a:pt x="30" y="29"/>
                      <a:pt x="30" y="29"/>
                      <a:pt x="30" y="29"/>
                    </a:cubicBezTo>
                    <a:cubicBezTo>
                      <a:pt x="31" y="28"/>
                      <a:pt x="31" y="26"/>
                      <a:pt x="30" y="24"/>
                    </a:cubicBezTo>
                    <a:cubicBezTo>
                      <a:pt x="28" y="18"/>
                      <a:pt x="26" y="14"/>
                      <a:pt x="23" y="12"/>
                    </a:cubicBezTo>
                    <a:cubicBezTo>
                      <a:pt x="23" y="12"/>
                      <a:pt x="23" y="12"/>
                      <a:pt x="23" y="12"/>
                    </a:cubicBezTo>
                    <a:cubicBezTo>
                      <a:pt x="23" y="12"/>
                      <a:pt x="23" y="12"/>
                      <a:pt x="23" y="12"/>
                    </a:cubicBezTo>
                    <a:cubicBezTo>
                      <a:pt x="18" y="5"/>
                      <a:pt x="18" y="5"/>
                      <a:pt x="18" y="5"/>
                    </a:cubicBezTo>
                    <a:cubicBezTo>
                      <a:pt x="16" y="3"/>
                      <a:pt x="14" y="2"/>
                      <a:pt x="1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5" name="Freeform 2321"/>
              <p:cNvSpPr>
                <a:spLocks/>
              </p:cNvSpPr>
              <p:nvPr/>
            </p:nvSpPr>
            <p:spPr bwMode="auto">
              <a:xfrm>
                <a:off x="2665" y="2310"/>
                <a:ext cx="81" cy="75"/>
              </a:xfrm>
              <a:custGeom>
                <a:avLst/>
                <a:gdLst>
                  <a:gd name="T0" fmla="*/ 15 w 59"/>
                  <a:gd name="T1" fmla="*/ 55 h 55"/>
                  <a:gd name="T2" fmla="*/ 14 w 59"/>
                  <a:gd name="T3" fmla="*/ 53 h 55"/>
                  <a:gd name="T4" fmla="*/ 10 w 59"/>
                  <a:gd name="T5" fmla="*/ 45 h 55"/>
                  <a:gd name="T6" fmla="*/ 0 w 59"/>
                  <a:gd name="T7" fmla="*/ 49 h 55"/>
                  <a:gd name="T8" fmla="*/ 0 w 59"/>
                  <a:gd name="T9" fmla="*/ 48 h 55"/>
                  <a:gd name="T10" fmla="*/ 2 w 59"/>
                  <a:gd name="T11" fmla="*/ 46 h 55"/>
                  <a:gd name="T12" fmla="*/ 9 w 59"/>
                  <a:gd name="T13" fmla="*/ 38 h 55"/>
                  <a:gd name="T14" fmla="*/ 9 w 59"/>
                  <a:gd name="T15" fmla="*/ 38 h 55"/>
                  <a:gd name="T16" fmla="*/ 9 w 59"/>
                  <a:gd name="T17" fmla="*/ 38 h 55"/>
                  <a:gd name="T18" fmla="*/ 10 w 59"/>
                  <a:gd name="T19" fmla="*/ 32 h 55"/>
                  <a:gd name="T20" fmla="*/ 13 w 59"/>
                  <a:gd name="T21" fmla="*/ 0 h 55"/>
                  <a:gd name="T22" fmla="*/ 13 w 59"/>
                  <a:gd name="T23" fmla="*/ 0 h 55"/>
                  <a:gd name="T24" fmla="*/ 16 w 59"/>
                  <a:gd name="T25" fmla="*/ 2 h 55"/>
                  <a:gd name="T26" fmla="*/ 17 w 59"/>
                  <a:gd name="T27" fmla="*/ 7 h 55"/>
                  <a:gd name="T28" fmla="*/ 17 w 59"/>
                  <a:gd name="T29" fmla="*/ 13 h 55"/>
                  <a:gd name="T30" fmla="*/ 20 w 59"/>
                  <a:gd name="T31" fmla="*/ 15 h 55"/>
                  <a:gd name="T32" fmla="*/ 21 w 59"/>
                  <a:gd name="T33" fmla="*/ 15 h 55"/>
                  <a:gd name="T34" fmla="*/ 26 w 59"/>
                  <a:gd name="T35" fmla="*/ 14 h 55"/>
                  <a:gd name="T36" fmla="*/ 28 w 59"/>
                  <a:gd name="T37" fmla="*/ 16 h 55"/>
                  <a:gd name="T38" fmla="*/ 30 w 59"/>
                  <a:gd name="T39" fmla="*/ 19 h 55"/>
                  <a:gd name="T40" fmla="*/ 35 w 59"/>
                  <a:gd name="T41" fmla="*/ 24 h 55"/>
                  <a:gd name="T42" fmla="*/ 46 w 59"/>
                  <a:gd name="T43" fmla="*/ 31 h 55"/>
                  <a:gd name="T44" fmla="*/ 47 w 59"/>
                  <a:gd name="T45" fmla="*/ 39 h 55"/>
                  <a:gd name="T46" fmla="*/ 47 w 59"/>
                  <a:gd name="T47" fmla="*/ 39 h 55"/>
                  <a:gd name="T48" fmla="*/ 47 w 59"/>
                  <a:gd name="T49" fmla="*/ 39 h 55"/>
                  <a:gd name="T50" fmla="*/ 55 w 59"/>
                  <a:gd name="T51" fmla="*/ 41 h 55"/>
                  <a:gd name="T52" fmla="*/ 59 w 59"/>
                  <a:gd name="T53" fmla="*/ 42 h 55"/>
                  <a:gd name="T54" fmla="*/ 59 w 59"/>
                  <a:gd name="T55" fmla="*/ 42 h 55"/>
                  <a:gd name="T56" fmla="*/ 59 w 59"/>
                  <a:gd name="T57" fmla="*/ 42 h 55"/>
                  <a:gd name="T58" fmla="*/ 58 w 59"/>
                  <a:gd name="T59" fmla="*/ 45 h 55"/>
                  <a:gd name="T60" fmla="*/ 58 w 59"/>
                  <a:gd name="T61" fmla="*/ 45 h 55"/>
                  <a:gd name="T62" fmla="*/ 53 w 59"/>
                  <a:gd name="T63" fmla="*/ 47 h 55"/>
                  <a:gd name="T64" fmla="*/ 46 w 59"/>
                  <a:gd name="T65" fmla="*/ 46 h 55"/>
                  <a:gd name="T66" fmla="*/ 35 w 59"/>
                  <a:gd name="T67" fmla="*/ 38 h 55"/>
                  <a:gd name="T68" fmla="*/ 35 w 59"/>
                  <a:gd name="T69" fmla="*/ 38 h 55"/>
                  <a:gd name="T70" fmla="*/ 35 w 59"/>
                  <a:gd name="T71" fmla="*/ 38 h 55"/>
                  <a:gd name="T72" fmla="*/ 31 w 59"/>
                  <a:gd name="T73" fmla="*/ 39 h 55"/>
                  <a:gd name="T74" fmla="*/ 30 w 59"/>
                  <a:gd name="T75" fmla="*/ 39 h 55"/>
                  <a:gd name="T76" fmla="*/ 30 w 59"/>
                  <a:gd name="T77" fmla="*/ 39 h 55"/>
                  <a:gd name="T78" fmla="*/ 18 w 59"/>
                  <a:gd name="T79" fmla="*/ 52 h 55"/>
                  <a:gd name="T80" fmla="*/ 15 w 59"/>
                  <a:gd name="T8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55">
                    <a:moveTo>
                      <a:pt x="15" y="55"/>
                    </a:moveTo>
                    <a:cubicBezTo>
                      <a:pt x="14" y="55"/>
                      <a:pt x="14" y="54"/>
                      <a:pt x="14" y="53"/>
                    </a:cubicBezTo>
                    <a:cubicBezTo>
                      <a:pt x="13" y="49"/>
                      <a:pt x="13" y="45"/>
                      <a:pt x="10" y="45"/>
                    </a:cubicBezTo>
                    <a:cubicBezTo>
                      <a:pt x="8" y="45"/>
                      <a:pt x="5" y="46"/>
                      <a:pt x="0" y="49"/>
                    </a:cubicBezTo>
                    <a:cubicBezTo>
                      <a:pt x="0" y="49"/>
                      <a:pt x="0" y="49"/>
                      <a:pt x="0" y="48"/>
                    </a:cubicBezTo>
                    <a:cubicBezTo>
                      <a:pt x="0" y="48"/>
                      <a:pt x="1" y="47"/>
                      <a:pt x="2" y="46"/>
                    </a:cubicBezTo>
                    <a:cubicBezTo>
                      <a:pt x="9" y="38"/>
                      <a:pt x="9" y="38"/>
                      <a:pt x="9" y="38"/>
                    </a:cubicBezTo>
                    <a:cubicBezTo>
                      <a:pt x="9" y="38"/>
                      <a:pt x="9" y="38"/>
                      <a:pt x="9" y="38"/>
                    </a:cubicBezTo>
                    <a:cubicBezTo>
                      <a:pt x="9" y="38"/>
                      <a:pt x="9" y="38"/>
                      <a:pt x="9" y="38"/>
                    </a:cubicBezTo>
                    <a:cubicBezTo>
                      <a:pt x="10" y="32"/>
                      <a:pt x="10" y="32"/>
                      <a:pt x="10" y="32"/>
                    </a:cubicBezTo>
                    <a:cubicBezTo>
                      <a:pt x="9" y="25"/>
                      <a:pt x="10" y="14"/>
                      <a:pt x="13" y="0"/>
                    </a:cubicBezTo>
                    <a:cubicBezTo>
                      <a:pt x="13" y="0"/>
                      <a:pt x="13" y="0"/>
                      <a:pt x="13" y="0"/>
                    </a:cubicBezTo>
                    <a:cubicBezTo>
                      <a:pt x="14" y="0"/>
                      <a:pt x="15" y="0"/>
                      <a:pt x="16" y="2"/>
                    </a:cubicBezTo>
                    <a:cubicBezTo>
                      <a:pt x="17" y="5"/>
                      <a:pt x="18" y="6"/>
                      <a:pt x="17" y="7"/>
                    </a:cubicBezTo>
                    <a:cubicBezTo>
                      <a:pt x="16" y="9"/>
                      <a:pt x="16" y="11"/>
                      <a:pt x="17" y="13"/>
                    </a:cubicBezTo>
                    <a:cubicBezTo>
                      <a:pt x="18" y="14"/>
                      <a:pt x="19" y="15"/>
                      <a:pt x="20" y="15"/>
                    </a:cubicBezTo>
                    <a:cubicBezTo>
                      <a:pt x="21" y="15"/>
                      <a:pt x="21" y="15"/>
                      <a:pt x="21" y="15"/>
                    </a:cubicBezTo>
                    <a:cubicBezTo>
                      <a:pt x="23" y="14"/>
                      <a:pt x="25" y="14"/>
                      <a:pt x="26" y="14"/>
                    </a:cubicBezTo>
                    <a:cubicBezTo>
                      <a:pt x="28" y="16"/>
                      <a:pt x="28" y="16"/>
                      <a:pt x="28" y="16"/>
                    </a:cubicBezTo>
                    <a:cubicBezTo>
                      <a:pt x="30" y="19"/>
                      <a:pt x="30" y="19"/>
                      <a:pt x="30" y="19"/>
                    </a:cubicBezTo>
                    <a:cubicBezTo>
                      <a:pt x="35" y="24"/>
                      <a:pt x="35" y="24"/>
                      <a:pt x="35" y="24"/>
                    </a:cubicBezTo>
                    <a:cubicBezTo>
                      <a:pt x="43" y="28"/>
                      <a:pt x="45" y="30"/>
                      <a:pt x="46" y="31"/>
                    </a:cubicBezTo>
                    <a:cubicBezTo>
                      <a:pt x="47" y="39"/>
                      <a:pt x="47" y="39"/>
                      <a:pt x="47" y="39"/>
                    </a:cubicBezTo>
                    <a:cubicBezTo>
                      <a:pt x="47" y="39"/>
                      <a:pt x="47" y="39"/>
                      <a:pt x="47" y="39"/>
                    </a:cubicBezTo>
                    <a:cubicBezTo>
                      <a:pt x="47" y="39"/>
                      <a:pt x="47" y="39"/>
                      <a:pt x="47" y="39"/>
                    </a:cubicBezTo>
                    <a:cubicBezTo>
                      <a:pt x="55" y="41"/>
                      <a:pt x="55" y="41"/>
                      <a:pt x="55" y="41"/>
                    </a:cubicBezTo>
                    <a:cubicBezTo>
                      <a:pt x="58" y="41"/>
                      <a:pt x="58" y="41"/>
                      <a:pt x="59" y="42"/>
                    </a:cubicBezTo>
                    <a:cubicBezTo>
                      <a:pt x="59" y="42"/>
                      <a:pt x="59" y="42"/>
                      <a:pt x="59" y="42"/>
                    </a:cubicBezTo>
                    <a:cubicBezTo>
                      <a:pt x="59" y="42"/>
                      <a:pt x="59" y="42"/>
                      <a:pt x="59" y="42"/>
                    </a:cubicBezTo>
                    <a:cubicBezTo>
                      <a:pt x="59" y="42"/>
                      <a:pt x="59" y="43"/>
                      <a:pt x="58" y="45"/>
                    </a:cubicBezTo>
                    <a:cubicBezTo>
                      <a:pt x="58" y="45"/>
                      <a:pt x="58" y="45"/>
                      <a:pt x="58" y="45"/>
                    </a:cubicBezTo>
                    <a:cubicBezTo>
                      <a:pt x="56" y="46"/>
                      <a:pt x="55" y="47"/>
                      <a:pt x="53" y="47"/>
                    </a:cubicBezTo>
                    <a:cubicBezTo>
                      <a:pt x="46" y="46"/>
                      <a:pt x="46" y="46"/>
                      <a:pt x="46" y="46"/>
                    </a:cubicBezTo>
                    <a:cubicBezTo>
                      <a:pt x="35" y="38"/>
                      <a:pt x="35" y="38"/>
                      <a:pt x="35" y="38"/>
                    </a:cubicBezTo>
                    <a:cubicBezTo>
                      <a:pt x="35" y="38"/>
                      <a:pt x="35" y="38"/>
                      <a:pt x="35" y="38"/>
                    </a:cubicBezTo>
                    <a:cubicBezTo>
                      <a:pt x="35" y="38"/>
                      <a:pt x="35" y="38"/>
                      <a:pt x="35" y="38"/>
                    </a:cubicBezTo>
                    <a:cubicBezTo>
                      <a:pt x="31" y="39"/>
                      <a:pt x="31" y="39"/>
                      <a:pt x="31" y="39"/>
                    </a:cubicBezTo>
                    <a:cubicBezTo>
                      <a:pt x="30" y="39"/>
                      <a:pt x="30" y="39"/>
                      <a:pt x="30" y="39"/>
                    </a:cubicBezTo>
                    <a:cubicBezTo>
                      <a:pt x="30" y="39"/>
                      <a:pt x="30" y="39"/>
                      <a:pt x="30" y="39"/>
                    </a:cubicBezTo>
                    <a:cubicBezTo>
                      <a:pt x="18" y="52"/>
                      <a:pt x="18" y="52"/>
                      <a:pt x="18" y="52"/>
                    </a:cubicBezTo>
                    <a:cubicBezTo>
                      <a:pt x="16" y="54"/>
                      <a:pt x="15" y="55"/>
                      <a:pt x="15" y="5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6" name="Freeform 2322"/>
              <p:cNvSpPr>
                <a:spLocks noEditPoints="1"/>
              </p:cNvSpPr>
              <p:nvPr/>
            </p:nvSpPr>
            <p:spPr bwMode="auto">
              <a:xfrm>
                <a:off x="2664" y="2308"/>
                <a:ext cx="83" cy="77"/>
              </a:xfrm>
              <a:custGeom>
                <a:avLst/>
                <a:gdLst>
                  <a:gd name="T0" fmla="*/ 17 w 61"/>
                  <a:gd name="T1" fmla="*/ 3 h 56"/>
                  <a:gd name="T2" fmla="*/ 18 w 61"/>
                  <a:gd name="T3" fmla="*/ 13 h 56"/>
                  <a:gd name="T4" fmla="*/ 22 w 61"/>
                  <a:gd name="T5" fmla="*/ 15 h 56"/>
                  <a:gd name="T6" fmla="*/ 29 w 61"/>
                  <a:gd name="T7" fmla="*/ 16 h 56"/>
                  <a:gd name="T8" fmla="*/ 36 w 61"/>
                  <a:gd name="T9" fmla="*/ 24 h 56"/>
                  <a:gd name="T10" fmla="*/ 49 w 61"/>
                  <a:gd name="T11" fmla="*/ 40 h 56"/>
                  <a:gd name="T12" fmla="*/ 60 w 61"/>
                  <a:gd name="T13" fmla="*/ 43 h 56"/>
                  <a:gd name="T14" fmla="*/ 54 w 61"/>
                  <a:gd name="T15" fmla="*/ 49 h 56"/>
                  <a:gd name="T16" fmla="*/ 36 w 61"/>
                  <a:gd name="T17" fmla="*/ 40 h 56"/>
                  <a:gd name="T18" fmla="*/ 20 w 61"/>
                  <a:gd name="T19" fmla="*/ 54 h 56"/>
                  <a:gd name="T20" fmla="*/ 14 w 61"/>
                  <a:gd name="T21" fmla="*/ 54 h 56"/>
                  <a:gd name="T22" fmla="*/ 1 w 61"/>
                  <a:gd name="T23" fmla="*/ 51 h 56"/>
                  <a:gd name="T24" fmla="*/ 10 w 61"/>
                  <a:gd name="T25" fmla="*/ 39 h 56"/>
                  <a:gd name="T26" fmla="*/ 14 w 61"/>
                  <a:gd name="T27" fmla="*/ 0 h 56"/>
                  <a:gd name="T28" fmla="*/ 15 w 61"/>
                  <a:gd name="T29" fmla="*/ 2 h 56"/>
                  <a:gd name="T30" fmla="*/ 12 w 61"/>
                  <a:gd name="T31" fmla="*/ 33 h 56"/>
                  <a:gd name="T32" fmla="*/ 11 w 61"/>
                  <a:gd name="T33" fmla="*/ 39 h 56"/>
                  <a:gd name="T34" fmla="*/ 10 w 61"/>
                  <a:gd name="T35" fmla="*/ 40 h 56"/>
                  <a:gd name="T36" fmla="*/ 2 w 61"/>
                  <a:gd name="T37" fmla="*/ 49 h 56"/>
                  <a:gd name="T38" fmla="*/ 16 w 61"/>
                  <a:gd name="T39" fmla="*/ 54 h 56"/>
                  <a:gd name="T40" fmla="*/ 16 w 61"/>
                  <a:gd name="T41" fmla="*/ 54 h 56"/>
                  <a:gd name="T42" fmla="*/ 19 w 61"/>
                  <a:gd name="T43" fmla="*/ 53 h 56"/>
                  <a:gd name="T44" fmla="*/ 31 w 61"/>
                  <a:gd name="T45" fmla="*/ 39 h 56"/>
                  <a:gd name="T46" fmla="*/ 36 w 61"/>
                  <a:gd name="T47" fmla="*/ 38 h 56"/>
                  <a:gd name="T48" fmla="*/ 37 w 61"/>
                  <a:gd name="T49" fmla="*/ 38 h 56"/>
                  <a:gd name="T50" fmla="*/ 55 w 61"/>
                  <a:gd name="T51" fmla="*/ 47 h 56"/>
                  <a:gd name="T52" fmla="*/ 58 w 61"/>
                  <a:gd name="T53" fmla="*/ 45 h 56"/>
                  <a:gd name="T54" fmla="*/ 59 w 61"/>
                  <a:gd name="T55" fmla="*/ 43 h 56"/>
                  <a:gd name="T56" fmla="*/ 57 w 61"/>
                  <a:gd name="T57" fmla="*/ 42 h 56"/>
                  <a:gd name="T58" fmla="*/ 56 w 61"/>
                  <a:gd name="T59" fmla="*/ 42 h 56"/>
                  <a:gd name="T60" fmla="*/ 47 w 61"/>
                  <a:gd name="T61" fmla="*/ 41 h 56"/>
                  <a:gd name="T62" fmla="*/ 46 w 61"/>
                  <a:gd name="T63" fmla="*/ 32 h 56"/>
                  <a:gd name="T64" fmla="*/ 35 w 61"/>
                  <a:gd name="T65" fmla="*/ 25 h 56"/>
                  <a:gd name="T66" fmla="*/ 31 w 61"/>
                  <a:gd name="T67" fmla="*/ 21 h 56"/>
                  <a:gd name="T68" fmla="*/ 30 w 61"/>
                  <a:gd name="T69" fmla="*/ 21 h 56"/>
                  <a:gd name="T70" fmla="*/ 27 w 61"/>
                  <a:gd name="T71" fmla="*/ 15 h 56"/>
                  <a:gd name="T72" fmla="*/ 22 w 61"/>
                  <a:gd name="T73" fmla="*/ 17 h 56"/>
                  <a:gd name="T74" fmla="*/ 21 w 61"/>
                  <a:gd name="T75" fmla="*/ 17 h 56"/>
                  <a:gd name="T76" fmla="*/ 17 w 61"/>
                  <a:gd name="T77" fmla="*/ 14 h 56"/>
                  <a:gd name="T78" fmla="*/ 17 w 61"/>
                  <a:gd name="T79" fmla="*/ 8 h 56"/>
                  <a:gd name="T80" fmla="*/ 17 w 61"/>
                  <a:gd name="T81" fmla="*/ 8 h 56"/>
                  <a:gd name="T82" fmla="*/ 15 w 61"/>
                  <a:gd name="T8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 h="56">
                    <a:moveTo>
                      <a:pt x="14" y="0"/>
                    </a:moveTo>
                    <a:cubicBezTo>
                      <a:pt x="15" y="0"/>
                      <a:pt x="16" y="1"/>
                      <a:pt x="17" y="3"/>
                    </a:cubicBezTo>
                    <a:cubicBezTo>
                      <a:pt x="19" y="5"/>
                      <a:pt x="20" y="7"/>
                      <a:pt x="18" y="8"/>
                    </a:cubicBezTo>
                    <a:cubicBezTo>
                      <a:pt x="18" y="10"/>
                      <a:pt x="18" y="12"/>
                      <a:pt x="18" y="13"/>
                    </a:cubicBezTo>
                    <a:cubicBezTo>
                      <a:pt x="19" y="15"/>
                      <a:pt x="20" y="15"/>
                      <a:pt x="21" y="15"/>
                    </a:cubicBezTo>
                    <a:cubicBezTo>
                      <a:pt x="22" y="15"/>
                      <a:pt x="22" y="15"/>
                      <a:pt x="22" y="15"/>
                    </a:cubicBezTo>
                    <a:cubicBezTo>
                      <a:pt x="24" y="14"/>
                      <a:pt x="26" y="14"/>
                      <a:pt x="27" y="14"/>
                    </a:cubicBezTo>
                    <a:cubicBezTo>
                      <a:pt x="29" y="16"/>
                      <a:pt x="29" y="16"/>
                      <a:pt x="29" y="16"/>
                    </a:cubicBezTo>
                    <a:cubicBezTo>
                      <a:pt x="32" y="20"/>
                      <a:pt x="32" y="20"/>
                      <a:pt x="32" y="20"/>
                    </a:cubicBezTo>
                    <a:cubicBezTo>
                      <a:pt x="36" y="24"/>
                      <a:pt x="36" y="24"/>
                      <a:pt x="36" y="24"/>
                    </a:cubicBezTo>
                    <a:cubicBezTo>
                      <a:pt x="43" y="28"/>
                      <a:pt x="47" y="31"/>
                      <a:pt x="47" y="32"/>
                    </a:cubicBezTo>
                    <a:cubicBezTo>
                      <a:pt x="49" y="40"/>
                      <a:pt x="49" y="40"/>
                      <a:pt x="49" y="40"/>
                    </a:cubicBezTo>
                    <a:cubicBezTo>
                      <a:pt x="57" y="41"/>
                      <a:pt x="57" y="41"/>
                      <a:pt x="57" y="41"/>
                    </a:cubicBezTo>
                    <a:cubicBezTo>
                      <a:pt x="59" y="41"/>
                      <a:pt x="60" y="41"/>
                      <a:pt x="60" y="43"/>
                    </a:cubicBezTo>
                    <a:cubicBezTo>
                      <a:pt x="61" y="43"/>
                      <a:pt x="60" y="44"/>
                      <a:pt x="59" y="46"/>
                    </a:cubicBezTo>
                    <a:cubicBezTo>
                      <a:pt x="58" y="47"/>
                      <a:pt x="57" y="49"/>
                      <a:pt x="54" y="49"/>
                    </a:cubicBezTo>
                    <a:cubicBezTo>
                      <a:pt x="47" y="47"/>
                      <a:pt x="47" y="47"/>
                      <a:pt x="47" y="47"/>
                    </a:cubicBezTo>
                    <a:cubicBezTo>
                      <a:pt x="36" y="40"/>
                      <a:pt x="36" y="40"/>
                      <a:pt x="36" y="40"/>
                    </a:cubicBezTo>
                    <a:cubicBezTo>
                      <a:pt x="32" y="40"/>
                      <a:pt x="32" y="40"/>
                      <a:pt x="32" y="40"/>
                    </a:cubicBezTo>
                    <a:cubicBezTo>
                      <a:pt x="20" y="54"/>
                      <a:pt x="20" y="54"/>
                      <a:pt x="20" y="54"/>
                    </a:cubicBezTo>
                    <a:cubicBezTo>
                      <a:pt x="18" y="56"/>
                      <a:pt x="17" y="56"/>
                      <a:pt x="16" y="56"/>
                    </a:cubicBezTo>
                    <a:cubicBezTo>
                      <a:pt x="15" y="56"/>
                      <a:pt x="14" y="56"/>
                      <a:pt x="14" y="54"/>
                    </a:cubicBezTo>
                    <a:cubicBezTo>
                      <a:pt x="14" y="49"/>
                      <a:pt x="13" y="46"/>
                      <a:pt x="11" y="46"/>
                    </a:cubicBezTo>
                    <a:cubicBezTo>
                      <a:pt x="9" y="46"/>
                      <a:pt x="6" y="48"/>
                      <a:pt x="1" y="51"/>
                    </a:cubicBezTo>
                    <a:cubicBezTo>
                      <a:pt x="0" y="50"/>
                      <a:pt x="1" y="48"/>
                      <a:pt x="2" y="46"/>
                    </a:cubicBezTo>
                    <a:cubicBezTo>
                      <a:pt x="10" y="39"/>
                      <a:pt x="10" y="39"/>
                      <a:pt x="10" y="39"/>
                    </a:cubicBezTo>
                    <a:cubicBezTo>
                      <a:pt x="10" y="33"/>
                      <a:pt x="10" y="33"/>
                      <a:pt x="10" y="33"/>
                    </a:cubicBezTo>
                    <a:cubicBezTo>
                      <a:pt x="9" y="26"/>
                      <a:pt x="10" y="15"/>
                      <a:pt x="14" y="0"/>
                    </a:cubicBezTo>
                    <a:cubicBezTo>
                      <a:pt x="14" y="0"/>
                      <a:pt x="14" y="0"/>
                      <a:pt x="14" y="0"/>
                    </a:cubicBezTo>
                    <a:moveTo>
                      <a:pt x="15" y="2"/>
                    </a:moveTo>
                    <a:cubicBezTo>
                      <a:pt x="12" y="15"/>
                      <a:pt x="11" y="26"/>
                      <a:pt x="12" y="33"/>
                    </a:cubicBezTo>
                    <a:cubicBezTo>
                      <a:pt x="12" y="33"/>
                      <a:pt x="12" y="33"/>
                      <a:pt x="12" y="33"/>
                    </a:cubicBezTo>
                    <a:cubicBezTo>
                      <a:pt x="12" y="34"/>
                      <a:pt x="12" y="34"/>
                      <a:pt x="12" y="34"/>
                    </a:cubicBezTo>
                    <a:cubicBezTo>
                      <a:pt x="11" y="39"/>
                      <a:pt x="11" y="39"/>
                      <a:pt x="11" y="39"/>
                    </a:cubicBezTo>
                    <a:cubicBezTo>
                      <a:pt x="11" y="40"/>
                      <a:pt x="11" y="40"/>
                      <a:pt x="11" y="40"/>
                    </a:cubicBezTo>
                    <a:cubicBezTo>
                      <a:pt x="10" y="40"/>
                      <a:pt x="10" y="40"/>
                      <a:pt x="10" y="40"/>
                    </a:cubicBezTo>
                    <a:cubicBezTo>
                      <a:pt x="3" y="47"/>
                      <a:pt x="3" y="47"/>
                      <a:pt x="3" y="47"/>
                    </a:cubicBezTo>
                    <a:cubicBezTo>
                      <a:pt x="3" y="48"/>
                      <a:pt x="2" y="48"/>
                      <a:pt x="2" y="49"/>
                    </a:cubicBezTo>
                    <a:cubicBezTo>
                      <a:pt x="7" y="46"/>
                      <a:pt x="9" y="45"/>
                      <a:pt x="11" y="45"/>
                    </a:cubicBezTo>
                    <a:cubicBezTo>
                      <a:pt x="14" y="45"/>
                      <a:pt x="15" y="49"/>
                      <a:pt x="16" y="54"/>
                    </a:cubicBezTo>
                    <a:cubicBezTo>
                      <a:pt x="16" y="54"/>
                      <a:pt x="16" y="54"/>
                      <a:pt x="16" y="54"/>
                    </a:cubicBezTo>
                    <a:cubicBezTo>
                      <a:pt x="16" y="54"/>
                      <a:pt x="16" y="54"/>
                      <a:pt x="16" y="54"/>
                    </a:cubicBezTo>
                    <a:cubicBezTo>
                      <a:pt x="16" y="55"/>
                      <a:pt x="16" y="55"/>
                      <a:pt x="16" y="55"/>
                    </a:cubicBezTo>
                    <a:cubicBezTo>
                      <a:pt x="16" y="55"/>
                      <a:pt x="17" y="55"/>
                      <a:pt x="19" y="53"/>
                    </a:cubicBezTo>
                    <a:cubicBezTo>
                      <a:pt x="31" y="39"/>
                      <a:pt x="31" y="39"/>
                      <a:pt x="31" y="39"/>
                    </a:cubicBezTo>
                    <a:cubicBezTo>
                      <a:pt x="31" y="39"/>
                      <a:pt x="31" y="39"/>
                      <a:pt x="31" y="39"/>
                    </a:cubicBezTo>
                    <a:cubicBezTo>
                      <a:pt x="31" y="39"/>
                      <a:pt x="31" y="39"/>
                      <a:pt x="31" y="39"/>
                    </a:cubicBezTo>
                    <a:cubicBezTo>
                      <a:pt x="36" y="38"/>
                      <a:pt x="36" y="38"/>
                      <a:pt x="36" y="38"/>
                    </a:cubicBezTo>
                    <a:cubicBezTo>
                      <a:pt x="36" y="38"/>
                      <a:pt x="36" y="38"/>
                      <a:pt x="36" y="38"/>
                    </a:cubicBezTo>
                    <a:cubicBezTo>
                      <a:pt x="37" y="38"/>
                      <a:pt x="37" y="38"/>
                      <a:pt x="37" y="38"/>
                    </a:cubicBezTo>
                    <a:cubicBezTo>
                      <a:pt x="47" y="46"/>
                      <a:pt x="47" y="46"/>
                      <a:pt x="47" y="46"/>
                    </a:cubicBezTo>
                    <a:cubicBezTo>
                      <a:pt x="55" y="47"/>
                      <a:pt x="55" y="47"/>
                      <a:pt x="55" y="47"/>
                    </a:cubicBezTo>
                    <a:cubicBezTo>
                      <a:pt x="56" y="47"/>
                      <a:pt x="57" y="46"/>
                      <a:pt x="58" y="45"/>
                    </a:cubicBezTo>
                    <a:cubicBezTo>
                      <a:pt x="58" y="45"/>
                      <a:pt x="58" y="45"/>
                      <a:pt x="58" y="45"/>
                    </a:cubicBezTo>
                    <a:cubicBezTo>
                      <a:pt x="59" y="45"/>
                      <a:pt x="59" y="44"/>
                      <a:pt x="59" y="44"/>
                    </a:cubicBezTo>
                    <a:cubicBezTo>
                      <a:pt x="59" y="43"/>
                      <a:pt x="59" y="43"/>
                      <a:pt x="59" y="43"/>
                    </a:cubicBezTo>
                    <a:cubicBezTo>
                      <a:pt x="59" y="43"/>
                      <a:pt x="59" y="43"/>
                      <a:pt x="59" y="43"/>
                    </a:cubicBezTo>
                    <a:cubicBezTo>
                      <a:pt x="59" y="43"/>
                      <a:pt x="59" y="42"/>
                      <a:pt x="57" y="42"/>
                    </a:cubicBezTo>
                    <a:cubicBezTo>
                      <a:pt x="56" y="42"/>
                      <a:pt x="56" y="42"/>
                      <a:pt x="56" y="42"/>
                    </a:cubicBezTo>
                    <a:cubicBezTo>
                      <a:pt x="56" y="42"/>
                      <a:pt x="56" y="42"/>
                      <a:pt x="56" y="42"/>
                    </a:cubicBezTo>
                    <a:cubicBezTo>
                      <a:pt x="48" y="41"/>
                      <a:pt x="48" y="41"/>
                      <a:pt x="48" y="41"/>
                    </a:cubicBezTo>
                    <a:cubicBezTo>
                      <a:pt x="47" y="41"/>
                      <a:pt x="47" y="41"/>
                      <a:pt x="47" y="41"/>
                    </a:cubicBezTo>
                    <a:cubicBezTo>
                      <a:pt x="47" y="40"/>
                      <a:pt x="47" y="40"/>
                      <a:pt x="47" y="40"/>
                    </a:cubicBezTo>
                    <a:cubicBezTo>
                      <a:pt x="46" y="32"/>
                      <a:pt x="46" y="32"/>
                      <a:pt x="46" y="32"/>
                    </a:cubicBezTo>
                    <a:cubicBezTo>
                      <a:pt x="45" y="31"/>
                      <a:pt x="43" y="29"/>
                      <a:pt x="36" y="25"/>
                    </a:cubicBezTo>
                    <a:cubicBezTo>
                      <a:pt x="35" y="25"/>
                      <a:pt x="35" y="25"/>
                      <a:pt x="35" y="25"/>
                    </a:cubicBezTo>
                    <a:cubicBezTo>
                      <a:pt x="35" y="25"/>
                      <a:pt x="35" y="25"/>
                      <a:pt x="35" y="25"/>
                    </a:cubicBezTo>
                    <a:cubicBezTo>
                      <a:pt x="31" y="21"/>
                      <a:pt x="31" y="21"/>
                      <a:pt x="31" y="21"/>
                    </a:cubicBezTo>
                    <a:cubicBezTo>
                      <a:pt x="31" y="21"/>
                      <a:pt x="31" y="21"/>
                      <a:pt x="31" y="21"/>
                    </a:cubicBezTo>
                    <a:cubicBezTo>
                      <a:pt x="30" y="21"/>
                      <a:pt x="30" y="21"/>
                      <a:pt x="30" y="21"/>
                    </a:cubicBezTo>
                    <a:cubicBezTo>
                      <a:pt x="28" y="17"/>
                      <a:pt x="28" y="17"/>
                      <a:pt x="28" y="17"/>
                    </a:cubicBezTo>
                    <a:cubicBezTo>
                      <a:pt x="27" y="15"/>
                      <a:pt x="27" y="15"/>
                      <a:pt x="27" y="15"/>
                    </a:cubicBezTo>
                    <a:cubicBezTo>
                      <a:pt x="26" y="15"/>
                      <a:pt x="24" y="16"/>
                      <a:pt x="23" y="17"/>
                    </a:cubicBezTo>
                    <a:cubicBezTo>
                      <a:pt x="22" y="17"/>
                      <a:pt x="22" y="17"/>
                      <a:pt x="22" y="17"/>
                    </a:cubicBezTo>
                    <a:cubicBezTo>
                      <a:pt x="22" y="17"/>
                      <a:pt x="22" y="17"/>
                      <a:pt x="22" y="17"/>
                    </a:cubicBezTo>
                    <a:cubicBezTo>
                      <a:pt x="22" y="17"/>
                      <a:pt x="22" y="17"/>
                      <a:pt x="21" y="17"/>
                    </a:cubicBezTo>
                    <a:cubicBezTo>
                      <a:pt x="19" y="17"/>
                      <a:pt x="18" y="15"/>
                      <a:pt x="17" y="14"/>
                    </a:cubicBezTo>
                    <a:cubicBezTo>
                      <a:pt x="17" y="14"/>
                      <a:pt x="17" y="14"/>
                      <a:pt x="17" y="14"/>
                    </a:cubicBezTo>
                    <a:cubicBezTo>
                      <a:pt x="17" y="14"/>
                      <a:pt x="17" y="14"/>
                      <a:pt x="17" y="14"/>
                    </a:cubicBezTo>
                    <a:cubicBezTo>
                      <a:pt x="16" y="12"/>
                      <a:pt x="16" y="10"/>
                      <a:pt x="17" y="8"/>
                    </a:cubicBezTo>
                    <a:cubicBezTo>
                      <a:pt x="17" y="8"/>
                      <a:pt x="17" y="8"/>
                      <a:pt x="17" y="8"/>
                    </a:cubicBezTo>
                    <a:cubicBezTo>
                      <a:pt x="17" y="8"/>
                      <a:pt x="17" y="8"/>
                      <a:pt x="17" y="8"/>
                    </a:cubicBezTo>
                    <a:cubicBezTo>
                      <a:pt x="18" y="7"/>
                      <a:pt x="18" y="6"/>
                      <a:pt x="16" y="4"/>
                    </a:cubicBezTo>
                    <a:cubicBezTo>
                      <a:pt x="16" y="2"/>
                      <a:pt x="15" y="2"/>
                      <a:pt x="15"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7" name="Freeform 2323"/>
              <p:cNvSpPr>
                <a:spLocks/>
              </p:cNvSpPr>
              <p:nvPr/>
            </p:nvSpPr>
            <p:spPr bwMode="auto">
              <a:xfrm>
                <a:off x="3013" y="2662"/>
                <a:ext cx="78" cy="88"/>
              </a:xfrm>
              <a:custGeom>
                <a:avLst/>
                <a:gdLst>
                  <a:gd name="T0" fmla="*/ 52 w 57"/>
                  <a:gd name="T1" fmla="*/ 64 h 64"/>
                  <a:gd name="T2" fmla="*/ 52 w 57"/>
                  <a:gd name="T3" fmla="*/ 61 h 64"/>
                  <a:gd name="T4" fmla="*/ 51 w 57"/>
                  <a:gd name="T5" fmla="*/ 58 h 64"/>
                  <a:gd name="T6" fmla="*/ 49 w 57"/>
                  <a:gd name="T7" fmla="*/ 60 h 64"/>
                  <a:gd name="T8" fmla="*/ 47 w 57"/>
                  <a:gd name="T9" fmla="*/ 61 h 64"/>
                  <a:gd name="T10" fmla="*/ 49 w 57"/>
                  <a:gd name="T11" fmla="*/ 57 h 64"/>
                  <a:gd name="T12" fmla="*/ 47 w 57"/>
                  <a:gd name="T13" fmla="*/ 52 h 64"/>
                  <a:gd name="T14" fmla="*/ 46 w 57"/>
                  <a:gd name="T15" fmla="*/ 52 h 64"/>
                  <a:gd name="T16" fmla="*/ 37 w 57"/>
                  <a:gd name="T17" fmla="*/ 60 h 64"/>
                  <a:gd name="T18" fmla="*/ 31 w 57"/>
                  <a:gd name="T19" fmla="*/ 62 h 64"/>
                  <a:gd name="T20" fmla="*/ 37 w 57"/>
                  <a:gd name="T21" fmla="*/ 58 h 64"/>
                  <a:gd name="T22" fmla="*/ 38 w 57"/>
                  <a:gd name="T23" fmla="*/ 57 h 64"/>
                  <a:gd name="T24" fmla="*/ 37 w 57"/>
                  <a:gd name="T25" fmla="*/ 51 h 64"/>
                  <a:gd name="T26" fmla="*/ 32 w 57"/>
                  <a:gd name="T27" fmla="*/ 53 h 64"/>
                  <a:gd name="T28" fmla="*/ 31 w 57"/>
                  <a:gd name="T29" fmla="*/ 49 h 64"/>
                  <a:gd name="T30" fmla="*/ 28 w 57"/>
                  <a:gd name="T31" fmla="*/ 51 h 64"/>
                  <a:gd name="T32" fmla="*/ 27 w 57"/>
                  <a:gd name="T33" fmla="*/ 51 h 64"/>
                  <a:gd name="T34" fmla="*/ 10 w 57"/>
                  <a:gd name="T35" fmla="*/ 53 h 64"/>
                  <a:gd name="T36" fmla="*/ 1 w 57"/>
                  <a:gd name="T37" fmla="*/ 49 h 64"/>
                  <a:gd name="T38" fmla="*/ 7 w 57"/>
                  <a:gd name="T39" fmla="*/ 45 h 64"/>
                  <a:gd name="T40" fmla="*/ 9 w 57"/>
                  <a:gd name="T41" fmla="*/ 42 h 64"/>
                  <a:gd name="T42" fmla="*/ 8 w 57"/>
                  <a:gd name="T43" fmla="*/ 41 h 64"/>
                  <a:gd name="T44" fmla="*/ 6 w 57"/>
                  <a:gd name="T45" fmla="*/ 38 h 64"/>
                  <a:gd name="T46" fmla="*/ 12 w 57"/>
                  <a:gd name="T47" fmla="*/ 33 h 64"/>
                  <a:gd name="T48" fmla="*/ 12 w 57"/>
                  <a:gd name="T49" fmla="*/ 32 h 64"/>
                  <a:gd name="T50" fmla="*/ 18 w 57"/>
                  <a:gd name="T51" fmla="*/ 12 h 64"/>
                  <a:gd name="T52" fmla="*/ 33 w 57"/>
                  <a:gd name="T53" fmla="*/ 0 h 64"/>
                  <a:gd name="T54" fmla="*/ 30 w 57"/>
                  <a:gd name="T55" fmla="*/ 3 h 64"/>
                  <a:gd name="T56" fmla="*/ 29 w 57"/>
                  <a:gd name="T57" fmla="*/ 3 h 64"/>
                  <a:gd name="T58" fmla="*/ 21 w 57"/>
                  <a:gd name="T59" fmla="*/ 23 h 64"/>
                  <a:gd name="T60" fmla="*/ 24 w 57"/>
                  <a:gd name="T61" fmla="*/ 23 h 64"/>
                  <a:gd name="T62" fmla="*/ 31 w 57"/>
                  <a:gd name="T63" fmla="*/ 21 h 64"/>
                  <a:gd name="T64" fmla="*/ 31 w 57"/>
                  <a:gd name="T65" fmla="*/ 28 h 64"/>
                  <a:gd name="T66" fmla="*/ 39 w 57"/>
                  <a:gd name="T67" fmla="*/ 31 h 64"/>
                  <a:gd name="T68" fmla="*/ 44 w 57"/>
                  <a:gd name="T69" fmla="*/ 28 h 64"/>
                  <a:gd name="T70" fmla="*/ 50 w 57"/>
                  <a:gd name="T71" fmla="*/ 32 h 64"/>
                  <a:gd name="T72" fmla="*/ 47 w 57"/>
                  <a:gd name="T73" fmla="*/ 40 h 64"/>
                  <a:gd name="T74" fmla="*/ 47 w 57"/>
                  <a:gd name="T75" fmla="*/ 40 h 64"/>
                  <a:gd name="T76" fmla="*/ 52 w 57"/>
                  <a:gd name="T77" fmla="*/ 41 h 64"/>
                  <a:gd name="T78" fmla="*/ 54 w 57"/>
                  <a:gd name="T79" fmla="*/ 43 h 64"/>
                  <a:gd name="T80" fmla="*/ 52 w 57"/>
                  <a:gd name="T81" fmla="*/ 45 h 64"/>
                  <a:gd name="T82" fmla="*/ 50 w 57"/>
                  <a:gd name="T83" fmla="*/ 46 h 64"/>
                  <a:gd name="T84" fmla="*/ 50 w 57"/>
                  <a:gd name="T85" fmla="*/ 53 h 64"/>
                  <a:gd name="T86" fmla="*/ 53 w 57"/>
                  <a:gd name="T87" fmla="*/ 52 h 64"/>
                  <a:gd name="T88" fmla="*/ 53 w 57"/>
                  <a:gd name="T89" fmla="*/ 51 h 64"/>
                  <a:gd name="T90" fmla="*/ 57 w 57"/>
                  <a:gd name="T91" fmla="*/ 56 h 64"/>
                  <a:gd name="T92" fmla="*/ 54 w 57"/>
                  <a:gd name="T93"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 h="64">
                    <a:moveTo>
                      <a:pt x="53" y="64"/>
                    </a:moveTo>
                    <a:cubicBezTo>
                      <a:pt x="52" y="64"/>
                      <a:pt x="52" y="64"/>
                      <a:pt x="52" y="64"/>
                    </a:cubicBezTo>
                    <a:cubicBezTo>
                      <a:pt x="52" y="64"/>
                      <a:pt x="52" y="64"/>
                      <a:pt x="52" y="64"/>
                    </a:cubicBezTo>
                    <a:cubicBezTo>
                      <a:pt x="51" y="64"/>
                      <a:pt x="51" y="63"/>
                      <a:pt x="52" y="61"/>
                    </a:cubicBezTo>
                    <a:cubicBezTo>
                      <a:pt x="51" y="59"/>
                      <a:pt x="51" y="59"/>
                      <a:pt x="51" y="59"/>
                    </a:cubicBezTo>
                    <a:cubicBezTo>
                      <a:pt x="51" y="58"/>
                      <a:pt x="51" y="58"/>
                      <a:pt x="51" y="58"/>
                    </a:cubicBezTo>
                    <a:cubicBezTo>
                      <a:pt x="50" y="59"/>
                      <a:pt x="50" y="59"/>
                      <a:pt x="50" y="59"/>
                    </a:cubicBezTo>
                    <a:cubicBezTo>
                      <a:pt x="49" y="60"/>
                      <a:pt x="49" y="60"/>
                      <a:pt x="49" y="60"/>
                    </a:cubicBezTo>
                    <a:cubicBezTo>
                      <a:pt x="49" y="61"/>
                      <a:pt x="48" y="62"/>
                      <a:pt x="48" y="62"/>
                    </a:cubicBezTo>
                    <a:cubicBezTo>
                      <a:pt x="48" y="62"/>
                      <a:pt x="47" y="61"/>
                      <a:pt x="47" y="61"/>
                    </a:cubicBezTo>
                    <a:cubicBezTo>
                      <a:pt x="49" y="57"/>
                      <a:pt x="49" y="57"/>
                      <a:pt x="49" y="57"/>
                    </a:cubicBezTo>
                    <a:cubicBezTo>
                      <a:pt x="49" y="57"/>
                      <a:pt x="49" y="57"/>
                      <a:pt x="49" y="57"/>
                    </a:cubicBezTo>
                    <a:cubicBezTo>
                      <a:pt x="49" y="56"/>
                      <a:pt x="49" y="56"/>
                      <a:pt x="49" y="56"/>
                    </a:cubicBezTo>
                    <a:cubicBezTo>
                      <a:pt x="49" y="55"/>
                      <a:pt x="48" y="52"/>
                      <a:pt x="47" y="52"/>
                    </a:cubicBezTo>
                    <a:cubicBezTo>
                      <a:pt x="47" y="52"/>
                      <a:pt x="46" y="52"/>
                      <a:pt x="46" y="52"/>
                    </a:cubicBezTo>
                    <a:cubicBezTo>
                      <a:pt x="46" y="52"/>
                      <a:pt x="46" y="52"/>
                      <a:pt x="46" y="52"/>
                    </a:cubicBezTo>
                    <a:cubicBezTo>
                      <a:pt x="45" y="52"/>
                      <a:pt x="43" y="53"/>
                      <a:pt x="41" y="55"/>
                    </a:cubicBezTo>
                    <a:cubicBezTo>
                      <a:pt x="37" y="60"/>
                      <a:pt x="37" y="60"/>
                      <a:pt x="37" y="60"/>
                    </a:cubicBezTo>
                    <a:cubicBezTo>
                      <a:pt x="32" y="62"/>
                      <a:pt x="32" y="62"/>
                      <a:pt x="32" y="62"/>
                    </a:cubicBezTo>
                    <a:cubicBezTo>
                      <a:pt x="32" y="62"/>
                      <a:pt x="31" y="62"/>
                      <a:pt x="31" y="62"/>
                    </a:cubicBezTo>
                    <a:cubicBezTo>
                      <a:pt x="31" y="62"/>
                      <a:pt x="31" y="62"/>
                      <a:pt x="32" y="61"/>
                    </a:cubicBezTo>
                    <a:cubicBezTo>
                      <a:pt x="37" y="58"/>
                      <a:pt x="37" y="58"/>
                      <a:pt x="37" y="58"/>
                    </a:cubicBezTo>
                    <a:cubicBezTo>
                      <a:pt x="38" y="58"/>
                      <a:pt x="38" y="58"/>
                      <a:pt x="38" y="58"/>
                    </a:cubicBezTo>
                    <a:cubicBezTo>
                      <a:pt x="38" y="57"/>
                      <a:pt x="38" y="57"/>
                      <a:pt x="38" y="57"/>
                    </a:cubicBezTo>
                    <a:cubicBezTo>
                      <a:pt x="39" y="54"/>
                      <a:pt x="39" y="53"/>
                      <a:pt x="39" y="52"/>
                    </a:cubicBezTo>
                    <a:cubicBezTo>
                      <a:pt x="38" y="52"/>
                      <a:pt x="38" y="51"/>
                      <a:pt x="37" y="51"/>
                    </a:cubicBezTo>
                    <a:cubicBezTo>
                      <a:pt x="37" y="51"/>
                      <a:pt x="34" y="52"/>
                      <a:pt x="32" y="53"/>
                    </a:cubicBezTo>
                    <a:cubicBezTo>
                      <a:pt x="32" y="53"/>
                      <a:pt x="32" y="53"/>
                      <a:pt x="32" y="53"/>
                    </a:cubicBezTo>
                    <a:cubicBezTo>
                      <a:pt x="32" y="51"/>
                      <a:pt x="32" y="50"/>
                      <a:pt x="32" y="50"/>
                    </a:cubicBezTo>
                    <a:cubicBezTo>
                      <a:pt x="31" y="49"/>
                      <a:pt x="31" y="49"/>
                      <a:pt x="31" y="49"/>
                    </a:cubicBezTo>
                    <a:cubicBezTo>
                      <a:pt x="30" y="49"/>
                      <a:pt x="30" y="50"/>
                      <a:pt x="29" y="50"/>
                    </a:cubicBezTo>
                    <a:cubicBezTo>
                      <a:pt x="29" y="50"/>
                      <a:pt x="28" y="51"/>
                      <a:pt x="28" y="51"/>
                    </a:cubicBezTo>
                    <a:cubicBezTo>
                      <a:pt x="28" y="51"/>
                      <a:pt x="28" y="51"/>
                      <a:pt x="28" y="51"/>
                    </a:cubicBezTo>
                    <a:cubicBezTo>
                      <a:pt x="27" y="51"/>
                      <a:pt x="27" y="51"/>
                      <a:pt x="27" y="51"/>
                    </a:cubicBezTo>
                    <a:cubicBezTo>
                      <a:pt x="26" y="53"/>
                      <a:pt x="26" y="53"/>
                      <a:pt x="26" y="53"/>
                    </a:cubicBezTo>
                    <a:cubicBezTo>
                      <a:pt x="10" y="53"/>
                      <a:pt x="10" y="53"/>
                      <a:pt x="10" y="53"/>
                    </a:cubicBezTo>
                    <a:cubicBezTo>
                      <a:pt x="2" y="52"/>
                      <a:pt x="1" y="51"/>
                      <a:pt x="0" y="50"/>
                    </a:cubicBezTo>
                    <a:cubicBezTo>
                      <a:pt x="0" y="50"/>
                      <a:pt x="0" y="50"/>
                      <a:pt x="1" y="49"/>
                    </a:cubicBezTo>
                    <a:cubicBezTo>
                      <a:pt x="7" y="45"/>
                      <a:pt x="7" y="45"/>
                      <a:pt x="7" y="45"/>
                    </a:cubicBezTo>
                    <a:cubicBezTo>
                      <a:pt x="7" y="45"/>
                      <a:pt x="7" y="45"/>
                      <a:pt x="7" y="45"/>
                    </a:cubicBezTo>
                    <a:cubicBezTo>
                      <a:pt x="7" y="44"/>
                      <a:pt x="7" y="44"/>
                      <a:pt x="7" y="44"/>
                    </a:cubicBezTo>
                    <a:cubicBezTo>
                      <a:pt x="9" y="42"/>
                      <a:pt x="9" y="42"/>
                      <a:pt x="9" y="42"/>
                    </a:cubicBezTo>
                    <a:cubicBezTo>
                      <a:pt x="9" y="41"/>
                      <a:pt x="9" y="41"/>
                      <a:pt x="9" y="41"/>
                    </a:cubicBezTo>
                    <a:cubicBezTo>
                      <a:pt x="8" y="41"/>
                      <a:pt x="8" y="41"/>
                      <a:pt x="8" y="41"/>
                    </a:cubicBezTo>
                    <a:cubicBezTo>
                      <a:pt x="7" y="39"/>
                      <a:pt x="7" y="39"/>
                      <a:pt x="7" y="39"/>
                    </a:cubicBezTo>
                    <a:cubicBezTo>
                      <a:pt x="6" y="38"/>
                      <a:pt x="6" y="38"/>
                      <a:pt x="6" y="38"/>
                    </a:cubicBezTo>
                    <a:cubicBezTo>
                      <a:pt x="9" y="35"/>
                      <a:pt x="9" y="35"/>
                      <a:pt x="9" y="35"/>
                    </a:cubicBezTo>
                    <a:cubicBezTo>
                      <a:pt x="12" y="33"/>
                      <a:pt x="12" y="33"/>
                      <a:pt x="12" y="33"/>
                    </a:cubicBezTo>
                    <a:cubicBezTo>
                      <a:pt x="12" y="33"/>
                      <a:pt x="12" y="33"/>
                      <a:pt x="12" y="33"/>
                    </a:cubicBezTo>
                    <a:cubicBezTo>
                      <a:pt x="12" y="32"/>
                      <a:pt x="12" y="32"/>
                      <a:pt x="12" y="32"/>
                    </a:cubicBezTo>
                    <a:cubicBezTo>
                      <a:pt x="11" y="29"/>
                      <a:pt x="11" y="29"/>
                      <a:pt x="11" y="29"/>
                    </a:cubicBezTo>
                    <a:cubicBezTo>
                      <a:pt x="11" y="25"/>
                      <a:pt x="13" y="19"/>
                      <a:pt x="18" y="12"/>
                    </a:cubicBezTo>
                    <a:cubicBezTo>
                      <a:pt x="23" y="4"/>
                      <a:pt x="28" y="0"/>
                      <a:pt x="31" y="0"/>
                    </a:cubicBezTo>
                    <a:cubicBezTo>
                      <a:pt x="33" y="0"/>
                      <a:pt x="33" y="0"/>
                      <a:pt x="33" y="0"/>
                    </a:cubicBezTo>
                    <a:cubicBezTo>
                      <a:pt x="33" y="0"/>
                      <a:pt x="33" y="0"/>
                      <a:pt x="33" y="0"/>
                    </a:cubicBezTo>
                    <a:cubicBezTo>
                      <a:pt x="30" y="3"/>
                      <a:pt x="30" y="3"/>
                      <a:pt x="30" y="3"/>
                    </a:cubicBezTo>
                    <a:cubicBezTo>
                      <a:pt x="29" y="3"/>
                      <a:pt x="29" y="3"/>
                      <a:pt x="29" y="3"/>
                    </a:cubicBezTo>
                    <a:cubicBezTo>
                      <a:pt x="29" y="3"/>
                      <a:pt x="29" y="3"/>
                      <a:pt x="29" y="3"/>
                    </a:cubicBezTo>
                    <a:cubicBezTo>
                      <a:pt x="28" y="10"/>
                      <a:pt x="26" y="16"/>
                      <a:pt x="24" y="19"/>
                    </a:cubicBezTo>
                    <a:cubicBezTo>
                      <a:pt x="21" y="22"/>
                      <a:pt x="21" y="23"/>
                      <a:pt x="21" y="23"/>
                    </a:cubicBezTo>
                    <a:cubicBezTo>
                      <a:pt x="21" y="23"/>
                      <a:pt x="21" y="24"/>
                      <a:pt x="22" y="24"/>
                    </a:cubicBezTo>
                    <a:cubicBezTo>
                      <a:pt x="22" y="24"/>
                      <a:pt x="23" y="24"/>
                      <a:pt x="24" y="23"/>
                    </a:cubicBezTo>
                    <a:cubicBezTo>
                      <a:pt x="31" y="20"/>
                      <a:pt x="31" y="20"/>
                      <a:pt x="31" y="20"/>
                    </a:cubicBezTo>
                    <a:cubicBezTo>
                      <a:pt x="31" y="21"/>
                      <a:pt x="31" y="21"/>
                      <a:pt x="31" y="21"/>
                    </a:cubicBezTo>
                    <a:cubicBezTo>
                      <a:pt x="31" y="21"/>
                      <a:pt x="31" y="22"/>
                      <a:pt x="31" y="22"/>
                    </a:cubicBezTo>
                    <a:cubicBezTo>
                      <a:pt x="30" y="25"/>
                      <a:pt x="30" y="27"/>
                      <a:pt x="31" y="28"/>
                    </a:cubicBezTo>
                    <a:cubicBezTo>
                      <a:pt x="33" y="31"/>
                      <a:pt x="35" y="31"/>
                      <a:pt x="37" y="31"/>
                    </a:cubicBezTo>
                    <a:cubicBezTo>
                      <a:pt x="37" y="31"/>
                      <a:pt x="38" y="31"/>
                      <a:pt x="39" y="31"/>
                    </a:cubicBezTo>
                    <a:cubicBezTo>
                      <a:pt x="42" y="29"/>
                      <a:pt x="42" y="29"/>
                      <a:pt x="42" y="29"/>
                    </a:cubicBezTo>
                    <a:cubicBezTo>
                      <a:pt x="43" y="28"/>
                      <a:pt x="44" y="28"/>
                      <a:pt x="44" y="28"/>
                    </a:cubicBezTo>
                    <a:cubicBezTo>
                      <a:pt x="47" y="28"/>
                      <a:pt x="49" y="29"/>
                      <a:pt x="50" y="30"/>
                    </a:cubicBezTo>
                    <a:cubicBezTo>
                      <a:pt x="50" y="30"/>
                      <a:pt x="50" y="31"/>
                      <a:pt x="50" y="32"/>
                    </a:cubicBezTo>
                    <a:cubicBezTo>
                      <a:pt x="48" y="36"/>
                      <a:pt x="48" y="36"/>
                      <a:pt x="48" y="36"/>
                    </a:cubicBezTo>
                    <a:cubicBezTo>
                      <a:pt x="47" y="40"/>
                      <a:pt x="47" y="40"/>
                      <a:pt x="47" y="40"/>
                    </a:cubicBezTo>
                    <a:cubicBezTo>
                      <a:pt x="47" y="40"/>
                      <a:pt x="47" y="40"/>
                      <a:pt x="47" y="40"/>
                    </a:cubicBezTo>
                    <a:cubicBezTo>
                      <a:pt x="47" y="40"/>
                      <a:pt x="47" y="40"/>
                      <a:pt x="47" y="40"/>
                    </a:cubicBezTo>
                    <a:cubicBezTo>
                      <a:pt x="47" y="41"/>
                      <a:pt x="48" y="42"/>
                      <a:pt x="49" y="42"/>
                    </a:cubicBezTo>
                    <a:cubicBezTo>
                      <a:pt x="50" y="42"/>
                      <a:pt x="51" y="42"/>
                      <a:pt x="52" y="41"/>
                    </a:cubicBezTo>
                    <a:cubicBezTo>
                      <a:pt x="54" y="41"/>
                      <a:pt x="54" y="41"/>
                      <a:pt x="54" y="41"/>
                    </a:cubicBezTo>
                    <a:cubicBezTo>
                      <a:pt x="54" y="43"/>
                      <a:pt x="54" y="43"/>
                      <a:pt x="54" y="43"/>
                    </a:cubicBezTo>
                    <a:cubicBezTo>
                      <a:pt x="53" y="45"/>
                      <a:pt x="53" y="45"/>
                      <a:pt x="53" y="45"/>
                    </a:cubicBezTo>
                    <a:cubicBezTo>
                      <a:pt x="52" y="45"/>
                      <a:pt x="52" y="45"/>
                      <a:pt x="52" y="45"/>
                    </a:cubicBezTo>
                    <a:cubicBezTo>
                      <a:pt x="52" y="45"/>
                      <a:pt x="51" y="45"/>
                      <a:pt x="51" y="45"/>
                    </a:cubicBezTo>
                    <a:cubicBezTo>
                      <a:pt x="51" y="45"/>
                      <a:pt x="50" y="45"/>
                      <a:pt x="50" y="46"/>
                    </a:cubicBezTo>
                    <a:cubicBezTo>
                      <a:pt x="49" y="47"/>
                      <a:pt x="49" y="49"/>
                      <a:pt x="49" y="52"/>
                    </a:cubicBezTo>
                    <a:cubicBezTo>
                      <a:pt x="50" y="53"/>
                      <a:pt x="50" y="53"/>
                      <a:pt x="50" y="53"/>
                    </a:cubicBezTo>
                    <a:cubicBezTo>
                      <a:pt x="50" y="53"/>
                      <a:pt x="50" y="53"/>
                      <a:pt x="50" y="53"/>
                    </a:cubicBezTo>
                    <a:cubicBezTo>
                      <a:pt x="53" y="52"/>
                      <a:pt x="53" y="52"/>
                      <a:pt x="53" y="52"/>
                    </a:cubicBezTo>
                    <a:cubicBezTo>
                      <a:pt x="53" y="51"/>
                      <a:pt x="53" y="51"/>
                      <a:pt x="53" y="51"/>
                    </a:cubicBezTo>
                    <a:cubicBezTo>
                      <a:pt x="53" y="51"/>
                      <a:pt x="53" y="51"/>
                      <a:pt x="53" y="51"/>
                    </a:cubicBezTo>
                    <a:cubicBezTo>
                      <a:pt x="54" y="50"/>
                      <a:pt x="54" y="50"/>
                      <a:pt x="54" y="50"/>
                    </a:cubicBezTo>
                    <a:cubicBezTo>
                      <a:pt x="57" y="56"/>
                      <a:pt x="57" y="56"/>
                      <a:pt x="57" y="56"/>
                    </a:cubicBezTo>
                    <a:cubicBezTo>
                      <a:pt x="57" y="59"/>
                      <a:pt x="57" y="59"/>
                      <a:pt x="57" y="59"/>
                    </a:cubicBezTo>
                    <a:cubicBezTo>
                      <a:pt x="54" y="63"/>
                      <a:pt x="54" y="63"/>
                      <a:pt x="54" y="63"/>
                    </a:cubicBezTo>
                    <a:cubicBezTo>
                      <a:pt x="54" y="64"/>
                      <a:pt x="53" y="64"/>
                      <a:pt x="53" y="6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8" name="Freeform 2324"/>
              <p:cNvSpPr>
                <a:spLocks noEditPoints="1"/>
              </p:cNvSpPr>
              <p:nvPr/>
            </p:nvSpPr>
            <p:spPr bwMode="auto">
              <a:xfrm>
                <a:off x="3010" y="2661"/>
                <a:ext cx="83" cy="91"/>
              </a:xfrm>
              <a:custGeom>
                <a:avLst/>
                <a:gdLst>
                  <a:gd name="T0" fmla="*/ 32 w 60"/>
                  <a:gd name="T1" fmla="*/ 5 h 66"/>
                  <a:gd name="T2" fmla="*/ 26 w 60"/>
                  <a:gd name="T3" fmla="*/ 24 h 66"/>
                  <a:gd name="T4" fmla="*/ 34 w 60"/>
                  <a:gd name="T5" fmla="*/ 28 h 66"/>
                  <a:gd name="T6" fmla="*/ 44 w 60"/>
                  <a:gd name="T7" fmla="*/ 29 h 66"/>
                  <a:gd name="T8" fmla="*/ 50 w 60"/>
                  <a:gd name="T9" fmla="*/ 37 h 66"/>
                  <a:gd name="T10" fmla="*/ 54 w 60"/>
                  <a:gd name="T11" fmla="*/ 42 h 66"/>
                  <a:gd name="T12" fmla="*/ 56 w 60"/>
                  <a:gd name="T13" fmla="*/ 47 h 66"/>
                  <a:gd name="T14" fmla="*/ 52 w 60"/>
                  <a:gd name="T15" fmla="*/ 53 h 66"/>
                  <a:gd name="T16" fmla="*/ 57 w 60"/>
                  <a:gd name="T17" fmla="*/ 51 h 66"/>
                  <a:gd name="T18" fmla="*/ 57 w 60"/>
                  <a:gd name="T19" fmla="*/ 64 h 66"/>
                  <a:gd name="T20" fmla="*/ 53 w 60"/>
                  <a:gd name="T21" fmla="*/ 62 h 66"/>
                  <a:gd name="T22" fmla="*/ 50 w 60"/>
                  <a:gd name="T23" fmla="*/ 63 h 66"/>
                  <a:gd name="T24" fmla="*/ 49 w 60"/>
                  <a:gd name="T25" fmla="*/ 54 h 66"/>
                  <a:gd name="T26" fmla="*/ 39 w 60"/>
                  <a:gd name="T27" fmla="*/ 62 h 66"/>
                  <a:gd name="T28" fmla="*/ 39 w 60"/>
                  <a:gd name="T29" fmla="*/ 58 h 66"/>
                  <a:gd name="T30" fmla="*/ 33 w 60"/>
                  <a:gd name="T31" fmla="*/ 55 h 66"/>
                  <a:gd name="T32" fmla="*/ 30 w 60"/>
                  <a:gd name="T33" fmla="*/ 52 h 66"/>
                  <a:gd name="T34" fmla="*/ 2 w 60"/>
                  <a:gd name="T35" fmla="*/ 50 h 66"/>
                  <a:gd name="T36" fmla="*/ 8 w 60"/>
                  <a:gd name="T37" fmla="*/ 40 h 66"/>
                  <a:gd name="T38" fmla="*/ 13 w 60"/>
                  <a:gd name="T39" fmla="*/ 33 h 66"/>
                  <a:gd name="T40" fmla="*/ 33 w 60"/>
                  <a:gd name="T41" fmla="*/ 0 h 66"/>
                  <a:gd name="T42" fmla="*/ 14 w 60"/>
                  <a:gd name="T43" fmla="*/ 30 h 66"/>
                  <a:gd name="T44" fmla="*/ 14 w 60"/>
                  <a:gd name="T45" fmla="*/ 34 h 66"/>
                  <a:gd name="T46" fmla="*/ 9 w 60"/>
                  <a:gd name="T47" fmla="*/ 39 h 66"/>
                  <a:gd name="T48" fmla="*/ 11 w 60"/>
                  <a:gd name="T49" fmla="*/ 43 h 66"/>
                  <a:gd name="T50" fmla="*/ 9 w 60"/>
                  <a:gd name="T51" fmla="*/ 46 h 66"/>
                  <a:gd name="T52" fmla="*/ 12 w 60"/>
                  <a:gd name="T53" fmla="*/ 53 h 66"/>
                  <a:gd name="T54" fmla="*/ 29 w 60"/>
                  <a:gd name="T55" fmla="*/ 51 h 66"/>
                  <a:gd name="T56" fmla="*/ 32 w 60"/>
                  <a:gd name="T57" fmla="*/ 50 h 66"/>
                  <a:gd name="T58" fmla="*/ 34 w 60"/>
                  <a:gd name="T59" fmla="*/ 50 h 66"/>
                  <a:gd name="T60" fmla="*/ 41 w 60"/>
                  <a:gd name="T61" fmla="*/ 53 h 66"/>
                  <a:gd name="T62" fmla="*/ 48 w 60"/>
                  <a:gd name="T63" fmla="*/ 53 h 66"/>
                  <a:gd name="T64" fmla="*/ 51 w 60"/>
                  <a:gd name="T65" fmla="*/ 53 h 66"/>
                  <a:gd name="T66" fmla="*/ 54 w 60"/>
                  <a:gd name="T67" fmla="*/ 45 h 66"/>
                  <a:gd name="T68" fmla="*/ 55 w 60"/>
                  <a:gd name="T69" fmla="*/ 43 h 66"/>
                  <a:gd name="T70" fmla="*/ 48 w 60"/>
                  <a:gd name="T71" fmla="*/ 41 h 66"/>
                  <a:gd name="T72" fmla="*/ 49 w 60"/>
                  <a:gd name="T73" fmla="*/ 37 h 66"/>
                  <a:gd name="T74" fmla="*/ 51 w 60"/>
                  <a:gd name="T75" fmla="*/ 33 h 66"/>
                  <a:gd name="T76" fmla="*/ 44 w 60"/>
                  <a:gd name="T77" fmla="*/ 30 h 66"/>
                  <a:gd name="T78" fmla="*/ 41 w 60"/>
                  <a:gd name="T79" fmla="*/ 32 h 66"/>
                  <a:gd name="T80" fmla="*/ 39 w 60"/>
                  <a:gd name="T81" fmla="*/ 33 h 66"/>
                  <a:gd name="T82" fmla="*/ 33 w 60"/>
                  <a:gd name="T83" fmla="*/ 23 h 66"/>
                  <a:gd name="T84" fmla="*/ 26 w 60"/>
                  <a:gd name="T85" fmla="*/ 25 h 66"/>
                  <a:gd name="T86" fmla="*/ 25 w 60"/>
                  <a:gd name="T87" fmla="*/ 19 h 66"/>
                  <a:gd name="T88" fmla="*/ 31 w 60"/>
                  <a:gd name="T89" fmla="*/ 4 h 66"/>
                  <a:gd name="T90" fmla="*/ 56 w 60"/>
                  <a:gd name="T91" fmla="*/ 52 h 66"/>
                  <a:gd name="T92" fmla="*/ 55 w 60"/>
                  <a:gd name="T93" fmla="*/ 53 h 66"/>
                  <a:gd name="T94" fmla="*/ 52 w 60"/>
                  <a:gd name="T95" fmla="*/ 57 h 66"/>
                  <a:gd name="T96" fmla="*/ 50 w 60"/>
                  <a:gd name="T97" fmla="*/ 62 h 66"/>
                  <a:gd name="T98" fmla="*/ 53 w 60"/>
                  <a:gd name="T99" fmla="*/ 57 h 66"/>
                  <a:gd name="T100" fmla="*/ 54 w 60"/>
                  <a:gd name="T101" fmla="*/ 62 h 66"/>
                  <a:gd name="T102" fmla="*/ 54 w 60"/>
                  <a:gd name="T103" fmla="*/ 64 h 66"/>
                  <a:gd name="T104" fmla="*/ 58 w 60"/>
                  <a:gd name="T105" fmla="*/ 60 h 66"/>
                  <a:gd name="T106" fmla="*/ 39 w 60"/>
                  <a:gd name="T107" fmla="*/ 60 h 66"/>
                  <a:gd name="T108" fmla="*/ 39 w 60"/>
                  <a:gd name="T109"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 h="66">
                    <a:moveTo>
                      <a:pt x="33" y="0"/>
                    </a:moveTo>
                    <a:cubicBezTo>
                      <a:pt x="36" y="0"/>
                      <a:pt x="37" y="0"/>
                      <a:pt x="36" y="2"/>
                    </a:cubicBezTo>
                    <a:cubicBezTo>
                      <a:pt x="32" y="5"/>
                      <a:pt x="32" y="5"/>
                      <a:pt x="32" y="5"/>
                    </a:cubicBezTo>
                    <a:cubicBezTo>
                      <a:pt x="30" y="12"/>
                      <a:pt x="29" y="18"/>
                      <a:pt x="26" y="20"/>
                    </a:cubicBezTo>
                    <a:cubicBezTo>
                      <a:pt x="24" y="23"/>
                      <a:pt x="23" y="24"/>
                      <a:pt x="24" y="24"/>
                    </a:cubicBezTo>
                    <a:cubicBezTo>
                      <a:pt x="24" y="24"/>
                      <a:pt x="25" y="24"/>
                      <a:pt x="26" y="24"/>
                    </a:cubicBezTo>
                    <a:cubicBezTo>
                      <a:pt x="33" y="21"/>
                      <a:pt x="33" y="21"/>
                      <a:pt x="33" y="21"/>
                    </a:cubicBezTo>
                    <a:cubicBezTo>
                      <a:pt x="34" y="21"/>
                      <a:pt x="35" y="22"/>
                      <a:pt x="34" y="24"/>
                    </a:cubicBezTo>
                    <a:cubicBezTo>
                      <a:pt x="33" y="26"/>
                      <a:pt x="33" y="28"/>
                      <a:pt x="34" y="28"/>
                    </a:cubicBezTo>
                    <a:cubicBezTo>
                      <a:pt x="35" y="31"/>
                      <a:pt x="37" y="31"/>
                      <a:pt x="39" y="31"/>
                    </a:cubicBezTo>
                    <a:cubicBezTo>
                      <a:pt x="39" y="31"/>
                      <a:pt x="40" y="31"/>
                      <a:pt x="40" y="31"/>
                    </a:cubicBezTo>
                    <a:cubicBezTo>
                      <a:pt x="44" y="29"/>
                      <a:pt x="44" y="29"/>
                      <a:pt x="44" y="29"/>
                    </a:cubicBezTo>
                    <a:cubicBezTo>
                      <a:pt x="44" y="29"/>
                      <a:pt x="45" y="28"/>
                      <a:pt x="46" y="28"/>
                    </a:cubicBezTo>
                    <a:cubicBezTo>
                      <a:pt x="51" y="28"/>
                      <a:pt x="54" y="30"/>
                      <a:pt x="53" y="33"/>
                    </a:cubicBezTo>
                    <a:cubicBezTo>
                      <a:pt x="50" y="37"/>
                      <a:pt x="50" y="37"/>
                      <a:pt x="50" y="37"/>
                    </a:cubicBezTo>
                    <a:cubicBezTo>
                      <a:pt x="49" y="41"/>
                      <a:pt x="49" y="41"/>
                      <a:pt x="49" y="41"/>
                    </a:cubicBezTo>
                    <a:cubicBezTo>
                      <a:pt x="50" y="42"/>
                      <a:pt x="50" y="42"/>
                      <a:pt x="51" y="42"/>
                    </a:cubicBezTo>
                    <a:cubicBezTo>
                      <a:pt x="52" y="42"/>
                      <a:pt x="53" y="42"/>
                      <a:pt x="54" y="42"/>
                    </a:cubicBezTo>
                    <a:cubicBezTo>
                      <a:pt x="56" y="42"/>
                      <a:pt x="56" y="42"/>
                      <a:pt x="56" y="42"/>
                    </a:cubicBezTo>
                    <a:cubicBezTo>
                      <a:pt x="56" y="44"/>
                      <a:pt x="56" y="44"/>
                      <a:pt x="56" y="44"/>
                    </a:cubicBezTo>
                    <a:cubicBezTo>
                      <a:pt x="56" y="47"/>
                      <a:pt x="56" y="47"/>
                      <a:pt x="56" y="47"/>
                    </a:cubicBezTo>
                    <a:cubicBezTo>
                      <a:pt x="54" y="47"/>
                      <a:pt x="54" y="47"/>
                      <a:pt x="54" y="47"/>
                    </a:cubicBezTo>
                    <a:cubicBezTo>
                      <a:pt x="53" y="47"/>
                      <a:pt x="53" y="47"/>
                      <a:pt x="53" y="47"/>
                    </a:cubicBezTo>
                    <a:cubicBezTo>
                      <a:pt x="52" y="47"/>
                      <a:pt x="52" y="49"/>
                      <a:pt x="52" y="53"/>
                    </a:cubicBezTo>
                    <a:cubicBezTo>
                      <a:pt x="55" y="52"/>
                      <a:pt x="55" y="52"/>
                      <a:pt x="55" y="52"/>
                    </a:cubicBezTo>
                    <a:cubicBezTo>
                      <a:pt x="55" y="51"/>
                      <a:pt x="56" y="50"/>
                      <a:pt x="56" y="50"/>
                    </a:cubicBezTo>
                    <a:cubicBezTo>
                      <a:pt x="57" y="50"/>
                      <a:pt x="57" y="50"/>
                      <a:pt x="57" y="51"/>
                    </a:cubicBezTo>
                    <a:cubicBezTo>
                      <a:pt x="60" y="56"/>
                      <a:pt x="60" y="56"/>
                      <a:pt x="60" y="56"/>
                    </a:cubicBezTo>
                    <a:cubicBezTo>
                      <a:pt x="60" y="61"/>
                      <a:pt x="60" y="61"/>
                      <a:pt x="60" y="61"/>
                    </a:cubicBezTo>
                    <a:cubicBezTo>
                      <a:pt x="57" y="64"/>
                      <a:pt x="57" y="64"/>
                      <a:pt x="57" y="64"/>
                    </a:cubicBezTo>
                    <a:cubicBezTo>
                      <a:pt x="56" y="65"/>
                      <a:pt x="55" y="66"/>
                      <a:pt x="55" y="66"/>
                    </a:cubicBezTo>
                    <a:cubicBezTo>
                      <a:pt x="54" y="66"/>
                      <a:pt x="54" y="66"/>
                      <a:pt x="54" y="66"/>
                    </a:cubicBezTo>
                    <a:cubicBezTo>
                      <a:pt x="53" y="66"/>
                      <a:pt x="53" y="64"/>
                      <a:pt x="53" y="62"/>
                    </a:cubicBezTo>
                    <a:cubicBezTo>
                      <a:pt x="53" y="61"/>
                      <a:pt x="53" y="61"/>
                      <a:pt x="53" y="61"/>
                    </a:cubicBezTo>
                    <a:cubicBezTo>
                      <a:pt x="52" y="62"/>
                      <a:pt x="52" y="62"/>
                      <a:pt x="52" y="62"/>
                    </a:cubicBezTo>
                    <a:cubicBezTo>
                      <a:pt x="51" y="63"/>
                      <a:pt x="51" y="63"/>
                      <a:pt x="50" y="63"/>
                    </a:cubicBezTo>
                    <a:cubicBezTo>
                      <a:pt x="49" y="63"/>
                      <a:pt x="49" y="63"/>
                      <a:pt x="48" y="62"/>
                    </a:cubicBezTo>
                    <a:cubicBezTo>
                      <a:pt x="50" y="57"/>
                      <a:pt x="50" y="57"/>
                      <a:pt x="50" y="57"/>
                    </a:cubicBezTo>
                    <a:cubicBezTo>
                      <a:pt x="50" y="55"/>
                      <a:pt x="50" y="54"/>
                      <a:pt x="49" y="54"/>
                    </a:cubicBezTo>
                    <a:cubicBezTo>
                      <a:pt x="49" y="54"/>
                      <a:pt x="48" y="54"/>
                      <a:pt x="48" y="54"/>
                    </a:cubicBezTo>
                    <a:cubicBezTo>
                      <a:pt x="47" y="54"/>
                      <a:pt x="46" y="55"/>
                      <a:pt x="44" y="57"/>
                    </a:cubicBezTo>
                    <a:cubicBezTo>
                      <a:pt x="39" y="62"/>
                      <a:pt x="39" y="62"/>
                      <a:pt x="39" y="62"/>
                    </a:cubicBezTo>
                    <a:cubicBezTo>
                      <a:pt x="35" y="64"/>
                      <a:pt x="35" y="64"/>
                      <a:pt x="35" y="64"/>
                    </a:cubicBezTo>
                    <a:cubicBezTo>
                      <a:pt x="32" y="64"/>
                      <a:pt x="32" y="63"/>
                      <a:pt x="34" y="62"/>
                    </a:cubicBezTo>
                    <a:cubicBezTo>
                      <a:pt x="39" y="58"/>
                      <a:pt x="39" y="58"/>
                      <a:pt x="39" y="58"/>
                    </a:cubicBezTo>
                    <a:cubicBezTo>
                      <a:pt x="40" y="55"/>
                      <a:pt x="41" y="53"/>
                      <a:pt x="39" y="53"/>
                    </a:cubicBezTo>
                    <a:cubicBezTo>
                      <a:pt x="39" y="53"/>
                      <a:pt x="37" y="54"/>
                      <a:pt x="34" y="55"/>
                    </a:cubicBezTo>
                    <a:cubicBezTo>
                      <a:pt x="34" y="55"/>
                      <a:pt x="33" y="55"/>
                      <a:pt x="33" y="55"/>
                    </a:cubicBezTo>
                    <a:cubicBezTo>
                      <a:pt x="33" y="55"/>
                      <a:pt x="33" y="55"/>
                      <a:pt x="33" y="54"/>
                    </a:cubicBezTo>
                    <a:cubicBezTo>
                      <a:pt x="33" y="52"/>
                      <a:pt x="33" y="51"/>
                      <a:pt x="33" y="51"/>
                    </a:cubicBezTo>
                    <a:cubicBezTo>
                      <a:pt x="32" y="51"/>
                      <a:pt x="31" y="52"/>
                      <a:pt x="30" y="52"/>
                    </a:cubicBezTo>
                    <a:cubicBezTo>
                      <a:pt x="28" y="55"/>
                      <a:pt x="28" y="55"/>
                      <a:pt x="28" y="55"/>
                    </a:cubicBezTo>
                    <a:cubicBezTo>
                      <a:pt x="12" y="55"/>
                      <a:pt x="12" y="55"/>
                      <a:pt x="12" y="55"/>
                    </a:cubicBezTo>
                    <a:cubicBezTo>
                      <a:pt x="3" y="54"/>
                      <a:pt x="0" y="52"/>
                      <a:pt x="2" y="50"/>
                    </a:cubicBezTo>
                    <a:cubicBezTo>
                      <a:pt x="9" y="45"/>
                      <a:pt x="9" y="45"/>
                      <a:pt x="9" y="45"/>
                    </a:cubicBezTo>
                    <a:cubicBezTo>
                      <a:pt x="10" y="42"/>
                      <a:pt x="10" y="42"/>
                      <a:pt x="10" y="42"/>
                    </a:cubicBezTo>
                    <a:cubicBezTo>
                      <a:pt x="8" y="40"/>
                      <a:pt x="8" y="40"/>
                      <a:pt x="8" y="40"/>
                    </a:cubicBezTo>
                    <a:cubicBezTo>
                      <a:pt x="7" y="38"/>
                      <a:pt x="7" y="38"/>
                      <a:pt x="7" y="38"/>
                    </a:cubicBezTo>
                    <a:cubicBezTo>
                      <a:pt x="10" y="35"/>
                      <a:pt x="10" y="35"/>
                      <a:pt x="10" y="35"/>
                    </a:cubicBezTo>
                    <a:cubicBezTo>
                      <a:pt x="13" y="33"/>
                      <a:pt x="13" y="33"/>
                      <a:pt x="13" y="33"/>
                    </a:cubicBezTo>
                    <a:cubicBezTo>
                      <a:pt x="12" y="31"/>
                      <a:pt x="12" y="31"/>
                      <a:pt x="12" y="31"/>
                    </a:cubicBezTo>
                    <a:cubicBezTo>
                      <a:pt x="12" y="26"/>
                      <a:pt x="14" y="20"/>
                      <a:pt x="19" y="12"/>
                    </a:cubicBezTo>
                    <a:cubicBezTo>
                      <a:pt x="24" y="4"/>
                      <a:pt x="29" y="0"/>
                      <a:pt x="33" y="0"/>
                    </a:cubicBezTo>
                    <a:moveTo>
                      <a:pt x="33" y="1"/>
                    </a:moveTo>
                    <a:cubicBezTo>
                      <a:pt x="30" y="1"/>
                      <a:pt x="25" y="6"/>
                      <a:pt x="20" y="13"/>
                    </a:cubicBezTo>
                    <a:cubicBezTo>
                      <a:pt x="16" y="20"/>
                      <a:pt x="13" y="26"/>
                      <a:pt x="14" y="30"/>
                    </a:cubicBezTo>
                    <a:cubicBezTo>
                      <a:pt x="15" y="33"/>
                      <a:pt x="15" y="33"/>
                      <a:pt x="15" y="33"/>
                    </a:cubicBezTo>
                    <a:cubicBezTo>
                      <a:pt x="15" y="34"/>
                      <a:pt x="15" y="34"/>
                      <a:pt x="15" y="34"/>
                    </a:cubicBezTo>
                    <a:cubicBezTo>
                      <a:pt x="14" y="34"/>
                      <a:pt x="14" y="34"/>
                      <a:pt x="14" y="34"/>
                    </a:cubicBezTo>
                    <a:cubicBezTo>
                      <a:pt x="11" y="36"/>
                      <a:pt x="11" y="36"/>
                      <a:pt x="11" y="36"/>
                    </a:cubicBezTo>
                    <a:cubicBezTo>
                      <a:pt x="9" y="39"/>
                      <a:pt x="9" y="39"/>
                      <a:pt x="9" y="39"/>
                    </a:cubicBezTo>
                    <a:cubicBezTo>
                      <a:pt x="9" y="39"/>
                      <a:pt x="9" y="39"/>
                      <a:pt x="9" y="39"/>
                    </a:cubicBezTo>
                    <a:cubicBezTo>
                      <a:pt x="11" y="41"/>
                      <a:pt x="11" y="41"/>
                      <a:pt x="11" y="41"/>
                    </a:cubicBezTo>
                    <a:cubicBezTo>
                      <a:pt x="12" y="42"/>
                      <a:pt x="12" y="42"/>
                      <a:pt x="12" y="42"/>
                    </a:cubicBezTo>
                    <a:cubicBezTo>
                      <a:pt x="11" y="43"/>
                      <a:pt x="11" y="43"/>
                      <a:pt x="11" y="43"/>
                    </a:cubicBezTo>
                    <a:cubicBezTo>
                      <a:pt x="10" y="46"/>
                      <a:pt x="10" y="46"/>
                      <a:pt x="10" y="46"/>
                    </a:cubicBezTo>
                    <a:cubicBezTo>
                      <a:pt x="10" y="46"/>
                      <a:pt x="10" y="46"/>
                      <a:pt x="10" y="46"/>
                    </a:cubicBezTo>
                    <a:cubicBezTo>
                      <a:pt x="9" y="46"/>
                      <a:pt x="9" y="46"/>
                      <a:pt x="9" y="46"/>
                    </a:cubicBezTo>
                    <a:cubicBezTo>
                      <a:pt x="3" y="51"/>
                      <a:pt x="3" y="51"/>
                      <a:pt x="3" y="51"/>
                    </a:cubicBezTo>
                    <a:cubicBezTo>
                      <a:pt x="3" y="51"/>
                      <a:pt x="3" y="51"/>
                      <a:pt x="3" y="51"/>
                    </a:cubicBezTo>
                    <a:cubicBezTo>
                      <a:pt x="3" y="51"/>
                      <a:pt x="4" y="53"/>
                      <a:pt x="12" y="53"/>
                    </a:cubicBezTo>
                    <a:cubicBezTo>
                      <a:pt x="27" y="53"/>
                      <a:pt x="27" y="53"/>
                      <a:pt x="27" y="53"/>
                    </a:cubicBezTo>
                    <a:cubicBezTo>
                      <a:pt x="29" y="51"/>
                      <a:pt x="29" y="51"/>
                      <a:pt x="29" y="51"/>
                    </a:cubicBezTo>
                    <a:cubicBezTo>
                      <a:pt x="29" y="51"/>
                      <a:pt x="29" y="51"/>
                      <a:pt x="29" y="51"/>
                    </a:cubicBezTo>
                    <a:cubicBezTo>
                      <a:pt x="30" y="51"/>
                      <a:pt x="30" y="51"/>
                      <a:pt x="30" y="51"/>
                    </a:cubicBezTo>
                    <a:cubicBezTo>
                      <a:pt x="30" y="51"/>
                      <a:pt x="30" y="51"/>
                      <a:pt x="31" y="50"/>
                    </a:cubicBezTo>
                    <a:cubicBezTo>
                      <a:pt x="31" y="50"/>
                      <a:pt x="32" y="50"/>
                      <a:pt x="32" y="50"/>
                    </a:cubicBezTo>
                    <a:cubicBezTo>
                      <a:pt x="33" y="50"/>
                      <a:pt x="33" y="50"/>
                      <a:pt x="33" y="50"/>
                    </a:cubicBezTo>
                    <a:cubicBezTo>
                      <a:pt x="33" y="50"/>
                      <a:pt x="33" y="50"/>
                      <a:pt x="33" y="50"/>
                    </a:cubicBezTo>
                    <a:cubicBezTo>
                      <a:pt x="33" y="50"/>
                      <a:pt x="34" y="50"/>
                      <a:pt x="34" y="50"/>
                    </a:cubicBezTo>
                    <a:cubicBezTo>
                      <a:pt x="35" y="51"/>
                      <a:pt x="35" y="52"/>
                      <a:pt x="35" y="53"/>
                    </a:cubicBezTo>
                    <a:cubicBezTo>
                      <a:pt x="36" y="53"/>
                      <a:pt x="39" y="52"/>
                      <a:pt x="39" y="52"/>
                    </a:cubicBezTo>
                    <a:cubicBezTo>
                      <a:pt x="40" y="52"/>
                      <a:pt x="41" y="52"/>
                      <a:pt x="41" y="53"/>
                    </a:cubicBezTo>
                    <a:cubicBezTo>
                      <a:pt x="42" y="54"/>
                      <a:pt x="42" y="55"/>
                      <a:pt x="40" y="58"/>
                    </a:cubicBezTo>
                    <a:cubicBezTo>
                      <a:pt x="43" y="56"/>
                      <a:pt x="43" y="56"/>
                      <a:pt x="43" y="56"/>
                    </a:cubicBezTo>
                    <a:cubicBezTo>
                      <a:pt x="45" y="54"/>
                      <a:pt x="47" y="53"/>
                      <a:pt x="48" y="53"/>
                    </a:cubicBezTo>
                    <a:cubicBezTo>
                      <a:pt x="48" y="53"/>
                      <a:pt x="49" y="53"/>
                      <a:pt x="49" y="53"/>
                    </a:cubicBezTo>
                    <a:cubicBezTo>
                      <a:pt x="50" y="53"/>
                      <a:pt x="50" y="53"/>
                      <a:pt x="51" y="54"/>
                    </a:cubicBezTo>
                    <a:cubicBezTo>
                      <a:pt x="51" y="53"/>
                      <a:pt x="51" y="53"/>
                      <a:pt x="51" y="53"/>
                    </a:cubicBezTo>
                    <a:cubicBezTo>
                      <a:pt x="50" y="50"/>
                      <a:pt x="50" y="47"/>
                      <a:pt x="51" y="46"/>
                    </a:cubicBezTo>
                    <a:cubicBezTo>
                      <a:pt x="52" y="46"/>
                      <a:pt x="53" y="45"/>
                      <a:pt x="53" y="45"/>
                    </a:cubicBezTo>
                    <a:cubicBezTo>
                      <a:pt x="53" y="45"/>
                      <a:pt x="54" y="45"/>
                      <a:pt x="54" y="45"/>
                    </a:cubicBezTo>
                    <a:cubicBezTo>
                      <a:pt x="55" y="45"/>
                      <a:pt x="55" y="45"/>
                      <a:pt x="55" y="45"/>
                    </a:cubicBezTo>
                    <a:cubicBezTo>
                      <a:pt x="55" y="44"/>
                      <a:pt x="55" y="44"/>
                      <a:pt x="55" y="44"/>
                    </a:cubicBezTo>
                    <a:cubicBezTo>
                      <a:pt x="55" y="43"/>
                      <a:pt x="55" y="43"/>
                      <a:pt x="55" y="43"/>
                    </a:cubicBezTo>
                    <a:cubicBezTo>
                      <a:pt x="54" y="43"/>
                      <a:pt x="54" y="43"/>
                      <a:pt x="54" y="43"/>
                    </a:cubicBezTo>
                    <a:cubicBezTo>
                      <a:pt x="53" y="43"/>
                      <a:pt x="52" y="44"/>
                      <a:pt x="51" y="44"/>
                    </a:cubicBezTo>
                    <a:cubicBezTo>
                      <a:pt x="50" y="44"/>
                      <a:pt x="49" y="43"/>
                      <a:pt x="48" y="41"/>
                    </a:cubicBezTo>
                    <a:cubicBezTo>
                      <a:pt x="48" y="41"/>
                      <a:pt x="48" y="41"/>
                      <a:pt x="48" y="41"/>
                    </a:cubicBezTo>
                    <a:cubicBezTo>
                      <a:pt x="48" y="40"/>
                      <a:pt x="48" y="40"/>
                      <a:pt x="48" y="40"/>
                    </a:cubicBezTo>
                    <a:cubicBezTo>
                      <a:pt x="49" y="37"/>
                      <a:pt x="49" y="37"/>
                      <a:pt x="49" y="37"/>
                    </a:cubicBezTo>
                    <a:cubicBezTo>
                      <a:pt x="49" y="37"/>
                      <a:pt x="49" y="37"/>
                      <a:pt x="49" y="37"/>
                    </a:cubicBezTo>
                    <a:cubicBezTo>
                      <a:pt x="49" y="37"/>
                      <a:pt x="49" y="37"/>
                      <a:pt x="49" y="37"/>
                    </a:cubicBezTo>
                    <a:cubicBezTo>
                      <a:pt x="51" y="33"/>
                      <a:pt x="51" y="33"/>
                      <a:pt x="51" y="33"/>
                    </a:cubicBezTo>
                    <a:cubicBezTo>
                      <a:pt x="52" y="31"/>
                      <a:pt x="51" y="31"/>
                      <a:pt x="51" y="31"/>
                    </a:cubicBezTo>
                    <a:cubicBezTo>
                      <a:pt x="51" y="30"/>
                      <a:pt x="50" y="30"/>
                      <a:pt x="46" y="29"/>
                    </a:cubicBezTo>
                    <a:cubicBezTo>
                      <a:pt x="46" y="30"/>
                      <a:pt x="45" y="30"/>
                      <a:pt x="44" y="30"/>
                    </a:cubicBezTo>
                    <a:cubicBezTo>
                      <a:pt x="44" y="31"/>
                      <a:pt x="44" y="31"/>
                      <a:pt x="44" y="31"/>
                    </a:cubicBezTo>
                    <a:cubicBezTo>
                      <a:pt x="44" y="31"/>
                      <a:pt x="44" y="31"/>
                      <a:pt x="44" y="31"/>
                    </a:cubicBezTo>
                    <a:cubicBezTo>
                      <a:pt x="41" y="32"/>
                      <a:pt x="41" y="32"/>
                      <a:pt x="41" y="32"/>
                    </a:cubicBezTo>
                    <a:cubicBezTo>
                      <a:pt x="41" y="32"/>
                      <a:pt x="41" y="32"/>
                      <a:pt x="41" y="32"/>
                    </a:cubicBezTo>
                    <a:cubicBezTo>
                      <a:pt x="41" y="33"/>
                      <a:pt x="41" y="33"/>
                      <a:pt x="41" y="33"/>
                    </a:cubicBezTo>
                    <a:cubicBezTo>
                      <a:pt x="40" y="33"/>
                      <a:pt x="39" y="33"/>
                      <a:pt x="39" y="33"/>
                    </a:cubicBezTo>
                    <a:cubicBezTo>
                      <a:pt x="37" y="33"/>
                      <a:pt x="35" y="32"/>
                      <a:pt x="33" y="29"/>
                    </a:cubicBezTo>
                    <a:cubicBezTo>
                      <a:pt x="32" y="28"/>
                      <a:pt x="32" y="26"/>
                      <a:pt x="33" y="23"/>
                    </a:cubicBezTo>
                    <a:cubicBezTo>
                      <a:pt x="33" y="23"/>
                      <a:pt x="33" y="23"/>
                      <a:pt x="33" y="23"/>
                    </a:cubicBezTo>
                    <a:cubicBezTo>
                      <a:pt x="33" y="23"/>
                      <a:pt x="33" y="23"/>
                      <a:pt x="33" y="23"/>
                    </a:cubicBezTo>
                    <a:cubicBezTo>
                      <a:pt x="33" y="23"/>
                      <a:pt x="33" y="22"/>
                      <a:pt x="33" y="22"/>
                    </a:cubicBezTo>
                    <a:cubicBezTo>
                      <a:pt x="26" y="25"/>
                      <a:pt x="26" y="25"/>
                      <a:pt x="26" y="25"/>
                    </a:cubicBezTo>
                    <a:cubicBezTo>
                      <a:pt x="25" y="25"/>
                      <a:pt x="25" y="26"/>
                      <a:pt x="24" y="26"/>
                    </a:cubicBezTo>
                    <a:cubicBezTo>
                      <a:pt x="23" y="26"/>
                      <a:pt x="23" y="25"/>
                      <a:pt x="22" y="25"/>
                    </a:cubicBezTo>
                    <a:cubicBezTo>
                      <a:pt x="22" y="23"/>
                      <a:pt x="23" y="22"/>
                      <a:pt x="25" y="19"/>
                    </a:cubicBezTo>
                    <a:cubicBezTo>
                      <a:pt x="28" y="17"/>
                      <a:pt x="29" y="10"/>
                      <a:pt x="31" y="4"/>
                    </a:cubicBezTo>
                    <a:cubicBezTo>
                      <a:pt x="31" y="4"/>
                      <a:pt x="31" y="4"/>
                      <a:pt x="31" y="4"/>
                    </a:cubicBezTo>
                    <a:cubicBezTo>
                      <a:pt x="31" y="4"/>
                      <a:pt x="31" y="4"/>
                      <a:pt x="31" y="4"/>
                    </a:cubicBezTo>
                    <a:cubicBezTo>
                      <a:pt x="34" y="1"/>
                      <a:pt x="34" y="1"/>
                      <a:pt x="34" y="1"/>
                    </a:cubicBezTo>
                    <a:cubicBezTo>
                      <a:pt x="34" y="1"/>
                      <a:pt x="33" y="1"/>
                      <a:pt x="33" y="1"/>
                    </a:cubicBezTo>
                    <a:close/>
                    <a:moveTo>
                      <a:pt x="56" y="52"/>
                    </a:moveTo>
                    <a:cubicBezTo>
                      <a:pt x="56" y="52"/>
                      <a:pt x="56" y="52"/>
                      <a:pt x="56" y="53"/>
                    </a:cubicBezTo>
                    <a:cubicBezTo>
                      <a:pt x="56" y="53"/>
                      <a:pt x="56" y="53"/>
                      <a:pt x="56" y="53"/>
                    </a:cubicBezTo>
                    <a:cubicBezTo>
                      <a:pt x="55" y="53"/>
                      <a:pt x="55" y="53"/>
                      <a:pt x="55" y="53"/>
                    </a:cubicBezTo>
                    <a:cubicBezTo>
                      <a:pt x="53" y="54"/>
                      <a:pt x="53" y="54"/>
                      <a:pt x="53" y="54"/>
                    </a:cubicBezTo>
                    <a:cubicBezTo>
                      <a:pt x="51" y="55"/>
                      <a:pt x="51" y="55"/>
                      <a:pt x="51" y="55"/>
                    </a:cubicBezTo>
                    <a:cubicBezTo>
                      <a:pt x="52" y="56"/>
                      <a:pt x="52" y="57"/>
                      <a:pt x="52" y="57"/>
                    </a:cubicBezTo>
                    <a:cubicBezTo>
                      <a:pt x="52" y="58"/>
                      <a:pt x="52" y="58"/>
                      <a:pt x="52" y="58"/>
                    </a:cubicBezTo>
                    <a:cubicBezTo>
                      <a:pt x="52" y="58"/>
                      <a:pt x="52" y="58"/>
                      <a:pt x="52" y="58"/>
                    </a:cubicBezTo>
                    <a:cubicBezTo>
                      <a:pt x="50" y="62"/>
                      <a:pt x="50" y="62"/>
                      <a:pt x="50" y="62"/>
                    </a:cubicBezTo>
                    <a:cubicBezTo>
                      <a:pt x="50" y="62"/>
                      <a:pt x="50" y="61"/>
                      <a:pt x="51" y="61"/>
                    </a:cubicBezTo>
                    <a:cubicBezTo>
                      <a:pt x="51" y="60"/>
                      <a:pt x="51" y="60"/>
                      <a:pt x="51" y="60"/>
                    </a:cubicBezTo>
                    <a:cubicBezTo>
                      <a:pt x="53" y="57"/>
                      <a:pt x="53" y="57"/>
                      <a:pt x="53" y="57"/>
                    </a:cubicBezTo>
                    <a:cubicBezTo>
                      <a:pt x="54" y="60"/>
                      <a:pt x="54" y="60"/>
                      <a:pt x="54" y="60"/>
                    </a:cubicBezTo>
                    <a:cubicBezTo>
                      <a:pt x="54" y="62"/>
                      <a:pt x="54" y="62"/>
                      <a:pt x="54" y="62"/>
                    </a:cubicBezTo>
                    <a:cubicBezTo>
                      <a:pt x="54" y="62"/>
                      <a:pt x="54" y="62"/>
                      <a:pt x="54" y="62"/>
                    </a:cubicBezTo>
                    <a:cubicBezTo>
                      <a:pt x="54" y="63"/>
                      <a:pt x="54" y="63"/>
                      <a:pt x="54" y="63"/>
                    </a:cubicBezTo>
                    <a:cubicBezTo>
                      <a:pt x="54" y="64"/>
                      <a:pt x="54" y="64"/>
                      <a:pt x="54" y="64"/>
                    </a:cubicBezTo>
                    <a:cubicBezTo>
                      <a:pt x="54" y="64"/>
                      <a:pt x="54" y="64"/>
                      <a:pt x="54" y="64"/>
                    </a:cubicBezTo>
                    <a:cubicBezTo>
                      <a:pt x="54" y="65"/>
                      <a:pt x="55" y="65"/>
                      <a:pt x="55" y="65"/>
                    </a:cubicBezTo>
                    <a:cubicBezTo>
                      <a:pt x="55" y="65"/>
                      <a:pt x="56" y="64"/>
                      <a:pt x="56" y="64"/>
                    </a:cubicBezTo>
                    <a:cubicBezTo>
                      <a:pt x="58" y="60"/>
                      <a:pt x="58" y="60"/>
                      <a:pt x="58" y="60"/>
                    </a:cubicBezTo>
                    <a:cubicBezTo>
                      <a:pt x="58" y="57"/>
                      <a:pt x="58" y="57"/>
                      <a:pt x="58" y="57"/>
                    </a:cubicBezTo>
                    <a:cubicBezTo>
                      <a:pt x="56" y="52"/>
                      <a:pt x="56" y="52"/>
                      <a:pt x="56" y="52"/>
                    </a:cubicBezTo>
                    <a:close/>
                    <a:moveTo>
                      <a:pt x="39" y="60"/>
                    </a:moveTo>
                    <a:cubicBezTo>
                      <a:pt x="37" y="61"/>
                      <a:pt x="37" y="61"/>
                      <a:pt x="37" y="61"/>
                    </a:cubicBezTo>
                    <a:cubicBezTo>
                      <a:pt x="38" y="61"/>
                      <a:pt x="38" y="61"/>
                      <a:pt x="38" y="61"/>
                    </a:cubicBezTo>
                    <a:cubicBezTo>
                      <a:pt x="39" y="60"/>
                      <a:pt x="39" y="60"/>
                      <a:pt x="39"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9" name="Freeform 2325"/>
              <p:cNvSpPr>
                <a:spLocks/>
              </p:cNvSpPr>
              <p:nvPr/>
            </p:nvSpPr>
            <p:spPr bwMode="auto">
              <a:xfrm>
                <a:off x="2985" y="2746"/>
                <a:ext cx="18" cy="25"/>
              </a:xfrm>
              <a:custGeom>
                <a:avLst/>
                <a:gdLst>
                  <a:gd name="T0" fmla="*/ 7 w 13"/>
                  <a:gd name="T1" fmla="*/ 18 h 18"/>
                  <a:gd name="T2" fmla="*/ 5 w 13"/>
                  <a:gd name="T3" fmla="*/ 18 h 18"/>
                  <a:gd name="T4" fmla="*/ 5 w 13"/>
                  <a:gd name="T5" fmla="*/ 18 h 18"/>
                  <a:gd name="T6" fmla="*/ 3 w 13"/>
                  <a:gd name="T7" fmla="*/ 18 h 18"/>
                  <a:gd name="T8" fmla="*/ 3 w 13"/>
                  <a:gd name="T9" fmla="*/ 17 h 18"/>
                  <a:gd name="T10" fmla="*/ 3 w 13"/>
                  <a:gd name="T11" fmla="*/ 17 h 18"/>
                  <a:gd name="T12" fmla="*/ 2 w 13"/>
                  <a:gd name="T13" fmla="*/ 15 h 18"/>
                  <a:gd name="T14" fmla="*/ 2 w 13"/>
                  <a:gd name="T15" fmla="*/ 8 h 18"/>
                  <a:gd name="T16" fmla="*/ 7 w 13"/>
                  <a:gd name="T17" fmla="*/ 0 h 18"/>
                  <a:gd name="T18" fmla="*/ 8 w 13"/>
                  <a:gd name="T19" fmla="*/ 0 h 18"/>
                  <a:gd name="T20" fmla="*/ 9 w 13"/>
                  <a:gd name="T21" fmla="*/ 1 h 18"/>
                  <a:gd name="T22" fmla="*/ 8 w 13"/>
                  <a:gd name="T23" fmla="*/ 5 h 18"/>
                  <a:gd name="T24" fmla="*/ 5 w 13"/>
                  <a:gd name="T25" fmla="*/ 10 h 18"/>
                  <a:gd name="T26" fmla="*/ 3 w 13"/>
                  <a:gd name="T27" fmla="*/ 14 h 18"/>
                  <a:gd name="T28" fmla="*/ 3 w 13"/>
                  <a:gd name="T29" fmla="*/ 15 h 18"/>
                  <a:gd name="T30" fmla="*/ 4 w 13"/>
                  <a:gd name="T31" fmla="*/ 15 h 18"/>
                  <a:gd name="T32" fmla="*/ 8 w 13"/>
                  <a:gd name="T33" fmla="*/ 13 h 18"/>
                  <a:gd name="T34" fmla="*/ 12 w 13"/>
                  <a:gd name="T35" fmla="*/ 11 h 18"/>
                  <a:gd name="T36" fmla="*/ 13 w 13"/>
                  <a:gd name="T37" fmla="*/ 13 h 18"/>
                  <a:gd name="T38" fmla="*/ 12 w 13"/>
                  <a:gd name="T39" fmla="*/ 17 h 18"/>
                  <a:gd name="T40" fmla="*/ 7 w 13"/>
                  <a:gd name="T4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8">
                    <a:moveTo>
                      <a:pt x="7" y="18"/>
                    </a:moveTo>
                    <a:cubicBezTo>
                      <a:pt x="6" y="18"/>
                      <a:pt x="6" y="18"/>
                      <a:pt x="5" y="18"/>
                    </a:cubicBezTo>
                    <a:cubicBezTo>
                      <a:pt x="5" y="18"/>
                      <a:pt x="5" y="18"/>
                      <a:pt x="5" y="18"/>
                    </a:cubicBezTo>
                    <a:cubicBezTo>
                      <a:pt x="3" y="18"/>
                      <a:pt x="3" y="18"/>
                      <a:pt x="3" y="18"/>
                    </a:cubicBezTo>
                    <a:cubicBezTo>
                      <a:pt x="3" y="17"/>
                      <a:pt x="3" y="17"/>
                      <a:pt x="3" y="17"/>
                    </a:cubicBezTo>
                    <a:cubicBezTo>
                      <a:pt x="3" y="17"/>
                      <a:pt x="3" y="17"/>
                      <a:pt x="3" y="17"/>
                    </a:cubicBezTo>
                    <a:cubicBezTo>
                      <a:pt x="2" y="15"/>
                      <a:pt x="2" y="15"/>
                      <a:pt x="2" y="15"/>
                    </a:cubicBezTo>
                    <a:cubicBezTo>
                      <a:pt x="0" y="13"/>
                      <a:pt x="0" y="10"/>
                      <a:pt x="2" y="8"/>
                    </a:cubicBezTo>
                    <a:cubicBezTo>
                      <a:pt x="7" y="0"/>
                      <a:pt x="7" y="0"/>
                      <a:pt x="7" y="0"/>
                    </a:cubicBezTo>
                    <a:cubicBezTo>
                      <a:pt x="7" y="0"/>
                      <a:pt x="7" y="0"/>
                      <a:pt x="8" y="0"/>
                    </a:cubicBezTo>
                    <a:cubicBezTo>
                      <a:pt x="8" y="0"/>
                      <a:pt x="9" y="0"/>
                      <a:pt x="9" y="1"/>
                    </a:cubicBezTo>
                    <a:cubicBezTo>
                      <a:pt x="8" y="5"/>
                      <a:pt x="8" y="5"/>
                      <a:pt x="8" y="5"/>
                    </a:cubicBezTo>
                    <a:cubicBezTo>
                      <a:pt x="5" y="10"/>
                      <a:pt x="5" y="10"/>
                      <a:pt x="5" y="10"/>
                    </a:cubicBezTo>
                    <a:cubicBezTo>
                      <a:pt x="3" y="13"/>
                      <a:pt x="3" y="14"/>
                      <a:pt x="3" y="14"/>
                    </a:cubicBezTo>
                    <a:cubicBezTo>
                      <a:pt x="3" y="15"/>
                      <a:pt x="3" y="15"/>
                      <a:pt x="3" y="15"/>
                    </a:cubicBezTo>
                    <a:cubicBezTo>
                      <a:pt x="4" y="15"/>
                      <a:pt x="4" y="15"/>
                      <a:pt x="4" y="15"/>
                    </a:cubicBezTo>
                    <a:cubicBezTo>
                      <a:pt x="5" y="15"/>
                      <a:pt x="6" y="15"/>
                      <a:pt x="8" y="13"/>
                    </a:cubicBezTo>
                    <a:cubicBezTo>
                      <a:pt x="10" y="12"/>
                      <a:pt x="12" y="11"/>
                      <a:pt x="12" y="11"/>
                    </a:cubicBezTo>
                    <a:cubicBezTo>
                      <a:pt x="13" y="11"/>
                      <a:pt x="13" y="12"/>
                      <a:pt x="13" y="13"/>
                    </a:cubicBezTo>
                    <a:cubicBezTo>
                      <a:pt x="13" y="15"/>
                      <a:pt x="13" y="16"/>
                      <a:pt x="12" y="17"/>
                    </a:cubicBezTo>
                    <a:cubicBezTo>
                      <a:pt x="11" y="18"/>
                      <a:pt x="9" y="18"/>
                      <a:pt x="7"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0" name="Freeform 2326"/>
              <p:cNvSpPr>
                <a:spLocks noEditPoints="1"/>
              </p:cNvSpPr>
              <p:nvPr/>
            </p:nvSpPr>
            <p:spPr bwMode="auto">
              <a:xfrm>
                <a:off x="2984" y="2745"/>
                <a:ext cx="21" cy="28"/>
              </a:xfrm>
              <a:custGeom>
                <a:avLst/>
                <a:gdLst>
                  <a:gd name="T0" fmla="*/ 9 w 15"/>
                  <a:gd name="T1" fmla="*/ 0 h 20"/>
                  <a:gd name="T2" fmla="*/ 11 w 15"/>
                  <a:gd name="T3" fmla="*/ 2 h 20"/>
                  <a:gd name="T4" fmla="*/ 10 w 15"/>
                  <a:gd name="T5" fmla="*/ 7 h 20"/>
                  <a:gd name="T6" fmla="*/ 7 w 15"/>
                  <a:gd name="T7" fmla="*/ 11 h 20"/>
                  <a:gd name="T8" fmla="*/ 5 w 15"/>
                  <a:gd name="T9" fmla="*/ 15 h 20"/>
                  <a:gd name="T10" fmla="*/ 5 w 15"/>
                  <a:gd name="T11" fmla="*/ 16 h 20"/>
                  <a:gd name="T12" fmla="*/ 9 w 15"/>
                  <a:gd name="T13" fmla="*/ 14 h 20"/>
                  <a:gd name="T14" fmla="*/ 13 w 15"/>
                  <a:gd name="T15" fmla="*/ 11 h 20"/>
                  <a:gd name="T16" fmla="*/ 15 w 15"/>
                  <a:gd name="T17" fmla="*/ 14 h 20"/>
                  <a:gd name="T18" fmla="*/ 8 w 15"/>
                  <a:gd name="T19" fmla="*/ 20 h 20"/>
                  <a:gd name="T20" fmla="*/ 6 w 15"/>
                  <a:gd name="T21" fmla="*/ 20 h 20"/>
                  <a:gd name="T22" fmla="*/ 4 w 15"/>
                  <a:gd name="T23" fmla="*/ 19 h 20"/>
                  <a:gd name="T24" fmla="*/ 2 w 15"/>
                  <a:gd name="T25" fmla="*/ 16 h 20"/>
                  <a:gd name="T26" fmla="*/ 2 w 15"/>
                  <a:gd name="T27" fmla="*/ 8 h 20"/>
                  <a:gd name="T28" fmla="*/ 7 w 15"/>
                  <a:gd name="T29" fmla="*/ 0 h 20"/>
                  <a:gd name="T30" fmla="*/ 9 w 15"/>
                  <a:gd name="T31" fmla="*/ 0 h 20"/>
                  <a:gd name="T32" fmla="*/ 9 w 15"/>
                  <a:gd name="T33" fmla="*/ 1 h 20"/>
                  <a:gd name="T34" fmla="*/ 8 w 15"/>
                  <a:gd name="T35" fmla="*/ 2 h 20"/>
                  <a:gd name="T36" fmla="*/ 3 w 15"/>
                  <a:gd name="T37" fmla="*/ 9 h 20"/>
                  <a:gd name="T38" fmla="*/ 3 w 15"/>
                  <a:gd name="T39" fmla="*/ 15 h 20"/>
                  <a:gd name="T40" fmla="*/ 3 w 15"/>
                  <a:gd name="T41" fmla="*/ 15 h 20"/>
                  <a:gd name="T42" fmla="*/ 6 w 15"/>
                  <a:gd name="T43" fmla="*/ 10 h 20"/>
                  <a:gd name="T44" fmla="*/ 8 w 15"/>
                  <a:gd name="T45" fmla="*/ 6 h 20"/>
                  <a:gd name="T46" fmla="*/ 9 w 15"/>
                  <a:gd name="T47" fmla="*/ 2 h 20"/>
                  <a:gd name="T48" fmla="*/ 9 w 15"/>
                  <a:gd name="T49" fmla="*/ 1 h 20"/>
                  <a:gd name="T50" fmla="*/ 13 w 15"/>
                  <a:gd name="T51" fmla="*/ 13 h 20"/>
                  <a:gd name="T52" fmla="*/ 10 w 15"/>
                  <a:gd name="T53" fmla="*/ 15 h 20"/>
                  <a:gd name="T54" fmla="*/ 5 w 15"/>
                  <a:gd name="T55" fmla="*/ 17 h 20"/>
                  <a:gd name="T56" fmla="*/ 4 w 15"/>
                  <a:gd name="T57" fmla="*/ 17 h 20"/>
                  <a:gd name="T58" fmla="*/ 5 w 15"/>
                  <a:gd name="T59" fmla="*/ 18 h 20"/>
                  <a:gd name="T60" fmla="*/ 5 w 15"/>
                  <a:gd name="T61" fmla="*/ 18 h 20"/>
                  <a:gd name="T62" fmla="*/ 5 w 15"/>
                  <a:gd name="T63" fmla="*/ 18 h 20"/>
                  <a:gd name="T64" fmla="*/ 6 w 15"/>
                  <a:gd name="T65" fmla="*/ 19 h 20"/>
                  <a:gd name="T66" fmla="*/ 6 w 15"/>
                  <a:gd name="T67" fmla="*/ 19 h 20"/>
                  <a:gd name="T68" fmla="*/ 8 w 15"/>
                  <a:gd name="T69" fmla="*/ 19 h 20"/>
                  <a:gd name="T70" fmla="*/ 13 w 15"/>
                  <a:gd name="T71" fmla="*/ 14 h 20"/>
                  <a:gd name="T72" fmla="*/ 13 w 15"/>
                  <a:gd name="T7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 h="20">
                    <a:moveTo>
                      <a:pt x="9" y="0"/>
                    </a:moveTo>
                    <a:cubicBezTo>
                      <a:pt x="10" y="0"/>
                      <a:pt x="11" y="1"/>
                      <a:pt x="11" y="2"/>
                    </a:cubicBezTo>
                    <a:cubicBezTo>
                      <a:pt x="10" y="7"/>
                      <a:pt x="10" y="7"/>
                      <a:pt x="10" y="7"/>
                    </a:cubicBezTo>
                    <a:cubicBezTo>
                      <a:pt x="7" y="11"/>
                      <a:pt x="7" y="11"/>
                      <a:pt x="7" y="11"/>
                    </a:cubicBezTo>
                    <a:cubicBezTo>
                      <a:pt x="5" y="13"/>
                      <a:pt x="4" y="14"/>
                      <a:pt x="5" y="15"/>
                    </a:cubicBezTo>
                    <a:cubicBezTo>
                      <a:pt x="5" y="16"/>
                      <a:pt x="5" y="16"/>
                      <a:pt x="5" y="16"/>
                    </a:cubicBezTo>
                    <a:cubicBezTo>
                      <a:pt x="6" y="16"/>
                      <a:pt x="7" y="15"/>
                      <a:pt x="9" y="14"/>
                    </a:cubicBezTo>
                    <a:cubicBezTo>
                      <a:pt x="11" y="12"/>
                      <a:pt x="12" y="11"/>
                      <a:pt x="13" y="11"/>
                    </a:cubicBezTo>
                    <a:cubicBezTo>
                      <a:pt x="14" y="11"/>
                      <a:pt x="15" y="12"/>
                      <a:pt x="15" y="14"/>
                    </a:cubicBezTo>
                    <a:cubicBezTo>
                      <a:pt x="15" y="18"/>
                      <a:pt x="12" y="20"/>
                      <a:pt x="8" y="20"/>
                    </a:cubicBezTo>
                    <a:cubicBezTo>
                      <a:pt x="7" y="20"/>
                      <a:pt x="7" y="20"/>
                      <a:pt x="6" y="20"/>
                    </a:cubicBezTo>
                    <a:cubicBezTo>
                      <a:pt x="5" y="20"/>
                      <a:pt x="4" y="20"/>
                      <a:pt x="4" y="19"/>
                    </a:cubicBezTo>
                    <a:cubicBezTo>
                      <a:pt x="2" y="16"/>
                      <a:pt x="2" y="16"/>
                      <a:pt x="2" y="16"/>
                    </a:cubicBezTo>
                    <a:cubicBezTo>
                      <a:pt x="0" y="14"/>
                      <a:pt x="0" y="11"/>
                      <a:pt x="2" y="8"/>
                    </a:cubicBezTo>
                    <a:cubicBezTo>
                      <a:pt x="7" y="0"/>
                      <a:pt x="7" y="0"/>
                      <a:pt x="7" y="0"/>
                    </a:cubicBezTo>
                    <a:cubicBezTo>
                      <a:pt x="8" y="0"/>
                      <a:pt x="8" y="0"/>
                      <a:pt x="9" y="0"/>
                    </a:cubicBezTo>
                    <a:moveTo>
                      <a:pt x="9" y="1"/>
                    </a:moveTo>
                    <a:cubicBezTo>
                      <a:pt x="8" y="1"/>
                      <a:pt x="8" y="1"/>
                      <a:pt x="8" y="2"/>
                    </a:cubicBezTo>
                    <a:cubicBezTo>
                      <a:pt x="3" y="9"/>
                      <a:pt x="3" y="9"/>
                      <a:pt x="3" y="9"/>
                    </a:cubicBezTo>
                    <a:cubicBezTo>
                      <a:pt x="1" y="11"/>
                      <a:pt x="1" y="13"/>
                      <a:pt x="3" y="15"/>
                    </a:cubicBezTo>
                    <a:cubicBezTo>
                      <a:pt x="3" y="15"/>
                      <a:pt x="3" y="15"/>
                      <a:pt x="3" y="15"/>
                    </a:cubicBezTo>
                    <a:cubicBezTo>
                      <a:pt x="3" y="14"/>
                      <a:pt x="3" y="13"/>
                      <a:pt x="6" y="10"/>
                    </a:cubicBezTo>
                    <a:cubicBezTo>
                      <a:pt x="8" y="6"/>
                      <a:pt x="8" y="6"/>
                      <a:pt x="8" y="6"/>
                    </a:cubicBezTo>
                    <a:cubicBezTo>
                      <a:pt x="9" y="2"/>
                      <a:pt x="9" y="2"/>
                      <a:pt x="9" y="2"/>
                    </a:cubicBezTo>
                    <a:cubicBezTo>
                      <a:pt x="9" y="1"/>
                      <a:pt x="9" y="1"/>
                      <a:pt x="9" y="1"/>
                    </a:cubicBezTo>
                    <a:close/>
                    <a:moveTo>
                      <a:pt x="13" y="13"/>
                    </a:moveTo>
                    <a:cubicBezTo>
                      <a:pt x="13" y="13"/>
                      <a:pt x="12" y="13"/>
                      <a:pt x="10" y="15"/>
                    </a:cubicBezTo>
                    <a:cubicBezTo>
                      <a:pt x="7" y="17"/>
                      <a:pt x="6" y="17"/>
                      <a:pt x="5" y="17"/>
                    </a:cubicBezTo>
                    <a:cubicBezTo>
                      <a:pt x="5" y="17"/>
                      <a:pt x="5" y="17"/>
                      <a:pt x="4" y="17"/>
                    </a:cubicBezTo>
                    <a:cubicBezTo>
                      <a:pt x="5" y="18"/>
                      <a:pt x="5" y="18"/>
                      <a:pt x="5" y="18"/>
                    </a:cubicBezTo>
                    <a:cubicBezTo>
                      <a:pt x="5" y="18"/>
                      <a:pt x="5" y="18"/>
                      <a:pt x="5" y="18"/>
                    </a:cubicBezTo>
                    <a:cubicBezTo>
                      <a:pt x="5" y="18"/>
                      <a:pt x="5" y="18"/>
                      <a:pt x="5" y="18"/>
                    </a:cubicBezTo>
                    <a:cubicBezTo>
                      <a:pt x="5" y="18"/>
                      <a:pt x="6" y="18"/>
                      <a:pt x="6" y="19"/>
                    </a:cubicBezTo>
                    <a:cubicBezTo>
                      <a:pt x="6" y="19"/>
                      <a:pt x="6" y="19"/>
                      <a:pt x="6" y="19"/>
                    </a:cubicBezTo>
                    <a:cubicBezTo>
                      <a:pt x="7" y="19"/>
                      <a:pt x="7" y="19"/>
                      <a:pt x="8" y="19"/>
                    </a:cubicBezTo>
                    <a:cubicBezTo>
                      <a:pt x="13" y="19"/>
                      <a:pt x="13" y="17"/>
                      <a:pt x="13" y="14"/>
                    </a:cubicBezTo>
                    <a:cubicBezTo>
                      <a:pt x="13" y="13"/>
                      <a:pt x="13" y="13"/>
                      <a:pt x="13"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1" name="Freeform 2327"/>
              <p:cNvSpPr>
                <a:spLocks/>
              </p:cNvSpPr>
              <p:nvPr/>
            </p:nvSpPr>
            <p:spPr bwMode="auto">
              <a:xfrm>
                <a:off x="2179" y="1985"/>
                <a:ext cx="121" cy="144"/>
              </a:xfrm>
              <a:custGeom>
                <a:avLst/>
                <a:gdLst>
                  <a:gd name="T0" fmla="*/ 29 w 88"/>
                  <a:gd name="T1" fmla="*/ 105 h 105"/>
                  <a:gd name="T2" fmla="*/ 25 w 88"/>
                  <a:gd name="T3" fmla="*/ 102 h 105"/>
                  <a:gd name="T4" fmla="*/ 17 w 88"/>
                  <a:gd name="T5" fmla="*/ 90 h 105"/>
                  <a:gd name="T6" fmla="*/ 13 w 88"/>
                  <a:gd name="T7" fmla="*/ 83 h 105"/>
                  <a:gd name="T8" fmla="*/ 5 w 88"/>
                  <a:gd name="T9" fmla="*/ 80 h 105"/>
                  <a:gd name="T10" fmla="*/ 1 w 88"/>
                  <a:gd name="T11" fmla="*/ 77 h 105"/>
                  <a:gd name="T12" fmla="*/ 1 w 88"/>
                  <a:gd name="T13" fmla="*/ 71 h 105"/>
                  <a:gd name="T14" fmla="*/ 6 w 88"/>
                  <a:gd name="T15" fmla="*/ 56 h 105"/>
                  <a:gd name="T16" fmla="*/ 10 w 88"/>
                  <a:gd name="T17" fmla="*/ 41 h 105"/>
                  <a:gd name="T18" fmla="*/ 11 w 88"/>
                  <a:gd name="T19" fmla="*/ 19 h 105"/>
                  <a:gd name="T20" fmla="*/ 8 w 88"/>
                  <a:gd name="T21" fmla="*/ 9 h 105"/>
                  <a:gd name="T22" fmla="*/ 8 w 88"/>
                  <a:gd name="T23" fmla="*/ 2 h 105"/>
                  <a:gd name="T24" fmla="*/ 14 w 88"/>
                  <a:gd name="T25" fmla="*/ 2 h 105"/>
                  <a:gd name="T26" fmla="*/ 19 w 88"/>
                  <a:gd name="T27" fmla="*/ 2 h 105"/>
                  <a:gd name="T28" fmla="*/ 44 w 88"/>
                  <a:gd name="T29" fmla="*/ 0 h 105"/>
                  <a:gd name="T30" fmla="*/ 48 w 88"/>
                  <a:gd name="T31" fmla="*/ 4 h 105"/>
                  <a:gd name="T32" fmla="*/ 52 w 88"/>
                  <a:gd name="T33" fmla="*/ 6 h 105"/>
                  <a:gd name="T34" fmla="*/ 55 w 88"/>
                  <a:gd name="T35" fmla="*/ 9 h 105"/>
                  <a:gd name="T36" fmla="*/ 61 w 88"/>
                  <a:gd name="T37" fmla="*/ 12 h 105"/>
                  <a:gd name="T38" fmla="*/ 70 w 88"/>
                  <a:gd name="T39" fmla="*/ 12 h 105"/>
                  <a:gd name="T40" fmla="*/ 78 w 88"/>
                  <a:gd name="T41" fmla="*/ 15 h 105"/>
                  <a:gd name="T42" fmla="*/ 84 w 88"/>
                  <a:gd name="T43" fmla="*/ 22 h 105"/>
                  <a:gd name="T44" fmla="*/ 88 w 88"/>
                  <a:gd name="T45" fmla="*/ 28 h 105"/>
                  <a:gd name="T46" fmla="*/ 86 w 88"/>
                  <a:gd name="T47" fmla="*/ 31 h 105"/>
                  <a:gd name="T48" fmla="*/ 85 w 88"/>
                  <a:gd name="T49" fmla="*/ 31 h 105"/>
                  <a:gd name="T50" fmla="*/ 80 w 88"/>
                  <a:gd name="T51" fmla="*/ 33 h 105"/>
                  <a:gd name="T52" fmla="*/ 74 w 88"/>
                  <a:gd name="T53" fmla="*/ 38 h 105"/>
                  <a:gd name="T54" fmla="*/ 48 w 88"/>
                  <a:gd name="T55" fmla="*/ 70 h 105"/>
                  <a:gd name="T56" fmla="*/ 46 w 88"/>
                  <a:gd name="T57" fmla="*/ 80 h 105"/>
                  <a:gd name="T58" fmla="*/ 46 w 88"/>
                  <a:gd name="T59" fmla="*/ 91 h 105"/>
                  <a:gd name="T60" fmla="*/ 43 w 88"/>
                  <a:gd name="T61" fmla="*/ 93 h 105"/>
                  <a:gd name="T62" fmla="*/ 39 w 88"/>
                  <a:gd name="T63" fmla="*/ 94 h 105"/>
                  <a:gd name="T64" fmla="*/ 39 w 88"/>
                  <a:gd name="T65" fmla="*/ 94 h 105"/>
                  <a:gd name="T66" fmla="*/ 31 w 88"/>
                  <a:gd name="T67" fmla="*/ 101 h 105"/>
                  <a:gd name="T68" fmla="*/ 29 w 88"/>
                  <a:gd name="T6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05">
                    <a:moveTo>
                      <a:pt x="29" y="105"/>
                    </a:moveTo>
                    <a:cubicBezTo>
                      <a:pt x="28" y="105"/>
                      <a:pt x="26" y="104"/>
                      <a:pt x="25" y="102"/>
                    </a:cubicBezTo>
                    <a:cubicBezTo>
                      <a:pt x="21" y="98"/>
                      <a:pt x="18" y="94"/>
                      <a:pt x="17" y="90"/>
                    </a:cubicBezTo>
                    <a:cubicBezTo>
                      <a:pt x="17" y="87"/>
                      <a:pt x="15" y="85"/>
                      <a:pt x="13" y="83"/>
                    </a:cubicBezTo>
                    <a:cubicBezTo>
                      <a:pt x="5" y="80"/>
                      <a:pt x="5" y="80"/>
                      <a:pt x="5" y="80"/>
                    </a:cubicBezTo>
                    <a:cubicBezTo>
                      <a:pt x="1" y="77"/>
                      <a:pt x="1" y="77"/>
                      <a:pt x="1" y="77"/>
                    </a:cubicBezTo>
                    <a:cubicBezTo>
                      <a:pt x="0" y="76"/>
                      <a:pt x="0" y="74"/>
                      <a:pt x="1" y="71"/>
                    </a:cubicBezTo>
                    <a:cubicBezTo>
                      <a:pt x="4" y="68"/>
                      <a:pt x="5" y="63"/>
                      <a:pt x="6" y="56"/>
                    </a:cubicBezTo>
                    <a:cubicBezTo>
                      <a:pt x="6" y="50"/>
                      <a:pt x="8" y="45"/>
                      <a:pt x="10" y="41"/>
                    </a:cubicBezTo>
                    <a:cubicBezTo>
                      <a:pt x="14" y="35"/>
                      <a:pt x="15" y="27"/>
                      <a:pt x="11" y="19"/>
                    </a:cubicBezTo>
                    <a:cubicBezTo>
                      <a:pt x="8" y="9"/>
                      <a:pt x="8" y="9"/>
                      <a:pt x="8" y="9"/>
                    </a:cubicBezTo>
                    <a:cubicBezTo>
                      <a:pt x="8" y="7"/>
                      <a:pt x="8" y="4"/>
                      <a:pt x="8" y="2"/>
                    </a:cubicBezTo>
                    <a:cubicBezTo>
                      <a:pt x="14" y="2"/>
                      <a:pt x="14" y="2"/>
                      <a:pt x="14" y="2"/>
                    </a:cubicBezTo>
                    <a:cubicBezTo>
                      <a:pt x="19" y="2"/>
                      <a:pt x="19" y="2"/>
                      <a:pt x="19" y="2"/>
                    </a:cubicBezTo>
                    <a:cubicBezTo>
                      <a:pt x="44" y="0"/>
                      <a:pt x="44" y="0"/>
                      <a:pt x="44" y="0"/>
                    </a:cubicBezTo>
                    <a:cubicBezTo>
                      <a:pt x="48" y="4"/>
                      <a:pt x="48" y="4"/>
                      <a:pt x="48" y="4"/>
                    </a:cubicBezTo>
                    <a:cubicBezTo>
                      <a:pt x="50" y="5"/>
                      <a:pt x="51" y="5"/>
                      <a:pt x="52" y="6"/>
                    </a:cubicBezTo>
                    <a:cubicBezTo>
                      <a:pt x="53" y="7"/>
                      <a:pt x="54" y="8"/>
                      <a:pt x="55" y="9"/>
                    </a:cubicBezTo>
                    <a:cubicBezTo>
                      <a:pt x="58" y="11"/>
                      <a:pt x="60" y="12"/>
                      <a:pt x="61" y="12"/>
                    </a:cubicBezTo>
                    <a:cubicBezTo>
                      <a:pt x="70" y="12"/>
                      <a:pt x="70" y="12"/>
                      <a:pt x="70" y="12"/>
                    </a:cubicBezTo>
                    <a:cubicBezTo>
                      <a:pt x="73" y="12"/>
                      <a:pt x="76" y="13"/>
                      <a:pt x="78" y="15"/>
                    </a:cubicBezTo>
                    <a:cubicBezTo>
                      <a:pt x="84" y="22"/>
                      <a:pt x="84" y="22"/>
                      <a:pt x="84" y="22"/>
                    </a:cubicBezTo>
                    <a:cubicBezTo>
                      <a:pt x="87" y="24"/>
                      <a:pt x="88" y="26"/>
                      <a:pt x="88" y="28"/>
                    </a:cubicBezTo>
                    <a:cubicBezTo>
                      <a:pt x="88" y="29"/>
                      <a:pt x="88" y="29"/>
                      <a:pt x="86" y="31"/>
                    </a:cubicBezTo>
                    <a:cubicBezTo>
                      <a:pt x="85" y="31"/>
                      <a:pt x="85" y="31"/>
                      <a:pt x="85" y="31"/>
                    </a:cubicBezTo>
                    <a:cubicBezTo>
                      <a:pt x="83" y="32"/>
                      <a:pt x="81" y="32"/>
                      <a:pt x="80" y="33"/>
                    </a:cubicBezTo>
                    <a:cubicBezTo>
                      <a:pt x="74" y="38"/>
                      <a:pt x="74" y="38"/>
                      <a:pt x="74" y="38"/>
                    </a:cubicBezTo>
                    <a:cubicBezTo>
                      <a:pt x="48" y="70"/>
                      <a:pt x="48" y="70"/>
                      <a:pt x="48" y="70"/>
                    </a:cubicBezTo>
                    <a:cubicBezTo>
                      <a:pt x="46" y="71"/>
                      <a:pt x="46" y="74"/>
                      <a:pt x="46" y="80"/>
                    </a:cubicBezTo>
                    <a:cubicBezTo>
                      <a:pt x="47" y="86"/>
                      <a:pt x="46" y="89"/>
                      <a:pt x="46" y="91"/>
                    </a:cubicBezTo>
                    <a:cubicBezTo>
                      <a:pt x="45" y="92"/>
                      <a:pt x="44" y="93"/>
                      <a:pt x="43" y="93"/>
                    </a:cubicBezTo>
                    <a:cubicBezTo>
                      <a:pt x="39" y="94"/>
                      <a:pt x="39" y="94"/>
                      <a:pt x="39" y="94"/>
                    </a:cubicBezTo>
                    <a:cubicBezTo>
                      <a:pt x="39" y="94"/>
                      <a:pt x="39" y="94"/>
                      <a:pt x="39" y="94"/>
                    </a:cubicBezTo>
                    <a:cubicBezTo>
                      <a:pt x="35" y="94"/>
                      <a:pt x="32" y="96"/>
                      <a:pt x="31" y="101"/>
                    </a:cubicBezTo>
                    <a:cubicBezTo>
                      <a:pt x="31" y="103"/>
                      <a:pt x="30" y="105"/>
                      <a:pt x="29" y="10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2" name="Freeform 2328"/>
              <p:cNvSpPr>
                <a:spLocks noEditPoints="1"/>
              </p:cNvSpPr>
              <p:nvPr/>
            </p:nvSpPr>
            <p:spPr bwMode="auto">
              <a:xfrm>
                <a:off x="2178" y="1983"/>
                <a:ext cx="124" cy="148"/>
              </a:xfrm>
              <a:custGeom>
                <a:avLst/>
                <a:gdLst>
                  <a:gd name="T0" fmla="*/ 50 w 90"/>
                  <a:gd name="T1" fmla="*/ 4 h 107"/>
                  <a:gd name="T2" fmla="*/ 62 w 90"/>
                  <a:gd name="T3" fmla="*/ 12 h 107"/>
                  <a:gd name="T4" fmla="*/ 79 w 90"/>
                  <a:gd name="T5" fmla="*/ 16 h 107"/>
                  <a:gd name="T6" fmla="*/ 90 w 90"/>
                  <a:gd name="T7" fmla="*/ 29 h 107"/>
                  <a:gd name="T8" fmla="*/ 81 w 90"/>
                  <a:gd name="T9" fmla="*/ 35 h 107"/>
                  <a:gd name="T10" fmla="*/ 49 w 90"/>
                  <a:gd name="T11" fmla="*/ 71 h 107"/>
                  <a:gd name="T12" fmla="*/ 47 w 90"/>
                  <a:gd name="T13" fmla="*/ 92 h 107"/>
                  <a:gd name="T14" fmla="*/ 40 w 90"/>
                  <a:gd name="T15" fmla="*/ 95 h 107"/>
                  <a:gd name="T16" fmla="*/ 30 w 90"/>
                  <a:gd name="T17" fmla="*/ 107 h 107"/>
                  <a:gd name="T18" fmla="*/ 18 w 90"/>
                  <a:gd name="T19" fmla="*/ 91 h 107"/>
                  <a:gd name="T20" fmla="*/ 6 w 90"/>
                  <a:gd name="T21" fmla="*/ 82 h 107"/>
                  <a:gd name="T22" fmla="*/ 2 w 90"/>
                  <a:gd name="T23" fmla="*/ 72 h 107"/>
                  <a:gd name="T24" fmla="*/ 10 w 90"/>
                  <a:gd name="T25" fmla="*/ 42 h 107"/>
                  <a:gd name="T26" fmla="*/ 9 w 90"/>
                  <a:gd name="T27" fmla="*/ 11 h 107"/>
                  <a:gd name="T28" fmla="*/ 15 w 90"/>
                  <a:gd name="T29" fmla="*/ 2 h 107"/>
                  <a:gd name="T30" fmla="*/ 45 w 90"/>
                  <a:gd name="T31" fmla="*/ 0 h 107"/>
                  <a:gd name="T32" fmla="*/ 21 w 90"/>
                  <a:gd name="T33" fmla="*/ 3 h 107"/>
                  <a:gd name="T34" fmla="*/ 10 w 90"/>
                  <a:gd name="T35" fmla="*/ 4 h 107"/>
                  <a:gd name="T36" fmla="*/ 13 w 90"/>
                  <a:gd name="T37" fmla="*/ 20 h 107"/>
                  <a:gd name="T38" fmla="*/ 7 w 90"/>
                  <a:gd name="T39" fmla="*/ 57 h 107"/>
                  <a:gd name="T40" fmla="*/ 2 w 90"/>
                  <a:gd name="T41" fmla="*/ 78 h 107"/>
                  <a:gd name="T42" fmla="*/ 14 w 90"/>
                  <a:gd name="T43" fmla="*/ 83 h 107"/>
                  <a:gd name="T44" fmla="*/ 14 w 90"/>
                  <a:gd name="T45" fmla="*/ 84 h 107"/>
                  <a:gd name="T46" fmla="*/ 26 w 90"/>
                  <a:gd name="T47" fmla="*/ 102 h 107"/>
                  <a:gd name="T48" fmla="*/ 26 w 90"/>
                  <a:gd name="T49" fmla="*/ 103 h 107"/>
                  <a:gd name="T50" fmla="*/ 32 w 90"/>
                  <a:gd name="T51" fmla="*/ 102 h 107"/>
                  <a:gd name="T52" fmla="*/ 44 w 90"/>
                  <a:gd name="T53" fmla="*/ 93 h 107"/>
                  <a:gd name="T54" fmla="*/ 46 w 90"/>
                  <a:gd name="T55" fmla="*/ 81 h 107"/>
                  <a:gd name="T56" fmla="*/ 75 w 90"/>
                  <a:gd name="T57" fmla="*/ 38 h 107"/>
                  <a:gd name="T58" fmla="*/ 75 w 90"/>
                  <a:gd name="T59" fmla="*/ 38 h 107"/>
                  <a:gd name="T60" fmla="*/ 86 w 90"/>
                  <a:gd name="T61" fmla="*/ 31 h 107"/>
                  <a:gd name="T62" fmla="*/ 89 w 90"/>
                  <a:gd name="T63" fmla="*/ 29 h 107"/>
                  <a:gd name="T64" fmla="*/ 85 w 90"/>
                  <a:gd name="T65" fmla="*/ 23 h 107"/>
                  <a:gd name="T66" fmla="*/ 78 w 90"/>
                  <a:gd name="T67" fmla="*/ 16 h 107"/>
                  <a:gd name="T68" fmla="*/ 62 w 90"/>
                  <a:gd name="T69" fmla="*/ 14 h 107"/>
                  <a:gd name="T70" fmla="*/ 52 w 90"/>
                  <a:gd name="T71" fmla="*/ 8 h 107"/>
                  <a:gd name="T72" fmla="*/ 45 w 90"/>
                  <a:gd name="T73"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107">
                    <a:moveTo>
                      <a:pt x="45" y="0"/>
                    </a:moveTo>
                    <a:cubicBezTo>
                      <a:pt x="50" y="4"/>
                      <a:pt x="50" y="4"/>
                      <a:pt x="50" y="4"/>
                    </a:cubicBezTo>
                    <a:cubicBezTo>
                      <a:pt x="53" y="6"/>
                      <a:pt x="54" y="8"/>
                      <a:pt x="56" y="9"/>
                    </a:cubicBezTo>
                    <a:cubicBezTo>
                      <a:pt x="59" y="11"/>
                      <a:pt x="61" y="12"/>
                      <a:pt x="62" y="12"/>
                    </a:cubicBezTo>
                    <a:cubicBezTo>
                      <a:pt x="71" y="12"/>
                      <a:pt x="71" y="12"/>
                      <a:pt x="71" y="12"/>
                    </a:cubicBezTo>
                    <a:cubicBezTo>
                      <a:pt x="74" y="12"/>
                      <a:pt x="78" y="13"/>
                      <a:pt x="79" y="16"/>
                    </a:cubicBezTo>
                    <a:cubicBezTo>
                      <a:pt x="86" y="22"/>
                      <a:pt x="86" y="22"/>
                      <a:pt x="86" y="22"/>
                    </a:cubicBezTo>
                    <a:cubicBezTo>
                      <a:pt x="88" y="25"/>
                      <a:pt x="90" y="27"/>
                      <a:pt x="90" y="29"/>
                    </a:cubicBezTo>
                    <a:cubicBezTo>
                      <a:pt x="90" y="30"/>
                      <a:pt x="89" y="31"/>
                      <a:pt x="88" y="32"/>
                    </a:cubicBezTo>
                    <a:cubicBezTo>
                      <a:pt x="85" y="33"/>
                      <a:pt x="83" y="34"/>
                      <a:pt x="81" y="35"/>
                    </a:cubicBezTo>
                    <a:cubicBezTo>
                      <a:pt x="76" y="39"/>
                      <a:pt x="76" y="39"/>
                      <a:pt x="76" y="39"/>
                    </a:cubicBezTo>
                    <a:cubicBezTo>
                      <a:pt x="49" y="71"/>
                      <a:pt x="49" y="71"/>
                      <a:pt x="49" y="71"/>
                    </a:cubicBezTo>
                    <a:cubicBezTo>
                      <a:pt x="48" y="72"/>
                      <a:pt x="47" y="76"/>
                      <a:pt x="48" y="81"/>
                    </a:cubicBezTo>
                    <a:cubicBezTo>
                      <a:pt x="48" y="86"/>
                      <a:pt x="48" y="90"/>
                      <a:pt x="47" y="92"/>
                    </a:cubicBezTo>
                    <a:cubicBezTo>
                      <a:pt x="47" y="94"/>
                      <a:pt x="46" y="94"/>
                      <a:pt x="44" y="95"/>
                    </a:cubicBezTo>
                    <a:cubicBezTo>
                      <a:pt x="40" y="95"/>
                      <a:pt x="40" y="95"/>
                      <a:pt x="40" y="95"/>
                    </a:cubicBezTo>
                    <a:cubicBezTo>
                      <a:pt x="36" y="95"/>
                      <a:pt x="34" y="98"/>
                      <a:pt x="33" y="102"/>
                    </a:cubicBezTo>
                    <a:cubicBezTo>
                      <a:pt x="32" y="105"/>
                      <a:pt x="31" y="107"/>
                      <a:pt x="30" y="107"/>
                    </a:cubicBezTo>
                    <a:cubicBezTo>
                      <a:pt x="28" y="107"/>
                      <a:pt x="27" y="106"/>
                      <a:pt x="25" y="103"/>
                    </a:cubicBezTo>
                    <a:cubicBezTo>
                      <a:pt x="21" y="100"/>
                      <a:pt x="18" y="95"/>
                      <a:pt x="18" y="91"/>
                    </a:cubicBezTo>
                    <a:cubicBezTo>
                      <a:pt x="17" y="89"/>
                      <a:pt x="15" y="86"/>
                      <a:pt x="13" y="85"/>
                    </a:cubicBezTo>
                    <a:cubicBezTo>
                      <a:pt x="6" y="82"/>
                      <a:pt x="6" y="82"/>
                      <a:pt x="6" y="82"/>
                    </a:cubicBezTo>
                    <a:cubicBezTo>
                      <a:pt x="1" y="79"/>
                      <a:pt x="1" y="79"/>
                      <a:pt x="1" y="79"/>
                    </a:cubicBezTo>
                    <a:cubicBezTo>
                      <a:pt x="0" y="77"/>
                      <a:pt x="0" y="75"/>
                      <a:pt x="2" y="72"/>
                    </a:cubicBezTo>
                    <a:cubicBezTo>
                      <a:pt x="4" y="68"/>
                      <a:pt x="5" y="64"/>
                      <a:pt x="6" y="57"/>
                    </a:cubicBezTo>
                    <a:cubicBezTo>
                      <a:pt x="7" y="50"/>
                      <a:pt x="8" y="45"/>
                      <a:pt x="10" y="42"/>
                    </a:cubicBezTo>
                    <a:cubicBezTo>
                      <a:pt x="15" y="36"/>
                      <a:pt x="15" y="28"/>
                      <a:pt x="12" y="20"/>
                    </a:cubicBezTo>
                    <a:cubicBezTo>
                      <a:pt x="9" y="11"/>
                      <a:pt x="9" y="11"/>
                      <a:pt x="9" y="11"/>
                    </a:cubicBezTo>
                    <a:cubicBezTo>
                      <a:pt x="8" y="8"/>
                      <a:pt x="8" y="5"/>
                      <a:pt x="9" y="3"/>
                    </a:cubicBezTo>
                    <a:cubicBezTo>
                      <a:pt x="15" y="2"/>
                      <a:pt x="15" y="2"/>
                      <a:pt x="15" y="2"/>
                    </a:cubicBezTo>
                    <a:cubicBezTo>
                      <a:pt x="20" y="2"/>
                      <a:pt x="20" y="2"/>
                      <a:pt x="20" y="2"/>
                    </a:cubicBezTo>
                    <a:cubicBezTo>
                      <a:pt x="45" y="0"/>
                      <a:pt x="45" y="0"/>
                      <a:pt x="45" y="0"/>
                    </a:cubicBezTo>
                    <a:moveTo>
                      <a:pt x="45" y="2"/>
                    </a:moveTo>
                    <a:cubicBezTo>
                      <a:pt x="21" y="3"/>
                      <a:pt x="21" y="3"/>
                      <a:pt x="21" y="3"/>
                    </a:cubicBezTo>
                    <a:cubicBezTo>
                      <a:pt x="15" y="3"/>
                      <a:pt x="15" y="3"/>
                      <a:pt x="15" y="3"/>
                    </a:cubicBezTo>
                    <a:cubicBezTo>
                      <a:pt x="10" y="4"/>
                      <a:pt x="10" y="4"/>
                      <a:pt x="10" y="4"/>
                    </a:cubicBezTo>
                    <a:cubicBezTo>
                      <a:pt x="9" y="6"/>
                      <a:pt x="10" y="8"/>
                      <a:pt x="10" y="10"/>
                    </a:cubicBezTo>
                    <a:cubicBezTo>
                      <a:pt x="13" y="20"/>
                      <a:pt x="13" y="20"/>
                      <a:pt x="13" y="20"/>
                    </a:cubicBezTo>
                    <a:cubicBezTo>
                      <a:pt x="16" y="28"/>
                      <a:pt x="16" y="36"/>
                      <a:pt x="12" y="43"/>
                    </a:cubicBezTo>
                    <a:cubicBezTo>
                      <a:pt x="9" y="46"/>
                      <a:pt x="8" y="51"/>
                      <a:pt x="7" y="57"/>
                    </a:cubicBezTo>
                    <a:cubicBezTo>
                      <a:pt x="7" y="64"/>
                      <a:pt x="5" y="69"/>
                      <a:pt x="3" y="73"/>
                    </a:cubicBezTo>
                    <a:cubicBezTo>
                      <a:pt x="2" y="76"/>
                      <a:pt x="2" y="77"/>
                      <a:pt x="2" y="78"/>
                    </a:cubicBezTo>
                    <a:cubicBezTo>
                      <a:pt x="7" y="80"/>
                      <a:pt x="7" y="80"/>
                      <a:pt x="7" y="80"/>
                    </a:cubicBezTo>
                    <a:cubicBezTo>
                      <a:pt x="14" y="83"/>
                      <a:pt x="14" y="83"/>
                      <a:pt x="14" y="83"/>
                    </a:cubicBezTo>
                    <a:cubicBezTo>
                      <a:pt x="14" y="83"/>
                      <a:pt x="14" y="83"/>
                      <a:pt x="14" y="83"/>
                    </a:cubicBezTo>
                    <a:cubicBezTo>
                      <a:pt x="14" y="84"/>
                      <a:pt x="14" y="84"/>
                      <a:pt x="14" y="84"/>
                    </a:cubicBezTo>
                    <a:cubicBezTo>
                      <a:pt x="16" y="85"/>
                      <a:pt x="18" y="88"/>
                      <a:pt x="19" y="91"/>
                    </a:cubicBezTo>
                    <a:cubicBezTo>
                      <a:pt x="20" y="95"/>
                      <a:pt x="22" y="99"/>
                      <a:pt x="26" y="102"/>
                    </a:cubicBezTo>
                    <a:cubicBezTo>
                      <a:pt x="26" y="102"/>
                      <a:pt x="26" y="102"/>
                      <a:pt x="26" y="102"/>
                    </a:cubicBezTo>
                    <a:cubicBezTo>
                      <a:pt x="26" y="103"/>
                      <a:pt x="26" y="103"/>
                      <a:pt x="26" y="103"/>
                    </a:cubicBezTo>
                    <a:cubicBezTo>
                      <a:pt x="28" y="105"/>
                      <a:pt x="29" y="105"/>
                      <a:pt x="30" y="105"/>
                    </a:cubicBezTo>
                    <a:cubicBezTo>
                      <a:pt x="30" y="105"/>
                      <a:pt x="31" y="104"/>
                      <a:pt x="32" y="102"/>
                    </a:cubicBezTo>
                    <a:cubicBezTo>
                      <a:pt x="33" y="97"/>
                      <a:pt x="36" y="94"/>
                      <a:pt x="40" y="94"/>
                    </a:cubicBezTo>
                    <a:cubicBezTo>
                      <a:pt x="44" y="93"/>
                      <a:pt x="44" y="93"/>
                      <a:pt x="44" y="93"/>
                    </a:cubicBezTo>
                    <a:cubicBezTo>
                      <a:pt x="45" y="93"/>
                      <a:pt x="46" y="93"/>
                      <a:pt x="46" y="91"/>
                    </a:cubicBezTo>
                    <a:cubicBezTo>
                      <a:pt x="47" y="90"/>
                      <a:pt x="47" y="86"/>
                      <a:pt x="46" y="81"/>
                    </a:cubicBezTo>
                    <a:cubicBezTo>
                      <a:pt x="46" y="75"/>
                      <a:pt x="47" y="72"/>
                      <a:pt x="48" y="70"/>
                    </a:cubicBezTo>
                    <a:cubicBezTo>
                      <a:pt x="75" y="38"/>
                      <a:pt x="75" y="38"/>
                      <a:pt x="75" y="38"/>
                    </a:cubicBezTo>
                    <a:cubicBezTo>
                      <a:pt x="75" y="38"/>
                      <a:pt x="75" y="38"/>
                      <a:pt x="75" y="38"/>
                    </a:cubicBezTo>
                    <a:cubicBezTo>
                      <a:pt x="75" y="38"/>
                      <a:pt x="75" y="38"/>
                      <a:pt x="75" y="38"/>
                    </a:cubicBezTo>
                    <a:cubicBezTo>
                      <a:pt x="81" y="34"/>
                      <a:pt x="81" y="34"/>
                      <a:pt x="81" y="34"/>
                    </a:cubicBezTo>
                    <a:cubicBezTo>
                      <a:pt x="82" y="33"/>
                      <a:pt x="84" y="32"/>
                      <a:pt x="86" y="31"/>
                    </a:cubicBezTo>
                    <a:cubicBezTo>
                      <a:pt x="87" y="31"/>
                      <a:pt x="87" y="31"/>
                      <a:pt x="87" y="31"/>
                    </a:cubicBezTo>
                    <a:cubicBezTo>
                      <a:pt x="88" y="30"/>
                      <a:pt x="89" y="29"/>
                      <a:pt x="89" y="29"/>
                    </a:cubicBezTo>
                    <a:cubicBezTo>
                      <a:pt x="88" y="28"/>
                      <a:pt x="87" y="26"/>
                      <a:pt x="85" y="23"/>
                    </a:cubicBezTo>
                    <a:cubicBezTo>
                      <a:pt x="85" y="23"/>
                      <a:pt x="85" y="23"/>
                      <a:pt x="85" y="23"/>
                    </a:cubicBezTo>
                    <a:cubicBezTo>
                      <a:pt x="85" y="23"/>
                      <a:pt x="85" y="23"/>
                      <a:pt x="85" y="23"/>
                    </a:cubicBezTo>
                    <a:cubicBezTo>
                      <a:pt x="78" y="16"/>
                      <a:pt x="78" y="16"/>
                      <a:pt x="78" y="16"/>
                    </a:cubicBezTo>
                    <a:cubicBezTo>
                      <a:pt x="77" y="15"/>
                      <a:pt x="74" y="14"/>
                      <a:pt x="71" y="14"/>
                    </a:cubicBezTo>
                    <a:cubicBezTo>
                      <a:pt x="62" y="14"/>
                      <a:pt x="62" y="14"/>
                      <a:pt x="62" y="14"/>
                    </a:cubicBezTo>
                    <a:cubicBezTo>
                      <a:pt x="61" y="14"/>
                      <a:pt x="58" y="12"/>
                      <a:pt x="55" y="10"/>
                    </a:cubicBezTo>
                    <a:cubicBezTo>
                      <a:pt x="54" y="9"/>
                      <a:pt x="53" y="9"/>
                      <a:pt x="52" y="8"/>
                    </a:cubicBezTo>
                    <a:cubicBezTo>
                      <a:pt x="51" y="7"/>
                      <a:pt x="50" y="6"/>
                      <a:pt x="49" y="5"/>
                    </a:cubicBezTo>
                    <a:cubicBezTo>
                      <a:pt x="45" y="2"/>
                      <a:pt x="45" y="2"/>
                      <a:pt x="45"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3" name="Freeform 2329"/>
              <p:cNvSpPr>
                <a:spLocks/>
              </p:cNvSpPr>
              <p:nvPr/>
            </p:nvSpPr>
            <p:spPr bwMode="auto">
              <a:xfrm>
                <a:off x="2266" y="2037"/>
                <a:ext cx="224" cy="182"/>
              </a:xfrm>
              <a:custGeom>
                <a:avLst/>
                <a:gdLst>
                  <a:gd name="T0" fmla="*/ 52 w 163"/>
                  <a:gd name="T1" fmla="*/ 131 h 132"/>
                  <a:gd name="T2" fmla="*/ 43 w 163"/>
                  <a:gd name="T3" fmla="*/ 120 h 132"/>
                  <a:gd name="T4" fmla="*/ 23 w 163"/>
                  <a:gd name="T5" fmla="*/ 110 h 132"/>
                  <a:gd name="T6" fmla="*/ 12 w 163"/>
                  <a:gd name="T7" fmla="*/ 97 h 132"/>
                  <a:gd name="T8" fmla="*/ 43 w 163"/>
                  <a:gd name="T9" fmla="*/ 93 h 132"/>
                  <a:gd name="T10" fmla="*/ 43 w 163"/>
                  <a:gd name="T11" fmla="*/ 77 h 132"/>
                  <a:gd name="T12" fmla="*/ 6 w 163"/>
                  <a:gd name="T13" fmla="*/ 72 h 132"/>
                  <a:gd name="T14" fmla="*/ 7 w 163"/>
                  <a:gd name="T15" fmla="*/ 67 h 132"/>
                  <a:gd name="T16" fmla="*/ 29 w 163"/>
                  <a:gd name="T17" fmla="*/ 59 h 132"/>
                  <a:gd name="T18" fmla="*/ 12 w 163"/>
                  <a:gd name="T19" fmla="*/ 51 h 132"/>
                  <a:gd name="T20" fmla="*/ 2 w 163"/>
                  <a:gd name="T21" fmla="*/ 30 h 132"/>
                  <a:gd name="T22" fmla="*/ 34 w 163"/>
                  <a:gd name="T23" fmla="*/ 4 h 132"/>
                  <a:gd name="T24" fmla="*/ 40 w 163"/>
                  <a:gd name="T25" fmla="*/ 4 h 132"/>
                  <a:gd name="T26" fmla="*/ 39 w 163"/>
                  <a:gd name="T27" fmla="*/ 21 h 132"/>
                  <a:gd name="T28" fmla="*/ 42 w 163"/>
                  <a:gd name="T29" fmla="*/ 23 h 132"/>
                  <a:gd name="T30" fmla="*/ 46 w 163"/>
                  <a:gd name="T31" fmla="*/ 21 h 132"/>
                  <a:gd name="T32" fmla="*/ 49 w 163"/>
                  <a:gd name="T33" fmla="*/ 20 h 132"/>
                  <a:gd name="T34" fmla="*/ 51 w 163"/>
                  <a:gd name="T35" fmla="*/ 16 h 132"/>
                  <a:gd name="T36" fmla="*/ 64 w 163"/>
                  <a:gd name="T37" fmla="*/ 19 h 132"/>
                  <a:gd name="T38" fmla="*/ 64 w 163"/>
                  <a:gd name="T39" fmla="*/ 30 h 132"/>
                  <a:gd name="T40" fmla="*/ 73 w 163"/>
                  <a:gd name="T41" fmla="*/ 26 h 132"/>
                  <a:gd name="T42" fmla="*/ 78 w 163"/>
                  <a:gd name="T43" fmla="*/ 25 h 132"/>
                  <a:gd name="T44" fmla="*/ 79 w 163"/>
                  <a:gd name="T45" fmla="*/ 25 h 132"/>
                  <a:gd name="T46" fmla="*/ 78 w 163"/>
                  <a:gd name="T47" fmla="*/ 18 h 132"/>
                  <a:gd name="T48" fmla="*/ 78 w 163"/>
                  <a:gd name="T49" fmla="*/ 12 h 132"/>
                  <a:gd name="T50" fmla="*/ 86 w 163"/>
                  <a:gd name="T51" fmla="*/ 16 h 132"/>
                  <a:gd name="T52" fmla="*/ 94 w 163"/>
                  <a:gd name="T53" fmla="*/ 42 h 132"/>
                  <a:gd name="T54" fmla="*/ 94 w 163"/>
                  <a:gd name="T55" fmla="*/ 43 h 132"/>
                  <a:gd name="T56" fmla="*/ 100 w 163"/>
                  <a:gd name="T57" fmla="*/ 48 h 132"/>
                  <a:gd name="T58" fmla="*/ 101 w 163"/>
                  <a:gd name="T59" fmla="*/ 49 h 132"/>
                  <a:gd name="T60" fmla="*/ 103 w 163"/>
                  <a:gd name="T61" fmla="*/ 36 h 132"/>
                  <a:gd name="T62" fmla="*/ 99 w 163"/>
                  <a:gd name="T63" fmla="*/ 19 h 132"/>
                  <a:gd name="T64" fmla="*/ 117 w 163"/>
                  <a:gd name="T65" fmla="*/ 10 h 132"/>
                  <a:gd name="T66" fmla="*/ 123 w 163"/>
                  <a:gd name="T67" fmla="*/ 28 h 132"/>
                  <a:gd name="T68" fmla="*/ 130 w 163"/>
                  <a:gd name="T69" fmla="*/ 66 h 132"/>
                  <a:gd name="T70" fmla="*/ 155 w 163"/>
                  <a:gd name="T71" fmla="*/ 89 h 132"/>
                  <a:gd name="T72" fmla="*/ 163 w 163"/>
                  <a:gd name="T73" fmla="*/ 105 h 132"/>
                  <a:gd name="T74" fmla="*/ 150 w 163"/>
                  <a:gd name="T75" fmla="*/ 102 h 132"/>
                  <a:gd name="T76" fmla="*/ 140 w 163"/>
                  <a:gd name="T77" fmla="*/ 104 h 132"/>
                  <a:gd name="T78" fmla="*/ 142 w 163"/>
                  <a:gd name="T79" fmla="*/ 112 h 132"/>
                  <a:gd name="T80" fmla="*/ 142 w 163"/>
                  <a:gd name="T81" fmla="*/ 112 h 132"/>
                  <a:gd name="T82" fmla="*/ 152 w 163"/>
                  <a:gd name="T83" fmla="*/ 112 h 132"/>
                  <a:gd name="T84" fmla="*/ 150 w 163"/>
                  <a:gd name="T85" fmla="*/ 121 h 132"/>
                  <a:gd name="T86" fmla="*/ 138 w 163"/>
                  <a:gd name="T87" fmla="*/ 126 h 132"/>
                  <a:gd name="T88" fmla="*/ 113 w 163"/>
                  <a:gd name="T89" fmla="*/ 113 h 132"/>
                  <a:gd name="T90" fmla="*/ 93 w 163"/>
                  <a:gd name="T91"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3" h="132">
                    <a:moveTo>
                      <a:pt x="66" y="132"/>
                    </a:moveTo>
                    <a:cubicBezTo>
                      <a:pt x="52" y="131"/>
                      <a:pt x="52" y="131"/>
                      <a:pt x="52" y="131"/>
                    </a:cubicBezTo>
                    <a:cubicBezTo>
                      <a:pt x="47" y="127"/>
                      <a:pt x="47" y="127"/>
                      <a:pt x="47" y="127"/>
                    </a:cubicBezTo>
                    <a:cubicBezTo>
                      <a:pt x="43" y="120"/>
                      <a:pt x="43" y="120"/>
                      <a:pt x="43" y="120"/>
                    </a:cubicBezTo>
                    <a:cubicBezTo>
                      <a:pt x="40" y="117"/>
                      <a:pt x="36" y="116"/>
                      <a:pt x="31" y="114"/>
                    </a:cubicBezTo>
                    <a:cubicBezTo>
                      <a:pt x="23" y="110"/>
                      <a:pt x="23" y="110"/>
                      <a:pt x="23" y="110"/>
                    </a:cubicBezTo>
                    <a:cubicBezTo>
                      <a:pt x="14" y="103"/>
                      <a:pt x="14" y="103"/>
                      <a:pt x="14" y="103"/>
                    </a:cubicBezTo>
                    <a:cubicBezTo>
                      <a:pt x="13" y="101"/>
                      <a:pt x="12" y="99"/>
                      <a:pt x="12" y="97"/>
                    </a:cubicBezTo>
                    <a:cubicBezTo>
                      <a:pt x="12" y="96"/>
                      <a:pt x="13" y="94"/>
                      <a:pt x="20" y="94"/>
                    </a:cubicBezTo>
                    <a:cubicBezTo>
                      <a:pt x="43" y="93"/>
                      <a:pt x="43" y="93"/>
                      <a:pt x="43" y="93"/>
                    </a:cubicBezTo>
                    <a:cubicBezTo>
                      <a:pt x="56" y="92"/>
                      <a:pt x="63" y="91"/>
                      <a:pt x="64" y="88"/>
                    </a:cubicBezTo>
                    <a:cubicBezTo>
                      <a:pt x="64" y="83"/>
                      <a:pt x="57" y="79"/>
                      <a:pt x="43" y="77"/>
                    </a:cubicBezTo>
                    <a:cubicBezTo>
                      <a:pt x="16" y="75"/>
                      <a:pt x="16" y="75"/>
                      <a:pt x="16" y="75"/>
                    </a:cubicBezTo>
                    <a:cubicBezTo>
                      <a:pt x="13" y="75"/>
                      <a:pt x="9" y="74"/>
                      <a:pt x="6" y="72"/>
                    </a:cubicBezTo>
                    <a:cubicBezTo>
                      <a:pt x="4" y="72"/>
                      <a:pt x="3" y="71"/>
                      <a:pt x="3" y="70"/>
                    </a:cubicBezTo>
                    <a:cubicBezTo>
                      <a:pt x="3" y="69"/>
                      <a:pt x="5" y="68"/>
                      <a:pt x="7" y="67"/>
                    </a:cubicBezTo>
                    <a:cubicBezTo>
                      <a:pt x="27" y="61"/>
                      <a:pt x="27" y="61"/>
                      <a:pt x="27" y="61"/>
                    </a:cubicBezTo>
                    <a:cubicBezTo>
                      <a:pt x="29" y="60"/>
                      <a:pt x="29" y="59"/>
                      <a:pt x="29" y="59"/>
                    </a:cubicBezTo>
                    <a:cubicBezTo>
                      <a:pt x="29" y="58"/>
                      <a:pt x="29" y="57"/>
                      <a:pt x="28" y="57"/>
                    </a:cubicBezTo>
                    <a:cubicBezTo>
                      <a:pt x="12" y="51"/>
                      <a:pt x="12" y="51"/>
                      <a:pt x="12" y="51"/>
                    </a:cubicBezTo>
                    <a:cubicBezTo>
                      <a:pt x="8" y="51"/>
                      <a:pt x="7" y="49"/>
                      <a:pt x="6" y="48"/>
                    </a:cubicBezTo>
                    <a:cubicBezTo>
                      <a:pt x="1" y="43"/>
                      <a:pt x="0" y="38"/>
                      <a:pt x="2" y="30"/>
                    </a:cubicBezTo>
                    <a:cubicBezTo>
                      <a:pt x="5" y="25"/>
                      <a:pt x="9" y="19"/>
                      <a:pt x="17" y="14"/>
                    </a:cubicBezTo>
                    <a:cubicBezTo>
                      <a:pt x="23" y="9"/>
                      <a:pt x="29" y="6"/>
                      <a:pt x="34" y="4"/>
                    </a:cubicBezTo>
                    <a:cubicBezTo>
                      <a:pt x="36" y="4"/>
                      <a:pt x="37" y="3"/>
                      <a:pt x="38" y="3"/>
                    </a:cubicBezTo>
                    <a:cubicBezTo>
                      <a:pt x="39" y="3"/>
                      <a:pt x="40" y="4"/>
                      <a:pt x="40" y="4"/>
                    </a:cubicBezTo>
                    <a:cubicBezTo>
                      <a:pt x="41" y="5"/>
                      <a:pt x="41" y="6"/>
                      <a:pt x="41" y="7"/>
                    </a:cubicBezTo>
                    <a:cubicBezTo>
                      <a:pt x="38" y="14"/>
                      <a:pt x="38" y="18"/>
                      <a:pt x="39" y="21"/>
                    </a:cubicBezTo>
                    <a:cubicBezTo>
                      <a:pt x="40" y="22"/>
                      <a:pt x="41" y="22"/>
                      <a:pt x="42" y="23"/>
                    </a:cubicBezTo>
                    <a:cubicBezTo>
                      <a:pt x="42" y="23"/>
                      <a:pt x="42" y="23"/>
                      <a:pt x="42" y="23"/>
                    </a:cubicBezTo>
                    <a:cubicBezTo>
                      <a:pt x="42" y="23"/>
                      <a:pt x="42" y="23"/>
                      <a:pt x="42" y="23"/>
                    </a:cubicBezTo>
                    <a:cubicBezTo>
                      <a:pt x="46" y="21"/>
                      <a:pt x="46" y="21"/>
                      <a:pt x="46" y="21"/>
                    </a:cubicBezTo>
                    <a:cubicBezTo>
                      <a:pt x="49" y="20"/>
                      <a:pt x="49" y="20"/>
                      <a:pt x="49" y="20"/>
                    </a:cubicBezTo>
                    <a:cubicBezTo>
                      <a:pt x="49" y="20"/>
                      <a:pt x="49" y="20"/>
                      <a:pt x="49" y="20"/>
                    </a:cubicBezTo>
                    <a:cubicBezTo>
                      <a:pt x="49" y="20"/>
                      <a:pt x="49" y="20"/>
                      <a:pt x="49" y="20"/>
                    </a:cubicBezTo>
                    <a:cubicBezTo>
                      <a:pt x="51" y="16"/>
                      <a:pt x="51" y="16"/>
                      <a:pt x="51" y="16"/>
                    </a:cubicBezTo>
                    <a:cubicBezTo>
                      <a:pt x="55" y="14"/>
                      <a:pt x="55" y="14"/>
                      <a:pt x="55" y="14"/>
                    </a:cubicBezTo>
                    <a:cubicBezTo>
                      <a:pt x="62" y="17"/>
                      <a:pt x="64" y="19"/>
                      <a:pt x="64" y="19"/>
                    </a:cubicBezTo>
                    <a:cubicBezTo>
                      <a:pt x="64" y="26"/>
                      <a:pt x="64" y="26"/>
                      <a:pt x="64" y="26"/>
                    </a:cubicBezTo>
                    <a:cubicBezTo>
                      <a:pt x="64" y="30"/>
                      <a:pt x="64" y="30"/>
                      <a:pt x="64" y="30"/>
                    </a:cubicBezTo>
                    <a:cubicBezTo>
                      <a:pt x="65" y="31"/>
                      <a:pt x="65" y="31"/>
                      <a:pt x="66" y="31"/>
                    </a:cubicBezTo>
                    <a:cubicBezTo>
                      <a:pt x="68" y="31"/>
                      <a:pt x="71" y="29"/>
                      <a:pt x="73" y="26"/>
                    </a:cubicBezTo>
                    <a:cubicBezTo>
                      <a:pt x="76" y="25"/>
                      <a:pt x="76" y="25"/>
                      <a:pt x="76" y="25"/>
                    </a:cubicBezTo>
                    <a:cubicBezTo>
                      <a:pt x="78" y="25"/>
                      <a:pt x="78" y="25"/>
                      <a:pt x="78" y="25"/>
                    </a:cubicBezTo>
                    <a:cubicBezTo>
                      <a:pt x="78" y="25"/>
                      <a:pt x="78" y="25"/>
                      <a:pt x="78" y="25"/>
                    </a:cubicBezTo>
                    <a:cubicBezTo>
                      <a:pt x="79" y="25"/>
                      <a:pt x="79" y="25"/>
                      <a:pt x="79" y="25"/>
                    </a:cubicBezTo>
                    <a:cubicBezTo>
                      <a:pt x="79" y="25"/>
                      <a:pt x="80" y="24"/>
                      <a:pt x="80" y="23"/>
                    </a:cubicBezTo>
                    <a:cubicBezTo>
                      <a:pt x="80" y="22"/>
                      <a:pt x="80" y="20"/>
                      <a:pt x="78" y="18"/>
                    </a:cubicBezTo>
                    <a:cubicBezTo>
                      <a:pt x="76" y="14"/>
                      <a:pt x="77" y="13"/>
                      <a:pt x="77" y="12"/>
                    </a:cubicBezTo>
                    <a:cubicBezTo>
                      <a:pt x="77" y="12"/>
                      <a:pt x="77" y="12"/>
                      <a:pt x="78" y="12"/>
                    </a:cubicBezTo>
                    <a:cubicBezTo>
                      <a:pt x="78" y="12"/>
                      <a:pt x="78" y="12"/>
                      <a:pt x="78" y="12"/>
                    </a:cubicBezTo>
                    <a:cubicBezTo>
                      <a:pt x="80" y="12"/>
                      <a:pt x="83" y="14"/>
                      <a:pt x="86" y="16"/>
                    </a:cubicBezTo>
                    <a:cubicBezTo>
                      <a:pt x="88" y="19"/>
                      <a:pt x="89" y="23"/>
                      <a:pt x="90" y="28"/>
                    </a:cubicBezTo>
                    <a:cubicBezTo>
                      <a:pt x="94" y="42"/>
                      <a:pt x="94" y="42"/>
                      <a:pt x="94" y="42"/>
                    </a:cubicBezTo>
                    <a:cubicBezTo>
                      <a:pt x="94" y="43"/>
                      <a:pt x="94" y="43"/>
                      <a:pt x="94" y="43"/>
                    </a:cubicBezTo>
                    <a:cubicBezTo>
                      <a:pt x="94" y="43"/>
                      <a:pt x="94" y="43"/>
                      <a:pt x="94" y="43"/>
                    </a:cubicBezTo>
                    <a:cubicBezTo>
                      <a:pt x="100" y="48"/>
                      <a:pt x="100" y="48"/>
                      <a:pt x="100" y="48"/>
                    </a:cubicBezTo>
                    <a:cubicBezTo>
                      <a:pt x="100" y="48"/>
                      <a:pt x="100" y="48"/>
                      <a:pt x="100" y="48"/>
                    </a:cubicBezTo>
                    <a:cubicBezTo>
                      <a:pt x="100" y="48"/>
                      <a:pt x="100" y="48"/>
                      <a:pt x="100" y="48"/>
                    </a:cubicBezTo>
                    <a:cubicBezTo>
                      <a:pt x="100" y="49"/>
                      <a:pt x="100" y="49"/>
                      <a:pt x="101" y="49"/>
                    </a:cubicBezTo>
                    <a:cubicBezTo>
                      <a:pt x="102" y="49"/>
                      <a:pt x="104" y="48"/>
                      <a:pt x="104" y="42"/>
                    </a:cubicBezTo>
                    <a:cubicBezTo>
                      <a:pt x="104" y="40"/>
                      <a:pt x="103" y="38"/>
                      <a:pt x="103" y="36"/>
                    </a:cubicBezTo>
                    <a:cubicBezTo>
                      <a:pt x="102" y="34"/>
                      <a:pt x="102" y="33"/>
                      <a:pt x="102" y="31"/>
                    </a:cubicBezTo>
                    <a:cubicBezTo>
                      <a:pt x="99" y="19"/>
                      <a:pt x="99" y="19"/>
                      <a:pt x="99" y="19"/>
                    </a:cubicBezTo>
                    <a:cubicBezTo>
                      <a:pt x="96" y="8"/>
                      <a:pt x="96" y="2"/>
                      <a:pt x="99" y="0"/>
                    </a:cubicBezTo>
                    <a:cubicBezTo>
                      <a:pt x="117" y="10"/>
                      <a:pt x="117" y="10"/>
                      <a:pt x="117" y="10"/>
                    </a:cubicBezTo>
                    <a:cubicBezTo>
                      <a:pt x="119" y="11"/>
                      <a:pt x="120" y="13"/>
                      <a:pt x="122" y="16"/>
                    </a:cubicBezTo>
                    <a:cubicBezTo>
                      <a:pt x="123" y="19"/>
                      <a:pt x="123" y="23"/>
                      <a:pt x="123" y="28"/>
                    </a:cubicBezTo>
                    <a:cubicBezTo>
                      <a:pt x="127" y="46"/>
                      <a:pt x="127" y="46"/>
                      <a:pt x="127" y="46"/>
                    </a:cubicBezTo>
                    <a:cubicBezTo>
                      <a:pt x="129" y="55"/>
                      <a:pt x="130" y="62"/>
                      <a:pt x="130" y="66"/>
                    </a:cubicBezTo>
                    <a:cubicBezTo>
                      <a:pt x="130" y="71"/>
                      <a:pt x="133" y="76"/>
                      <a:pt x="140" y="81"/>
                    </a:cubicBezTo>
                    <a:cubicBezTo>
                      <a:pt x="155" y="89"/>
                      <a:pt x="155" y="89"/>
                      <a:pt x="155" y="89"/>
                    </a:cubicBezTo>
                    <a:cubicBezTo>
                      <a:pt x="160" y="97"/>
                      <a:pt x="160" y="97"/>
                      <a:pt x="160" y="97"/>
                    </a:cubicBezTo>
                    <a:cubicBezTo>
                      <a:pt x="162" y="101"/>
                      <a:pt x="163" y="103"/>
                      <a:pt x="163" y="105"/>
                    </a:cubicBezTo>
                    <a:cubicBezTo>
                      <a:pt x="159" y="105"/>
                      <a:pt x="159" y="105"/>
                      <a:pt x="159" y="105"/>
                    </a:cubicBezTo>
                    <a:cubicBezTo>
                      <a:pt x="150" y="102"/>
                      <a:pt x="150" y="102"/>
                      <a:pt x="150" y="102"/>
                    </a:cubicBezTo>
                    <a:cubicBezTo>
                      <a:pt x="148" y="102"/>
                      <a:pt x="147" y="102"/>
                      <a:pt x="146" y="102"/>
                    </a:cubicBezTo>
                    <a:cubicBezTo>
                      <a:pt x="143" y="102"/>
                      <a:pt x="141" y="103"/>
                      <a:pt x="140" y="104"/>
                    </a:cubicBezTo>
                    <a:cubicBezTo>
                      <a:pt x="139" y="105"/>
                      <a:pt x="139" y="107"/>
                      <a:pt x="139" y="109"/>
                    </a:cubicBezTo>
                    <a:cubicBezTo>
                      <a:pt x="142" y="112"/>
                      <a:pt x="142" y="112"/>
                      <a:pt x="142" y="112"/>
                    </a:cubicBezTo>
                    <a:cubicBezTo>
                      <a:pt x="142" y="112"/>
                      <a:pt x="142" y="112"/>
                      <a:pt x="142" y="112"/>
                    </a:cubicBezTo>
                    <a:cubicBezTo>
                      <a:pt x="142" y="112"/>
                      <a:pt x="142" y="112"/>
                      <a:pt x="142" y="112"/>
                    </a:cubicBezTo>
                    <a:cubicBezTo>
                      <a:pt x="145" y="113"/>
                      <a:pt x="145" y="113"/>
                      <a:pt x="145" y="113"/>
                    </a:cubicBezTo>
                    <a:cubicBezTo>
                      <a:pt x="152" y="112"/>
                      <a:pt x="152" y="112"/>
                      <a:pt x="152" y="112"/>
                    </a:cubicBezTo>
                    <a:cubicBezTo>
                      <a:pt x="153" y="113"/>
                      <a:pt x="154" y="114"/>
                      <a:pt x="153" y="116"/>
                    </a:cubicBezTo>
                    <a:cubicBezTo>
                      <a:pt x="153" y="117"/>
                      <a:pt x="152" y="119"/>
                      <a:pt x="150" y="121"/>
                    </a:cubicBezTo>
                    <a:cubicBezTo>
                      <a:pt x="148" y="122"/>
                      <a:pt x="145" y="124"/>
                      <a:pt x="141" y="126"/>
                    </a:cubicBezTo>
                    <a:cubicBezTo>
                      <a:pt x="140" y="126"/>
                      <a:pt x="139" y="126"/>
                      <a:pt x="138" y="126"/>
                    </a:cubicBezTo>
                    <a:cubicBezTo>
                      <a:pt x="134" y="126"/>
                      <a:pt x="130" y="125"/>
                      <a:pt x="126" y="122"/>
                    </a:cubicBezTo>
                    <a:cubicBezTo>
                      <a:pt x="120" y="119"/>
                      <a:pt x="116" y="116"/>
                      <a:pt x="113" y="113"/>
                    </a:cubicBezTo>
                    <a:cubicBezTo>
                      <a:pt x="113" y="112"/>
                      <a:pt x="112" y="112"/>
                      <a:pt x="112" y="112"/>
                    </a:cubicBezTo>
                    <a:cubicBezTo>
                      <a:pt x="110" y="112"/>
                      <a:pt x="103" y="115"/>
                      <a:pt x="93" y="120"/>
                    </a:cubicBezTo>
                    <a:cubicBezTo>
                      <a:pt x="79" y="128"/>
                      <a:pt x="70" y="132"/>
                      <a:pt x="66" y="1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4" name="Freeform 2330"/>
              <p:cNvSpPr>
                <a:spLocks noEditPoints="1"/>
              </p:cNvSpPr>
              <p:nvPr/>
            </p:nvSpPr>
            <p:spPr bwMode="auto">
              <a:xfrm>
                <a:off x="2265" y="2036"/>
                <a:ext cx="227" cy="184"/>
              </a:xfrm>
              <a:custGeom>
                <a:avLst/>
                <a:gdLst>
                  <a:gd name="T0" fmla="*/ 125 w 165"/>
                  <a:gd name="T1" fmla="*/ 29 h 134"/>
                  <a:gd name="T2" fmla="*/ 156 w 165"/>
                  <a:gd name="T3" fmla="*/ 90 h 134"/>
                  <a:gd name="T4" fmla="*/ 151 w 165"/>
                  <a:gd name="T5" fmla="*/ 104 h 134"/>
                  <a:gd name="T6" fmla="*/ 146 w 165"/>
                  <a:gd name="T7" fmla="*/ 113 h 134"/>
                  <a:gd name="T8" fmla="*/ 143 w 165"/>
                  <a:gd name="T9" fmla="*/ 127 h 134"/>
                  <a:gd name="T10" fmla="*/ 113 w 165"/>
                  <a:gd name="T11" fmla="*/ 114 h 134"/>
                  <a:gd name="T12" fmla="*/ 47 w 165"/>
                  <a:gd name="T13" fmla="*/ 128 h 134"/>
                  <a:gd name="T14" fmla="*/ 15 w 165"/>
                  <a:gd name="T15" fmla="*/ 105 h 134"/>
                  <a:gd name="T16" fmla="*/ 64 w 165"/>
                  <a:gd name="T17" fmla="*/ 89 h 134"/>
                  <a:gd name="T18" fmla="*/ 8 w 165"/>
                  <a:gd name="T19" fmla="*/ 68 h 134"/>
                  <a:gd name="T20" fmla="*/ 6 w 165"/>
                  <a:gd name="T21" fmla="*/ 50 h 134"/>
                  <a:gd name="T22" fmla="*/ 39 w 165"/>
                  <a:gd name="T23" fmla="*/ 4 h 134"/>
                  <a:gd name="T24" fmla="*/ 49 w 165"/>
                  <a:gd name="T25" fmla="*/ 20 h 134"/>
                  <a:gd name="T26" fmla="*/ 66 w 165"/>
                  <a:gd name="T27" fmla="*/ 27 h 134"/>
                  <a:gd name="T28" fmla="*/ 77 w 165"/>
                  <a:gd name="T29" fmla="*/ 25 h 134"/>
                  <a:gd name="T30" fmla="*/ 79 w 165"/>
                  <a:gd name="T31" fmla="*/ 12 h 134"/>
                  <a:gd name="T32" fmla="*/ 101 w 165"/>
                  <a:gd name="T33" fmla="*/ 49 h 134"/>
                  <a:gd name="T34" fmla="*/ 99 w 165"/>
                  <a:gd name="T35" fmla="*/ 20 h 134"/>
                  <a:gd name="T36" fmla="*/ 103 w 165"/>
                  <a:gd name="T37" fmla="*/ 32 h 134"/>
                  <a:gd name="T38" fmla="*/ 101 w 165"/>
                  <a:gd name="T39" fmla="*/ 50 h 134"/>
                  <a:gd name="T40" fmla="*/ 95 w 165"/>
                  <a:gd name="T41" fmla="*/ 44 h 134"/>
                  <a:gd name="T42" fmla="*/ 79 w 165"/>
                  <a:gd name="T43" fmla="*/ 14 h 134"/>
                  <a:gd name="T44" fmla="*/ 79 w 165"/>
                  <a:gd name="T45" fmla="*/ 14 h 134"/>
                  <a:gd name="T46" fmla="*/ 80 w 165"/>
                  <a:gd name="T47" fmla="*/ 26 h 134"/>
                  <a:gd name="T48" fmla="*/ 75 w 165"/>
                  <a:gd name="T49" fmla="*/ 28 h 134"/>
                  <a:gd name="T50" fmla="*/ 65 w 165"/>
                  <a:gd name="T51" fmla="*/ 31 h 134"/>
                  <a:gd name="T52" fmla="*/ 65 w 165"/>
                  <a:gd name="T53" fmla="*/ 20 h 134"/>
                  <a:gd name="T54" fmla="*/ 50 w 165"/>
                  <a:gd name="T55" fmla="*/ 21 h 134"/>
                  <a:gd name="T56" fmla="*/ 47 w 165"/>
                  <a:gd name="T57" fmla="*/ 23 h 134"/>
                  <a:gd name="T58" fmla="*/ 40 w 165"/>
                  <a:gd name="T59" fmla="*/ 22 h 134"/>
                  <a:gd name="T60" fmla="*/ 36 w 165"/>
                  <a:gd name="T61" fmla="*/ 6 h 134"/>
                  <a:gd name="T62" fmla="*/ 13 w 165"/>
                  <a:gd name="T63" fmla="*/ 52 h 134"/>
                  <a:gd name="T64" fmla="*/ 29 w 165"/>
                  <a:gd name="T65" fmla="*/ 57 h 134"/>
                  <a:gd name="T66" fmla="*/ 29 w 165"/>
                  <a:gd name="T67" fmla="*/ 63 h 134"/>
                  <a:gd name="T68" fmla="*/ 7 w 165"/>
                  <a:gd name="T69" fmla="*/ 73 h 134"/>
                  <a:gd name="T70" fmla="*/ 65 w 165"/>
                  <a:gd name="T71" fmla="*/ 89 h 134"/>
                  <a:gd name="T72" fmla="*/ 14 w 165"/>
                  <a:gd name="T73" fmla="*/ 98 h 134"/>
                  <a:gd name="T74" fmla="*/ 44 w 165"/>
                  <a:gd name="T75" fmla="*/ 120 h 134"/>
                  <a:gd name="T76" fmla="*/ 53 w 165"/>
                  <a:gd name="T77" fmla="*/ 132 h 134"/>
                  <a:gd name="T78" fmla="*/ 115 w 165"/>
                  <a:gd name="T79" fmla="*/ 113 h 134"/>
                  <a:gd name="T80" fmla="*/ 150 w 165"/>
                  <a:gd name="T81" fmla="*/ 121 h 134"/>
                  <a:gd name="T82" fmla="*/ 153 w 165"/>
                  <a:gd name="T83" fmla="*/ 114 h 134"/>
                  <a:gd name="T84" fmla="*/ 143 w 165"/>
                  <a:gd name="T85" fmla="*/ 114 h 134"/>
                  <a:gd name="T86" fmla="*/ 140 w 165"/>
                  <a:gd name="T87" fmla="*/ 110 h 134"/>
                  <a:gd name="T88" fmla="*/ 151 w 165"/>
                  <a:gd name="T89" fmla="*/ 103 h 134"/>
                  <a:gd name="T90" fmla="*/ 155 w 165"/>
                  <a:gd name="T91" fmla="*/ 91 h 134"/>
                  <a:gd name="T92" fmla="*/ 124 w 165"/>
                  <a:gd name="T93" fmla="*/ 29 h 134"/>
                  <a:gd name="T94" fmla="*/ 118 w 165"/>
                  <a:gd name="T95" fmla="*/ 1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134">
                    <a:moveTo>
                      <a:pt x="100" y="0"/>
                    </a:moveTo>
                    <a:cubicBezTo>
                      <a:pt x="118" y="10"/>
                      <a:pt x="118" y="10"/>
                      <a:pt x="118" y="10"/>
                    </a:cubicBezTo>
                    <a:cubicBezTo>
                      <a:pt x="120" y="12"/>
                      <a:pt x="122" y="14"/>
                      <a:pt x="123" y="17"/>
                    </a:cubicBezTo>
                    <a:cubicBezTo>
                      <a:pt x="124" y="19"/>
                      <a:pt x="125" y="24"/>
                      <a:pt x="125" y="29"/>
                    </a:cubicBezTo>
                    <a:cubicBezTo>
                      <a:pt x="128" y="47"/>
                      <a:pt x="128" y="47"/>
                      <a:pt x="128" y="47"/>
                    </a:cubicBezTo>
                    <a:cubicBezTo>
                      <a:pt x="130" y="56"/>
                      <a:pt x="131" y="63"/>
                      <a:pt x="131" y="67"/>
                    </a:cubicBezTo>
                    <a:cubicBezTo>
                      <a:pt x="131" y="72"/>
                      <a:pt x="135" y="77"/>
                      <a:pt x="142" y="81"/>
                    </a:cubicBezTo>
                    <a:cubicBezTo>
                      <a:pt x="156" y="90"/>
                      <a:pt x="156" y="90"/>
                      <a:pt x="156" y="90"/>
                    </a:cubicBezTo>
                    <a:cubicBezTo>
                      <a:pt x="162" y="98"/>
                      <a:pt x="162" y="98"/>
                      <a:pt x="162" y="98"/>
                    </a:cubicBezTo>
                    <a:cubicBezTo>
                      <a:pt x="164" y="102"/>
                      <a:pt x="165" y="105"/>
                      <a:pt x="165" y="106"/>
                    </a:cubicBezTo>
                    <a:cubicBezTo>
                      <a:pt x="160" y="106"/>
                      <a:pt x="160" y="106"/>
                      <a:pt x="160" y="106"/>
                    </a:cubicBezTo>
                    <a:cubicBezTo>
                      <a:pt x="151" y="104"/>
                      <a:pt x="151" y="104"/>
                      <a:pt x="151" y="104"/>
                    </a:cubicBezTo>
                    <a:cubicBezTo>
                      <a:pt x="149" y="104"/>
                      <a:pt x="148" y="104"/>
                      <a:pt x="147" y="104"/>
                    </a:cubicBezTo>
                    <a:cubicBezTo>
                      <a:pt x="142" y="104"/>
                      <a:pt x="140" y="106"/>
                      <a:pt x="141" y="110"/>
                    </a:cubicBezTo>
                    <a:cubicBezTo>
                      <a:pt x="143" y="113"/>
                      <a:pt x="143" y="113"/>
                      <a:pt x="143" y="113"/>
                    </a:cubicBezTo>
                    <a:cubicBezTo>
                      <a:pt x="146" y="113"/>
                      <a:pt x="146" y="113"/>
                      <a:pt x="146" y="113"/>
                    </a:cubicBezTo>
                    <a:cubicBezTo>
                      <a:pt x="154" y="113"/>
                      <a:pt x="154" y="113"/>
                      <a:pt x="154" y="113"/>
                    </a:cubicBezTo>
                    <a:cubicBezTo>
                      <a:pt x="155" y="113"/>
                      <a:pt x="155" y="115"/>
                      <a:pt x="155" y="117"/>
                    </a:cubicBezTo>
                    <a:cubicBezTo>
                      <a:pt x="155" y="119"/>
                      <a:pt x="153" y="121"/>
                      <a:pt x="151" y="122"/>
                    </a:cubicBezTo>
                    <a:cubicBezTo>
                      <a:pt x="149" y="124"/>
                      <a:pt x="146" y="126"/>
                      <a:pt x="143" y="127"/>
                    </a:cubicBezTo>
                    <a:cubicBezTo>
                      <a:pt x="141" y="128"/>
                      <a:pt x="140" y="128"/>
                      <a:pt x="139" y="128"/>
                    </a:cubicBezTo>
                    <a:cubicBezTo>
                      <a:pt x="135" y="128"/>
                      <a:pt x="131" y="126"/>
                      <a:pt x="127" y="124"/>
                    </a:cubicBezTo>
                    <a:cubicBezTo>
                      <a:pt x="121" y="121"/>
                      <a:pt x="117" y="118"/>
                      <a:pt x="113" y="114"/>
                    </a:cubicBezTo>
                    <a:cubicBezTo>
                      <a:pt x="113" y="114"/>
                      <a:pt x="113" y="114"/>
                      <a:pt x="113" y="114"/>
                    </a:cubicBezTo>
                    <a:cubicBezTo>
                      <a:pt x="111" y="114"/>
                      <a:pt x="105" y="117"/>
                      <a:pt x="94" y="122"/>
                    </a:cubicBezTo>
                    <a:cubicBezTo>
                      <a:pt x="81" y="129"/>
                      <a:pt x="72" y="134"/>
                      <a:pt x="67" y="134"/>
                    </a:cubicBezTo>
                    <a:cubicBezTo>
                      <a:pt x="53" y="133"/>
                      <a:pt x="53" y="133"/>
                      <a:pt x="53" y="133"/>
                    </a:cubicBezTo>
                    <a:cubicBezTo>
                      <a:pt x="47" y="128"/>
                      <a:pt x="47" y="128"/>
                      <a:pt x="47" y="128"/>
                    </a:cubicBezTo>
                    <a:cubicBezTo>
                      <a:pt x="43" y="121"/>
                      <a:pt x="43" y="121"/>
                      <a:pt x="43" y="121"/>
                    </a:cubicBezTo>
                    <a:cubicBezTo>
                      <a:pt x="40" y="119"/>
                      <a:pt x="37" y="117"/>
                      <a:pt x="32" y="116"/>
                    </a:cubicBezTo>
                    <a:cubicBezTo>
                      <a:pt x="24" y="112"/>
                      <a:pt x="24" y="112"/>
                      <a:pt x="24" y="112"/>
                    </a:cubicBezTo>
                    <a:cubicBezTo>
                      <a:pt x="15" y="105"/>
                      <a:pt x="15" y="105"/>
                      <a:pt x="15" y="105"/>
                    </a:cubicBezTo>
                    <a:cubicBezTo>
                      <a:pt x="13" y="102"/>
                      <a:pt x="12" y="100"/>
                      <a:pt x="12" y="98"/>
                    </a:cubicBezTo>
                    <a:cubicBezTo>
                      <a:pt x="13" y="95"/>
                      <a:pt x="16" y="94"/>
                      <a:pt x="21" y="94"/>
                    </a:cubicBezTo>
                    <a:cubicBezTo>
                      <a:pt x="44" y="94"/>
                      <a:pt x="44" y="94"/>
                      <a:pt x="44" y="94"/>
                    </a:cubicBezTo>
                    <a:cubicBezTo>
                      <a:pt x="57" y="93"/>
                      <a:pt x="64" y="91"/>
                      <a:pt x="64" y="89"/>
                    </a:cubicBezTo>
                    <a:cubicBezTo>
                      <a:pt x="64" y="84"/>
                      <a:pt x="57" y="81"/>
                      <a:pt x="44" y="79"/>
                    </a:cubicBezTo>
                    <a:cubicBezTo>
                      <a:pt x="17" y="76"/>
                      <a:pt x="17" y="76"/>
                      <a:pt x="17" y="76"/>
                    </a:cubicBezTo>
                    <a:cubicBezTo>
                      <a:pt x="14" y="76"/>
                      <a:pt x="10" y="76"/>
                      <a:pt x="6" y="74"/>
                    </a:cubicBezTo>
                    <a:cubicBezTo>
                      <a:pt x="2" y="72"/>
                      <a:pt x="2" y="70"/>
                      <a:pt x="8" y="68"/>
                    </a:cubicBezTo>
                    <a:cubicBezTo>
                      <a:pt x="28" y="62"/>
                      <a:pt x="28" y="62"/>
                      <a:pt x="28" y="62"/>
                    </a:cubicBezTo>
                    <a:cubicBezTo>
                      <a:pt x="30" y="60"/>
                      <a:pt x="30" y="59"/>
                      <a:pt x="29" y="58"/>
                    </a:cubicBezTo>
                    <a:cubicBezTo>
                      <a:pt x="13" y="53"/>
                      <a:pt x="13" y="53"/>
                      <a:pt x="13" y="53"/>
                    </a:cubicBezTo>
                    <a:cubicBezTo>
                      <a:pt x="9" y="52"/>
                      <a:pt x="8" y="51"/>
                      <a:pt x="6" y="50"/>
                    </a:cubicBezTo>
                    <a:cubicBezTo>
                      <a:pt x="1" y="44"/>
                      <a:pt x="0" y="38"/>
                      <a:pt x="3" y="31"/>
                    </a:cubicBezTo>
                    <a:cubicBezTo>
                      <a:pt x="5" y="25"/>
                      <a:pt x="10" y="20"/>
                      <a:pt x="17" y="14"/>
                    </a:cubicBezTo>
                    <a:cubicBezTo>
                      <a:pt x="24" y="9"/>
                      <a:pt x="30" y="6"/>
                      <a:pt x="35" y="5"/>
                    </a:cubicBezTo>
                    <a:cubicBezTo>
                      <a:pt x="37" y="4"/>
                      <a:pt x="38" y="4"/>
                      <a:pt x="39" y="4"/>
                    </a:cubicBezTo>
                    <a:cubicBezTo>
                      <a:pt x="42" y="4"/>
                      <a:pt x="43" y="5"/>
                      <a:pt x="42" y="8"/>
                    </a:cubicBezTo>
                    <a:cubicBezTo>
                      <a:pt x="39" y="18"/>
                      <a:pt x="39" y="22"/>
                      <a:pt x="43" y="23"/>
                    </a:cubicBezTo>
                    <a:cubicBezTo>
                      <a:pt x="47" y="22"/>
                      <a:pt x="47" y="22"/>
                      <a:pt x="47" y="22"/>
                    </a:cubicBezTo>
                    <a:cubicBezTo>
                      <a:pt x="49" y="20"/>
                      <a:pt x="49" y="20"/>
                      <a:pt x="49" y="20"/>
                    </a:cubicBezTo>
                    <a:cubicBezTo>
                      <a:pt x="52" y="17"/>
                      <a:pt x="52" y="17"/>
                      <a:pt x="52" y="17"/>
                    </a:cubicBezTo>
                    <a:cubicBezTo>
                      <a:pt x="56" y="14"/>
                      <a:pt x="56" y="14"/>
                      <a:pt x="56" y="14"/>
                    </a:cubicBezTo>
                    <a:cubicBezTo>
                      <a:pt x="63" y="17"/>
                      <a:pt x="66" y="19"/>
                      <a:pt x="66" y="20"/>
                    </a:cubicBezTo>
                    <a:cubicBezTo>
                      <a:pt x="66" y="27"/>
                      <a:pt x="66" y="27"/>
                      <a:pt x="66" y="27"/>
                    </a:cubicBezTo>
                    <a:cubicBezTo>
                      <a:pt x="66" y="31"/>
                      <a:pt x="66" y="31"/>
                      <a:pt x="66" y="31"/>
                    </a:cubicBezTo>
                    <a:cubicBezTo>
                      <a:pt x="66" y="31"/>
                      <a:pt x="67" y="32"/>
                      <a:pt x="67" y="32"/>
                    </a:cubicBezTo>
                    <a:cubicBezTo>
                      <a:pt x="68" y="32"/>
                      <a:pt x="71" y="30"/>
                      <a:pt x="74" y="27"/>
                    </a:cubicBezTo>
                    <a:cubicBezTo>
                      <a:pt x="77" y="25"/>
                      <a:pt x="77" y="25"/>
                      <a:pt x="77" y="25"/>
                    </a:cubicBezTo>
                    <a:cubicBezTo>
                      <a:pt x="79" y="25"/>
                      <a:pt x="79" y="25"/>
                      <a:pt x="79" y="25"/>
                    </a:cubicBezTo>
                    <a:cubicBezTo>
                      <a:pt x="81" y="25"/>
                      <a:pt x="81" y="22"/>
                      <a:pt x="79" y="19"/>
                    </a:cubicBezTo>
                    <a:cubicBezTo>
                      <a:pt x="77" y="15"/>
                      <a:pt x="77" y="12"/>
                      <a:pt x="79" y="12"/>
                    </a:cubicBezTo>
                    <a:cubicBezTo>
                      <a:pt x="79" y="12"/>
                      <a:pt x="79" y="12"/>
                      <a:pt x="79" y="12"/>
                    </a:cubicBezTo>
                    <a:cubicBezTo>
                      <a:pt x="82" y="12"/>
                      <a:pt x="84" y="14"/>
                      <a:pt x="87" y="17"/>
                    </a:cubicBezTo>
                    <a:cubicBezTo>
                      <a:pt x="89" y="19"/>
                      <a:pt x="91" y="23"/>
                      <a:pt x="92" y="29"/>
                    </a:cubicBezTo>
                    <a:cubicBezTo>
                      <a:pt x="96" y="43"/>
                      <a:pt x="96" y="43"/>
                      <a:pt x="96" y="43"/>
                    </a:cubicBezTo>
                    <a:cubicBezTo>
                      <a:pt x="101" y="49"/>
                      <a:pt x="101" y="49"/>
                      <a:pt x="101" y="49"/>
                    </a:cubicBezTo>
                    <a:cubicBezTo>
                      <a:pt x="101" y="49"/>
                      <a:pt x="101" y="49"/>
                      <a:pt x="102" y="49"/>
                    </a:cubicBezTo>
                    <a:cubicBezTo>
                      <a:pt x="103" y="49"/>
                      <a:pt x="104" y="47"/>
                      <a:pt x="104" y="43"/>
                    </a:cubicBezTo>
                    <a:cubicBezTo>
                      <a:pt x="104" y="41"/>
                      <a:pt x="103" y="37"/>
                      <a:pt x="102" y="33"/>
                    </a:cubicBezTo>
                    <a:cubicBezTo>
                      <a:pt x="99" y="20"/>
                      <a:pt x="99" y="20"/>
                      <a:pt x="99" y="20"/>
                    </a:cubicBezTo>
                    <a:cubicBezTo>
                      <a:pt x="96" y="8"/>
                      <a:pt x="97" y="2"/>
                      <a:pt x="100" y="0"/>
                    </a:cubicBezTo>
                    <a:moveTo>
                      <a:pt x="100" y="2"/>
                    </a:moveTo>
                    <a:cubicBezTo>
                      <a:pt x="99" y="3"/>
                      <a:pt x="97" y="8"/>
                      <a:pt x="100" y="19"/>
                    </a:cubicBezTo>
                    <a:cubicBezTo>
                      <a:pt x="103" y="32"/>
                      <a:pt x="103" y="32"/>
                      <a:pt x="103" y="32"/>
                    </a:cubicBezTo>
                    <a:cubicBezTo>
                      <a:pt x="104" y="34"/>
                      <a:pt x="104" y="35"/>
                      <a:pt x="104" y="36"/>
                    </a:cubicBezTo>
                    <a:cubicBezTo>
                      <a:pt x="105" y="39"/>
                      <a:pt x="105" y="41"/>
                      <a:pt x="105" y="43"/>
                    </a:cubicBezTo>
                    <a:cubicBezTo>
                      <a:pt x="105" y="49"/>
                      <a:pt x="103" y="50"/>
                      <a:pt x="102" y="50"/>
                    </a:cubicBezTo>
                    <a:cubicBezTo>
                      <a:pt x="101" y="50"/>
                      <a:pt x="101" y="50"/>
                      <a:pt x="101" y="50"/>
                    </a:cubicBezTo>
                    <a:cubicBezTo>
                      <a:pt x="100" y="50"/>
                      <a:pt x="100" y="50"/>
                      <a:pt x="100" y="50"/>
                    </a:cubicBezTo>
                    <a:cubicBezTo>
                      <a:pt x="100" y="50"/>
                      <a:pt x="100" y="50"/>
                      <a:pt x="100" y="50"/>
                    </a:cubicBezTo>
                    <a:cubicBezTo>
                      <a:pt x="95" y="44"/>
                      <a:pt x="95" y="44"/>
                      <a:pt x="95" y="44"/>
                    </a:cubicBezTo>
                    <a:cubicBezTo>
                      <a:pt x="95" y="44"/>
                      <a:pt x="95" y="44"/>
                      <a:pt x="95" y="44"/>
                    </a:cubicBezTo>
                    <a:cubicBezTo>
                      <a:pt x="95" y="44"/>
                      <a:pt x="95" y="44"/>
                      <a:pt x="95" y="44"/>
                    </a:cubicBezTo>
                    <a:cubicBezTo>
                      <a:pt x="91" y="29"/>
                      <a:pt x="91" y="29"/>
                      <a:pt x="91" y="29"/>
                    </a:cubicBezTo>
                    <a:cubicBezTo>
                      <a:pt x="90" y="24"/>
                      <a:pt x="88" y="20"/>
                      <a:pt x="86" y="18"/>
                    </a:cubicBezTo>
                    <a:cubicBezTo>
                      <a:pt x="83" y="15"/>
                      <a:pt x="81" y="14"/>
                      <a:pt x="79" y="14"/>
                    </a:cubicBezTo>
                    <a:cubicBezTo>
                      <a:pt x="79" y="14"/>
                      <a:pt x="79" y="14"/>
                      <a:pt x="79" y="14"/>
                    </a:cubicBezTo>
                    <a:cubicBezTo>
                      <a:pt x="79" y="14"/>
                      <a:pt x="79" y="14"/>
                      <a:pt x="79" y="14"/>
                    </a:cubicBezTo>
                    <a:cubicBezTo>
                      <a:pt x="79" y="14"/>
                      <a:pt x="79" y="14"/>
                      <a:pt x="79" y="14"/>
                    </a:cubicBezTo>
                    <a:cubicBezTo>
                      <a:pt x="79" y="14"/>
                      <a:pt x="79" y="14"/>
                      <a:pt x="79" y="14"/>
                    </a:cubicBezTo>
                    <a:cubicBezTo>
                      <a:pt x="79" y="14"/>
                      <a:pt x="79" y="14"/>
                      <a:pt x="79" y="14"/>
                    </a:cubicBezTo>
                    <a:cubicBezTo>
                      <a:pt x="79" y="14"/>
                      <a:pt x="78" y="15"/>
                      <a:pt x="80" y="18"/>
                    </a:cubicBezTo>
                    <a:cubicBezTo>
                      <a:pt x="81" y="21"/>
                      <a:pt x="82" y="23"/>
                      <a:pt x="81" y="25"/>
                    </a:cubicBezTo>
                    <a:cubicBezTo>
                      <a:pt x="81" y="25"/>
                      <a:pt x="81" y="26"/>
                      <a:pt x="80" y="26"/>
                    </a:cubicBezTo>
                    <a:cubicBezTo>
                      <a:pt x="80" y="27"/>
                      <a:pt x="80" y="27"/>
                      <a:pt x="80" y="27"/>
                    </a:cubicBezTo>
                    <a:cubicBezTo>
                      <a:pt x="79" y="27"/>
                      <a:pt x="79" y="27"/>
                      <a:pt x="79" y="27"/>
                    </a:cubicBezTo>
                    <a:cubicBezTo>
                      <a:pt x="77" y="27"/>
                      <a:pt x="77" y="27"/>
                      <a:pt x="77" y="27"/>
                    </a:cubicBezTo>
                    <a:cubicBezTo>
                      <a:pt x="75" y="28"/>
                      <a:pt x="75" y="28"/>
                      <a:pt x="75" y="28"/>
                    </a:cubicBezTo>
                    <a:cubicBezTo>
                      <a:pt x="71" y="31"/>
                      <a:pt x="69" y="33"/>
                      <a:pt x="67" y="33"/>
                    </a:cubicBezTo>
                    <a:cubicBezTo>
                      <a:pt x="66" y="33"/>
                      <a:pt x="65" y="32"/>
                      <a:pt x="65" y="31"/>
                    </a:cubicBezTo>
                    <a:cubicBezTo>
                      <a:pt x="65" y="31"/>
                      <a:pt x="65" y="31"/>
                      <a:pt x="65" y="31"/>
                    </a:cubicBezTo>
                    <a:cubicBezTo>
                      <a:pt x="65" y="31"/>
                      <a:pt x="65" y="31"/>
                      <a:pt x="65" y="31"/>
                    </a:cubicBezTo>
                    <a:cubicBezTo>
                      <a:pt x="64" y="27"/>
                      <a:pt x="64" y="27"/>
                      <a:pt x="64" y="27"/>
                    </a:cubicBezTo>
                    <a:cubicBezTo>
                      <a:pt x="64" y="27"/>
                      <a:pt x="64" y="27"/>
                      <a:pt x="64" y="27"/>
                    </a:cubicBezTo>
                    <a:cubicBezTo>
                      <a:pt x="64" y="27"/>
                      <a:pt x="64" y="27"/>
                      <a:pt x="64" y="27"/>
                    </a:cubicBezTo>
                    <a:cubicBezTo>
                      <a:pt x="65" y="20"/>
                      <a:pt x="65" y="20"/>
                      <a:pt x="65" y="20"/>
                    </a:cubicBezTo>
                    <a:cubicBezTo>
                      <a:pt x="64" y="20"/>
                      <a:pt x="62" y="18"/>
                      <a:pt x="56" y="16"/>
                    </a:cubicBezTo>
                    <a:cubicBezTo>
                      <a:pt x="53" y="18"/>
                      <a:pt x="53" y="18"/>
                      <a:pt x="53" y="18"/>
                    </a:cubicBezTo>
                    <a:cubicBezTo>
                      <a:pt x="50" y="21"/>
                      <a:pt x="50" y="21"/>
                      <a:pt x="50" y="21"/>
                    </a:cubicBezTo>
                    <a:cubicBezTo>
                      <a:pt x="50" y="21"/>
                      <a:pt x="50" y="21"/>
                      <a:pt x="50" y="21"/>
                    </a:cubicBezTo>
                    <a:cubicBezTo>
                      <a:pt x="50" y="22"/>
                      <a:pt x="50" y="22"/>
                      <a:pt x="50" y="22"/>
                    </a:cubicBezTo>
                    <a:cubicBezTo>
                      <a:pt x="48" y="23"/>
                      <a:pt x="48" y="23"/>
                      <a:pt x="48" y="23"/>
                    </a:cubicBezTo>
                    <a:cubicBezTo>
                      <a:pt x="48" y="23"/>
                      <a:pt x="48" y="23"/>
                      <a:pt x="48" y="23"/>
                    </a:cubicBezTo>
                    <a:cubicBezTo>
                      <a:pt x="47" y="23"/>
                      <a:pt x="47" y="23"/>
                      <a:pt x="47" y="23"/>
                    </a:cubicBezTo>
                    <a:cubicBezTo>
                      <a:pt x="43" y="24"/>
                      <a:pt x="43" y="24"/>
                      <a:pt x="43" y="24"/>
                    </a:cubicBezTo>
                    <a:cubicBezTo>
                      <a:pt x="43" y="24"/>
                      <a:pt x="43" y="24"/>
                      <a:pt x="43" y="24"/>
                    </a:cubicBezTo>
                    <a:cubicBezTo>
                      <a:pt x="43" y="24"/>
                      <a:pt x="43" y="24"/>
                      <a:pt x="43" y="24"/>
                    </a:cubicBezTo>
                    <a:cubicBezTo>
                      <a:pt x="41" y="24"/>
                      <a:pt x="40" y="23"/>
                      <a:pt x="40" y="22"/>
                    </a:cubicBezTo>
                    <a:cubicBezTo>
                      <a:pt x="38" y="20"/>
                      <a:pt x="39" y="15"/>
                      <a:pt x="41" y="8"/>
                    </a:cubicBezTo>
                    <a:cubicBezTo>
                      <a:pt x="41" y="7"/>
                      <a:pt x="41" y="6"/>
                      <a:pt x="41" y="6"/>
                    </a:cubicBezTo>
                    <a:cubicBezTo>
                      <a:pt x="41" y="5"/>
                      <a:pt x="40" y="5"/>
                      <a:pt x="39" y="5"/>
                    </a:cubicBezTo>
                    <a:cubicBezTo>
                      <a:pt x="38" y="5"/>
                      <a:pt x="37" y="5"/>
                      <a:pt x="36" y="6"/>
                    </a:cubicBezTo>
                    <a:cubicBezTo>
                      <a:pt x="30" y="7"/>
                      <a:pt x="24" y="11"/>
                      <a:pt x="18" y="15"/>
                    </a:cubicBezTo>
                    <a:cubicBezTo>
                      <a:pt x="11" y="21"/>
                      <a:pt x="6" y="26"/>
                      <a:pt x="4" y="32"/>
                    </a:cubicBezTo>
                    <a:cubicBezTo>
                      <a:pt x="1" y="39"/>
                      <a:pt x="2" y="44"/>
                      <a:pt x="7" y="49"/>
                    </a:cubicBezTo>
                    <a:cubicBezTo>
                      <a:pt x="8" y="50"/>
                      <a:pt x="10" y="51"/>
                      <a:pt x="13" y="52"/>
                    </a:cubicBezTo>
                    <a:cubicBezTo>
                      <a:pt x="13" y="52"/>
                      <a:pt x="13" y="52"/>
                      <a:pt x="13" y="52"/>
                    </a:cubicBezTo>
                    <a:cubicBezTo>
                      <a:pt x="13" y="52"/>
                      <a:pt x="13" y="52"/>
                      <a:pt x="13" y="52"/>
                    </a:cubicBezTo>
                    <a:cubicBezTo>
                      <a:pt x="29" y="57"/>
                      <a:pt x="29" y="57"/>
                      <a:pt x="29" y="57"/>
                    </a:cubicBezTo>
                    <a:cubicBezTo>
                      <a:pt x="29" y="57"/>
                      <a:pt x="29" y="57"/>
                      <a:pt x="29" y="57"/>
                    </a:cubicBezTo>
                    <a:cubicBezTo>
                      <a:pt x="30" y="57"/>
                      <a:pt x="30" y="57"/>
                      <a:pt x="30" y="57"/>
                    </a:cubicBezTo>
                    <a:cubicBezTo>
                      <a:pt x="31" y="58"/>
                      <a:pt x="31" y="59"/>
                      <a:pt x="31" y="60"/>
                    </a:cubicBezTo>
                    <a:cubicBezTo>
                      <a:pt x="31" y="61"/>
                      <a:pt x="30" y="62"/>
                      <a:pt x="29" y="63"/>
                    </a:cubicBezTo>
                    <a:cubicBezTo>
                      <a:pt x="29" y="63"/>
                      <a:pt x="29" y="63"/>
                      <a:pt x="29" y="63"/>
                    </a:cubicBezTo>
                    <a:cubicBezTo>
                      <a:pt x="28" y="63"/>
                      <a:pt x="28" y="63"/>
                      <a:pt x="28" y="63"/>
                    </a:cubicBezTo>
                    <a:cubicBezTo>
                      <a:pt x="8" y="69"/>
                      <a:pt x="8" y="69"/>
                      <a:pt x="8" y="69"/>
                    </a:cubicBezTo>
                    <a:cubicBezTo>
                      <a:pt x="6" y="70"/>
                      <a:pt x="5" y="71"/>
                      <a:pt x="5" y="71"/>
                    </a:cubicBezTo>
                    <a:cubicBezTo>
                      <a:pt x="5" y="71"/>
                      <a:pt x="5" y="72"/>
                      <a:pt x="7" y="73"/>
                    </a:cubicBezTo>
                    <a:cubicBezTo>
                      <a:pt x="11" y="75"/>
                      <a:pt x="14" y="75"/>
                      <a:pt x="17" y="75"/>
                    </a:cubicBezTo>
                    <a:cubicBezTo>
                      <a:pt x="44" y="77"/>
                      <a:pt x="44" y="77"/>
                      <a:pt x="44" y="77"/>
                    </a:cubicBezTo>
                    <a:cubicBezTo>
                      <a:pt x="59" y="79"/>
                      <a:pt x="65" y="83"/>
                      <a:pt x="65" y="89"/>
                    </a:cubicBezTo>
                    <a:cubicBezTo>
                      <a:pt x="65" y="89"/>
                      <a:pt x="65" y="89"/>
                      <a:pt x="65" y="89"/>
                    </a:cubicBezTo>
                    <a:cubicBezTo>
                      <a:pt x="65" y="90"/>
                      <a:pt x="65" y="90"/>
                      <a:pt x="65" y="90"/>
                    </a:cubicBezTo>
                    <a:cubicBezTo>
                      <a:pt x="65" y="91"/>
                      <a:pt x="65" y="93"/>
                      <a:pt x="44" y="95"/>
                    </a:cubicBezTo>
                    <a:cubicBezTo>
                      <a:pt x="21" y="96"/>
                      <a:pt x="21" y="96"/>
                      <a:pt x="21" y="96"/>
                    </a:cubicBezTo>
                    <a:cubicBezTo>
                      <a:pt x="16" y="96"/>
                      <a:pt x="14" y="97"/>
                      <a:pt x="14" y="98"/>
                    </a:cubicBezTo>
                    <a:cubicBezTo>
                      <a:pt x="14" y="99"/>
                      <a:pt x="14" y="101"/>
                      <a:pt x="16" y="104"/>
                    </a:cubicBezTo>
                    <a:cubicBezTo>
                      <a:pt x="24" y="111"/>
                      <a:pt x="24" y="111"/>
                      <a:pt x="24" y="111"/>
                    </a:cubicBezTo>
                    <a:cubicBezTo>
                      <a:pt x="32" y="115"/>
                      <a:pt x="32" y="115"/>
                      <a:pt x="32" y="115"/>
                    </a:cubicBezTo>
                    <a:cubicBezTo>
                      <a:pt x="37" y="116"/>
                      <a:pt x="41" y="118"/>
                      <a:pt x="44" y="120"/>
                    </a:cubicBezTo>
                    <a:cubicBezTo>
                      <a:pt x="44" y="121"/>
                      <a:pt x="44" y="121"/>
                      <a:pt x="44" y="121"/>
                    </a:cubicBezTo>
                    <a:cubicBezTo>
                      <a:pt x="44" y="121"/>
                      <a:pt x="44" y="121"/>
                      <a:pt x="44" y="121"/>
                    </a:cubicBezTo>
                    <a:cubicBezTo>
                      <a:pt x="48" y="127"/>
                      <a:pt x="48" y="127"/>
                      <a:pt x="48" y="127"/>
                    </a:cubicBezTo>
                    <a:cubicBezTo>
                      <a:pt x="53" y="132"/>
                      <a:pt x="53" y="132"/>
                      <a:pt x="53" y="132"/>
                    </a:cubicBezTo>
                    <a:cubicBezTo>
                      <a:pt x="67" y="132"/>
                      <a:pt x="67" y="132"/>
                      <a:pt x="67" y="132"/>
                    </a:cubicBezTo>
                    <a:cubicBezTo>
                      <a:pt x="72" y="132"/>
                      <a:pt x="85" y="126"/>
                      <a:pt x="93" y="121"/>
                    </a:cubicBezTo>
                    <a:cubicBezTo>
                      <a:pt x="109" y="113"/>
                      <a:pt x="112" y="113"/>
                      <a:pt x="113" y="113"/>
                    </a:cubicBezTo>
                    <a:cubicBezTo>
                      <a:pt x="114" y="113"/>
                      <a:pt x="114" y="113"/>
                      <a:pt x="115" y="113"/>
                    </a:cubicBezTo>
                    <a:cubicBezTo>
                      <a:pt x="117" y="116"/>
                      <a:pt x="121" y="119"/>
                      <a:pt x="127" y="123"/>
                    </a:cubicBezTo>
                    <a:cubicBezTo>
                      <a:pt x="131" y="125"/>
                      <a:pt x="135" y="126"/>
                      <a:pt x="139" y="126"/>
                    </a:cubicBezTo>
                    <a:cubicBezTo>
                      <a:pt x="140" y="126"/>
                      <a:pt x="141" y="126"/>
                      <a:pt x="142" y="126"/>
                    </a:cubicBezTo>
                    <a:cubicBezTo>
                      <a:pt x="146" y="125"/>
                      <a:pt x="148" y="123"/>
                      <a:pt x="150" y="121"/>
                    </a:cubicBezTo>
                    <a:cubicBezTo>
                      <a:pt x="152" y="120"/>
                      <a:pt x="153" y="118"/>
                      <a:pt x="153" y="117"/>
                    </a:cubicBezTo>
                    <a:cubicBezTo>
                      <a:pt x="153" y="117"/>
                      <a:pt x="153" y="117"/>
                      <a:pt x="153" y="117"/>
                    </a:cubicBezTo>
                    <a:cubicBezTo>
                      <a:pt x="153" y="116"/>
                      <a:pt x="153" y="116"/>
                      <a:pt x="153" y="116"/>
                    </a:cubicBezTo>
                    <a:cubicBezTo>
                      <a:pt x="154" y="116"/>
                      <a:pt x="154" y="115"/>
                      <a:pt x="153" y="114"/>
                    </a:cubicBezTo>
                    <a:cubicBezTo>
                      <a:pt x="146" y="115"/>
                      <a:pt x="146" y="115"/>
                      <a:pt x="146" y="115"/>
                    </a:cubicBezTo>
                    <a:cubicBezTo>
                      <a:pt x="146" y="115"/>
                      <a:pt x="146" y="115"/>
                      <a:pt x="146" y="115"/>
                    </a:cubicBezTo>
                    <a:cubicBezTo>
                      <a:pt x="146" y="115"/>
                      <a:pt x="146" y="115"/>
                      <a:pt x="146" y="115"/>
                    </a:cubicBezTo>
                    <a:cubicBezTo>
                      <a:pt x="143" y="114"/>
                      <a:pt x="143" y="114"/>
                      <a:pt x="143" y="114"/>
                    </a:cubicBezTo>
                    <a:cubicBezTo>
                      <a:pt x="142" y="114"/>
                      <a:pt x="142" y="114"/>
                      <a:pt x="142" y="114"/>
                    </a:cubicBezTo>
                    <a:cubicBezTo>
                      <a:pt x="142" y="114"/>
                      <a:pt x="142" y="114"/>
                      <a:pt x="142" y="114"/>
                    </a:cubicBezTo>
                    <a:cubicBezTo>
                      <a:pt x="140" y="110"/>
                      <a:pt x="140" y="110"/>
                      <a:pt x="140" y="110"/>
                    </a:cubicBezTo>
                    <a:cubicBezTo>
                      <a:pt x="140" y="110"/>
                      <a:pt x="140" y="110"/>
                      <a:pt x="140" y="110"/>
                    </a:cubicBezTo>
                    <a:cubicBezTo>
                      <a:pt x="140" y="110"/>
                      <a:pt x="140" y="110"/>
                      <a:pt x="140" y="110"/>
                    </a:cubicBezTo>
                    <a:cubicBezTo>
                      <a:pt x="139" y="108"/>
                      <a:pt x="139" y="106"/>
                      <a:pt x="140" y="105"/>
                    </a:cubicBezTo>
                    <a:cubicBezTo>
                      <a:pt x="142" y="103"/>
                      <a:pt x="144" y="102"/>
                      <a:pt x="147" y="102"/>
                    </a:cubicBezTo>
                    <a:cubicBezTo>
                      <a:pt x="148" y="102"/>
                      <a:pt x="149" y="102"/>
                      <a:pt x="151" y="103"/>
                    </a:cubicBezTo>
                    <a:cubicBezTo>
                      <a:pt x="160" y="105"/>
                      <a:pt x="160" y="105"/>
                      <a:pt x="160" y="105"/>
                    </a:cubicBezTo>
                    <a:cubicBezTo>
                      <a:pt x="163" y="105"/>
                      <a:pt x="163" y="105"/>
                      <a:pt x="163" y="105"/>
                    </a:cubicBezTo>
                    <a:cubicBezTo>
                      <a:pt x="163" y="103"/>
                      <a:pt x="162" y="101"/>
                      <a:pt x="160" y="99"/>
                    </a:cubicBezTo>
                    <a:cubicBezTo>
                      <a:pt x="155" y="91"/>
                      <a:pt x="155" y="91"/>
                      <a:pt x="155" y="91"/>
                    </a:cubicBezTo>
                    <a:cubicBezTo>
                      <a:pt x="141" y="82"/>
                      <a:pt x="141" y="82"/>
                      <a:pt x="141" y="82"/>
                    </a:cubicBezTo>
                    <a:cubicBezTo>
                      <a:pt x="134" y="78"/>
                      <a:pt x="130" y="73"/>
                      <a:pt x="130" y="67"/>
                    </a:cubicBezTo>
                    <a:cubicBezTo>
                      <a:pt x="130" y="63"/>
                      <a:pt x="129" y="56"/>
                      <a:pt x="127" y="47"/>
                    </a:cubicBezTo>
                    <a:cubicBezTo>
                      <a:pt x="124" y="29"/>
                      <a:pt x="124" y="29"/>
                      <a:pt x="124" y="29"/>
                    </a:cubicBezTo>
                    <a:cubicBezTo>
                      <a:pt x="123" y="29"/>
                      <a:pt x="123" y="29"/>
                      <a:pt x="123" y="29"/>
                    </a:cubicBezTo>
                    <a:cubicBezTo>
                      <a:pt x="123" y="29"/>
                      <a:pt x="123" y="29"/>
                      <a:pt x="123" y="29"/>
                    </a:cubicBezTo>
                    <a:cubicBezTo>
                      <a:pt x="123" y="24"/>
                      <a:pt x="123" y="20"/>
                      <a:pt x="122" y="17"/>
                    </a:cubicBezTo>
                    <a:cubicBezTo>
                      <a:pt x="121" y="15"/>
                      <a:pt x="119" y="13"/>
                      <a:pt x="118" y="12"/>
                    </a:cubicBezTo>
                    <a:cubicBezTo>
                      <a:pt x="100" y="2"/>
                      <a:pt x="100" y="2"/>
                      <a:pt x="100"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5" name="Freeform 2331"/>
              <p:cNvSpPr>
                <a:spLocks/>
              </p:cNvSpPr>
              <p:nvPr/>
            </p:nvSpPr>
            <p:spPr bwMode="auto">
              <a:xfrm>
                <a:off x="2089" y="2607"/>
                <a:ext cx="12" cy="15"/>
              </a:xfrm>
              <a:custGeom>
                <a:avLst/>
                <a:gdLst>
                  <a:gd name="T0" fmla="*/ 3 w 9"/>
                  <a:gd name="T1" fmla="*/ 11 h 11"/>
                  <a:gd name="T2" fmla="*/ 1 w 9"/>
                  <a:gd name="T3" fmla="*/ 8 h 11"/>
                  <a:gd name="T4" fmla="*/ 0 w 9"/>
                  <a:gd name="T5" fmla="*/ 5 h 11"/>
                  <a:gd name="T6" fmla="*/ 0 w 9"/>
                  <a:gd name="T7" fmla="*/ 1 h 11"/>
                  <a:gd name="T8" fmla="*/ 1 w 9"/>
                  <a:gd name="T9" fmla="*/ 0 h 11"/>
                  <a:gd name="T10" fmla="*/ 2 w 9"/>
                  <a:gd name="T11" fmla="*/ 2 h 11"/>
                  <a:gd name="T12" fmla="*/ 2 w 9"/>
                  <a:gd name="T13" fmla="*/ 2 h 11"/>
                  <a:gd name="T14" fmla="*/ 2 w 9"/>
                  <a:gd name="T15" fmla="*/ 2 h 11"/>
                  <a:gd name="T16" fmla="*/ 7 w 9"/>
                  <a:gd name="T17" fmla="*/ 3 h 11"/>
                  <a:gd name="T18" fmla="*/ 9 w 9"/>
                  <a:gd name="T19" fmla="*/ 5 h 11"/>
                  <a:gd name="T20" fmla="*/ 8 w 9"/>
                  <a:gd name="T21" fmla="*/ 8 h 11"/>
                  <a:gd name="T22" fmla="*/ 7 w 9"/>
                  <a:gd name="T23" fmla="*/ 10 h 11"/>
                  <a:gd name="T24" fmla="*/ 5 w 9"/>
                  <a:gd name="T25" fmla="*/ 11 h 11"/>
                  <a:gd name="T26" fmla="*/ 3 w 9"/>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1">
                    <a:moveTo>
                      <a:pt x="3" y="11"/>
                    </a:moveTo>
                    <a:cubicBezTo>
                      <a:pt x="2" y="9"/>
                      <a:pt x="2" y="9"/>
                      <a:pt x="1" y="8"/>
                    </a:cubicBezTo>
                    <a:cubicBezTo>
                      <a:pt x="0" y="5"/>
                      <a:pt x="0" y="5"/>
                      <a:pt x="0" y="5"/>
                    </a:cubicBezTo>
                    <a:cubicBezTo>
                      <a:pt x="0" y="1"/>
                      <a:pt x="0" y="1"/>
                      <a:pt x="0" y="1"/>
                    </a:cubicBezTo>
                    <a:cubicBezTo>
                      <a:pt x="1" y="0"/>
                      <a:pt x="1" y="0"/>
                      <a:pt x="1" y="0"/>
                    </a:cubicBezTo>
                    <a:cubicBezTo>
                      <a:pt x="2" y="2"/>
                      <a:pt x="2" y="2"/>
                      <a:pt x="2" y="2"/>
                    </a:cubicBezTo>
                    <a:cubicBezTo>
                      <a:pt x="2" y="2"/>
                      <a:pt x="2" y="2"/>
                      <a:pt x="2" y="2"/>
                    </a:cubicBezTo>
                    <a:cubicBezTo>
                      <a:pt x="2" y="2"/>
                      <a:pt x="2" y="2"/>
                      <a:pt x="2" y="2"/>
                    </a:cubicBezTo>
                    <a:cubicBezTo>
                      <a:pt x="7" y="3"/>
                      <a:pt x="7" y="3"/>
                      <a:pt x="7" y="3"/>
                    </a:cubicBezTo>
                    <a:cubicBezTo>
                      <a:pt x="7" y="3"/>
                      <a:pt x="8" y="3"/>
                      <a:pt x="9" y="5"/>
                    </a:cubicBezTo>
                    <a:cubicBezTo>
                      <a:pt x="8" y="8"/>
                      <a:pt x="8" y="8"/>
                      <a:pt x="8" y="8"/>
                    </a:cubicBezTo>
                    <a:cubicBezTo>
                      <a:pt x="7" y="10"/>
                      <a:pt x="7" y="10"/>
                      <a:pt x="7" y="10"/>
                    </a:cubicBezTo>
                    <a:cubicBezTo>
                      <a:pt x="5" y="11"/>
                      <a:pt x="5" y="11"/>
                      <a:pt x="5" y="11"/>
                    </a:cubicBezTo>
                    <a:cubicBezTo>
                      <a:pt x="3" y="11"/>
                      <a:pt x="3" y="11"/>
                      <a:pt x="3" y="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6" name="Freeform 2332"/>
              <p:cNvSpPr>
                <a:spLocks noEditPoints="1"/>
              </p:cNvSpPr>
              <p:nvPr/>
            </p:nvSpPr>
            <p:spPr bwMode="auto">
              <a:xfrm>
                <a:off x="2087" y="2607"/>
                <a:ext cx="14" cy="17"/>
              </a:xfrm>
              <a:custGeom>
                <a:avLst/>
                <a:gdLst>
                  <a:gd name="T0" fmla="*/ 2 w 10"/>
                  <a:gd name="T1" fmla="*/ 0 h 12"/>
                  <a:gd name="T2" fmla="*/ 4 w 10"/>
                  <a:gd name="T3" fmla="*/ 1 h 12"/>
                  <a:gd name="T4" fmla="*/ 8 w 10"/>
                  <a:gd name="T5" fmla="*/ 2 h 12"/>
                  <a:gd name="T6" fmla="*/ 10 w 10"/>
                  <a:gd name="T7" fmla="*/ 5 h 12"/>
                  <a:gd name="T8" fmla="*/ 10 w 10"/>
                  <a:gd name="T9" fmla="*/ 8 h 12"/>
                  <a:gd name="T10" fmla="*/ 9 w 10"/>
                  <a:gd name="T11" fmla="*/ 10 h 12"/>
                  <a:gd name="T12" fmla="*/ 7 w 10"/>
                  <a:gd name="T13" fmla="*/ 11 h 12"/>
                  <a:gd name="T14" fmla="*/ 4 w 10"/>
                  <a:gd name="T15" fmla="*/ 12 h 12"/>
                  <a:gd name="T16" fmla="*/ 2 w 10"/>
                  <a:gd name="T17" fmla="*/ 9 h 12"/>
                  <a:gd name="T18" fmla="*/ 0 w 10"/>
                  <a:gd name="T19" fmla="*/ 6 h 12"/>
                  <a:gd name="T20" fmla="*/ 0 w 10"/>
                  <a:gd name="T21" fmla="*/ 0 h 12"/>
                  <a:gd name="T22" fmla="*/ 2 w 10"/>
                  <a:gd name="T23" fmla="*/ 0 h 12"/>
                  <a:gd name="T24" fmla="*/ 2 w 10"/>
                  <a:gd name="T25" fmla="*/ 1 h 12"/>
                  <a:gd name="T26" fmla="*/ 1 w 10"/>
                  <a:gd name="T27" fmla="*/ 1 h 12"/>
                  <a:gd name="T28" fmla="*/ 1 w 10"/>
                  <a:gd name="T29" fmla="*/ 5 h 12"/>
                  <a:gd name="T30" fmla="*/ 3 w 10"/>
                  <a:gd name="T31" fmla="*/ 8 h 12"/>
                  <a:gd name="T32" fmla="*/ 4 w 10"/>
                  <a:gd name="T33" fmla="*/ 10 h 12"/>
                  <a:gd name="T34" fmla="*/ 6 w 10"/>
                  <a:gd name="T35" fmla="*/ 10 h 12"/>
                  <a:gd name="T36" fmla="*/ 8 w 10"/>
                  <a:gd name="T37" fmla="*/ 9 h 12"/>
                  <a:gd name="T38" fmla="*/ 9 w 10"/>
                  <a:gd name="T39" fmla="*/ 8 h 12"/>
                  <a:gd name="T40" fmla="*/ 9 w 10"/>
                  <a:gd name="T41" fmla="*/ 5 h 12"/>
                  <a:gd name="T42" fmla="*/ 8 w 10"/>
                  <a:gd name="T43" fmla="*/ 3 h 12"/>
                  <a:gd name="T44" fmla="*/ 3 w 10"/>
                  <a:gd name="T45" fmla="*/ 2 h 12"/>
                  <a:gd name="T46" fmla="*/ 3 w 10"/>
                  <a:gd name="T47" fmla="*/ 2 h 12"/>
                  <a:gd name="T48" fmla="*/ 3 w 10"/>
                  <a:gd name="T49" fmla="*/ 2 h 12"/>
                  <a:gd name="T50" fmla="*/ 2 w 10"/>
                  <a:gd name="T5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12">
                    <a:moveTo>
                      <a:pt x="2" y="0"/>
                    </a:moveTo>
                    <a:cubicBezTo>
                      <a:pt x="4" y="1"/>
                      <a:pt x="4" y="1"/>
                      <a:pt x="4" y="1"/>
                    </a:cubicBezTo>
                    <a:cubicBezTo>
                      <a:pt x="8" y="2"/>
                      <a:pt x="8" y="2"/>
                      <a:pt x="8" y="2"/>
                    </a:cubicBezTo>
                    <a:cubicBezTo>
                      <a:pt x="9" y="2"/>
                      <a:pt x="9" y="3"/>
                      <a:pt x="10" y="5"/>
                    </a:cubicBezTo>
                    <a:cubicBezTo>
                      <a:pt x="10" y="8"/>
                      <a:pt x="10" y="8"/>
                      <a:pt x="10" y="8"/>
                    </a:cubicBezTo>
                    <a:cubicBezTo>
                      <a:pt x="9" y="10"/>
                      <a:pt x="9" y="10"/>
                      <a:pt x="9" y="10"/>
                    </a:cubicBezTo>
                    <a:cubicBezTo>
                      <a:pt x="7" y="11"/>
                      <a:pt x="7" y="11"/>
                      <a:pt x="7" y="11"/>
                    </a:cubicBezTo>
                    <a:cubicBezTo>
                      <a:pt x="4" y="12"/>
                      <a:pt x="4" y="12"/>
                      <a:pt x="4" y="12"/>
                    </a:cubicBezTo>
                    <a:cubicBezTo>
                      <a:pt x="3" y="10"/>
                      <a:pt x="2" y="9"/>
                      <a:pt x="2" y="9"/>
                    </a:cubicBezTo>
                    <a:cubicBezTo>
                      <a:pt x="0" y="6"/>
                      <a:pt x="0" y="6"/>
                      <a:pt x="0" y="6"/>
                    </a:cubicBezTo>
                    <a:cubicBezTo>
                      <a:pt x="0" y="0"/>
                      <a:pt x="0" y="0"/>
                      <a:pt x="0" y="0"/>
                    </a:cubicBezTo>
                    <a:cubicBezTo>
                      <a:pt x="2" y="0"/>
                      <a:pt x="2" y="0"/>
                      <a:pt x="2" y="0"/>
                    </a:cubicBezTo>
                    <a:moveTo>
                      <a:pt x="2" y="1"/>
                    </a:moveTo>
                    <a:cubicBezTo>
                      <a:pt x="1" y="1"/>
                      <a:pt x="1" y="1"/>
                      <a:pt x="1" y="1"/>
                    </a:cubicBezTo>
                    <a:cubicBezTo>
                      <a:pt x="1" y="5"/>
                      <a:pt x="1" y="5"/>
                      <a:pt x="1" y="5"/>
                    </a:cubicBezTo>
                    <a:cubicBezTo>
                      <a:pt x="3" y="8"/>
                      <a:pt x="3" y="8"/>
                      <a:pt x="3" y="8"/>
                    </a:cubicBezTo>
                    <a:cubicBezTo>
                      <a:pt x="3" y="8"/>
                      <a:pt x="4" y="9"/>
                      <a:pt x="4" y="10"/>
                    </a:cubicBezTo>
                    <a:cubicBezTo>
                      <a:pt x="6" y="10"/>
                      <a:pt x="6" y="10"/>
                      <a:pt x="6" y="10"/>
                    </a:cubicBezTo>
                    <a:cubicBezTo>
                      <a:pt x="8" y="9"/>
                      <a:pt x="8" y="9"/>
                      <a:pt x="8" y="9"/>
                    </a:cubicBezTo>
                    <a:cubicBezTo>
                      <a:pt x="9" y="8"/>
                      <a:pt x="9" y="8"/>
                      <a:pt x="9" y="8"/>
                    </a:cubicBezTo>
                    <a:cubicBezTo>
                      <a:pt x="9" y="5"/>
                      <a:pt x="9" y="5"/>
                      <a:pt x="9" y="5"/>
                    </a:cubicBezTo>
                    <a:cubicBezTo>
                      <a:pt x="8" y="4"/>
                      <a:pt x="8" y="4"/>
                      <a:pt x="8" y="3"/>
                    </a:cubicBezTo>
                    <a:cubicBezTo>
                      <a:pt x="3" y="2"/>
                      <a:pt x="3" y="2"/>
                      <a:pt x="3" y="2"/>
                    </a:cubicBezTo>
                    <a:cubicBezTo>
                      <a:pt x="3" y="2"/>
                      <a:pt x="3" y="2"/>
                      <a:pt x="3" y="2"/>
                    </a:cubicBezTo>
                    <a:cubicBezTo>
                      <a:pt x="3" y="2"/>
                      <a:pt x="3" y="2"/>
                      <a:pt x="3" y="2"/>
                    </a:cubicBezTo>
                    <a:cubicBezTo>
                      <a:pt x="2" y="1"/>
                      <a:pt x="2" y="1"/>
                      <a:pt x="2"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7" name="Freeform 2333"/>
              <p:cNvSpPr>
                <a:spLocks/>
              </p:cNvSpPr>
              <p:nvPr/>
            </p:nvSpPr>
            <p:spPr bwMode="auto">
              <a:xfrm>
                <a:off x="2145" y="2675"/>
                <a:ext cx="61" cy="41"/>
              </a:xfrm>
              <a:custGeom>
                <a:avLst/>
                <a:gdLst>
                  <a:gd name="T0" fmla="*/ 44 w 44"/>
                  <a:gd name="T1" fmla="*/ 30 h 30"/>
                  <a:gd name="T2" fmla="*/ 36 w 44"/>
                  <a:gd name="T3" fmla="*/ 29 h 30"/>
                  <a:gd name="T4" fmla="*/ 33 w 44"/>
                  <a:gd name="T5" fmla="*/ 28 h 30"/>
                  <a:gd name="T6" fmla="*/ 33 w 44"/>
                  <a:gd name="T7" fmla="*/ 25 h 30"/>
                  <a:gd name="T8" fmla="*/ 33 w 44"/>
                  <a:gd name="T9" fmla="*/ 24 h 30"/>
                  <a:gd name="T10" fmla="*/ 32 w 44"/>
                  <a:gd name="T11" fmla="*/ 24 h 30"/>
                  <a:gd name="T12" fmla="*/ 28 w 44"/>
                  <a:gd name="T13" fmla="*/ 24 h 30"/>
                  <a:gd name="T14" fmla="*/ 26 w 44"/>
                  <a:gd name="T15" fmla="*/ 24 h 30"/>
                  <a:gd name="T16" fmla="*/ 25 w 44"/>
                  <a:gd name="T17" fmla="*/ 24 h 30"/>
                  <a:gd name="T18" fmla="*/ 25 w 44"/>
                  <a:gd name="T19" fmla="*/ 23 h 30"/>
                  <a:gd name="T20" fmla="*/ 20 w 44"/>
                  <a:gd name="T21" fmla="*/ 19 h 30"/>
                  <a:gd name="T22" fmla="*/ 18 w 44"/>
                  <a:gd name="T23" fmla="*/ 17 h 30"/>
                  <a:gd name="T24" fmla="*/ 18 w 44"/>
                  <a:gd name="T25" fmla="*/ 15 h 30"/>
                  <a:gd name="T26" fmla="*/ 15 w 44"/>
                  <a:gd name="T27" fmla="*/ 12 h 30"/>
                  <a:gd name="T28" fmla="*/ 8 w 44"/>
                  <a:gd name="T29" fmla="*/ 9 h 30"/>
                  <a:gd name="T30" fmla="*/ 0 w 44"/>
                  <a:gd name="T31" fmla="*/ 0 h 30"/>
                  <a:gd name="T32" fmla="*/ 0 w 44"/>
                  <a:gd name="T33" fmla="*/ 0 h 30"/>
                  <a:gd name="T34" fmla="*/ 1 w 44"/>
                  <a:gd name="T35" fmla="*/ 0 h 30"/>
                  <a:gd name="T36" fmla="*/ 3 w 44"/>
                  <a:gd name="T37" fmla="*/ 0 h 30"/>
                  <a:gd name="T38" fmla="*/ 4 w 44"/>
                  <a:gd name="T39" fmla="*/ 0 h 30"/>
                  <a:gd name="T40" fmla="*/ 11 w 44"/>
                  <a:gd name="T41" fmla="*/ 3 h 30"/>
                  <a:gd name="T42" fmla="*/ 18 w 44"/>
                  <a:gd name="T43" fmla="*/ 6 h 30"/>
                  <a:gd name="T44" fmla="*/ 25 w 44"/>
                  <a:gd name="T45" fmla="*/ 9 h 30"/>
                  <a:gd name="T46" fmla="*/ 30 w 44"/>
                  <a:gd name="T47" fmla="*/ 16 h 30"/>
                  <a:gd name="T48" fmla="*/ 42 w 44"/>
                  <a:gd name="T49" fmla="*/ 25 h 30"/>
                  <a:gd name="T50" fmla="*/ 44 w 44"/>
                  <a:gd name="T51" fmla="*/ 29 h 30"/>
                  <a:gd name="T52" fmla="*/ 44 w 44"/>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0">
                    <a:moveTo>
                      <a:pt x="44" y="30"/>
                    </a:moveTo>
                    <a:cubicBezTo>
                      <a:pt x="36" y="29"/>
                      <a:pt x="36" y="29"/>
                      <a:pt x="36" y="29"/>
                    </a:cubicBezTo>
                    <a:cubicBezTo>
                      <a:pt x="33" y="28"/>
                      <a:pt x="33" y="28"/>
                      <a:pt x="33" y="28"/>
                    </a:cubicBezTo>
                    <a:cubicBezTo>
                      <a:pt x="33" y="25"/>
                      <a:pt x="33" y="25"/>
                      <a:pt x="33" y="25"/>
                    </a:cubicBezTo>
                    <a:cubicBezTo>
                      <a:pt x="33" y="24"/>
                      <a:pt x="33" y="24"/>
                      <a:pt x="33" y="24"/>
                    </a:cubicBezTo>
                    <a:cubicBezTo>
                      <a:pt x="32" y="24"/>
                      <a:pt x="32" y="24"/>
                      <a:pt x="32" y="24"/>
                    </a:cubicBezTo>
                    <a:cubicBezTo>
                      <a:pt x="28" y="24"/>
                      <a:pt x="28" y="24"/>
                      <a:pt x="28" y="24"/>
                    </a:cubicBezTo>
                    <a:cubicBezTo>
                      <a:pt x="27" y="24"/>
                      <a:pt x="26" y="24"/>
                      <a:pt x="26" y="24"/>
                    </a:cubicBezTo>
                    <a:cubicBezTo>
                      <a:pt x="25" y="24"/>
                      <a:pt x="25" y="24"/>
                      <a:pt x="25" y="24"/>
                    </a:cubicBezTo>
                    <a:cubicBezTo>
                      <a:pt x="25" y="24"/>
                      <a:pt x="25" y="24"/>
                      <a:pt x="25" y="23"/>
                    </a:cubicBezTo>
                    <a:cubicBezTo>
                      <a:pt x="25" y="21"/>
                      <a:pt x="24" y="19"/>
                      <a:pt x="20" y="19"/>
                    </a:cubicBezTo>
                    <a:cubicBezTo>
                      <a:pt x="19" y="18"/>
                      <a:pt x="18" y="17"/>
                      <a:pt x="18" y="17"/>
                    </a:cubicBezTo>
                    <a:cubicBezTo>
                      <a:pt x="18" y="16"/>
                      <a:pt x="18" y="16"/>
                      <a:pt x="18" y="15"/>
                    </a:cubicBezTo>
                    <a:cubicBezTo>
                      <a:pt x="18" y="14"/>
                      <a:pt x="17" y="13"/>
                      <a:pt x="15" y="12"/>
                    </a:cubicBezTo>
                    <a:cubicBezTo>
                      <a:pt x="8" y="9"/>
                      <a:pt x="8" y="9"/>
                      <a:pt x="8" y="9"/>
                    </a:cubicBezTo>
                    <a:cubicBezTo>
                      <a:pt x="0" y="0"/>
                      <a:pt x="0" y="0"/>
                      <a:pt x="0" y="0"/>
                    </a:cubicBezTo>
                    <a:cubicBezTo>
                      <a:pt x="0" y="0"/>
                      <a:pt x="0" y="0"/>
                      <a:pt x="0" y="0"/>
                    </a:cubicBezTo>
                    <a:cubicBezTo>
                      <a:pt x="1" y="0"/>
                      <a:pt x="1" y="0"/>
                      <a:pt x="1" y="0"/>
                    </a:cubicBezTo>
                    <a:cubicBezTo>
                      <a:pt x="2" y="0"/>
                      <a:pt x="2" y="0"/>
                      <a:pt x="3" y="0"/>
                    </a:cubicBezTo>
                    <a:cubicBezTo>
                      <a:pt x="3" y="0"/>
                      <a:pt x="4" y="0"/>
                      <a:pt x="4" y="0"/>
                    </a:cubicBezTo>
                    <a:cubicBezTo>
                      <a:pt x="7" y="1"/>
                      <a:pt x="9" y="2"/>
                      <a:pt x="11" y="3"/>
                    </a:cubicBezTo>
                    <a:cubicBezTo>
                      <a:pt x="18" y="6"/>
                      <a:pt x="18" y="6"/>
                      <a:pt x="18" y="6"/>
                    </a:cubicBezTo>
                    <a:cubicBezTo>
                      <a:pt x="22" y="7"/>
                      <a:pt x="23" y="8"/>
                      <a:pt x="25" y="9"/>
                    </a:cubicBezTo>
                    <a:cubicBezTo>
                      <a:pt x="30" y="16"/>
                      <a:pt x="30" y="16"/>
                      <a:pt x="30" y="16"/>
                    </a:cubicBezTo>
                    <a:cubicBezTo>
                      <a:pt x="42" y="25"/>
                      <a:pt x="42" y="25"/>
                      <a:pt x="42" y="25"/>
                    </a:cubicBezTo>
                    <a:cubicBezTo>
                      <a:pt x="43" y="26"/>
                      <a:pt x="44" y="27"/>
                      <a:pt x="44" y="29"/>
                    </a:cubicBezTo>
                    <a:cubicBezTo>
                      <a:pt x="44" y="29"/>
                      <a:pt x="44" y="29"/>
                      <a:pt x="44" y="3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8" name="Freeform 2334"/>
              <p:cNvSpPr>
                <a:spLocks noEditPoints="1"/>
              </p:cNvSpPr>
              <p:nvPr/>
            </p:nvSpPr>
            <p:spPr bwMode="auto">
              <a:xfrm>
                <a:off x="2144" y="2673"/>
                <a:ext cx="64" cy="44"/>
              </a:xfrm>
              <a:custGeom>
                <a:avLst/>
                <a:gdLst>
                  <a:gd name="T0" fmla="*/ 4 w 47"/>
                  <a:gd name="T1" fmla="*/ 0 h 32"/>
                  <a:gd name="T2" fmla="*/ 5 w 47"/>
                  <a:gd name="T3" fmla="*/ 0 h 32"/>
                  <a:gd name="T4" fmla="*/ 12 w 47"/>
                  <a:gd name="T5" fmla="*/ 3 h 32"/>
                  <a:gd name="T6" fmla="*/ 20 w 47"/>
                  <a:gd name="T7" fmla="*/ 6 h 32"/>
                  <a:gd name="T8" fmla="*/ 26 w 47"/>
                  <a:gd name="T9" fmla="*/ 9 h 32"/>
                  <a:gd name="T10" fmla="*/ 32 w 47"/>
                  <a:gd name="T11" fmla="*/ 17 h 32"/>
                  <a:gd name="T12" fmla="*/ 43 w 47"/>
                  <a:gd name="T13" fmla="*/ 25 h 32"/>
                  <a:gd name="T14" fmla="*/ 45 w 47"/>
                  <a:gd name="T15" fmla="*/ 32 h 32"/>
                  <a:gd name="T16" fmla="*/ 37 w 47"/>
                  <a:gd name="T17" fmla="*/ 31 h 32"/>
                  <a:gd name="T18" fmla="*/ 34 w 47"/>
                  <a:gd name="T19" fmla="*/ 30 h 32"/>
                  <a:gd name="T20" fmla="*/ 33 w 47"/>
                  <a:gd name="T21" fmla="*/ 26 h 32"/>
                  <a:gd name="T22" fmla="*/ 29 w 47"/>
                  <a:gd name="T23" fmla="*/ 26 h 32"/>
                  <a:gd name="T24" fmla="*/ 27 w 47"/>
                  <a:gd name="T25" fmla="*/ 26 h 32"/>
                  <a:gd name="T26" fmla="*/ 25 w 47"/>
                  <a:gd name="T27" fmla="*/ 24 h 32"/>
                  <a:gd name="T28" fmla="*/ 21 w 47"/>
                  <a:gd name="T29" fmla="*/ 20 h 32"/>
                  <a:gd name="T30" fmla="*/ 18 w 47"/>
                  <a:gd name="T31" fmla="*/ 18 h 32"/>
                  <a:gd name="T32" fmla="*/ 15 w 47"/>
                  <a:gd name="T33" fmla="*/ 13 h 32"/>
                  <a:gd name="T34" fmla="*/ 9 w 47"/>
                  <a:gd name="T35" fmla="*/ 10 h 32"/>
                  <a:gd name="T36" fmla="*/ 1 w 47"/>
                  <a:gd name="T37" fmla="*/ 2 h 32"/>
                  <a:gd name="T38" fmla="*/ 2 w 47"/>
                  <a:gd name="T39" fmla="*/ 0 h 32"/>
                  <a:gd name="T40" fmla="*/ 4 w 47"/>
                  <a:gd name="T41" fmla="*/ 0 h 32"/>
                  <a:gd name="T42" fmla="*/ 4 w 47"/>
                  <a:gd name="T43" fmla="*/ 1 h 32"/>
                  <a:gd name="T44" fmla="*/ 3 w 47"/>
                  <a:gd name="T45" fmla="*/ 2 h 32"/>
                  <a:gd name="T46" fmla="*/ 3 w 47"/>
                  <a:gd name="T47" fmla="*/ 2 h 32"/>
                  <a:gd name="T48" fmla="*/ 10 w 47"/>
                  <a:gd name="T49" fmla="*/ 9 h 32"/>
                  <a:gd name="T50" fmla="*/ 16 w 47"/>
                  <a:gd name="T51" fmla="*/ 12 h 32"/>
                  <a:gd name="T52" fmla="*/ 20 w 47"/>
                  <a:gd name="T53" fmla="*/ 16 h 32"/>
                  <a:gd name="T54" fmla="*/ 20 w 47"/>
                  <a:gd name="T55" fmla="*/ 18 h 32"/>
                  <a:gd name="T56" fmla="*/ 22 w 47"/>
                  <a:gd name="T57" fmla="*/ 19 h 32"/>
                  <a:gd name="T58" fmla="*/ 26 w 47"/>
                  <a:gd name="T59" fmla="*/ 24 h 32"/>
                  <a:gd name="T60" fmla="*/ 26 w 47"/>
                  <a:gd name="T61" fmla="*/ 24 h 32"/>
                  <a:gd name="T62" fmla="*/ 26 w 47"/>
                  <a:gd name="T63" fmla="*/ 25 h 32"/>
                  <a:gd name="T64" fmla="*/ 26 w 47"/>
                  <a:gd name="T65" fmla="*/ 25 h 32"/>
                  <a:gd name="T66" fmla="*/ 27 w 47"/>
                  <a:gd name="T67" fmla="*/ 25 h 32"/>
                  <a:gd name="T68" fmla="*/ 29 w 47"/>
                  <a:gd name="T69" fmla="*/ 24 h 32"/>
                  <a:gd name="T70" fmla="*/ 29 w 47"/>
                  <a:gd name="T71" fmla="*/ 24 h 32"/>
                  <a:gd name="T72" fmla="*/ 29 w 47"/>
                  <a:gd name="T73" fmla="*/ 24 h 32"/>
                  <a:gd name="T74" fmla="*/ 33 w 47"/>
                  <a:gd name="T75" fmla="*/ 24 h 32"/>
                  <a:gd name="T76" fmla="*/ 34 w 47"/>
                  <a:gd name="T77" fmla="*/ 24 h 32"/>
                  <a:gd name="T78" fmla="*/ 34 w 47"/>
                  <a:gd name="T79" fmla="*/ 25 h 32"/>
                  <a:gd name="T80" fmla="*/ 35 w 47"/>
                  <a:gd name="T81" fmla="*/ 29 h 32"/>
                  <a:gd name="T82" fmla="*/ 37 w 47"/>
                  <a:gd name="T83" fmla="*/ 30 h 32"/>
                  <a:gd name="T84" fmla="*/ 45 w 47"/>
                  <a:gd name="T85" fmla="*/ 30 h 32"/>
                  <a:gd name="T86" fmla="*/ 45 w 47"/>
                  <a:gd name="T87" fmla="*/ 30 h 32"/>
                  <a:gd name="T88" fmla="*/ 42 w 47"/>
                  <a:gd name="T89" fmla="*/ 26 h 32"/>
                  <a:gd name="T90" fmla="*/ 31 w 47"/>
                  <a:gd name="T91" fmla="*/ 18 h 32"/>
                  <a:gd name="T92" fmla="*/ 31 w 47"/>
                  <a:gd name="T93" fmla="*/ 18 h 32"/>
                  <a:gd name="T94" fmla="*/ 31 w 47"/>
                  <a:gd name="T95" fmla="*/ 18 h 32"/>
                  <a:gd name="T96" fmla="*/ 26 w 47"/>
                  <a:gd name="T97" fmla="*/ 10 h 32"/>
                  <a:gd name="T98" fmla="*/ 19 w 47"/>
                  <a:gd name="T99" fmla="*/ 8 h 32"/>
                  <a:gd name="T100" fmla="*/ 11 w 47"/>
                  <a:gd name="T101" fmla="*/ 4 h 32"/>
                  <a:gd name="T102" fmla="*/ 5 w 47"/>
                  <a:gd name="T103" fmla="*/ 2 h 32"/>
                  <a:gd name="T104" fmla="*/ 5 w 47"/>
                  <a:gd name="T105" fmla="*/ 2 h 32"/>
                  <a:gd name="T106" fmla="*/ 5 w 47"/>
                  <a:gd name="T107" fmla="*/ 2 h 32"/>
                  <a:gd name="T108" fmla="*/ 4 w 47"/>
                  <a:gd name="T109"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 h="32">
                    <a:moveTo>
                      <a:pt x="4" y="0"/>
                    </a:moveTo>
                    <a:cubicBezTo>
                      <a:pt x="4" y="0"/>
                      <a:pt x="5" y="0"/>
                      <a:pt x="5" y="0"/>
                    </a:cubicBezTo>
                    <a:cubicBezTo>
                      <a:pt x="9" y="1"/>
                      <a:pt x="11" y="3"/>
                      <a:pt x="12" y="3"/>
                    </a:cubicBezTo>
                    <a:cubicBezTo>
                      <a:pt x="20" y="6"/>
                      <a:pt x="20" y="6"/>
                      <a:pt x="20" y="6"/>
                    </a:cubicBezTo>
                    <a:cubicBezTo>
                      <a:pt x="23" y="7"/>
                      <a:pt x="25" y="8"/>
                      <a:pt x="26" y="9"/>
                    </a:cubicBezTo>
                    <a:cubicBezTo>
                      <a:pt x="32" y="17"/>
                      <a:pt x="32" y="17"/>
                      <a:pt x="32" y="17"/>
                    </a:cubicBezTo>
                    <a:cubicBezTo>
                      <a:pt x="43" y="25"/>
                      <a:pt x="43" y="25"/>
                      <a:pt x="43" y="25"/>
                    </a:cubicBezTo>
                    <a:cubicBezTo>
                      <a:pt x="47" y="28"/>
                      <a:pt x="47" y="30"/>
                      <a:pt x="45" y="32"/>
                    </a:cubicBezTo>
                    <a:cubicBezTo>
                      <a:pt x="37" y="31"/>
                      <a:pt x="37" y="31"/>
                      <a:pt x="37" y="31"/>
                    </a:cubicBezTo>
                    <a:cubicBezTo>
                      <a:pt x="34" y="30"/>
                      <a:pt x="34" y="30"/>
                      <a:pt x="34" y="30"/>
                    </a:cubicBezTo>
                    <a:cubicBezTo>
                      <a:pt x="33" y="26"/>
                      <a:pt x="33" y="26"/>
                      <a:pt x="33" y="26"/>
                    </a:cubicBezTo>
                    <a:cubicBezTo>
                      <a:pt x="29" y="26"/>
                      <a:pt x="29" y="26"/>
                      <a:pt x="29" y="26"/>
                    </a:cubicBezTo>
                    <a:cubicBezTo>
                      <a:pt x="28" y="26"/>
                      <a:pt x="27" y="26"/>
                      <a:pt x="27" y="26"/>
                    </a:cubicBezTo>
                    <a:cubicBezTo>
                      <a:pt x="26" y="26"/>
                      <a:pt x="25" y="25"/>
                      <a:pt x="25" y="24"/>
                    </a:cubicBezTo>
                    <a:cubicBezTo>
                      <a:pt x="25" y="23"/>
                      <a:pt x="24" y="21"/>
                      <a:pt x="21" y="20"/>
                    </a:cubicBezTo>
                    <a:cubicBezTo>
                      <a:pt x="19" y="19"/>
                      <a:pt x="18" y="19"/>
                      <a:pt x="18" y="18"/>
                    </a:cubicBezTo>
                    <a:cubicBezTo>
                      <a:pt x="19" y="16"/>
                      <a:pt x="18" y="15"/>
                      <a:pt x="15" y="13"/>
                    </a:cubicBezTo>
                    <a:cubicBezTo>
                      <a:pt x="9" y="10"/>
                      <a:pt x="9" y="10"/>
                      <a:pt x="9" y="10"/>
                    </a:cubicBezTo>
                    <a:cubicBezTo>
                      <a:pt x="1" y="2"/>
                      <a:pt x="1" y="2"/>
                      <a:pt x="1" y="2"/>
                    </a:cubicBezTo>
                    <a:cubicBezTo>
                      <a:pt x="0" y="1"/>
                      <a:pt x="0" y="1"/>
                      <a:pt x="2" y="0"/>
                    </a:cubicBezTo>
                    <a:cubicBezTo>
                      <a:pt x="2" y="0"/>
                      <a:pt x="3" y="0"/>
                      <a:pt x="4" y="0"/>
                    </a:cubicBezTo>
                    <a:moveTo>
                      <a:pt x="4" y="1"/>
                    </a:moveTo>
                    <a:cubicBezTo>
                      <a:pt x="3" y="1"/>
                      <a:pt x="3" y="1"/>
                      <a:pt x="3" y="2"/>
                    </a:cubicBezTo>
                    <a:cubicBezTo>
                      <a:pt x="3" y="2"/>
                      <a:pt x="3" y="2"/>
                      <a:pt x="3" y="2"/>
                    </a:cubicBezTo>
                    <a:cubicBezTo>
                      <a:pt x="10" y="9"/>
                      <a:pt x="10" y="9"/>
                      <a:pt x="10" y="9"/>
                    </a:cubicBezTo>
                    <a:cubicBezTo>
                      <a:pt x="16" y="12"/>
                      <a:pt x="16" y="12"/>
                      <a:pt x="16" y="12"/>
                    </a:cubicBezTo>
                    <a:cubicBezTo>
                      <a:pt x="18" y="13"/>
                      <a:pt x="19" y="14"/>
                      <a:pt x="20" y="16"/>
                    </a:cubicBezTo>
                    <a:cubicBezTo>
                      <a:pt x="20" y="17"/>
                      <a:pt x="20" y="17"/>
                      <a:pt x="20" y="18"/>
                    </a:cubicBezTo>
                    <a:cubicBezTo>
                      <a:pt x="20" y="18"/>
                      <a:pt x="20" y="19"/>
                      <a:pt x="22" y="19"/>
                    </a:cubicBezTo>
                    <a:cubicBezTo>
                      <a:pt x="25" y="20"/>
                      <a:pt x="26" y="22"/>
                      <a:pt x="26" y="24"/>
                    </a:cubicBezTo>
                    <a:cubicBezTo>
                      <a:pt x="26" y="24"/>
                      <a:pt x="26" y="24"/>
                      <a:pt x="26" y="24"/>
                    </a:cubicBezTo>
                    <a:cubicBezTo>
                      <a:pt x="26" y="25"/>
                      <a:pt x="26" y="25"/>
                      <a:pt x="26" y="25"/>
                    </a:cubicBezTo>
                    <a:cubicBezTo>
                      <a:pt x="26" y="25"/>
                      <a:pt x="26" y="25"/>
                      <a:pt x="26" y="25"/>
                    </a:cubicBezTo>
                    <a:cubicBezTo>
                      <a:pt x="27" y="25"/>
                      <a:pt x="27" y="25"/>
                      <a:pt x="27" y="25"/>
                    </a:cubicBezTo>
                    <a:cubicBezTo>
                      <a:pt x="27" y="25"/>
                      <a:pt x="28" y="25"/>
                      <a:pt x="29" y="24"/>
                    </a:cubicBezTo>
                    <a:cubicBezTo>
                      <a:pt x="29" y="24"/>
                      <a:pt x="29" y="24"/>
                      <a:pt x="29" y="24"/>
                    </a:cubicBezTo>
                    <a:cubicBezTo>
                      <a:pt x="29" y="24"/>
                      <a:pt x="29" y="24"/>
                      <a:pt x="29" y="24"/>
                    </a:cubicBezTo>
                    <a:cubicBezTo>
                      <a:pt x="33" y="24"/>
                      <a:pt x="33" y="24"/>
                      <a:pt x="33" y="24"/>
                    </a:cubicBezTo>
                    <a:cubicBezTo>
                      <a:pt x="34" y="24"/>
                      <a:pt x="34" y="24"/>
                      <a:pt x="34" y="24"/>
                    </a:cubicBezTo>
                    <a:cubicBezTo>
                      <a:pt x="34" y="25"/>
                      <a:pt x="34" y="25"/>
                      <a:pt x="34" y="25"/>
                    </a:cubicBezTo>
                    <a:cubicBezTo>
                      <a:pt x="35" y="29"/>
                      <a:pt x="35" y="29"/>
                      <a:pt x="35" y="29"/>
                    </a:cubicBezTo>
                    <a:cubicBezTo>
                      <a:pt x="37" y="30"/>
                      <a:pt x="37" y="30"/>
                      <a:pt x="37" y="30"/>
                    </a:cubicBezTo>
                    <a:cubicBezTo>
                      <a:pt x="45" y="30"/>
                      <a:pt x="45" y="30"/>
                      <a:pt x="45" y="30"/>
                    </a:cubicBezTo>
                    <a:cubicBezTo>
                      <a:pt x="45" y="30"/>
                      <a:pt x="45" y="30"/>
                      <a:pt x="45" y="30"/>
                    </a:cubicBezTo>
                    <a:cubicBezTo>
                      <a:pt x="45" y="29"/>
                      <a:pt x="44" y="27"/>
                      <a:pt x="42" y="26"/>
                    </a:cubicBezTo>
                    <a:cubicBezTo>
                      <a:pt x="31" y="18"/>
                      <a:pt x="31" y="18"/>
                      <a:pt x="31" y="18"/>
                    </a:cubicBezTo>
                    <a:cubicBezTo>
                      <a:pt x="31" y="18"/>
                      <a:pt x="31" y="18"/>
                      <a:pt x="31" y="18"/>
                    </a:cubicBezTo>
                    <a:cubicBezTo>
                      <a:pt x="31" y="18"/>
                      <a:pt x="31" y="18"/>
                      <a:pt x="31" y="18"/>
                    </a:cubicBezTo>
                    <a:cubicBezTo>
                      <a:pt x="26" y="10"/>
                      <a:pt x="26" y="10"/>
                      <a:pt x="26" y="10"/>
                    </a:cubicBezTo>
                    <a:cubicBezTo>
                      <a:pt x="24" y="9"/>
                      <a:pt x="22" y="9"/>
                      <a:pt x="19" y="8"/>
                    </a:cubicBezTo>
                    <a:cubicBezTo>
                      <a:pt x="11" y="4"/>
                      <a:pt x="11" y="4"/>
                      <a:pt x="11" y="4"/>
                    </a:cubicBezTo>
                    <a:cubicBezTo>
                      <a:pt x="10" y="4"/>
                      <a:pt x="8" y="3"/>
                      <a:pt x="5" y="2"/>
                    </a:cubicBezTo>
                    <a:cubicBezTo>
                      <a:pt x="5" y="2"/>
                      <a:pt x="5" y="2"/>
                      <a:pt x="5" y="2"/>
                    </a:cubicBezTo>
                    <a:cubicBezTo>
                      <a:pt x="5" y="2"/>
                      <a:pt x="5" y="2"/>
                      <a:pt x="5" y="2"/>
                    </a:cubicBezTo>
                    <a:cubicBezTo>
                      <a:pt x="4" y="1"/>
                      <a:pt x="4" y="1"/>
                      <a:pt x="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9" name="Freeform 2335"/>
              <p:cNvSpPr>
                <a:spLocks/>
              </p:cNvSpPr>
              <p:nvPr/>
            </p:nvSpPr>
            <p:spPr bwMode="auto">
              <a:xfrm>
                <a:off x="2636" y="1406"/>
                <a:ext cx="371" cy="500"/>
              </a:xfrm>
              <a:custGeom>
                <a:avLst/>
                <a:gdLst>
                  <a:gd name="T0" fmla="*/ 92 w 270"/>
                  <a:gd name="T1" fmla="*/ 350 h 363"/>
                  <a:gd name="T2" fmla="*/ 83 w 270"/>
                  <a:gd name="T3" fmla="*/ 358 h 363"/>
                  <a:gd name="T4" fmla="*/ 61 w 270"/>
                  <a:gd name="T5" fmla="*/ 344 h 363"/>
                  <a:gd name="T6" fmla="*/ 37 w 270"/>
                  <a:gd name="T7" fmla="*/ 351 h 363"/>
                  <a:gd name="T8" fmla="*/ 30 w 270"/>
                  <a:gd name="T9" fmla="*/ 357 h 363"/>
                  <a:gd name="T10" fmla="*/ 24 w 270"/>
                  <a:gd name="T11" fmla="*/ 339 h 363"/>
                  <a:gd name="T12" fmla="*/ 33 w 270"/>
                  <a:gd name="T13" fmla="*/ 331 h 363"/>
                  <a:gd name="T14" fmla="*/ 40 w 270"/>
                  <a:gd name="T15" fmla="*/ 323 h 363"/>
                  <a:gd name="T16" fmla="*/ 33 w 270"/>
                  <a:gd name="T17" fmla="*/ 306 h 363"/>
                  <a:gd name="T18" fmla="*/ 69 w 270"/>
                  <a:gd name="T19" fmla="*/ 326 h 363"/>
                  <a:gd name="T20" fmla="*/ 74 w 270"/>
                  <a:gd name="T21" fmla="*/ 310 h 363"/>
                  <a:gd name="T22" fmla="*/ 56 w 270"/>
                  <a:gd name="T23" fmla="*/ 285 h 363"/>
                  <a:gd name="T24" fmla="*/ 57 w 270"/>
                  <a:gd name="T25" fmla="*/ 254 h 363"/>
                  <a:gd name="T26" fmla="*/ 86 w 270"/>
                  <a:gd name="T27" fmla="*/ 264 h 363"/>
                  <a:gd name="T28" fmla="*/ 89 w 270"/>
                  <a:gd name="T29" fmla="*/ 261 h 363"/>
                  <a:gd name="T30" fmla="*/ 57 w 270"/>
                  <a:gd name="T31" fmla="*/ 208 h 363"/>
                  <a:gd name="T32" fmla="*/ 52 w 270"/>
                  <a:gd name="T33" fmla="*/ 211 h 363"/>
                  <a:gd name="T34" fmla="*/ 63 w 270"/>
                  <a:gd name="T35" fmla="*/ 188 h 363"/>
                  <a:gd name="T36" fmla="*/ 92 w 270"/>
                  <a:gd name="T37" fmla="*/ 216 h 363"/>
                  <a:gd name="T38" fmla="*/ 98 w 270"/>
                  <a:gd name="T39" fmla="*/ 212 h 363"/>
                  <a:gd name="T40" fmla="*/ 91 w 270"/>
                  <a:gd name="T41" fmla="*/ 180 h 363"/>
                  <a:gd name="T42" fmla="*/ 126 w 270"/>
                  <a:gd name="T43" fmla="*/ 156 h 363"/>
                  <a:gd name="T44" fmla="*/ 110 w 270"/>
                  <a:gd name="T45" fmla="*/ 140 h 363"/>
                  <a:gd name="T46" fmla="*/ 82 w 270"/>
                  <a:gd name="T47" fmla="*/ 159 h 363"/>
                  <a:gd name="T48" fmla="*/ 69 w 270"/>
                  <a:gd name="T49" fmla="*/ 153 h 363"/>
                  <a:gd name="T50" fmla="*/ 58 w 270"/>
                  <a:gd name="T51" fmla="*/ 157 h 363"/>
                  <a:gd name="T52" fmla="*/ 50 w 270"/>
                  <a:gd name="T53" fmla="*/ 121 h 363"/>
                  <a:gd name="T54" fmla="*/ 22 w 270"/>
                  <a:gd name="T55" fmla="*/ 148 h 363"/>
                  <a:gd name="T56" fmla="*/ 22 w 270"/>
                  <a:gd name="T57" fmla="*/ 129 h 363"/>
                  <a:gd name="T58" fmla="*/ 35 w 270"/>
                  <a:gd name="T59" fmla="*/ 74 h 363"/>
                  <a:gd name="T60" fmla="*/ 47 w 270"/>
                  <a:gd name="T61" fmla="*/ 81 h 363"/>
                  <a:gd name="T62" fmla="*/ 57 w 270"/>
                  <a:gd name="T63" fmla="*/ 58 h 363"/>
                  <a:gd name="T64" fmla="*/ 104 w 270"/>
                  <a:gd name="T65" fmla="*/ 85 h 363"/>
                  <a:gd name="T66" fmla="*/ 95 w 270"/>
                  <a:gd name="T67" fmla="*/ 53 h 363"/>
                  <a:gd name="T68" fmla="*/ 123 w 270"/>
                  <a:gd name="T69" fmla="*/ 15 h 363"/>
                  <a:gd name="T70" fmla="*/ 139 w 270"/>
                  <a:gd name="T71" fmla="*/ 43 h 363"/>
                  <a:gd name="T72" fmla="*/ 140 w 270"/>
                  <a:gd name="T73" fmla="*/ 15 h 363"/>
                  <a:gd name="T74" fmla="*/ 150 w 270"/>
                  <a:gd name="T75" fmla="*/ 10 h 363"/>
                  <a:gd name="T76" fmla="*/ 167 w 270"/>
                  <a:gd name="T77" fmla="*/ 29 h 363"/>
                  <a:gd name="T78" fmla="*/ 168 w 270"/>
                  <a:gd name="T79" fmla="*/ 6 h 363"/>
                  <a:gd name="T80" fmla="*/ 187 w 270"/>
                  <a:gd name="T81" fmla="*/ 25 h 363"/>
                  <a:gd name="T82" fmla="*/ 190 w 270"/>
                  <a:gd name="T83" fmla="*/ 0 h 363"/>
                  <a:gd name="T84" fmla="*/ 242 w 270"/>
                  <a:gd name="T85" fmla="*/ 26 h 363"/>
                  <a:gd name="T86" fmla="*/ 269 w 270"/>
                  <a:gd name="T87" fmla="*/ 58 h 363"/>
                  <a:gd name="T88" fmla="*/ 247 w 270"/>
                  <a:gd name="T89" fmla="*/ 77 h 363"/>
                  <a:gd name="T90" fmla="*/ 220 w 270"/>
                  <a:gd name="T91" fmla="*/ 107 h 363"/>
                  <a:gd name="T92" fmla="*/ 238 w 270"/>
                  <a:gd name="T93" fmla="*/ 107 h 363"/>
                  <a:gd name="T94" fmla="*/ 192 w 270"/>
                  <a:gd name="T95" fmla="*/ 172 h 363"/>
                  <a:gd name="T96" fmla="*/ 179 w 270"/>
                  <a:gd name="T97" fmla="*/ 205 h 363"/>
                  <a:gd name="T98" fmla="*/ 157 w 270"/>
                  <a:gd name="T99" fmla="*/ 198 h 363"/>
                  <a:gd name="T100" fmla="*/ 162 w 270"/>
                  <a:gd name="T101" fmla="*/ 225 h 363"/>
                  <a:gd name="T102" fmla="*/ 132 w 270"/>
                  <a:gd name="T103" fmla="*/ 224 h 363"/>
                  <a:gd name="T104" fmla="*/ 133 w 270"/>
                  <a:gd name="T105" fmla="*/ 235 h 363"/>
                  <a:gd name="T106" fmla="*/ 135 w 270"/>
                  <a:gd name="T107" fmla="*/ 235 h 363"/>
                  <a:gd name="T108" fmla="*/ 142 w 270"/>
                  <a:gd name="T109" fmla="*/ 279 h 363"/>
                  <a:gd name="T110" fmla="*/ 138 w 270"/>
                  <a:gd name="T111" fmla="*/ 280 h 363"/>
                  <a:gd name="T112" fmla="*/ 137 w 270"/>
                  <a:gd name="T113" fmla="*/ 294 h 363"/>
                  <a:gd name="T114" fmla="*/ 118 w 270"/>
                  <a:gd name="T115" fmla="*/ 292 h 363"/>
                  <a:gd name="T116" fmla="*/ 96 w 270"/>
                  <a:gd name="T117" fmla="*/ 315 h 363"/>
                  <a:gd name="T118" fmla="*/ 92 w 270"/>
                  <a:gd name="T119" fmla="*/ 328 h 363"/>
                  <a:gd name="T120" fmla="*/ 110 w 270"/>
                  <a:gd name="T121" fmla="*/ 35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0" h="363">
                    <a:moveTo>
                      <a:pt x="101" y="363"/>
                    </a:moveTo>
                    <a:cubicBezTo>
                      <a:pt x="100" y="362"/>
                      <a:pt x="100" y="362"/>
                      <a:pt x="100" y="362"/>
                    </a:cubicBezTo>
                    <a:cubicBezTo>
                      <a:pt x="96" y="354"/>
                      <a:pt x="96" y="354"/>
                      <a:pt x="96" y="354"/>
                    </a:cubicBezTo>
                    <a:cubicBezTo>
                      <a:pt x="92" y="350"/>
                      <a:pt x="92" y="350"/>
                      <a:pt x="92" y="350"/>
                    </a:cubicBezTo>
                    <a:cubicBezTo>
                      <a:pt x="86" y="348"/>
                      <a:pt x="86" y="348"/>
                      <a:pt x="86" y="348"/>
                    </a:cubicBezTo>
                    <a:cubicBezTo>
                      <a:pt x="86" y="348"/>
                      <a:pt x="85" y="348"/>
                      <a:pt x="85" y="348"/>
                    </a:cubicBezTo>
                    <a:cubicBezTo>
                      <a:pt x="84" y="348"/>
                      <a:pt x="83" y="348"/>
                      <a:pt x="82" y="349"/>
                    </a:cubicBezTo>
                    <a:cubicBezTo>
                      <a:pt x="81" y="350"/>
                      <a:pt x="81" y="353"/>
                      <a:pt x="83" y="358"/>
                    </a:cubicBezTo>
                    <a:cubicBezTo>
                      <a:pt x="80" y="357"/>
                      <a:pt x="78" y="356"/>
                      <a:pt x="74" y="354"/>
                    </a:cubicBezTo>
                    <a:cubicBezTo>
                      <a:pt x="72" y="353"/>
                      <a:pt x="70" y="351"/>
                      <a:pt x="68" y="348"/>
                    </a:cubicBezTo>
                    <a:cubicBezTo>
                      <a:pt x="64" y="343"/>
                      <a:pt x="63" y="342"/>
                      <a:pt x="62" y="342"/>
                    </a:cubicBezTo>
                    <a:cubicBezTo>
                      <a:pt x="62" y="342"/>
                      <a:pt x="61" y="342"/>
                      <a:pt x="61" y="344"/>
                    </a:cubicBezTo>
                    <a:cubicBezTo>
                      <a:pt x="62" y="355"/>
                      <a:pt x="62" y="355"/>
                      <a:pt x="62" y="355"/>
                    </a:cubicBezTo>
                    <a:cubicBezTo>
                      <a:pt x="62" y="358"/>
                      <a:pt x="61" y="359"/>
                      <a:pt x="58" y="359"/>
                    </a:cubicBezTo>
                    <a:cubicBezTo>
                      <a:pt x="56" y="359"/>
                      <a:pt x="52" y="358"/>
                      <a:pt x="48" y="356"/>
                    </a:cubicBezTo>
                    <a:cubicBezTo>
                      <a:pt x="37" y="351"/>
                      <a:pt x="37" y="351"/>
                      <a:pt x="37" y="351"/>
                    </a:cubicBezTo>
                    <a:cubicBezTo>
                      <a:pt x="32" y="349"/>
                      <a:pt x="32" y="349"/>
                      <a:pt x="32" y="349"/>
                    </a:cubicBezTo>
                    <a:cubicBezTo>
                      <a:pt x="31" y="349"/>
                      <a:pt x="31" y="349"/>
                      <a:pt x="31" y="349"/>
                    </a:cubicBezTo>
                    <a:cubicBezTo>
                      <a:pt x="31" y="350"/>
                      <a:pt x="31" y="350"/>
                      <a:pt x="31" y="350"/>
                    </a:cubicBezTo>
                    <a:cubicBezTo>
                      <a:pt x="31" y="354"/>
                      <a:pt x="30" y="356"/>
                      <a:pt x="30" y="357"/>
                    </a:cubicBezTo>
                    <a:cubicBezTo>
                      <a:pt x="25" y="356"/>
                      <a:pt x="25" y="356"/>
                      <a:pt x="25" y="356"/>
                    </a:cubicBezTo>
                    <a:cubicBezTo>
                      <a:pt x="24" y="355"/>
                      <a:pt x="22" y="353"/>
                      <a:pt x="22" y="350"/>
                    </a:cubicBezTo>
                    <a:cubicBezTo>
                      <a:pt x="21" y="348"/>
                      <a:pt x="20" y="345"/>
                      <a:pt x="21" y="342"/>
                    </a:cubicBezTo>
                    <a:cubicBezTo>
                      <a:pt x="21" y="340"/>
                      <a:pt x="22" y="339"/>
                      <a:pt x="24" y="339"/>
                    </a:cubicBezTo>
                    <a:cubicBezTo>
                      <a:pt x="24" y="339"/>
                      <a:pt x="24" y="339"/>
                      <a:pt x="24" y="339"/>
                    </a:cubicBezTo>
                    <a:cubicBezTo>
                      <a:pt x="24" y="339"/>
                      <a:pt x="24" y="339"/>
                      <a:pt x="24" y="339"/>
                    </a:cubicBezTo>
                    <a:cubicBezTo>
                      <a:pt x="29" y="336"/>
                      <a:pt x="29" y="336"/>
                      <a:pt x="29" y="336"/>
                    </a:cubicBezTo>
                    <a:cubicBezTo>
                      <a:pt x="33" y="331"/>
                      <a:pt x="33" y="331"/>
                      <a:pt x="33" y="331"/>
                    </a:cubicBezTo>
                    <a:cubicBezTo>
                      <a:pt x="40" y="329"/>
                      <a:pt x="40" y="329"/>
                      <a:pt x="40" y="329"/>
                    </a:cubicBezTo>
                    <a:cubicBezTo>
                      <a:pt x="40" y="329"/>
                      <a:pt x="40" y="329"/>
                      <a:pt x="40" y="329"/>
                    </a:cubicBezTo>
                    <a:cubicBezTo>
                      <a:pt x="40" y="328"/>
                      <a:pt x="40" y="328"/>
                      <a:pt x="40" y="328"/>
                    </a:cubicBezTo>
                    <a:cubicBezTo>
                      <a:pt x="40" y="323"/>
                      <a:pt x="40" y="323"/>
                      <a:pt x="40" y="323"/>
                    </a:cubicBezTo>
                    <a:cubicBezTo>
                      <a:pt x="40" y="323"/>
                      <a:pt x="40" y="323"/>
                      <a:pt x="40" y="323"/>
                    </a:cubicBezTo>
                    <a:cubicBezTo>
                      <a:pt x="40" y="323"/>
                      <a:pt x="40" y="323"/>
                      <a:pt x="40" y="323"/>
                    </a:cubicBezTo>
                    <a:cubicBezTo>
                      <a:pt x="37" y="316"/>
                      <a:pt x="37" y="316"/>
                      <a:pt x="37" y="316"/>
                    </a:cubicBezTo>
                    <a:cubicBezTo>
                      <a:pt x="34" y="312"/>
                      <a:pt x="33" y="308"/>
                      <a:pt x="33" y="306"/>
                    </a:cubicBezTo>
                    <a:cubicBezTo>
                      <a:pt x="34" y="304"/>
                      <a:pt x="35" y="303"/>
                      <a:pt x="41" y="303"/>
                    </a:cubicBezTo>
                    <a:cubicBezTo>
                      <a:pt x="44" y="303"/>
                      <a:pt x="47" y="305"/>
                      <a:pt x="49" y="310"/>
                    </a:cubicBezTo>
                    <a:cubicBezTo>
                      <a:pt x="56" y="320"/>
                      <a:pt x="56" y="320"/>
                      <a:pt x="56" y="320"/>
                    </a:cubicBezTo>
                    <a:cubicBezTo>
                      <a:pt x="60" y="324"/>
                      <a:pt x="64" y="326"/>
                      <a:pt x="69" y="326"/>
                    </a:cubicBezTo>
                    <a:cubicBezTo>
                      <a:pt x="75" y="326"/>
                      <a:pt x="78" y="323"/>
                      <a:pt x="78" y="317"/>
                    </a:cubicBezTo>
                    <a:cubicBezTo>
                      <a:pt x="78" y="314"/>
                      <a:pt x="76" y="312"/>
                      <a:pt x="75" y="311"/>
                    </a:cubicBezTo>
                    <a:cubicBezTo>
                      <a:pt x="74" y="310"/>
                      <a:pt x="74" y="310"/>
                      <a:pt x="74" y="310"/>
                    </a:cubicBezTo>
                    <a:cubicBezTo>
                      <a:pt x="74" y="310"/>
                      <a:pt x="74" y="310"/>
                      <a:pt x="74" y="310"/>
                    </a:cubicBezTo>
                    <a:cubicBezTo>
                      <a:pt x="63" y="306"/>
                      <a:pt x="63" y="306"/>
                      <a:pt x="63" y="306"/>
                    </a:cubicBezTo>
                    <a:cubicBezTo>
                      <a:pt x="62" y="305"/>
                      <a:pt x="61" y="303"/>
                      <a:pt x="62" y="301"/>
                    </a:cubicBezTo>
                    <a:cubicBezTo>
                      <a:pt x="63" y="296"/>
                      <a:pt x="63" y="292"/>
                      <a:pt x="61" y="289"/>
                    </a:cubicBezTo>
                    <a:cubicBezTo>
                      <a:pt x="60" y="287"/>
                      <a:pt x="58" y="285"/>
                      <a:pt x="56" y="285"/>
                    </a:cubicBezTo>
                    <a:cubicBezTo>
                      <a:pt x="43" y="283"/>
                      <a:pt x="43" y="283"/>
                      <a:pt x="43" y="283"/>
                    </a:cubicBezTo>
                    <a:cubicBezTo>
                      <a:pt x="42" y="281"/>
                      <a:pt x="42" y="278"/>
                      <a:pt x="43" y="274"/>
                    </a:cubicBezTo>
                    <a:cubicBezTo>
                      <a:pt x="43" y="270"/>
                      <a:pt x="44" y="266"/>
                      <a:pt x="47" y="262"/>
                    </a:cubicBezTo>
                    <a:cubicBezTo>
                      <a:pt x="50" y="258"/>
                      <a:pt x="53" y="256"/>
                      <a:pt x="57" y="254"/>
                    </a:cubicBezTo>
                    <a:cubicBezTo>
                      <a:pt x="58" y="254"/>
                      <a:pt x="60" y="253"/>
                      <a:pt x="61" y="253"/>
                    </a:cubicBezTo>
                    <a:cubicBezTo>
                      <a:pt x="64" y="253"/>
                      <a:pt x="67" y="254"/>
                      <a:pt x="69" y="257"/>
                    </a:cubicBezTo>
                    <a:cubicBezTo>
                      <a:pt x="76" y="262"/>
                      <a:pt x="81" y="264"/>
                      <a:pt x="85" y="264"/>
                    </a:cubicBezTo>
                    <a:cubicBezTo>
                      <a:pt x="85" y="264"/>
                      <a:pt x="85" y="264"/>
                      <a:pt x="86" y="264"/>
                    </a:cubicBezTo>
                    <a:cubicBezTo>
                      <a:pt x="86" y="264"/>
                      <a:pt x="86" y="264"/>
                      <a:pt x="86" y="264"/>
                    </a:cubicBezTo>
                    <a:cubicBezTo>
                      <a:pt x="86" y="264"/>
                      <a:pt x="86" y="264"/>
                      <a:pt x="86" y="264"/>
                    </a:cubicBezTo>
                    <a:cubicBezTo>
                      <a:pt x="88" y="263"/>
                      <a:pt x="88" y="263"/>
                      <a:pt x="88" y="263"/>
                    </a:cubicBezTo>
                    <a:cubicBezTo>
                      <a:pt x="89" y="261"/>
                      <a:pt x="89" y="261"/>
                      <a:pt x="89" y="261"/>
                    </a:cubicBezTo>
                    <a:cubicBezTo>
                      <a:pt x="90" y="260"/>
                      <a:pt x="90" y="260"/>
                      <a:pt x="90" y="258"/>
                    </a:cubicBezTo>
                    <a:cubicBezTo>
                      <a:pt x="90" y="256"/>
                      <a:pt x="87" y="252"/>
                      <a:pt x="80" y="247"/>
                    </a:cubicBezTo>
                    <a:cubicBezTo>
                      <a:pt x="75" y="243"/>
                      <a:pt x="70" y="237"/>
                      <a:pt x="67" y="229"/>
                    </a:cubicBezTo>
                    <a:cubicBezTo>
                      <a:pt x="57" y="208"/>
                      <a:pt x="57" y="208"/>
                      <a:pt x="57" y="208"/>
                    </a:cubicBezTo>
                    <a:cubicBezTo>
                      <a:pt x="56" y="207"/>
                      <a:pt x="56" y="207"/>
                      <a:pt x="56" y="207"/>
                    </a:cubicBezTo>
                    <a:cubicBezTo>
                      <a:pt x="56" y="208"/>
                      <a:pt x="56" y="208"/>
                      <a:pt x="56" y="208"/>
                    </a:cubicBezTo>
                    <a:cubicBezTo>
                      <a:pt x="53" y="210"/>
                      <a:pt x="53" y="210"/>
                      <a:pt x="53" y="210"/>
                    </a:cubicBezTo>
                    <a:cubicBezTo>
                      <a:pt x="52" y="211"/>
                      <a:pt x="52" y="211"/>
                      <a:pt x="52" y="211"/>
                    </a:cubicBezTo>
                    <a:cubicBezTo>
                      <a:pt x="52" y="211"/>
                      <a:pt x="52" y="210"/>
                      <a:pt x="52" y="208"/>
                    </a:cubicBezTo>
                    <a:cubicBezTo>
                      <a:pt x="50" y="191"/>
                      <a:pt x="50" y="191"/>
                      <a:pt x="50" y="191"/>
                    </a:cubicBezTo>
                    <a:cubicBezTo>
                      <a:pt x="52" y="189"/>
                      <a:pt x="52" y="189"/>
                      <a:pt x="52" y="189"/>
                    </a:cubicBezTo>
                    <a:cubicBezTo>
                      <a:pt x="63" y="188"/>
                      <a:pt x="63" y="188"/>
                      <a:pt x="63" y="188"/>
                    </a:cubicBezTo>
                    <a:cubicBezTo>
                      <a:pt x="69" y="188"/>
                      <a:pt x="75" y="193"/>
                      <a:pt x="82" y="202"/>
                    </a:cubicBezTo>
                    <a:cubicBezTo>
                      <a:pt x="88" y="212"/>
                      <a:pt x="88" y="212"/>
                      <a:pt x="88" y="212"/>
                    </a:cubicBezTo>
                    <a:cubicBezTo>
                      <a:pt x="88" y="212"/>
                      <a:pt x="88" y="212"/>
                      <a:pt x="88" y="212"/>
                    </a:cubicBezTo>
                    <a:cubicBezTo>
                      <a:pt x="90" y="215"/>
                      <a:pt x="91" y="216"/>
                      <a:pt x="92" y="216"/>
                    </a:cubicBezTo>
                    <a:cubicBezTo>
                      <a:pt x="92" y="216"/>
                      <a:pt x="92" y="216"/>
                      <a:pt x="92" y="216"/>
                    </a:cubicBezTo>
                    <a:cubicBezTo>
                      <a:pt x="93" y="216"/>
                      <a:pt x="93" y="216"/>
                      <a:pt x="93" y="216"/>
                    </a:cubicBezTo>
                    <a:cubicBezTo>
                      <a:pt x="97" y="214"/>
                      <a:pt x="98" y="213"/>
                      <a:pt x="98" y="212"/>
                    </a:cubicBezTo>
                    <a:cubicBezTo>
                      <a:pt x="98" y="212"/>
                      <a:pt x="98" y="212"/>
                      <a:pt x="98" y="212"/>
                    </a:cubicBezTo>
                    <a:cubicBezTo>
                      <a:pt x="98" y="212"/>
                      <a:pt x="98" y="212"/>
                      <a:pt x="98" y="212"/>
                    </a:cubicBezTo>
                    <a:cubicBezTo>
                      <a:pt x="92" y="203"/>
                      <a:pt x="92" y="203"/>
                      <a:pt x="92" y="203"/>
                    </a:cubicBezTo>
                    <a:cubicBezTo>
                      <a:pt x="89" y="200"/>
                      <a:pt x="87" y="197"/>
                      <a:pt x="87" y="194"/>
                    </a:cubicBezTo>
                    <a:cubicBezTo>
                      <a:pt x="87" y="190"/>
                      <a:pt x="89" y="186"/>
                      <a:pt x="91" y="180"/>
                    </a:cubicBezTo>
                    <a:cubicBezTo>
                      <a:pt x="93" y="176"/>
                      <a:pt x="96" y="173"/>
                      <a:pt x="100" y="170"/>
                    </a:cubicBezTo>
                    <a:cubicBezTo>
                      <a:pt x="126" y="156"/>
                      <a:pt x="126" y="156"/>
                      <a:pt x="126" y="156"/>
                    </a:cubicBezTo>
                    <a:cubicBezTo>
                      <a:pt x="126" y="156"/>
                      <a:pt x="126" y="156"/>
                      <a:pt x="126" y="156"/>
                    </a:cubicBezTo>
                    <a:cubicBezTo>
                      <a:pt x="126" y="156"/>
                      <a:pt x="126" y="156"/>
                      <a:pt x="126" y="156"/>
                    </a:cubicBezTo>
                    <a:cubicBezTo>
                      <a:pt x="125" y="151"/>
                      <a:pt x="125" y="151"/>
                      <a:pt x="125" y="151"/>
                    </a:cubicBezTo>
                    <a:cubicBezTo>
                      <a:pt x="116" y="141"/>
                      <a:pt x="116" y="141"/>
                      <a:pt x="116" y="141"/>
                    </a:cubicBezTo>
                    <a:cubicBezTo>
                      <a:pt x="115" y="140"/>
                      <a:pt x="114" y="140"/>
                      <a:pt x="112" y="140"/>
                    </a:cubicBezTo>
                    <a:cubicBezTo>
                      <a:pt x="111" y="140"/>
                      <a:pt x="111" y="140"/>
                      <a:pt x="110" y="140"/>
                    </a:cubicBezTo>
                    <a:cubicBezTo>
                      <a:pt x="107" y="141"/>
                      <a:pt x="105" y="141"/>
                      <a:pt x="104" y="143"/>
                    </a:cubicBezTo>
                    <a:cubicBezTo>
                      <a:pt x="95" y="153"/>
                      <a:pt x="95" y="153"/>
                      <a:pt x="95" y="153"/>
                    </a:cubicBezTo>
                    <a:cubicBezTo>
                      <a:pt x="93" y="155"/>
                      <a:pt x="89" y="158"/>
                      <a:pt x="85" y="159"/>
                    </a:cubicBezTo>
                    <a:cubicBezTo>
                      <a:pt x="84" y="159"/>
                      <a:pt x="83" y="159"/>
                      <a:pt x="82" y="159"/>
                    </a:cubicBezTo>
                    <a:cubicBezTo>
                      <a:pt x="79" y="159"/>
                      <a:pt x="78" y="158"/>
                      <a:pt x="78" y="155"/>
                    </a:cubicBezTo>
                    <a:cubicBezTo>
                      <a:pt x="77" y="152"/>
                      <a:pt x="76" y="151"/>
                      <a:pt x="74" y="151"/>
                    </a:cubicBezTo>
                    <a:cubicBezTo>
                      <a:pt x="74" y="151"/>
                      <a:pt x="73" y="151"/>
                      <a:pt x="72" y="152"/>
                    </a:cubicBezTo>
                    <a:cubicBezTo>
                      <a:pt x="69" y="153"/>
                      <a:pt x="69" y="153"/>
                      <a:pt x="69" y="153"/>
                    </a:cubicBezTo>
                    <a:cubicBezTo>
                      <a:pt x="64" y="154"/>
                      <a:pt x="64" y="154"/>
                      <a:pt x="64" y="154"/>
                    </a:cubicBezTo>
                    <a:cubicBezTo>
                      <a:pt x="64" y="154"/>
                      <a:pt x="64" y="154"/>
                      <a:pt x="64" y="154"/>
                    </a:cubicBezTo>
                    <a:cubicBezTo>
                      <a:pt x="62" y="154"/>
                      <a:pt x="60" y="157"/>
                      <a:pt x="58" y="162"/>
                    </a:cubicBezTo>
                    <a:cubicBezTo>
                      <a:pt x="58" y="157"/>
                      <a:pt x="58" y="157"/>
                      <a:pt x="58" y="157"/>
                    </a:cubicBezTo>
                    <a:cubicBezTo>
                      <a:pt x="60" y="140"/>
                      <a:pt x="60" y="140"/>
                      <a:pt x="60" y="140"/>
                    </a:cubicBezTo>
                    <a:cubicBezTo>
                      <a:pt x="61" y="129"/>
                      <a:pt x="60" y="126"/>
                      <a:pt x="59" y="125"/>
                    </a:cubicBezTo>
                    <a:cubicBezTo>
                      <a:pt x="57" y="122"/>
                      <a:pt x="55" y="121"/>
                      <a:pt x="51" y="121"/>
                    </a:cubicBezTo>
                    <a:cubicBezTo>
                      <a:pt x="51" y="121"/>
                      <a:pt x="51" y="121"/>
                      <a:pt x="50" y="121"/>
                    </a:cubicBezTo>
                    <a:cubicBezTo>
                      <a:pt x="48" y="121"/>
                      <a:pt x="45" y="122"/>
                      <a:pt x="42" y="123"/>
                    </a:cubicBezTo>
                    <a:cubicBezTo>
                      <a:pt x="33" y="130"/>
                      <a:pt x="33" y="130"/>
                      <a:pt x="33" y="130"/>
                    </a:cubicBezTo>
                    <a:cubicBezTo>
                      <a:pt x="30" y="133"/>
                      <a:pt x="28" y="135"/>
                      <a:pt x="27" y="139"/>
                    </a:cubicBezTo>
                    <a:cubicBezTo>
                      <a:pt x="25" y="145"/>
                      <a:pt x="23" y="148"/>
                      <a:pt x="22" y="148"/>
                    </a:cubicBezTo>
                    <a:cubicBezTo>
                      <a:pt x="21" y="148"/>
                      <a:pt x="21" y="148"/>
                      <a:pt x="21" y="148"/>
                    </a:cubicBezTo>
                    <a:cubicBezTo>
                      <a:pt x="18" y="145"/>
                      <a:pt x="18" y="145"/>
                      <a:pt x="18" y="145"/>
                    </a:cubicBezTo>
                    <a:cubicBezTo>
                      <a:pt x="18" y="143"/>
                      <a:pt x="18" y="142"/>
                      <a:pt x="19" y="141"/>
                    </a:cubicBezTo>
                    <a:cubicBezTo>
                      <a:pt x="21" y="137"/>
                      <a:pt x="22" y="133"/>
                      <a:pt x="22" y="129"/>
                    </a:cubicBezTo>
                    <a:cubicBezTo>
                      <a:pt x="23" y="124"/>
                      <a:pt x="21" y="120"/>
                      <a:pt x="16" y="117"/>
                    </a:cubicBezTo>
                    <a:cubicBezTo>
                      <a:pt x="4" y="109"/>
                      <a:pt x="0" y="102"/>
                      <a:pt x="5" y="93"/>
                    </a:cubicBezTo>
                    <a:cubicBezTo>
                      <a:pt x="8" y="87"/>
                      <a:pt x="13" y="82"/>
                      <a:pt x="20" y="79"/>
                    </a:cubicBezTo>
                    <a:cubicBezTo>
                      <a:pt x="26" y="76"/>
                      <a:pt x="30" y="74"/>
                      <a:pt x="35" y="74"/>
                    </a:cubicBezTo>
                    <a:cubicBezTo>
                      <a:pt x="35" y="74"/>
                      <a:pt x="36" y="75"/>
                      <a:pt x="36" y="75"/>
                    </a:cubicBezTo>
                    <a:cubicBezTo>
                      <a:pt x="37" y="75"/>
                      <a:pt x="38" y="75"/>
                      <a:pt x="40" y="76"/>
                    </a:cubicBezTo>
                    <a:cubicBezTo>
                      <a:pt x="44" y="80"/>
                      <a:pt x="44" y="80"/>
                      <a:pt x="44" y="80"/>
                    </a:cubicBezTo>
                    <a:cubicBezTo>
                      <a:pt x="45" y="81"/>
                      <a:pt x="46" y="81"/>
                      <a:pt x="47" y="81"/>
                    </a:cubicBezTo>
                    <a:cubicBezTo>
                      <a:pt x="47" y="81"/>
                      <a:pt x="49" y="81"/>
                      <a:pt x="49" y="77"/>
                    </a:cubicBezTo>
                    <a:cubicBezTo>
                      <a:pt x="51" y="66"/>
                      <a:pt x="51" y="66"/>
                      <a:pt x="51" y="66"/>
                    </a:cubicBezTo>
                    <a:cubicBezTo>
                      <a:pt x="52" y="63"/>
                      <a:pt x="54" y="59"/>
                      <a:pt x="56" y="59"/>
                    </a:cubicBezTo>
                    <a:cubicBezTo>
                      <a:pt x="56" y="59"/>
                      <a:pt x="57" y="58"/>
                      <a:pt x="57" y="58"/>
                    </a:cubicBezTo>
                    <a:cubicBezTo>
                      <a:pt x="58" y="58"/>
                      <a:pt x="62" y="59"/>
                      <a:pt x="71" y="64"/>
                    </a:cubicBezTo>
                    <a:cubicBezTo>
                      <a:pt x="86" y="71"/>
                      <a:pt x="86" y="71"/>
                      <a:pt x="86" y="71"/>
                    </a:cubicBezTo>
                    <a:cubicBezTo>
                      <a:pt x="94" y="78"/>
                      <a:pt x="94" y="78"/>
                      <a:pt x="94" y="78"/>
                    </a:cubicBezTo>
                    <a:cubicBezTo>
                      <a:pt x="99" y="82"/>
                      <a:pt x="102" y="85"/>
                      <a:pt x="104" y="85"/>
                    </a:cubicBezTo>
                    <a:cubicBezTo>
                      <a:pt x="104" y="85"/>
                      <a:pt x="105" y="85"/>
                      <a:pt x="105" y="85"/>
                    </a:cubicBezTo>
                    <a:cubicBezTo>
                      <a:pt x="106" y="84"/>
                      <a:pt x="106" y="84"/>
                      <a:pt x="107" y="83"/>
                    </a:cubicBezTo>
                    <a:cubicBezTo>
                      <a:pt x="108" y="81"/>
                      <a:pt x="107" y="77"/>
                      <a:pt x="103" y="69"/>
                    </a:cubicBezTo>
                    <a:cubicBezTo>
                      <a:pt x="95" y="53"/>
                      <a:pt x="95" y="53"/>
                      <a:pt x="95" y="53"/>
                    </a:cubicBezTo>
                    <a:cubicBezTo>
                      <a:pt x="91" y="44"/>
                      <a:pt x="94" y="35"/>
                      <a:pt x="104" y="24"/>
                    </a:cubicBezTo>
                    <a:cubicBezTo>
                      <a:pt x="113" y="16"/>
                      <a:pt x="113" y="16"/>
                      <a:pt x="113" y="16"/>
                    </a:cubicBezTo>
                    <a:cubicBezTo>
                      <a:pt x="115" y="15"/>
                      <a:pt x="117" y="14"/>
                      <a:pt x="119" y="14"/>
                    </a:cubicBezTo>
                    <a:cubicBezTo>
                      <a:pt x="120" y="14"/>
                      <a:pt x="122" y="15"/>
                      <a:pt x="123" y="15"/>
                    </a:cubicBezTo>
                    <a:cubicBezTo>
                      <a:pt x="131" y="22"/>
                      <a:pt x="131" y="22"/>
                      <a:pt x="131" y="22"/>
                    </a:cubicBezTo>
                    <a:cubicBezTo>
                      <a:pt x="135" y="29"/>
                      <a:pt x="135" y="29"/>
                      <a:pt x="135" y="29"/>
                    </a:cubicBezTo>
                    <a:cubicBezTo>
                      <a:pt x="137" y="38"/>
                      <a:pt x="137" y="38"/>
                      <a:pt x="137" y="38"/>
                    </a:cubicBezTo>
                    <a:cubicBezTo>
                      <a:pt x="139" y="43"/>
                      <a:pt x="139" y="43"/>
                      <a:pt x="139" y="43"/>
                    </a:cubicBezTo>
                    <a:cubicBezTo>
                      <a:pt x="140" y="44"/>
                      <a:pt x="141" y="44"/>
                      <a:pt x="141" y="44"/>
                    </a:cubicBezTo>
                    <a:cubicBezTo>
                      <a:pt x="142" y="44"/>
                      <a:pt x="143" y="43"/>
                      <a:pt x="144" y="42"/>
                    </a:cubicBezTo>
                    <a:cubicBezTo>
                      <a:pt x="145" y="40"/>
                      <a:pt x="145" y="36"/>
                      <a:pt x="144" y="31"/>
                    </a:cubicBezTo>
                    <a:cubicBezTo>
                      <a:pt x="140" y="15"/>
                      <a:pt x="140" y="15"/>
                      <a:pt x="140" y="15"/>
                    </a:cubicBezTo>
                    <a:cubicBezTo>
                      <a:pt x="138" y="9"/>
                      <a:pt x="138" y="5"/>
                      <a:pt x="138" y="3"/>
                    </a:cubicBezTo>
                    <a:cubicBezTo>
                      <a:pt x="139" y="3"/>
                      <a:pt x="139" y="3"/>
                      <a:pt x="139" y="3"/>
                    </a:cubicBezTo>
                    <a:cubicBezTo>
                      <a:pt x="141" y="3"/>
                      <a:pt x="143" y="5"/>
                      <a:pt x="145" y="6"/>
                    </a:cubicBezTo>
                    <a:cubicBezTo>
                      <a:pt x="150" y="10"/>
                      <a:pt x="150" y="10"/>
                      <a:pt x="150" y="10"/>
                    </a:cubicBezTo>
                    <a:cubicBezTo>
                      <a:pt x="157" y="13"/>
                      <a:pt x="157" y="13"/>
                      <a:pt x="157" y="13"/>
                    </a:cubicBezTo>
                    <a:cubicBezTo>
                      <a:pt x="158" y="13"/>
                      <a:pt x="159" y="15"/>
                      <a:pt x="161" y="20"/>
                    </a:cubicBezTo>
                    <a:cubicBezTo>
                      <a:pt x="165" y="28"/>
                      <a:pt x="166" y="29"/>
                      <a:pt x="167" y="29"/>
                    </a:cubicBezTo>
                    <a:cubicBezTo>
                      <a:pt x="167" y="29"/>
                      <a:pt x="167" y="29"/>
                      <a:pt x="167" y="29"/>
                    </a:cubicBezTo>
                    <a:cubicBezTo>
                      <a:pt x="167" y="29"/>
                      <a:pt x="167" y="29"/>
                      <a:pt x="167" y="29"/>
                    </a:cubicBezTo>
                    <a:cubicBezTo>
                      <a:pt x="169" y="29"/>
                      <a:pt x="169" y="26"/>
                      <a:pt x="169" y="18"/>
                    </a:cubicBezTo>
                    <a:cubicBezTo>
                      <a:pt x="168" y="11"/>
                      <a:pt x="168" y="11"/>
                      <a:pt x="168" y="11"/>
                    </a:cubicBezTo>
                    <a:cubicBezTo>
                      <a:pt x="167" y="7"/>
                      <a:pt x="168" y="6"/>
                      <a:pt x="168" y="6"/>
                    </a:cubicBezTo>
                    <a:cubicBezTo>
                      <a:pt x="169" y="5"/>
                      <a:pt x="171" y="4"/>
                      <a:pt x="172" y="4"/>
                    </a:cubicBezTo>
                    <a:cubicBezTo>
                      <a:pt x="173" y="4"/>
                      <a:pt x="175" y="5"/>
                      <a:pt x="177" y="7"/>
                    </a:cubicBezTo>
                    <a:cubicBezTo>
                      <a:pt x="182" y="17"/>
                      <a:pt x="182" y="17"/>
                      <a:pt x="182" y="17"/>
                    </a:cubicBezTo>
                    <a:cubicBezTo>
                      <a:pt x="185" y="24"/>
                      <a:pt x="186" y="25"/>
                      <a:pt x="187" y="25"/>
                    </a:cubicBezTo>
                    <a:cubicBezTo>
                      <a:pt x="187" y="25"/>
                      <a:pt x="188" y="25"/>
                      <a:pt x="188" y="24"/>
                    </a:cubicBezTo>
                    <a:cubicBezTo>
                      <a:pt x="188" y="14"/>
                      <a:pt x="188" y="14"/>
                      <a:pt x="188" y="14"/>
                    </a:cubicBezTo>
                    <a:cubicBezTo>
                      <a:pt x="187" y="7"/>
                      <a:pt x="188" y="3"/>
                      <a:pt x="189" y="2"/>
                    </a:cubicBezTo>
                    <a:cubicBezTo>
                      <a:pt x="189" y="0"/>
                      <a:pt x="190" y="0"/>
                      <a:pt x="190" y="0"/>
                    </a:cubicBezTo>
                    <a:cubicBezTo>
                      <a:pt x="191" y="0"/>
                      <a:pt x="193" y="1"/>
                      <a:pt x="196" y="4"/>
                    </a:cubicBezTo>
                    <a:cubicBezTo>
                      <a:pt x="202" y="10"/>
                      <a:pt x="206" y="14"/>
                      <a:pt x="208" y="15"/>
                    </a:cubicBezTo>
                    <a:cubicBezTo>
                      <a:pt x="213" y="19"/>
                      <a:pt x="218" y="21"/>
                      <a:pt x="224" y="21"/>
                    </a:cubicBezTo>
                    <a:cubicBezTo>
                      <a:pt x="231" y="21"/>
                      <a:pt x="238" y="22"/>
                      <a:pt x="242" y="26"/>
                    </a:cubicBezTo>
                    <a:cubicBezTo>
                      <a:pt x="248" y="31"/>
                      <a:pt x="248" y="31"/>
                      <a:pt x="248" y="31"/>
                    </a:cubicBezTo>
                    <a:cubicBezTo>
                      <a:pt x="258" y="35"/>
                      <a:pt x="258" y="35"/>
                      <a:pt x="258" y="35"/>
                    </a:cubicBezTo>
                    <a:cubicBezTo>
                      <a:pt x="263" y="37"/>
                      <a:pt x="267" y="40"/>
                      <a:pt x="269" y="45"/>
                    </a:cubicBezTo>
                    <a:cubicBezTo>
                      <a:pt x="270" y="48"/>
                      <a:pt x="270" y="53"/>
                      <a:pt x="269" y="58"/>
                    </a:cubicBezTo>
                    <a:cubicBezTo>
                      <a:pt x="267" y="64"/>
                      <a:pt x="265" y="68"/>
                      <a:pt x="262" y="72"/>
                    </a:cubicBezTo>
                    <a:cubicBezTo>
                      <a:pt x="259" y="76"/>
                      <a:pt x="256" y="78"/>
                      <a:pt x="253" y="80"/>
                    </a:cubicBezTo>
                    <a:cubicBezTo>
                      <a:pt x="253" y="80"/>
                      <a:pt x="253" y="80"/>
                      <a:pt x="253" y="80"/>
                    </a:cubicBezTo>
                    <a:cubicBezTo>
                      <a:pt x="251" y="80"/>
                      <a:pt x="249" y="78"/>
                      <a:pt x="247" y="77"/>
                    </a:cubicBezTo>
                    <a:cubicBezTo>
                      <a:pt x="243" y="75"/>
                      <a:pt x="239" y="73"/>
                      <a:pt x="237" y="73"/>
                    </a:cubicBezTo>
                    <a:cubicBezTo>
                      <a:pt x="234" y="73"/>
                      <a:pt x="229" y="75"/>
                      <a:pt x="224" y="78"/>
                    </a:cubicBezTo>
                    <a:cubicBezTo>
                      <a:pt x="219" y="82"/>
                      <a:pt x="216" y="85"/>
                      <a:pt x="217" y="87"/>
                    </a:cubicBezTo>
                    <a:cubicBezTo>
                      <a:pt x="217" y="95"/>
                      <a:pt x="217" y="105"/>
                      <a:pt x="220" y="107"/>
                    </a:cubicBezTo>
                    <a:cubicBezTo>
                      <a:pt x="220" y="107"/>
                      <a:pt x="221" y="107"/>
                      <a:pt x="222" y="107"/>
                    </a:cubicBezTo>
                    <a:cubicBezTo>
                      <a:pt x="224" y="107"/>
                      <a:pt x="228" y="105"/>
                      <a:pt x="234" y="101"/>
                    </a:cubicBezTo>
                    <a:cubicBezTo>
                      <a:pt x="235" y="101"/>
                      <a:pt x="235" y="101"/>
                      <a:pt x="235" y="101"/>
                    </a:cubicBezTo>
                    <a:cubicBezTo>
                      <a:pt x="235" y="101"/>
                      <a:pt x="236" y="102"/>
                      <a:pt x="238" y="107"/>
                    </a:cubicBezTo>
                    <a:cubicBezTo>
                      <a:pt x="240" y="113"/>
                      <a:pt x="239" y="115"/>
                      <a:pt x="238" y="116"/>
                    </a:cubicBezTo>
                    <a:cubicBezTo>
                      <a:pt x="232" y="123"/>
                      <a:pt x="224" y="131"/>
                      <a:pt x="218" y="139"/>
                    </a:cubicBezTo>
                    <a:cubicBezTo>
                      <a:pt x="209" y="150"/>
                      <a:pt x="204" y="160"/>
                      <a:pt x="201" y="168"/>
                    </a:cubicBezTo>
                    <a:cubicBezTo>
                      <a:pt x="197" y="168"/>
                      <a:pt x="194" y="170"/>
                      <a:pt x="192" y="172"/>
                    </a:cubicBezTo>
                    <a:cubicBezTo>
                      <a:pt x="191" y="174"/>
                      <a:pt x="191" y="177"/>
                      <a:pt x="192" y="180"/>
                    </a:cubicBezTo>
                    <a:cubicBezTo>
                      <a:pt x="193" y="190"/>
                      <a:pt x="193" y="190"/>
                      <a:pt x="193" y="190"/>
                    </a:cubicBezTo>
                    <a:cubicBezTo>
                      <a:pt x="193" y="194"/>
                      <a:pt x="192" y="197"/>
                      <a:pt x="189" y="199"/>
                    </a:cubicBezTo>
                    <a:cubicBezTo>
                      <a:pt x="186" y="203"/>
                      <a:pt x="182" y="205"/>
                      <a:pt x="179" y="205"/>
                    </a:cubicBezTo>
                    <a:cubicBezTo>
                      <a:pt x="177" y="205"/>
                      <a:pt x="175" y="203"/>
                      <a:pt x="172" y="202"/>
                    </a:cubicBezTo>
                    <a:cubicBezTo>
                      <a:pt x="165" y="196"/>
                      <a:pt x="165" y="196"/>
                      <a:pt x="165" y="196"/>
                    </a:cubicBezTo>
                    <a:cubicBezTo>
                      <a:pt x="165" y="196"/>
                      <a:pt x="164" y="196"/>
                      <a:pt x="163" y="196"/>
                    </a:cubicBezTo>
                    <a:cubicBezTo>
                      <a:pt x="161" y="196"/>
                      <a:pt x="159" y="196"/>
                      <a:pt x="157" y="198"/>
                    </a:cubicBezTo>
                    <a:cubicBezTo>
                      <a:pt x="154" y="200"/>
                      <a:pt x="154" y="205"/>
                      <a:pt x="158" y="211"/>
                    </a:cubicBezTo>
                    <a:cubicBezTo>
                      <a:pt x="162" y="217"/>
                      <a:pt x="162" y="217"/>
                      <a:pt x="162" y="217"/>
                    </a:cubicBezTo>
                    <a:cubicBezTo>
                      <a:pt x="164" y="222"/>
                      <a:pt x="164" y="222"/>
                      <a:pt x="164" y="222"/>
                    </a:cubicBezTo>
                    <a:cubicBezTo>
                      <a:pt x="164" y="223"/>
                      <a:pt x="164" y="225"/>
                      <a:pt x="162" y="225"/>
                    </a:cubicBezTo>
                    <a:cubicBezTo>
                      <a:pt x="161" y="225"/>
                      <a:pt x="161" y="224"/>
                      <a:pt x="160" y="224"/>
                    </a:cubicBezTo>
                    <a:cubicBezTo>
                      <a:pt x="137" y="219"/>
                      <a:pt x="137" y="219"/>
                      <a:pt x="137" y="219"/>
                    </a:cubicBezTo>
                    <a:cubicBezTo>
                      <a:pt x="137" y="219"/>
                      <a:pt x="137" y="219"/>
                      <a:pt x="136" y="219"/>
                    </a:cubicBezTo>
                    <a:cubicBezTo>
                      <a:pt x="133" y="219"/>
                      <a:pt x="132" y="220"/>
                      <a:pt x="132" y="224"/>
                    </a:cubicBezTo>
                    <a:cubicBezTo>
                      <a:pt x="131" y="233"/>
                      <a:pt x="131" y="233"/>
                      <a:pt x="131" y="233"/>
                    </a:cubicBezTo>
                    <a:cubicBezTo>
                      <a:pt x="131" y="233"/>
                      <a:pt x="131" y="233"/>
                      <a:pt x="131" y="233"/>
                    </a:cubicBezTo>
                    <a:cubicBezTo>
                      <a:pt x="131" y="233"/>
                      <a:pt x="131" y="233"/>
                      <a:pt x="131" y="233"/>
                    </a:cubicBezTo>
                    <a:cubicBezTo>
                      <a:pt x="132" y="234"/>
                      <a:pt x="132" y="234"/>
                      <a:pt x="133" y="235"/>
                    </a:cubicBezTo>
                    <a:cubicBezTo>
                      <a:pt x="134" y="235"/>
                      <a:pt x="134" y="235"/>
                      <a:pt x="134" y="235"/>
                    </a:cubicBezTo>
                    <a:cubicBezTo>
                      <a:pt x="134" y="235"/>
                      <a:pt x="134" y="235"/>
                      <a:pt x="134" y="235"/>
                    </a:cubicBezTo>
                    <a:cubicBezTo>
                      <a:pt x="134" y="235"/>
                      <a:pt x="134" y="235"/>
                      <a:pt x="134" y="235"/>
                    </a:cubicBezTo>
                    <a:cubicBezTo>
                      <a:pt x="135" y="235"/>
                      <a:pt x="135" y="235"/>
                      <a:pt x="135" y="235"/>
                    </a:cubicBezTo>
                    <a:cubicBezTo>
                      <a:pt x="140" y="235"/>
                      <a:pt x="140" y="235"/>
                      <a:pt x="140" y="235"/>
                    </a:cubicBezTo>
                    <a:cubicBezTo>
                      <a:pt x="148" y="237"/>
                      <a:pt x="152" y="242"/>
                      <a:pt x="150" y="252"/>
                    </a:cubicBezTo>
                    <a:cubicBezTo>
                      <a:pt x="144" y="276"/>
                      <a:pt x="144" y="276"/>
                      <a:pt x="144" y="276"/>
                    </a:cubicBezTo>
                    <a:cubicBezTo>
                      <a:pt x="144" y="277"/>
                      <a:pt x="144" y="279"/>
                      <a:pt x="142" y="279"/>
                    </a:cubicBezTo>
                    <a:cubicBezTo>
                      <a:pt x="140" y="279"/>
                      <a:pt x="140" y="279"/>
                      <a:pt x="140" y="279"/>
                    </a:cubicBezTo>
                    <a:cubicBezTo>
                      <a:pt x="138" y="279"/>
                      <a:pt x="138" y="279"/>
                      <a:pt x="138" y="279"/>
                    </a:cubicBezTo>
                    <a:cubicBezTo>
                      <a:pt x="138" y="279"/>
                      <a:pt x="138" y="279"/>
                      <a:pt x="138" y="279"/>
                    </a:cubicBezTo>
                    <a:cubicBezTo>
                      <a:pt x="138" y="280"/>
                      <a:pt x="138" y="280"/>
                      <a:pt x="138" y="280"/>
                    </a:cubicBezTo>
                    <a:cubicBezTo>
                      <a:pt x="137" y="281"/>
                      <a:pt x="136" y="284"/>
                      <a:pt x="137" y="286"/>
                    </a:cubicBezTo>
                    <a:cubicBezTo>
                      <a:pt x="140" y="292"/>
                      <a:pt x="140" y="292"/>
                      <a:pt x="140" y="292"/>
                    </a:cubicBezTo>
                    <a:cubicBezTo>
                      <a:pt x="140" y="293"/>
                      <a:pt x="140" y="293"/>
                      <a:pt x="139" y="294"/>
                    </a:cubicBezTo>
                    <a:cubicBezTo>
                      <a:pt x="139" y="294"/>
                      <a:pt x="138" y="294"/>
                      <a:pt x="137" y="294"/>
                    </a:cubicBezTo>
                    <a:cubicBezTo>
                      <a:pt x="135" y="294"/>
                      <a:pt x="135" y="294"/>
                      <a:pt x="135" y="294"/>
                    </a:cubicBezTo>
                    <a:cubicBezTo>
                      <a:pt x="124" y="291"/>
                      <a:pt x="124" y="291"/>
                      <a:pt x="124" y="291"/>
                    </a:cubicBezTo>
                    <a:cubicBezTo>
                      <a:pt x="123" y="291"/>
                      <a:pt x="122" y="290"/>
                      <a:pt x="122" y="290"/>
                    </a:cubicBezTo>
                    <a:cubicBezTo>
                      <a:pt x="120" y="290"/>
                      <a:pt x="119" y="291"/>
                      <a:pt x="118" y="292"/>
                    </a:cubicBezTo>
                    <a:cubicBezTo>
                      <a:pt x="117" y="293"/>
                      <a:pt x="117" y="295"/>
                      <a:pt x="118" y="299"/>
                    </a:cubicBezTo>
                    <a:cubicBezTo>
                      <a:pt x="121" y="307"/>
                      <a:pt x="122" y="312"/>
                      <a:pt x="120" y="315"/>
                    </a:cubicBezTo>
                    <a:cubicBezTo>
                      <a:pt x="119" y="317"/>
                      <a:pt x="118" y="318"/>
                      <a:pt x="116" y="318"/>
                    </a:cubicBezTo>
                    <a:cubicBezTo>
                      <a:pt x="96" y="315"/>
                      <a:pt x="96" y="315"/>
                      <a:pt x="96" y="315"/>
                    </a:cubicBezTo>
                    <a:cubicBezTo>
                      <a:pt x="96" y="315"/>
                      <a:pt x="96" y="315"/>
                      <a:pt x="96" y="315"/>
                    </a:cubicBezTo>
                    <a:cubicBezTo>
                      <a:pt x="92" y="315"/>
                      <a:pt x="90" y="317"/>
                      <a:pt x="88" y="320"/>
                    </a:cubicBezTo>
                    <a:cubicBezTo>
                      <a:pt x="88" y="322"/>
                      <a:pt x="87" y="324"/>
                      <a:pt x="88" y="325"/>
                    </a:cubicBezTo>
                    <a:cubicBezTo>
                      <a:pt x="89" y="326"/>
                      <a:pt x="90" y="327"/>
                      <a:pt x="92" y="328"/>
                    </a:cubicBezTo>
                    <a:cubicBezTo>
                      <a:pt x="112" y="333"/>
                      <a:pt x="112" y="333"/>
                      <a:pt x="112" y="333"/>
                    </a:cubicBezTo>
                    <a:cubicBezTo>
                      <a:pt x="119" y="334"/>
                      <a:pt x="123" y="338"/>
                      <a:pt x="123" y="345"/>
                    </a:cubicBezTo>
                    <a:cubicBezTo>
                      <a:pt x="123" y="350"/>
                      <a:pt x="121" y="353"/>
                      <a:pt x="120" y="354"/>
                    </a:cubicBezTo>
                    <a:cubicBezTo>
                      <a:pt x="110" y="359"/>
                      <a:pt x="110" y="359"/>
                      <a:pt x="110" y="359"/>
                    </a:cubicBezTo>
                    <a:cubicBezTo>
                      <a:pt x="107" y="359"/>
                      <a:pt x="104" y="361"/>
                      <a:pt x="102" y="362"/>
                    </a:cubicBezTo>
                    <a:cubicBezTo>
                      <a:pt x="101" y="363"/>
                      <a:pt x="101" y="363"/>
                      <a:pt x="101" y="36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0" name="Freeform 2336"/>
              <p:cNvSpPr>
                <a:spLocks noEditPoints="1"/>
              </p:cNvSpPr>
              <p:nvPr/>
            </p:nvSpPr>
            <p:spPr bwMode="auto">
              <a:xfrm>
                <a:off x="2635" y="1405"/>
                <a:ext cx="374" cy="502"/>
              </a:xfrm>
              <a:custGeom>
                <a:avLst/>
                <a:gdLst>
                  <a:gd name="T0" fmla="*/ 270 w 272"/>
                  <a:gd name="T1" fmla="*/ 60 h 365"/>
                  <a:gd name="T2" fmla="*/ 223 w 272"/>
                  <a:gd name="T3" fmla="*/ 107 h 365"/>
                  <a:gd name="T4" fmla="*/ 195 w 272"/>
                  <a:gd name="T5" fmla="*/ 191 h 365"/>
                  <a:gd name="T6" fmla="*/ 166 w 272"/>
                  <a:gd name="T7" fmla="*/ 223 h 365"/>
                  <a:gd name="T8" fmla="*/ 141 w 272"/>
                  <a:gd name="T9" fmla="*/ 236 h 365"/>
                  <a:gd name="T10" fmla="*/ 136 w 272"/>
                  <a:gd name="T11" fmla="*/ 296 h 365"/>
                  <a:gd name="T12" fmla="*/ 125 w 272"/>
                  <a:gd name="T13" fmla="*/ 346 h 365"/>
                  <a:gd name="T14" fmla="*/ 86 w 272"/>
                  <a:gd name="T15" fmla="*/ 349 h 365"/>
                  <a:gd name="T16" fmla="*/ 38 w 272"/>
                  <a:gd name="T17" fmla="*/ 352 h 365"/>
                  <a:gd name="T18" fmla="*/ 41 w 272"/>
                  <a:gd name="T19" fmla="*/ 329 h 365"/>
                  <a:gd name="T20" fmla="*/ 75 w 272"/>
                  <a:gd name="T21" fmla="*/ 312 h 365"/>
                  <a:gd name="T22" fmla="*/ 71 w 272"/>
                  <a:gd name="T23" fmla="*/ 257 h 365"/>
                  <a:gd name="T24" fmla="*/ 53 w 272"/>
                  <a:gd name="T25" fmla="*/ 212 h 365"/>
                  <a:gd name="T26" fmla="*/ 99 w 272"/>
                  <a:gd name="T27" fmla="*/ 213 h 365"/>
                  <a:gd name="T28" fmla="*/ 111 w 272"/>
                  <a:gd name="T29" fmla="*/ 142 h 365"/>
                  <a:gd name="T30" fmla="*/ 65 w 272"/>
                  <a:gd name="T31" fmla="*/ 156 h 365"/>
                  <a:gd name="T32" fmla="*/ 34 w 272"/>
                  <a:gd name="T33" fmla="*/ 132 h 365"/>
                  <a:gd name="T34" fmla="*/ 20 w 272"/>
                  <a:gd name="T35" fmla="*/ 79 h 365"/>
                  <a:gd name="T36" fmla="*/ 58 w 272"/>
                  <a:gd name="T37" fmla="*/ 59 h 365"/>
                  <a:gd name="T38" fmla="*/ 113 w 272"/>
                  <a:gd name="T39" fmla="*/ 17 h 365"/>
                  <a:gd name="T40" fmla="*/ 144 w 272"/>
                  <a:gd name="T41" fmla="*/ 32 h 365"/>
                  <a:gd name="T42" fmla="*/ 168 w 272"/>
                  <a:gd name="T43" fmla="*/ 29 h 365"/>
                  <a:gd name="T44" fmla="*/ 188 w 272"/>
                  <a:gd name="T45" fmla="*/ 15 h 365"/>
                  <a:gd name="T46" fmla="*/ 190 w 272"/>
                  <a:gd name="T47" fmla="*/ 25 h 365"/>
                  <a:gd name="T48" fmla="*/ 171 w 272"/>
                  <a:gd name="T49" fmla="*/ 19 h 365"/>
                  <a:gd name="T50" fmla="*/ 151 w 272"/>
                  <a:gd name="T51" fmla="*/ 12 h 365"/>
                  <a:gd name="T52" fmla="*/ 140 w 272"/>
                  <a:gd name="T53" fmla="*/ 45 h 365"/>
                  <a:gd name="T54" fmla="*/ 120 w 272"/>
                  <a:gd name="T55" fmla="*/ 16 h 365"/>
                  <a:gd name="T56" fmla="*/ 87 w 272"/>
                  <a:gd name="T57" fmla="*/ 73 h 365"/>
                  <a:gd name="T58" fmla="*/ 44 w 272"/>
                  <a:gd name="T59" fmla="*/ 81 h 365"/>
                  <a:gd name="T60" fmla="*/ 20 w 272"/>
                  <a:gd name="T61" fmla="*/ 145 h 365"/>
                  <a:gd name="T62" fmla="*/ 42 w 272"/>
                  <a:gd name="T63" fmla="*/ 124 h 365"/>
                  <a:gd name="T64" fmla="*/ 73 w 272"/>
                  <a:gd name="T65" fmla="*/ 152 h 365"/>
                  <a:gd name="T66" fmla="*/ 110 w 272"/>
                  <a:gd name="T67" fmla="*/ 140 h 365"/>
                  <a:gd name="T68" fmla="*/ 102 w 272"/>
                  <a:gd name="T69" fmla="*/ 171 h 365"/>
                  <a:gd name="T70" fmla="*/ 94 w 272"/>
                  <a:gd name="T71" fmla="*/ 218 h 365"/>
                  <a:gd name="T72" fmla="*/ 54 w 272"/>
                  <a:gd name="T73" fmla="*/ 209 h 365"/>
                  <a:gd name="T74" fmla="*/ 91 w 272"/>
                  <a:gd name="T75" fmla="*/ 263 h 365"/>
                  <a:gd name="T76" fmla="*/ 62 w 272"/>
                  <a:gd name="T77" fmla="*/ 255 h 365"/>
                  <a:gd name="T78" fmla="*/ 57 w 272"/>
                  <a:gd name="T79" fmla="*/ 285 h 365"/>
                  <a:gd name="T80" fmla="*/ 57 w 272"/>
                  <a:gd name="T81" fmla="*/ 322 h 365"/>
                  <a:gd name="T82" fmla="*/ 35 w 272"/>
                  <a:gd name="T83" fmla="*/ 308 h 365"/>
                  <a:gd name="T84" fmla="*/ 41 w 272"/>
                  <a:gd name="T85" fmla="*/ 331 h 365"/>
                  <a:gd name="T86" fmla="*/ 23 w 272"/>
                  <a:gd name="T87" fmla="*/ 351 h 365"/>
                  <a:gd name="T88" fmla="*/ 38 w 272"/>
                  <a:gd name="T89" fmla="*/ 351 h 365"/>
                  <a:gd name="T90" fmla="*/ 69 w 272"/>
                  <a:gd name="T91" fmla="*/ 349 h 365"/>
                  <a:gd name="T92" fmla="*/ 93 w 272"/>
                  <a:gd name="T93" fmla="*/ 350 h 365"/>
                  <a:gd name="T94" fmla="*/ 120 w 272"/>
                  <a:gd name="T95" fmla="*/ 355 h 365"/>
                  <a:gd name="T96" fmla="*/ 117 w 272"/>
                  <a:gd name="T97" fmla="*/ 318 h 365"/>
                  <a:gd name="T98" fmla="*/ 138 w 272"/>
                  <a:gd name="T99" fmla="*/ 295 h 365"/>
                  <a:gd name="T100" fmla="*/ 141 w 272"/>
                  <a:gd name="T101" fmla="*/ 279 h 365"/>
                  <a:gd name="T102" fmla="*/ 135 w 272"/>
                  <a:gd name="T103" fmla="*/ 237 h 365"/>
                  <a:gd name="T104" fmla="*/ 138 w 272"/>
                  <a:gd name="T105" fmla="*/ 219 h 365"/>
                  <a:gd name="T106" fmla="*/ 167 w 272"/>
                  <a:gd name="T107" fmla="*/ 197 h 365"/>
                  <a:gd name="T108" fmla="*/ 201 w 272"/>
                  <a:gd name="T109" fmla="*/ 169 h 365"/>
                  <a:gd name="T110" fmla="*/ 225 w 272"/>
                  <a:gd name="T111" fmla="*/ 79 h 365"/>
                  <a:gd name="T112" fmla="*/ 259 w 272"/>
                  <a:gd name="T113" fmla="*/ 3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365">
                    <a:moveTo>
                      <a:pt x="191" y="0"/>
                    </a:moveTo>
                    <a:cubicBezTo>
                      <a:pt x="193" y="0"/>
                      <a:pt x="195" y="2"/>
                      <a:pt x="198" y="4"/>
                    </a:cubicBezTo>
                    <a:cubicBezTo>
                      <a:pt x="204" y="11"/>
                      <a:pt x="207" y="14"/>
                      <a:pt x="209" y="15"/>
                    </a:cubicBezTo>
                    <a:cubicBezTo>
                      <a:pt x="214" y="19"/>
                      <a:pt x="219" y="21"/>
                      <a:pt x="225" y="21"/>
                    </a:cubicBezTo>
                    <a:cubicBezTo>
                      <a:pt x="232" y="21"/>
                      <a:pt x="239" y="23"/>
                      <a:pt x="244" y="26"/>
                    </a:cubicBezTo>
                    <a:cubicBezTo>
                      <a:pt x="249" y="31"/>
                      <a:pt x="249" y="31"/>
                      <a:pt x="249" y="31"/>
                    </a:cubicBezTo>
                    <a:cubicBezTo>
                      <a:pt x="259" y="35"/>
                      <a:pt x="259" y="35"/>
                      <a:pt x="259" y="35"/>
                    </a:cubicBezTo>
                    <a:cubicBezTo>
                      <a:pt x="265" y="37"/>
                      <a:pt x="268" y="40"/>
                      <a:pt x="270" y="45"/>
                    </a:cubicBezTo>
                    <a:cubicBezTo>
                      <a:pt x="272" y="49"/>
                      <a:pt x="272" y="54"/>
                      <a:pt x="270" y="60"/>
                    </a:cubicBezTo>
                    <a:cubicBezTo>
                      <a:pt x="269" y="64"/>
                      <a:pt x="267" y="69"/>
                      <a:pt x="264" y="73"/>
                    </a:cubicBezTo>
                    <a:cubicBezTo>
                      <a:pt x="260" y="77"/>
                      <a:pt x="257" y="80"/>
                      <a:pt x="254" y="81"/>
                    </a:cubicBezTo>
                    <a:cubicBezTo>
                      <a:pt x="254" y="81"/>
                      <a:pt x="254" y="81"/>
                      <a:pt x="253" y="81"/>
                    </a:cubicBezTo>
                    <a:cubicBezTo>
                      <a:pt x="252" y="81"/>
                      <a:pt x="250" y="80"/>
                      <a:pt x="247" y="79"/>
                    </a:cubicBezTo>
                    <a:cubicBezTo>
                      <a:pt x="244" y="77"/>
                      <a:pt x="240" y="75"/>
                      <a:pt x="238" y="75"/>
                    </a:cubicBezTo>
                    <a:cubicBezTo>
                      <a:pt x="235" y="75"/>
                      <a:pt x="231" y="77"/>
                      <a:pt x="226" y="80"/>
                    </a:cubicBezTo>
                    <a:cubicBezTo>
                      <a:pt x="221" y="83"/>
                      <a:pt x="218" y="86"/>
                      <a:pt x="218" y="88"/>
                    </a:cubicBezTo>
                    <a:cubicBezTo>
                      <a:pt x="218" y="99"/>
                      <a:pt x="219" y="106"/>
                      <a:pt x="221" y="107"/>
                    </a:cubicBezTo>
                    <a:cubicBezTo>
                      <a:pt x="221" y="107"/>
                      <a:pt x="222" y="107"/>
                      <a:pt x="223" y="107"/>
                    </a:cubicBezTo>
                    <a:cubicBezTo>
                      <a:pt x="225" y="107"/>
                      <a:pt x="229" y="106"/>
                      <a:pt x="235" y="102"/>
                    </a:cubicBezTo>
                    <a:cubicBezTo>
                      <a:pt x="235" y="102"/>
                      <a:pt x="235" y="101"/>
                      <a:pt x="236" y="101"/>
                    </a:cubicBezTo>
                    <a:cubicBezTo>
                      <a:pt x="237" y="101"/>
                      <a:pt x="238" y="104"/>
                      <a:pt x="239" y="108"/>
                    </a:cubicBezTo>
                    <a:cubicBezTo>
                      <a:pt x="241" y="113"/>
                      <a:pt x="241" y="116"/>
                      <a:pt x="240" y="117"/>
                    </a:cubicBezTo>
                    <a:cubicBezTo>
                      <a:pt x="232" y="125"/>
                      <a:pt x="226" y="133"/>
                      <a:pt x="219" y="141"/>
                    </a:cubicBezTo>
                    <a:cubicBezTo>
                      <a:pt x="210" y="153"/>
                      <a:pt x="205" y="162"/>
                      <a:pt x="202" y="170"/>
                    </a:cubicBezTo>
                    <a:cubicBezTo>
                      <a:pt x="198" y="170"/>
                      <a:pt x="195" y="171"/>
                      <a:pt x="194" y="173"/>
                    </a:cubicBezTo>
                    <a:cubicBezTo>
                      <a:pt x="193" y="175"/>
                      <a:pt x="193" y="177"/>
                      <a:pt x="194" y="181"/>
                    </a:cubicBezTo>
                    <a:cubicBezTo>
                      <a:pt x="195" y="191"/>
                      <a:pt x="195" y="191"/>
                      <a:pt x="195" y="191"/>
                    </a:cubicBezTo>
                    <a:cubicBezTo>
                      <a:pt x="195" y="195"/>
                      <a:pt x="194" y="198"/>
                      <a:pt x="191" y="201"/>
                    </a:cubicBezTo>
                    <a:cubicBezTo>
                      <a:pt x="187" y="205"/>
                      <a:pt x="183" y="207"/>
                      <a:pt x="180" y="207"/>
                    </a:cubicBezTo>
                    <a:cubicBezTo>
                      <a:pt x="178" y="206"/>
                      <a:pt x="175" y="205"/>
                      <a:pt x="173" y="203"/>
                    </a:cubicBezTo>
                    <a:cubicBezTo>
                      <a:pt x="166" y="198"/>
                      <a:pt x="166" y="198"/>
                      <a:pt x="166" y="198"/>
                    </a:cubicBezTo>
                    <a:cubicBezTo>
                      <a:pt x="165" y="198"/>
                      <a:pt x="164" y="197"/>
                      <a:pt x="164" y="197"/>
                    </a:cubicBezTo>
                    <a:cubicBezTo>
                      <a:pt x="162" y="197"/>
                      <a:pt x="160" y="198"/>
                      <a:pt x="159" y="199"/>
                    </a:cubicBezTo>
                    <a:cubicBezTo>
                      <a:pt x="156" y="201"/>
                      <a:pt x="156" y="206"/>
                      <a:pt x="159" y="211"/>
                    </a:cubicBezTo>
                    <a:cubicBezTo>
                      <a:pt x="164" y="218"/>
                      <a:pt x="164" y="218"/>
                      <a:pt x="164" y="218"/>
                    </a:cubicBezTo>
                    <a:cubicBezTo>
                      <a:pt x="166" y="223"/>
                      <a:pt x="166" y="223"/>
                      <a:pt x="166" y="223"/>
                    </a:cubicBezTo>
                    <a:cubicBezTo>
                      <a:pt x="166" y="225"/>
                      <a:pt x="165" y="226"/>
                      <a:pt x="163" y="226"/>
                    </a:cubicBezTo>
                    <a:cubicBezTo>
                      <a:pt x="162" y="226"/>
                      <a:pt x="162" y="226"/>
                      <a:pt x="161" y="226"/>
                    </a:cubicBezTo>
                    <a:cubicBezTo>
                      <a:pt x="138" y="220"/>
                      <a:pt x="138" y="220"/>
                      <a:pt x="138" y="220"/>
                    </a:cubicBezTo>
                    <a:cubicBezTo>
                      <a:pt x="138" y="220"/>
                      <a:pt x="137" y="220"/>
                      <a:pt x="137" y="220"/>
                    </a:cubicBezTo>
                    <a:cubicBezTo>
                      <a:pt x="134" y="220"/>
                      <a:pt x="133" y="222"/>
                      <a:pt x="133" y="225"/>
                    </a:cubicBezTo>
                    <a:cubicBezTo>
                      <a:pt x="133" y="234"/>
                      <a:pt x="133" y="234"/>
                      <a:pt x="133" y="234"/>
                    </a:cubicBezTo>
                    <a:cubicBezTo>
                      <a:pt x="133" y="235"/>
                      <a:pt x="134" y="235"/>
                      <a:pt x="135" y="235"/>
                    </a:cubicBezTo>
                    <a:cubicBezTo>
                      <a:pt x="136" y="235"/>
                      <a:pt x="136" y="235"/>
                      <a:pt x="136" y="235"/>
                    </a:cubicBezTo>
                    <a:cubicBezTo>
                      <a:pt x="141" y="236"/>
                      <a:pt x="141" y="236"/>
                      <a:pt x="141" y="236"/>
                    </a:cubicBezTo>
                    <a:cubicBezTo>
                      <a:pt x="149" y="237"/>
                      <a:pt x="153" y="243"/>
                      <a:pt x="152" y="253"/>
                    </a:cubicBezTo>
                    <a:cubicBezTo>
                      <a:pt x="146" y="277"/>
                      <a:pt x="146" y="277"/>
                      <a:pt x="146" y="277"/>
                    </a:cubicBezTo>
                    <a:cubicBezTo>
                      <a:pt x="146" y="280"/>
                      <a:pt x="145" y="281"/>
                      <a:pt x="143" y="281"/>
                    </a:cubicBezTo>
                    <a:cubicBezTo>
                      <a:pt x="141" y="281"/>
                      <a:pt x="141" y="281"/>
                      <a:pt x="141" y="281"/>
                    </a:cubicBezTo>
                    <a:cubicBezTo>
                      <a:pt x="139" y="281"/>
                      <a:pt x="139" y="281"/>
                      <a:pt x="139" y="281"/>
                    </a:cubicBezTo>
                    <a:cubicBezTo>
                      <a:pt x="138" y="283"/>
                      <a:pt x="138" y="285"/>
                      <a:pt x="139" y="287"/>
                    </a:cubicBezTo>
                    <a:cubicBezTo>
                      <a:pt x="141" y="293"/>
                      <a:pt x="141" y="293"/>
                      <a:pt x="141" y="293"/>
                    </a:cubicBezTo>
                    <a:cubicBezTo>
                      <a:pt x="142" y="295"/>
                      <a:pt x="140" y="296"/>
                      <a:pt x="138" y="296"/>
                    </a:cubicBezTo>
                    <a:cubicBezTo>
                      <a:pt x="136" y="296"/>
                      <a:pt x="136" y="296"/>
                      <a:pt x="136" y="296"/>
                    </a:cubicBezTo>
                    <a:cubicBezTo>
                      <a:pt x="125" y="292"/>
                      <a:pt x="125" y="292"/>
                      <a:pt x="125" y="292"/>
                    </a:cubicBezTo>
                    <a:cubicBezTo>
                      <a:pt x="124" y="292"/>
                      <a:pt x="123" y="292"/>
                      <a:pt x="123" y="292"/>
                    </a:cubicBezTo>
                    <a:cubicBezTo>
                      <a:pt x="119" y="292"/>
                      <a:pt x="118" y="294"/>
                      <a:pt x="120" y="299"/>
                    </a:cubicBezTo>
                    <a:cubicBezTo>
                      <a:pt x="125" y="312"/>
                      <a:pt x="124" y="319"/>
                      <a:pt x="117" y="320"/>
                    </a:cubicBezTo>
                    <a:cubicBezTo>
                      <a:pt x="97" y="317"/>
                      <a:pt x="97" y="317"/>
                      <a:pt x="97" y="317"/>
                    </a:cubicBezTo>
                    <a:cubicBezTo>
                      <a:pt x="93" y="317"/>
                      <a:pt x="91" y="318"/>
                      <a:pt x="90" y="321"/>
                    </a:cubicBezTo>
                    <a:cubicBezTo>
                      <a:pt x="89" y="325"/>
                      <a:pt x="90" y="327"/>
                      <a:pt x="93" y="328"/>
                    </a:cubicBezTo>
                    <a:cubicBezTo>
                      <a:pt x="113" y="333"/>
                      <a:pt x="113" y="333"/>
                      <a:pt x="113" y="333"/>
                    </a:cubicBezTo>
                    <a:cubicBezTo>
                      <a:pt x="121" y="335"/>
                      <a:pt x="124" y="339"/>
                      <a:pt x="125" y="346"/>
                    </a:cubicBezTo>
                    <a:cubicBezTo>
                      <a:pt x="124" y="350"/>
                      <a:pt x="123" y="354"/>
                      <a:pt x="121" y="356"/>
                    </a:cubicBezTo>
                    <a:cubicBezTo>
                      <a:pt x="111" y="360"/>
                      <a:pt x="111" y="360"/>
                      <a:pt x="111" y="360"/>
                    </a:cubicBezTo>
                    <a:cubicBezTo>
                      <a:pt x="108" y="361"/>
                      <a:pt x="106" y="362"/>
                      <a:pt x="104" y="364"/>
                    </a:cubicBezTo>
                    <a:cubicBezTo>
                      <a:pt x="102" y="365"/>
                      <a:pt x="102" y="365"/>
                      <a:pt x="102" y="365"/>
                    </a:cubicBezTo>
                    <a:cubicBezTo>
                      <a:pt x="100" y="363"/>
                      <a:pt x="100" y="363"/>
                      <a:pt x="100" y="363"/>
                    </a:cubicBezTo>
                    <a:cubicBezTo>
                      <a:pt x="97" y="355"/>
                      <a:pt x="97" y="355"/>
                      <a:pt x="97" y="355"/>
                    </a:cubicBezTo>
                    <a:cubicBezTo>
                      <a:pt x="92" y="352"/>
                      <a:pt x="92" y="352"/>
                      <a:pt x="92" y="352"/>
                    </a:cubicBezTo>
                    <a:cubicBezTo>
                      <a:pt x="87" y="349"/>
                      <a:pt x="87" y="349"/>
                      <a:pt x="87" y="349"/>
                    </a:cubicBezTo>
                    <a:cubicBezTo>
                      <a:pt x="87" y="349"/>
                      <a:pt x="86" y="349"/>
                      <a:pt x="86" y="349"/>
                    </a:cubicBezTo>
                    <a:cubicBezTo>
                      <a:pt x="83" y="349"/>
                      <a:pt x="82" y="353"/>
                      <a:pt x="85" y="359"/>
                    </a:cubicBezTo>
                    <a:cubicBezTo>
                      <a:pt x="81" y="359"/>
                      <a:pt x="79" y="358"/>
                      <a:pt x="75" y="356"/>
                    </a:cubicBezTo>
                    <a:cubicBezTo>
                      <a:pt x="72" y="354"/>
                      <a:pt x="70" y="352"/>
                      <a:pt x="68" y="349"/>
                    </a:cubicBezTo>
                    <a:cubicBezTo>
                      <a:pt x="66" y="346"/>
                      <a:pt x="64" y="344"/>
                      <a:pt x="63" y="344"/>
                    </a:cubicBezTo>
                    <a:cubicBezTo>
                      <a:pt x="63" y="344"/>
                      <a:pt x="62" y="344"/>
                      <a:pt x="62" y="345"/>
                    </a:cubicBezTo>
                    <a:cubicBezTo>
                      <a:pt x="64" y="356"/>
                      <a:pt x="64" y="356"/>
                      <a:pt x="64" y="356"/>
                    </a:cubicBezTo>
                    <a:cubicBezTo>
                      <a:pt x="64" y="359"/>
                      <a:pt x="62" y="361"/>
                      <a:pt x="59" y="361"/>
                    </a:cubicBezTo>
                    <a:cubicBezTo>
                      <a:pt x="57" y="361"/>
                      <a:pt x="53" y="360"/>
                      <a:pt x="48" y="358"/>
                    </a:cubicBezTo>
                    <a:cubicBezTo>
                      <a:pt x="38" y="352"/>
                      <a:pt x="38" y="352"/>
                      <a:pt x="38" y="352"/>
                    </a:cubicBezTo>
                    <a:cubicBezTo>
                      <a:pt x="33" y="351"/>
                      <a:pt x="33" y="351"/>
                      <a:pt x="33" y="351"/>
                    </a:cubicBezTo>
                    <a:cubicBezTo>
                      <a:pt x="33" y="355"/>
                      <a:pt x="32" y="357"/>
                      <a:pt x="31" y="358"/>
                    </a:cubicBezTo>
                    <a:cubicBezTo>
                      <a:pt x="26" y="358"/>
                      <a:pt x="26" y="358"/>
                      <a:pt x="26" y="358"/>
                    </a:cubicBezTo>
                    <a:cubicBezTo>
                      <a:pt x="24" y="356"/>
                      <a:pt x="23" y="354"/>
                      <a:pt x="22" y="352"/>
                    </a:cubicBezTo>
                    <a:cubicBezTo>
                      <a:pt x="21" y="349"/>
                      <a:pt x="21" y="346"/>
                      <a:pt x="22" y="343"/>
                    </a:cubicBezTo>
                    <a:cubicBezTo>
                      <a:pt x="22" y="341"/>
                      <a:pt x="23" y="340"/>
                      <a:pt x="25" y="339"/>
                    </a:cubicBezTo>
                    <a:cubicBezTo>
                      <a:pt x="29" y="336"/>
                      <a:pt x="29" y="336"/>
                      <a:pt x="29" y="336"/>
                    </a:cubicBezTo>
                    <a:cubicBezTo>
                      <a:pt x="34" y="331"/>
                      <a:pt x="34" y="331"/>
                      <a:pt x="34" y="331"/>
                    </a:cubicBezTo>
                    <a:cubicBezTo>
                      <a:pt x="41" y="329"/>
                      <a:pt x="41" y="329"/>
                      <a:pt x="41" y="329"/>
                    </a:cubicBezTo>
                    <a:cubicBezTo>
                      <a:pt x="41" y="324"/>
                      <a:pt x="41" y="324"/>
                      <a:pt x="41" y="324"/>
                    </a:cubicBezTo>
                    <a:cubicBezTo>
                      <a:pt x="37" y="317"/>
                      <a:pt x="37" y="317"/>
                      <a:pt x="37" y="317"/>
                    </a:cubicBezTo>
                    <a:cubicBezTo>
                      <a:pt x="34" y="313"/>
                      <a:pt x="33" y="310"/>
                      <a:pt x="34" y="307"/>
                    </a:cubicBezTo>
                    <a:cubicBezTo>
                      <a:pt x="34" y="304"/>
                      <a:pt x="36" y="303"/>
                      <a:pt x="42" y="303"/>
                    </a:cubicBezTo>
                    <a:cubicBezTo>
                      <a:pt x="45" y="303"/>
                      <a:pt x="48" y="306"/>
                      <a:pt x="51" y="310"/>
                    </a:cubicBezTo>
                    <a:cubicBezTo>
                      <a:pt x="58" y="321"/>
                      <a:pt x="58" y="321"/>
                      <a:pt x="58" y="321"/>
                    </a:cubicBezTo>
                    <a:cubicBezTo>
                      <a:pt x="61" y="324"/>
                      <a:pt x="65" y="326"/>
                      <a:pt x="70" y="326"/>
                    </a:cubicBezTo>
                    <a:cubicBezTo>
                      <a:pt x="75" y="326"/>
                      <a:pt x="78" y="324"/>
                      <a:pt x="78" y="318"/>
                    </a:cubicBezTo>
                    <a:cubicBezTo>
                      <a:pt x="78" y="316"/>
                      <a:pt x="77" y="314"/>
                      <a:pt x="75" y="312"/>
                    </a:cubicBezTo>
                    <a:cubicBezTo>
                      <a:pt x="63" y="308"/>
                      <a:pt x="63" y="308"/>
                      <a:pt x="63" y="308"/>
                    </a:cubicBezTo>
                    <a:cubicBezTo>
                      <a:pt x="62" y="307"/>
                      <a:pt x="61" y="304"/>
                      <a:pt x="62" y="302"/>
                    </a:cubicBezTo>
                    <a:cubicBezTo>
                      <a:pt x="64" y="293"/>
                      <a:pt x="62" y="288"/>
                      <a:pt x="56" y="286"/>
                    </a:cubicBezTo>
                    <a:cubicBezTo>
                      <a:pt x="44" y="285"/>
                      <a:pt x="44" y="285"/>
                      <a:pt x="44" y="285"/>
                    </a:cubicBezTo>
                    <a:cubicBezTo>
                      <a:pt x="42" y="283"/>
                      <a:pt x="42" y="280"/>
                      <a:pt x="43" y="275"/>
                    </a:cubicBezTo>
                    <a:cubicBezTo>
                      <a:pt x="43" y="271"/>
                      <a:pt x="45" y="267"/>
                      <a:pt x="48" y="263"/>
                    </a:cubicBezTo>
                    <a:cubicBezTo>
                      <a:pt x="51" y="258"/>
                      <a:pt x="54" y="256"/>
                      <a:pt x="58" y="254"/>
                    </a:cubicBezTo>
                    <a:cubicBezTo>
                      <a:pt x="59" y="254"/>
                      <a:pt x="61" y="254"/>
                      <a:pt x="62" y="254"/>
                    </a:cubicBezTo>
                    <a:cubicBezTo>
                      <a:pt x="65" y="254"/>
                      <a:pt x="68" y="255"/>
                      <a:pt x="71" y="257"/>
                    </a:cubicBezTo>
                    <a:cubicBezTo>
                      <a:pt x="77" y="262"/>
                      <a:pt x="83" y="265"/>
                      <a:pt x="86" y="265"/>
                    </a:cubicBezTo>
                    <a:cubicBezTo>
                      <a:pt x="86" y="265"/>
                      <a:pt x="86" y="265"/>
                      <a:pt x="87" y="265"/>
                    </a:cubicBezTo>
                    <a:cubicBezTo>
                      <a:pt x="88" y="263"/>
                      <a:pt x="88" y="263"/>
                      <a:pt x="88" y="263"/>
                    </a:cubicBezTo>
                    <a:cubicBezTo>
                      <a:pt x="90" y="262"/>
                      <a:pt x="90" y="262"/>
                      <a:pt x="90" y="262"/>
                    </a:cubicBezTo>
                    <a:cubicBezTo>
                      <a:pt x="92" y="259"/>
                      <a:pt x="89" y="255"/>
                      <a:pt x="80" y="248"/>
                    </a:cubicBezTo>
                    <a:cubicBezTo>
                      <a:pt x="75" y="245"/>
                      <a:pt x="71" y="239"/>
                      <a:pt x="67" y="230"/>
                    </a:cubicBezTo>
                    <a:cubicBezTo>
                      <a:pt x="57" y="209"/>
                      <a:pt x="57" y="209"/>
                      <a:pt x="57" y="209"/>
                    </a:cubicBezTo>
                    <a:cubicBezTo>
                      <a:pt x="54" y="212"/>
                      <a:pt x="54" y="212"/>
                      <a:pt x="54" y="212"/>
                    </a:cubicBezTo>
                    <a:cubicBezTo>
                      <a:pt x="54" y="212"/>
                      <a:pt x="54" y="212"/>
                      <a:pt x="53" y="212"/>
                    </a:cubicBezTo>
                    <a:cubicBezTo>
                      <a:pt x="53" y="212"/>
                      <a:pt x="52" y="211"/>
                      <a:pt x="52" y="209"/>
                    </a:cubicBezTo>
                    <a:cubicBezTo>
                      <a:pt x="50" y="192"/>
                      <a:pt x="50" y="192"/>
                      <a:pt x="50" y="192"/>
                    </a:cubicBezTo>
                    <a:cubicBezTo>
                      <a:pt x="53" y="189"/>
                      <a:pt x="53" y="189"/>
                      <a:pt x="53" y="189"/>
                    </a:cubicBezTo>
                    <a:cubicBezTo>
                      <a:pt x="64" y="189"/>
                      <a:pt x="64" y="189"/>
                      <a:pt x="64" y="189"/>
                    </a:cubicBezTo>
                    <a:cubicBezTo>
                      <a:pt x="70" y="189"/>
                      <a:pt x="76" y="193"/>
                      <a:pt x="83" y="203"/>
                    </a:cubicBezTo>
                    <a:cubicBezTo>
                      <a:pt x="90" y="212"/>
                      <a:pt x="90" y="212"/>
                      <a:pt x="90" y="212"/>
                    </a:cubicBezTo>
                    <a:cubicBezTo>
                      <a:pt x="91" y="215"/>
                      <a:pt x="92" y="216"/>
                      <a:pt x="93" y="216"/>
                    </a:cubicBezTo>
                    <a:cubicBezTo>
                      <a:pt x="93" y="216"/>
                      <a:pt x="93" y="216"/>
                      <a:pt x="93" y="216"/>
                    </a:cubicBezTo>
                    <a:cubicBezTo>
                      <a:pt x="97" y="215"/>
                      <a:pt x="98" y="214"/>
                      <a:pt x="99" y="213"/>
                    </a:cubicBezTo>
                    <a:cubicBezTo>
                      <a:pt x="92" y="205"/>
                      <a:pt x="92" y="205"/>
                      <a:pt x="92" y="205"/>
                    </a:cubicBezTo>
                    <a:cubicBezTo>
                      <a:pt x="89" y="201"/>
                      <a:pt x="88" y="198"/>
                      <a:pt x="88" y="195"/>
                    </a:cubicBezTo>
                    <a:cubicBezTo>
                      <a:pt x="88" y="191"/>
                      <a:pt x="89" y="187"/>
                      <a:pt x="92" y="181"/>
                    </a:cubicBezTo>
                    <a:cubicBezTo>
                      <a:pt x="93" y="177"/>
                      <a:pt x="97" y="173"/>
                      <a:pt x="101" y="170"/>
                    </a:cubicBezTo>
                    <a:cubicBezTo>
                      <a:pt x="127" y="157"/>
                      <a:pt x="127" y="157"/>
                      <a:pt x="127" y="157"/>
                    </a:cubicBezTo>
                    <a:cubicBezTo>
                      <a:pt x="125" y="153"/>
                      <a:pt x="125" y="153"/>
                      <a:pt x="125" y="153"/>
                    </a:cubicBezTo>
                    <a:cubicBezTo>
                      <a:pt x="117" y="143"/>
                      <a:pt x="117" y="143"/>
                      <a:pt x="117" y="143"/>
                    </a:cubicBezTo>
                    <a:cubicBezTo>
                      <a:pt x="116" y="142"/>
                      <a:pt x="115" y="141"/>
                      <a:pt x="113" y="141"/>
                    </a:cubicBezTo>
                    <a:cubicBezTo>
                      <a:pt x="113" y="141"/>
                      <a:pt x="112" y="141"/>
                      <a:pt x="111" y="142"/>
                    </a:cubicBezTo>
                    <a:cubicBezTo>
                      <a:pt x="109" y="142"/>
                      <a:pt x="107" y="143"/>
                      <a:pt x="106" y="144"/>
                    </a:cubicBezTo>
                    <a:cubicBezTo>
                      <a:pt x="97" y="154"/>
                      <a:pt x="97" y="154"/>
                      <a:pt x="97" y="154"/>
                    </a:cubicBezTo>
                    <a:cubicBezTo>
                      <a:pt x="94" y="156"/>
                      <a:pt x="90" y="159"/>
                      <a:pt x="87" y="160"/>
                    </a:cubicBezTo>
                    <a:cubicBezTo>
                      <a:pt x="85" y="161"/>
                      <a:pt x="84" y="161"/>
                      <a:pt x="83" y="161"/>
                    </a:cubicBezTo>
                    <a:cubicBezTo>
                      <a:pt x="80" y="161"/>
                      <a:pt x="78" y="159"/>
                      <a:pt x="78" y="156"/>
                    </a:cubicBezTo>
                    <a:cubicBezTo>
                      <a:pt x="78" y="154"/>
                      <a:pt x="77" y="153"/>
                      <a:pt x="75" y="153"/>
                    </a:cubicBezTo>
                    <a:cubicBezTo>
                      <a:pt x="75" y="153"/>
                      <a:pt x="74" y="153"/>
                      <a:pt x="73" y="153"/>
                    </a:cubicBezTo>
                    <a:cubicBezTo>
                      <a:pt x="70" y="155"/>
                      <a:pt x="70" y="155"/>
                      <a:pt x="70" y="155"/>
                    </a:cubicBezTo>
                    <a:cubicBezTo>
                      <a:pt x="65" y="156"/>
                      <a:pt x="65" y="156"/>
                      <a:pt x="65" y="156"/>
                    </a:cubicBezTo>
                    <a:cubicBezTo>
                      <a:pt x="63" y="156"/>
                      <a:pt x="61" y="159"/>
                      <a:pt x="60" y="164"/>
                    </a:cubicBezTo>
                    <a:cubicBezTo>
                      <a:pt x="59" y="165"/>
                      <a:pt x="59" y="165"/>
                      <a:pt x="59" y="165"/>
                    </a:cubicBezTo>
                    <a:cubicBezTo>
                      <a:pt x="59" y="158"/>
                      <a:pt x="59" y="158"/>
                      <a:pt x="59" y="158"/>
                    </a:cubicBezTo>
                    <a:cubicBezTo>
                      <a:pt x="60" y="141"/>
                      <a:pt x="60" y="141"/>
                      <a:pt x="60" y="141"/>
                    </a:cubicBezTo>
                    <a:cubicBezTo>
                      <a:pt x="61" y="133"/>
                      <a:pt x="61" y="128"/>
                      <a:pt x="60" y="127"/>
                    </a:cubicBezTo>
                    <a:cubicBezTo>
                      <a:pt x="58" y="124"/>
                      <a:pt x="55" y="123"/>
                      <a:pt x="52" y="123"/>
                    </a:cubicBezTo>
                    <a:cubicBezTo>
                      <a:pt x="52" y="123"/>
                      <a:pt x="51" y="123"/>
                      <a:pt x="51" y="123"/>
                    </a:cubicBezTo>
                    <a:cubicBezTo>
                      <a:pt x="48" y="123"/>
                      <a:pt x="46" y="123"/>
                      <a:pt x="43" y="125"/>
                    </a:cubicBezTo>
                    <a:cubicBezTo>
                      <a:pt x="34" y="132"/>
                      <a:pt x="34" y="132"/>
                      <a:pt x="34" y="132"/>
                    </a:cubicBezTo>
                    <a:cubicBezTo>
                      <a:pt x="31" y="134"/>
                      <a:pt x="30" y="137"/>
                      <a:pt x="29" y="140"/>
                    </a:cubicBezTo>
                    <a:cubicBezTo>
                      <a:pt x="27" y="146"/>
                      <a:pt x="25" y="149"/>
                      <a:pt x="23" y="149"/>
                    </a:cubicBezTo>
                    <a:cubicBezTo>
                      <a:pt x="22" y="149"/>
                      <a:pt x="22" y="149"/>
                      <a:pt x="22" y="149"/>
                    </a:cubicBezTo>
                    <a:cubicBezTo>
                      <a:pt x="19" y="146"/>
                      <a:pt x="19" y="146"/>
                      <a:pt x="19" y="146"/>
                    </a:cubicBezTo>
                    <a:cubicBezTo>
                      <a:pt x="18" y="144"/>
                      <a:pt x="19" y="143"/>
                      <a:pt x="19" y="142"/>
                    </a:cubicBezTo>
                    <a:cubicBezTo>
                      <a:pt x="22" y="138"/>
                      <a:pt x="23" y="134"/>
                      <a:pt x="23" y="130"/>
                    </a:cubicBezTo>
                    <a:cubicBezTo>
                      <a:pt x="23" y="125"/>
                      <a:pt x="21" y="122"/>
                      <a:pt x="17" y="119"/>
                    </a:cubicBezTo>
                    <a:cubicBezTo>
                      <a:pt x="4" y="111"/>
                      <a:pt x="0" y="103"/>
                      <a:pt x="5" y="94"/>
                    </a:cubicBezTo>
                    <a:cubicBezTo>
                      <a:pt x="9" y="87"/>
                      <a:pt x="14" y="82"/>
                      <a:pt x="20" y="79"/>
                    </a:cubicBezTo>
                    <a:cubicBezTo>
                      <a:pt x="26" y="76"/>
                      <a:pt x="30" y="75"/>
                      <a:pt x="36" y="75"/>
                    </a:cubicBezTo>
                    <a:cubicBezTo>
                      <a:pt x="36" y="75"/>
                      <a:pt x="37" y="75"/>
                      <a:pt x="37" y="75"/>
                    </a:cubicBezTo>
                    <a:cubicBezTo>
                      <a:pt x="38" y="75"/>
                      <a:pt x="40" y="76"/>
                      <a:pt x="42" y="77"/>
                    </a:cubicBezTo>
                    <a:cubicBezTo>
                      <a:pt x="45" y="80"/>
                      <a:pt x="45" y="80"/>
                      <a:pt x="45" y="80"/>
                    </a:cubicBezTo>
                    <a:cubicBezTo>
                      <a:pt x="46" y="81"/>
                      <a:pt x="47" y="81"/>
                      <a:pt x="48" y="81"/>
                    </a:cubicBezTo>
                    <a:cubicBezTo>
                      <a:pt x="49" y="81"/>
                      <a:pt x="49" y="80"/>
                      <a:pt x="49" y="78"/>
                    </a:cubicBezTo>
                    <a:cubicBezTo>
                      <a:pt x="52" y="67"/>
                      <a:pt x="52" y="67"/>
                      <a:pt x="52" y="67"/>
                    </a:cubicBezTo>
                    <a:cubicBezTo>
                      <a:pt x="53" y="62"/>
                      <a:pt x="55" y="59"/>
                      <a:pt x="57" y="59"/>
                    </a:cubicBezTo>
                    <a:cubicBezTo>
                      <a:pt x="57" y="59"/>
                      <a:pt x="58" y="59"/>
                      <a:pt x="58" y="59"/>
                    </a:cubicBezTo>
                    <a:cubicBezTo>
                      <a:pt x="60" y="59"/>
                      <a:pt x="65" y="61"/>
                      <a:pt x="72" y="64"/>
                    </a:cubicBezTo>
                    <a:cubicBezTo>
                      <a:pt x="87" y="72"/>
                      <a:pt x="87" y="72"/>
                      <a:pt x="87" y="72"/>
                    </a:cubicBezTo>
                    <a:cubicBezTo>
                      <a:pt x="96" y="79"/>
                      <a:pt x="96" y="79"/>
                      <a:pt x="96" y="79"/>
                    </a:cubicBezTo>
                    <a:cubicBezTo>
                      <a:pt x="100" y="83"/>
                      <a:pt x="103" y="85"/>
                      <a:pt x="105" y="85"/>
                    </a:cubicBezTo>
                    <a:cubicBezTo>
                      <a:pt x="105" y="85"/>
                      <a:pt x="105" y="85"/>
                      <a:pt x="106" y="85"/>
                    </a:cubicBezTo>
                    <a:cubicBezTo>
                      <a:pt x="109" y="84"/>
                      <a:pt x="108" y="80"/>
                      <a:pt x="104" y="70"/>
                    </a:cubicBezTo>
                    <a:cubicBezTo>
                      <a:pt x="96" y="54"/>
                      <a:pt x="96" y="54"/>
                      <a:pt x="96" y="54"/>
                    </a:cubicBezTo>
                    <a:cubicBezTo>
                      <a:pt x="91" y="45"/>
                      <a:pt x="94" y="35"/>
                      <a:pt x="104" y="25"/>
                    </a:cubicBezTo>
                    <a:cubicBezTo>
                      <a:pt x="113" y="17"/>
                      <a:pt x="113" y="17"/>
                      <a:pt x="113" y="17"/>
                    </a:cubicBezTo>
                    <a:cubicBezTo>
                      <a:pt x="116" y="15"/>
                      <a:pt x="118" y="15"/>
                      <a:pt x="120" y="15"/>
                    </a:cubicBezTo>
                    <a:cubicBezTo>
                      <a:pt x="122" y="15"/>
                      <a:pt x="123" y="15"/>
                      <a:pt x="124" y="16"/>
                    </a:cubicBezTo>
                    <a:cubicBezTo>
                      <a:pt x="133" y="23"/>
                      <a:pt x="133" y="23"/>
                      <a:pt x="133" y="23"/>
                    </a:cubicBezTo>
                    <a:cubicBezTo>
                      <a:pt x="136" y="30"/>
                      <a:pt x="136" y="30"/>
                      <a:pt x="136" y="30"/>
                    </a:cubicBezTo>
                    <a:cubicBezTo>
                      <a:pt x="138" y="39"/>
                      <a:pt x="138" y="39"/>
                      <a:pt x="138" y="39"/>
                    </a:cubicBezTo>
                    <a:cubicBezTo>
                      <a:pt x="141" y="44"/>
                      <a:pt x="141" y="44"/>
                      <a:pt x="141" y="44"/>
                    </a:cubicBezTo>
                    <a:cubicBezTo>
                      <a:pt x="141" y="44"/>
                      <a:pt x="142" y="44"/>
                      <a:pt x="142" y="44"/>
                    </a:cubicBezTo>
                    <a:cubicBezTo>
                      <a:pt x="143" y="44"/>
                      <a:pt x="144" y="44"/>
                      <a:pt x="145" y="43"/>
                    </a:cubicBezTo>
                    <a:cubicBezTo>
                      <a:pt x="146" y="41"/>
                      <a:pt x="146" y="38"/>
                      <a:pt x="144" y="32"/>
                    </a:cubicBezTo>
                    <a:cubicBezTo>
                      <a:pt x="140" y="16"/>
                      <a:pt x="140" y="16"/>
                      <a:pt x="140" y="16"/>
                    </a:cubicBezTo>
                    <a:cubicBezTo>
                      <a:pt x="139" y="10"/>
                      <a:pt x="138" y="6"/>
                      <a:pt x="139" y="4"/>
                    </a:cubicBezTo>
                    <a:cubicBezTo>
                      <a:pt x="139" y="3"/>
                      <a:pt x="140" y="3"/>
                      <a:pt x="140" y="3"/>
                    </a:cubicBezTo>
                    <a:cubicBezTo>
                      <a:pt x="142" y="3"/>
                      <a:pt x="144" y="4"/>
                      <a:pt x="147" y="7"/>
                    </a:cubicBezTo>
                    <a:cubicBezTo>
                      <a:pt x="152" y="11"/>
                      <a:pt x="152" y="11"/>
                      <a:pt x="152" y="11"/>
                    </a:cubicBezTo>
                    <a:cubicBezTo>
                      <a:pt x="158" y="13"/>
                      <a:pt x="158" y="13"/>
                      <a:pt x="158" y="13"/>
                    </a:cubicBezTo>
                    <a:cubicBezTo>
                      <a:pt x="159" y="13"/>
                      <a:pt x="161" y="16"/>
                      <a:pt x="163" y="21"/>
                    </a:cubicBezTo>
                    <a:cubicBezTo>
                      <a:pt x="165" y="26"/>
                      <a:pt x="167" y="29"/>
                      <a:pt x="168" y="29"/>
                    </a:cubicBezTo>
                    <a:cubicBezTo>
                      <a:pt x="168" y="29"/>
                      <a:pt x="168" y="29"/>
                      <a:pt x="168" y="29"/>
                    </a:cubicBezTo>
                    <a:cubicBezTo>
                      <a:pt x="169" y="29"/>
                      <a:pt x="170" y="26"/>
                      <a:pt x="170" y="19"/>
                    </a:cubicBezTo>
                    <a:cubicBezTo>
                      <a:pt x="168" y="12"/>
                      <a:pt x="168" y="12"/>
                      <a:pt x="168" y="12"/>
                    </a:cubicBezTo>
                    <a:cubicBezTo>
                      <a:pt x="168" y="9"/>
                      <a:pt x="168" y="7"/>
                      <a:pt x="168" y="6"/>
                    </a:cubicBezTo>
                    <a:cubicBezTo>
                      <a:pt x="170" y="5"/>
                      <a:pt x="171" y="4"/>
                      <a:pt x="173" y="4"/>
                    </a:cubicBezTo>
                    <a:cubicBezTo>
                      <a:pt x="175" y="4"/>
                      <a:pt x="177" y="5"/>
                      <a:pt x="179" y="8"/>
                    </a:cubicBezTo>
                    <a:cubicBezTo>
                      <a:pt x="184" y="18"/>
                      <a:pt x="184" y="18"/>
                      <a:pt x="184" y="18"/>
                    </a:cubicBezTo>
                    <a:cubicBezTo>
                      <a:pt x="186" y="23"/>
                      <a:pt x="188" y="25"/>
                      <a:pt x="188" y="25"/>
                    </a:cubicBezTo>
                    <a:cubicBezTo>
                      <a:pt x="188" y="25"/>
                      <a:pt x="188" y="25"/>
                      <a:pt x="189" y="25"/>
                    </a:cubicBezTo>
                    <a:cubicBezTo>
                      <a:pt x="188" y="15"/>
                      <a:pt x="188" y="15"/>
                      <a:pt x="188" y="15"/>
                    </a:cubicBezTo>
                    <a:cubicBezTo>
                      <a:pt x="188" y="8"/>
                      <a:pt x="188" y="4"/>
                      <a:pt x="189" y="2"/>
                    </a:cubicBezTo>
                    <a:cubicBezTo>
                      <a:pt x="190" y="1"/>
                      <a:pt x="190" y="0"/>
                      <a:pt x="191" y="0"/>
                    </a:cubicBezTo>
                    <a:moveTo>
                      <a:pt x="191" y="2"/>
                    </a:moveTo>
                    <a:cubicBezTo>
                      <a:pt x="191" y="2"/>
                      <a:pt x="191" y="2"/>
                      <a:pt x="191" y="3"/>
                    </a:cubicBezTo>
                    <a:cubicBezTo>
                      <a:pt x="191" y="3"/>
                      <a:pt x="191" y="3"/>
                      <a:pt x="191" y="3"/>
                    </a:cubicBezTo>
                    <a:cubicBezTo>
                      <a:pt x="190" y="3"/>
                      <a:pt x="190" y="3"/>
                      <a:pt x="190" y="3"/>
                    </a:cubicBezTo>
                    <a:cubicBezTo>
                      <a:pt x="190" y="4"/>
                      <a:pt x="189" y="8"/>
                      <a:pt x="190" y="15"/>
                    </a:cubicBezTo>
                    <a:cubicBezTo>
                      <a:pt x="190" y="25"/>
                      <a:pt x="190" y="25"/>
                      <a:pt x="190" y="25"/>
                    </a:cubicBezTo>
                    <a:cubicBezTo>
                      <a:pt x="190" y="25"/>
                      <a:pt x="190" y="25"/>
                      <a:pt x="190" y="25"/>
                    </a:cubicBezTo>
                    <a:cubicBezTo>
                      <a:pt x="190" y="25"/>
                      <a:pt x="190" y="25"/>
                      <a:pt x="190" y="25"/>
                    </a:cubicBezTo>
                    <a:cubicBezTo>
                      <a:pt x="190" y="26"/>
                      <a:pt x="189" y="27"/>
                      <a:pt x="188" y="27"/>
                    </a:cubicBezTo>
                    <a:cubicBezTo>
                      <a:pt x="187" y="27"/>
                      <a:pt x="186" y="26"/>
                      <a:pt x="182" y="19"/>
                    </a:cubicBezTo>
                    <a:cubicBezTo>
                      <a:pt x="177" y="9"/>
                      <a:pt x="177" y="9"/>
                      <a:pt x="177" y="9"/>
                    </a:cubicBezTo>
                    <a:cubicBezTo>
                      <a:pt x="176" y="7"/>
                      <a:pt x="174" y="6"/>
                      <a:pt x="173" y="6"/>
                    </a:cubicBezTo>
                    <a:cubicBezTo>
                      <a:pt x="172" y="6"/>
                      <a:pt x="171" y="6"/>
                      <a:pt x="169" y="7"/>
                    </a:cubicBezTo>
                    <a:cubicBezTo>
                      <a:pt x="169" y="7"/>
                      <a:pt x="169" y="8"/>
                      <a:pt x="170" y="12"/>
                    </a:cubicBezTo>
                    <a:cubicBezTo>
                      <a:pt x="171" y="19"/>
                      <a:pt x="171" y="19"/>
                      <a:pt x="171" y="19"/>
                    </a:cubicBezTo>
                    <a:cubicBezTo>
                      <a:pt x="171" y="19"/>
                      <a:pt x="171" y="19"/>
                      <a:pt x="171" y="19"/>
                    </a:cubicBezTo>
                    <a:cubicBezTo>
                      <a:pt x="171" y="19"/>
                      <a:pt x="171" y="19"/>
                      <a:pt x="171" y="19"/>
                    </a:cubicBezTo>
                    <a:cubicBezTo>
                      <a:pt x="171" y="27"/>
                      <a:pt x="171" y="31"/>
                      <a:pt x="168" y="31"/>
                    </a:cubicBezTo>
                    <a:cubicBezTo>
                      <a:pt x="168" y="31"/>
                      <a:pt x="168" y="31"/>
                      <a:pt x="167" y="31"/>
                    </a:cubicBezTo>
                    <a:cubicBezTo>
                      <a:pt x="166" y="30"/>
                      <a:pt x="165" y="29"/>
                      <a:pt x="161" y="22"/>
                    </a:cubicBezTo>
                    <a:cubicBezTo>
                      <a:pt x="161" y="22"/>
                      <a:pt x="161" y="22"/>
                      <a:pt x="161" y="22"/>
                    </a:cubicBezTo>
                    <a:cubicBezTo>
                      <a:pt x="161" y="22"/>
                      <a:pt x="161" y="22"/>
                      <a:pt x="161" y="22"/>
                    </a:cubicBezTo>
                    <a:cubicBezTo>
                      <a:pt x="159" y="15"/>
                      <a:pt x="157" y="14"/>
                      <a:pt x="157" y="14"/>
                    </a:cubicBezTo>
                    <a:cubicBezTo>
                      <a:pt x="151" y="12"/>
                      <a:pt x="151" y="12"/>
                      <a:pt x="151" y="12"/>
                    </a:cubicBezTo>
                    <a:cubicBezTo>
                      <a:pt x="151" y="12"/>
                      <a:pt x="151" y="12"/>
                      <a:pt x="151" y="12"/>
                    </a:cubicBezTo>
                    <a:cubicBezTo>
                      <a:pt x="151" y="12"/>
                      <a:pt x="151" y="12"/>
                      <a:pt x="151" y="12"/>
                    </a:cubicBezTo>
                    <a:cubicBezTo>
                      <a:pt x="146" y="8"/>
                      <a:pt x="146" y="8"/>
                      <a:pt x="146" y="8"/>
                    </a:cubicBezTo>
                    <a:cubicBezTo>
                      <a:pt x="143" y="5"/>
                      <a:pt x="141" y="4"/>
                      <a:pt x="140" y="4"/>
                    </a:cubicBezTo>
                    <a:cubicBezTo>
                      <a:pt x="140" y="4"/>
                      <a:pt x="140" y="4"/>
                      <a:pt x="140" y="5"/>
                    </a:cubicBezTo>
                    <a:cubicBezTo>
                      <a:pt x="140" y="6"/>
                      <a:pt x="140" y="10"/>
                      <a:pt x="141" y="16"/>
                    </a:cubicBezTo>
                    <a:cubicBezTo>
                      <a:pt x="146" y="32"/>
                      <a:pt x="146" y="32"/>
                      <a:pt x="146" y="32"/>
                    </a:cubicBezTo>
                    <a:cubicBezTo>
                      <a:pt x="146" y="35"/>
                      <a:pt x="148" y="41"/>
                      <a:pt x="146" y="44"/>
                    </a:cubicBezTo>
                    <a:cubicBezTo>
                      <a:pt x="144" y="45"/>
                      <a:pt x="143" y="46"/>
                      <a:pt x="142" y="46"/>
                    </a:cubicBezTo>
                    <a:cubicBezTo>
                      <a:pt x="141" y="46"/>
                      <a:pt x="141" y="46"/>
                      <a:pt x="140" y="45"/>
                    </a:cubicBezTo>
                    <a:cubicBezTo>
                      <a:pt x="140" y="44"/>
                      <a:pt x="140" y="44"/>
                      <a:pt x="140" y="44"/>
                    </a:cubicBezTo>
                    <a:cubicBezTo>
                      <a:pt x="140" y="44"/>
                      <a:pt x="140" y="44"/>
                      <a:pt x="140" y="44"/>
                    </a:cubicBezTo>
                    <a:cubicBezTo>
                      <a:pt x="137" y="39"/>
                      <a:pt x="137" y="39"/>
                      <a:pt x="137" y="39"/>
                    </a:cubicBezTo>
                    <a:cubicBezTo>
                      <a:pt x="137" y="39"/>
                      <a:pt x="137" y="39"/>
                      <a:pt x="137" y="39"/>
                    </a:cubicBezTo>
                    <a:cubicBezTo>
                      <a:pt x="137" y="39"/>
                      <a:pt x="137" y="39"/>
                      <a:pt x="137" y="39"/>
                    </a:cubicBezTo>
                    <a:cubicBezTo>
                      <a:pt x="135" y="30"/>
                      <a:pt x="135" y="30"/>
                      <a:pt x="135" y="30"/>
                    </a:cubicBezTo>
                    <a:cubicBezTo>
                      <a:pt x="132" y="24"/>
                      <a:pt x="132" y="24"/>
                      <a:pt x="132" y="24"/>
                    </a:cubicBezTo>
                    <a:cubicBezTo>
                      <a:pt x="123" y="17"/>
                      <a:pt x="123" y="17"/>
                      <a:pt x="123" y="17"/>
                    </a:cubicBezTo>
                    <a:cubicBezTo>
                      <a:pt x="122" y="16"/>
                      <a:pt x="121" y="16"/>
                      <a:pt x="120" y="16"/>
                    </a:cubicBezTo>
                    <a:cubicBezTo>
                      <a:pt x="118" y="16"/>
                      <a:pt x="116" y="17"/>
                      <a:pt x="114" y="18"/>
                    </a:cubicBezTo>
                    <a:cubicBezTo>
                      <a:pt x="105" y="26"/>
                      <a:pt x="105" y="26"/>
                      <a:pt x="105" y="26"/>
                    </a:cubicBezTo>
                    <a:cubicBezTo>
                      <a:pt x="95" y="36"/>
                      <a:pt x="93" y="45"/>
                      <a:pt x="97" y="54"/>
                    </a:cubicBezTo>
                    <a:cubicBezTo>
                      <a:pt x="105" y="70"/>
                      <a:pt x="105" y="70"/>
                      <a:pt x="105" y="70"/>
                    </a:cubicBezTo>
                    <a:cubicBezTo>
                      <a:pt x="109" y="79"/>
                      <a:pt x="109" y="82"/>
                      <a:pt x="108" y="84"/>
                    </a:cubicBezTo>
                    <a:cubicBezTo>
                      <a:pt x="108" y="85"/>
                      <a:pt x="107" y="86"/>
                      <a:pt x="106" y="86"/>
                    </a:cubicBezTo>
                    <a:cubicBezTo>
                      <a:pt x="106" y="86"/>
                      <a:pt x="105" y="86"/>
                      <a:pt x="105" y="86"/>
                    </a:cubicBezTo>
                    <a:cubicBezTo>
                      <a:pt x="102" y="86"/>
                      <a:pt x="98" y="83"/>
                      <a:pt x="95" y="80"/>
                    </a:cubicBezTo>
                    <a:cubicBezTo>
                      <a:pt x="87" y="73"/>
                      <a:pt x="87" y="73"/>
                      <a:pt x="87" y="73"/>
                    </a:cubicBezTo>
                    <a:cubicBezTo>
                      <a:pt x="71" y="66"/>
                      <a:pt x="71" y="66"/>
                      <a:pt x="71" y="66"/>
                    </a:cubicBezTo>
                    <a:cubicBezTo>
                      <a:pt x="62" y="61"/>
                      <a:pt x="59" y="60"/>
                      <a:pt x="58" y="60"/>
                    </a:cubicBezTo>
                    <a:cubicBezTo>
                      <a:pt x="58" y="60"/>
                      <a:pt x="58" y="60"/>
                      <a:pt x="58" y="60"/>
                    </a:cubicBezTo>
                    <a:cubicBezTo>
                      <a:pt x="58" y="60"/>
                      <a:pt x="58" y="60"/>
                      <a:pt x="58" y="60"/>
                    </a:cubicBezTo>
                    <a:cubicBezTo>
                      <a:pt x="57" y="60"/>
                      <a:pt x="57" y="60"/>
                      <a:pt x="57" y="60"/>
                    </a:cubicBezTo>
                    <a:cubicBezTo>
                      <a:pt x="56" y="61"/>
                      <a:pt x="55" y="63"/>
                      <a:pt x="53" y="67"/>
                    </a:cubicBezTo>
                    <a:cubicBezTo>
                      <a:pt x="51" y="78"/>
                      <a:pt x="51" y="78"/>
                      <a:pt x="51" y="78"/>
                    </a:cubicBezTo>
                    <a:cubicBezTo>
                      <a:pt x="51" y="83"/>
                      <a:pt x="48" y="83"/>
                      <a:pt x="48" y="83"/>
                    </a:cubicBezTo>
                    <a:cubicBezTo>
                      <a:pt x="46" y="83"/>
                      <a:pt x="45" y="82"/>
                      <a:pt x="44" y="81"/>
                    </a:cubicBezTo>
                    <a:cubicBezTo>
                      <a:pt x="41" y="78"/>
                      <a:pt x="41" y="78"/>
                      <a:pt x="41" y="78"/>
                    </a:cubicBezTo>
                    <a:cubicBezTo>
                      <a:pt x="39" y="77"/>
                      <a:pt x="38" y="76"/>
                      <a:pt x="37" y="76"/>
                    </a:cubicBezTo>
                    <a:cubicBezTo>
                      <a:pt x="37" y="76"/>
                      <a:pt x="36" y="76"/>
                      <a:pt x="36" y="76"/>
                    </a:cubicBezTo>
                    <a:cubicBezTo>
                      <a:pt x="31" y="76"/>
                      <a:pt x="27" y="77"/>
                      <a:pt x="21" y="80"/>
                    </a:cubicBezTo>
                    <a:cubicBezTo>
                      <a:pt x="15" y="84"/>
                      <a:pt x="10" y="88"/>
                      <a:pt x="6" y="94"/>
                    </a:cubicBezTo>
                    <a:cubicBezTo>
                      <a:pt x="2" y="102"/>
                      <a:pt x="6" y="110"/>
                      <a:pt x="18" y="118"/>
                    </a:cubicBezTo>
                    <a:cubicBezTo>
                      <a:pt x="22" y="121"/>
                      <a:pt x="24" y="125"/>
                      <a:pt x="24" y="130"/>
                    </a:cubicBezTo>
                    <a:cubicBezTo>
                      <a:pt x="24" y="134"/>
                      <a:pt x="23" y="139"/>
                      <a:pt x="21" y="143"/>
                    </a:cubicBezTo>
                    <a:cubicBezTo>
                      <a:pt x="20" y="143"/>
                      <a:pt x="20" y="144"/>
                      <a:pt x="20" y="145"/>
                    </a:cubicBezTo>
                    <a:cubicBezTo>
                      <a:pt x="22" y="148"/>
                      <a:pt x="22" y="148"/>
                      <a:pt x="22" y="148"/>
                    </a:cubicBezTo>
                    <a:cubicBezTo>
                      <a:pt x="22" y="148"/>
                      <a:pt x="23" y="148"/>
                      <a:pt x="23" y="148"/>
                    </a:cubicBezTo>
                    <a:cubicBezTo>
                      <a:pt x="23" y="148"/>
                      <a:pt x="25" y="147"/>
                      <a:pt x="28" y="139"/>
                    </a:cubicBezTo>
                    <a:cubicBezTo>
                      <a:pt x="29" y="136"/>
                      <a:pt x="30" y="133"/>
                      <a:pt x="33" y="131"/>
                    </a:cubicBezTo>
                    <a:cubicBezTo>
                      <a:pt x="33" y="131"/>
                      <a:pt x="33" y="131"/>
                      <a:pt x="33" y="131"/>
                    </a:cubicBezTo>
                    <a:cubicBezTo>
                      <a:pt x="33" y="130"/>
                      <a:pt x="33" y="130"/>
                      <a:pt x="33" y="130"/>
                    </a:cubicBezTo>
                    <a:cubicBezTo>
                      <a:pt x="42" y="124"/>
                      <a:pt x="42" y="124"/>
                      <a:pt x="42" y="124"/>
                    </a:cubicBezTo>
                    <a:cubicBezTo>
                      <a:pt x="42" y="124"/>
                      <a:pt x="42" y="124"/>
                      <a:pt x="42" y="124"/>
                    </a:cubicBezTo>
                    <a:cubicBezTo>
                      <a:pt x="42" y="124"/>
                      <a:pt x="42" y="124"/>
                      <a:pt x="42" y="124"/>
                    </a:cubicBezTo>
                    <a:cubicBezTo>
                      <a:pt x="46" y="122"/>
                      <a:pt x="48" y="121"/>
                      <a:pt x="51" y="121"/>
                    </a:cubicBezTo>
                    <a:cubicBezTo>
                      <a:pt x="52" y="121"/>
                      <a:pt x="52" y="121"/>
                      <a:pt x="52" y="121"/>
                    </a:cubicBezTo>
                    <a:cubicBezTo>
                      <a:pt x="56" y="121"/>
                      <a:pt x="59" y="123"/>
                      <a:pt x="61" y="126"/>
                    </a:cubicBezTo>
                    <a:cubicBezTo>
                      <a:pt x="62" y="127"/>
                      <a:pt x="62" y="130"/>
                      <a:pt x="61" y="141"/>
                    </a:cubicBezTo>
                    <a:cubicBezTo>
                      <a:pt x="60" y="158"/>
                      <a:pt x="60" y="158"/>
                      <a:pt x="60" y="158"/>
                    </a:cubicBezTo>
                    <a:cubicBezTo>
                      <a:pt x="60" y="159"/>
                      <a:pt x="60" y="159"/>
                      <a:pt x="60" y="159"/>
                    </a:cubicBezTo>
                    <a:cubicBezTo>
                      <a:pt x="61" y="156"/>
                      <a:pt x="63" y="155"/>
                      <a:pt x="65" y="155"/>
                    </a:cubicBezTo>
                    <a:cubicBezTo>
                      <a:pt x="69" y="154"/>
                      <a:pt x="69" y="154"/>
                      <a:pt x="69" y="154"/>
                    </a:cubicBezTo>
                    <a:cubicBezTo>
                      <a:pt x="73" y="152"/>
                      <a:pt x="73" y="152"/>
                      <a:pt x="73" y="152"/>
                    </a:cubicBezTo>
                    <a:cubicBezTo>
                      <a:pt x="73" y="152"/>
                      <a:pt x="73" y="152"/>
                      <a:pt x="73" y="152"/>
                    </a:cubicBezTo>
                    <a:cubicBezTo>
                      <a:pt x="73" y="152"/>
                      <a:pt x="73" y="152"/>
                      <a:pt x="73" y="152"/>
                    </a:cubicBezTo>
                    <a:cubicBezTo>
                      <a:pt x="74" y="152"/>
                      <a:pt x="75" y="152"/>
                      <a:pt x="75" y="152"/>
                    </a:cubicBezTo>
                    <a:cubicBezTo>
                      <a:pt x="77" y="152"/>
                      <a:pt x="79" y="152"/>
                      <a:pt x="79" y="156"/>
                    </a:cubicBezTo>
                    <a:cubicBezTo>
                      <a:pt x="80" y="159"/>
                      <a:pt x="81" y="160"/>
                      <a:pt x="83" y="160"/>
                    </a:cubicBezTo>
                    <a:cubicBezTo>
                      <a:pt x="84" y="160"/>
                      <a:pt x="85" y="159"/>
                      <a:pt x="86" y="159"/>
                    </a:cubicBezTo>
                    <a:cubicBezTo>
                      <a:pt x="90" y="158"/>
                      <a:pt x="94" y="155"/>
                      <a:pt x="96" y="153"/>
                    </a:cubicBezTo>
                    <a:cubicBezTo>
                      <a:pt x="105" y="143"/>
                      <a:pt x="105" y="143"/>
                      <a:pt x="105" y="143"/>
                    </a:cubicBezTo>
                    <a:cubicBezTo>
                      <a:pt x="106" y="142"/>
                      <a:pt x="108" y="141"/>
                      <a:pt x="110" y="140"/>
                    </a:cubicBezTo>
                    <a:cubicBezTo>
                      <a:pt x="111" y="140"/>
                      <a:pt x="112" y="140"/>
                      <a:pt x="113" y="140"/>
                    </a:cubicBezTo>
                    <a:cubicBezTo>
                      <a:pt x="115" y="140"/>
                      <a:pt x="117" y="140"/>
                      <a:pt x="118" y="142"/>
                    </a:cubicBezTo>
                    <a:cubicBezTo>
                      <a:pt x="126" y="152"/>
                      <a:pt x="126" y="152"/>
                      <a:pt x="126" y="152"/>
                    </a:cubicBezTo>
                    <a:cubicBezTo>
                      <a:pt x="126" y="152"/>
                      <a:pt x="126" y="152"/>
                      <a:pt x="126" y="152"/>
                    </a:cubicBezTo>
                    <a:cubicBezTo>
                      <a:pt x="127" y="152"/>
                      <a:pt x="127" y="152"/>
                      <a:pt x="127" y="152"/>
                    </a:cubicBezTo>
                    <a:cubicBezTo>
                      <a:pt x="128" y="156"/>
                      <a:pt x="128" y="156"/>
                      <a:pt x="128" y="156"/>
                    </a:cubicBezTo>
                    <a:cubicBezTo>
                      <a:pt x="128" y="157"/>
                      <a:pt x="128" y="157"/>
                      <a:pt x="128" y="157"/>
                    </a:cubicBezTo>
                    <a:cubicBezTo>
                      <a:pt x="127" y="158"/>
                      <a:pt x="127" y="158"/>
                      <a:pt x="127" y="158"/>
                    </a:cubicBezTo>
                    <a:cubicBezTo>
                      <a:pt x="102" y="171"/>
                      <a:pt x="102" y="171"/>
                      <a:pt x="102" y="171"/>
                    </a:cubicBezTo>
                    <a:cubicBezTo>
                      <a:pt x="97" y="174"/>
                      <a:pt x="94" y="178"/>
                      <a:pt x="93" y="182"/>
                    </a:cubicBezTo>
                    <a:cubicBezTo>
                      <a:pt x="90" y="187"/>
                      <a:pt x="89" y="191"/>
                      <a:pt x="89" y="195"/>
                    </a:cubicBezTo>
                    <a:cubicBezTo>
                      <a:pt x="89" y="198"/>
                      <a:pt x="90" y="201"/>
                      <a:pt x="93" y="204"/>
                    </a:cubicBezTo>
                    <a:cubicBezTo>
                      <a:pt x="93" y="204"/>
                      <a:pt x="93" y="204"/>
                      <a:pt x="93" y="204"/>
                    </a:cubicBezTo>
                    <a:cubicBezTo>
                      <a:pt x="94" y="204"/>
                      <a:pt x="94" y="204"/>
                      <a:pt x="94" y="204"/>
                    </a:cubicBezTo>
                    <a:cubicBezTo>
                      <a:pt x="100" y="212"/>
                      <a:pt x="100" y="212"/>
                      <a:pt x="100" y="212"/>
                    </a:cubicBezTo>
                    <a:cubicBezTo>
                      <a:pt x="100" y="213"/>
                      <a:pt x="100" y="213"/>
                      <a:pt x="100" y="213"/>
                    </a:cubicBezTo>
                    <a:cubicBezTo>
                      <a:pt x="100" y="214"/>
                      <a:pt x="100" y="214"/>
                      <a:pt x="100" y="214"/>
                    </a:cubicBezTo>
                    <a:cubicBezTo>
                      <a:pt x="99" y="215"/>
                      <a:pt x="99" y="216"/>
                      <a:pt x="94" y="218"/>
                    </a:cubicBezTo>
                    <a:cubicBezTo>
                      <a:pt x="94" y="218"/>
                      <a:pt x="93" y="218"/>
                      <a:pt x="93" y="218"/>
                    </a:cubicBezTo>
                    <a:cubicBezTo>
                      <a:pt x="92" y="218"/>
                      <a:pt x="90" y="216"/>
                      <a:pt x="89" y="213"/>
                    </a:cubicBezTo>
                    <a:cubicBezTo>
                      <a:pt x="88" y="213"/>
                      <a:pt x="88" y="213"/>
                      <a:pt x="88" y="213"/>
                    </a:cubicBezTo>
                    <a:cubicBezTo>
                      <a:pt x="82" y="204"/>
                      <a:pt x="82" y="204"/>
                      <a:pt x="82" y="204"/>
                    </a:cubicBezTo>
                    <a:cubicBezTo>
                      <a:pt x="75" y="194"/>
                      <a:pt x="69" y="190"/>
                      <a:pt x="64" y="190"/>
                    </a:cubicBezTo>
                    <a:cubicBezTo>
                      <a:pt x="54" y="191"/>
                      <a:pt x="54" y="191"/>
                      <a:pt x="54" y="191"/>
                    </a:cubicBezTo>
                    <a:cubicBezTo>
                      <a:pt x="52" y="192"/>
                      <a:pt x="52" y="192"/>
                      <a:pt x="52" y="192"/>
                    </a:cubicBezTo>
                    <a:cubicBezTo>
                      <a:pt x="54" y="209"/>
                      <a:pt x="54" y="209"/>
                      <a:pt x="54" y="209"/>
                    </a:cubicBezTo>
                    <a:cubicBezTo>
                      <a:pt x="54" y="209"/>
                      <a:pt x="54" y="209"/>
                      <a:pt x="54" y="209"/>
                    </a:cubicBezTo>
                    <a:cubicBezTo>
                      <a:pt x="54" y="209"/>
                      <a:pt x="54" y="209"/>
                      <a:pt x="54" y="209"/>
                    </a:cubicBezTo>
                    <a:cubicBezTo>
                      <a:pt x="54" y="210"/>
                      <a:pt x="54" y="210"/>
                      <a:pt x="54" y="211"/>
                    </a:cubicBezTo>
                    <a:cubicBezTo>
                      <a:pt x="56" y="208"/>
                      <a:pt x="56" y="208"/>
                      <a:pt x="56" y="208"/>
                    </a:cubicBezTo>
                    <a:cubicBezTo>
                      <a:pt x="58" y="207"/>
                      <a:pt x="58" y="207"/>
                      <a:pt x="58" y="207"/>
                    </a:cubicBezTo>
                    <a:cubicBezTo>
                      <a:pt x="58" y="209"/>
                      <a:pt x="58" y="209"/>
                      <a:pt x="58" y="209"/>
                    </a:cubicBezTo>
                    <a:cubicBezTo>
                      <a:pt x="68" y="230"/>
                      <a:pt x="68" y="230"/>
                      <a:pt x="68" y="230"/>
                    </a:cubicBezTo>
                    <a:cubicBezTo>
                      <a:pt x="72" y="238"/>
                      <a:pt x="76" y="244"/>
                      <a:pt x="81" y="247"/>
                    </a:cubicBezTo>
                    <a:cubicBezTo>
                      <a:pt x="88" y="253"/>
                      <a:pt x="92" y="256"/>
                      <a:pt x="92" y="259"/>
                    </a:cubicBezTo>
                    <a:cubicBezTo>
                      <a:pt x="92" y="261"/>
                      <a:pt x="92" y="262"/>
                      <a:pt x="91" y="263"/>
                    </a:cubicBezTo>
                    <a:cubicBezTo>
                      <a:pt x="89" y="264"/>
                      <a:pt x="89" y="264"/>
                      <a:pt x="89" y="264"/>
                    </a:cubicBezTo>
                    <a:cubicBezTo>
                      <a:pt x="89" y="264"/>
                      <a:pt x="89" y="264"/>
                      <a:pt x="89" y="264"/>
                    </a:cubicBezTo>
                    <a:cubicBezTo>
                      <a:pt x="89" y="264"/>
                      <a:pt x="89" y="264"/>
                      <a:pt x="89" y="264"/>
                    </a:cubicBezTo>
                    <a:cubicBezTo>
                      <a:pt x="87" y="266"/>
                      <a:pt x="87" y="266"/>
                      <a:pt x="87" y="266"/>
                    </a:cubicBezTo>
                    <a:cubicBezTo>
                      <a:pt x="87" y="266"/>
                      <a:pt x="87" y="266"/>
                      <a:pt x="87" y="266"/>
                    </a:cubicBezTo>
                    <a:cubicBezTo>
                      <a:pt x="87" y="266"/>
                      <a:pt x="87" y="266"/>
                      <a:pt x="87" y="266"/>
                    </a:cubicBezTo>
                    <a:cubicBezTo>
                      <a:pt x="86" y="266"/>
                      <a:pt x="86" y="266"/>
                      <a:pt x="86" y="266"/>
                    </a:cubicBezTo>
                    <a:cubicBezTo>
                      <a:pt x="82" y="266"/>
                      <a:pt x="77" y="263"/>
                      <a:pt x="70" y="258"/>
                    </a:cubicBezTo>
                    <a:cubicBezTo>
                      <a:pt x="67" y="256"/>
                      <a:pt x="65" y="255"/>
                      <a:pt x="62" y="255"/>
                    </a:cubicBezTo>
                    <a:cubicBezTo>
                      <a:pt x="61" y="255"/>
                      <a:pt x="60" y="255"/>
                      <a:pt x="58" y="256"/>
                    </a:cubicBezTo>
                    <a:cubicBezTo>
                      <a:pt x="54" y="257"/>
                      <a:pt x="51" y="260"/>
                      <a:pt x="49" y="264"/>
                    </a:cubicBezTo>
                    <a:cubicBezTo>
                      <a:pt x="49" y="264"/>
                      <a:pt x="49" y="264"/>
                      <a:pt x="49" y="264"/>
                    </a:cubicBezTo>
                    <a:cubicBezTo>
                      <a:pt x="49" y="264"/>
                      <a:pt x="49" y="264"/>
                      <a:pt x="49" y="264"/>
                    </a:cubicBezTo>
                    <a:cubicBezTo>
                      <a:pt x="46" y="268"/>
                      <a:pt x="45" y="271"/>
                      <a:pt x="44" y="275"/>
                    </a:cubicBezTo>
                    <a:cubicBezTo>
                      <a:pt x="44" y="275"/>
                      <a:pt x="44" y="275"/>
                      <a:pt x="44" y="275"/>
                    </a:cubicBezTo>
                    <a:cubicBezTo>
                      <a:pt x="44" y="275"/>
                      <a:pt x="44" y="275"/>
                      <a:pt x="44" y="275"/>
                    </a:cubicBezTo>
                    <a:cubicBezTo>
                      <a:pt x="43" y="279"/>
                      <a:pt x="44" y="282"/>
                      <a:pt x="45" y="283"/>
                    </a:cubicBezTo>
                    <a:cubicBezTo>
                      <a:pt x="57" y="285"/>
                      <a:pt x="57" y="285"/>
                      <a:pt x="57" y="285"/>
                    </a:cubicBezTo>
                    <a:cubicBezTo>
                      <a:pt x="60" y="286"/>
                      <a:pt x="62" y="287"/>
                      <a:pt x="63" y="289"/>
                    </a:cubicBezTo>
                    <a:cubicBezTo>
                      <a:pt x="65" y="292"/>
                      <a:pt x="65" y="297"/>
                      <a:pt x="63" y="302"/>
                    </a:cubicBezTo>
                    <a:cubicBezTo>
                      <a:pt x="63" y="304"/>
                      <a:pt x="63" y="306"/>
                      <a:pt x="64" y="307"/>
                    </a:cubicBezTo>
                    <a:cubicBezTo>
                      <a:pt x="76" y="311"/>
                      <a:pt x="76" y="311"/>
                      <a:pt x="76" y="311"/>
                    </a:cubicBezTo>
                    <a:cubicBezTo>
                      <a:pt x="76" y="311"/>
                      <a:pt x="76" y="311"/>
                      <a:pt x="76" y="311"/>
                    </a:cubicBezTo>
                    <a:cubicBezTo>
                      <a:pt x="76" y="311"/>
                      <a:pt x="76" y="311"/>
                      <a:pt x="76" y="311"/>
                    </a:cubicBezTo>
                    <a:cubicBezTo>
                      <a:pt x="78" y="313"/>
                      <a:pt x="79" y="315"/>
                      <a:pt x="79" y="318"/>
                    </a:cubicBezTo>
                    <a:cubicBezTo>
                      <a:pt x="79" y="324"/>
                      <a:pt x="76" y="328"/>
                      <a:pt x="70" y="328"/>
                    </a:cubicBezTo>
                    <a:cubicBezTo>
                      <a:pt x="65" y="327"/>
                      <a:pt x="61" y="325"/>
                      <a:pt x="57" y="322"/>
                    </a:cubicBezTo>
                    <a:cubicBezTo>
                      <a:pt x="57" y="322"/>
                      <a:pt x="57" y="322"/>
                      <a:pt x="57" y="322"/>
                    </a:cubicBezTo>
                    <a:cubicBezTo>
                      <a:pt x="57" y="321"/>
                      <a:pt x="57" y="321"/>
                      <a:pt x="57" y="321"/>
                    </a:cubicBezTo>
                    <a:cubicBezTo>
                      <a:pt x="50" y="311"/>
                      <a:pt x="50" y="311"/>
                      <a:pt x="50" y="311"/>
                    </a:cubicBezTo>
                    <a:cubicBezTo>
                      <a:pt x="50" y="311"/>
                      <a:pt x="50" y="311"/>
                      <a:pt x="50" y="311"/>
                    </a:cubicBezTo>
                    <a:cubicBezTo>
                      <a:pt x="50" y="311"/>
                      <a:pt x="50" y="311"/>
                      <a:pt x="50" y="311"/>
                    </a:cubicBezTo>
                    <a:cubicBezTo>
                      <a:pt x="48" y="307"/>
                      <a:pt x="45" y="305"/>
                      <a:pt x="42" y="305"/>
                    </a:cubicBezTo>
                    <a:cubicBezTo>
                      <a:pt x="36" y="305"/>
                      <a:pt x="35" y="306"/>
                      <a:pt x="35" y="307"/>
                    </a:cubicBezTo>
                    <a:cubicBezTo>
                      <a:pt x="35" y="308"/>
                      <a:pt x="35" y="308"/>
                      <a:pt x="35" y="308"/>
                    </a:cubicBezTo>
                    <a:cubicBezTo>
                      <a:pt x="35" y="308"/>
                      <a:pt x="35" y="308"/>
                      <a:pt x="35" y="308"/>
                    </a:cubicBezTo>
                    <a:cubicBezTo>
                      <a:pt x="35" y="309"/>
                      <a:pt x="35" y="311"/>
                      <a:pt x="38" y="317"/>
                    </a:cubicBezTo>
                    <a:cubicBezTo>
                      <a:pt x="38" y="317"/>
                      <a:pt x="38" y="317"/>
                      <a:pt x="38" y="317"/>
                    </a:cubicBezTo>
                    <a:cubicBezTo>
                      <a:pt x="38" y="317"/>
                      <a:pt x="38" y="317"/>
                      <a:pt x="38" y="317"/>
                    </a:cubicBezTo>
                    <a:cubicBezTo>
                      <a:pt x="42" y="324"/>
                      <a:pt x="42" y="324"/>
                      <a:pt x="42" y="324"/>
                    </a:cubicBezTo>
                    <a:cubicBezTo>
                      <a:pt x="42" y="324"/>
                      <a:pt x="42" y="324"/>
                      <a:pt x="42" y="324"/>
                    </a:cubicBezTo>
                    <a:cubicBezTo>
                      <a:pt x="42" y="324"/>
                      <a:pt x="42" y="324"/>
                      <a:pt x="42" y="324"/>
                    </a:cubicBezTo>
                    <a:cubicBezTo>
                      <a:pt x="42" y="329"/>
                      <a:pt x="42" y="329"/>
                      <a:pt x="42" y="329"/>
                    </a:cubicBezTo>
                    <a:cubicBezTo>
                      <a:pt x="42" y="330"/>
                      <a:pt x="42" y="330"/>
                      <a:pt x="42" y="330"/>
                    </a:cubicBezTo>
                    <a:cubicBezTo>
                      <a:pt x="41" y="331"/>
                      <a:pt x="41" y="331"/>
                      <a:pt x="41" y="331"/>
                    </a:cubicBezTo>
                    <a:cubicBezTo>
                      <a:pt x="34" y="332"/>
                      <a:pt x="34" y="332"/>
                      <a:pt x="34" y="332"/>
                    </a:cubicBezTo>
                    <a:cubicBezTo>
                      <a:pt x="30" y="337"/>
                      <a:pt x="30" y="337"/>
                      <a:pt x="30" y="337"/>
                    </a:cubicBezTo>
                    <a:cubicBezTo>
                      <a:pt x="30" y="337"/>
                      <a:pt x="30" y="337"/>
                      <a:pt x="30" y="337"/>
                    </a:cubicBezTo>
                    <a:cubicBezTo>
                      <a:pt x="30" y="337"/>
                      <a:pt x="30" y="337"/>
                      <a:pt x="30" y="337"/>
                    </a:cubicBezTo>
                    <a:cubicBezTo>
                      <a:pt x="26" y="341"/>
                      <a:pt x="26" y="341"/>
                      <a:pt x="26" y="341"/>
                    </a:cubicBezTo>
                    <a:cubicBezTo>
                      <a:pt x="26" y="341"/>
                      <a:pt x="26" y="341"/>
                      <a:pt x="26" y="341"/>
                    </a:cubicBezTo>
                    <a:cubicBezTo>
                      <a:pt x="25" y="341"/>
                      <a:pt x="25" y="341"/>
                      <a:pt x="25" y="341"/>
                    </a:cubicBezTo>
                    <a:cubicBezTo>
                      <a:pt x="24" y="341"/>
                      <a:pt x="23" y="342"/>
                      <a:pt x="23" y="343"/>
                    </a:cubicBezTo>
                    <a:cubicBezTo>
                      <a:pt x="22" y="346"/>
                      <a:pt x="22" y="349"/>
                      <a:pt x="23" y="351"/>
                    </a:cubicBezTo>
                    <a:cubicBezTo>
                      <a:pt x="24" y="351"/>
                      <a:pt x="24" y="351"/>
                      <a:pt x="24" y="351"/>
                    </a:cubicBezTo>
                    <a:cubicBezTo>
                      <a:pt x="24" y="351"/>
                      <a:pt x="24" y="351"/>
                      <a:pt x="24" y="351"/>
                    </a:cubicBezTo>
                    <a:cubicBezTo>
                      <a:pt x="24" y="353"/>
                      <a:pt x="25" y="355"/>
                      <a:pt x="27" y="357"/>
                    </a:cubicBezTo>
                    <a:cubicBezTo>
                      <a:pt x="30" y="357"/>
                      <a:pt x="30" y="357"/>
                      <a:pt x="30" y="357"/>
                    </a:cubicBezTo>
                    <a:cubicBezTo>
                      <a:pt x="31" y="356"/>
                      <a:pt x="31" y="354"/>
                      <a:pt x="31" y="351"/>
                    </a:cubicBezTo>
                    <a:cubicBezTo>
                      <a:pt x="31" y="349"/>
                      <a:pt x="31" y="349"/>
                      <a:pt x="31" y="349"/>
                    </a:cubicBezTo>
                    <a:cubicBezTo>
                      <a:pt x="33" y="350"/>
                      <a:pt x="33" y="350"/>
                      <a:pt x="33" y="350"/>
                    </a:cubicBezTo>
                    <a:cubicBezTo>
                      <a:pt x="38" y="351"/>
                      <a:pt x="38" y="351"/>
                      <a:pt x="38" y="351"/>
                    </a:cubicBezTo>
                    <a:cubicBezTo>
                      <a:pt x="38" y="351"/>
                      <a:pt x="38" y="351"/>
                      <a:pt x="38" y="351"/>
                    </a:cubicBezTo>
                    <a:cubicBezTo>
                      <a:pt x="38" y="351"/>
                      <a:pt x="38" y="351"/>
                      <a:pt x="38" y="351"/>
                    </a:cubicBezTo>
                    <a:cubicBezTo>
                      <a:pt x="49" y="357"/>
                      <a:pt x="49" y="357"/>
                      <a:pt x="49" y="357"/>
                    </a:cubicBezTo>
                    <a:cubicBezTo>
                      <a:pt x="53" y="359"/>
                      <a:pt x="57" y="360"/>
                      <a:pt x="59" y="360"/>
                    </a:cubicBezTo>
                    <a:cubicBezTo>
                      <a:pt x="62" y="360"/>
                      <a:pt x="63" y="358"/>
                      <a:pt x="63" y="356"/>
                    </a:cubicBezTo>
                    <a:cubicBezTo>
                      <a:pt x="61" y="345"/>
                      <a:pt x="61" y="345"/>
                      <a:pt x="61" y="345"/>
                    </a:cubicBezTo>
                    <a:cubicBezTo>
                      <a:pt x="61" y="345"/>
                      <a:pt x="61" y="345"/>
                      <a:pt x="61" y="345"/>
                    </a:cubicBezTo>
                    <a:cubicBezTo>
                      <a:pt x="61" y="345"/>
                      <a:pt x="61" y="345"/>
                      <a:pt x="61" y="345"/>
                    </a:cubicBezTo>
                    <a:cubicBezTo>
                      <a:pt x="61" y="343"/>
                      <a:pt x="63" y="342"/>
                      <a:pt x="63" y="342"/>
                    </a:cubicBezTo>
                    <a:cubicBezTo>
                      <a:pt x="64" y="342"/>
                      <a:pt x="65" y="343"/>
                      <a:pt x="69" y="349"/>
                    </a:cubicBezTo>
                    <a:cubicBezTo>
                      <a:pt x="71" y="351"/>
                      <a:pt x="73" y="353"/>
                      <a:pt x="76" y="355"/>
                    </a:cubicBezTo>
                    <a:cubicBezTo>
                      <a:pt x="78" y="356"/>
                      <a:pt x="81" y="357"/>
                      <a:pt x="83" y="358"/>
                    </a:cubicBezTo>
                    <a:cubicBezTo>
                      <a:pt x="82" y="354"/>
                      <a:pt x="81" y="351"/>
                      <a:pt x="83" y="349"/>
                    </a:cubicBezTo>
                    <a:cubicBezTo>
                      <a:pt x="83" y="349"/>
                      <a:pt x="84" y="348"/>
                      <a:pt x="86" y="348"/>
                    </a:cubicBezTo>
                    <a:cubicBezTo>
                      <a:pt x="86" y="348"/>
                      <a:pt x="87" y="348"/>
                      <a:pt x="88" y="348"/>
                    </a:cubicBezTo>
                    <a:cubicBezTo>
                      <a:pt x="88" y="348"/>
                      <a:pt x="88" y="348"/>
                      <a:pt x="88" y="348"/>
                    </a:cubicBezTo>
                    <a:cubicBezTo>
                      <a:pt x="88" y="348"/>
                      <a:pt x="88" y="348"/>
                      <a:pt x="88" y="348"/>
                    </a:cubicBezTo>
                    <a:cubicBezTo>
                      <a:pt x="93" y="350"/>
                      <a:pt x="93" y="350"/>
                      <a:pt x="93" y="350"/>
                    </a:cubicBezTo>
                    <a:cubicBezTo>
                      <a:pt x="93" y="350"/>
                      <a:pt x="93" y="350"/>
                      <a:pt x="93" y="350"/>
                    </a:cubicBezTo>
                    <a:cubicBezTo>
                      <a:pt x="93" y="351"/>
                      <a:pt x="93" y="351"/>
                      <a:pt x="93" y="351"/>
                    </a:cubicBezTo>
                    <a:cubicBezTo>
                      <a:pt x="97" y="354"/>
                      <a:pt x="97" y="354"/>
                      <a:pt x="97" y="354"/>
                    </a:cubicBezTo>
                    <a:cubicBezTo>
                      <a:pt x="98" y="354"/>
                      <a:pt x="98" y="354"/>
                      <a:pt x="98" y="354"/>
                    </a:cubicBezTo>
                    <a:cubicBezTo>
                      <a:pt x="98" y="355"/>
                      <a:pt x="98" y="355"/>
                      <a:pt x="98" y="355"/>
                    </a:cubicBezTo>
                    <a:cubicBezTo>
                      <a:pt x="102" y="363"/>
                      <a:pt x="102" y="363"/>
                      <a:pt x="102" y="363"/>
                    </a:cubicBezTo>
                    <a:cubicBezTo>
                      <a:pt x="102" y="363"/>
                      <a:pt x="102" y="363"/>
                      <a:pt x="102" y="363"/>
                    </a:cubicBezTo>
                    <a:cubicBezTo>
                      <a:pt x="103" y="363"/>
                      <a:pt x="103" y="363"/>
                      <a:pt x="103" y="363"/>
                    </a:cubicBezTo>
                    <a:cubicBezTo>
                      <a:pt x="105" y="361"/>
                      <a:pt x="107" y="360"/>
                      <a:pt x="111" y="359"/>
                    </a:cubicBezTo>
                    <a:cubicBezTo>
                      <a:pt x="120" y="355"/>
                      <a:pt x="120" y="355"/>
                      <a:pt x="120" y="355"/>
                    </a:cubicBezTo>
                    <a:cubicBezTo>
                      <a:pt x="122" y="353"/>
                      <a:pt x="123" y="350"/>
                      <a:pt x="123" y="346"/>
                    </a:cubicBezTo>
                    <a:cubicBezTo>
                      <a:pt x="123" y="340"/>
                      <a:pt x="120" y="336"/>
                      <a:pt x="113" y="334"/>
                    </a:cubicBezTo>
                    <a:cubicBezTo>
                      <a:pt x="93" y="329"/>
                      <a:pt x="93" y="329"/>
                      <a:pt x="93" y="329"/>
                    </a:cubicBezTo>
                    <a:cubicBezTo>
                      <a:pt x="91" y="329"/>
                      <a:pt x="89" y="328"/>
                      <a:pt x="88" y="326"/>
                    </a:cubicBezTo>
                    <a:cubicBezTo>
                      <a:pt x="88" y="325"/>
                      <a:pt x="88" y="323"/>
                      <a:pt x="89" y="321"/>
                    </a:cubicBezTo>
                    <a:cubicBezTo>
                      <a:pt x="90" y="317"/>
                      <a:pt x="93" y="315"/>
                      <a:pt x="97" y="315"/>
                    </a:cubicBezTo>
                    <a:cubicBezTo>
                      <a:pt x="97" y="315"/>
                      <a:pt x="97" y="315"/>
                      <a:pt x="97" y="315"/>
                    </a:cubicBezTo>
                    <a:cubicBezTo>
                      <a:pt x="97" y="315"/>
                      <a:pt x="97" y="315"/>
                      <a:pt x="97" y="315"/>
                    </a:cubicBezTo>
                    <a:cubicBezTo>
                      <a:pt x="117" y="318"/>
                      <a:pt x="117" y="318"/>
                      <a:pt x="117" y="318"/>
                    </a:cubicBezTo>
                    <a:cubicBezTo>
                      <a:pt x="119" y="318"/>
                      <a:pt x="120" y="317"/>
                      <a:pt x="121" y="316"/>
                    </a:cubicBezTo>
                    <a:cubicBezTo>
                      <a:pt x="122" y="314"/>
                      <a:pt x="123" y="310"/>
                      <a:pt x="119" y="300"/>
                    </a:cubicBezTo>
                    <a:cubicBezTo>
                      <a:pt x="117" y="296"/>
                      <a:pt x="117" y="294"/>
                      <a:pt x="118" y="292"/>
                    </a:cubicBezTo>
                    <a:cubicBezTo>
                      <a:pt x="119" y="291"/>
                      <a:pt x="121" y="291"/>
                      <a:pt x="123" y="291"/>
                    </a:cubicBezTo>
                    <a:cubicBezTo>
                      <a:pt x="123" y="291"/>
                      <a:pt x="124" y="291"/>
                      <a:pt x="125" y="291"/>
                    </a:cubicBezTo>
                    <a:cubicBezTo>
                      <a:pt x="126" y="291"/>
                      <a:pt x="126" y="291"/>
                      <a:pt x="126" y="291"/>
                    </a:cubicBezTo>
                    <a:cubicBezTo>
                      <a:pt x="126" y="291"/>
                      <a:pt x="126" y="291"/>
                      <a:pt x="126" y="291"/>
                    </a:cubicBezTo>
                    <a:cubicBezTo>
                      <a:pt x="136" y="294"/>
                      <a:pt x="136" y="294"/>
                      <a:pt x="136" y="294"/>
                    </a:cubicBezTo>
                    <a:cubicBezTo>
                      <a:pt x="138" y="295"/>
                      <a:pt x="138" y="295"/>
                      <a:pt x="138" y="295"/>
                    </a:cubicBezTo>
                    <a:cubicBezTo>
                      <a:pt x="139" y="295"/>
                      <a:pt x="139" y="295"/>
                      <a:pt x="140" y="294"/>
                    </a:cubicBezTo>
                    <a:cubicBezTo>
                      <a:pt x="140" y="294"/>
                      <a:pt x="140" y="294"/>
                      <a:pt x="140" y="293"/>
                    </a:cubicBezTo>
                    <a:cubicBezTo>
                      <a:pt x="138" y="288"/>
                      <a:pt x="138" y="288"/>
                      <a:pt x="138" y="288"/>
                    </a:cubicBezTo>
                    <a:cubicBezTo>
                      <a:pt x="137" y="285"/>
                      <a:pt x="137" y="282"/>
                      <a:pt x="138" y="280"/>
                    </a:cubicBezTo>
                    <a:cubicBezTo>
                      <a:pt x="139" y="280"/>
                      <a:pt x="139" y="280"/>
                      <a:pt x="139" y="280"/>
                    </a:cubicBezTo>
                    <a:cubicBezTo>
                      <a:pt x="139" y="280"/>
                      <a:pt x="139" y="280"/>
                      <a:pt x="139" y="280"/>
                    </a:cubicBezTo>
                    <a:cubicBezTo>
                      <a:pt x="141" y="279"/>
                      <a:pt x="141" y="279"/>
                      <a:pt x="141" y="279"/>
                    </a:cubicBezTo>
                    <a:cubicBezTo>
                      <a:pt x="141" y="279"/>
                      <a:pt x="141" y="279"/>
                      <a:pt x="141" y="279"/>
                    </a:cubicBezTo>
                    <a:cubicBezTo>
                      <a:pt x="141" y="279"/>
                      <a:pt x="141" y="279"/>
                      <a:pt x="141" y="279"/>
                    </a:cubicBezTo>
                    <a:cubicBezTo>
                      <a:pt x="143" y="280"/>
                      <a:pt x="143" y="280"/>
                      <a:pt x="143" y="280"/>
                    </a:cubicBezTo>
                    <a:cubicBezTo>
                      <a:pt x="144" y="280"/>
                      <a:pt x="145" y="279"/>
                      <a:pt x="145" y="277"/>
                    </a:cubicBezTo>
                    <a:cubicBezTo>
                      <a:pt x="145" y="277"/>
                      <a:pt x="145" y="277"/>
                      <a:pt x="145" y="277"/>
                    </a:cubicBezTo>
                    <a:cubicBezTo>
                      <a:pt x="145" y="276"/>
                      <a:pt x="145" y="276"/>
                      <a:pt x="145" y="276"/>
                    </a:cubicBezTo>
                    <a:cubicBezTo>
                      <a:pt x="151" y="253"/>
                      <a:pt x="151" y="253"/>
                      <a:pt x="151" y="253"/>
                    </a:cubicBezTo>
                    <a:cubicBezTo>
                      <a:pt x="152" y="243"/>
                      <a:pt x="149" y="238"/>
                      <a:pt x="141" y="237"/>
                    </a:cubicBezTo>
                    <a:cubicBezTo>
                      <a:pt x="136" y="237"/>
                      <a:pt x="136" y="237"/>
                      <a:pt x="136" y="237"/>
                    </a:cubicBezTo>
                    <a:cubicBezTo>
                      <a:pt x="135" y="237"/>
                      <a:pt x="135" y="237"/>
                      <a:pt x="135" y="237"/>
                    </a:cubicBezTo>
                    <a:cubicBezTo>
                      <a:pt x="135" y="237"/>
                      <a:pt x="135" y="237"/>
                      <a:pt x="135" y="237"/>
                    </a:cubicBezTo>
                    <a:cubicBezTo>
                      <a:pt x="134" y="237"/>
                      <a:pt x="134" y="237"/>
                      <a:pt x="134" y="237"/>
                    </a:cubicBezTo>
                    <a:cubicBezTo>
                      <a:pt x="134" y="236"/>
                      <a:pt x="134" y="236"/>
                      <a:pt x="134" y="236"/>
                    </a:cubicBezTo>
                    <a:cubicBezTo>
                      <a:pt x="133" y="236"/>
                      <a:pt x="132" y="236"/>
                      <a:pt x="132" y="235"/>
                    </a:cubicBezTo>
                    <a:cubicBezTo>
                      <a:pt x="131" y="234"/>
                      <a:pt x="131" y="234"/>
                      <a:pt x="131" y="234"/>
                    </a:cubicBezTo>
                    <a:cubicBezTo>
                      <a:pt x="132" y="234"/>
                      <a:pt x="132" y="234"/>
                      <a:pt x="132" y="234"/>
                    </a:cubicBezTo>
                    <a:cubicBezTo>
                      <a:pt x="132" y="225"/>
                      <a:pt x="132" y="225"/>
                      <a:pt x="132" y="225"/>
                    </a:cubicBezTo>
                    <a:cubicBezTo>
                      <a:pt x="132" y="221"/>
                      <a:pt x="134" y="219"/>
                      <a:pt x="137" y="219"/>
                    </a:cubicBezTo>
                    <a:cubicBezTo>
                      <a:pt x="138" y="219"/>
                      <a:pt x="138" y="219"/>
                      <a:pt x="138" y="219"/>
                    </a:cubicBezTo>
                    <a:cubicBezTo>
                      <a:pt x="138" y="219"/>
                      <a:pt x="138" y="219"/>
                      <a:pt x="138" y="219"/>
                    </a:cubicBezTo>
                    <a:cubicBezTo>
                      <a:pt x="138" y="219"/>
                      <a:pt x="138" y="219"/>
                      <a:pt x="138" y="219"/>
                    </a:cubicBezTo>
                    <a:cubicBezTo>
                      <a:pt x="161" y="225"/>
                      <a:pt x="161" y="225"/>
                      <a:pt x="161" y="225"/>
                    </a:cubicBezTo>
                    <a:cubicBezTo>
                      <a:pt x="162" y="225"/>
                      <a:pt x="162" y="225"/>
                      <a:pt x="163" y="225"/>
                    </a:cubicBezTo>
                    <a:cubicBezTo>
                      <a:pt x="164" y="225"/>
                      <a:pt x="165" y="224"/>
                      <a:pt x="165" y="223"/>
                    </a:cubicBezTo>
                    <a:cubicBezTo>
                      <a:pt x="162" y="219"/>
                      <a:pt x="162" y="219"/>
                      <a:pt x="162" y="219"/>
                    </a:cubicBezTo>
                    <a:cubicBezTo>
                      <a:pt x="158" y="212"/>
                      <a:pt x="158" y="212"/>
                      <a:pt x="158" y="212"/>
                    </a:cubicBezTo>
                    <a:cubicBezTo>
                      <a:pt x="154" y="206"/>
                      <a:pt x="154" y="201"/>
                      <a:pt x="158" y="198"/>
                    </a:cubicBezTo>
                    <a:cubicBezTo>
                      <a:pt x="160" y="197"/>
                      <a:pt x="162" y="196"/>
                      <a:pt x="164" y="196"/>
                    </a:cubicBezTo>
                    <a:cubicBezTo>
                      <a:pt x="165" y="196"/>
                      <a:pt x="166" y="196"/>
                      <a:pt x="167" y="197"/>
                    </a:cubicBezTo>
                    <a:cubicBezTo>
                      <a:pt x="167" y="197"/>
                      <a:pt x="167" y="197"/>
                      <a:pt x="167" y="197"/>
                    </a:cubicBezTo>
                    <a:cubicBezTo>
                      <a:pt x="167" y="197"/>
                      <a:pt x="167" y="197"/>
                      <a:pt x="167" y="197"/>
                    </a:cubicBezTo>
                    <a:cubicBezTo>
                      <a:pt x="174" y="202"/>
                      <a:pt x="174" y="202"/>
                      <a:pt x="174" y="202"/>
                    </a:cubicBezTo>
                    <a:cubicBezTo>
                      <a:pt x="176" y="204"/>
                      <a:pt x="178" y="205"/>
                      <a:pt x="180" y="205"/>
                    </a:cubicBezTo>
                    <a:cubicBezTo>
                      <a:pt x="183" y="205"/>
                      <a:pt x="186" y="203"/>
                      <a:pt x="190" y="200"/>
                    </a:cubicBezTo>
                    <a:cubicBezTo>
                      <a:pt x="192" y="197"/>
                      <a:pt x="193" y="195"/>
                      <a:pt x="193" y="191"/>
                    </a:cubicBezTo>
                    <a:cubicBezTo>
                      <a:pt x="192" y="181"/>
                      <a:pt x="192" y="181"/>
                      <a:pt x="192" y="181"/>
                    </a:cubicBezTo>
                    <a:cubicBezTo>
                      <a:pt x="191" y="178"/>
                      <a:pt x="192" y="175"/>
                      <a:pt x="193" y="173"/>
                    </a:cubicBezTo>
                    <a:cubicBezTo>
                      <a:pt x="194" y="170"/>
                      <a:pt x="197" y="169"/>
                      <a:pt x="201" y="169"/>
                    </a:cubicBezTo>
                    <a:cubicBezTo>
                      <a:pt x="204" y="160"/>
                      <a:pt x="210" y="151"/>
                      <a:pt x="218" y="140"/>
                    </a:cubicBezTo>
                    <a:cubicBezTo>
                      <a:pt x="225" y="131"/>
                      <a:pt x="232" y="123"/>
                      <a:pt x="239" y="116"/>
                    </a:cubicBezTo>
                    <a:cubicBezTo>
                      <a:pt x="239" y="116"/>
                      <a:pt x="240" y="114"/>
                      <a:pt x="238" y="108"/>
                    </a:cubicBezTo>
                    <a:cubicBezTo>
                      <a:pt x="237" y="104"/>
                      <a:pt x="236" y="103"/>
                      <a:pt x="236" y="103"/>
                    </a:cubicBezTo>
                    <a:cubicBezTo>
                      <a:pt x="236" y="103"/>
                      <a:pt x="236" y="103"/>
                      <a:pt x="236" y="103"/>
                    </a:cubicBezTo>
                    <a:cubicBezTo>
                      <a:pt x="229" y="107"/>
                      <a:pt x="225" y="109"/>
                      <a:pt x="223" y="109"/>
                    </a:cubicBezTo>
                    <a:cubicBezTo>
                      <a:pt x="222" y="109"/>
                      <a:pt x="221" y="109"/>
                      <a:pt x="220" y="108"/>
                    </a:cubicBezTo>
                    <a:cubicBezTo>
                      <a:pt x="218" y="106"/>
                      <a:pt x="217" y="100"/>
                      <a:pt x="217" y="88"/>
                    </a:cubicBezTo>
                    <a:cubicBezTo>
                      <a:pt x="217" y="86"/>
                      <a:pt x="219" y="83"/>
                      <a:pt x="225" y="79"/>
                    </a:cubicBezTo>
                    <a:cubicBezTo>
                      <a:pt x="230" y="75"/>
                      <a:pt x="235" y="73"/>
                      <a:pt x="238" y="73"/>
                    </a:cubicBezTo>
                    <a:cubicBezTo>
                      <a:pt x="240" y="73"/>
                      <a:pt x="244" y="75"/>
                      <a:pt x="248" y="77"/>
                    </a:cubicBezTo>
                    <a:cubicBezTo>
                      <a:pt x="249" y="78"/>
                      <a:pt x="252" y="80"/>
                      <a:pt x="253" y="80"/>
                    </a:cubicBezTo>
                    <a:cubicBezTo>
                      <a:pt x="257" y="79"/>
                      <a:pt x="259" y="76"/>
                      <a:pt x="263" y="72"/>
                    </a:cubicBezTo>
                    <a:cubicBezTo>
                      <a:pt x="265" y="69"/>
                      <a:pt x="267" y="65"/>
                      <a:pt x="269" y="59"/>
                    </a:cubicBezTo>
                    <a:cubicBezTo>
                      <a:pt x="270" y="54"/>
                      <a:pt x="270" y="49"/>
                      <a:pt x="269" y="46"/>
                    </a:cubicBezTo>
                    <a:cubicBezTo>
                      <a:pt x="267" y="41"/>
                      <a:pt x="264" y="38"/>
                      <a:pt x="259" y="37"/>
                    </a:cubicBezTo>
                    <a:cubicBezTo>
                      <a:pt x="259" y="37"/>
                      <a:pt x="259" y="37"/>
                      <a:pt x="259" y="37"/>
                    </a:cubicBezTo>
                    <a:cubicBezTo>
                      <a:pt x="259" y="37"/>
                      <a:pt x="259" y="37"/>
                      <a:pt x="259" y="37"/>
                    </a:cubicBezTo>
                    <a:cubicBezTo>
                      <a:pt x="249" y="33"/>
                      <a:pt x="249" y="33"/>
                      <a:pt x="249" y="33"/>
                    </a:cubicBezTo>
                    <a:cubicBezTo>
                      <a:pt x="249" y="32"/>
                      <a:pt x="249" y="32"/>
                      <a:pt x="249" y="32"/>
                    </a:cubicBezTo>
                    <a:cubicBezTo>
                      <a:pt x="249" y="32"/>
                      <a:pt x="249" y="32"/>
                      <a:pt x="249" y="32"/>
                    </a:cubicBezTo>
                    <a:cubicBezTo>
                      <a:pt x="243" y="27"/>
                      <a:pt x="243" y="27"/>
                      <a:pt x="243" y="27"/>
                    </a:cubicBezTo>
                    <a:cubicBezTo>
                      <a:pt x="238" y="24"/>
                      <a:pt x="232" y="22"/>
                      <a:pt x="225" y="22"/>
                    </a:cubicBezTo>
                    <a:cubicBezTo>
                      <a:pt x="219" y="22"/>
                      <a:pt x="213" y="20"/>
                      <a:pt x="208" y="16"/>
                    </a:cubicBezTo>
                    <a:cubicBezTo>
                      <a:pt x="206" y="15"/>
                      <a:pt x="203" y="12"/>
                      <a:pt x="197" y="5"/>
                    </a:cubicBezTo>
                    <a:cubicBezTo>
                      <a:pt x="193" y="2"/>
                      <a:pt x="192" y="2"/>
                      <a:pt x="191"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1" name="Freeform 2337"/>
              <p:cNvSpPr>
                <a:spLocks/>
              </p:cNvSpPr>
              <p:nvPr/>
            </p:nvSpPr>
            <p:spPr bwMode="auto">
              <a:xfrm>
                <a:off x="2576" y="1569"/>
                <a:ext cx="134" cy="227"/>
              </a:xfrm>
              <a:custGeom>
                <a:avLst/>
                <a:gdLst>
                  <a:gd name="T0" fmla="*/ 41 w 98"/>
                  <a:gd name="T1" fmla="*/ 159 h 165"/>
                  <a:gd name="T2" fmla="*/ 23 w 98"/>
                  <a:gd name="T3" fmla="*/ 127 h 165"/>
                  <a:gd name="T4" fmla="*/ 51 w 98"/>
                  <a:gd name="T5" fmla="*/ 124 h 165"/>
                  <a:gd name="T6" fmla="*/ 52 w 98"/>
                  <a:gd name="T7" fmla="*/ 123 h 165"/>
                  <a:gd name="T8" fmla="*/ 34 w 98"/>
                  <a:gd name="T9" fmla="*/ 108 h 165"/>
                  <a:gd name="T10" fmla="*/ 12 w 98"/>
                  <a:gd name="T11" fmla="*/ 108 h 165"/>
                  <a:gd name="T12" fmla="*/ 0 w 98"/>
                  <a:gd name="T13" fmla="*/ 82 h 165"/>
                  <a:gd name="T14" fmla="*/ 2 w 98"/>
                  <a:gd name="T15" fmla="*/ 78 h 165"/>
                  <a:gd name="T16" fmla="*/ 13 w 98"/>
                  <a:gd name="T17" fmla="*/ 77 h 165"/>
                  <a:gd name="T18" fmla="*/ 13 w 98"/>
                  <a:gd name="T19" fmla="*/ 77 h 165"/>
                  <a:gd name="T20" fmla="*/ 16 w 98"/>
                  <a:gd name="T21" fmla="*/ 74 h 165"/>
                  <a:gd name="T22" fmla="*/ 11 w 98"/>
                  <a:gd name="T23" fmla="*/ 66 h 165"/>
                  <a:gd name="T24" fmla="*/ 11 w 98"/>
                  <a:gd name="T25" fmla="*/ 51 h 165"/>
                  <a:gd name="T26" fmla="*/ 16 w 98"/>
                  <a:gd name="T27" fmla="*/ 50 h 165"/>
                  <a:gd name="T28" fmla="*/ 20 w 98"/>
                  <a:gd name="T29" fmla="*/ 48 h 165"/>
                  <a:gd name="T30" fmla="*/ 20 w 98"/>
                  <a:gd name="T31" fmla="*/ 43 h 165"/>
                  <a:gd name="T32" fmla="*/ 18 w 98"/>
                  <a:gd name="T33" fmla="*/ 21 h 165"/>
                  <a:gd name="T34" fmla="*/ 28 w 98"/>
                  <a:gd name="T35" fmla="*/ 0 h 165"/>
                  <a:gd name="T36" fmla="*/ 29 w 98"/>
                  <a:gd name="T37" fmla="*/ 0 h 165"/>
                  <a:gd name="T38" fmla="*/ 42 w 98"/>
                  <a:gd name="T39" fmla="*/ 19 h 165"/>
                  <a:gd name="T40" fmla="*/ 53 w 98"/>
                  <a:gd name="T41" fmla="*/ 47 h 165"/>
                  <a:gd name="T42" fmla="*/ 58 w 98"/>
                  <a:gd name="T43" fmla="*/ 45 h 165"/>
                  <a:gd name="T44" fmla="*/ 65 w 98"/>
                  <a:gd name="T45" fmla="*/ 63 h 165"/>
                  <a:gd name="T46" fmla="*/ 71 w 98"/>
                  <a:gd name="T47" fmla="*/ 77 h 165"/>
                  <a:gd name="T48" fmla="*/ 72 w 98"/>
                  <a:gd name="T49" fmla="*/ 77 h 165"/>
                  <a:gd name="T50" fmla="*/ 73 w 98"/>
                  <a:gd name="T51" fmla="*/ 68 h 165"/>
                  <a:gd name="T52" fmla="*/ 79 w 98"/>
                  <a:gd name="T53" fmla="*/ 65 h 165"/>
                  <a:gd name="T54" fmla="*/ 85 w 98"/>
                  <a:gd name="T55" fmla="*/ 108 h 165"/>
                  <a:gd name="T56" fmla="*/ 86 w 98"/>
                  <a:gd name="T57" fmla="*/ 109 h 165"/>
                  <a:gd name="T58" fmla="*/ 88 w 98"/>
                  <a:gd name="T59" fmla="*/ 111 h 165"/>
                  <a:gd name="T60" fmla="*/ 92 w 98"/>
                  <a:gd name="T61" fmla="*/ 109 h 165"/>
                  <a:gd name="T62" fmla="*/ 97 w 98"/>
                  <a:gd name="T63" fmla="*/ 111 h 165"/>
                  <a:gd name="T64" fmla="*/ 85 w 98"/>
                  <a:gd name="T65" fmla="*/ 125 h 165"/>
                  <a:gd name="T66" fmla="*/ 79 w 98"/>
                  <a:gd name="T67" fmla="*/ 138 h 165"/>
                  <a:gd name="T68" fmla="*/ 78 w 98"/>
                  <a:gd name="T69" fmla="*/ 144 h 165"/>
                  <a:gd name="T70" fmla="*/ 70 w 98"/>
                  <a:gd name="T71" fmla="*/ 137 h 165"/>
                  <a:gd name="T72" fmla="*/ 67 w 98"/>
                  <a:gd name="T73" fmla="*/ 149 h 165"/>
                  <a:gd name="T74" fmla="*/ 64 w 98"/>
                  <a:gd name="T75" fmla="*/ 154 h 165"/>
                  <a:gd name="T76" fmla="*/ 58 w 98"/>
                  <a:gd name="T77" fmla="*/ 157 h 165"/>
                  <a:gd name="T78" fmla="*/ 55 w 98"/>
                  <a:gd name="T7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165">
                    <a:moveTo>
                      <a:pt x="55" y="165"/>
                    </a:moveTo>
                    <a:cubicBezTo>
                      <a:pt x="51" y="165"/>
                      <a:pt x="46" y="163"/>
                      <a:pt x="41" y="159"/>
                    </a:cubicBezTo>
                    <a:cubicBezTo>
                      <a:pt x="36" y="155"/>
                      <a:pt x="32" y="149"/>
                      <a:pt x="28" y="143"/>
                    </a:cubicBezTo>
                    <a:cubicBezTo>
                      <a:pt x="24" y="136"/>
                      <a:pt x="22" y="131"/>
                      <a:pt x="23" y="127"/>
                    </a:cubicBezTo>
                    <a:cubicBezTo>
                      <a:pt x="23" y="123"/>
                      <a:pt x="25" y="120"/>
                      <a:pt x="30" y="120"/>
                    </a:cubicBezTo>
                    <a:cubicBezTo>
                      <a:pt x="51" y="124"/>
                      <a:pt x="51" y="124"/>
                      <a:pt x="51" y="124"/>
                    </a:cubicBezTo>
                    <a:cubicBezTo>
                      <a:pt x="52" y="124"/>
                      <a:pt x="52" y="124"/>
                      <a:pt x="52" y="124"/>
                    </a:cubicBezTo>
                    <a:cubicBezTo>
                      <a:pt x="52" y="123"/>
                      <a:pt x="52" y="123"/>
                      <a:pt x="52" y="123"/>
                    </a:cubicBezTo>
                    <a:cubicBezTo>
                      <a:pt x="50" y="114"/>
                      <a:pt x="46" y="109"/>
                      <a:pt x="39" y="108"/>
                    </a:cubicBezTo>
                    <a:cubicBezTo>
                      <a:pt x="34" y="108"/>
                      <a:pt x="34" y="108"/>
                      <a:pt x="34" y="108"/>
                    </a:cubicBezTo>
                    <a:cubicBezTo>
                      <a:pt x="16" y="111"/>
                      <a:pt x="16" y="111"/>
                      <a:pt x="16" y="111"/>
                    </a:cubicBezTo>
                    <a:cubicBezTo>
                      <a:pt x="12" y="108"/>
                      <a:pt x="12" y="108"/>
                      <a:pt x="12" y="108"/>
                    </a:cubicBezTo>
                    <a:cubicBezTo>
                      <a:pt x="6" y="98"/>
                      <a:pt x="6" y="98"/>
                      <a:pt x="6" y="98"/>
                    </a:cubicBezTo>
                    <a:cubicBezTo>
                      <a:pt x="0" y="82"/>
                      <a:pt x="0" y="82"/>
                      <a:pt x="0" y="82"/>
                    </a:cubicBezTo>
                    <a:cubicBezTo>
                      <a:pt x="0" y="79"/>
                      <a:pt x="0" y="78"/>
                      <a:pt x="0" y="78"/>
                    </a:cubicBezTo>
                    <a:cubicBezTo>
                      <a:pt x="1" y="78"/>
                      <a:pt x="1" y="78"/>
                      <a:pt x="2" y="78"/>
                    </a:cubicBezTo>
                    <a:cubicBezTo>
                      <a:pt x="8" y="78"/>
                      <a:pt x="8" y="78"/>
                      <a:pt x="8" y="78"/>
                    </a:cubicBezTo>
                    <a:cubicBezTo>
                      <a:pt x="13" y="77"/>
                      <a:pt x="13" y="77"/>
                      <a:pt x="13" y="77"/>
                    </a:cubicBezTo>
                    <a:cubicBezTo>
                      <a:pt x="13" y="77"/>
                      <a:pt x="13" y="77"/>
                      <a:pt x="13" y="77"/>
                    </a:cubicBezTo>
                    <a:cubicBezTo>
                      <a:pt x="13" y="77"/>
                      <a:pt x="13" y="77"/>
                      <a:pt x="13" y="77"/>
                    </a:cubicBezTo>
                    <a:cubicBezTo>
                      <a:pt x="15" y="75"/>
                      <a:pt x="15" y="75"/>
                      <a:pt x="15" y="75"/>
                    </a:cubicBezTo>
                    <a:cubicBezTo>
                      <a:pt x="16" y="74"/>
                      <a:pt x="16" y="74"/>
                      <a:pt x="16" y="74"/>
                    </a:cubicBezTo>
                    <a:cubicBezTo>
                      <a:pt x="15" y="74"/>
                      <a:pt x="15" y="74"/>
                      <a:pt x="15" y="74"/>
                    </a:cubicBezTo>
                    <a:cubicBezTo>
                      <a:pt x="11" y="66"/>
                      <a:pt x="11" y="66"/>
                      <a:pt x="11" y="66"/>
                    </a:cubicBezTo>
                    <a:cubicBezTo>
                      <a:pt x="10" y="63"/>
                      <a:pt x="9" y="60"/>
                      <a:pt x="9" y="56"/>
                    </a:cubicBezTo>
                    <a:cubicBezTo>
                      <a:pt x="9" y="53"/>
                      <a:pt x="10" y="52"/>
                      <a:pt x="11" y="51"/>
                    </a:cubicBezTo>
                    <a:cubicBezTo>
                      <a:pt x="16" y="50"/>
                      <a:pt x="16" y="50"/>
                      <a:pt x="16" y="50"/>
                    </a:cubicBezTo>
                    <a:cubicBezTo>
                      <a:pt x="16" y="50"/>
                      <a:pt x="16" y="50"/>
                      <a:pt x="16" y="50"/>
                    </a:cubicBezTo>
                    <a:cubicBezTo>
                      <a:pt x="17" y="50"/>
                      <a:pt x="19" y="50"/>
                      <a:pt x="20" y="49"/>
                    </a:cubicBezTo>
                    <a:cubicBezTo>
                      <a:pt x="20" y="48"/>
                      <a:pt x="20" y="48"/>
                      <a:pt x="20" y="48"/>
                    </a:cubicBezTo>
                    <a:cubicBezTo>
                      <a:pt x="20" y="48"/>
                      <a:pt x="20" y="48"/>
                      <a:pt x="20" y="48"/>
                    </a:cubicBezTo>
                    <a:cubicBezTo>
                      <a:pt x="20" y="43"/>
                      <a:pt x="20" y="43"/>
                      <a:pt x="20" y="43"/>
                    </a:cubicBezTo>
                    <a:cubicBezTo>
                      <a:pt x="17" y="36"/>
                      <a:pt x="16" y="32"/>
                      <a:pt x="15" y="30"/>
                    </a:cubicBezTo>
                    <a:cubicBezTo>
                      <a:pt x="15" y="27"/>
                      <a:pt x="15" y="24"/>
                      <a:pt x="18" y="21"/>
                    </a:cubicBezTo>
                    <a:cubicBezTo>
                      <a:pt x="28" y="15"/>
                      <a:pt x="28" y="15"/>
                      <a:pt x="28" y="15"/>
                    </a:cubicBezTo>
                    <a:cubicBezTo>
                      <a:pt x="29" y="14"/>
                      <a:pt x="30" y="9"/>
                      <a:pt x="28" y="0"/>
                    </a:cubicBezTo>
                    <a:cubicBezTo>
                      <a:pt x="28" y="0"/>
                      <a:pt x="28" y="0"/>
                      <a:pt x="28" y="0"/>
                    </a:cubicBezTo>
                    <a:cubicBezTo>
                      <a:pt x="28" y="0"/>
                      <a:pt x="29" y="0"/>
                      <a:pt x="29" y="0"/>
                    </a:cubicBezTo>
                    <a:cubicBezTo>
                      <a:pt x="33" y="3"/>
                      <a:pt x="33" y="3"/>
                      <a:pt x="33" y="3"/>
                    </a:cubicBezTo>
                    <a:cubicBezTo>
                      <a:pt x="37" y="6"/>
                      <a:pt x="40" y="11"/>
                      <a:pt x="42" y="19"/>
                    </a:cubicBezTo>
                    <a:cubicBezTo>
                      <a:pt x="48" y="38"/>
                      <a:pt x="51" y="45"/>
                      <a:pt x="53" y="46"/>
                    </a:cubicBezTo>
                    <a:cubicBezTo>
                      <a:pt x="53" y="47"/>
                      <a:pt x="53" y="47"/>
                      <a:pt x="53" y="47"/>
                    </a:cubicBezTo>
                    <a:cubicBezTo>
                      <a:pt x="54" y="46"/>
                      <a:pt x="54" y="46"/>
                      <a:pt x="54" y="46"/>
                    </a:cubicBezTo>
                    <a:cubicBezTo>
                      <a:pt x="58" y="45"/>
                      <a:pt x="58" y="45"/>
                      <a:pt x="58" y="45"/>
                    </a:cubicBezTo>
                    <a:cubicBezTo>
                      <a:pt x="61" y="44"/>
                      <a:pt x="61" y="44"/>
                      <a:pt x="61" y="44"/>
                    </a:cubicBezTo>
                    <a:cubicBezTo>
                      <a:pt x="63" y="47"/>
                      <a:pt x="64" y="53"/>
                      <a:pt x="65" y="63"/>
                    </a:cubicBezTo>
                    <a:cubicBezTo>
                      <a:pt x="67" y="72"/>
                      <a:pt x="67" y="72"/>
                      <a:pt x="67" y="72"/>
                    </a:cubicBezTo>
                    <a:cubicBezTo>
                      <a:pt x="67" y="75"/>
                      <a:pt x="69" y="77"/>
                      <a:pt x="71" y="77"/>
                    </a:cubicBezTo>
                    <a:cubicBezTo>
                      <a:pt x="72" y="77"/>
                      <a:pt x="72" y="77"/>
                      <a:pt x="72" y="77"/>
                    </a:cubicBezTo>
                    <a:cubicBezTo>
                      <a:pt x="72" y="77"/>
                      <a:pt x="72" y="77"/>
                      <a:pt x="72" y="77"/>
                    </a:cubicBezTo>
                    <a:cubicBezTo>
                      <a:pt x="73" y="74"/>
                      <a:pt x="73" y="74"/>
                      <a:pt x="73" y="74"/>
                    </a:cubicBezTo>
                    <a:cubicBezTo>
                      <a:pt x="73" y="68"/>
                      <a:pt x="73" y="68"/>
                      <a:pt x="73" y="68"/>
                    </a:cubicBezTo>
                    <a:cubicBezTo>
                      <a:pt x="73" y="64"/>
                      <a:pt x="74" y="59"/>
                      <a:pt x="77" y="59"/>
                    </a:cubicBezTo>
                    <a:cubicBezTo>
                      <a:pt x="78" y="59"/>
                      <a:pt x="78" y="61"/>
                      <a:pt x="79" y="65"/>
                    </a:cubicBezTo>
                    <a:cubicBezTo>
                      <a:pt x="80" y="79"/>
                      <a:pt x="80" y="79"/>
                      <a:pt x="80" y="79"/>
                    </a:cubicBezTo>
                    <a:cubicBezTo>
                      <a:pt x="82" y="96"/>
                      <a:pt x="83" y="105"/>
                      <a:pt x="85" y="108"/>
                    </a:cubicBezTo>
                    <a:cubicBezTo>
                      <a:pt x="85" y="108"/>
                      <a:pt x="85" y="108"/>
                      <a:pt x="85" y="108"/>
                    </a:cubicBezTo>
                    <a:cubicBezTo>
                      <a:pt x="86" y="109"/>
                      <a:pt x="86" y="109"/>
                      <a:pt x="86" y="109"/>
                    </a:cubicBezTo>
                    <a:cubicBezTo>
                      <a:pt x="88" y="110"/>
                      <a:pt x="88" y="110"/>
                      <a:pt x="88" y="110"/>
                    </a:cubicBezTo>
                    <a:cubicBezTo>
                      <a:pt x="88" y="111"/>
                      <a:pt x="88" y="111"/>
                      <a:pt x="88" y="111"/>
                    </a:cubicBezTo>
                    <a:cubicBezTo>
                      <a:pt x="89" y="110"/>
                      <a:pt x="89" y="110"/>
                      <a:pt x="89" y="110"/>
                    </a:cubicBezTo>
                    <a:cubicBezTo>
                      <a:pt x="92" y="109"/>
                      <a:pt x="92" y="109"/>
                      <a:pt x="92" y="109"/>
                    </a:cubicBezTo>
                    <a:cubicBezTo>
                      <a:pt x="96" y="109"/>
                      <a:pt x="96" y="109"/>
                      <a:pt x="96" y="109"/>
                    </a:cubicBezTo>
                    <a:cubicBezTo>
                      <a:pt x="97" y="111"/>
                      <a:pt x="97" y="111"/>
                      <a:pt x="97" y="111"/>
                    </a:cubicBezTo>
                    <a:cubicBezTo>
                      <a:pt x="98" y="113"/>
                      <a:pt x="96" y="117"/>
                      <a:pt x="91" y="121"/>
                    </a:cubicBezTo>
                    <a:cubicBezTo>
                      <a:pt x="85" y="125"/>
                      <a:pt x="85" y="125"/>
                      <a:pt x="85" y="125"/>
                    </a:cubicBezTo>
                    <a:cubicBezTo>
                      <a:pt x="82" y="127"/>
                      <a:pt x="81" y="129"/>
                      <a:pt x="81" y="130"/>
                    </a:cubicBezTo>
                    <a:cubicBezTo>
                      <a:pt x="80" y="130"/>
                      <a:pt x="80" y="131"/>
                      <a:pt x="79" y="138"/>
                    </a:cubicBezTo>
                    <a:cubicBezTo>
                      <a:pt x="79" y="142"/>
                      <a:pt x="79" y="144"/>
                      <a:pt x="78" y="144"/>
                    </a:cubicBezTo>
                    <a:cubicBezTo>
                      <a:pt x="78" y="144"/>
                      <a:pt x="78" y="144"/>
                      <a:pt x="78" y="144"/>
                    </a:cubicBezTo>
                    <a:cubicBezTo>
                      <a:pt x="77" y="144"/>
                      <a:pt x="76" y="143"/>
                      <a:pt x="74" y="141"/>
                    </a:cubicBezTo>
                    <a:cubicBezTo>
                      <a:pt x="73" y="139"/>
                      <a:pt x="71" y="137"/>
                      <a:pt x="70" y="137"/>
                    </a:cubicBezTo>
                    <a:cubicBezTo>
                      <a:pt x="70" y="137"/>
                      <a:pt x="70" y="137"/>
                      <a:pt x="69" y="138"/>
                    </a:cubicBezTo>
                    <a:cubicBezTo>
                      <a:pt x="68" y="138"/>
                      <a:pt x="67" y="142"/>
                      <a:pt x="67" y="149"/>
                    </a:cubicBezTo>
                    <a:cubicBezTo>
                      <a:pt x="66" y="157"/>
                      <a:pt x="66" y="157"/>
                      <a:pt x="66" y="157"/>
                    </a:cubicBezTo>
                    <a:cubicBezTo>
                      <a:pt x="64" y="154"/>
                      <a:pt x="64" y="154"/>
                      <a:pt x="64" y="154"/>
                    </a:cubicBezTo>
                    <a:cubicBezTo>
                      <a:pt x="63" y="151"/>
                      <a:pt x="61" y="149"/>
                      <a:pt x="59" y="149"/>
                    </a:cubicBezTo>
                    <a:cubicBezTo>
                      <a:pt x="57" y="150"/>
                      <a:pt x="57" y="152"/>
                      <a:pt x="58" y="157"/>
                    </a:cubicBezTo>
                    <a:cubicBezTo>
                      <a:pt x="58" y="161"/>
                      <a:pt x="58" y="164"/>
                      <a:pt x="56" y="165"/>
                    </a:cubicBezTo>
                    <a:cubicBezTo>
                      <a:pt x="56" y="165"/>
                      <a:pt x="55" y="165"/>
                      <a:pt x="55" y="1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2" name="Freeform 2338"/>
              <p:cNvSpPr>
                <a:spLocks noEditPoints="1"/>
              </p:cNvSpPr>
              <p:nvPr/>
            </p:nvSpPr>
            <p:spPr bwMode="auto">
              <a:xfrm>
                <a:off x="2574" y="1567"/>
                <a:ext cx="138" cy="230"/>
              </a:xfrm>
              <a:custGeom>
                <a:avLst/>
                <a:gdLst>
                  <a:gd name="T0" fmla="*/ 34 w 100"/>
                  <a:gd name="T1" fmla="*/ 3 h 167"/>
                  <a:gd name="T2" fmla="*/ 59 w 100"/>
                  <a:gd name="T3" fmla="*/ 45 h 167"/>
                  <a:gd name="T4" fmla="*/ 68 w 100"/>
                  <a:gd name="T5" fmla="*/ 73 h 167"/>
                  <a:gd name="T6" fmla="*/ 73 w 100"/>
                  <a:gd name="T7" fmla="*/ 69 h 167"/>
                  <a:gd name="T8" fmla="*/ 82 w 100"/>
                  <a:gd name="T9" fmla="*/ 80 h 167"/>
                  <a:gd name="T10" fmla="*/ 92 w 100"/>
                  <a:gd name="T11" fmla="*/ 109 h 167"/>
                  <a:gd name="T12" fmla="*/ 92 w 100"/>
                  <a:gd name="T13" fmla="*/ 122 h 167"/>
                  <a:gd name="T14" fmla="*/ 81 w 100"/>
                  <a:gd name="T15" fmla="*/ 139 h 167"/>
                  <a:gd name="T16" fmla="*/ 75 w 100"/>
                  <a:gd name="T17" fmla="*/ 143 h 167"/>
                  <a:gd name="T18" fmla="*/ 69 w 100"/>
                  <a:gd name="T19" fmla="*/ 150 h 167"/>
                  <a:gd name="T20" fmla="*/ 60 w 100"/>
                  <a:gd name="T21" fmla="*/ 151 h 167"/>
                  <a:gd name="T22" fmla="*/ 56 w 100"/>
                  <a:gd name="T23" fmla="*/ 167 h 167"/>
                  <a:gd name="T24" fmla="*/ 23 w 100"/>
                  <a:gd name="T25" fmla="*/ 128 h 167"/>
                  <a:gd name="T26" fmla="*/ 40 w 100"/>
                  <a:gd name="T27" fmla="*/ 109 h 167"/>
                  <a:gd name="T28" fmla="*/ 12 w 100"/>
                  <a:gd name="T29" fmla="*/ 109 h 167"/>
                  <a:gd name="T30" fmla="*/ 3 w 100"/>
                  <a:gd name="T31" fmla="*/ 78 h 167"/>
                  <a:gd name="T32" fmla="*/ 16 w 100"/>
                  <a:gd name="T33" fmla="*/ 75 h 167"/>
                  <a:gd name="T34" fmla="*/ 12 w 100"/>
                  <a:gd name="T35" fmla="*/ 52 h 167"/>
                  <a:gd name="T36" fmla="*/ 20 w 100"/>
                  <a:gd name="T37" fmla="*/ 44 h 167"/>
                  <a:gd name="T38" fmla="*/ 28 w 100"/>
                  <a:gd name="T39" fmla="*/ 16 h 167"/>
                  <a:gd name="T40" fmla="*/ 30 w 100"/>
                  <a:gd name="T41" fmla="*/ 2 h 167"/>
                  <a:gd name="T42" fmla="*/ 29 w 100"/>
                  <a:gd name="T43" fmla="*/ 17 h 167"/>
                  <a:gd name="T44" fmla="*/ 21 w 100"/>
                  <a:gd name="T45" fmla="*/ 43 h 167"/>
                  <a:gd name="T46" fmla="*/ 22 w 100"/>
                  <a:gd name="T47" fmla="*/ 49 h 167"/>
                  <a:gd name="T48" fmla="*/ 17 w 100"/>
                  <a:gd name="T49" fmla="*/ 52 h 167"/>
                  <a:gd name="T50" fmla="*/ 12 w 100"/>
                  <a:gd name="T51" fmla="*/ 67 h 167"/>
                  <a:gd name="T52" fmla="*/ 17 w 100"/>
                  <a:gd name="T53" fmla="*/ 76 h 167"/>
                  <a:gd name="T54" fmla="*/ 14 w 100"/>
                  <a:gd name="T55" fmla="*/ 79 h 167"/>
                  <a:gd name="T56" fmla="*/ 9 w 100"/>
                  <a:gd name="T57" fmla="*/ 80 h 167"/>
                  <a:gd name="T58" fmla="*/ 2 w 100"/>
                  <a:gd name="T59" fmla="*/ 83 h 167"/>
                  <a:gd name="T60" fmla="*/ 17 w 100"/>
                  <a:gd name="T61" fmla="*/ 111 h 167"/>
                  <a:gd name="T62" fmla="*/ 35 w 100"/>
                  <a:gd name="T63" fmla="*/ 108 h 167"/>
                  <a:gd name="T64" fmla="*/ 40 w 100"/>
                  <a:gd name="T65" fmla="*/ 108 h 167"/>
                  <a:gd name="T66" fmla="*/ 52 w 100"/>
                  <a:gd name="T67" fmla="*/ 126 h 167"/>
                  <a:gd name="T68" fmla="*/ 24 w 100"/>
                  <a:gd name="T69" fmla="*/ 128 h 167"/>
                  <a:gd name="T70" fmla="*/ 42 w 100"/>
                  <a:gd name="T71" fmla="*/ 160 h 167"/>
                  <a:gd name="T72" fmla="*/ 58 w 100"/>
                  <a:gd name="T73" fmla="*/ 158 h 167"/>
                  <a:gd name="T74" fmla="*/ 60 w 100"/>
                  <a:gd name="T75" fmla="*/ 149 h 167"/>
                  <a:gd name="T76" fmla="*/ 68 w 100"/>
                  <a:gd name="T77" fmla="*/ 150 h 167"/>
                  <a:gd name="T78" fmla="*/ 70 w 100"/>
                  <a:gd name="T79" fmla="*/ 138 h 167"/>
                  <a:gd name="T80" fmla="*/ 79 w 100"/>
                  <a:gd name="T81" fmla="*/ 144 h 167"/>
                  <a:gd name="T82" fmla="*/ 79 w 100"/>
                  <a:gd name="T83" fmla="*/ 144 h 167"/>
                  <a:gd name="T84" fmla="*/ 81 w 100"/>
                  <a:gd name="T85" fmla="*/ 130 h 167"/>
                  <a:gd name="T86" fmla="*/ 98 w 100"/>
                  <a:gd name="T87" fmla="*/ 113 h 167"/>
                  <a:gd name="T88" fmla="*/ 90 w 100"/>
                  <a:gd name="T89" fmla="*/ 112 h 167"/>
                  <a:gd name="T90" fmla="*/ 86 w 100"/>
                  <a:gd name="T91" fmla="*/ 110 h 167"/>
                  <a:gd name="T92" fmla="*/ 81 w 100"/>
                  <a:gd name="T93" fmla="*/ 80 h 167"/>
                  <a:gd name="T94" fmla="*/ 75 w 100"/>
                  <a:gd name="T95" fmla="*/ 69 h 167"/>
                  <a:gd name="T96" fmla="*/ 74 w 100"/>
                  <a:gd name="T97" fmla="*/ 75 h 167"/>
                  <a:gd name="T98" fmla="*/ 72 w 100"/>
                  <a:gd name="T99" fmla="*/ 79 h 167"/>
                  <a:gd name="T100" fmla="*/ 62 w 100"/>
                  <a:gd name="T101" fmla="*/ 46 h 167"/>
                  <a:gd name="T102" fmla="*/ 54 w 100"/>
                  <a:gd name="T103" fmla="*/ 48 h 167"/>
                  <a:gd name="T104" fmla="*/ 34 w 100"/>
                  <a:gd name="T105" fmla="*/ 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67">
                    <a:moveTo>
                      <a:pt x="29" y="0"/>
                    </a:moveTo>
                    <a:cubicBezTo>
                      <a:pt x="29" y="0"/>
                      <a:pt x="30" y="0"/>
                      <a:pt x="30" y="0"/>
                    </a:cubicBezTo>
                    <a:cubicBezTo>
                      <a:pt x="34" y="3"/>
                      <a:pt x="34" y="3"/>
                      <a:pt x="34" y="3"/>
                    </a:cubicBezTo>
                    <a:cubicBezTo>
                      <a:pt x="39" y="7"/>
                      <a:pt x="42" y="13"/>
                      <a:pt x="44" y="19"/>
                    </a:cubicBezTo>
                    <a:cubicBezTo>
                      <a:pt x="49" y="37"/>
                      <a:pt x="52" y="46"/>
                      <a:pt x="54" y="47"/>
                    </a:cubicBezTo>
                    <a:cubicBezTo>
                      <a:pt x="59" y="45"/>
                      <a:pt x="59" y="45"/>
                      <a:pt x="59" y="45"/>
                    </a:cubicBezTo>
                    <a:cubicBezTo>
                      <a:pt x="62" y="45"/>
                      <a:pt x="62" y="45"/>
                      <a:pt x="62" y="45"/>
                    </a:cubicBezTo>
                    <a:cubicBezTo>
                      <a:pt x="64" y="47"/>
                      <a:pt x="66" y="54"/>
                      <a:pt x="67" y="64"/>
                    </a:cubicBezTo>
                    <a:cubicBezTo>
                      <a:pt x="68" y="73"/>
                      <a:pt x="68" y="73"/>
                      <a:pt x="68" y="73"/>
                    </a:cubicBezTo>
                    <a:cubicBezTo>
                      <a:pt x="69" y="76"/>
                      <a:pt x="71" y="77"/>
                      <a:pt x="72" y="78"/>
                    </a:cubicBezTo>
                    <a:cubicBezTo>
                      <a:pt x="73" y="75"/>
                      <a:pt x="73" y="75"/>
                      <a:pt x="73" y="75"/>
                    </a:cubicBezTo>
                    <a:cubicBezTo>
                      <a:pt x="73" y="69"/>
                      <a:pt x="73" y="69"/>
                      <a:pt x="73" y="69"/>
                    </a:cubicBezTo>
                    <a:cubicBezTo>
                      <a:pt x="73" y="63"/>
                      <a:pt x="75" y="60"/>
                      <a:pt x="78" y="60"/>
                    </a:cubicBezTo>
                    <a:cubicBezTo>
                      <a:pt x="79" y="60"/>
                      <a:pt x="80" y="62"/>
                      <a:pt x="80" y="66"/>
                    </a:cubicBezTo>
                    <a:cubicBezTo>
                      <a:pt x="82" y="80"/>
                      <a:pt x="82" y="80"/>
                      <a:pt x="82" y="80"/>
                    </a:cubicBezTo>
                    <a:cubicBezTo>
                      <a:pt x="83" y="95"/>
                      <a:pt x="85" y="105"/>
                      <a:pt x="87" y="109"/>
                    </a:cubicBezTo>
                    <a:cubicBezTo>
                      <a:pt x="89" y="111"/>
                      <a:pt x="89" y="111"/>
                      <a:pt x="89" y="111"/>
                    </a:cubicBezTo>
                    <a:cubicBezTo>
                      <a:pt x="92" y="109"/>
                      <a:pt x="92" y="109"/>
                      <a:pt x="92" y="109"/>
                    </a:cubicBezTo>
                    <a:cubicBezTo>
                      <a:pt x="97" y="109"/>
                      <a:pt x="97" y="109"/>
                      <a:pt x="97" y="109"/>
                    </a:cubicBezTo>
                    <a:cubicBezTo>
                      <a:pt x="99" y="112"/>
                      <a:pt x="99" y="112"/>
                      <a:pt x="99" y="112"/>
                    </a:cubicBezTo>
                    <a:cubicBezTo>
                      <a:pt x="100" y="115"/>
                      <a:pt x="98" y="118"/>
                      <a:pt x="92" y="122"/>
                    </a:cubicBezTo>
                    <a:cubicBezTo>
                      <a:pt x="86" y="127"/>
                      <a:pt x="86" y="127"/>
                      <a:pt x="86" y="127"/>
                    </a:cubicBezTo>
                    <a:cubicBezTo>
                      <a:pt x="84" y="129"/>
                      <a:pt x="82" y="130"/>
                      <a:pt x="82" y="131"/>
                    </a:cubicBezTo>
                    <a:cubicBezTo>
                      <a:pt x="82" y="131"/>
                      <a:pt x="81" y="134"/>
                      <a:pt x="81" y="139"/>
                    </a:cubicBezTo>
                    <a:cubicBezTo>
                      <a:pt x="81" y="143"/>
                      <a:pt x="80" y="145"/>
                      <a:pt x="79" y="146"/>
                    </a:cubicBezTo>
                    <a:cubicBezTo>
                      <a:pt x="79" y="146"/>
                      <a:pt x="79" y="146"/>
                      <a:pt x="79" y="146"/>
                    </a:cubicBezTo>
                    <a:cubicBezTo>
                      <a:pt x="77" y="146"/>
                      <a:pt x="76" y="145"/>
                      <a:pt x="75" y="143"/>
                    </a:cubicBezTo>
                    <a:cubicBezTo>
                      <a:pt x="73" y="140"/>
                      <a:pt x="72" y="139"/>
                      <a:pt x="71" y="139"/>
                    </a:cubicBezTo>
                    <a:cubicBezTo>
                      <a:pt x="71" y="139"/>
                      <a:pt x="71" y="139"/>
                      <a:pt x="71" y="139"/>
                    </a:cubicBezTo>
                    <a:cubicBezTo>
                      <a:pt x="70" y="140"/>
                      <a:pt x="69" y="144"/>
                      <a:pt x="69" y="150"/>
                    </a:cubicBezTo>
                    <a:cubicBezTo>
                      <a:pt x="68" y="161"/>
                      <a:pt x="68" y="161"/>
                      <a:pt x="68" y="161"/>
                    </a:cubicBezTo>
                    <a:cubicBezTo>
                      <a:pt x="65" y="155"/>
                      <a:pt x="65" y="155"/>
                      <a:pt x="65" y="155"/>
                    </a:cubicBezTo>
                    <a:cubicBezTo>
                      <a:pt x="63" y="152"/>
                      <a:pt x="61" y="151"/>
                      <a:pt x="60" y="151"/>
                    </a:cubicBezTo>
                    <a:cubicBezTo>
                      <a:pt x="59" y="151"/>
                      <a:pt x="59" y="154"/>
                      <a:pt x="59" y="158"/>
                    </a:cubicBezTo>
                    <a:cubicBezTo>
                      <a:pt x="60" y="163"/>
                      <a:pt x="59" y="166"/>
                      <a:pt x="58" y="166"/>
                    </a:cubicBezTo>
                    <a:cubicBezTo>
                      <a:pt x="57" y="166"/>
                      <a:pt x="56" y="167"/>
                      <a:pt x="56" y="167"/>
                    </a:cubicBezTo>
                    <a:cubicBezTo>
                      <a:pt x="51" y="167"/>
                      <a:pt x="47" y="164"/>
                      <a:pt x="41" y="161"/>
                    </a:cubicBezTo>
                    <a:cubicBezTo>
                      <a:pt x="36" y="156"/>
                      <a:pt x="32" y="151"/>
                      <a:pt x="29" y="145"/>
                    </a:cubicBezTo>
                    <a:cubicBezTo>
                      <a:pt x="24" y="138"/>
                      <a:pt x="22" y="133"/>
                      <a:pt x="23" y="128"/>
                    </a:cubicBezTo>
                    <a:cubicBezTo>
                      <a:pt x="23" y="123"/>
                      <a:pt x="26" y="121"/>
                      <a:pt x="31" y="121"/>
                    </a:cubicBezTo>
                    <a:cubicBezTo>
                      <a:pt x="52" y="125"/>
                      <a:pt x="52" y="125"/>
                      <a:pt x="52" y="125"/>
                    </a:cubicBezTo>
                    <a:cubicBezTo>
                      <a:pt x="51" y="115"/>
                      <a:pt x="46" y="110"/>
                      <a:pt x="40" y="109"/>
                    </a:cubicBezTo>
                    <a:cubicBezTo>
                      <a:pt x="35" y="109"/>
                      <a:pt x="35" y="109"/>
                      <a:pt x="35" y="109"/>
                    </a:cubicBezTo>
                    <a:cubicBezTo>
                      <a:pt x="16" y="113"/>
                      <a:pt x="16" y="113"/>
                      <a:pt x="16" y="113"/>
                    </a:cubicBezTo>
                    <a:cubicBezTo>
                      <a:pt x="12" y="109"/>
                      <a:pt x="12" y="109"/>
                      <a:pt x="12" y="109"/>
                    </a:cubicBezTo>
                    <a:cubicBezTo>
                      <a:pt x="7" y="100"/>
                      <a:pt x="7" y="100"/>
                      <a:pt x="7" y="100"/>
                    </a:cubicBezTo>
                    <a:cubicBezTo>
                      <a:pt x="1" y="83"/>
                      <a:pt x="1" y="83"/>
                      <a:pt x="1" y="83"/>
                    </a:cubicBezTo>
                    <a:cubicBezTo>
                      <a:pt x="0" y="80"/>
                      <a:pt x="1" y="78"/>
                      <a:pt x="3" y="78"/>
                    </a:cubicBezTo>
                    <a:cubicBezTo>
                      <a:pt x="10" y="79"/>
                      <a:pt x="10" y="79"/>
                      <a:pt x="10" y="79"/>
                    </a:cubicBezTo>
                    <a:cubicBezTo>
                      <a:pt x="13" y="78"/>
                      <a:pt x="13" y="78"/>
                      <a:pt x="13" y="78"/>
                    </a:cubicBezTo>
                    <a:cubicBezTo>
                      <a:pt x="16" y="75"/>
                      <a:pt x="16" y="75"/>
                      <a:pt x="16" y="75"/>
                    </a:cubicBezTo>
                    <a:cubicBezTo>
                      <a:pt x="11" y="67"/>
                      <a:pt x="11" y="67"/>
                      <a:pt x="11" y="67"/>
                    </a:cubicBezTo>
                    <a:cubicBezTo>
                      <a:pt x="10" y="65"/>
                      <a:pt x="10" y="61"/>
                      <a:pt x="10" y="57"/>
                    </a:cubicBezTo>
                    <a:cubicBezTo>
                      <a:pt x="10" y="54"/>
                      <a:pt x="10" y="52"/>
                      <a:pt x="12" y="52"/>
                    </a:cubicBezTo>
                    <a:cubicBezTo>
                      <a:pt x="16" y="50"/>
                      <a:pt x="16" y="50"/>
                      <a:pt x="16" y="50"/>
                    </a:cubicBezTo>
                    <a:cubicBezTo>
                      <a:pt x="18" y="50"/>
                      <a:pt x="20" y="50"/>
                      <a:pt x="20" y="49"/>
                    </a:cubicBezTo>
                    <a:cubicBezTo>
                      <a:pt x="20" y="44"/>
                      <a:pt x="20" y="44"/>
                      <a:pt x="20" y="44"/>
                    </a:cubicBezTo>
                    <a:cubicBezTo>
                      <a:pt x="17" y="37"/>
                      <a:pt x="16" y="33"/>
                      <a:pt x="16" y="31"/>
                    </a:cubicBezTo>
                    <a:cubicBezTo>
                      <a:pt x="15" y="27"/>
                      <a:pt x="16" y="24"/>
                      <a:pt x="18" y="22"/>
                    </a:cubicBezTo>
                    <a:cubicBezTo>
                      <a:pt x="28" y="16"/>
                      <a:pt x="28" y="16"/>
                      <a:pt x="28" y="16"/>
                    </a:cubicBezTo>
                    <a:cubicBezTo>
                      <a:pt x="29" y="14"/>
                      <a:pt x="30" y="9"/>
                      <a:pt x="29" y="1"/>
                    </a:cubicBezTo>
                    <a:cubicBezTo>
                      <a:pt x="28" y="1"/>
                      <a:pt x="28" y="0"/>
                      <a:pt x="29" y="0"/>
                    </a:cubicBezTo>
                    <a:moveTo>
                      <a:pt x="30" y="2"/>
                    </a:moveTo>
                    <a:cubicBezTo>
                      <a:pt x="31" y="9"/>
                      <a:pt x="31" y="14"/>
                      <a:pt x="29" y="16"/>
                    </a:cubicBezTo>
                    <a:cubicBezTo>
                      <a:pt x="29" y="17"/>
                      <a:pt x="29" y="17"/>
                      <a:pt x="29" y="17"/>
                    </a:cubicBezTo>
                    <a:cubicBezTo>
                      <a:pt x="29" y="17"/>
                      <a:pt x="29" y="17"/>
                      <a:pt x="29" y="17"/>
                    </a:cubicBezTo>
                    <a:cubicBezTo>
                      <a:pt x="19" y="23"/>
                      <a:pt x="19" y="23"/>
                      <a:pt x="19" y="23"/>
                    </a:cubicBezTo>
                    <a:cubicBezTo>
                      <a:pt x="17" y="25"/>
                      <a:pt x="16" y="28"/>
                      <a:pt x="17" y="31"/>
                    </a:cubicBezTo>
                    <a:cubicBezTo>
                      <a:pt x="17" y="32"/>
                      <a:pt x="18" y="36"/>
                      <a:pt x="21" y="43"/>
                    </a:cubicBezTo>
                    <a:cubicBezTo>
                      <a:pt x="21" y="43"/>
                      <a:pt x="21" y="43"/>
                      <a:pt x="21" y="43"/>
                    </a:cubicBezTo>
                    <a:cubicBezTo>
                      <a:pt x="21" y="44"/>
                      <a:pt x="21" y="44"/>
                      <a:pt x="21" y="44"/>
                    </a:cubicBezTo>
                    <a:cubicBezTo>
                      <a:pt x="22" y="49"/>
                      <a:pt x="22" y="49"/>
                      <a:pt x="22" y="49"/>
                    </a:cubicBezTo>
                    <a:cubicBezTo>
                      <a:pt x="22" y="49"/>
                      <a:pt x="22" y="49"/>
                      <a:pt x="22" y="49"/>
                    </a:cubicBezTo>
                    <a:cubicBezTo>
                      <a:pt x="21" y="50"/>
                      <a:pt x="21" y="50"/>
                      <a:pt x="21" y="50"/>
                    </a:cubicBezTo>
                    <a:cubicBezTo>
                      <a:pt x="21" y="51"/>
                      <a:pt x="18" y="52"/>
                      <a:pt x="17" y="52"/>
                    </a:cubicBezTo>
                    <a:cubicBezTo>
                      <a:pt x="12" y="53"/>
                      <a:pt x="12" y="53"/>
                      <a:pt x="12" y="53"/>
                    </a:cubicBezTo>
                    <a:cubicBezTo>
                      <a:pt x="12" y="53"/>
                      <a:pt x="11" y="54"/>
                      <a:pt x="11" y="57"/>
                    </a:cubicBezTo>
                    <a:cubicBezTo>
                      <a:pt x="11" y="61"/>
                      <a:pt x="11" y="64"/>
                      <a:pt x="12" y="67"/>
                    </a:cubicBezTo>
                    <a:cubicBezTo>
                      <a:pt x="17" y="74"/>
                      <a:pt x="17" y="74"/>
                      <a:pt x="17" y="74"/>
                    </a:cubicBezTo>
                    <a:cubicBezTo>
                      <a:pt x="17" y="75"/>
                      <a:pt x="17" y="75"/>
                      <a:pt x="17" y="75"/>
                    </a:cubicBezTo>
                    <a:cubicBezTo>
                      <a:pt x="17" y="76"/>
                      <a:pt x="17" y="76"/>
                      <a:pt x="17" y="76"/>
                    </a:cubicBezTo>
                    <a:cubicBezTo>
                      <a:pt x="14" y="79"/>
                      <a:pt x="14" y="79"/>
                      <a:pt x="14" y="79"/>
                    </a:cubicBezTo>
                    <a:cubicBezTo>
                      <a:pt x="14" y="79"/>
                      <a:pt x="14" y="79"/>
                      <a:pt x="14" y="79"/>
                    </a:cubicBezTo>
                    <a:cubicBezTo>
                      <a:pt x="14" y="79"/>
                      <a:pt x="14" y="79"/>
                      <a:pt x="14" y="79"/>
                    </a:cubicBezTo>
                    <a:cubicBezTo>
                      <a:pt x="10" y="80"/>
                      <a:pt x="10" y="80"/>
                      <a:pt x="10" y="80"/>
                    </a:cubicBezTo>
                    <a:cubicBezTo>
                      <a:pt x="10" y="80"/>
                      <a:pt x="10" y="80"/>
                      <a:pt x="10" y="80"/>
                    </a:cubicBezTo>
                    <a:cubicBezTo>
                      <a:pt x="9" y="80"/>
                      <a:pt x="9" y="80"/>
                      <a:pt x="9" y="80"/>
                    </a:cubicBezTo>
                    <a:cubicBezTo>
                      <a:pt x="2" y="79"/>
                      <a:pt x="2" y="79"/>
                      <a:pt x="2" y="79"/>
                    </a:cubicBezTo>
                    <a:cubicBezTo>
                      <a:pt x="2" y="79"/>
                      <a:pt x="2" y="79"/>
                      <a:pt x="2" y="79"/>
                    </a:cubicBezTo>
                    <a:cubicBezTo>
                      <a:pt x="2" y="80"/>
                      <a:pt x="2" y="81"/>
                      <a:pt x="2" y="83"/>
                    </a:cubicBezTo>
                    <a:cubicBezTo>
                      <a:pt x="8" y="99"/>
                      <a:pt x="8" y="99"/>
                      <a:pt x="8" y="99"/>
                    </a:cubicBezTo>
                    <a:cubicBezTo>
                      <a:pt x="13" y="108"/>
                      <a:pt x="13" y="108"/>
                      <a:pt x="13" y="108"/>
                    </a:cubicBezTo>
                    <a:cubicBezTo>
                      <a:pt x="17" y="111"/>
                      <a:pt x="17" y="111"/>
                      <a:pt x="17" y="111"/>
                    </a:cubicBezTo>
                    <a:cubicBezTo>
                      <a:pt x="35" y="108"/>
                      <a:pt x="35" y="108"/>
                      <a:pt x="35" y="108"/>
                    </a:cubicBezTo>
                    <a:cubicBezTo>
                      <a:pt x="35" y="108"/>
                      <a:pt x="35" y="108"/>
                      <a:pt x="35" y="108"/>
                    </a:cubicBezTo>
                    <a:cubicBezTo>
                      <a:pt x="35" y="108"/>
                      <a:pt x="35" y="108"/>
                      <a:pt x="35" y="108"/>
                    </a:cubicBezTo>
                    <a:cubicBezTo>
                      <a:pt x="40" y="108"/>
                      <a:pt x="40" y="108"/>
                      <a:pt x="40" y="108"/>
                    </a:cubicBezTo>
                    <a:cubicBezTo>
                      <a:pt x="40" y="108"/>
                      <a:pt x="40" y="108"/>
                      <a:pt x="40" y="108"/>
                    </a:cubicBezTo>
                    <a:cubicBezTo>
                      <a:pt x="40" y="108"/>
                      <a:pt x="40" y="108"/>
                      <a:pt x="40" y="108"/>
                    </a:cubicBezTo>
                    <a:cubicBezTo>
                      <a:pt x="47" y="109"/>
                      <a:pt x="52" y="115"/>
                      <a:pt x="53" y="124"/>
                    </a:cubicBezTo>
                    <a:cubicBezTo>
                      <a:pt x="54" y="126"/>
                      <a:pt x="54" y="126"/>
                      <a:pt x="54" y="126"/>
                    </a:cubicBezTo>
                    <a:cubicBezTo>
                      <a:pt x="52" y="126"/>
                      <a:pt x="52" y="126"/>
                      <a:pt x="52" y="126"/>
                    </a:cubicBezTo>
                    <a:cubicBezTo>
                      <a:pt x="31" y="122"/>
                      <a:pt x="31" y="122"/>
                      <a:pt x="31" y="122"/>
                    </a:cubicBezTo>
                    <a:cubicBezTo>
                      <a:pt x="26" y="122"/>
                      <a:pt x="24" y="124"/>
                      <a:pt x="24" y="128"/>
                    </a:cubicBezTo>
                    <a:cubicBezTo>
                      <a:pt x="24" y="128"/>
                      <a:pt x="24" y="128"/>
                      <a:pt x="24" y="128"/>
                    </a:cubicBezTo>
                    <a:cubicBezTo>
                      <a:pt x="24" y="128"/>
                      <a:pt x="24" y="128"/>
                      <a:pt x="24" y="128"/>
                    </a:cubicBezTo>
                    <a:cubicBezTo>
                      <a:pt x="24" y="132"/>
                      <a:pt x="25" y="137"/>
                      <a:pt x="30" y="144"/>
                    </a:cubicBezTo>
                    <a:cubicBezTo>
                      <a:pt x="33" y="150"/>
                      <a:pt x="37" y="155"/>
                      <a:pt x="42" y="160"/>
                    </a:cubicBezTo>
                    <a:cubicBezTo>
                      <a:pt x="48" y="163"/>
                      <a:pt x="52" y="165"/>
                      <a:pt x="56" y="165"/>
                    </a:cubicBezTo>
                    <a:cubicBezTo>
                      <a:pt x="56" y="165"/>
                      <a:pt x="57" y="165"/>
                      <a:pt x="57" y="165"/>
                    </a:cubicBezTo>
                    <a:cubicBezTo>
                      <a:pt x="58" y="165"/>
                      <a:pt x="59" y="163"/>
                      <a:pt x="58" y="158"/>
                    </a:cubicBezTo>
                    <a:cubicBezTo>
                      <a:pt x="57" y="154"/>
                      <a:pt x="57" y="150"/>
                      <a:pt x="60" y="150"/>
                    </a:cubicBezTo>
                    <a:cubicBezTo>
                      <a:pt x="60" y="149"/>
                      <a:pt x="60" y="149"/>
                      <a:pt x="60" y="149"/>
                    </a:cubicBezTo>
                    <a:cubicBezTo>
                      <a:pt x="60" y="149"/>
                      <a:pt x="60" y="149"/>
                      <a:pt x="60" y="149"/>
                    </a:cubicBezTo>
                    <a:cubicBezTo>
                      <a:pt x="61" y="149"/>
                      <a:pt x="64" y="150"/>
                      <a:pt x="66" y="155"/>
                    </a:cubicBezTo>
                    <a:cubicBezTo>
                      <a:pt x="67" y="156"/>
                      <a:pt x="67" y="156"/>
                      <a:pt x="67" y="156"/>
                    </a:cubicBezTo>
                    <a:cubicBezTo>
                      <a:pt x="68" y="150"/>
                      <a:pt x="68" y="150"/>
                      <a:pt x="68" y="150"/>
                    </a:cubicBezTo>
                    <a:cubicBezTo>
                      <a:pt x="68" y="140"/>
                      <a:pt x="69" y="138"/>
                      <a:pt x="70" y="138"/>
                    </a:cubicBezTo>
                    <a:cubicBezTo>
                      <a:pt x="70" y="138"/>
                      <a:pt x="70" y="138"/>
                      <a:pt x="70" y="138"/>
                    </a:cubicBezTo>
                    <a:cubicBezTo>
                      <a:pt x="70" y="138"/>
                      <a:pt x="70" y="138"/>
                      <a:pt x="70" y="138"/>
                    </a:cubicBezTo>
                    <a:cubicBezTo>
                      <a:pt x="70" y="138"/>
                      <a:pt x="71" y="138"/>
                      <a:pt x="71" y="138"/>
                    </a:cubicBezTo>
                    <a:cubicBezTo>
                      <a:pt x="72" y="138"/>
                      <a:pt x="74" y="139"/>
                      <a:pt x="76" y="142"/>
                    </a:cubicBezTo>
                    <a:cubicBezTo>
                      <a:pt x="77" y="144"/>
                      <a:pt x="78" y="144"/>
                      <a:pt x="79" y="144"/>
                    </a:cubicBezTo>
                    <a:cubicBezTo>
                      <a:pt x="79" y="144"/>
                      <a:pt x="79" y="144"/>
                      <a:pt x="79" y="144"/>
                    </a:cubicBezTo>
                    <a:cubicBezTo>
                      <a:pt x="79" y="144"/>
                      <a:pt x="79" y="144"/>
                      <a:pt x="79" y="144"/>
                    </a:cubicBezTo>
                    <a:cubicBezTo>
                      <a:pt x="79" y="144"/>
                      <a:pt x="79" y="144"/>
                      <a:pt x="79" y="144"/>
                    </a:cubicBezTo>
                    <a:cubicBezTo>
                      <a:pt x="79" y="144"/>
                      <a:pt x="79" y="144"/>
                      <a:pt x="79" y="144"/>
                    </a:cubicBezTo>
                    <a:cubicBezTo>
                      <a:pt x="79" y="144"/>
                      <a:pt x="80" y="144"/>
                      <a:pt x="80" y="139"/>
                    </a:cubicBezTo>
                    <a:cubicBezTo>
                      <a:pt x="80" y="132"/>
                      <a:pt x="81" y="131"/>
                      <a:pt x="81" y="130"/>
                    </a:cubicBezTo>
                    <a:cubicBezTo>
                      <a:pt x="81" y="129"/>
                      <a:pt x="83" y="128"/>
                      <a:pt x="85" y="126"/>
                    </a:cubicBezTo>
                    <a:cubicBezTo>
                      <a:pt x="92" y="121"/>
                      <a:pt x="92" y="121"/>
                      <a:pt x="92" y="121"/>
                    </a:cubicBezTo>
                    <a:cubicBezTo>
                      <a:pt x="98" y="116"/>
                      <a:pt x="98" y="114"/>
                      <a:pt x="98" y="113"/>
                    </a:cubicBezTo>
                    <a:cubicBezTo>
                      <a:pt x="97" y="111"/>
                      <a:pt x="97" y="111"/>
                      <a:pt x="97" y="111"/>
                    </a:cubicBezTo>
                    <a:cubicBezTo>
                      <a:pt x="93" y="110"/>
                      <a:pt x="93" y="110"/>
                      <a:pt x="93" y="110"/>
                    </a:cubicBezTo>
                    <a:cubicBezTo>
                      <a:pt x="90" y="112"/>
                      <a:pt x="90" y="112"/>
                      <a:pt x="90" y="112"/>
                    </a:cubicBezTo>
                    <a:cubicBezTo>
                      <a:pt x="89" y="112"/>
                      <a:pt x="89" y="112"/>
                      <a:pt x="89" y="112"/>
                    </a:cubicBezTo>
                    <a:cubicBezTo>
                      <a:pt x="89" y="112"/>
                      <a:pt x="89" y="112"/>
                      <a:pt x="89" y="112"/>
                    </a:cubicBezTo>
                    <a:cubicBezTo>
                      <a:pt x="86" y="110"/>
                      <a:pt x="86" y="110"/>
                      <a:pt x="86" y="110"/>
                    </a:cubicBezTo>
                    <a:cubicBezTo>
                      <a:pt x="86" y="110"/>
                      <a:pt x="86" y="110"/>
                      <a:pt x="86" y="110"/>
                    </a:cubicBezTo>
                    <a:cubicBezTo>
                      <a:pt x="86" y="110"/>
                      <a:pt x="86" y="110"/>
                      <a:pt x="86" y="110"/>
                    </a:cubicBezTo>
                    <a:cubicBezTo>
                      <a:pt x="84" y="106"/>
                      <a:pt x="82" y="98"/>
                      <a:pt x="81" y="80"/>
                    </a:cubicBezTo>
                    <a:cubicBezTo>
                      <a:pt x="79" y="66"/>
                      <a:pt x="79" y="66"/>
                      <a:pt x="79" y="66"/>
                    </a:cubicBezTo>
                    <a:cubicBezTo>
                      <a:pt x="79" y="63"/>
                      <a:pt x="78" y="62"/>
                      <a:pt x="78" y="61"/>
                    </a:cubicBezTo>
                    <a:cubicBezTo>
                      <a:pt x="75" y="61"/>
                      <a:pt x="75" y="65"/>
                      <a:pt x="75" y="69"/>
                    </a:cubicBezTo>
                    <a:cubicBezTo>
                      <a:pt x="74" y="75"/>
                      <a:pt x="74" y="75"/>
                      <a:pt x="74" y="75"/>
                    </a:cubicBezTo>
                    <a:cubicBezTo>
                      <a:pt x="74" y="75"/>
                      <a:pt x="74" y="75"/>
                      <a:pt x="74" y="75"/>
                    </a:cubicBezTo>
                    <a:cubicBezTo>
                      <a:pt x="74" y="75"/>
                      <a:pt x="74" y="75"/>
                      <a:pt x="74" y="75"/>
                    </a:cubicBezTo>
                    <a:cubicBezTo>
                      <a:pt x="74" y="78"/>
                      <a:pt x="74" y="78"/>
                      <a:pt x="74" y="78"/>
                    </a:cubicBezTo>
                    <a:cubicBezTo>
                      <a:pt x="73" y="79"/>
                      <a:pt x="73" y="79"/>
                      <a:pt x="73" y="79"/>
                    </a:cubicBezTo>
                    <a:cubicBezTo>
                      <a:pt x="72" y="79"/>
                      <a:pt x="72" y="79"/>
                      <a:pt x="72" y="79"/>
                    </a:cubicBezTo>
                    <a:cubicBezTo>
                      <a:pt x="70" y="78"/>
                      <a:pt x="68" y="76"/>
                      <a:pt x="67" y="73"/>
                    </a:cubicBezTo>
                    <a:cubicBezTo>
                      <a:pt x="66" y="64"/>
                      <a:pt x="66" y="64"/>
                      <a:pt x="66" y="64"/>
                    </a:cubicBezTo>
                    <a:cubicBezTo>
                      <a:pt x="65" y="58"/>
                      <a:pt x="64" y="50"/>
                      <a:pt x="62" y="46"/>
                    </a:cubicBezTo>
                    <a:cubicBezTo>
                      <a:pt x="59" y="47"/>
                      <a:pt x="59" y="47"/>
                      <a:pt x="59" y="47"/>
                    </a:cubicBezTo>
                    <a:cubicBezTo>
                      <a:pt x="55" y="48"/>
                      <a:pt x="55" y="48"/>
                      <a:pt x="55" y="48"/>
                    </a:cubicBezTo>
                    <a:cubicBezTo>
                      <a:pt x="54" y="48"/>
                      <a:pt x="54" y="48"/>
                      <a:pt x="54" y="48"/>
                    </a:cubicBezTo>
                    <a:cubicBezTo>
                      <a:pt x="54" y="48"/>
                      <a:pt x="54" y="48"/>
                      <a:pt x="54" y="48"/>
                    </a:cubicBezTo>
                    <a:cubicBezTo>
                      <a:pt x="51" y="47"/>
                      <a:pt x="48" y="40"/>
                      <a:pt x="43" y="20"/>
                    </a:cubicBezTo>
                    <a:cubicBezTo>
                      <a:pt x="41" y="13"/>
                      <a:pt x="38" y="8"/>
                      <a:pt x="34" y="4"/>
                    </a:cubicBezTo>
                    <a:cubicBezTo>
                      <a:pt x="30" y="2"/>
                      <a:pt x="30" y="2"/>
                      <a:pt x="30"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3" name="Freeform 2339"/>
              <p:cNvSpPr>
                <a:spLocks/>
              </p:cNvSpPr>
              <p:nvPr/>
            </p:nvSpPr>
            <p:spPr bwMode="auto">
              <a:xfrm>
                <a:off x="2618" y="1894"/>
                <a:ext cx="168" cy="100"/>
              </a:xfrm>
              <a:custGeom>
                <a:avLst/>
                <a:gdLst>
                  <a:gd name="T0" fmla="*/ 45 w 122"/>
                  <a:gd name="T1" fmla="*/ 66 h 73"/>
                  <a:gd name="T2" fmla="*/ 42 w 122"/>
                  <a:gd name="T3" fmla="*/ 59 h 73"/>
                  <a:gd name="T4" fmla="*/ 32 w 122"/>
                  <a:gd name="T5" fmla="*/ 68 h 73"/>
                  <a:gd name="T6" fmla="*/ 24 w 122"/>
                  <a:gd name="T7" fmla="*/ 67 h 73"/>
                  <a:gd name="T8" fmla="*/ 19 w 122"/>
                  <a:gd name="T9" fmla="*/ 58 h 73"/>
                  <a:gd name="T10" fmla="*/ 16 w 122"/>
                  <a:gd name="T11" fmla="*/ 62 h 73"/>
                  <a:gd name="T12" fmla="*/ 14 w 122"/>
                  <a:gd name="T13" fmla="*/ 66 h 73"/>
                  <a:gd name="T14" fmla="*/ 12 w 122"/>
                  <a:gd name="T15" fmla="*/ 65 h 73"/>
                  <a:gd name="T16" fmla="*/ 9 w 122"/>
                  <a:gd name="T17" fmla="*/ 58 h 73"/>
                  <a:gd name="T18" fmla="*/ 3 w 122"/>
                  <a:gd name="T19" fmla="*/ 14 h 73"/>
                  <a:gd name="T20" fmla="*/ 11 w 122"/>
                  <a:gd name="T21" fmla="*/ 0 h 73"/>
                  <a:gd name="T22" fmla="*/ 26 w 122"/>
                  <a:gd name="T23" fmla="*/ 10 h 73"/>
                  <a:gd name="T24" fmla="*/ 16 w 122"/>
                  <a:gd name="T25" fmla="*/ 20 h 73"/>
                  <a:gd name="T26" fmla="*/ 21 w 122"/>
                  <a:gd name="T27" fmla="*/ 23 h 73"/>
                  <a:gd name="T28" fmla="*/ 32 w 122"/>
                  <a:gd name="T29" fmla="*/ 35 h 73"/>
                  <a:gd name="T30" fmla="*/ 39 w 122"/>
                  <a:gd name="T31" fmla="*/ 43 h 73"/>
                  <a:gd name="T32" fmla="*/ 51 w 122"/>
                  <a:gd name="T33" fmla="*/ 34 h 73"/>
                  <a:gd name="T34" fmla="*/ 59 w 122"/>
                  <a:gd name="T35" fmla="*/ 43 h 73"/>
                  <a:gd name="T36" fmla="*/ 76 w 122"/>
                  <a:gd name="T37" fmla="*/ 30 h 73"/>
                  <a:gd name="T38" fmla="*/ 97 w 122"/>
                  <a:gd name="T39" fmla="*/ 28 h 73"/>
                  <a:gd name="T40" fmla="*/ 120 w 122"/>
                  <a:gd name="T41" fmla="*/ 42 h 73"/>
                  <a:gd name="T42" fmla="*/ 115 w 122"/>
                  <a:gd name="T43" fmla="*/ 60 h 73"/>
                  <a:gd name="T44" fmla="*/ 114 w 122"/>
                  <a:gd name="T45" fmla="*/ 66 h 73"/>
                  <a:gd name="T46" fmla="*/ 105 w 122"/>
                  <a:gd name="T47" fmla="*/ 72 h 73"/>
                  <a:gd name="T48" fmla="*/ 94 w 122"/>
                  <a:gd name="T49" fmla="*/ 64 h 73"/>
                  <a:gd name="T50" fmla="*/ 91 w 122"/>
                  <a:gd name="T51" fmla="*/ 58 h 73"/>
                  <a:gd name="T52" fmla="*/ 88 w 122"/>
                  <a:gd name="T53" fmla="*/ 56 h 73"/>
                  <a:gd name="T54" fmla="*/ 88 w 122"/>
                  <a:gd name="T55" fmla="*/ 56 h 73"/>
                  <a:gd name="T56" fmla="*/ 86 w 122"/>
                  <a:gd name="T57" fmla="*/ 64 h 73"/>
                  <a:gd name="T58" fmla="*/ 83 w 122"/>
                  <a:gd name="T59" fmla="*/ 71 h 73"/>
                  <a:gd name="T60" fmla="*/ 64 w 122"/>
                  <a:gd name="T61" fmla="*/ 64 h 73"/>
                  <a:gd name="T62" fmla="*/ 63 w 122"/>
                  <a:gd name="T63" fmla="*/ 64 h 73"/>
                  <a:gd name="T64" fmla="*/ 53 w 122"/>
                  <a:gd name="T6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73">
                    <a:moveTo>
                      <a:pt x="50" y="73"/>
                    </a:moveTo>
                    <a:cubicBezTo>
                      <a:pt x="49" y="73"/>
                      <a:pt x="46" y="72"/>
                      <a:pt x="45" y="66"/>
                    </a:cubicBezTo>
                    <a:cubicBezTo>
                      <a:pt x="45" y="65"/>
                      <a:pt x="45" y="65"/>
                      <a:pt x="45" y="65"/>
                    </a:cubicBezTo>
                    <a:cubicBezTo>
                      <a:pt x="45" y="62"/>
                      <a:pt x="44" y="59"/>
                      <a:pt x="42" y="59"/>
                    </a:cubicBezTo>
                    <a:cubicBezTo>
                      <a:pt x="41" y="59"/>
                      <a:pt x="40" y="59"/>
                      <a:pt x="39" y="60"/>
                    </a:cubicBezTo>
                    <a:cubicBezTo>
                      <a:pt x="32" y="68"/>
                      <a:pt x="32" y="68"/>
                      <a:pt x="32" y="68"/>
                    </a:cubicBezTo>
                    <a:cubicBezTo>
                      <a:pt x="31" y="69"/>
                      <a:pt x="30" y="70"/>
                      <a:pt x="28" y="70"/>
                    </a:cubicBezTo>
                    <a:cubicBezTo>
                      <a:pt x="27" y="70"/>
                      <a:pt x="25" y="69"/>
                      <a:pt x="24" y="67"/>
                    </a:cubicBezTo>
                    <a:cubicBezTo>
                      <a:pt x="22" y="62"/>
                      <a:pt x="22" y="62"/>
                      <a:pt x="22" y="62"/>
                    </a:cubicBezTo>
                    <a:cubicBezTo>
                      <a:pt x="19" y="58"/>
                      <a:pt x="19" y="58"/>
                      <a:pt x="19" y="58"/>
                    </a:cubicBezTo>
                    <a:cubicBezTo>
                      <a:pt x="19" y="58"/>
                      <a:pt x="18" y="58"/>
                      <a:pt x="18" y="58"/>
                    </a:cubicBezTo>
                    <a:cubicBezTo>
                      <a:pt x="17" y="58"/>
                      <a:pt x="16" y="60"/>
                      <a:pt x="16" y="62"/>
                    </a:cubicBezTo>
                    <a:cubicBezTo>
                      <a:pt x="15" y="66"/>
                      <a:pt x="15" y="66"/>
                      <a:pt x="15" y="66"/>
                    </a:cubicBezTo>
                    <a:cubicBezTo>
                      <a:pt x="15" y="66"/>
                      <a:pt x="14" y="66"/>
                      <a:pt x="14" y="66"/>
                    </a:cubicBezTo>
                    <a:cubicBezTo>
                      <a:pt x="14" y="66"/>
                      <a:pt x="14" y="66"/>
                      <a:pt x="14" y="66"/>
                    </a:cubicBezTo>
                    <a:cubicBezTo>
                      <a:pt x="12" y="65"/>
                      <a:pt x="12" y="65"/>
                      <a:pt x="12" y="65"/>
                    </a:cubicBezTo>
                    <a:cubicBezTo>
                      <a:pt x="11" y="63"/>
                      <a:pt x="11" y="63"/>
                      <a:pt x="11" y="63"/>
                    </a:cubicBezTo>
                    <a:cubicBezTo>
                      <a:pt x="9" y="61"/>
                      <a:pt x="9" y="59"/>
                      <a:pt x="9" y="58"/>
                    </a:cubicBezTo>
                    <a:cubicBezTo>
                      <a:pt x="9" y="29"/>
                      <a:pt x="9" y="29"/>
                      <a:pt x="9" y="29"/>
                    </a:cubicBezTo>
                    <a:cubicBezTo>
                      <a:pt x="3" y="14"/>
                      <a:pt x="3" y="14"/>
                      <a:pt x="3" y="14"/>
                    </a:cubicBezTo>
                    <a:cubicBezTo>
                      <a:pt x="0" y="4"/>
                      <a:pt x="1" y="2"/>
                      <a:pt x="2" y="1"/>
                    </a:cubicBezTo>
                    <a:cubicBezTo>
                      <a:pt x="11" y="0"/>
                      <a:pt x="11" y="0"/>
                      <a:pt x="11" y="0"/>
                    </a:cubicBezTo>
                    <a:cubicBezTo>
                      <a:pt x="17" y="0"/>
                      <a:pt x="22" y="2"/>
                      <a:pt x="25" y="6"/>
                    </a:cubicBezTo>
                    <a:cubicBezTo>
                      <a:pt x="27" y="8"/>
                      <a:pt x="26" y="10"/>
                      <a:pt x="26" y="10"/>
                    </a:cubicBezTo>
                    <a:cubicBezTo>
                      <a:pt x="16" y="20"/>
                      <a:pt x="16" y="20"/>
                      <a:pt x="16" y="20"/>
                    </a:cubicBezTo>
                    <a:cubicBezTo>
                      <a:pt x="16" y="20"/>
                      <a:pt x="16" y="20"/>
                      <a:pt x="16" y="20"/>
                    </a:cubicBezTo>
                    <a:cubicBezTo>
                      <a:pt x="16" y="20"/>
                      <a:pt x="16" y="20"/>
                      <a:pt x="16" y="20"/>
                    </a:cubicBezTo>
                    <a:cubicBezTo>
                      <a:pt x="16" y="23"/>
                      <a:pt x="18" y="23"/>
                      <a:pt x="21" y="23"/>
                    </a:cubicBezTo>
                    <a:cubicBezTo>
                      <a:pt x="24" y="24"/>
                      <a:pt x="27" y="25"/>
                      <a:pt x="28" y="27"/>
                    </a:cubicBezTo>
                    <a:cubicBezTo>
                      <a:pt x="32" y="35"/>
                      <a:pt x="32" y="35"/>
                      <a:pt x="32" y="35"/>
                    </a:cubicBezTo>
                    <a:cubicBezTo>
                      <a:pt x="34" y="39"/>
                      <a:pt x="36" y="43"/>
                      <a:pt x="38" y="43"/>
                    </a:cubicBezTo>
                    <a:cubicBezTo>
                      <a:pt x="39" y="43"/>
                      <a:pt x="39" y="43"/>
                      <a:pt x="39" y="43"/>
                    </a:cubicBezTo>
                    <a:cubicBezTo>
                      <a:pt x="47" y="35"/>
                      <a:pt x="47" y="35"/>
                      <a:pt x="47" y="35"/>
                    </a:cubicBezTo>
                    <a:cubicBezTo>
                      <a:pt x="49" y="34"/>
                      <a:pt x="50" y="34"/>
                      <a:pt x="51" y="34"/>
                    </a:cubicBezTo>
                    <a:cubicBezTo>
                      <a:pt x="53" y="34"/>
                      <a:pt x="54" y="36"/>
                      <a:pt x="56" y="40"/>
                    </a:cubicBezTo>
                    <a:cubicBezTo>
                      <a:pt x="56" y="42"/>
                      <a:pt x="58" y="43"/>
                      <a:pt x="59" y="43"/>
                    </a:cubicBezTo>
                    <a:cubicBezTo>
                      <a:pt x="60" y="43"/>
                      <a:pt x="60" y="43"/>
                      <a:pt x="61" y="42"/>
                    </a:cubicBezTo>
                    <a:cubicBezTo>
                      <a:pt x="76" y="30"/>
                      <a:pt x="76" y="30"/>
                      <a:pt x="76" y="30"/>
                    </a:cubicBezTo>
                    <a:cubicBezTo>
                      <a:pt x="80" y="28"/>
                      <a:pt x="82" y="27"/>
                      <a:pt x="85" y="27"/>
                    </a:cubicBezTo>
                    <a:cubicBezTo>
                      <a:pt x="97" y="28"/>
                      <a:pt x="97" y="28"/>
                      <a:pt x="97" y="28"/>
                    </a:cubicBezTo>
                    <a:cubicBezTo>
                      <a:pt x="111" y="34"/>
                      <a:pt x="111" y="34"/>
                      <a:pt x="111" y="34"/>
                    </a:cubicBezTo>
                    <a:cubicBezTo>
                      <a:pt x="116" y="37"/>
                      <a:pt x="119" y="39"/>
                      <a:pt x="120" y="42"/>
                    </a:cubicBezTo>
                    <a:cubicBezTo>
                      <a:pt x="122" y="46"/>
                      <a:pt x="121" y="49"/>
                      <a:pt x="118" y="53"/>
                    </a:cubicBezTo>
                    <a:cubicBezTo>
                      <a:pt x="117" y="54"/>
                      <a:pt x="116" y="57"/>
                      <a:pt x="115" y="60"/>
                    </a:cubicBezTo>
                    <a:cubicBezTo>
                      <a:pt x="114" y="66"/>
                      <a:pt x="114" y="66"/>
                      <a:pt x="114" y="66"/>
                    </a:cubicBezTo>
                    <a:cubicBezTo>
                      <a:pt x="114" y="66"/>
                      <a:pt x="114" y="66"/>
                      <a:pt x="114" y="66"/>
                    </a:cubicBezTo>
                    <a:cubicBezTo>
                      <a:pt x="112" y="70"/>
                      <a:pt x="112" y="70"/>
                      <a:pt x="112" y="70"/>
                    </a:cubicBezTo>
                    <a:cubicBezTo>
                      <a:pt x="111" y="71"/>
                      <a:pt x="109" y="72"/>
                      <a:pt x="105" y="72"/>
                    </a:cubicBezTo>
                    <a:cubicBezTo>
                      <a:pt x="101" y="72"/>
                      <a:pt x="98" y="70"/>
                      <a:pt x="96" y="66"/>
                    </a:cubicBezTo>
                    <a:cubicBezTo>
                      <a:pt x="94" y="64"/>
                      <a:pt x="94" y="64"/>
                      <a:pt x="94" y="64"/>
                    </a:cubicBezTo>
                    <a:cubicBezTo>
                      <a:pt x="91" y="58"/>
                      <a:pt x="91" y="58"/>
                      <a:pt x="91" y="58"/>
                    </a:cubicBezTo>
                    <a:cubicBezTo>
                      <a:pt x="91" y="58"/>
                      <a:pt x="91" y="58"/>
                      <a:pt x="91" y="58"/>
                    </a:cubicBezTo>
                    <a:cubicBezTo>
                      <a:pt x="91" y="58"/>
                      <a:pt x="91" y="58"/>
                      <a:pt x="91" y="58"/>
                    </a:cubicBezTo>
                    <a:cubicBezTo>
                      <a:pt x="88" y="56"/>
                      <a:pt x="88" y="56"/>
                      <a:pt x="88" y="56"/>
                    </a:cubicBezTo>
                    <a:cubicBezTo>
                      <a:pt x="88" y="56"/>
                      <a:pt x="88" y="56"/>
                      <a:pt x="88" y="56"/>
                    </a:cubicBezTo>
                    <a:cubicBezTo>
                      <a:pt x="88" y="56"/>
                      <a:pt x="88" y="56"/>
                      <a:pt x="88" y="56"/>
                    </a:cubicBezTo>
                    <a:cubicBezTo>
                      <a:pt x="86" y="56"/>
                      <a:pt x="85" y="57"/>
                      <a:pt x="85" y="59"/>
                    </a:cubicBezTo>
                    <a:cubicBezTo>
                      <a:pt x="86" y="64"/>
                      <a:pt x="86" y="64"/>
                      <a:pt x="86" y="64"/>
                    </a:cubicBezTo>
                    <a:cubicBezTo>
                      <a:pt x="86" y="66"/>
                      <a:pt x="86" y="66"/>
                      <a:pt x="86" y="66"/>
                    </a:cubicBezTo>
                    <a:cubicBezTo>
                      <a:pt x="85" y="70"/>
                      <a:pt x="84" y="71"/>
                      <a:pt x="83" y="71"/>
                    </a:cubicBezTo>
                    <a:cubicBezTo>
                      <a:pt x="74" y="71"/>
                      <a:pt x="69" y="69"/>
                      <a:pt x="66" y="66"/>
                    </a:cubicBezTo>
                    <a:cubicBezTo>
                      <a:pt x="64" y="64"/>
                      <a:pt x="64" y="64"/>
                      <a:pt x="64" y="64"/>
                    </a:cubicBezTo>
                    <a:cubicBezTo>
                      <a:pt x="64" y="63"/>
                      <a:pt x="64" y="63"/>
                      <a:pt x="64" y="63"/>
                    </a:cubicBezTo>
                    <a:cubicBezTo>
                      <a:pt x="63" y="64"/>
                      <a:pt x="63" y="64"/>
                      <a:pt x="63" y="64"/>
                    </a:cubicBezTo>
                    <a:cubicBezTo>
                      <a:pt x="60" y="69"/>
                      <a:pt x="60" y="69"/>
                      <a:pt x="60" y="69"/>
                    </a:cubicBezTo>
                    <a:cubicBezTo>
                      <a:pt x="53" y="72"/>
                      <a:pt x="53" y="72"/>
                      <a:pt x="53" y="72"/>
                    </a:cubicBezTo>
                    <a:cubicBezTo>
                      <a:pt x="52" y="73"/>
                      <a:pt x="51" y="73"/>
                      <a:pt x="50" y="7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4" name="Freeform 2340"/>
              <p:cNvSpPr>
                <a:spLocks noEditPoints="1"/>
              </p:cNvSpPr>
              <p:nvPr/>
            </p:nvSpPr>
            <p:spPr bwMode="auto">
              <a:xfrm>
                <a:off x="2618" y="1894"/>
                <a:ext cx="168" cy="102"/>
              </a:xfrm>
              <a:custGeom>
                <a:avLst/>
                <a:gdLst>
                  <a:gd name="T0" fmla="*/ 27 w 122"/>
                  <a:gd name="T1" fmla="*/ 11 h 74"/>
                  <a:gd name="T2" fmla="*/ 29 w 122"/>
                  <a:gd name="T3" fmla="*/ 27 h 74"/>
                  <a:gd name="T4" fmla="*/ 39 w 122"/>
                  <a:gd name="T5" fmla="*/ 42 h 74"/>
                  <a:gd name="T6" fmla="*/ 57 w 122"/>
                  <a:gd name="T7" fmla="*/ 39 h 74"/>
                  <a:gd name="T8" fmla="*/ 76 w 122"/>
                  <a:gd name="T9" fmla="*/ 30 h 74"/>
                  <a:gd name="T10" fmla="*/ 112 w 122"/>
                  <a:gd name="T11" fmla="*/ 33 h 74"/>
                  <a:gd name="T12" fmla="*/ 116 w 122"/>
                  <a:gd name="T13" fmla="*/ 60 h 74"/>
                  <a:gd name="T14" fmla="*/ 112 w 122"/>
                  <a:gd name="T15" fmla="*/ 71 h 74"/>
                  <a:gd name="T16" fmla="*/ 93 w 122"/>
                  <a:gd name="T17" fmla="*/ 64 h 74"/>
                  <a:gd name="T18" fmla="*/ 86 w 122"/>
                  <a:gd name="T19" fmla="*/ 59 h 74"/>
                  <a:gd name="T20" fmla="*/ 83 w 122"/>
                  <a:gd name="T21" fmla="*/ 71 h 74"/>
                  <a:gd name="T22" fmla="*/ 60 w 122"/>
                  <a:gd name="T23" fmla="*/ 69 h 74"/>
                  <a:gd name="T24" fmla="*/ 45 w 122"/>
                  <a:gd name="T25" fmla="*/ 66 h 74"/>
                  <a:gd name="T26" fmla="*/ 39 w 122"/>
                  <a:gd name="T27" fmla="*/ 61 h 74"/>
                  <a:gd name="T28" fmla="*/ 23 w 122"/>
                  <a:gd name="T29" fmla="*/ 67 h 74"/>
                  <a:gd name="T30" fmla="*/ 18 w 122"/>
                  <a:gd name="T31" fmla="*/ 58 h 74"/>
                  <a:gd name="T32" fmla="*/ 14 w 122"/>
                  <a:gd name="T33" fmla="*/ 67 h 74"/>
                  <a:gd name="T34" fmla="*/ 8 w 122"/>
                  <a:gd name="T35" fmla="*/ 58 h 74"/>
                  <a:gd name="T36" fmla="*/ 2 w 122"/>
                  <a:gd name="T37" fmla="*/ 0 h 74"/>
                  <a:gd name="T38" fmla="*/ 2 w 122"/>
                  <a:gd name="T39" fmla="*/ 2 h 74"/>
                  <a:gd name="T40" fmla="*/ 10 w 122"/>
                  <a:gd name="T41" fmla="*/ 29 h 74"/>
                  <a:gd name="T42" fmla="*/ 11 w 122"/>
                  <a:gd name="T43" fmla="*/ 63 h 74"/>
                  <a:gd name="T44" fmla="*/ 14 w 122"/>
                  <a:gd name="T45" fmla="*/ 65 h 74"/>
                  <a:gd name="T46" fmla="*/ 18 w 122"/>
                  <a:gd name="T47" fmla="*/ 57 h 74"/>
                  <a:gd name="T48" fmla="*/ 20 w 122"/>
                  <a:gd name="T49" fmla="*/ 58 h 74"/>
                  <a:gd name="T50" fmla="*/ 23 w 122"/>
                  <a:gd name="T51" fmla="*/ 61 h 74"/>
                  <a:gd name="T52" fmla="*/ 32 w 122"/>
                  <a:gd name="T53" fmla="*/ 68 h 74"/>
                  <a:gd name="T54" fmla="*/ 38 w 122"/>
                  <a:gd name="T55" fmla="*/ 60 h 74"/>
                  <a:gd name="T56" fmla="*/ 46 w 122"/>
                  <a:gd name="T57" fmla="*/ 65 h 74"/>
                  <a:gd name="T58" fmla="*/ 50 w 122"/>
                  <a:gd name="T59" fmla="*/ 72 h 74"/>
                  <a:gd name="T60" fmla="*/ 63 w 122"/>
                  <a:gd name="T61" fmla="*/ 63 h 74"/>
                  <a:gd name="T62" fmla="*/ 67 w 122"/>
                  <a:gd name="T63" fmla="*/ 65 h 74"/>
                  <a:gd name="T64" fmla="*/ 85 w 122"/>
                  <a:gd name="T65" fmla="*/ 64 h 74"/>
                  <a:gd name="T66" fmla="*/ 88 w 122"/>
                  <a:gd name="T67" fmla="*/ 55 h 74"/>
                  <a:gd name="T68" fmla="*/ 92 w 122"/>
                  <a:gd name="T69" fmla="*/ 57 h 74"/>
                  <a:gd name="T70" fmla="*/ 96 w 122"/>
                  <a:gd name="T71" fmla="*/ 65 h 74"/>
                  <a:gd name="T72" fmla="*/ 105 w 122"/>
                  <a:gd name="T73" fmla="*/ 71 h 74"/>
                  <a:gd name="T74" fmla="*/ 113 w 122"/>
                  <a:gd name="T75" fmla="*/ 66 h 74"/>
                  <a:gd name="T76" fmla="*/ 114 w 122"/>
                  <a:gd name="T77" fmla="*/ 60 h 74"/>
                  <a:gd name="T78" fmla="*/ 111 w 122"/>
                  <a:gd name="T79" fmla="*/ 34 h 74"/>
                  <a:gd name="T80" fmla="*/ 77 w 122"/>
                  <a:gd name="T81" fmla="*/ 31 h 74"/>
                  <a:gd name="T82" fmla="*/ 61 w 122"/>
                  <a:gd name="T83" fmla="*/ 43 h 74"/>
                  <a:gd name="T84" fmla="*/ 51 w 122"/>
                  <a:gd name="T85" fmla="*/ 35 h 74"/>
                  <a:gd name="T86" fmla="*/ 38 w 122"/>
                  <a:gd name="T87" fmla="*/ 44 h 74"/>
                  <a:gd name="T88" fmla="*/ 21 w 122"/>
                  <a:gd name="T89" fmla="*/ 24 h 74"/>
                  <a:gd name="T90" fmla="*/ 16 w 122"/>
                  <a:gd name="T91" fmla="*/ 19 h 74"/>
                  <a:gd name="T92" fmla="*/ 25 w 122"/>
                  <a:gd name="T93"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74">
                    <a:moveTo>
                      <a:pt x="11" y="0"/>
                    </a:moveTo>
                    <a:cubicBezTo>
                      <a:pt x="17" y="0"/>
                      <a:pt x="22" y="1"/>
                      <a:pt x="26" y="5"/>
                    </a:cubicBezTo>
                    <a:cubicBezTo>
                      <a:pt x="28" y="7"/>
                      <a:pt x="28" y="9"/>
                      <a:pt x="27" y="11"/>
                    </a:cubicBezTo>
                    <a:cubicBezTo>
                      <a:pt x="17" y="20"/>
                      <a:pt x="17" y="20"/>
                      <a:pt x="17" y="20"/>
                    </a:cubicBezTo>
                    <a:cubicBezTo>
                      <a:pt x="17" y="22"/>
                      <a:pt x="18" y="22"/>
                      <a:pt x="21" y="23"/>
                    </a:cubicBezTo>
                    <a:cubicBezTo>
                      <a:pt x="25" y="23"/>
                      <a:pt x="28" y="25"/>
                      <a:pt x="29" y="27"/>
                    </a:cubicBezTo>
                    <a:cubicBezTo>
                      <a:pt x="32" y="35"/>
                      <a:pt x="32" y="35"/>
                      <a:pt x="32" y="35"/>
                    </a:cubicBezTo>
                    <a:cubicBezTo>
                      <a:pt x="35" y="40"/>
                      <a:pt x="37" y="43"/>
                      <a:pt x="38" y="43"/>
                    </a:cubicBezTo>
                    <a:cubicBezTo>
                      <a:pt x="38" y="43"/>
                      <a:pt x="39" y="42"/>
                      <a:pt x="39" y="42"/>
                    </a:cubicBezTo>
                    <a:cubicBezTo>
                      <a:pt x="47" y="34"/>
                      <a:pt x="47" y="34"/>
                      <a:pt x="47" y="34"/>
                    </a:cubicBezTo>
                    <a:cubicBezTo>
                      <a:pt x="48" y="33"/>
                      <a:pt x="49" y="33"/>
                      <a:pt x="51" y="33"/>
                    </a:cubicBezTo>
                    <a:cubicBezTo>
                      <a:pt x="53" y="33"/>
                      <a:pt x="55" y="35"/>
                      <a:pt x="57" y="39"/>
                    </a:cubicBezTo>
                    <a:cubicBezTo>
                      <a:pt x="57" y="41"/>
                      <a:pt x="58" y="42"/>
                      <a:pt x="59" y="42"/>
                    </a:cubicBezTo>
                    <a:cubicBezTo>
                      <a:pt x="60" y="42"/>
                      <a:pt x="60" y="42"/>
                      <a:pt x="60" y="42"/>
                    </a:cubicBezTo>
                    <a:cubicBezTo>
                      <a:pt x="76" y="30"/>
                      <a:pt x="76" y="30"/>
                      <a:pt x="76" y="30"/>
                    </a:cubicBezTo>
                    <a:cubicBezTo>
                      <a:pt x="80" y="27"/>
                      <a:pt x="82" y="26"/>
                      <a:pt x="85" y="26"/>
                    </a:cubicBezTo>
                    <a:cubicBezTo>
                      <a:pt x="97" y="27"/>
                      <a:pt x="97" y="27"/>
                      <a:pt x="97" y="27"/>
                    </a:cubicBezTo>
                    <a:cubicBezTo>
                      <a:pt x="112" y="33"/>
                      <a:pt x="112" y="33"/>
                      <a:pt x="112" y="33"/>
                    </a:cubicBezTo>
                    <a:cubicBezTo>
                      <a:pt x="116" y="36"/>
                      <a:pt x="119" y="39"/>
                      <a:pt x="121" y="42"/>
                    </a:cubicBezTo>
                    <a:cubicBezTo>
                      <a:pt x="122" y="46"/>
                      <a:pt x="122" y="49"/>
                      <a:pt x="119" y="53"/>
                    </a:cubicBezTo>
                    <a:cubicBezTo>
                      <a:pt x="118" y="55"/>
                      <a:pt x="116" y="57"/>
                      <a:pt x="116" y="60"/>
                    </a:cubicBezTo>
                    <a:cubicBezTo>
                      <a:pt x="115" y="66"/>
                      <a:pt x="115" y="66"/>
                      <a:pt x="115" y="66"/>
                    </a:cubicBezTo>
                    <a:cubicBezTo>
                      <a:pt x="115" y="66"/>
                      <a:pt x="115" y="66"/>
                      <a:pt x="115" y="66"/>
                    </a:cubicBezTo>
                    <a:cubicBezTo>
                      <a:pt x="112" y="71"/>
                      <a:pt x="112" y="71"/>
                      <a:pt x="112" y="71"/>
                    </a:cubicBezTo>
                    <a:cubicBezTo>
                      <a:pt x="111" y="72"/>
                      <a:pt x="109" y="72"/>
                      <a:pt x="105" y="72"/>
                    </a:cubicBezTo>
                    <a:cubicBezTo>
                      <a:pt x="101" y="72"/>
                      <a:pt x="97" y="71"/>
                      <a:pt x="95" y="66"/>
                    </a:cubicBezTo>
                    <a:cubicBezTo>
                      <a:pt x="93" y="64"/>
                      <a:pt x="93" y="64"/>
                      <a:pt x="93" y="64"/>
                    </a:cubicBezTo>
                    <a:cubicBezTo>
                      <a:pt x="91" y="58"/>
                      <a:pt x="91" y="58"/>
                      <a:pt x="91" y="58"/>
                    </a:cubicBezTo>
                    <a:cubicBezTo>
                      <a:pt x="88" y="57"/>
                      <a:pt x="88" y="57"/>
                      <a:pt x="88" y="57"/>
                    </a:cubicBezTo>
                    <a:cubicBezTo>
                      <a:pt x="86" y="57"/>
                      <a:pt x="86" y="57"/>
                      <a:pt x="86" y="59"/>
                    </a:cubicBezTo>
                    <a:cubicBezTo>
                      <a:pt x="86" y="64"/>
                      <a:pt x="86" y="64"/>
                      <a:pt x="86" y="64"/>
                    </a:cubicBezTo>
                    <a:cubicBezTo>
                      <a:pt x="86" y="66"/>
                      <a:pt x="86" y="66"/>
                      <a:pt x="86" y="66"/>
                    </a:cubicBezTo>
                    <a:cubicBezTo>
                      <a:pt x="86" y="69"/>
                      <a:pt x="85" y="71"/>
                      <a:pt x="83" y="71"/>
                    </a:cubicBezTo>
                    <a:cubicBezTo>
                      <a:pt x="74" y="71"/>
                      <a:pt x="68" y="69"/>
                      <a:pt x="66" y="66"/>
                    </a:cubicBezTo>
                    <a:cubicBezTo>
                      <a:pt x="64" y="64"/>
                      <a:pt x="64" y="64"/>
                      <a:pt x="64" y="64"/>
                    </a:cubicBezTo>
                    <a:cubicBezTo>
                      <a:pt x="60" y="69"/>
                      <a:pt x="60" y="69"/>
                      <a:pt x="60" y="69"/>
                    </a:cubicBezTo>
                    <a:cubicBezTo>
                      <a:pt x="54" y="73"/>
                      <a:pt x="54" y="73"/>
                      <a:pt x="54" y="73"/>
                    </a:cubicBezTo>
                    <a:cubicBezTo>
                      <a:pt x="52" y="73"/>
                      <a:pt x="51" y="74"/>
                      <a:pt x="50" y="74"/>
                    </a:cubicBezTo>
                    <a:cubicBezTo>
                      <a:pt x="47" y="74"/>
                      <a:pt x="45" y="71"/>
                      <a:pt x="45" y="66"/>
                    </a:cubicBezTo>
                    <a:cubicBezTo>
                      <a:pt x="45" y="65"/>
                      <a:pt x="45" y="65"/>
                      <a:pt x="45" y="65"/>
                    </a:cubicBezTo>
                    <a:cubicBezTo>
                      <a:pt x="44" y="61"/>
                      <a:pt x="43" y="59"/>
                      <a:pt x="42" y="59"/>
                    </a:cubicBezTo>
                    <a:cubicBezTo>
                      <a:pt x="41" y="59"/>
                      <a:pt x="40" y="60"/>
                      <a:pt x="39" y="61"/>
                    </a:cubicBezTo>
                    <a:cubicBezTo>
                      <a:pt x="32" y="69"/>
                      <a:pt x="32" y="69"/>
                      <a:pt x="32" y="69"/>
                    </a:cubicBezTo>
                    <a:cubicBezTo>
                      <a:pt x="31" y="70"/>
                      <a:pt x="30" y="71"/>
                      <a:pt x="28" y="71"/>
                    </a:cubicBezTo>
                    <a:cubicBezTo>
                      <a:pt x="27" y="71"/>
                      <a:pt x="25" y="69"/>
                      <a:pt x="23" y="67"/>
                    </a:cubicBezTo>
                    <a:cubicBezTo>
                      <a:pt x="21" y="62"/>
                      <a:pt x="21" y="62"/>
                      <a:pt x="21" y="62"/>
                    </a:cubicBezTo>
                    <a:cubicBezTo>
                      <a:pt x="19" y="58"/>
                      <a:pt x="19" y="58"/>
                      <a:pt x="19" y="58"/>
                    </a:cubicBezTo>
                    <a:cubicBezTo>
                      <a:pt x="19" y="58"/>
                      <a:pt x="18" y="58"/>
                      <a:pt x="18" y="58"/>
                    </a:cubicBezTo>
                    <a:cubicBezTo>
                      <a:pt x="18" y="58"/>
                      <a:pt x="17" y="60"/>
                      <a:pt x="16" y="62"/>
                    </a:cubicBezTo>
                    <a:cubicBezTo>
                      <a:pt x="15" y="66"/>
                      <a:pt x="15" y="66"/>
                      <a:pt x="15" y="66"/>
                    </a:cubicBezTo>
                    <a:cubicBezTo>
                      <a:pt x="15" y="66"/>
                      <a:pt x="14" y="67"/>
                      <a:pt x="14" y="67"/>
                    </a:cubicBezTo>
                    <a:cubicBezTo>
                      <a:pt x="12" y="66"/>
                      <a:pt x="12" y="66"/>
                      <a:pt x="12" y="66"/>
                    </a:cubicBezTo>
                    <a:cubicBezTo>
                      <a:pt x="10" y="64"/>
                      <a:pt x="10" y="64"/>
                      <a:pt x="10" y="64"/>
                    </a:cubicBezTo>
                    <a:cubicBezTo>
                      <a:pt x="9" y="62"/>
                      <a:pt x="8" y="59"/>
                      <a:pt x="8" y="58"/>
                    </a:cubicBezTo>
                    <a:cubicBezTo>
                      <a:pt x="8" y="29"/>
                      <a:pt x="8" y="29"/>
                      <a:pt x="8" y="29"/>
                    </a:cubicBezTo>
                    <a:cubicBezTo>
                      <a:pt x="3" y="14"/>
                      <a:pt x="3" y="14"/>
                      <a:pt x="3" y="14"/>
                    </a:cubicBezTo>
                    <a:cubicBezTo>
                      <a:pt x="0" y="6"/>
                      <a:pt x="0" y="1"/>
                      <a:pt x="2" y="0"/>
                    </a:cubicBezTo>
                    <a:cubicBezTo>
                      <a:pt x="11" y="0"/>
                      <a:pt x="11" y="0"/>
                      <a:pt x="11" y="0"/>
                    </a:cubicBezTo>
                    <a:moveTo>
                      <a:pt x="11" y="1"/>
                    </a:moveTo>
                    <a:cubicBezTo>
                      <a:pt x="2" y="2"/>
                      <a:pt x="2" y="2"/>
                      <a:pt x="2" y="2"/>
                    </a:cubicBezTo>
                    <a:cubicBezTo>
                      <a:pt x="2" y="2"/>
                      <a:pt x="1" y="5"/>
                      <a:pt x="4" y="13"/>
                    </a:cubicBezTo>
                    <a:cubicBezTo>
                      <a:pt x="10" y="29"/>
                      <a:pt x="10" y="29"/>
                      <a:pt x="10" y="29"/>
                    </a:cubicBezTo>
                    <a:cubicBezTo>
                      <a:pt x="10" y="29"/>
                      <a:pt x="10" y="29"/>
                      <a:pt x="10" y="29"/>
                    </a:cubicBezTo>
                    <a:cubicBezTo>
                      <a:pt x="10" y="29"/>
                      <a:pt x="10" y="29"/>
                      <a:pt x="10" y="29"/>
                    </a:cubicBezTo>
                    <a:cubicBezTo>
                      <a:pt x="9" y="58"/>
                      <a:pt x="9" y="58"/>
                      <a:pt x="9" y="58"/>
                    </a:cubicBezTo>
                    <a:cubicBezTo>
                      <a:pt x="9" y="59"/>
                      <a:pt x="10" y="61"/>
                      <a:pt x="11" y="63"/>
                    </a:cubicBezTo>
                    <a:cubicBezTo>
                      <a:pt x="13" y="65"/>
                      <a:pt x="13" y="65"/>
                      <a:pt x="13" y="65"/>
                    </a:cubicBezTo>
                    <a:cubicBezTo>
                      <a:pt x="14" y="65"/>
                      <a:pt x="14" y="65"/>
                      <a:pt x="14" y="65"/>
                    </a:cubicBezTo>
                    <a:cubicBezTo>
                      <a:pt x="14" y="65"/>
                      <a:pt x="14" y="65"/>
                      <a:pt x="14" y="65"/>
                    </a:cubicBezTo>
                    <a:cubicBezTo>
                      <a:pt x="14" y="65"/>
                      <a:pt x="14" y="65"/>
                      <a:pt x="14" y="65"/>
                    </a:cubicBezTo>
                    <a:cubicBezTo>
                      <a:pt x="15" y="62"/>
                      <a:pt x="15" y="62"/>
                      <a:pt x="15" y="62"/>
                    </a:cubicBezTo>
                    <a:cubicBezTo>
                      <a:pt x="16" y="58"/>
                      <a:pt x="17" y="57"/>
                      <a:pt x="18" y="57"/>
                    </a:cubicBezTo>
                    <a:cubicBezTo>
                      <a:pt x="19" y="57"/>
                      <a:pt x="19" y="57"/>
                      <a:pt x="20" y="57"/>
                    </a:cubicBezTo>
                    <a:cubicBezTo>
                      <a:pt x="20" y="57"/>
                      <a:pt x="20" y="57"/>
                      <a:pt x="20" y="57"/>
                    </a:cubicBezTo>
                    <a:cubicBezTo>
                      <a:pt x="20" y="58"/>
                      <a:pt x="20" y="58"/>
                      <a:pt x="20" y="58"/>
                    </a:cubicBezTo>
                    <a:cubicBezTo>
                      <a:pt x="22" y="61"/>
                      <a:pt x="22" y="61"/>
                      <a:pt x="22" y="61"/>
                    </a:cubicBezTo>
                    <a:cubicBezTo>
                      <a:pt x="23" y="61"/>
                      <a:pt x="23" y="61"/>
                      <a:pt x="23" y="61"/>
                    </a:cubicBezTo>
                    <a:cubicBezTo>
                      <a:pt x="23" y="61"/>
                      <a:pt x="23" y="61"/>
                      <a:pt x="23" y="61"/>
                    </a:cubicBezTo>
                    <a:cubicBezTo>
                      <a:pt x="25" y="66"/>
                      <a:pt x="25" y="66"/>
                      <a:pt x="25" y="66"/>
                    </a:cubicBezTo>
                    <a:cubicBezTo>
                      <a:pt x="26" y="68"/>
                      <a:pt x="27" y="69"/>
                      <a:pt x="28" y="69"/>
                    </a:cubicBezTo>
                    <a:cubicBezTo>
                      <a:pt x="29" y="69"/>
                      <a:pt x="30" y="69"/>
                      <a:pt x="32" y="68"/>
                    </a:cubicBezTo>
                    <a:cubicBezTo>
                      <a:pt x="38" y="60"/>
                      <a:pt x="38" y="60"/>
                      <a:pt x="38" y="60"/>
                    </a:cubicBezTo>
                    <a:cubicBezTo>
                      <a:pt x="38" y="60"/>
                      <a:pt x="38" y="60"/>
                      <a:pt x="38" y="60"/>
                    </a:cubicBezTo>
                    <a:cubicBezTo>
                      <a:pt x="38" y="60"/>
                      <a:pt x="38" y="60"/>
                      <a:pt x="38" y="60"/>
                    </a:cubicBezTo>
                    <a:cubicBezTo>
                      <a:pt x="39" y="59"/>
                      <a:pt x="41" y="58"/>
                      <a:pt x="42" y="58"/>
                    </a:cubicBezTo>
                    <a:cubicBezTo>
                      <a:pt x="45" y="58"/>
                      <a:pt x="46" y="63"/>
                      <a:pt x="46" y="65"/>
                    </a:cubicBezTo>
                    <a:cubicBezTo>
                      <a:pt x="46" y="65"/>
                      <a:pt x="46" y="65"/>
                      <a:pt x="46" y="65"/>
                    </a:cubicBezTo>
                    <a:cubicBezTo>
                      <a:pt x="46" y="65"/>
                      <a:pt x="46" y="65"/>
                      <a:pt x="46" y="65"/>
                    </a:cubicBezTo>
                    <a:cubicBezTo>
                      <a:pt x="46" y="66"/>
                      <a:pt x="46" y="66"/>
                      <a:pt x="46" y="66"/>
                    </a:cubicBezTo>
                    <a:cubicBezTo>
                      <a:pt x="47" y="72"/>
                      <a:pt x="49" y="72"/>
                      <a:pt x="50" y="72"/>
                    </a:cubicBezTo>
                    <a:cubicBezTo>
                      <a:pt x="51" y="72"/>
                      <a:pt x="52" y="72"/>
                      <a:pt x="53" y="72"/>
                    </a:cubicBezTo>
                    <a:cubicBezTo>
                      <a:pt x="60" y="68"/>
                      <a:pt x="60" y="68"/>
                      <a:pt x="60" y="68"/>
                    </a:cubicBezTo>
                    <a:cubicBezTo>
                      <a:pt x="63" y="63"/>
                      <a:pt x="63" y="63"/>
                      <a:pt x="63" y="63"/>
                    </a:cubicBezTo>
                    <a:cubicBezTo>
                      <a:pt x="64" y="62"/>
                      <a:pt x="64" y="62"/>
                      <a:pt x="64" y="62"/>
                    </a:cubicBezTo>
                    <a:cubicBezTo>
                      <a:pt x="65" y="63"/>
                      <a:pt x="65" y="63"/>
                      <a:pt x="65" y="63"/>
                    </a:cubicBezTo>
                    <a:cubicBezTo>
                      <a:pt x="67" y="65"/>
                      <a:pt x="67" y="65"/>
                      <a:pt x="67" y="65"/>
                    </a:cubicBezTo>
                    <a:cubicBezTo>
                      <a:pt x="69" y="68"/>
                      <a:pt x="75" y="70"/>
                      <a:pt x="83" y="70"/>
                    </a:cubicBezTo>
                    <a:cubicBezTo>
                      <a:pt x="83" y="70"/>
                      <a:pt x="85" y="70"/>
                      <a:pt x="85" y="66"/>
                    </a:cubicBezTo>
                    <a:cubicBezTo>
                      <a:pt x="85" y="64"/>
                      <a:pt x="85" y="64"/>
                      <a:pt x="85" y="64"/>
                    </a:cubicBezTo>
                    <a:cubicBezTo>
                      <a:pt x="85" y="59"/>
                      <a:pt x="85" y="59"/>
                      <a:pt x="85" y="59"/>
                    </a:cubicBezTo>
                    <a:cubicBezTo>
                      <a:pt x="85" y="58"/>
                      <a:pt x="85" y="55"/>
                      <a:pt x="88" y="55"/>
                    </a:cubicBezTo>
                    <a:cubicBezTo>
                      <a:pt x="88" y="55"/>
                      <a:pt x="88" y="55"/>
                      <a:pt x="88" y="55"/>
                    </a:cubicBezTo>
                    <a:cubicBezTo>
                      <a:pt x="89" y="56"/>
                      <a:pt x="89" y="56"/>
                      <a:pt x="89" y="56"/>
                    </a:cubicBezTo>
                    <a:cubicBezTo>
                      <a:pt x="91" y="57"/>
                      <a:pt x="91" y="57"/>
                      <a:pt x="91" y="57"/>
                    </a:cubicBezTo>
                    <a:cubicBezTo>
                      <a:pt x="92" y="57"/>
                      <a:pt x="92" y="57"/>
                      <a:pt x="92" y="57"/>
                    </a:cubicBezTo>
                    <a:cubicBezTo>
                      <a:pt x="92" y="58"/>
                      <a:pt x="92" y="58"/>
                      <a:pt x="92" y="58"/>
                    </a:cubicBezTo>
                    <a:cubicBezTo>
                      <a:pt x="94" y="64"/>
                      <a:pt x="94" y="64"/>
                      <a:pt x="94" y="64"/>
                    </a:cubicBezTo>
                    <a:cubicBezTo>
                      <a:pt x="96" y="65"/>
                      <a:pt x="96" y="65"/>
                      <a:pt x="96" y="65"/>
                    </a:cubicBezTo>
                    <a:cubicBezTo>
                      <a:pt x="96" y="65"/>
                      <a:pt x="96" y="65"/>
                      <a:pt x="96" y="65"/>
                    </a:cubicBezTo>
                    <a:cubicBezTo>
                      <a:pt x="96" y="65"/>
                      <a:pt x="96" y="65"/>
                      <a:pt x="96" y="65"/>
                    </a:cubicBezTo>
                    <a:cubicBezTo>
                      <a:pt x="98" y="69"/>
                      <a:pt x="101" y="71"/>
                      <a:pt x="105" y="71"/>
                    </a:cubicBezTo>
                    <a:cubicBezTo>
                      <a:pt x="107" y="71"/>
                      <a:pt x="110" y="71"/>
                      <a:pt x="111" y="70"/>
                    </a:cubicBezTo>
                    <a:cubicBezTo>
                      <a:pt x="113" y="66"/>
                      <a:pt x="113" y="66"/>
                      <a:pt x="113" y="66"/>
                    </a:cubicBezTo>
                    <a:cubicBezTo>
                      <a:pt x="113" y="66"/>
                      <a:pt x="113" y="66"/>
                      <a:pt x="113" y="66"/>
                    </a:cubicBezTo>
                    <a:cubicBezTo>
                      <a:pt x="113" y="66"/>
                      <a:pt x="113" y="66"/>
                      <a:pt x="113" y="66"/>
                    </a:cubicBezTo>
                    <a:cubicBezTo>
                      <a:pt x="113" y="66"/>
                      <a:pt x="113" y="66"/>
                      <a:pt x="113" y="66"/>
                    </a:cubicBezTo>
                    <a:cubicBezTo>
                      <a:pt x="114" y="60"/>
                      <a:pt x="114" y="60"/>
                      <a:pt x="114" y="60"/>
                    </a:cubicBezTo>
                    <a:cubicBezTo>
                      <a:pt x="115" y="57"/>
                      <a:pt x="117" y="54"/>
                      <a:pt x="118" y="52"/>
                    </a:cubicBezTo>
                    <a:cubicBezTo>
                      <a:pt x="120" y="49"/>
                      <a:pt x="121" y="46"/>
                      <a:pt x="119" y="43"/>
                    </a:cubicBezTo>
                    <a:cubicBezTo>
                      <a:pt x="118" y="40"/>
                      <a:pt x="116" y="37"/>
                      <a:pt x="111" y="34"/>
                    </a:cubicBezTo>
                    <a:cubicBezTo>
                      <a:pt x="97" y="29"/>
                      <a:pt x="97" y="29"/>
                      <a:pt x="97" y="29"/>
                    </a:cubicBezTo>
                    <a:cubicBezTo>
                      <a:pt x="85" y="27"/>
                      <a:pt x="85" y="27"/>
                      <a:pt x="85" y="27"/>
                    </a:cubicBezTo>
                    <a:cubicBezTo>
                      <a:pt x="82" y="28"/>
                      <a:pt x="80" y="29"/>
                      <a:pt x="77" y="31"/>
                    </a:cubicBezTo>
                    <a:cubicBezTo>
                      <a:pt x="61" y="43"/>
                      <a:pt x="61" y="43"/>
                      <a:pt x="61" y="43"/>
                    </a:cubicBezTo>
                    <a:cubicBezTo>
                      <a:pt x="61" y="43"/>
                      <a:pt x="61" y="43"/>
                      <a:pt x="61" y="43"/>
                    </a:cubicBezTo>
                    <a:cubicBezTo>
                      <a:pt x="61" y="43"/>
                      <a:pt x="61" y="43"/>
                      <a:pt x="61" y="43"/>
                    </a:cubicBezTo>
                    <a:cubicBezTo>
                      <a:pt x="60" y="43"/>
                      <a:pt x="60" y="43"/>
                      <a:pt x="59" y="43"/>
                    </a:cubicBezTo>
                    <a:cubicBezTo>
                      <a:pt x="58" y="43"/>
                      <a:pt x="56" y="43"/>
                      <a:pt x="55" y="40"/>
                    </a:cubicBezTo>
                    <a:cubicBezTo>
                      <a:pt x="53" y="35"/>
                      <a:pt x="52" y="35"/>
                      <a:pt x="51" y="35"/>
                    </a:cubicBezTo>
                    <a:cubicBezTo>
                      <a:pt x="50" y="35"/>
                      <a:pt x="49" y="35"/>
                      <a:pt x="48" y="35"/>
                    </a:cubicBezTo>
                    <a:cubicBezTo>
                      <a:pt x="40" y="43"/>
                      <a:pt x="40" y="43"/>
                      <a:pt x="40" y="43"/>
                    </a:cubicBezTo>
                    <a:cubicBezTo>
                      <a:pt x="39" y="44"/>
                      <a:pt x="39" y="44"/>
                      <a:pt x="38" y="44"/>
                    </a:cubicBezTo>
                    <a:cubicBezTo>
                      <a:pt x="37" y="44"/>
                      <a:pt x="35" y="44"/>
                      <a:pt x="31" y="36"/>
                    </a:cubicBezTo>
                    <a:cubicBezTo>
                      <a:pt x="28" y="27"/>
                      <a:pt x="28" y="27"/>
                      <a:pt x="28" y="27"/>
                    </a:cubicBezTo>
                    <a:cubicBezTo>
                      <a:pt x="27" y="26"/>
                      <a:pt x="24" y="25"/>
                      <a:pt x="21" y="24"/>
                    </a:cubicBezTo>
                    <a:cubicBezTo>
                      <a:pt x="19" y="24"/>
                      <a:pt x="16" y="24"/>
                      <a:pt x="16" y="20"/>
                    </a:cubicBezTo>
                    <a:cubicBezTo>
                      <a:pt x="16" y="20"/>
                      <a:pt x="16" y="20"/>
                      <a:pt x="16" y="20"/>
                    </a:cubicBezTo>
                    <a:cubicBezTo>
                      <a:pt x="16" y="19"/>
                      <a:pt x="16" y="19"/>
                      <a:pt x="16" y="19"/>
                    </a:cubicBezTo>
                    <a:cubicBezTo>
                      <a:pt x="26" y="10"/>
                      <a:pt x="26" y="10"/>
                      <a:pt x="26" y="10"/>
                    </a:cubicBezTo>
                    <a:cubicBezTo>
                      <a:pt x="26" y="9"/>
                      <a:pt x="26" y="8"/>
                      <a:pt x="25" y="7"/>
                    </a:cubicBezTo>
                    <a:cubicBezTo>
                      <a:pt x="25" y="6"/>
                      <a:pt x="25" y="6"/>
                      <a:pt x="25" y="6"/>
                    </a:cubicBezTo>
                    <a:cubicBezTo>
                      <a:pt x="25" y="6"/>
                      <a:pt x="25" y="6"/>
                      <a:pt x="25" y="6"/>
                    </a:cubicBezTo>
                    <a:cubicBezTo>
                      <a:pt x="22" y="3"/>
                      <a:pt x="17" y="1"/>
                      <a:pt x="11"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5" name="Freeform 2341"/>
              <p:cNvSpPr>
                <a:spLocks/>
              </p:cNvSpPr>
              <p:nvPr/>
            </p:nvSpPr>
            <p:spPr bwMode="auto">
              <a:xfrm>
                <a:off x="2464" y="1719"/>
                <a:ext cx="79" cy="106"/>
              </a:xfrm>
              <a:custGeom>
                <a:avLst/>
                <a:gdLst>
                  <a:gd name="T0" fmla="*/ 53 w 57"/>
                  <a:gd name="T1" fmla="*/ 77 h 77"/>
                  <a:gd name="T2" fmla="*/ 48 w 57"/>
                  <a:gd name="T3" fmla="*/ 74 h 77"/>
                  <a:gd name="T4" fmla="*/ 41 w 57"/>
                  <a:gd name="T5" fmla="*/ 61 h 77"/>
                  <a:gd name="T6" fmla="*/ 34 w 57"/>
                  <a:gd name="T7" fmla="*/ 54 h 77"/>
                  <a:gd name="T8" fmla="*/ 15 w 57"/>
                  <a:gd name="T9" fmla="*/ 53 h 77"/>
                  <a:gd name="T10" fmla="*/ 7 w 57"/>
                  <a:gd name="T11" fmla="*/ 48 h 77"/>
                  <a:gd name="T12" fmla="*/ 5 w 57"/>
                  <a:gd name="T13" fmla="*/ 44 h 77"/>
                  <a:gd name="T14" fmla="*/ 5 w 57"/>
                  <a:gd name="T15" fmla="*/ 39 h 77"/>
                  <a:gd name="T16" fmla="*/ 5 w 57"/>
                  <a:gd name="T17" fmla="*/ 39 h 77"/>
                  <a:gd name="T18" fmla="*/ 7 w 57"/>
                  <a:gd name="T19" fmla="*/ 37 h 77"/>
                  <a:gd name="T20" fmla="*/ 13 w 57"/>
                  <a:gd name="T21" fmla="*/ 40 h 77"/>
                  <a:gd name="T22" fmla="*/ 16 w 57"/>
                  <a:gd name="T23" fmla="*/ 42 h 77"/>
                  <a:gd name="T24" fmla="*/ 19 w 57"/>
                  <a:gd name="T25" fmla="*/ 36 h 77"/>
                  <a:gd name="T26" fmla="*/ 15 w 57"/>
                  <a:gd name="T27" fmla="*/ 23 h 77"/>
                  <a:gd name="T28" fmla="*/ 10 w 57"/>
                  <a:gd name="T29" fmla="*/ 18 h 77"/>
                  <a:gd name="T30" fmla="*/ 4 w 57"/>
                  <a:gd name="T31" fmla="*/ 16 h 77"/>
                  <a:gd name="T32" fmla="*/ 0 w 57"/>
                  <a:gd name="T33" fmla="*/ 13 h 77"/>
                  <a:gd name="T34" fmla="*/ 0 w 57"/>
                  <a:gd name="T35" fmla="*/ 5 h 77"/>
                  <a:gd name="T36" fmla="*/ 4 w 57"/>
                  <a:gd name="T37" fmla="*/ 1 h 77"/>
                  <a:gd name="T38" fmla="*/ 7 w 57"/>
                  <a:gd name="T39" fmla="*/ 0 h 77"/>
                  <a:gd name="T40" fmla="*/ 9 w 57"/>
                  <a:gd name="T41" fmla="*/ 0 h 77"/>
                  <a:gd name="T42" fmla="*/ 18 w 57"/>
                  <a:gd name="T43" fmla="*/ 5 h 77"/>
                  <a:gd name="T44" fmla="*/ 24 w 57"/>
                  <a:gd name="T45" fmla="*/ 17 h 77"/>
                  <a:gd name="T46" fmla="*/ 28 w 57"/>
                  <a:gd name="T47" fmla="*/ 24 h 77"/>
                  <a:gd name="T48" fmla="*/ 28 w 57"/>
                  <a:gd name="T49" fmla="*/ 24 h 77"/>
                  <a:gd name="T50" fmla="*/ 28 w 57"/>
                  <a:gd name="T51" fmla="*/ 24 h 77"/>
                  <a:gd name="T52" fmla="*/ 37 w 57"/>
                  <a:gd name="T53" fmla="*/ 27 h 77"/>
                  <a:gd name="T54" fmla="*/ 46 w 57"/>
                  <a:gd name="T55" fmla="*/ 32 h 77"/>
                  <a:gd name="T56" fmla="*/ 50 w 57"/>
                  <a:gd name="T57" fmla="*/ 40 h 77"/>
                  <a:gd name="T58" fmla="*/ 57 w 57"/>
                  <a:gd name="T59" fmla="*/ 61 h 77"/>
                  <a:gd name="T60" fmla="*/ 57 w 57"/>
                  <a:gd name="T61" fmla="*/ 71 h 77"/>
                  <a:gd name="T62" fmla="*/ 53 w 57"/>
                  <a:gd name="T6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77">
                    <a:moveTo>
                      <a:pt x="53" y="77"/>
                    </a:moveTo>
                    <a:cubicBezTo>
                      <a:pt x="51" y="77"/>
                      <a:pt x="50" y="76"/>
                      <a:pt x="48" y="74"/>
                    </a:cubicBezTo>
                    <a:cubicBezTo>
                      <a:pt x="41" y="61"/>
                      <a:pt x="41" y="61"/>
                      <a:pt x="41" y="61"/>
                    </a:cubicBezTo>
                    <a:cubicBezTo>
                      <a:pt x="40" y="57"/>
                      <a:pt x="38" y="55"/>
                      <a:pt x="34" y="54"/>
                    </a:cubicBezTo>
                    <a:cubicBezTo>
                      <a:pt x="15" y="53"/>
                      <a:pt x="15" y="53"/>
                      <a:pt x="15" y="53"/>
                    </a:cubicBezTo>
                    <a:cubicBezTo>
                      <a:pt x="12" y="53"/>
                      <a:pt x="9" y="51"/>
                      <a:pt x="7" y="48"/>
                    </a:cubicBezTo>
                    <a:cubicBezTo>
                      <a:pt x="5" y="44"/>
                      <a:pt x="5" y="44"/>
                      <a:pt x="5" y="44"/>
                    </a:cubicBezTo>
                    <a:cubicBezTo>
                      <a:pt x="5" y="39"/>
                      <a:pt x="5" y="39"/>
                      <a:pt x="5" y="39"/>
                    </a:cubicBezTo>
                    <a:cubicBezTo>
                      <a:pt x="5" y="39"/>
                      <a:pt x="5" y="39"/>
                      <a:pt x="5" y="39"/>
                    </a:cubicBezTo>
                    <a:cubicBezTo>
                      <a:pt x="6" y="38"/>
                      <a:pt x="6" y="37"/>
                      <a:pt x="7" y="37"/>
                    </a:cubicBezTo>
                    <a:cubicBezTo>
                      <a:pt x="8" y="37"/>
                      <a:pt x="10" y="38"/>
                      <a:pt x="13" y="40"/>
                    </a:cubicBezTo>
                    <a:cubicBezTo>
                      <a:pt x="14" y="41"/>
                      <a:pt x="15" y="42"/>
                      <a:pt x="16" y="42"/>
                    </a:cubicBezTo>
                    <a:cubicBezTo>
                      <a:pt x="18" y="42"/>
                      <a:pt x="19" y="40"/>
                      <a:pt x="19" y="36"/>
                    </a:cubicBezTo>
                    <a:cubicBezTo>
                      <a:pt x="19" y="30"/>
                      <a:pt x="17" y="25"/>
                      <a:pt x="15" y="23"/>
                    </a:cubicBezTo>
                    <a:cubicBezTo>
                      <a:pt x="10" y="18"/>
                      <a:pt x="10" y="18"/>
                      <a:pt x="10" y="18"/>
                    </a:cubicBezTo>
                    <a:cubicBezTo>
                      <a:pt x="4" y="16"/>
                      <a:pt x="4" y="16"/>
                      <a:pt x="4" y="16"/>
                    </a:cubicBezTo>
                    <a:cubicBezTo>
                      <a:pt x="2" y="15"/>
                      <a:pt x="1" y="14"/>
                      <a:pt x="0" y="13"/>
                    </a:cubicBezTo>
                    <a:cubicBezTo>
                      <a:pt x="0" y="11"/>
                      <a:pt x="0" y="8"/>
                      <a:pt x="0" y="5"/>
                    </a:cubicBezTo>
                    <a:cubicBezTo>
                      <a:pt x="0" y="3"/>
                      <a:pt x="2" y="2"/>
                      <a:pt x="4" y="1"/>
                    </a:cubicBezTo>
                    <a:cubicBezTo>
                      <a:pt x="7" y="0"/>
                      <a:pt x="7" y="0"/>
                      <a:pt x="7" y="0"/>
                    </a:cubicBezTo>
                    <a:cubicBezTo>
                      <a:pt x="8" y="0"/>
                      <a:pt x="8" y="0"/>
                      <a:pt x="9" y="0"/>
                    </a:cubicBezTo>
                    <a:cubicBezTo>
                      <a:pt x="12" y="0"/>
                      <a:pt x="15" y="2"/>
                      <a:pt x="18" y="5"/>
                    </a:cubicBezTo>
                    <a:cubicBezTo>
                      <a:pt x="19" y="7"/>
                      <a:pt x="21" y="10"/>
                      <a:pt x="24" y="17"/>
                    </a:cubicBezTo>
                    <a:cubicBezTo>
                      <a:pt x="28" y="24"/>
                      <a:pt x="28" y="24"/>
                      <a:pt x="28" y="24"/>
                    </a:cubicBezTo>
                    <a:cubicBezTo>
                      <a:pt x="28" y="24"/>
                      <a:pt x="28" y="24"/>
                      <a:pt x="28" y="24"/>
                    </a:cubicBezTo>
                    <a:cubicBezTo>
                      <a:pt x="28" y="24"/>
                      <a:pt x="28" y="24"/>
                      <a:pt x="28" y="24"/>
                    </a:cubicBezTo>
                    <a:cubicBezTo>
                      <a:pt x="37" y="27"/>
                      <a:pt x="37" y="27"/>
                      <a:pt x="37" y="27"/>
                    </a:cubicBezTo>
                    <a:cubicBezTo>
                      <a:pt x="46" y="32"/>
                      <a:pt x="46" y="32"/>
                      <a:pt x="46" y="32"/>
                    </a:cubicBezTo>
                    <a:cubicBezTo>
                      <a:pt x="47" y="34"/>
                      <a:pt x="49" y="36"/>
                      <a:pt x="50" y="40"/>
                    </a:cubicBezTo>
                    <a:cubicBezTo>
                      <a:pt x="57" y="61"/>
                      <a:pt x="57" y="61"/>
                      <a:pt x="57" y="61"/>
                    </a:cubicBezTo>
                    <a:cubicBezTo>
                      <a:pt x="57" y="65"/>
                      <a:pt x="57" y="68"/>
                      <a:pt x="57" y="71"/>
                    </a:cubicBezTo>
                    <a:cubicBezTo>
                      <a:pt x="56" y="75"/>
                      <a:pt x="54" y="77"/>
                      <a:pt x="53" y="7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 name="Freeform 2342"/>
              <p:cNvSpPr>
                <a:spLocks noEditPoints="1"/>
              </p:cNvSpPr>
              <p:nvPr/>
            </p:nvSpPr>
            <p:spPr bwMode="auto">
              <a:xfrm>
                <a:off x="2463" y="1719"/>
                <a:ext cx="81" cy="107"/>
              </a:xfrm>
              <a:custGeom>
                <a:avLst/>
                <a:gdLst>
                  <a:gd name="T0" fmla="*/ 19 w 59"/>
                  <a:gd name="T1" fmla="*/ 5 h 78"/>
                  <a:gd name="T2" fmla="*/ 29 w 59"/>
                  <a:gd name="T3" fmla="*/ 24 h 78"/>
                  <a:gd name="T4" fmla="*/ 47 w 59"/>
                  <a:gd name="T5" fmla="*/ 32 h 78"/>
                  <a:gd name="T6" fmla="*/ 58 w 59"/>
                  <a:gd name="T7" fmla="*/ 61 h 78"/>
                  <a:gd name="T8" fmla="*/ 54 w 59"/>
                  <a:gd name="T9" fmla="*/ 78 h 78"/>
                  <a:gd name="T10" fmla="*/ 41 w 59"/>
                  <a:gd name="T11" fmla="*/ 61 h 78"/>
                  <a:gd name="T12" fmla="*/ 16 w 59"/>
                  <a:gd name="T13" fmla="*/ 54 h 78"/>
                  <a:gd name="T14" fmla="*/ 5 w 59"/>
                  <a:gd name="T15" fmla="*/ 44 h 78"/>
                  <a:gd name="T16" fmla="*/ 5 w 59"/>
                  <a:gd name="T17" fmla="*/ 38 h 78"/>
                  <a:gd name="T18" fmla="*/ 14 w 59"/>
                  <a:gd name="T19" fmla="*/ 39 h 78"/>
                  <a:gd name="T20" fmla="*/ 19 w 59"/>
                  <a:gd name="T21" fmla="*/ 36 h 78"/>
                  <a:gd name="T22" fmla="*/ 10 w 59"/>
                  <a:gd name="T23" fmla="*/ 18 h 78"/>
                  <a:gd name="T24" fmla="*/ 1 w 59"/>
                  <a:gd name="T25" fmla="*/ 13 h 78"/>
                  <a:gd name="T26" fmla="*/ 5 w 59"/>
                  <a:gd name="T27" fmla="*/ 0 h 78"/>
                  <a:gd name="T28" fmla="*/ 10 w 59"/>
                  <a:gd name="T29" fmla="*/ 0 h 78"/>
                  <a:gd name="T30" fmla="*/ 8 w 59"/>
                  <a:gd name="T31" fmla="*/ 1 h 78"/>
                  <a:gd name="T32" fmla="*/ 2 w 59"/>
                  <a:gd name="T33" fmla="*/ 5 h 78"/>
                  <a:gd name="T34" fmla="*/ 5 w 59"/>
                  <a:gd name="T35" fmla="*/ 15 h 78"/>
                  <a:gd name="T36" fmla="*/ 11 w 59"/>
                  <a:gd name="T37" fmla="*/ 17 h 78"/>
                  <a:gd name="T38" fmla="*/ 17 w 59"/>
                  <a:gd name="T39" fmla="*/ 22 h 78"/>
                  <a:gd name="T40" fmla="*/ 17 w 59"/>
                  <a:gd name="T41" fmla="*/ 22 h 78"/>
                  <a:gd name="T42" fmla="*/ 17 w 59"/>
                  <a:gd name="T43" fmla="*/ 42 h 78"/>
                  <a:gd name="T44" fmla="*/ 8 w 59"/>
                  <a:gd name="T45" fmla="*/ 38 h 78"/>
                  <a:gd name="T46" fmla="*/ 6 w 59"/>
                  <a:gd name="T47" fmla="*/ 39 h 78"/>
                  <a:gd name="T48" fmla="*/ 9 w 59"/>
                  <a:gd name="T49" fmla="*/ 48 h 78"/>
                  <a:gd name="T50" fmla="*/ 35 w 59"/>
                  <a:gd name="T51" fmla="*/ 53 h 78"/>
                  <a:gd name="T52" fmla="*/ 35 w 59"/>
                  <a:gd name="T53" fmla="*/ 53 h 78"/>
                  <a:gd name="T54" fmla="*/ 50 w 59"/>
                  <a:gd name="T55" fmla="*/ 74 h 78"/>
                  <a:gd name="T56" fmla="*/ 57 w 59"/>
                  <a:gd name="T57" fmla="*/ 71 h 78"/>
                  <a:gd name="T58" fmla="*/ 50 w 59"/>
                  <a:gd name="T59" fmla="*/ 40 h 78"/>
                  <a:gd name="T60" fmla="*/ 38 w 59"/>
                  <a:gd name="T61" fmla="*/ 28 h 78"/>
                  <a:gd name="T62" fmla="*/ 28 w 59"/>
                  <a:gd name="T63" fmla="*/ 25 h 78"/>
                  <a:gd name="T64" fmla="*/ 24 w 59"/>
                  <a:gd name="T65" fmla="*/ 17 h 78"/>
                  <a:gd name="T66" fmla="*/ 10 w 59"/>
                  <a:gd name="T6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78">
                    <a:moveTo>
                      <a:pt x="10" y="0"/>
                    </a:moveTo>
                    <a:cubicBezTo>
                      <a:pt x="14" y="0"/>
                      <a:pt x="17" y="1"/>
                      <a:pt x="19" y="5"/>
                    </a:cubicBezTo>
                    <a:cubicBezTo>
                      <a:pt x="21" y="7"/>
                      <a:pt x="23" y="11"/>
                      <a:pt x="25" y="16"/>
                    </a:cubicBezTo>
                    <a:cubicBezTo>
                      <a:pt x="29" y="24"/>
                      <a:pt x="29" y="24"/>
                      <a:pt x="29" y="24"/>
                    </a:cubicBezTo>
                    <a:cubicBezTo>
                      <a:pt x="39" y="26"/>
                      <a:pt x="39" y="26"/>
                      <a:pt x="39" y="26"/>
                    </a:cubicBezTo>
                    <a:cubicBezTo>
                      <a:pt x="47" y="32"/>
                      <a:pt x="47" y="32"/>
                      <a:pt x="47" y="32"/>
                    </a:cubicBezTo>
                    <a:cubicBezTo>
                      <a:pt x="49" y="34"/>
                      <a:pt x="50" y="36"/>
                      <a:pt x="52" y="40"/>
                    </a:cubicBezTo>
                    <a:cubicBezTo>
                      <a:pt x="58" y="61"/>
                      <a:pt x="58" y="61"/>
                      <a:pt x="58" y="61"/>
                    </a:cubicBezTo>
                    <a:cubicBezTo>
                      <a:pt x="59" y="65"/>
                      <a:pt x="59" y="68"/>
                      <a:pt x="58" y="71"/>
                    </a:cubicBezTo>
                    <a:cubicBezTo>
                      <a:pt x="57" y="76"/>
                      <a:pt x="56" y="78"/>
                      <a:pt x="54" y="78"/>
                    </a:cubicBezTo>
                    <a:cubicBezTo>
                      <a:pt x="52" y="78"/>
                      <a:pt x="51" y="77"/>
                      <a:pt x="49" y="74"/>
                    </a:cubicBezTo>
                    <a:cubicBezTo>
                      <a:pt x="41" y="61"/>
                      <a:pt x="41" y="61"/>
                      <a:pt x="41" y="61"/>
                    </a:cubicBezTo>
                    <a:cubicBezTo>
                      <a:pt x="40" y="57"/>
                      <a:pt x="38" y="56"/>
                      <a:pt x="35" y="55"/>
                    </a:cubicBezTo>
                    <a:cubicBezTo>
                      <a:pt x="16" y="54"/>
                      <a:pt x="16" y="54"/>
                      <a:pt x="16" y="54"/>
                    </a:cubicBezTo>
                    <a:cubicBezTo>
                      <a:pt x="12" y="53"/>
                      <a:pt x="10" y="52"/>
                      <a:pt x="8" y="49"/>
                    </a:cubicBezTo>
                    <a:cubicBezTo>
                      <a:pt x="5" y="44"/>
                      <a:pt x="5" y="44"/>
                      <a:pt x="5" y="44"/>
                    </a:cubicBezTo>
                    <a:cubicBezTo>
                      <a:pt x="5" y="39"/>
                      <a:pt x="5" y="39"/>
                      <a:pt x="5" y="39"/>
                    </a:cubicBezTo>
                    <a:cubicBezTo>
                      <a:pt x="5" y="38"/>
                      <a:pt x="5" y="38"/>
                      <a:pt x="5" y="38"/>
                    </a:cubicBezTo>
                    <a:cubicBezTo>
                      <a:pt x="6" y="37"/>
                      <a:pt x="7" y="36"/>
                      <a:pt x="8" y="36"/>
                    </a:cubicBezTo>
                    <a:cubicBezTo>
                      <a:pt x="10" y="36"/>
                      <a:pt x="12" y="37"/>
                      <a:pt x="14" y="39"/>
                    </a:cubicBezTo>
                    <a:cubicBezTo>
                      <a:pt x="15" y="41"/>
                      <a:pt x="16" y="41"/>
                      <a:pt x="17" y="41"/>
                    </a:cubicBezTo>
                    <a:cubicBezTo>
                      <a:pt x="19" y="41"/>
                      <a:pt x="19" y="39"/>
                      <a:pt x="19" y="36"/>
                    </a:cubicBezTo>
                    <a:cubicBezTo>
                      <a:pt x="19" y="30"/>
                      <a:pt x="18" y="26"/>
                      <a:pt x="16" y="23"/>
                    </a:cubicBezTo>
                    <a:cubicBezTo>
                      <a:pt x="10" y="18"/>
                      <a:pt x="10" y="18"/>
                      <a:pt x="10" y="18"/>
                    </a:cubicBezTo>
                    <a:cubicBezTo>
                      <a:pt x="5" y="16"/>
                      <a:pt x="5" y="16"/>
                      <a:pt x="5" y="16"/>
                    </a:cubicBezTo>
                    <a:cubicBezTo>
                      <a:pt x="3" y="15"/>
                      <a:pt x="1" y="14"/>
                      <a:pt x="1" y="13"/>
                    </a:cubicBezTo>
                    <a:cubicBezTo>
                      <a:pt x="0" y="11"/>
                      <a:pt x="0" y="8"/>
                      <a:pt x="0" y="5"/>
                    </a:cubicBezTo>
                    <a:cubicBezTo>
                      <a:pt x="1" y="3"/>
                      <a:pt x="2" y="1"/>
                      <a:pt x="5" y="0"/>
                    </a:cubicBezTo>
                    <a:cubicBezTo>
                      <a:pt x="8" y="0"/>
                      <a:pt x="8" y="0"/>
                      <a:pt x="8" y="0"/>
                    </a:cubicBezTo>
                    <a:cubicBezTo>
                      <a:pt x="9" y="0"/>
                      <a:pt x="9" y="0"/>
                      <a:pt x="10" y="0"/>
                    </a:cubicBezTo>
                    <a:moveTo>
                      <a:pt x="10" y="1"/>
                    </a:moveTo>
                    <a:cubicBezTo>
                      <a:pt x="10" y="1"/>
                      <a:pt x="9" y="1"/>
                      <a:pt x="8" y="1"/>
                    </a:cubicBezTo>
                    <a:cubicBezTo>
                      <a:pt x="5" y="2"/>
                      <a:pt x="5" y="2"/>
                      <a:pt x="5" y="2"/>
                    </a:cubicBezTo>
                    <a:cubicBezTo>
                      <a:pt x="3" y="2"/>
                      <a:pt x="2" y="3"/>
                      <a:pt x="2" y="5"/>
                    </a:cubicBezTo>
                    <a:cubicBezTo>
                      <a:pt x="1" y="8"/>
                      <a:pt x="2" y="10"/>
                      <a:pt x="2" y="12"/>
                    </a:cubicBezTo>
                    <a:cubicBezTo>
                      <a:pt x="2" y="13"/>
                      <a:pt x="3" y="14"/>
                      <a:pt x="5" y="15"/>
                    </a:cubicBezTo>
                    <a:cubicBezTo>
                      <a:pt x="11" y="17"/>
                      <a:pt x="11" y="17"/>
                      <a:pt x="11" y="17"/>
                    </a:cubicBezTo>
                    <a:cubicBezTo>
                      <a:pt x="11" y="17"/>
                      <a:pt x="11" y="17"/>
                      <a:pt x="11" y="17"/>
                    </a:cubicBezTo>
                    <a:cubicBezTo>
                      <a:pt x="11" y="17"/>
                      <a:pt x="11" y="17"/>
                      <a:pt x="11" y="17"/>
                    </a:cubicBezTo>
                    <a:cubicBezTo>
                      <a:pt x="17" y="22"/>
                      <a:pt x="17" y="22"/>
                      <a:pt x="17" y="22"/>
                    </a:cubicBezTo>
                    <a:cubicBezTo>
                      <a:pt x="17" y="22"/>
                      <a:pt x="17" y="22"/>
                      <a:pt x="17" y="22"/>
                    </a:cubicBezTo>
                    <a:cubicBezTo>
                      <a:pt x="17" y="22"/>
                      <a:pt x="17" y="22"/>
                      <a:pt x="17" y="22"/>
                    </a:cubicBezTo>
                    <a:cubicBezTo>
                      <a:pt x="19" y="25"/>
                      <a:pt x="20" y="30"/>
                      <a:pt x="21" y="36"/>
                    </a:cubicBezTo>
                    <a:cubicBezTo>
                      <a:pt x="21" y="40"/>
                      <a:pt x="19" y="42"/>
                      <a:pt x="17" y="42"/>
                    </a:cubicBezTo>
                    <a:cubicBezTo>
                      <a:pt x="16" y="42"/>
                      <a:pt x="15" y="42"/>
                      <a:pt x="13" y="41"/>
                    </a:cubicBezTo>
                    <a:cubicBezTo>
                      <a:pt x="11" y="38"/>
                      <a:pt x="9" y="38"/>
                      <a:pt x="8" y="38"/>
                    </a:cubicBezTo>
                    <a:cubicBezTo>
                      <a:pt x="8" y="38"/>
                      <a:pt x="7" y="38"/>
                      <a:pt x="7" y="39"/>
                    </a:cubicBezTo>
                    <a:cubicBezTo>
                      <a:pt x="6" y="39"/>
                      <a:pt x="6" y="39"/>
                      <a:pt x="6" y="39"/>
                    </a:cubicBezTo>
                    <a:cubicBezTo>
                      <a:pt x="6" y="44"/>
                      <a:pt x="6" y="44"/>
                      <a:pt x="6" y="44"/>
                    </a:cubicBezTo>
                    <a:cubicBezTo>
                      <a:pt x="9" y="48"/>
                      <a:pt x="9" y="48"/>
                      <a:pt x="9" y="48"/>
                    </a:cubicBezTo>
                    <a:cubicBezTo>
                      <a:pt x="11" y="50"/>
                      <a:pt x="13" y="52"/>
                      <a:pt x="16" y="53"/>
                    </a:cubicBezTo>
                    <a:cubicBezTo>
                      <a:pt x="35" y="53"/>
                      <a:pt x="35" y="53"/>
                      <a:pt x="35" y="53"/>
                    </a:cubicBezTo>
                    <a:cubicBezTo>
                      <a:pt x="35" y="53"/>
                      <a:pt x="35" y="53"/>
                      <a:pt x="35" y="53"/>
                    </a:cubicBezTo>
                    <a:cubicBezTo>
                      <a:pt x="35" y="53"/>
                      <a:pt x="35" y="53"/>
                      <a:pt x="35" y="53"/>
                    </a:cubicBezTo>
                    <a:cubicBezTo>
                      <a:pt x="39" y="55"/>
                      <a:pt x="41" y="57"/>
                      <a:pt x="43" y="60"/>
                    </a:cubicBezTo>
                    <a:cubicBezTo>
                      <a:pt x="50" y="74"/>
                      <a:pt x="50" y="74"/>
                      <a:pt x="50" y="74"/>
                    </a:cubicBezTo>
                    <a:cubicBezTo>
                      <a:pt x="52" y="76"/>
                      <a:pt x="53" y="77"/>
                      <a:pt x="54" y="77"/>
                    </a:cubicBezTo>
                    <a:cubicBezTo>
                      <a:pt x="55" y="77"/>
                      <a:pt x="56" y="74"/>
                      <a:pt x="57" y="71"/>
                    </a:cubicBezTo>
                    <a:cubicBezTo>
                      <a:pt x="58" y="68"/>
                      <a:pt x="58" y="65"/>
                      <a:pt x="57" y="61"/>
                    </a:cubicBezTo>
                    <a:cubicBezTo>
                      <a:pt x="50" y="40"/>
                      <a:pt x="50" y="40"/>
                      <a:pt x="50" y="40"/>
                    </a:cubicBezTo>
                    <a:cubicBezTo>
                      <a:pt x="49" y="37"/>
                      <a:pt x="48" y="35"/>
                      <a:pt x="46" y="33"/>
                    </a:cubicBezTo>
                    <a:cubicBezTo>
                      <a:pt x="38" y="28"/>
                      <a:pt x="38" y="28"/>
                      <a:pt x="38" y="28"/>
                    </a:cubicBezTo>
                    <a:cubicBezTo>
                      <a:pt x="29" y="25"/>
                      <a:pt x="29" y="25"/>
                      <a:pt x="29" y="25"/>
                    </a:cubicBezTo>
                    <a:cubicBezTo>
                      <a:pt x="28" y="25"/>
                      <a:pt x="28" y="25"/>
                      <a:pt x="28" y="25"/>
                    </a:cubicBezTo>
                    <a:cubicBezTo>
                      <a:pt x="28" y="24"/>
                      <a:pt x="28" y="24"/>
                      <a:pt x="28" y="24"/>
                    </a:cubicBezTo>
                    <a:cubicBezTo>
                      <a:pt x="24" y="17"/>
                      <a:pt x="24" y="17"/>
                      <a:pt x="24" y="17"/>
                    </a:cubicBezTo>
                    <a:cubicBezTo>
                      <a:pt x="22" y="11"/>
                      <a:pt x="20" y="7"/>
                      <a:pt x="18" y="5"/>
                    </a:cubicBezTo>
                    <a:cubicBezTo>
                      <a:pt x="16" y="2"/>
                      <a:pt x="13" y="1"/>
                      <a:pt x="10"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7" name="Freeform 2343"/>
              <p:cNvSpPr>
                <a:spLocks/>
              </p:cNvSpPr>
              <p:nvPr/>
            </p:nvSpPr>
            <p:spPr bwMode="auto">
              <a:xfrm>
                <a:off x="2551" y="1763"/>
                <a:ext cx="42" cy="48"/>
              </a:xfrm>
              <a:custGeom>
                <a:avLst/>
                <a:gdLst>
                  <a:gd name="T0" fmla="*/ 16 w 31"/>
                  <a:gd name="T1" fmla="*/ 35 h 35"/>
                  <a:gd name="T2" fmla="*/ 15 w 31"/>
                  <a:gd name="T3" fmla="*/ 35 h 35"/>
                  <a:gd name="T4" fmla="*/ 10 w 31"/>
                  <a:gd name="T5" fmla="*/ 30 h 35"/>
                  <a:gd name="T6" fmla="*/ 4 w 31"/>
                  <a:gd name="T7" fmla="*/ 18 h 35"/>
                  <a:gd name="T8" fmla="*/ 1 w 31"/>
                  <a:gd name="T9" fmla="*/ 2 h 35"/>
                  <a:gd name="T10" fmla="*/ 2 w 31"/>
                  <a:gd name="T11" fmla="*/ 1 h 35"/>
                  <a:gd name="T12" fmla="*/ 6 w 31"/>
                  <a:gd name="T13" fmla="*/ 0 h 35"/>
                  <a:gd name="T14" fmla="*/ 19 w 31"/>
                  <a:gd name="T15" fmla="*/ 6 h 35"/>
                  <a:gd name="T16" fmla="*/ 30 w 31"/>
                  <a:gd name="T17" fmla="*/ 21 h 35"/>
                  <a:gd name="T18" fmla="*/ 26 w 31"/>
                  <a:gd name="T19" fmla="*/ 31 h 35"/>
                  <a:gd name="T20" fmla="*/ 16 w 3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5">
                    <a:moveTo>
                      <a:pt x="16" y="35"/>
                    </a:moveTo>
                    <a:cubicBezTo>
                      <a:pt x="16" y="35"/>
                      <a:pt x="16" y="35"/>
                      <a:pt x="15" y="35"/>
                    </a:cubicBezTo>
                    <a:cubicBezTo>
                      <a:pt x="13" y="34"/>
                      <a:pt x="12" y="33"/>
                      <a:pt x="10" y="30"/>
                    </a:cubicBezTo>
                    <a:cubicBezTo>
                      <a:pt x="4" y="18"/>
                      <a:pt x="4" y="18"/>
                      <a:pt x="4" y="18"/>
                    </a:cubicBezTo>
                    <a:cubicBezTo>
                      <a:pt x="1" y="10"/>
                      <a:pt x="0" y="4"/>
                      <a:pt x="1" y="2"/>
                    </a:cubicBezTo>
                    <a:cubicBezTo>
                      <a:pt x="1" y="1"/>
                      <a:pt x="2" y="1"/>
                      <a:pt x="2" y="1"/>
                    </a:cubicBezTo>
                    <a:cubicBezTo>
                      <a:pt x="3" y="0"/>
                      <a:pt x="5" y="0"/>
                      <a:pt x="6" y="0"/>
                    </a:cubicBezTo>
                    <a:cubicBezTo>
                      <a:pt x="10" y="0"/>
                      <a:pt x="14" y="2"/>
                      <a:pt x="19" y="6"/>
                    </a:cubicBezTo>
                    <a:cubicBezTo>
                      <a:pt x="26" y="11"/>
                      <a:pt x="30" y="17"/>
                      <a:pt x="30" y="21"/>
                    </a:cubicBezTo>
                    <a:cubicBezTo>
                      <a:pt x="31" y="25"/>
                      <a:pt x="29" y="28"/>
                      <a:pt x="26" y="31"/>
                    </a:cubicBezTo>
                    <a:cubicBezTo>
                      <a:pt x="23" y="34"/>
                      <a:pt x="20" y="35"/>
                      <a:pt x="16"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8" name="Freeform 2344"/>
              <p:cNvSpPr>
                <a:spLocks noEditPoints="1"/>
              </p:cNvSpPr>
              <p:nvPr/>
            </p:nvSpPr>
            <p:spPr bwMode="auto">
              <a:xfrm>
                <a:off x="2548" y="1761"/>
                <a:ext cx="45" cy="51"/>
              </a:xfrm>
              <a:custGeom>
                <a:avLst/>
                <a:gdLst>
                  <a:gd name="T0" fmla="*/ 8 w 33"/>
                  <a:gd name="T1" fmla="*/ 0 h 37"/>
                  <a:gd name="T2" fmla="*/ 22 w 33"/>
                  <a:gd name="T3" fmla="*/ 6 h 37"/>
                  <a:gd name="T4" fmla="*/ 33 w 33"/>
                  <a:gd name="T5" fmla="*/ 22 h 37"/>
                  <a:gd name="T6" fmla="*/ 28 w 33"/>
                  <a:gd name="T7" fmla="*/ 33 h 37"/>
                  <a:gd name="T8" fmla="*/ 18 w 33"/>
                  <a:gd name="T9" fmla="*/ 37 h 37"/>
                  <a:gd name="T10" fmla="*/ 17 w 33"/>
                  <a:gd name="T11" fmla="*/ 37 h 37"/>
                  <a:gd name="T12" fmla="*/ 11 w 33"/>
                  <a:gd name="T13" fmla="*/ 31 h 37"/>
                  <a:gd name="T14" fmla="*/ 6 w 33"/>
                  <a:gd name="T15" fmla="*/ 20 h 37"/>
                  <a:gd name="T16" fmla="*/ 4 w 33"/>
                  <a:gd name="T17" fmla="*/ 1 h 37"/>
                  <a:gd name="T18" fmla="*/ 8 w 33"/>
                  <a:gd name="T19" fmla="*/ 0 h 37"/>
                  <a:gd name="T20" fmla="*/ 8 w 33"/>
                  <a:gd name="T21" fmla="*/ 1 h 37"/>
                  <a:gd name="T22" fmla="*/ 5 w 33"/>
                  <a:gd name="T23" fmla="*/ 2 h 37"/>
                  <a:gd name="T24" fmla="*/ 3 w 33"/>
                  <a:gd name="T25" fmla="*/ 3 h 37"/>
                  <a:gd name="T26" fmla="*/ 7 w 33"/>
                  <a:gd name="T27" fmla="*/ 19 h 37"/>
                  <a:gd name="T28" fmla="*/ 12 w 33"/>
                  <a:gd name="T29" fmla="*/ 31 h 37"/>
                  <a:gd name="T30" fmla="*/ 17 w 33"/>
                  <a:gd name="T31" fmla="*/ 35 h 37"/>
                  <a:gd name="T32" fmla="*/ 18 w 33"/>
                  <a:gd name="T33" fmla="*/ 36 h 37"/>
                  <a:gd name="T34" fmla="*/ 27 w 33"/>
                  <a:gd name="T35" fmla="*/ 32 h 37"/>
                  <a:gd name="T36" fmla="*/ 31 w 33"/>
                  <a:gd name="T37" fmla="*/ 23 h 37"/>
                  <a:gd name="T38" fmla="*/ 21 w 33"/>
                  <a:gd name="T39" fmla="*/ 7 h 37"/>
                  <a:gd name="T40" fmla="*/ 8 w 33"/>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7">
                    <a:moveTo>
                      <a:pt x="8" y="0"/>
                    </a:moveTo>
                    <a:cubicBezTo>
                      <a:pt x="12" y="0"/>
                      <a:pt x="16" y="2"/>
                      <a:pt x="22" y="6"/>
                    </a:cubicBezTo>
                    <a:cubicBezTo>
                      <a:pt x="29" y="12"/>
                      <a:pt x="32" y="17"/>
                      <a:pt x="33" y="22"/>
                    </a:cubicBezTo>
                    <a:cubicBezTo>
                      <a:pt x="33" y="26"/>
                      <a:pt x="32" y="30"/>
                      <a:pt x="28" y="33"/>
                    </a:cubicBezTo>
                    <a:cubicBezTo>
                      <a:pt x="25" y="35"/>
                      <a:pt x="22" y="37"/>
                      <a:pt x="18" y="37"/>
                    </a:cubicBezTo>
                    <a:cubicBezTo>
                      <a:pt x="18" y="37"/>
                      <a:pt x="17" y="37"/>
                      <a:pt x="17" y="37"/>
                    </a:cubicBezTo>
                    <a:cubicBezTo>
                      <a:pt x="16" y="36"/>
                      <a:pt x="14" y="35"/>
                      <a:pt x="11" y="31"/>
                    </a:cubicBezTo>
                    <a:cubicBezTo>
                      <a:pt x="6" y="20"/>
                      <a:pt x="6" y="20"/>
                      <a:pt x="6" y="20"/>
                    </a:cubicBezTo>
                    <a:cubicBezTo>
                      <a:pt x="1" y="8"/>
                      <a:pt x="0" y="2"/>
                      <a:pt x="4" y="1"/>
                    </a:cubicBezTo>
                    <a:cubicBezTo>
                      <a:pt x="5" y="0"/>
                      <a:pt x="6" y="0"/>
                      <a:pt x="8" y="0"/>
                    </a:cubicBezTo>
                    <a:moveTo>
                      <a:pt x="8" y="1"/>
                    </a:moveTo>
                    <a:cubicBezTo>
                      <a:pt x="7" y="1"/>
                      <a:pt x="6" y="2"/>
                      <a:pt x="5" y="2"/>
                    </a:cubicBezTo>
                    <a:cubicBezTo>
                      <a:pt x="4" y="2"/>
                      <a:pt x="4" y="3"/>
                      <a:pt x="3" y="3"/>
                    </a:cubicBezTo>
                    <a:cubicBezTo>
                      <a:pt x="3" y="5"/>
                      <a:pt x="3" y="9"/>
                      <a:pt x="7" y="19"/>
                    </a:cubicBezTo>
                    <a:cubicBezTo>
                      <a:pt x="12" y="31"/>
                      <a:pt x="12" y="31"/>
                      <a:pt x="12" y="31"/>
                    </a:cubicBezTo>
                    <a:cubicBezTo>
                      <a:pt x="14" y="33"/>
                      <a:pt x="16" y="35"/>
                      <a:pt x="17" y="35"/>
                    </a:cubicBezTo>
                    <a:cubicBezTo>
                      <a:pt x="18" y="36"/>
                      <a:pt x="18" y="36"/>
                      <a:pt x="18" y="36"/>
                    </a:cubicBezTo>
                    <a:cubicBezTo>
                      <a:pt x="21" y="36"/>
                      <a:pt x="24" y="34"/>
                      <a:pt x="27" y="32"/>
                    </a:cubicBezTo>
                    <a:cubicBezTo>
                      <a:pt x="31" y="29"/>
                      <a:pt x="32" y="26"/>
                      <a:pt x="31" y="23"/>
                    </a:cubicBezTo>
                    <a:cubicBezTo>
                      <a:pt x="31" y="18"/>
                      <a:pt x="28" y="13"/>
                      <a:pt x="21" y="7"/>
                    </a:cubicBezTo>
                    <a:cubicBezTo>
                      <a:pt x="16" y="3"/>
                      <a:pt x="11" y="1"/>
                      <a:pt x="8"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9" name="Freeform 2345"/>
              <p:cNvSpPr>
                <a:spLocks/>
              </p:cNvSpPr>
              <p:nvPr/>
            </p:nvSpPr>
            <p:spPr bwMode="auto">
              <a:xfrm>
                <a:off x="2571" y="1870"/>
                <a:ext cx="38" cy="33"/>
              </a:xfrm>
              <a:custGeom>
                <a:avLst/>
                <a:gdLst>
                  <a:gd name="T0" fmla="*/ 24 w 27"/>
                  <a:gd name="T1" fmla="*/ 24 h 24"/>
                  <a:gd name="T2" fmla="*/ 22 w 27"/>
                  <a:gd name="T3" fmla="*/ 24 h 24"/>
                  <a:gd name="T4" fmla="*/ 9 w 27"/>
                  <a:gd name="T5" fmla="*/ 18 h 24"/>
                  <a:gd name="T6" fmla="*/ 5 w 27"/>
                  <a:gd name="T7" fmla="*/ 9 h 24"/>
                  <a:gd name="T8" fmla="*/ 1 w 27"/>
                  <a:gd name="T9" fmla="*/ 3 h 24"/>
                  <a:gd name="T10" fmla="*/ 1 w 27"/>
                  <a:gd name="T11" fmla="*/ 0 h 24"/>
                  <a:gd name="T12" fmla="*/ 10 w 27"/>
                  <a:gd name="T13" fmla="*/ 0 h 24"/>
                  <a:gd name="T14" fmla="*/ 17 w 27"/>
                  <a:gd name="T15" fmla="*/ 4 h 24"/>
                  <a:gd name="T16" fmla="*/ 22 w 27"/>
                  <a:gd name="T17" fmla="*/ 5 h 24"/>
                  <a:gd name="T18" fmla="*/ 25 w 27"/>
                  <a:gd name="T19" fmla="*/ 10 h 24"/>
                  <a:gd name="T20" fmla="*/ 26 w 27"/>
                  <a:gd name="T21" fmla="*/ 17 h 24"/>
                  <a:gd name="T22" fmla="*/ 25 w 27"/>
                  <a:gd name="T23" fmla="*/ 24 h 24"/>
                  <a:gd name="T24" fmla="*/ 24 w 27"/>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24" y="24"/>
                    </a:moveTo>
                    <a:cubicBezTo>
                      <a:pt x="24" y="24"/>
                      <a:pt x="23" y="24"/>
                      <a:pt x="22" y="24"/>
                    </a:cubicBezTo>
                    <a:cubicBezTo>
                      <a:pt x="15" y="21"/>
                      <a:pt x="10" y="19"/>
                      <a:pt x="9" y="18"/>
                    </a:cubicBezTo>
                    <a:cubicBezTo>
                      <a:pt x="5" y="9"/>
                      <a:pt x="5" y="9"/>
                      <a:pt x="5" y="9"/>
                    </a:cubicBezTo>
                    <a:cubicBezTo>
                      <a:pt x="1" y="3"/>
                      <a:pt x="1" y="3"/>
                      <a:pt x="1" y="3"/>
                    </a:cubicBezTo>
                    <a:cubicBezTo>
                      <a:pt x="0" y="1"/>
                      <a:pt x="0" y="1"/>
                      <a:pt x="1" y="0"/>
                    </a:cubicBezTo>
                    <a:cubicBezTo>
                      <a:pt x="10" y="0"/>
                      <a:pt x="10" y="0"/>
                      <a:pt x="10" y="0"/>
                    </a:cubicBezTo>
                    <a:cubicBezTo>
                      <a:pt x="17" y="4"/>
                      <a:pt x="17" y="4"/>
                      <a:pt x="17" y="4"/>
                    </a:cubicBezTo>
                    <a:cubicBezTo>
                      <a:pt x="22" y="5"/>
                      <a:pt x="22" y="5"/>
                      <a:pt x="22" y="5"/>
                    </a:cubicBezTo>
                    <a:cubicBezTo>
                      <a:pt x="25" y="10"/>
                      <a:pt x="25" y="10"/>
                      <a:pt x="25" y="10"/>
                    </a:cubicBezTo>
                    <a:cubicBezTo>
                      <a:pt x="26" y="17"/>
                      <a:pt x="26" y="17"/>
                      <a:pt x="26" y="17"/>
                    </a:cubicBezTo>
                    <a:cubicBezTo>
                      <a:pt x="27" y="20"/>
                      <a:pt x="26" y="23"/>
                      <a:pt x="25" y="24"/>
                    </a:cubicBezTo>
                    <a:cubicBezTo>
                      <a:pt x="25" y="24"/>
                      <a:pt x="25" y="24"/>
                      <a:pt x="24"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0" name="Freeform 2346"/>
              <p:cNvSpPr>
                <a:spLocks noEditPoints="1"/>
              </p:cNvSpPr>
              <p:nvPr/>
            </p:nvSpPr>
            <p:spPr bwMode="auto">
              <a:xfrm>
                <a:off x="2570" y="1869"/>
                <a:ext cx="39" cy="36"/>
              </a:xfrm>
              <a:custGeom>
                <a:avLst/>
                <a:gdLst>
                  <a:gd name="T0" fmla="*/ 11 w 28"/>
                  <a:gd name="T1" fmla="*/ 0 h 26"/>
                  <a:gd name="T2" fmla="*/ 18 w 28"/>
                  <a:gd name="T3" fmla="*/ 4 h 26"/>
                  <a:gd name="T4" fmla="*/ 24 w 28"/>
                  <a:gd name="T5" fmla="*/ 6 h 26"/>
                  <a:gd name="T6" fmla="*/ 26 w 28"/>
                  <a:gd name="T7" fmla="*/ 10 h 26"/>
                  <a:gd name="T8" fmla="*/ 28 w 28"/>
                  <a:gd name="T9" fmla="*/ 18 h 26"/>
                  <a:gd name="T10" fmla="*/ 25 w 28"/>
                  <a:gd name="T11" fmla="*/ 26 h 26"/>
                  <a:gd name="T12" fmla="*/ 23 w 28"/>
                  <a:gd name="T13" fmla="*/ 25 h 26"/>
                  <a:gd name="T14" fmla="*/ 9 w 28"/>
                  <a:gd name="T15" fmla="*/ 19 h 26"/>
                  <a:gd name="T16" fmla="*/ 5 w 28"/>
                  <a:gd name="T17" fmla="*/ 10 h 26"/>
                  <a:gd name="T18" fmla="*/ 1 w 28"/>
                  <a:gd name="T19" fmla="*/ 5 h 26"/>
                  <a:gd name="T20" fmla="*/ 2 w 28"/>
                  <a:gd name="T21" fmla="*/ 0 h 26"/>
                  <a:gd name="T22" fmla="*/ 11 w 28"/>
                  <a:gd name="T23" fmla="*/ 0 h 26"/>
                  <a:gd name="T24" fmla="*/ 10 w 28"/>
                  <a:gd name="T25" fmla="*/ 1 h 26"/>
                  <a:gd name="T26" fmla="*/ 3 w 28"/>
                  <a:gd name="T27" fmla="*/ 2 h 26"/>
                  <a:gd name="T28" fmla="*/ 3 w 28"/>
                  <a:gd name="T29" fmla="*/ 4 h 26"/>
                  <a:gd name="T30" fmla="*/ 6 w 28"/>
                  <a:gd name="T31" fmla="*/ 9 h 26"/>
                  <a:gd name="T32" fmla="*/ 6 w 28"/>
                  <a:gd name="T33" fmla="*/ 9 h 26"/>
                  <a:gd name="T34" fmla="*/ 6 w 28"/>
                  <a:gd name="T35" fmla="*/ 9 h 26"/>
                  <a:gd name="T36" fmla="*/ 11 w 28"/>
                  <a:gd name="T37" fmla="*/ 19 h 26"/>
                  <a:gd name="T38" fmla="*/ 24 w 28"/>
                  <a:gd name="T39" fmla="*/ 24 h 26"/>
                  <a:gd name="T40" fmla="*/ 25 w 28"/>
                  <a:gd name="T41" fmla="*/ 24 h 26"/>
                  <a:gd name="T42" fmla="*/ 26 w 28"/>
                  <a:gd name="T43" fmla="*/ 24 h 26"/>
                  <a:gd name="T44" fmla="*/ 27 w 28"/>
                  <a:gd name="T45" fmla="*/ 18 h 26"/>
                  <a:gd name="T46" fmla="*/ 25 w 28"/>
                  <a:gd name="T47" fmla="*/ 11 h 26"/>
                  <a:gd name="T48" fmla="*/ 23 w 28"/>
                  <a:gd name="T49" fmla="*/ 7 h 26"/>
                  <a:gd name="T50" fmla="*/ 18 w 28"/>
                  <a:gd name="T51" fmla="*/ 6 h 26"/>
                  <a:gd name="T52" fmla="*/ 18 w 28"/>
                  <a:gd name="T53" fmla="*/ 6 h 26"/>
                  <a:gd name="T54" fmla="*/ 18 w 28"/>
                  <a:gd name="T55" fmla="*/ 6 h 26"/>
                  <a:gd name="T56" fmla="*/ 10 w 28"/>
                  <a:gd name="T5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6">
                    <a:moveTo>
                      <a:pt x="11" y="0"/>
                    </a:moveTo>
                    <a:cubicBezTo>
                      <a:pt x="18" y="4"/>
                      <a:pt x="18" y="4"/>
                      <a:pt x="18" y="4"/>
                    </a:cubicBezTo>
                    <a:cubicBezTo>
                      <a:pt x="24" y="6"/>
                      <a:pt x="24" y="6"/>
                      <a:pt x="24" y="6"/>
                    </a:cubicBezTo>
                    <a:cubicBezTo>
                      <a:pt x="26" y="10"/>
                      <a:pt x="26" y="10"/>
                      <a:pt x="26" y="10"/>
                    </a:cubicBezTo>
                    <a:cubicBezTo>
                      <a:pt x="28" y="18"/>
                      <a:pt x="28" y="18"/>
                      <a:pt x="28" y="18"/>
                    </a:cubicBezTo>
                    <a:cubicBezTo>
                      <a:pt x="28" y="23"/>
                      <a:pt x="28" y="26"/>
                      <a:pt x="25" y="26"/>
                    </a:cubicBezTo>
                    <a:cubicBezTo>
                      <a:pt x="25" y="26"/>
                      <a:pt x="24" y="26"/>
                      <a:pt x="23" y="25"/>
                    </a:cubicBezTo>
                    <a:cubicBezTo>
                      <a:pt x="14" y="22"/>
                      <a:pt x="10" y="20"/>
                      <a:pt x="9" y="19"/>
                    </a:cubicBezTo>
                    <a:cubicBezTo>
                      <a:pt x="5" y="10"/>
                      <a:pt x="5" y="10"/>
                      <a:pt x="5" y="10"/>
                    </a:cubicBezTo>
                    <a:cubicBezTo>
                      <a:pt x="1" y="5"/>
                      <a:pt x="1" y="5"/>
                      <a:pt x="1" y="5"/>
                    </a:cubicBezTo>
                    <a:cubicBezTo>
                      <a:pt x="0" y="3"/>
                      <a:pt x="0" y="1"/>
                      <a:pt x="2" y="0"/>
                    </a:cubicBezTo>
                    <a:cubicBezTo>
                      <a:pt x="11" y="0"/>
                      <a:pt x="11" y="0"/>
                      <a:pt x="11" y="0"/>
                    </a:cubicBezTo>
                    <a:moveTo>
                      <a:pt x="10" y="1"/>
                    </a:moveTo>
                    <a:cubicBezTo>
                      <a:pt x="3" y="2"/>
                      <a:pt x="3" y="2"/>
                      <a:pt x="3" y="2"/>
                    </a:cubicBezTo>
                    <a:cubicBezTo>
                      <a:pt x="2" y="2"/>
                      <a:pt x="2" y="3"/>
                      <a:pt x="3" y="4"/>
                    </a:cubicBezTo>
                    <a:cubicBezTo>
                      <a:pt x="6" y="9"/>
                      <a:pt x="6" y="9"/>
                      <a:pt x="6" y="9"/>
                    </a:cubicBezTo>
                    <a:cubicBezTo>
                      <a:pt x="6" y="9"/>
                      <a:pt x="6" y="9"/>
                      <a:pt x="6" y="9"/>
                    </a:cubicBezTo>
                    <a:cubicBezTo>
                      <a:pt x="6" y="9"/>
                      <a:pt x="6" y="9"/>
                      <a:pt x="6" y="9"/>
                    </a:cubicBezTo>
                    <a:cubicBezTo>
                      <a:pt x="11" y="19"/>
                      <a:pt x="11" y="19"/>
                      <a:pt x="11" y="19"/>
                    </a:cubicBezTo>
                    <a:cubicBezTo>
                      <a:pt x="12" y="19"/>
                      <a:pt x="17" y="21"/>
                      <a:pt x="24" y="24"/>
                    </a:cubicBezTo>
                    <a:cubicBezTo>
                      <a:pt x="25" y="24"/>
                      <a:pt x="25" y="24"/>
                      <a:pt x="25" y="24"/>
                    </a:cubicBezTo>
                    <a:cubicBezTo>
                      <a:pt x="26" y="24"/>
                      <a:pt x="26" y="24"/>
                      <a:pt x="26" y="24"/>
                    </a:cubicBezTo>
                    <a:cubicBezTo>
                      <a:pt x="26" y="24"/>
                      <a:pt x="27" y="22"/>
                      <a:pt x="27" y="18"/>
                    </a:cubicBezTo>
                    <a:cubicBezTo>
                      <a:pt x="25" y="11"/>
                      <a:pt x="25" y="11"/>
                      <a:pt x="25" y="11"/>
                    </a:cubicBezTo>
                    <a:cubicBezTo>
                      <a:pt x="23" y="7"/>
                      <a:pt x="23" y="7"/>
                      <a:pt x="23" y="7"/>
                    </a:cubicBezTo>
                    <a:cubicBezTo>
                      <a:pt x="18" y="6"/>
                      <a:pt x="18" y="6"/>
                      <a:pt x="18" y="6"/>
                    </a:cubicBezTo>
                    <a:cubicBezTo>
                      <a:pt x="18" y="6"/>
                      <a:pt x="18" y="6"/>
                      <a:pt x="18" y="6"/>
                    </a:cubicBezTo>
                    <a:cubicBezTo>
                      <a:pt x="18" y="6"/>
                      <a:pt x="18" y="6"/>
                      <a:pt x="18" y="6"/>
                    </a:cubicBezTo>
                    <a:cubicBezTo>
                      <a:pt x="10" y="1"/>
                      <a:pt x="10" y="1"/>
                      <a:pt x="10"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1" name="Freeform 2347"/>
              <p:cNvSpPr>
                <a:spLocks/>
              </p:cNvSpPr>
              <p:nvPr/>
            </p:nvSpPr>
            <p:spPr bwMode="auto">
              <a:xfrm>
                <a:off x="2501" y="1891"/>
                <a:ext cx="59" cy="78"/>
              </a:xfrm>
              <a:custGeom>
                <a:avLst/>
                <a:gdLst>
                  <a:gd name="T0" fmla="*/ 22 w 43"/>
                  <a:gd name="T1" fmla="*/ 57 h 57"/>
                  <a:gd name="T2" fmla="*/ 18 w 43"/>
                  <a:gd name="T3" fmla="*/ 55 h 57"/>
                  <a:gd name="T4" fmla="*/ 19 w 43"/>
                  <a:gd name="T5" fmla="*/ 48 h 57"/>
                  <a:gd name="T6" fmla="*/ 23 w 43"/>
                  <a:gd name="T7" fmla="*/ 39 h 57"/>
                  <a:gd name="T8" fmla="*/ 23 w 43"/>
                  <a:gd name="T9" fmla="*/ 34 h 57"/>
                  <a:gd name="T10" fmla="*/ 19 w 43"/>
                  <a:gd name="T11" fmla="*/ 32 h 57"/>
                  <a:gd name="T12" fmla="*/ 11 w 43"/>
                  <a:gd name="T13" fmla="*/ 35 h 57"/>
                  <a:gd name="T14" fmla="*/ 10 w 43"/>
                  <a:gd name="T15" fmla="*/ 35 h 57"/>
                  <a:gd name="T16" fmla="*/ 5 w 43"/>
                  <a:gd name="T17" fmla="*/ 36 h 57"/>
                  <a:gd name="T18" fmla="*/ 0 w 43"/>
                  <a:gd name="T19" fmla="*/ 35 h 57"/>
                  <a:gd name="T20" fmla="*/ 1 w 43"/>
                  <a:gd name="T21" fmla="*/ 31 h 57"/>
                  <a:gd name="T22" fmla="*/ 6 w 43"/>
                  <a:gd name="T23" fmla="*/ 23 h 57"/>
                  <a:gd name="T24" fmla="*/ 8 w 43"/>
                  <a:gd name="T25" fmla="*/ 18 h 57"/>
                  <a:gd name="T26" fmla="*/ 6 w 43"/>
                  <a:gd name="T27" fmla="*/ 7 h 57"/>
                  <a:gd name="T28" fmla="*/ 7 w 43"/>
                  <a:gd name="T29" fmla="*/ 4 h 57"/>
                  <a:gd name="T30" fmla="*/ 12 w 43"/>
                  <a:gd name="T31" fmla="*/ 10 h 57"/>
                  <a:gd name="T32" fmla="*/ 18 w 43"/>
                  <a:gd name="T33" fmla="*/ 20 h 57"/>
                  <a:gd name="T34" fmla="*/ 22 w 43"/>
                  <a:gd name="T35" fmla="*/ 23 h 57"/>
                  <a:gd name="T36" fmla="*/ 23 w 43"/>
                  <a:gd name="T37" fmla="*/ 23 h 57"/>
                  <a:gd name="T38" fmla="*/ 24 w 43"/>
                  <a:gd name="T39" fmla="*/ 22 h 57"/>
                  <a:gd name="T40" fmla="*/ 23 w 43"/>
                  <a:gd name="T41" fmla="*/ 16 h 57"/>
                  <a:gd name="T42" fmla="*/ 17 w 43"/>
                  <a:gd name="T43" fmla="*/ 5 h 57"/>
                  <a:gd name="T44" fmla="*/ 18 w 43"/>
                  <a:gd name="T45" fmla="*/ 1 h 57"/>
                  <a:gd name="T46" fmla="*/ 21 w 43"/>
                  <a:gd name="T47" fmla="*/ 0 h 57"/>
                  <a:gd name="T48" fmla="*/ 28 w 43"/>
                  <a:gd name="T49" fmla="*/ 7 h 57"/>
                  <a:gd name="T50" fmla="*/ 31 w 43"/>
                  <a:gd name="T51" fmla="*/ 8 h 57"/>
                  <a:gd name="T52" fmla="*/ 34 w 43"/>
                  <a:gd name="T53" fmla="*/ 2 h 57"/>
                  <a:gd name="T54" fmla="*/ 35 w 43"/>
                  <a:gd name="T55" fmla="*/ 0 h 57"/>
                  <a:gd name="T56" fmla="*/ 36 w 43"/>
                  <a:gd name="T57" fmla="*/ 1 h 57"/>
                  <a:gd name="T58" fmla="*/ 39 w 43"/>
                  <a:gd name="T59" fmla="*/ 7 h 57"/>
                  <a:gd name="T60" fmla="*/ 40 w 43"/>
                  <a:gd name="T61" fmla="*/ 10 h 57"/>
                  <a:gd name="T62" fmla="*/ 43 w 43"/>
                  <a:gd name="T63" fmla="*/ 23 h 57"/>
                  <a:gd name="T64" fmla="*/ 42 w 43"/>
                  <a:gd name="T65" fmla="*/ 34 h 57"/>
                  <a:gd name="T66" fmla="*/ 39 w 43"/>
                  <a:gd name="T67" fmla="*/ 41 h 57"/>
                  <a:gd name="T68" fmla="*/ 40 w 43"/>
                  <a:gd name="T69" fmla="*/ 50 h 57"/>
                  <a:gd name="T70" fmla="*/ 40 w 43"/>
                  <a:gd name="T71" fmla="*/ 55 h 57"/>
                  <a:gd name="T72" fmla="*/ 22 w 43"/>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57">
                    <a:moveTo>
                      <a:pt x="22" y="57"/>
                    </a:moveTo>
                    <a:cubicBezTo>
                      <a:pt x="20" y="57"/>
                      <a:pt x="19" y="56"/>
                      <a:pt x="18" y="55"/>
                    </a:cubicBezTo>
                    <a:cubicBezTo>
                      <a:pt x="17" y="53"/>
                      <a:pt x="17" y="51"/>
                      <a:pt x="19" y="48"/>
                    </a:cubicBezTo>
                    <a:cubicBezTo>
                      <a:pt x="23" y="39"/>
                      <a:pt x="23" y="39"/>
                      <a:pt x="23" y="39"/>
                    </a:cubicBezTo>
                    <a:cubicBezTo>
                      <a:pt x="24" y="37"/>
                      <a:pt x="23" y="35"/>
                      <a:pt x="23" y="34"/>
                    </a:cubicBezTo>
                    <a:cubicBezTo>
                      <a:pt x="22" y="33"/>
                      <a:pt x="21" y="32"/>
                      <a:pt x="19" y="32"/>
                    </a:cubicBezTo>
                    <a:cubicBezTo>
                      <a:pt x="11" y="35"/>
                      <a:pt x="11" y="35"/>
                      <a:pt x="11" y="35"/>
                    </a:cubicBezTo>
                    <a:cubicBezTo>
                      <a:pt x="10" y="35"/>
                      <a:pt x="10" y="35"/>
                      <a:pt x="10" y="35"/>
                    </a:cubicBezTo>
                    <a:cubicBezTo>
                      <a:pt x="8" y="36"/>
                      <a:pt x="6" y="36"/>
                      <a:pt x="5" y="36"/>
                    </a:cubicBezTo>
                    <a:cubicBezTo>
                      <a:pt x="2" y="36"/>
                      <a:pt x="1" y="36"/>
                      <a:pt x="0" y="35"/>
                    </a:cubicBezTo>
                    <a:cubicBezTo>
                      <a:pt x="0" y="34"/>
                      <a:pt x="0" y="32"/>
                      <a:pt x="1" y="31"/>
                    </a:cubicBezTo>
                    <a:cubicBezTo>
                      <a:pt x="6" y="23"/>
                      <a:pt x="6" y="23"/>
                      <a:pt x="6" y="23"/>
                    </a:cubicBezTo>
                    <a:cubicBezTo>
                      <a:pt x="7" y="21"/>
                      <a:pt x="8" y="19"/>
                      <a:pt x="8" y="18"/>
                    </a:cubicBezTo>
                    <a:cubicBezTo>
                      <a:pt x="6" y="7"/>
                      <a:pt x="6" y="7"/>
                      <a:pt x="6" y="7"/>
                    </a:cubicBezTo>
                    <a:cubicBezTo>
                      <a:pt x="6" y="5"/>
                      <a:pt x="6" y="5"/>
                      <a:pt x="7" y="4"/>
                    </a:cubicBezTo>
                    <a:cubicBezTo>
                      <a:pt x="8" y="4"/>
                      <a:pt x="10" y="6"/>
                      <a:pt x="12" y="10"/>
                    </a:cubicBezTo>
                    <a:cubicBezTo>
                      <a:pt x="18" y="20"/>
                      <a:pt x="18" y="20"/>
                      <a:pt x="18" y="20"/>
                    </a:cubicBezTo>
                    <a:cubicBezTo>
                      <a:pt x="20" y="22"/>
                      <a:pt x="21" y="23"/>
                      <a:pt x="22" y="23"/>
                    </a:cubicBezTo>
                    <a:cubicBezTo>
                      <a:pt x="22" y="23"/>
                      <a:pt x="22" y="23"/>
                      <a:pt x="23" y="23"/>
                    </a:cubicBezTo>
                    <a:cubicBezTo>
                      <a:pt x="23" y="23"/>
                      <a:pt x="24" y="22"/>
                      <a:pt x="24" y="22"/>
                    </a:cubicBezTo>
                    <a:cubicBezTo>
                      <a:pt x="24" y="21"/>
                      <a:pt x="24" y="19"/>
                      <a:pt x="23" y="16"/>
                    </a:cubicBezTo>
                    <a:cubicBezTo>
                      <a:pt x="17" y="5"/>
                      <a:pt x="17" y="5"/>
                      <a:pt x="17" y="5"/>
                    </a:cubicBezTo>
                    <a:cubicBezTo>
                      <a:pt x="16" y="3"/>
                      <a:pt x="16" y="2"/>
                      <a:pt x="18" y="1"/>
                    </a:cubicBezTo>
                    <a:cubicBezTo>
                      <a:pt x="21" y="0"/>
                      <a:pt x="21" y="0"/>
                      <a:pt x="21" y="0"/>
                    </a:cubicBezTo>
                    <a:cubicBezTo>
                      <a:pt x="28" y="7"/>
                      <a:pt x="28" y="7"/>
                      <a:pt x="28" y="7"/>
                    </a:cubicBezTo>
                    <a:cubicBezTo>
                      <a:pt x="29" y="8"/>
                      <a:pt x="30" y="8"/>
                      <a:pt x="31" y="8"/>
                    </a:cubicBezTo>
                    <a:cubicBezTo>
                      <a:pt x="34" y="8"/>
                      <a:pt x="34" y="4"/>
                      <a:pt x="34" y="2"/>
                    </a:cubicBezTo>
                    <a:cubicBezTo>
                      <a:pt x="34" y="1"/>
                      <a:pt x="35" y="0"/>
                      <a:pt x="35" y="0"/>
                    </a:cubicBezTo>
                    <a:cubicBezTo>
                      <a:pt x="35" y="0"/>
                      <a:pt x="35" y="0"/>
                      <a:pt x="36" y="1"/>
                    </a:cubicBezTo>
                    <a:cubicBezTo>
                      <a:pt x="37" y="2"/>
                      <a:pt x="38" y="4"/>
                      <a:pt x="39" y="7"/>
                    </a:cubicBezTo>
                    <a:cubicBezTo>
                      <a:pt x="39" y="8"/>
                      <a:pt x="40" y="9"/>
                      <a:pt x="40" y="10"/>
                    </a:cubicBezTo>
                    <a:cubicBezTo>
                      <a:pt x="42" y="14"/>
                      <a:pt x="43" y="18"/>
                      <a:pt x="43" y="23"/>
                    </a:cubicBezTo>
                    <a:cubicBezTo>
                      <a:pt x="43" y="28"/>
                      <a:pt x="43" y="32"/>
                      <a:pt x="42" y="34"/>
                    </a:cubicBezTo>
                    <a:cubicBezTo>
                      <a:pt x="39" y="41"/>
                      <a:pt x="39" y="41"/>
                      <a:pt x="39" y="41"/>
                    </a:cubicBezTo>
                    <a:cubicBezTo>
                      <a:pt x="38" y="43"/>
                      <a:pt x="39" y="46"/>
                      <a:pt x="40" y="50"/>
                    </a:cubicBezTo>
                    <a:cubicBezTo>
                      <a:pt x="41" y="52"/>
                      <a:pt x="41" y="54"/>
                      <a:pt x="40" y="55"/>
                    </a:cubicBezTo>
                    <a:cubicBezTo>
                      <a:pt x="22" y="57"/>
                      <a:pt x="22" y="57"/>
                      <a:pt x="22"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2" name="Freeform 2348"/>
              <p:cNvSpPr>
                <a:spLocks noEditPoints="1"/>
              </p:cNvSpPr>
              <p:nvPr/>
            </p:nvSpPr>
            <p:spPr bwMode="auto">
              <a:xfrm>
                <a:off x="2499" y="1890"/>
                <a:ext cx="63" cy="81"/>
              </a:xfrm>
              <a:custGeom>
                <a:avLst/>
                <a:gdLst>
                  <a:gd name="T0" fmla="*/ 38 w 46"/>
                  <a:gd name="T1" fmla="*/ 1 h 59"/>
                  <a:gd name="T2" fmla="*/ 46 w 46"/>
                  <a:gd name="T3" fmla="*/ 24 h 59"/>
                  <a:gd name="T4" fmla="*/ 42 w 46"/>
                  <a:gd name="T5" fmla="*/ 42 h 59"/>
                  <a:gd name="T6" fmla="*/ 43 w 46"/>
                  <a:gd name="T7" fmla="*/ 57 h 59"/>
                  <a:gd name="T8" fmla="*/ 20 w 46"/>
                  <a:gd name="T9" fmla="*/ 48 h 59"/>
                  <a:gd name="T10" fmla="*/ 21 w 46"/>
                  <a:gd name="T11" fmla="*/ 34 h 59"/>
                  <a:gd name="T12" fmla="*/ 7 w 46"/>
                  <a:gd name="T13" fmla="*/ 38 h 59"/>
                  <a:gd name="T14" fmla="*/ 7 w 46"/>
                  <a:gd name="T15" fmla="*/ 23 h 59"/>
                  <a:gd name="T16" fmla="*/ 7 w 46"/>
                  <a:gd name="T17" fmla="*/ 8 h 59"/>
                  <a:gd name="T18" fmla="*/ 15 w 46"/>
                  <a:gd name="T19" fmla="*/ 10 h 59"/>
                  <a:gd name="T20" fmla="*/ 24 w 46"/>
                  <a:gd name="T21" fmla="*/ 23 h 59"/>
                  <a:gd name="T22" fmla="*/ 24 w 46"/>
                  <a:gd name="T23" fmla="*/ 18 h 59"/>
                  <a:gd name="T24" fmla="*/ 19 w 46"/>
                  <a:gd name="T25" fmla="*/ 1 h 59"/>
                  <a:gd name="T26" fmla="*/ 31 w 46"/>
                  <a:gd name="T27" fmla="*/ 7 h 59"/>
                  <a:gd name="T28" fmla="*/ 36 w 46"/>
                  <a:gd name="T29" fmla="*/ 3 h 59"/>
                  <a:gd name="T30" fmla="*/ 23 w 46"/>
                  <a:gd name="T31" fmla="*/ 2 h 59"/>
                  <a:gd name="T32" fmla="*/ 19 w 46"/>
                  <a:gd name="T33" fmla="*/ 6 h 59"/>
                  <a:gd name="T34" fmla="*/ 26 w 46"/>
                  <a:gd name="T35" fmla="*/ 17 h 59"/>
                  <a:gd name="T36" fmla="*/ 26 w 46"/>
                  <a:gd name="T37" fmla="*/ 23 h 59"/>
                  <a:gd name="T38" fmla="*/ 24 w 46"/>
                  <a:gd name="T39" fmla="*/ 24 h 59"/>
                  <a:gd name="T40" fmla="*/ 19 w 46"/>
                  <a:gd name="T41" fmla="*/ 21 h 59"/>
                  <a:gd name="T42" fmla="*/ 13 w 46"/>
                  <a:gd name="T43" fmla="*/ 11 h 59"/>
                  <a:gd name="T44" fmla="*/ 8 w 46"/>
                  <a:gd name="T45" fmla="*/ 8 h 59"/>
                  <a:gd name="T46" fmla="*/ 10 w 46"/>
                  <a:gd name="T47" fmla="*/ 19 h 59"/>
                  <a:gd name="T48" fmla="*/ 8 w 46"/>
                  <a:gd name="T49" fmla="*/ 24 h 59"/>
                  <a:gd name="T50" fmla="*/ 3 w 46"/>
                  <a:gd name="T51" fmla="*/ 35 h 59"/>
                  <a:gd name="T52" fmla="*/ 12 w 46"/>
                  <a:gd name="T53" fmla="*/ 35 h 59"/>
                  <a:gd name="T54" fmla="*/ 20 w 46"/>
                  <a:gd name="T55" fmla="*/ 32 h 59"/>
                  <a:gd name="T56" fmla="*/ 21 w 46"/>
                  <a:gd name="T57" fmla="*/ 32 h 59"/>
                  <a:gd name="T58" fmla="*/ 25 w 46"/>
                  <a:gd name="T59" fmla="*/ 40 h 59"/>
                  <a:gd name="T60" fmla="*/ 25 w 46"/>
                  <a:gd name="T61" fmla="*/ 41 h 59"/>
                  <a:gd name="T62" fmla="*/ 21 w 46"/>
                  <a:gd name="T63" fmla="*/ 55 h 59"/>
                  <a:gd name="T64" fmla="*/ 42 w 46"/>
                  <a:gd name="T65" fmla="*/ 56 h 59"/>
                  <a:gd name="T66" fmla="*/ 40 w 46"/>
                  <a:gd name="T67" fmla="*/ 42 h 59"/>
                  <a:gd name="T68" fmla="*/ 44 w 46"/>
                  <a:gd name="T69" fmla="*/ 24 h 59"/>
                  <a:gd name="T70" fmla="*/ 40 w 46"/>
                  <a:gd name="T71" fmla="*/ 8 h 59"/>
                  <a:gd name="T72" fmla="*/ 37 w 46"/>
                  <a:gd name="T73" fmla="*/ 2 h 59"/>
                  <a:gd name="T74" fmla="*/ 37 w 46"/>
                  <a:gd name="T75" fmla="*/ 3 h 59"/>
                  <a:gd name="T76" fmla="*/ 33 w 46"/>
                  <a:gd name="T77" fmla="*/ 10 h 59"/>
                  <a:gd name="T78" fmla="*/ 23 w 46"/>
                  <a:gd name="T79"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59">
                    <a:moveTo>
                      <a:pt x="37" y="0"/>
                    </a:moveTo>
                    <a:cubicBezTo>
                      <a:pt x="37" y="0"/>
                      <a:pt x="38" y="1"/>
                      <a:pt x="38" y="1"/>
                    </a:cubicBezTo>
                    <a:cubicBezTo>
                      <a:pt x="40" y="3"/>
                      <a:pt x="41" y="6"/>
                      <a:pt x="43" y="10"/>
                    </a:cubicBezTo>
                    <a:cubicBezTo>
                      <a:pt x="44" y="15"/>
                      <a:pt x="45" y="19"/>
                      <a:pt x="46" y="24"/>
                    </a:cubicBezTo>
                    <a:cubicBezTo>
                      <a:pt x="46" y="29"/>
                      <a:pt x="46" y="33"/>
                      <a:pt x="44" y="35"/>
                    </a:cubicBezTo>
                    <a:cubicBezTo>
                      <a:pt x="42" y="42"/>
                      <a:pt x="42" y="42"/>
                      <a:pt x="42" y="42"/>
                    </a:cubicBezTo>
                    <a:cubicBezTo>
                      <a:pt x="41" y="44"/>
                      <a:pt x="41" y="47"/>
                      <a:pt x="43" y="50"/>
                    </a:cubicBezTo>
                    <a:cubicBezTo>
                      <a:pt x="44" y="54"/>
                      <a:pt x="44" y="56"/>
                      <a:pt x="43" y="57"/>
                    </a:cubicBezTo>
                    <a:cubicBezTo>
                      <a:pt x="24" y="59"/>
                      <a:pt x="24" y="59"/>
                      <a:pt x="24" y="59"/>
                    </a:cubicBezTo>
                    <a:cubicBezTo>
                      <a:pt x="19" y="58"/>
                      <a:pt x="17" y="55"/>
                      <a:pt x="20" y="48"/>
                    </a:cubicBezTo>
                    <a:cubicBezTo>
                      <a:pt x="24" y="40"/>
                      <a:pt x="24" y="40"/>
                      <a:pt x="24" y="40"/>
                    </a:cubicBezTo>
                    <a:cubicBezTo>
                      <a:pt x="25" y="36"/>
                      <a:pt x="24" y="34"/>
                      <a:pt x="21" y="34"/>
                    </a:cubicBezTo>
                    <a:cubicBezTo>
                      <a:pt x="14" y="36"/>
                      <a:pt x="14" y="36"/>
                      <a:pt x="14" y="36"/>
                    </a:cubicBezTo>
                    <a:cubicBezTo>
                      <a:pt x="11" y="37"/>
                      <a:pt x="9" y="38"/>
                      <a:pt x="7" y="38"/>
                    </a:cubicBezTo>
                    <a:cubicBezTo>
                      <a:pt x="2" y="38"/>
                      <a:pt x="0" y="36"/>
                      <a:pt x="2" y="31"/>
                    </a:cubicBezTo>
                    <a:cubicBezTo>
                      <a:pt x="7" y="23"/>
                      <a:pt x="7" y="23"/>
                      <a:pt x="7" y="23"/>
                    </a:cubicBezTo>
                    <a:cubicBezTo>
                      <a:pt x="8" y="22"/>
                      <a:pt x="9" y="21"/>
                      <a:pt x="9" y="19"/>
                    </a:cubicBezTo>
                    <a:cubicBezTo>
                      <a:pt x="7" y="8"/>
                      <a:pt x="7" y="8"/>
                      <a:pt x="7" y="8"/>
                    </a:cubicBezTo>
                    <a:cubicBezTo>
                      <a:pt x="7" y="6"/>
                      <a:pt x="8" y="5"/>
                      <a:pt x="9" y="4"/>
                    </a:cubicBezTo>
                    <a:cubicBezTo>
                      <a:pt x="11" y="4"/>
                      <a:pt x="12" y="6"/>
                      <a:pt x="15" y="10"/>
                    </a:cubicBezTo>
                    <a:cubicBezTo>
                      <a:pt x="20" y="20"/>
                      <a:pt x="20" y="20"/>
                      <a:pt x="20" y="20"/>
                    </a:cubicBezTo>
                    <a:cubicBezTo>
                      <a:pt x="22" y="22"/>
                      <a:pt x="23" y="23"/>
                      <a:pt x="24" y="23"/>
                    </a:cubicBezTo>
                    <a:cubicBezTo>
                      <a:pt x="24" y="23"/>
                      <a:pt x="24" y="23"/>
                      <a:pt x="24" y="23"/>
                    </a:cubicBezTo>
                    <a:cubicBezTo>
                      <a:pt x="26" y="23"/>
                      <a:pt x="26" y="21"/>
                      <a:pt x="24" y="18"/>
                    </a:cubicBezTo>
                    <a:cubicBezTo>
                      <a:pt x="18" y="6"/>
                      <a:pt x="18" y="6"/>
                      <a:pt x="18" y="6"/>
                    </a:cubicBezTo>
                    <a:cubicBezTo>
                      <a:pt x="17" y="4"/>
                      <a:pt x="18" y="2"/>
                      <a:pt x="19" y="1"/>
                    </a:cubicBezTo>
                    <a:cubicBezTo>
                      <a:pt x="24" y="0"/>
                      <a:pt x="24" y="0"/>
                      <a:pt x="24" y="0"/>
                    </a:cubicBezTo>
                    <a:cubicBezTo>
                      <a:pt x="31" y="7"/>
                      <a:pt x="31" y="7"/>
                      <a:pt x="31" y="7"/>
                    </a:cubicBezTo>
                    <a:cubicBezTo>
                      <a:pt x="32" y="8"/>
                      <a:pt x="32" y="8"/>
                      <a:pt x="33" y="8"/>
                    </a:cubicBezTo>
                    <a:cubicBezTo>
                      <a:pt x="34" y="8"/>
                      <a:pt x="35" y="7"/>
                      <a:pt x="36" y="3"/>
                    </a:cubicBezTo>
                    <a:cubicBezTo>
                      <a:pt x="36" y="1"/>
                      <a:pt x="36" y="0"/>
                      <a:pt x="37" y="0"/>
                    </a:cubicBezTo>
                    <a:moveTo>
                      <a:pt x="23" y="2"/>
                    </a:moveTo>
                    <a:cubicBezTo>
                      <a:pt x="20" y="2"/>
                      <a:pt x="20" y="2"/>
                      <a:pt x="20" y="2"/>
                    </a:cubicBezTo>
                    <a:cubicBezTo>
                      <a:pt x="19" y="3"/>
                      <a:pt x="19" y="4"/>
                      <a:pt x="19" y="6"/>
                    </a:cubicBezTo>
                    <a:cubicBezTo>
                      <a:pt x="26" y="17"/>
                      <a:pt x="26" y="17"/>
                      <a:pt x="26" y="17"/>
                    </a:cubicBezTo>
                    <a:cubicBezTo>
                      <a:pt x="26" y="17"/>
                      <a:pt x="26" y="17"/>
                      <a:pt x="26" y="17"/>
                    </a:cubicBezTo>
                    <a:cubicBezTo>
                      <a:pt x="26" y="17"/>
                      <a:pt x="26" y="17"/>
                      <a:pt x="26" y="17"/>
                    </a:cubicBezTo>
                    <a:cubicBezTo>
                      <a:pt x="27" y="20"/>
                      <a:pt x="27" y="22"/>
                      <a:pt x="26" y="23"/>
                    </a:cubicBezTo>
                    <a:cubicBezTo>
                      <a:pt x="26" y="24"/>
                      <a:pt x="26" y="24"/>
                      <a:pt x="25" y="24"/>
                    </a:cubicBezTo>
                    <a:cubicBezTo>
                      <a:pt x="25" y="24"/>
                      <a:pt x="24" y="24"/>
                      <a:pt x="24" y="24"/>
                    </a:cubicBezTo>
                    <a:cubicBezTo>
                      <a:pt x="22" y="24"/>
                      <a:pt x="21" y="23"/>
                      <a:pt x="19" y="21"/>
                    </a:cubicBezTo>
                    <a:cubicBezTo>
                      <a:pt x="19" y="21"/>
                      <a:pt x="19" y="21"/>
                      <a:pt x="19" y="21"/>
                    </a:cubicBezTo>
                    <a:cubicBezTo>
                      <a:pt x="19" y="21"/>
                      <a:pt x="19" y="21"/>
                      <a:pt x="19" y="21"/>
                    </a:cubicBezTo>
                    <a:cubicBezTo>
                      <a:pt x="13" y="11"/>
                      <a:pt x="13" y="11"/>
                      <a:pt x="13" y="11"/>
                    </a:cubicBezTo>
                    <a:cubicBezTo>
                      <a:pt x="11" y="7"/>
                      <a:pt x="10" y="6"/>
                      <a:pt x="9" y="6"/>
                    </a:cubicBezTo>
                    <a:cubicBezTo>
                      <a:pt x="9" y="6"/>
                      <a:pt x="8" y="7"/>
                      <a:pt x="8" y="8"/>
                    </a:cubicBezTo>
                    <a:cubicBezTo>
                      <a:pt x="10" y="19"/>
                      <a:pt x="10" y="19"/>
                      <a:pt x="10" y="19"/>
                    </a:cubicBezTo>
                    <a:cubicBezTo>
                      <a:pt x="10" y="19"/>
                      <a:pt x="10" y="19"/>
                      <a:pt x="10" y="19"/>
                    </a:cubicBezTo>
                    <a:cubicBezTo>
                      <a:pt x="10" y="19"/>
                      <a:pt x="10" y="19"/>
                      <a:pt x="10" y="19"/>
                    </a:cubicBezTo>
                    <a:cubicBezTo>
                      <a:pt x="10" y="20"/>
                      <a:pt x="10" y="22"/>
                      <a:pt x="8" y="24"/>
                    </a:cubicBezTo>
                    <a:cubicBezTo>
                      <a:pt x="3" y="32"/>
                      <a:pt x="3" y="32"/>
                      <a:pt x="3" y="32"/>
                    </a:cubicBezTo>
                    <a:cubicBezTo>
                      <a:pt x="2" y="34"/>
                      <a:pt x="2" y="35"/>
                      <a:pt x="3" y="35"/>
                    </a:cubicBezTo>
                    <a:cubicBezTo>
                      <a:pt x="3" y="36"/>
                      <a:pt x="5" y="37"/>
                      <a:pt x="7" y="37"/>
                    </a:cubicBezTo>
                    <a:cubicBezTo>
                      <a:pt x="8" y="37"/>
                      <a:pt x="10" y="36"/>
                      <a:pt x="12" y="35"/>
                    </a:cubicBezTo>
                    <a:cubicBezTo>
                      <a:pt x="13" y="35"/>
                      <a:pt x="13" y="35"/>
                      <a:pt x="13" y="35"/>
                    </a:cubicBezTo>
                    <a:cubicBezTo>
                      <a:pt x="20" y="32"/>
                      <a:pt x="20" y="32"/>
                      <a:pt x="20" y="32"/>
                    </a:cubicBezTo>
                    <a:cubicBezTo>
                      <a:pt x="20" y="32"/>
                      <a:pt x="20" y="32"/>
                      <a:pt x="20" y="32"/>
                    </a:cubicBezTo>
                    <a:cubicBezTo>
                      <a:pt x="21" y="32"/>
                      <a:pt x="21" y="32"/>
                      <a:pt x="21" y="32"/>
                    </a:cubicBezTo>
                    <a:cubicBezTo>
                      <a:pt x="23" y="32"/>
                      <a:pt x="24" y="33"/>
                      <a:pt x="25" y="34"/>
                    </a:cubicBezTo>
                    <a:cubicBezTo>
                      <a:pt x="26" y="35"/>
                      <a:pt x="26" y="37"/>
                      <a:pt x="25" y="40"/>
                    </a:cubicBezTo>
                    <a:cubicBezTo>
                      <a:pt x="25" y="41"/>
                      <a:pt x="25" y="41"/>
                      <a:pt x="25" y="41"/>
                    </a:cubicBezTo>
                    <a:cubicBezTo>
                      <a:pt x="25" y="41"/>
                      <a:pt x="25" y="41"/>
                      <a:pt x="25" y="41"/>
                    </a:cubicBezTo>
                    <a:cubicBezTo>
                      <a:pt x="21" y="49"/>
                      <a:pt x="21" y="49"/>
                      <a:pt x="21" y="49"/>
                    </a:cubicBezTo>
                    <a:cubicBezTo>
                      <a:pt x="20" y="52"/>
                      <a:pt x="20" y="54"/>
                      <a:pt x="21" y="55"/>
                    </a:cubicBezTo>
                    <a:cubicBezTo>
                      <a:pt x="21" y="56"/>
                      <a:pt x="22" y="57"/>
                      <a:pt x="24" y="57"/>
                    </a:cubicBezTo>
                    <a:cubicBezTo>
                      <a:pt x="42" y="56"/>
                      <a:pt x="42" y="56"/>
                      <a:pt x="42" y="56"/>
                    </a:cubicBezTo>
                    <a:cubicBezTo>
                      <a:pt x="42" y="55"/>
                      <a:pt x="42" y="54"/>
                      <a:pt x="41" y="51"/>
                    </a:cubicBezTo>
                    <a:cubicBezTo>
                      <a:pt x="40" y="47"/>
                      <a:pt x="40" y="44"/>
                      <a:pt x="40" y="42"/>
                    </a:cubicBezTo>
                    <a:cubicBezTo>
                      <a:pt x="43" y="35"/>
                      <a:pt x="43" y="35"/>
                      <a:pt x="43" y="35"/>
                    </a:cubicBezTo>
                    <a:cubicBezTo>
                      <a:pt x="44" y="32"/>
                      <a:pt x="45" y="29"/>
                      <a:pt x="44" y="24"/>
                    </a:cubicBezTo>
                    <a:cubicBezTo>
                      <a:pt x="44" y="20"/>
                      <a:pt x="43" y="15"/>
                      <a:pt x="41" y="11"/>
                    </a:cubicBezTo>
                    <a:cubicBezTo>
                      <a:pt x="41" y="10"/>
                      <a:pt x="41" y="9"/>
                      <a:pt x="40" y="8"/>
                    </a:cubicBezTo>
                    <a:cubicBezTo>
                      <a:pt x="39" y="5"/>
                      <a:pt x="38" y="3"/>
                      <a:pt x="37" y="2"/>
                    </a:cubicBezTo>
                    <a:cubicBezTo>
                      <a:pt x="37" y="2"/>
                      <a:pt x="37" y="2"/>
                      <a:pt x="37" y="2"/>
                    </a:cubicBezTo>
                    <a:cubicBezTo>
                      <a:pt x="37" y="2"/>
                      <a:pt x="37" y="3"/>
                      <a:pt x="37" y="3"/>
                    </a:cubicBezTo>
                    <a:cubicBezTo>
                      <a:pt x="37" y="3"/>
                      <a:pt x="37" y="3"/>
                      <a:pt x="37" y="3"/>
                    </a:cubicBezTo>
                    <a:cubicBezTo>
                      <a:pt x="37" y="4"/>
                      <a:pt x="37" y="4"/>
                      <a:pt x="37" y="4"/>
                    </a:cubicBezTo>
                    <a:cubicBezTo>
                      <a:pt x="37" y="5"/>
                      <a:pt x="36" y="10"/>
                      <a:pt x="33" y="10"/>
                    </a:cubicBezTo>
                    <a:cubicBezTo>
                      <a:pt x="32" y="10"/>
                      <a:pt x="31" y="9"/>
                      <a:pt x="30" y="8"/>
                    </a:cubicBezTo>
                    <a:cubicBezTo>
                      <a:pt x="23" y="2"/>
                      <a:pt x="23" y="2"/>
                      <a:pt x="2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3" name="Freeform 2349"/>
              <p:cNvSpPr>
                <a:spLocks/>
              </p:cNvSpPr>
              <p:nvPr/>
            </p:nvSpPr>
            <p:spPr bwMode="auto">
              <a:xfrm>
                <a:off x="2368" y="1812"/>
                <a:ext cx="41" cy="31"/>
              </a:xfrm>
              <a:custGeom>
                <a:avLst/>
                <a:gdLst>
                  <a:gd name="T0" fmla="*/ 11 w 30"/>
                  <a:gd name="T1" fmla="*/ 22 h 22"/>
                  <a:gd name="T2" fmla="*/ 6 w 30"/>
                  <a:gd name="T3" fmla="*/ 20 h 22"/>
                  <a:gd name="T4" fmla="*/ 2 w 30"/>
                  <a:gd name="T5" fmla="*/ 16 h 22"/>
                  <a:gd name="T6" fmla="*/ 1 w 30"/>
                  <a:gd name="T7" fmla="*/ 4 h 22"/>
                  <a:gd name="T8" fmla="*/ 7 w 30"/>
                  <a:gd name="T9" fmla="*/ 1 h 22"/>
                  <a:gd name="T10" fmla="*/ 15 w 30"/>
                  <a:gd name="T11" fmla="*/ 2 h 22"/>
                  <a:gd name="T12" fmla="*/ 24 w 30"/>
                  <a:gd name="T13" fmla="*/ 1 h 22"/>
                  <a:gd name="T14" fmla="*/ 27 w 30"/>
                  <a:gd name="T15" fmla="*/ 0 h 22"/>
                  <a:gd name="T16" fmla="*/ 30 w 30"/>
                  <a:gd name="T17" fmla="*/ 2 h 22"/>
                  <a:gd name="T18" fmla="*/ 29 w 30"/>
                  <a:gd name="T19" fmla="*/ 9 h 22"/>
                  <a:gd name="T20" fmla="*/ 22 w 30"/>
                  <a:gd name="T21" fmla="*/ 19 h 22"/>
                  <a:gd name="T22" fmla="*/ 19 w 30"/>
                  <a:gd name="T23" fmla="*/ 19 h 22"/>
                  <a:gd name="T24" fmla="*/ 16 w 30"/>
                  <a:gd name="T25" fmla="*/ 21 h 22"/>
                  <a:gd name="T26" fmla="*/ 12 w 30"/>
                  <a:gd name="T27" fmla="*/ 22 h 22"/>
                  <a:gd name="T28" fmla="*/ 11 w 30"/>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2">
                    <a:moveTo>
                      <a:pt x="11" y="22"/>
                    </a:moveTo>
                    <a:cubicBezTo>
                      <a:pt x="10" y="22"/>
                      <a:pt x="8" y="22"/>
                      <a:pt x="6" y="20"/>
                    </a:cubicBezTo>
                    <a:cubicBezTo>
                      <a:pt x="3" y="19"/>
                      <a:pt x="2" y="18"/>
                      <a:pt x="2" y="16"/>
                    </a:cubicBezTo>
                    <a:cubicBezTo>
                      <a:pt x="0" y="12"/>
                      <a:pt x="0" y="8"/>
                      <a:pt x="1" y="4"/>
                    </a:cubicBezTo>
                    <a:cubicBezTo>
                      <a:pt x="2" y="2"/>
                      <a:pt x="4" y="1"/>
                      <a:pt x="7" y="1"/>
                    </a:cubicBezTo>
                    <a:cubicBezTo>
                      <a:pt x="15" y="2"/>
                      <a:pt x="15" y="2"/>
                      <a:pt x="15" y="2"/>
                    </a:cubicBezTo>
                    <a:cubicBezTo>
                      <a:pt x="24" y="1"/>
                      <a:pt x="24" y="1"/>
                      <a:pt x="24" y="1"/>
                    </a:cubicBezTo>
                    <a:cubicBezTo>
                      <a:pt x="25" y="0"/>
                      <a:pt x="26" y="0"/>
                      <a:pt x="27" y="0"/>
                    </a:cubicBezTo>
                    <a:cubicBezTo>
                      <a:pt x="29" y="0"/>
                      <a:pt x="30" y="1"/>
                      <a:pt x="30" y="2"/>
                    </a:cubicBezTo>
                    <a:cubicBezTo>
                      <a:pt x="30" y="4"/>
                      <a:pt x="30" y="6"/>
                      <a:pt x="29" y="9"/>
                    </a:cubicBezTo>
                    <a:cubicBezTo>
                      <a:pt x="22" y="19"/>
                      <a:pt x="22" y="19"/>
                      <a:pt x="22" y="19"/>
                    </a:cubicBezTo>
                    <a:cubicBezTo>
                      <a:pt x="19" y="19"/>
                      <a:pt x="19" y="19"/>
                      <a:pt x="19" y="19"/>
                    </a:cubicBezTo>
                    <a:cubicBezTo>
                      <a:pt x="16" y="21"/>
                      <a:pt x="16" y="21"/>
                      <a:pt x="16" y="21"/>
                    </a:cubicBezTo>
                    <a:cubicBezTo>
                      <a:pt x="12" y="22"/>
                      <a:pt x="12" y="22"/>
                      <a:pt x="12" y="22"/>
                    </a:cubicBezTo>
                    <a:cubicBezTo>
                      <a:pt x="12" y="22"/>
                      <a:pt x="12" y="22"/>
                      <a:pt x="11"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4" name="Freeform 2350"/>
              <p:cNvSpPr>
                <a:spLocks noEditPoints="1"/>
              </p:cNvSpPr>
              <p:nvPr/>
            </p:nvSpPr>
            <p:spPr bwMode="auto">
              <a:xfrm>
                <a:off x="2366" y="1812"/>
                <a:ext cx="44" cy="32"/>
              </a:xfrm>
              <a:custGeom>
                <a:avLst/>
                <a:gdLst>
                  <a:gd name="T0" fmla="*/ 28 w 32"/>
                  <a:gd name="T1" fmla="*/ 0 h 23"/>
                  <a:gd name="T2" fmla="*/ 32 w 32"/>
                  <a:gd name="T3" fmla="*/ 2 h 23"/>
                  <a:gd name="T4" fmla="*/ 30 w 32"/>
                  <a:gd name="T5" fmla="*/ 9 h 23"/>
                  <a:gd name="T6" fmla="*/ 24 w 32"/>
                  <a:gd name="T7" fmla="*/ 19 h 23"/>
                  <a:gd name="T8" fmla="*/ 20 w 32"/>
                  <a:gd name="T9" fmla="*/ 20 h 23"/>
                  <a:gd name="T10" fmla="*/ 17 w 32"/>
                  <a:gd name="T11" fmla="*/ 21 h 23"/>
                  <a:gd name="T12" fmla="*/ 13 w 32"/>
                  <a:gd name="T13" fmla="*/ 23 h 23"/>
                  <a:gd name="T14" fmla="*/ 12 w 32"/>
                  <a:gd name="T15" fmla="*/ 23 h 23"/>
                  <a:gd name="T16" fmla="*/ 7 w 32"/>
                  <a:gd name="T17" fmla="*/ 21 h 23"/>
                  <a:gd name="T18" fmla="*/ 2 w 32"/>
                  <a:gd name="T19" fmla="*/ 16 h 23"/>
                  <a:gd name="T20" fmla="*/ 1 w 32"/>
                  <a:gd name="T21" fmla="*/ 4 h 23"/>
                  <a:gd name="T22" fmla="*/ 8 w 32"/>
                  <a:gd name="T23" fmla="*/ 0 h 23"/>
                  <a:gd name="T24" fmla="*/ 16 w 32"/>
                  <a:gd name="T25" fmla="*/ 1 h 23"/>
                  <a:gd name="T26" fmla="*/ 25 w 32"/>
                  <a:gd name="T27" fmla="*/ 0 h 23"/>
                  <a:gd name="T28" fmla="*/ 28 w 32"/>
                  <a:gd name="T29" fmla="*/ 0 h 23"/>
                  <a:gd name="T30" fmla="*/ 28 w 32"/>
                  <a:gd name="T31" fmla="*/ 1 h 23"/>
                  <a:gd name="T32" fmla="*/ 26 w 32"/>
                  <a:gd name="T33" fmla="*/ 1 h 23"/>
                  <a:gd name="T34" fmla="*/ 16 w 32"/>
                  <a:gd name="T35" fmla="*/ 2 h 23"/>
                  <a:gd name="T36" fmla="*/ 16 w 32"/>
                  <a:gd name="T37" fmla="*/ 2 h 23"/>
                  <a:gd name="T38" fmla="*/ 16 w 32"/>
                  <a:gd name="T39" fmla="*/ 2 h 23"/>
                  <a:gd name="T40" fmla="*/ 8 w 32"/>
                  <a:gd name="T41" fmla="*/ 2 h 23"/>
                  <a:gd name="T42" fmla="*/ 3 w 32"/>
                  <a:gd name="T43" fmla="*/ 4 h 23"/>
                  <a:gd name="T44" fmla="*/ 3 w 32"/>
                  <a:gd name="T45" fmla="*/ 16 h 23"/>
                  <a:gd name="T46" fmla="*/ 3 w 32"/>
                  <a:gd name="T47" fmla="*/ 16 h 23"/>
                  <a:gd name="T48" fmla="*/ 3 w 32"/>
                  <a:gd name="T49" fmla="*/ 16 h 23"/>
                  <a:gd name="T50" fmla="*/ 8 w 32"/>
                  <a:gd name="T51" fmla="*/ 20 h 23"/>
                  <a:gd name="T52" fmla="*/ 12 w 32"/>
                  <a:gd name="T53" fmla="*/ 21 h 23"/>
                  <a:gd name="T54" fmla="*/ 13 w 32"/>
                  <a:gd name="T55" fmla="*/ 21 h 23"/>
                  <a:gd name="T56" fmla="*/ 17 w 32"/>
                  <a:gd name="T57" fmla="*/ 20 h 23"/>
                  <a:gd name="T58" fmla="*/ 20 w 32"/>
                  <a:gd name="T59" fmla="*/ 19 h 23"/>
                  <a:gd name="T60" fmla="*/ 20 w 32"/>
                  <a:gd name="T61" fmla="*/ 19 h 23"/>
                  <a:gd name="T62" fmla="*/ 20 w 32"/>
                  <a:gd name="T63" fmla="*/ 19 h 23"/>
                  <a:gd name="T64" fmla="*/ 23 w 32"/>
                  <a:gd name="T65" fmla="*/ 18 h 23"/>
                  <a:gd name="T66" fmla="*/ 29 w 32"/>
                  <a:gd name="T67" fmla="*/ 9 h 23"/>
                  <a:gd name="T68" fmla="*/ 30 w 32"/>
                  <a:gd name="T69" fmla="*/ 2 h 23"/>
                  <a:gd name="T70" fmla="*/ 28 w 32"/>
                  <a:gd name="T7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3">
                    <a:moveTo>
                      <a:pt x="28" y="0"/>
                    </a:moveTo>
                    <a:cubicBezTo>
                      <a:pt x="30" y="0"/>
                      <a:pt x="31" y="0"/>
                      <a:pt x="32" y="2"/>
                    </a:cubicBezTo>
                    <a:cubicBezTo>
                      <a:pt x="32" y="4"/>
                      <a:pt x="31" y="7"/>
                      <a:pt x="30" y="9"/>
                    </a:cubicBezTo>
                    <a:cubicBezTo>
                      <a:pt x="24" y="19"/>
                      <a:pt x="24" y="19"/>
                      <a:pt x="24" y="19"/>
                    </a:cubicBezTo>
                    <a:cubicBezTo>
                      <a:pt x="20" y="20"/>
                      <a:pt x="20" y="20"/>
                      <a:pt x="20" y="20"/>
                    </a:cubicBezTo>
                    <a:cubicBezTo>
                      <a:pt x="17" y="21"/>
                      <a:pt x="17" y="21"/>
                      <a:pt x="17" y="21"/>
                    </a:cubicBezTo>
                    <a:cubicBezTo>
                      <a:pt x="13" y="23"/>
                      <a:pt x="13" y="23"/>
                      <a:pt x="13" y="23"/>
                    </a:cubicBezTo>
                    <a:cubicBezTo>
                      <a:pt x="13" y="23"/>
                      <a:pt x="13" y="23"/>
                      <a:pt x="12" y="23"/>
                    </a:cubicBezTo>
                    <a:cubicBezTo>
                      <a:pt x="11" y="23"/>
                      <a:pt x="9" y="22"/>
                      <a:pt x="7" y="21"/>
                    </a:cubicBezTo>
                    <a:cubicBezTo>
                      <a:pt x="4" y="20"/>
                      <a:pt x="2" y="18"/>
                      <a:pt x="2" y="16"/>
                    </a:cubicBezTo>
                    <a:cubicBezTo>
                      <a:pt x="0" y="11"/>
                      <a:pt x="0" y="7"/>
                      <a:pt x="1" y="4"/>
                    </a:cubicBezTo>
                    <a:cubicBezTo>
                      <a:pt x="2" y="1"/>
                      <a:pt x="5" y="0"/>
                      <a:pt x="8" y="0"/>
                    </a:cubicBezTo>
                    <a:cubicBezTo>
                      <a:pt x="16" y="1"/>
                      <a:pt x="16" y="1"/>
                      <a:pt x="16" y="1"/>
                    </a:cubicBezTo>
                    <a:cubicBezTo>
                      <a:pt x="25" y="0"/>
                      <a:pt x="25" y="0"/>
                      <a:pt x="25" y="0"/>
                    </a:cubicBezTo>
                    <a:cubicBezTo>
                      <a:pt x="26" y="0"/>
                      <a:pt x="27" y="0"/>
                      <a:pt x="28" y="0"/>
                    </a:cubicBezTo>
                    <a:moveTo>
                      <a:pt x="28" y="1"/>
                    </a:moveTo>
                    <a:cubicBezTo>
                      <a:pt x="27" y="1"/>
                      <a:pt x="26" y="1"/>
                      <a:pt x="26" y="1"/>
                    </a:cubicBezTo>
                    <a:cubicBezTo>
                      <a:pt x="16" y="2"/>
                      <a:pt x="16" y="2"/>
                      <a:pt x="16" y="2"/>
                    </a:cubicBezTo>
                    <a:cubicBezTo>
                      <a:pt x="16" y="2"/>
                      <a:pt x="16" y="2"/>
                      <a:pt x="16" y="2"/>
                    </a:cubicBezTo>
                    <a:cubicBezTo>
                      <a:pt x="16" y="2"/>
                      <a:pt x="16" y="2"/>
                      <a:pt x="16" y="2"/>
                    </a:cubicBezTo>
                    <a:cubicBezTo>
                      <a:pt x="8" y="2"/>
                      <a:pt x="8" y="2"/>
                      <a:pt x="8" y="2"/>
                    </a:cubicBezTo>
                    <a:cubicBezTo>
                      <a:pt x="4" y="2"/>
                      <a:pt x="3" y="3"/>
                      <a:pt x="3" y="4"/>
                    </a:cubicBezTo>
                    <a:cubicBezTo>
                      <a:pt x="2" y="8"/>
                      <a:pt x="2" y="11"/>
                      <a:pt x="3" y="16"/>
                    </a:cubicBezTo>
                    <a:cubicBezTo>
                      <a:pt x="3" y="16"/>
                      <a:pt x="3" y="16"/>
                      <a:pt x="3" y="16"/>
                    </a:cubicBezTo>
                    <a:cubicBezTo>
                      <a:pt x="3" y="16"/>
                      <a:pt x="3" y="16"/>
                      <a:pt x="3" y="16"/>
                    </a:cubicBezTo>
                    <a:cubicBezTo>
                      <a:pt x="4" y="17"/>
                      <a:pt x="5" y="18"/>
                      <a:pt x="8" y="20"/>
                    </a:cubicBezTo>
                    <a:cubicBezTo>
                      <a:pt x="10" y="21"/>
                      <a:pt x="11" y="21"/>
                      <a:pt x="12" y="21"/>
                    </a:cubicBezTo>
                    <a:cubicBezTo>
                      <a:pt x="12" y="21"/>
                      <a:pt x="13" y="21"/>
                      <a:pt x="13" y="21"/>
                    </a:cubicBezTo>
                    <a:cubicBezTo>
                      <a:pt x="17" y="20"/>
                      <a:pt x="17" y="20"/>
                      <a:pt x="17" y="20"/>
                    </a:cubicBezTo>
                    <a:cubicBezTo>
                      <a:pt x="20" y="19"/>
                      <a:pt x="20" y="19"/>
                      <a:pt x="20" y="19"/>
                    </a:cubicBezTo>
                    <a:cubicBezTo>
                      <a:pt x="20" y="19"/>
                      <a:pt x="20" y="19"/>
                      <a:pt x="20" y="19"/>
                    </a:cubicBezTo>
                    <a:cubicBezTo>
                      <a:pt x="20" y="19"/>
                      <a:pt x="20" y="19"/>
                      <a:pt x="20" y="19"/>
                    </a:cubicBezTo>
                    <a:cubicBezTo>
                      <a:pt x="23" y="18"/>
                      <a:pt x="23" y="18"/>
                      <a:pt x="23" y="18"/>
                    </a:cubicBezTo>
                    <a:cubicBezTo>
                      <a:pt x="29" y="9"/>
                      <a:pt x="29" y="9"/>
                      <a:pt x="29" y="9"/>
                    </a:cubicBezTo>
                    <a:cubicBezTo>
                      <a:pt x="30" y="6"/>
                      <a:pt x="30" y="4"/>
                      <a:pt x="30" y="2"/>
                    </a:cubicBezTo>
                    <a:cubicBezTo>
                      <a:pt x="30" y="2"/>
                      <a:pt x="30" y="1"/>
                      <a:pt x="28"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5" name="Freeform 2351"/>
              <p:cNvSpPr>
                <a:spLocks/>
              </p:cNvSpPr>
              <p:nvPr/>
            </p:nvSpPr>
            <p:spPr bwMode="auto">
              <a:xfrm>
                <a:off x="2314" y="1880"/>
                <a:ext cx="147" cy="116"/>
              </a:xfrm>
              <a:custGeom>
                <a:avLst/>
                <a:gdLst>
                  <a:gd name="T0" fmla="*/ 32 w 107"/>
                  <a:gd name="T1" fmla="*/ 80 h 84"/>
                  <a:gd name="T2" fmla="*/ 34 w 107"/>
                  <a:gd name="T3" fmla="*/ 72 h 84"/>
                  <a:gd name="T4" fmla="*/ 56 w 107"/>
                  <a:gd name="T5" fmla="*/ 59 h 84"/>
                  <a:gd name="T6" fmla="*/ 44 w 107"/>
                  <a:gd name="T7" fmla="*/ 54 h 84"/>
                  <a:gd name="T8" fmla="*/ 19 w 107"/>
                  <a:gd name="T9" fmla="*/ 62 h 84"/>
                  <a:gd name="T10" fmla="*/ 3 w 107"/>
                  <a:gd name="T11" fmla="*/ 59 h 84"/>
                  <a:gd name="T12" fmla="*/ 3 w 107"/>
                  <a:gd name="T13" fmla="*/ 44 h 84"/>
                  <a:gd name="T14" fmla="*/ 6 w 107"/>
                  <a:gd name="T15" fmla="*/ 43 h 84"/>
                  <a:gd name="T16" fmla="*/ 19 w 107"/>
                  <a:gd name="T17" fmla="*/ 40 h 84"/>
                  <a:gd name="T18" fmla="*/ 11 w 107"/>
                  <a:gd name="T19" fmla="*/ 28 h 84"/>
                  <a:gd name="T20" fmla="*/ 25 w 107"/>
                  <a:gd name="T21" fmla="*/ 16 h 84"/>
                  <a:gd name="T22" fmla="*/ 31 w 107"/>
                  <a:gd name="T23" fmla="*/ 24 h 84"/>
                  <a:gd name="T24" fmla="*/ 39 w 107"/>
                  <a:gd name="T25" fmla="*/ 27 h 84"/>
                  <a:gd name="T26" fmla="*/ 47 w 107"/>
                  <a:gd name="T27" fmla="*/ 36 h 84"/>
                  <a:gd name="T28" fmla="*/ 62 w 107"/>
                  <a:gd name="T29" fmla="*/ 47 h 84"/>
                  <a:gd name="T30" fmla="*/ 70 w 107"/>
                  <a:gd name="T31" fmla="*/ 47 h 84"/>
                  <a:gd name="T32" fmla="*/ 74 w 107"/>
                  <a:gd name="T33" fmla="*/ 45 h 84"/>
                  <a:gd name="T34" fmla="*/ 75 w 107"/>
                  <a:gd name="T35" fmla="*/ 43 h 84"/>
                  <a:gd name="T36" fmla="*/ 67 w 107"/>
                  <a:gd name="T37" fmla="*/ 21 h 84"/>
                  <a:gd name="T38" fmla="*/ 67 w 107"/>
                  <a:gd name="T39" fmla="*/ 7 h 84"/>
                  <a:gd name="T40" fmla="*/ 82 w 107"/>
                  <a:gd name="T41" fmla="*/ 28 h 84"/>
                  <a:gd name="T42" fmla="*/ 83 w 107"/>
                  <a:gd name="T43" fmla="*/ 28 h 84"/>
                  <a:gd name="T44" fmla="*/ 96 w 107"/>
                  <a:gd name="T45" fmla="*/ 39 h 84"/>
                  <a:gd name="T46" fmla="*/ 96 w 107"/>
                  <a:gd name="T47" fmla="*/ 32 h 84"/>
                  <a:gd name="T48" fmla="*/ 98 w 107"/>
                  <a:gd name="T49" fmla="*/ 27 h 84"/>
                  <a:gd name="T50" fmla="*/ 101 w 107"/>
                  <a:gd name="T51" fmla="*/ 28 h 84"/>
                  <a:gd name="T52" fmla="*/ 107 w 107"/>
                  <a:gd name="T53" fmla="*/ 44 h 84"/>
                  <a:gd name="T54" fmla="*/ 98 w 107"/>
                  <a:gd name="T55" fmla="*/ 66 h 84"/>
                  <a:gd name="T56" fmla="*/ 86 w 107"/>
                  <a:gd name="T57" fmla="*/ 65 h 84"/>
                  <a:gd name="T58" fmla="*/ 83 w 107"/>
                  <a:gd name="T59" fmla="*/ 63 h 84"/>
                  <a:gd name="T60" fmla="*/ 75 w 107"/>
                  <a:gd name="T61" fmla="*/ 64 h 84"/>
                  <a:gd name="T62" fmla="*/ 74 w 107"/>
                  <a:gd name="T63" fmla="*/ 64 h 84"/>
                  <a:gd name="T64" fmla="*/ 54 w 107"/>
                  <a:gd name="T65"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84">
                    <a:moveTo>
                      <a:pt x="44" y="84"/>
                    </a:moveTo>
                    <a:cubicBezTo>
                      <a:pt x="38" y="84"/>
                      <a:pt x="34" y="82"/>
                      <a:pt x="32" y="80"/>
                    </a:cubicBezTo>
                    <a:cubicBezTo>
                      <a:pt x="30" y="78"/>
                      <a:pt x="30" y="77"/>
                      <a:pt x="30" y="76"/>
                    </a:cubicBezTo>
                    <a:cubicBezTo>
                      <a:pt x="34" y="72"/>
                      <a:pt x="34" y="72"/>
                      <a:pt x="34" y="72"/>
                    </a:cubicBezTo>
                    <a:cubicBezTo>
                      <a:pt x="47" y="68"/>
                      <a:pt x="47" y="68"/>
                      <a:pt x="47" y="68"/>
                    </a:cubicBezTo>
                    <a:cubicBezTo>
                      <a:pt x="53" y="65"/>
                      <a:pt x="57" y="62"/>
                      <a:pt x="56" y="59"/>
                    </a:cubicBezTo>
                    <a:cubicBezTo>
                      <a:pt x="56" y="56"/>
                      <a:pt x="54" y="54"/>
                      <a:pt x="49" y="54"/>
                    </a:cubicBezTo>
                    <a:cubicBezTo>
                      <a:pt x="47" y="54"/>
                      <a:pt x="46" y="54"/>
                      <a:pt x="44" y="54"/>
                    </a:cubicBezTo>
                    <a:cubicBezTo>
                      <a:pt x="39" y="55"/>
                      <a:pt x="34" y="57"/>
                      <a:pt x="30" y="59"/>
                    </a:cubicBezTo>
                    <a:cubicBezTo>
                      <a:pt x="28" y="61"/>
                      <a:pt x="25" y="62"/>
                      <a:pt x="19" y="62"/>
                    </a:cubicBezTo>
                    <a:cubicBezTo>
                      <a:pt x="15" y="62"/>
                      <a:pt x="15" y="62"/>
                      <a:pt x="15" y="62"/>
                    </a:cubicBezTo>
                    <a:cubicBezTo>
                      <a:pt x="6" y="62"/>
                      <a:pt x="3" y="59"/>
                      <a:pt x="3" y="59"/>
                    </a:cubicBezTo>
                    <a:cubicBezTo>
                      <a:pt x="0" y="57"/>
                      <a:pt x="0" y="54"/>
                      <a:pt x="1" y="49"/>
                    </a:cubicBezTo>
                    <a:cubicBezTo>
                      <a:pt x="3" y="44"/>
                      <a:pt x="3" y="44"/>
                      <a:pt x="3" y="44"/>
                    </a:cubicBezTo>
                    <a:cubicBezTo>
                      <a:pt x="4" y="44"/>
                      <a:pt x="4" y="43"/>
                      <a:pt x="5" y="43"/>
                    </a:cubicBezTo>
                    <a:cubicBezTo>
                      <a:pt x="5" y="43"/>
                      <a:pt x="6" y="43"/>
                      <a:pt x="6" y="43"/>
                    </a:cubicBezTo>
                    <a:cubicBezTo>
                      <a:pt x="17" y="42"/>
                      <a:pt x="17" y="42"/>
                      <a:pt x="17" y="42"/>
                    </a:cubicBezTo>
                    <a:cubicBezTo>
                      <a:pt x="18" y="42"/>
                      <a:pt x="19" y="41"/>
                      <a:pt x="19" y="40"/>
                    </a:cubicBezTo>
                    <a:cubicBezTo>
                      <a:pt x="19" y="39"/>
                      <a:pt x="18" y="37"/>
                      <a:pt x="16" y="36"/>
                    </a:cubicBezTo>
                    <a:cubicBezTo>
                      <a:pt x="13" y="33"/>
                      <a:pt x="12" y="31"/>
                      <a:pt x="11" y="28"/>
                    </a:cubicBezTo>
                    <a:cubicBezTo>
                      <a:pt x="11" y="25"/>
                      <a:pt x="13" y="22"/>
                      <a:pt x="17" y="20"/>
                    </a:cubicBezTo>
                    <a:cubicBezTo>
                      <a:pt x="21" y="17"/>
                      <a:pt x="24" y="16"/>
                      <a:pt x="25" y="16"/>
                    </a:cubicBezTo>
                    <a:cubicBezTo>
                      <a:pt x="26" y="16"/>
                      <a:pt x="26" y="16"/>
                      <a:pt x="26" y="16"/>
                    </a:cubicBezTo>
                    <a:cubicBezTo>
                      <a:pt x="31" y="24"/>
                      <a:pt x="31" y="24"/>
                      <a:pt x="31" y="24"/>
                    </a:cubicBezTo>
                    <a:cubicBezTo>
                      <a:pt x="32" y="26"/>
                      <a:pt x="34" y="27"/>
                      <a:pt x="35" y="27"/>
                    </a:cubicBezTo>
                    <a:cubicBezTo>
                      <a:pt x="39" y="27"/>
                      <a:pt x="39" y="27"/>
                      <a:pt x="39" y="27"/>
                    </a:cubicBezTo>
                    <a:cubicBezTo>
                      <a:pt x="44" y="30"/>
                      <a:pt x="44" y="30"/>
                      <a:pt x="44" y="30"/>
                    </a:cubicBezTo>
                    <a:cubicBezTo>
                      <a:pt x="47" y="36"/>
                      <a:pt x="47" y="36"/>
                      <a:pt x="47" y="36"/>
                    </a:cubicBezTo>
                    <a:cubicBezTo>
                      <a:pt x="49" y="40"/>
                      <a:pt x="52" y="43"/>
                      <a:pt x="56" y="45"/>
                    </a:cubicBezTo>
                    <a:cubicBezTo>
                      <a:pt x="62" y="47"/>
                      <a:pt x="62" y="47"/>
                      <a:pt x="62" y="47"/>
                    </a:cubicBezTo>
                    <a:cubicBezTo>
                      <a:pt x="63" y="47"/>
                      <a:pt x="65" y="47"/>
                      <a:pt x="66" y="47"/>
                    </a:cubicBezTo>
                    <a:cubicBezTo>
                      <a:pt x="67" y="47"/>
                      <a:pt x="69" y="47"/>
                      <a:pt x="70" y="47"/>
                    </a:cubicBezTo>
                    <a:cubicBezTo>
                      <a:pt x="74" y="45"/>
                      <a:pt x="74" y="45"/>
                      <a:pt x="74" y="45"/>
                    </a:cubicBezTo>
                    <a:cubicBezTo>
                      <a:pt x="74" y="45"/>
                      <a:pt x="74" y="45"/>
                      <a:pt x="74" y="45"/>
                    </a:cubicBezTo>
                    <a:cubicBezTo>
                      <a:pt x="74" y="45"/>
                      <a:pt x="74" y="45"/>
                      <a:pt x="74" y="45"/>
                    </a:cubicBezTo>
                    <a:cubicBezTo>
                      <a:pt x="75" y="43"/>
                      <a:pt x="75" y="43"/>
                      <a:pt x="75" y="43"/>
                    </a:cubicBezTo>
                    <a:cubicBezTo>
                      <a:pt x="77" y="39"/>
                      <a:pt x="76" y="34"/>
                      <a:pt x="73" y="29"/>
                    </a:cubicBezTo>
                    <a:cubicBezTo>
                      <a:pt x="67" y="21"/>
                      <a:pt x="67" y="21"/>
                      <a:pt x="67" y="21"/>
                    </a:cubicBezTo>
                    <a:cubicBezTo>
                      <a:pt x="65" y="17"/>
                      <a:pt x="65" y="17"/>
                      <a:pt x="65" y="17"/>
                    </a:cubicBezTo>
                    <a:cubicBezTo>
                      <a:pt x="64" y="14"/>
                      <a:pt x="65" y="11"/>
                      <a:pt x="67" y="7"/>
                    </a:cubicBezTo>
                    <a:cubicBezTo>
                      <a:pt x="70" y="3"/>
                      <a:pt x="73" y="1"/>
                      <a:pt x="76" y="0"/>
                    </a:cubicBezTo>
                    <a:cubicBezTo>
                      <a:pt x="82" y="28"/>
                      <a:pt x="82" y="28"/>
                      <a:pt x="82" y="28"/>
                    </a:cubicBezTo>
                    <a:cubicBezTo>
                      <a:pt x="82" y="28"/>
                      <a:pt x="82" y="28"/>
                      <a:pt x="82" y="28"/>
                    </a:cubicBezTo>
                    <a:cubicBezTo>
                      <a:pt x="83" y="28"/>
                      <a:pt x="83" y="28"/>
                      <a:pt x="83" y="28"/>
                    </a:cubicBezTo>
                    <a:cubicBezTo>
                      <a:pt x="92" y="37"/>
                      <a:pt x="92" y="37"/>
                      <a:pt x="92" y="37"/>
                    </a:cubicBezTo>
                    <a:cubicBezTo>
                      <a:pt x="94" y="39"/>
                      <a:pt x="95" y="39"/>
                      <a:pt x="96" y="39"/>
                    </a:cubicBezTo>
                    <a:cubicBezTo>
                      <a:pt x="96" y="39"/>
                      <a:pt x="97" y="39"/>
                      <a:pt x="97" y="39"/>
                    </a:cubicBezTo>
                    <a:cubicBezTo>
                      <a:pt x="97" y="38"/>
                      <a:pt x="98" y="37"/>
                      <a:pt x="96" y="32"/>
                    </a:cubicBezTo>
                    <a:cubicBezTo>
                      <a:pt x="96" y="28"/>
                      <a:pt x="96" y="28"/>
                      <a:pt x="96" y="28"/>
                    </a:cubicBezTo>
                    <a:cubicBezTo>
                      <a:pt x="96" y="27"/>
                      <a:pt x="97" y="27"/>
                      <a:pt x="98" y="27"/>
                    </a:cubicBezTo>
                    <a:cubicBezTo>
                      <a:pt x="98" y="26"/>
                      <a:pt x="99" y="26"/>
                      <a:pt x="99" y="26"/>
                    </a:cubicBezTo>
                    <a:cubicBezTo>
                      <a:pt x="100" y="26"/>
                      <a:pt x="100" y="27"/>
                      <a:pt x="101" y="28"/>
                    </a:cubicBezTo>
                    <a:cubicBezTo>
                      <a:pt x="104" y="32"/>
                      <a:pt x="104" y="32"/>
                      <a:pt x="104" y="32"/>
                    </a:cubicBezTo>
                    <a:cubicBezTo>
                      <a:pt x="106" y="36"/>
                      <a:pt x="107" y="40"/>
                      <a:pt x="107" y="44"/>
                    </a:cubicBezTo>
                    <a:cubicBezTo>
                      <a:pt x="107" y="48"/>
                      <a:pt x="107" y="52"/>
                      <a:pt x="106" y="56"/>
                    </a:cubicBezTo>
                    <a:cubicBezTo>
                      <a:pt x="104" y="61"/>
                      <a:pt x="102" y="64"/>
                      <a:pt x="98" y="66"/>
                    </a:cubicBezTo>
                    <a:cubicBezTo>
                      <a:pt x="96" y="67"/>
                      <a:pt x="94" y="68"/>
                      <a:pt x="93" y="68"/>
                    </a:cubicBezTo>
                    <a:cubicBezTo>
                      <a:pt x="91" y="68"/>
                      <a:pt x="88" y="67"/>
                      <a:pt x="86" y="65"/>
                    </a:cubicBezTo>
                    <a:cubicBezTo>
                      <a:pt x="83" y="63"/>
                      <a:pt x="83" y="63"/>
                      <a:pt x="83" y="63"/>
                    </a:cubicBezTo>
                    <a:cubicBezTo>
                      <a:pt x="83" y="63"/>
                      <a:pt x="83" y="63"/>
                      <a:pt x="83" y="63"/>
                    </a:cubicBezTo>
                    <a:cubicBezTo>
                      <a:pt x="82" y="63"/>
                      <a:pt x="82" y="63"/>
                      <a:pt x="82" y="63"/>
                    </a:cubicBezTo>
                    <a:cubicBezTo>
                      <a:pt x="75" y="64"/>
                      <a:pt x="75" y="64"/>
                      <a:pt x="75" y="64"/>
                    </a:cubicBezTo>
                    <a:cubicBezTo>
                      <a:pt x="74" y="64"/>
                      <a:pt x="74" y="64"/>
                      <a:pt x="74" y="64"/>
                    </a:cubicBezTo>
                    <a:cubicBezTo>
                      <a:pt x="74" y="64"/>
                      <a:pt x="74" y="64"/>
                      <a:pt x="74" y="64"/>
                    </a:cubicBezTo>
                    <a:cubicBezTo>
                      <a:pt x="72" y="65"/>
                      <a:pt x="69" y="67"/>
                      <a:pt x="64" y="71"/>
                    </a:cubicBezTo>
                    <a:cubicBezTo>
                      <a:pt x="54" y="80"/>
                      <a:pt x="54" y="80"/>
                      <a:pt x="54" y="80"/>
                    </a:cubicBezTo>
                    <a:cubicBezTo>
                      <a:pt x="50" y="82"/>
                      <a:pt x="46" y="84"/>
                      <a:pt x="44" y="8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6" name="Freeform 2352"/>
              <p:cNvSpPr>
                <a:spLocks noEditPoints="1"/>
              </p:cNvSpPr>
              <p:nvPr/>
            </p:nvSpPr>
            <p:spPr bwMode="auto">
              <a:xfrm>
                <a:off x="2313" y="1879"/>
                <a:ext cx="150" cy="118"/>
              </a:xfrm>
              <a:custGeom>
                <a:avLst/>
                <a:gdLst>
                  <a:gd name="T0" fmla="*/ 93 w 109"/>
                  <a:gd name="T1" fmla="*/ 38 h 86"/>
                  <a:gd name="T2" fmla="*/ 96 w 109"/>
                  <a:gd name="T3" fmla="*/ 29 h 86"/>
                  <a:gd name="T4" fmla="*/ 103 w 109"/>
                  <a:gd name="T5" fmla="*/ 28 h 86"/>
                  <a:gd name="T6" fmla="*/ 108 w 109"/>
                  <a:gd name="T7" fmla="*/ 57 h 86"/>
                  <a:gd name="T8" fmla="*/ 86 w 109"/>
                  <a:gd name="T9" fmla="*/ 67 h 86"/>
                  <a:gd name="T10" fmla="*/ 66 w 109"/>
                  <a:gd name="T11" fmla="*/ 73 h 86"/>
                  <a:gd name="T12" fmla="*/ 32 w 109"/>
                  <a:gd name="T13" fmla="*/ 82 h 86"/>
                  <a:gd name="T14" fmla="*/ 48 w 109"/>
                  <a:gd name="T15" fmla="*/ 68 h 86"/>
                  <a:gd name="T16" fmla="*/ 45 w 109"/>
                  <a:gd name="T17" fmla="*/ 56 h 86"/>
                  <a:gd name="T18" fmla="*/ 16 w 109"/>
                  <a:gd name="T19" fmla="*/ 63 h 86"/>
                  <a:gd name="T20" fmla="*/ 4 w 109"/>
                  <a:gd name="T21" fmla="*/ 45 h 86"/>
                  <a:gd name="T22" fmla="*/ 18 w 109"/>
                  <a:gd name="T23" fmla="*/ 43 h 86"/>
                  <a:gd name="T24" fmla="*/ 18 w 109"/>
                  <a:gd name="T25" fmla="*/ 20 h 86"/>
                  <a:gd name="T26" fmla="*/ 32 w 109"/>
                  <a:gd name="T27" fmla="*/ 25 h 86"/>
                  <a:gd name="T28" fmla="*/ 45 w 109"/>
                  <a:gd name="T29" fmla="*/ 30 h 86"/>
                  <a:gd name="T30" fmla="*/ 63 w 109"/>
                  <a:gd name="T31" fmla="*/ 47 h 86"/>
                  <a:gd name="T32" fmla="*/ 75 w 109"/>
                  <a:gd name="T33" fmla="*/ 45 h 86"/>
                  <a:gd name="T34" fmla="*/ 68 w 109"/>
                  <a:gd name="T35" fmla="*/ 23 h 86"/>
                  <a:gd name="T36" fmla="*/ 78 w 109"/>
                  <a:gd name="T37" fmla="*/ 0 h 86"/>
                  <a:gd name="T38" fmla="*/ 69 w 109"/>
                  <a:gd name="T39" fmla="*/ 9 h 86"/>
                  <a:gd name="T40" fmla="*/ 69 w 109"/>
                  <a:gd name="T41" fmla="*/ 22 h 86"/>
                  <a:gd name="T42" fmla="*/ 77 w 109"/>
                  <a:gd name="T43" fmla="*/ 44 h 86"/>
                  <a:gd name="T44" fmla="*/ 76 w 109"/>
                  <a:gd name="T45" fmla="*/ 46 h 86"/>
                  <a:gd name="T46" fmla="*/ 71 w 109"/>
                  <a:gd name="T47" fmla="*/ 49 h 86"/>
                  <a:gd name="T48" fmla="*/ 63 w 109"/>
                  <a:gd name="T49" fmla="*/ 49 h 86"/>
                  <a:gd name="T50" fmla="*/ 57 w 109"/>
                  <a:gd name="T51" fmla="*/ 46 h 86"/>
                  <a:gd name="T52" fmla="*/ 40 w 109"/>
                  <a:gd name="T53" fmla="*/ 28 h 86"/>
                  <a:gd name="T54" fmla="*/ 36 w 109"/>
                  <a:gd name="T55" fmla="*/ 29 h 86"/>
                  <a:gd name="T56" fmla="*/ 31 w 109"/>
                  <a:gd name="T57" fmla="*/ 26 h 86"/>
                  <a:gd name="T58" fmla="*/ 19 w 109"/>
                  <a:gd name="T59" fmla="*/ 21 h 86"/>
                  <a:gd name="T60" fmla="*/ 20 w 109"/>
                  <a:gd name="T61" fmla="*/ 41 h 86"/>
                  <a:gd name="T62" fmla="*/ 18 w 109"/>
                  <a:gd name="T63" fmla="*/ 44 h 86"/>
                  <a:gd name="T64" fmla="*/ 7 w 109"/>
                  <a:gd name="T65" fmla="*/ 45 h 86"/>
                  <a:gd name="T66" fmla="*/ 3 w 109"/>
                  <a:gd name="T67" fmla="*/ 50 h 86"/>
                  <a:gd name="T68" fmla="*/ 4 w 109"/>
                  <a:gd name="T69" fmla="*/ 59 h 86"/>
                  <a:gd name="T70" fmla="*/ 31 w 109"/>
                  <a:gd name="T71" fmla="*/ 60 h 86"/>
                  <a:gd name="T72" fmla="*/ 58 w 109"/>
                  <a:gd name="T73" fmla="*/ 59 h 86"/>
                  <a:gd name="T74" fmla="*/ 49 w 109"/>
                  <a:gd name="T75" fmla="*/ 69 h 86"/>
                  <a:gd name="T76" fmla="*/ 36 w 109"/>
                  <a:gd name="T77" fmla="*/ 74 h 86"/>
                  <a:gd name="T78" fmla="*/ 45 w 109"/>
                  <a:gd name="T79" fmla="*/ 84 h 86"/>
                  <a:gd name="T80" fmla="*/ 75 w 109"/>
                  <a:gd name="T81" fmla="*/ 64 h 86"/>
                  <a:gd name="T82" fmla="*/ 83 w 109"/>
                  <a:gd name="T83" fmla="*/ 63 h 86"/>
                  <a:gd name="T84" fmla="*/ 87 w 109"/>
                  <a:gd name="T85" fmla="*/ 66 h 86"/>
                  <a:gd name="T86" fmla="*/ 106 w 109"/>
                  <a:gd name="T87" fmla="*/ 57 h 86"/>
                  <a:gd name="T88" fmla="*/ 102 w 109"/>
                  <a:gd name="T89" fmla="*/ 29 h 86"/>
                  <a:gd name="T90" fmla="*/ 99 w 109"/>
                  <a:gd name="T91" fmla="*/ 28 h 86"/>
                  <a:gd name="T92" fmla="*/ 98 w 109"/>
                  <a:gd name="T93" fmla="*/ 33 h 86"/>
                  <a:gd name="T94" fmla="*/ 92 w 109"/>
                  <a:gd name="T95" fmla="*/ 39 h 86"/>
                  <a:gd name="T96" fmla="*/ 83 w 109"/>
                  <a:gd name="T97"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86">
                    <a:moveTo>
                      <a:pt x="78" y="0"/>
                    </a:moveTo>
                    <a:cubicBezTo>
                      <a:pt x="84" y="29"/>
                      <a:pt x="84" y="29"/>
                      <a:pt x="84" y="29"/>
                    </a:cubicBezTo>
                    <a:cubicBezTo>
                      <a:pt x="93" y="38"/>
                      <a:pt x="93" y="38"/>
                      <a:pt x="93" y="38"/>
                    </a:cubicBezTo>
                    <a:cubicBezTo>
                      <a:pt x="95" y="39"/>
                      <a:pt x="96" y="40"/>
                      <a:pt x="97" y="40"/>
                    </a:cubicBezTo>
                    <a:cubicBezTo>
                      <a:pt x="98" y="40"/>
                      <a:pt x="98" y="38"/>
                      <a:pt x="97" y="33"/>
                    </a:cubicBezTo>
                    <a:cubicBezTo>
                      <a:pt x="96" y="29"/>
                      <a:pt x="96" y="29"/>
                      <a:pt x="96" y="29"/>
                    </a:cubicBezTo>
                    <a:cubicBezTo>
                      <a:pt x="97" y="27"/>
                      <a:pt x="97" y="27"/>
                      <a:pt x="99" y="27"/>
                    </a:cubicBezTo>
                    <a:cubicBezTo>
                      <a:pt x="99" y="27"/>
                      <a:pt x="100" y="27"/>
                      <a:pt x="100" y="27"/>
                    </a:cubicBezTo>
                    <a:cubicBezTo>
                      <a:pt x="101" y="27"/>
                      <a:pt x="102" y="27"/>
                      <a:pt x="103" y="28"/>
                    </a:cubicBezTo>
                    <a:cubicBezTo>
                      <a:pt x="106" y="32"/>
                      <a:pt x="106" y="32"/>
                      <a:pt x="106" y="32"/>
                    </a:cubicBezTo>
                    <a:cubicBezTo>
                      <a:pt x="107" y="37"/>
                      <a:pt x="108" y="41"/>
                      <a:pt x="109" y="45"/>
                    </a:cubicBezTo>
                    <a:cubicBezTo>
                      <a:pt x="109" y="49"/>
                      <a:pt x="109" y="53"/>
                      <a:pt x="108" y="57"/>
                    </a:cubicBezTo>
                    <a:cubicBezTo>
                      <a:pt x="106" y="63"/>
                      <a:pt x="104" y="66"/>
                      <a:pt x="99" y="68"/>
                    </a:cubicBezTo>
                    <a:cubicBezTo>
                      <a:pt x="97" y="69"/>
                      <a:pt x="96" y="69"/>
                      <a:pt x="94" y="69"/>
                    </a:cubicBezTo>
                    <a:cubicBezTo>
                      <a:pt x="91" y="69"/>
                      <a:pt x="89" y="68"/>
                      <a:pt x="86" y="67"/>
                    </a:cubicBezTo>
                    <a:cubicBezTo>
                      <a:pt x="83" y="65"/>
                      <a:pt x="83" y="65"/>
                      <a:pt x="83" y="65"/>
                    </a:cubicBezTo>
                    <a:cubicBezTo>
                      <a:pt x="76" y="65"/>
                      <a:pt x="76" y="65"/>
                      <a:pt x="76" y="65"/>
                    </a:cubicBezTo>
                    <a:cubicBezTo>
                      <a:pt x="73" y="67"/>
                      <a:pt x="70" y="69"/>
                      <a:pt x="66" y="73"/>
                    </a:cubicBezTo>
                    <a:cubicBezTo>
                      <a:pt x="55" y="82"/>
                      <a:pt x="55" y="82"/>
                      <a:pt x="55" y="82"/>
                    </a:cubicBezTo>
                    <a:cubicBezTo>
                      <a:pt x="51" y="84"/>
                      <a:pt x="48" y="86"/>
                      <a:pt x="45" y="86"/>
                    </a:cubicBezTo>
                    <a:cubicBezTo>
                      <a:pt x="40" y="86"/>
                      <a:pt x="36" y="84"/>
                      <a:pt x="32" y="82"/>
                    </a:cubicBezTo>
                    <a:cubicBezTo>
                      <a:pt x="30" y="80"/>
                      <a:pt x="30" y="78"/>
                      <a:pt x="30" y="77"/>
                    </a:cubicBezTo>
                    <a:cubicBezTo>
                      <a:pt x="35" y="73"/>
                      <a:pt x="35" y="73"/>
                      <a:pt x="35" y="73"/>
                    </a:cubicBezTo>
                    <a:cubicBezTo>
                      <a:pt x="48" y="68"/>
                      <a:pt x="48" y="68"/>
                      <a:pt x="48" y="68"/>
                    </a:cubicBezTo>
                    <a:cubicBezTo>
                      <a:pt x="54" y="65"/>
                      <a:pt x="57" y="63"/>
                      <a:pt x="57" y="60"/>
                    </a:cubicBezTo>
                    <a:cubicBezTo>
                      <a:pt x="56" y="57"/>
                      <a:pt x="54" y="55"/>
                      <a:pt x="50" y="55"/>
                    </a:cubicBezTo>
                    <a:cubicBezTo>
                      <a:pt x="48" y="55"/>
                      <a:pt x="47" y="56"/>
                      <a:pt x="45" y="56"/>
                    </a:cubicBezTo>
                    <a:cubicBezTo>
                      <a:pt x="39" y="57"/>
                      <a:pt x="35" y="58"/>
                      <a:pt x="31" y="61"/>
                    </a:cubicBezTo>
                    <a:cubicBezTo>
                      <a:pt x="29" y="63"/>
                      <a:pt x="26" y="63"/>
                      <a:pt x="20" y="63"/>
                    </a:cubicBezTo>
                    <a:cubicBezTo>
                      <a:pt x="16" y="63"/>
                      <a:pt x="16" y="63"/>
                      <a:pt x="16" y="63"/>
                    </a:cubicBezTo>
                    <a:cubicBezTo>
                      <a:pt x="9" y="63"/>
                      <a:pt x="5" y="62"/>
                      <a:pt x="3" y="60"/>
                    </a:cubicBezTo>
                    <a:cubicBezTo>
                      <a:pt x="0" y="58"/>
                      <a:pt x="0" y="55"/>
                      <a:pt x="2" y="50"/>
                    </a:cubicBezTo>
                    <a:cubicBezTo>
                      <a:pt x="4" y="45"/>
                      <a:pt x="4" y="45"/>
                      <a:pt x="4" y="45"/>
                    </a:cubicBezTo>
                    <a:cubicBezTo>
                      <a:pt x="4" y="44"/>
                      <a:pt x="5" y="44"/>
                      <a:pt x="6" y="44"/>
                    </a:cubicBezTo>
                    <a:cubicBezTo>
                      <a:pt x="6" y="44"/>
                      <a:pt x="7" y="44"/>
                      <a:pt x="7" y="44"/>
                    </a:cubicBezTo>
                    <a:cubicBezTo>
                      <a:pt x="18" y="43"/>
                      <a:pt x="18" y="43"/>
                      <a:pt x="18" y="43"/>
                    </a:cubicBezTo>
                    <a:cubicBezTo>
                      <a:pt x="20" y="42"/>
                      <a:pt x="19" y="39"/>
                      <a:pt x="17" y="37"/>
                    </a:cubicBezTo>
                    <a:cubicBezTo>
                      <a:pt x="13" y="34"/>
                      <a:pt x="12" y="32"/>
                      <a:pt x="12" y="29"/>
                    </a:cubicBezTo>
                    <a:cubicBezTo>
                      <a:pt x="11" y="26"/>
                      <a:pt x="13" y="23"/>
                      <a:pt x="18" y="20"/>
                    </a:cubicBezTo>
                    <a:cubicBezTo>
                      <a:pt x="22" y="17"/>
                      <a:pt x="24" y="16"/>
                      <a:pt x="26" y="16"/>
                    </a:cubicBezTo>
                    <a:cubicBezTo>
                      <a:pt x="27" y="16"/>
                      <a:pt x="27" y="16"/>
                      <a:pt x="28" y="16"/>
                    </a:cubicBezTo>
                    <a:cubicBezTo>
                      <a:pt x="32" y="25"/>
                      <a:pt x="32" y="25"/>
                      <a:pt x="32" y="25"/>
                    </a:cubicBezTo>
                    <a:cubicBezTo>
                      <a:pt x="34" y="26"/>
                      <a:pt x="35" y="27"/>
                      <a:pt x="37" y="27"/>
                    </a:cubicBezTo>
                    <a:cubicBezTo>
                      <a:pt x="40" y="27"/>
                      <a:pt x="40" y="27"/>
                      <a:pt x="40" y="27"/>
                    </a:cubicBezTo>
                    <a:cubicBezTo>
                      <a:pt x="45" y="30"/>
                      <a:pt x="45" y="30"/>
                      <a:pt x="45" y="30"/>
                    </a:cubicBezTo>
                    <a:cubicBezTo>
                      <a:pt x="49" y="37"/>
                      <a:pt x="49" y="37"/>
                      <a:pt x="49" y="37"/>
                    </a:cubicBezTo>
                    <a:cubicBezTo>
                      <a:pt x="51" y="40"/>
                      <a:pt x="54" y="43"/>
                      <a:pt x="57" y="45"/>
                    </a:cubicBezTo>
                    <a:cubicBezTo>
                      <a:pt x="63" y="47"/>
                      <a:pt x="63" y="47"/>
                      <a:pt x="63" y="47"/>
                    </a:cubicBezTo>
                    <a:cubicBezTo>
                      <a:pt x="64" y="47"/>
                      <a:pt x="66" y="48"/>
                      <a:pt x="67" y="48"/>
                    </a:cubicBezTo>
                    <a:cubicBezTo>
                      <a:pt x="68" y="48"/>
                      <a:pt x="69" y="47"/>
                      <a:pt x="71" y="47"/>
                    </a:cubicBezTo>
                    <a:cubicBezTo>
                      <a:pt x="75" y="45"/>
                      <a:pt x="75" y="45"/>
                      <a:pt x="75" y="45"/>
                    </a:cubicBezTo>
                    <a:cubicBezTo>
                      <a:pt x="76" y="43"/>
                      <a:pt x="76" y="43"/>
                      <a:pt x="76" y="43"/>
                    </a:cubicBezTo>
                    <a:cubicBezTo>
                      <a:pt x="77" y="40"/>
                      <a:pt x="76" y="36"/>
                      <a:pt x="73" y="30"/>
                    </a:cubicBezTo>
                    <a:cubicBezTo>
                      <a:pt x="68" y="23"/>
                      <a:pt x="68" y="23"/>
                      <a:pt x="68" y="23"/>
                    </a:cubicBezTo>
                    <a:cubicBezTo>
                      <a:pt x="65" y="18"/>
                      <a:pt x="65" y="18"/>
                      <a:pt x="65" y="18"/>
                    </a:cubicBezTo>
                    <a:cubicBezTo>
                      <a:pt x="64" y="15"/>
                      <a:pt x="65" y="12"/>
                      <a:pt x="68" y="8"/>
                    </a:cubicBezTo>
                    <a:cubicBezTo>
                      <a:pt x="70" y="4"/>
                      <a:pt x="74" y="1"/>
                      <a:pt x="78" y="0"/>
                    </a:cubicBezTo>
                    <a:moveTo>
                      <a:pt x="77" y="2"/>
                    </a:moveTo>
                    <a:cubicBezTo>
                      <a:pt x="74" y="3"/>
                      <a:pt x="71" y="5"/>
                      <a:pt x="69" y="9"/>
                    </a:cubicBezTo>
                    <a:cubicBezTo>
                      <a:pt x="69" y="9"/>
                      <a:pt x="69" y="9"/>
                      <a:pt x="69" y="9"/>
                    </a:cubicBezTo>
                    <a:cubicBezTo>
                      <a:pt x="69" y="9"/>
                      <a:pt x="69" y="9"/>
                      <a:pt x="69" y="9"/>
                    </a:cubicBezTo>
                    <a:cubicBezTo>
                      <a:pt x="67" y="12"/>
                      <a:pt x="66" y="15"/>
                      <a:pt x="66" y="18"/>
                    </a:cubicBezTo>
                    <a:cubicBezTo>
                      <a:pt x="69" y="22"/>
                      <a:pt x="69" y="22"/>
                      <a:pt x="69" y="22"/>
                    </a:cubicBezTo>
                    <a:cubicBezTo>
                      <a:pt x="74" y="30"/>
                      <a:pt x="74" y="30"/>
                      <a:pt x="74" y="30"/>
                    </a:cubicBezTo>
                    <a:cubicBezTo>
                      <a:pt x="78" y="35"/>
                      <a:pt x="79" y="40"/>
                      <a:pt x="77" y="44"/>
                    </a:cubicBezTo>
                    <a:cubicBezTo>
                      <a:pt x="77" y="44"/>
                      <a:pt x="77" y="44"/>
                      <a:pt x="77" y="44"/>
                    </a:cubicBezTo>
                    <a:cubicBezTo>
                      <a:pt x="77" y="44"/>
                      <a:pt x="77" y="44"/>
                      <a:pt x="77" y="44"/>
                    </a:cubicBezTo>
                    <a:cubicBezTo>
                      <a:pt x="76" y="46"/>
                      <a:pt x="76" y="46"/>
                      <a:pt x="76" y="46"/>
                    </a:cubicBezTo>
                    <a:cubicBezTo>
                      <a:pt x="76" y="46"/>
                      <a:pt x="76" y="46"/>
                      <a:pt x="76" y="46"/>
                    </a:cubicBezTo>
                    <a:cubicBezTo>
                      <a:pt x="75" y="46"/>
                      <a:pt x="75" y="46"/>
                      <a:pt x="75" y="46"/>
                    </a:cubicBezTo>
                    <a:cubicBezTo>
                      <a:pt x="72" y="48"/>
                      <a:pt x="72" y="48"/>
                      <a:pt x="72" y="48"/>
                    </a:cubicBezTo>
                    <a:cubicBezTo>
                      <a:pt x="71" y="49"/>
                      <a:pt x="71" y="49"/>
                      <a:pt x="71" y="49"/>
                    </a:cubicBezTo>
                    <a:cubicBezTo>
                      <a:pt x="71" y="49"/>
                      <a:pt x="71" y="49"/>
                      <a:pt x="71" y="49"/>
                    </a:cubicBezTo>
                    <a:cubicBezTo>
                      <a:pt x="70" y="49"/>
                      <a:pt x="68" y="49"/>
                      <a:pt x="67" y="49"/>
                    </a:cubicBezTo>
                    <a:cubicBezTo>
                      <a:pt x="66" y="49"/>
                      <a:pt x="64" y="49"/>
                      <a:pt x="63" y="49"/>
                    </a:cubicBezTo>
                    <a:cubicBezTo>
                      <a:pt x="63" y="49"/>
                      <a:pt x="63" y="49"/>
                      <a:pt x="63" y="49"/>
                    </a:cubicBezTo>
                    <a:cubicBezTo>
                      <a:pt x="62" y="49"/>
                      <a:pt x="62" y="49"/>
                      <a:pt x="62" y="49"/>
                    </a:cubicBezTo>
                    <a:cubicBezTo>
                      <a:pt x="57" y="46"/>
                      <a:pt x="57" y="46"/>
                      <a:pt x="57" y="46"/>
                    </a:cubicBezTo>
                    <a:cubicBezTo>
                      <a:pt x="53" y="45"/>
                      <a:pt x="50" y="41"/>
                      <a:pt x="48" y="37"/>
                    </a:cubicBezTo>
                    <a:cubicBezTo>
                      <a:pt x="44" y="31"/>
                      <a:pt x="44" y="31"/>
                      <a:pt x="44" y="31"/>
                    </a:cubicBezTo>
                    <a:cubicBezTo>
                      <a:pt x="40" y="28"/>
                      <a:pt x="40" y="28"/>
                      <a:pt x="40" y="28"/>
                    </a:cubicBezTo>
                    <a:cubicBezTo>
                      <a:pt x="37" y="29"/>
                      <a:pt x="37" y="29"/>
                      <a:pt x="37" y="29"/>
                    </a:cubicBezTo>
                    <a:cubicBezTo>
                      <a:pt x="37" y="29"/>
                      <a:pt x="37" y="29"/>
                      <a:pt x="37" y="29"/>
                    </a:cubicBezTo>
                    <a:cubicBezTo>
                      <a:pt x="36" y="29"/>
                      <a:pt x="36" y="29"/>
                      <a:pt x="36" y="29"/>
                    </a:cubicBezTo>
                    <a:cubicBezTo>
                      <a:pt x="34" y="28"/>
                      <a:pt x="33" y="27"/>
                      <a:pt x="31" y="26"/>
                    </a:cubicBezTo>
                    <a:cubicBezTo>
                      <a:pt x="31" y="26"/>
                      <a:pt x="31" y="26"/>
                      <a:pt x="31" y="26"/>
                    </a:cubicBezTo>
                    <a:cubicBezTo>
                      <a:pt x="31" y="26"/>
                      <a:pt x="31" y="26"/>
                      <a:pt x="31" y="26"/>
                    </a:cubicBezTo>
                    <a:cubicBezTo>
                      <a:pt x="27" y="18"/>
                      <a:pt x="27" y="18"/>
                      <a:pt x="27" y="18"/>
                    </a:cubicBezTo>
                    <a:cubicBezTo>
                      <a:pt x="27" y="18"/>
                      <a:pt x="26" y="17"/>
                      <a:pt x="26" y="17"/>
                    </a:cubicBezTo>
                    <a:cubicBezTo>
                      <a:pt x="25" y="17"/>
                      <a:pt x="22" y="19"/>
                      <a:pt x="19" y="21"/>
                    </a:cubicBezTo>
                    <a:cubicBezTo>
                      <a:pt x="15" y="24"/>
                      <a:pt x="13" y="26"/>
                      <a:pt x="13" y="29"/>
                    </a:cubicBezTo>
                    <a:cubicBezTo>
                      <a:pt x="13" y="32"/>
                      <a:pt x="15" y="34"/>
                      <a:pt x="17" y="36"/>
                    </a:cubicBezTo>
                    <a:cubicBezTo>
                      <a:pt x="19" y="38"/>
                      <a:pt x="20" y="39"/>
                      <a:pt x="20" y="41"/>
                    </a:cubicBezTo>
                    <a:cubicBezTo>
                      <a:pt x="20" y="42"/>
                      <a:pt x="19" y="43"/>
                      <a:pt x="18" y="44"/>
                    </a:cubicBezTo>
                    <a:cubicBezTo>
                      <a:pt x="18" y="44"/>
                      <a:pt x="18" y="44"/>
                      <a:pt x="18" y="44"/>
                    </a:cubicBezTo>
                    <a:cubicBezTo>
                      <a:pt x="18" y="44"/>
                      <a:pt x="18" y="44"/>
                      <a:pt x="18" y="44"/>
                    </a:cubicBezTo>
                    <a:cubicBezTo>
                      <a:pt x="7" y="45"/>
                      <a:pt x="7" y="45"/>
                      <a:pt x="7" y="45"/>
                    </a:cubicBezTo>
                    <a:cubicBezTo>
                      <a:pt x="7" y="45"/>
                      <a:pt x="7" y="45"/>
                      <a:pt x="7" y="45"/>
                    </a:cubicBezTo>
                    <a:cubicBezTo>
                      <a:pt x="7" y="45"/>
                      <a:pt x="7" y="45"/>
                      <a:pt x="7" y="45"/>
                    </a:cubicBezTo>
                    <a:cubicBezTo>
                      <a:pt x="6" y="45"/>
                      <a:pt x="6" y="45"/>
                      <a:pt x="6" y="45"/>
                    </a:cubicBezTo>
                    <a:cubicBezTo>
                      <a:pt x="6" y="45"/>
                      <a:pt x="5" y="45"/>
                      <a:pt x="5" y="46"/>
                    </a:cubicBezTo>
                    <a:cubicBezTo>
                      <a:pt x="3" y="50"/>
                      <a:pt x="3" y="50"/>
                      <a:pt x="3" y="50"/>
                    </a:cubicBezTo>
                    <a:cubicBezTo>
                      <a:pt x="2" y="55"/>
                      <a:pt x="2" y="57"/>
                      <a:pt x="4" y="59"/>
                    </a:cubicBezTo>
                    <a:cubicBezTo>
                      <a:pt x="4" y="59"/>
                      <a:pt x="4" y="59"/>
                      <a:pt x="4" y="59"/>
                    </a:cubicBezTo>
                    <a:cubicBezTo>
                      <a:pt x="4" y="59"/>
                      <a:pt x="4" y="59"/>
                      <a:pt x="4" y="59"/>
                    </a:cubicBezTo>
                    <a:cubicBezTo>
                      <a:pt x="5" y="60"/>
                      <a:pt x="7" y="62"/>
                      <a:pt x="16" y="62"/>
                    </a:cubicBezTo>
                    <a:cubicBezTo>
                      <a:pt x="20" y="62"/>
                      <a:pt x="20" y="62"/>
                      <a:pt x="20" y="62"/>
                    </a:cubicBezTo>
                    <a:cubicBezTo>
                      <a:pt x="25" y="62"/>
                      <a:pt x="29" y="61"/>
                      <a:pt x="31" y="60"/>
                    </a:cubicBezTo>
                    <a:cubicBezTo>
                      <a:pt x="35" y="57"/>
                      <a:pt x="39" y="55"/>
                      <a:pt x="45" y="55"/>
                    </a:cubicBezTo>
                    <a:cubicBezTo>
                      <a:pt x="47" y="54"/>
                      <a:pt x="48" y="54"/>
                      <a:pt x="50" y="54"/>
                    </a:cubicBezTo>
                    <a:cubicBezTo>
                      <a:pt x="55" y="54"/>
                      <a:pt x="57" y="57"/>
                      <a:pt x="58" y="59"/>
                    </a:cubicBezTo>
                    <a:cubicBezTo>
                      <a:pt x="58" y="59"/>
                      <a:pt x="58" y="59"/>
                      <a:pt x="58" y="59"/>
                    </a:cubicBezTo>
                    <a:cubicBezTo>
                      <a:pt x="58" y="60"/>
                      <a:pt x="58" y="60"/>
                      <a:pt x="58" y="60"/>
                    </a:cubicBezTo>
                    <a:cubicBezTo>
                      <a:pt x="59" y="63"/>
                      <a:pt x="55" y="66"/>
                      <a:pt x="49" y="69"/>
                    </a:cubicBezTo>
                    <a:cubicBezTo>
                      <a:pt x="49" y="69"/>
                      <a:pt x="49" y="69"/>
                      <a:pt x="49" y="69"/>
                    </a:cubicBezTo>
                    <a:cubicBezTo>
                      <a:pt x="49" y="69"/>
                      <a:pt x="49" y="69"/>
                      <a:pt x="49" y="69"/>
                    </a:cubicBezTo>
                    <a:cubicBezTo>
                      <a:pt x="36" y="74"/>
                      <a:pt x="36" y="74"/>
                      <a:pt x="36" y="74"/>
                    </a:cubicBezTo>
                    <a:cubicBezTo>
                      <a:pt x="32" y="78"/>
                      <a:pt x="32" y="78"/>
                      <a:pt x="32" y="78"/>
                    </a:cubicBezTo>
                    <a:cubicBezTo>
                      <a:pt x="31" y="78"/>
                      <a:pt x="31" y="79"/>
                      <a:pt x="33" y="80"/>
                    </a:cubicBezTo>
                    <a:cubicBezTo>
                      <a:pt x="36" y="82"/>
                      <a:pt x="40" y="84"/>
                      <a:pt x="45" y="84"/>
                    </a:cubicBezTo>
                    <a:cubicBezTo>
                      <a:pt x="47" y="84"/>
                      <a:pt x="50" y="83"/>
                      <a:pt x="54" y="80"/>
                    </a:cubicBezTo>
                    <a:cubicBezTo>
                      <a:pt x="65" y="72"/>
                      <a:pt x="65" y="72"/>
                      <a:pt x="65" y="72"/>
                    </a:cubicBezTo>
                    <a:cubicBezTo>
                      <a:pt x="70" y="68"/>
                      <a:pt x="73" y="65"/>
                      <a:pt x="75" y="64"/>
                    </a:cubicBezTo>
                    <a:cubicBezTo>
                      <a:pt x="75" y="64"/>
                      <a:pt x="75" y="64"/>
                      <a:pt x="75" y="64"/>
                    </a:cubicBezTo>
                    <a:cubicBezTo>
                      <a:pt x="76" y="64"/>
                      <a:pt x="76" y="64"/>
                      <a:pt x="76" y="64"/>
                    </a:cubicBezTo>
                    <a:cubicBezTo>
                      <a:pt x="83" y="63"/>
                      <a:pt x="83" y="63"/>
                      <a:pt x="83" y="63"/>
                    </a:cubicBezTo>
                    <a:cubicBezTo>
                      <a:pt x="84" y="63"/>
                      <a:pt x="84" y="63"/>
                      <a:pt x="84" y="63"/>
                    </a:cubicBezTo>
                    <a:cubicBezTo>
                      <a:pt x="84" y="63"/>
                      <a:pt x="84" y="63"/>
                      <a:pt x="84" y="63"/>
                    </a:cubicBezTo>
                    <a:cubicBezTo>
                      <a:pt x="87" y="66"/>
                      <a:pt x="87" y="66"/>
                      <a:pt x="87" y="66"/>
                    </a:cubicBezTo>
                    <a:cubicBezTo>
                      <a:pt x="90" y="67"/>
                      <a:pt x="92" y="68"/>
                      <a:pt x="94" y="68"/>
                    </a:cubicBezTo>
                    <a:cubicBezTo>
                      <a:pt x="95" y="68"/>
                      <a:pt x="97" y="68"/>
                      <a:pt x="98" y="67"/>
                    </a:cubicBezTo>
                    <a:cubicBezTo>
                      <a:pt x="103" y="65"/>
                      <a:pt x="105" y="62"/>
                      <a:pt x="106" y="57"/>
                    </a:cubicBezTo>
                    <a:cubicBezTo>
                      <a:pt x="107" y="53"/>
                      <a:pt x="108" y="49"/>
                      <a:pt x="107" y="45"/>
                    </a:cubicBezTo>
                    <a:cubicBezTo>
                      <a:pt x="107" y="41"/>
                      <a:pt x="106" y="38"/>
                      <a:pt x="105" y="33"/>
                    </a:cubicBezTo>
                    <a:cubicBezTo>
                      <a:pt x="102" y="29"/>
                      <a:pt x="102" y="29"/>
                      <a:pt x="102" y="29"/>
                    </a:cubicBezTo>
                    <a:cubicBezTo>
                      <a:pt x="101" y="28"/>
                      <a:pt x="100" y="28"/>
                      <a:pt x="100" y="28"/>
                    </a:cubicBezTo>
                    <a:cubicBezTo>
                      <a:pt x="100" y="28"/>
                      <a:pt x="99" y="28"/>
                      <a:pt x="99" y="28"/>
                    </a:cubicBezTo>
                    <a:cubicBezTo>
                      <a:pt x="99" y="28"/>
                      <a:pt x="99" y="28"/>
                      <a:pt x="99" y="28"/>
                    </a:cubicBezTo>
                    <a:cubicBezTo>
                      <a:pt x="99" y="28"/>
                      <a:pt x="99" y="28"/>
                      <a:pt x="99" y="28"/>
                    </a:cubicBezTo>
                    <a:cubicBezTo>
                      <a:pt x="98" y="28"/>
                      <a:pt x="98" y="28"/>
                      <a:pt x="98" y="29"/>
                    </a:cubicBezTo>
                    <a:cubicBezTo>
                      <a:pt x="98" y="33"/>
                      <a:pt x="98" y="33"/>
                      <a:pt x="98" y="33"/>
                    </a:cubicBezTo>
                    <a:cubicBezTo>
                      <a:pt x="99" y="37"/>
                      <a:pt x="99" y="39"/>
                      <a:pt x="99" y="40"/>
                    </a:cubicBezTo>
                    <a:cubicBezTo>
                      <a:pt x="98" y="41"/>
                      <a:pt x="97" y="41"/>
                      <a:pt x="97" y="41"/>
                    </a:cubicBezTo>
                    <a:cubicBezTo>
                      <a:pt x="96" y="41"/>
                      <a:pt x="94" y="40"/>
                      <a:pt x="92" y="39"/>
                    </a:cubicBezTo>
                    <a:cubicBezTo>
                      <a:pt x="83" y="30"/>
                      <a:pt x="83" y="30"/>
                      <a:pt x="83" y="30"/>
                    </a:cubicBezTo>
                    <a:cubicBezTo>
                      <a:pt x="83" y="30"/>
                      <a:pt x="83" y="30"/>
                      <a:pt x="83" y="30"/>
                    </a:cubicBezTo>
                    <a:cubicBezTo>
                      <a:pt x="83" y="29"/>
                      <a:pt x="83" y="29"/>
                      <a:pt x="83" y="29"/>
                    </a:cubicBezTo>
                    <a:cubicBezTo>
                      <a:pt x="77" y="2"/>
                      <a:pt x="77" y="2"/>
                      <a:pt x="77"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7" name="Freeform 2353"/>
              <p:cNvSpPr>
                <a:spLocks/>
              </p:cNvSpPr>
              <p:nvPr/>
            </p:nvSpPr>
            <p:spPr bwMode="auto">
              <a:xfrm>
                <a:off x="2245" y="1840"/>
                <a:ext cx="87" cy="83"/>
              </a:xfrm>
              <a:custGeom>
                <a:avLst/>
                <a:gdLst>
                  <a:gd name="T0" fmla="*/ 22 w 63"/>
                  <a:gd name="T1" fmla="*/ 60 h 60"/>
                  <a:gd name="T2" fmla="*/ 16 w 63"/>
                  <a:gd name="T3" fmla="*/ 54 h 60"/>
                  <a:gd name="T4" fmla="*/ 12 w 63"/>
                  <a:gd name="T5" fmla="*/ 50 h 60"/>
                  <a:gd name="T6" fmla="*/ 11 w 63"/>
                  <a:gd name="T7" fmla="*/ 50 h 60"/>
                  <a:gd name="T8" fmla="*/ 11 w 63"/>
                  <a:gd name="T9" fmla="*/ 50 h 60"/>
                  <a:gd name="T10" fmla="*/ 7 w 63"/>
                  <a:gd name="T11" fmla="*/ 56 h 60"/>
                  <a:gd name="T12" fmla="*/ 7 w 63"/>
                  <a:gd name="T13" fmla="*/ 56 h 60"/>
                  <a:gd name="T14" fmla="*/ 6 w 63"/>
                  <a:gd name="T15" fmla="*/ 56 h 60"/>
                  <a:gd name="T16" fmla="*/ 5 w 63"/>
                  <a:gd name="T17" fmla="*/ 54 h 60"/>
                  <a:gd name="T18" fmla="*/ 1 w 63"/>
                  <a:gd name="T19" fmla="*/ 45 h 60"/>
                  <a:gd name="T20" fmla="*/ 8 w 63"/>
                  <a:gd name="T21" fmla="*/ 39 h 60"/>
                  <a:gd name="T22" fmla="*/ 23 w 63"/>
                  <a:gd name="T23" fmla="*/ 19 h 60"/>
                  <a:gd name="T24" fmla="*/ 33 w 63"/>
                  <a:gd name="T25" fmla="*/ 10 h 60"/>
                  <a:gd name="T26" fmla="*/ 47 w 63"/>
                  <a:gd name="T27" fmla="*/ 8 h 60"/>
                  <a:gd name="T28" fmla="*/ 53 w 63"/>
                  <a:gd name="T29" fmla="*/ 4 h 60"/>
                  <a:gd name="T30" fmla="*/ 58 w 63"/>
                  <a:gd name="T31" fmla="*/ 0 h 60"/>
                  <a:gd name="T32" fmla="*/ 61 w 63"/>
                  <a:gd name="T33" fmla="*/ 1 h 60"/>
                  <a:gd name="T34" fmla="*/ 63 w 63"/>
                  <a:gd name="T35" fmla="*/ 5 h 60"/>
                  <a:gd name="T36" fmla="*/ 61 w 63"/>
                  <a:gd name="T37" fmla="*/ 9 h 60"/>
                  <a:gd name="T38" fmla="*/ 58 w 63"/>
                  <a:gd name="T39" fmla="*/ 12 h 60"/>
                  <a:gd name="T40" fmla="*/ 57 w 63"/>
                  <a:gd name="T41" fmla="*/ 18 h 60"/>
                  <a:gd name="T42" fmla="*/ 58 w 63"/>
                  <a:gd name="T43" fmla="*/ 28 h 60"/>
                  <a:gd name="T44" fmla="*/ 56 w 63"/>
                  <a:gd name="T45" fmla="*/ 31 h 60"/>
                  <a:gd name="T46" fmla="*/ 52 w 63"/>
                  <a:gd name="T47" fmla="*/ 37 h 60"/>
                  <a:gd name="T48" fmla="*/ 49 w 63"/>
                  <a:gd name="T49" fmla="*/ 43 h 60"/>
                  <a:gd name="T50" fmla="*/ 48 w 63"/>
                  <a:gd name="T51" fmla="*/ 44 h 60"/>
                  <a:gd name="T52" fmla="*/ 44 w 63"/>
                  <a:gd name="T53" fmla="*/ 38 h 60"/>
                  <a:gd name="T54" fmla="*/ 42 w 63"/>
                  <a:gd name="T55" fmla="*/ 27 h 60"/>
                  <a:gd name="T56" fmla="*/ 39 w 63"/>
                  <a:gd name="T57" fmla="*/ 24 h 60"/>
                  <a:gd name="T58" fmla="*/ 34 w 63"/>
                  <a:gd name="T59" fmla="*/ 30 h 60"/>
                  <a:gd name="T60" fmla="*/ 24 w 63"/>
                  <a:gd name="T61" fmla="*/ 58 h 60"/>
                  <a:gd name="T62" fmla="*/ 22 w 63"/>
                  <a:gd name="T6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60">
                    <a:moveTo>
                      <a:pt x="22" y="60"/>
                    </a:moveTo>
                    <a:cubicBezTo>
                      <a:pt x="20" y="60"/>
                      <a:pt x="19" y="58"/>
                      <a:pt x="16" y="54"/>
                    </a:cubicBezTo>
                    <a:cubicBezTo>
                      <a:pt x="15" y="51"/>
                      <a:pt x="13" y="50"/>
                      <a:pt x="12" y="50"/>
                    </a:cubicBezTo>
                    <a:cubicBezTo>
                      <a:pt x="11" y="50"/>
                      <a:pt x="11" y="50"/>
                      <a:pt x="11" y="50"/>
                    </a:cubicBezTo>
                    <a:cubicBezTo>
                      <a:pt x="11" y="50"/>
                      <a:pt x="11" y="50"/>
                      <a:pt x="11" y="50"/>
                    </a:cubicBezTo>
                    <a:cubicBezTo>
                      <a:pt x="7" y="56"/>
                      <a:pt x="7" y="56"/>
                      <a:pt x="7" y="56"/>
                    </a:cubicBezTo>
                    <a:cubicBezTo>
                      <a:pt x="7" y="56"/>
                      <a:pt x="7" y="56"/>
                      <a:pt x="7" y="56"/>
                    </a:cubicBezTo>
                    <a:cubicBezTo>
                      <a:pt x="7" y="56"/>
                      <a:pt x="7" y="56"/>
                      <a:pt x="6" y="56"/>
                    </a:cubicBezTo>
                    <a:cubicBezTo>
                      <a:pt x="6" y="56"/>
                      <a:pt x="5" y="55"/>
                      <a:pt x="5" y="54"/>
                    </a:cubicBezTo>
                    <a:cubicBezTo>
                      <a:pt x="1" y="50"/>
                      <a:pt x="0" y="48"/>
                      <a:pt x="1" y="45"/>
                    </a:cubicBezTo>
                    <a:cubicBezTo>
                      <a:pt x="8" y="39"/>
                      <a:pt x="8" y="39"/>
                      <a:pt x="8" y="39"/>
                    </a:cubicBezTo>
                    <a:cubicBezTo>
                      <a:pt x="17" y="31"/>
                      <a:pt x="21" y="24"/>
                      <a:pt x="23" y="19"/>
                    </a:cubicBezTo>
                    <a:cubicBezTo>
                      <a:pt x="25" y="15"/>
                      <a:pt x="28" y="11"/>
                      <a:pt x="33" y="10"/>
                    </a:cubicBezTo>
                    <a:cubicBezTo>
                      <a:pt x="47" y="8"/>
                      <a:pt x="47" y="8"/>
                      <a:pt x="47" y="8"/>
                    </a:cubicBezTo>
                    <a:cubicBezTo>
                      <a:pt x="49" y="8"/>
                      <a:pt x="51" y="6"/>
                      <a:pt x="53" y="4"/>
                    </a:cubicBezTo>
                    <a:cubicBezTo>
                      <a:pt x="54" y="2"/>
                      <a:pt x="56" y="0"/>
                      <a:pt x="58" y="0"/>
                    </a:cubicBezTo>
                    <a:cubicBezTo>
                      <a:pt x="61" y="1"/>
                      <a:pt x="61" y="1"/>
                      <a:pt x="61" y="1"/>
                    </a:cubicBezTo>
                    <a:cubicBezTo>
                      <a:pt x="63" y="5"/>
                      <a:pt x="63" y="5"/>
                      <a:pt x="63" y="5"/>
                    </a:cubicBezTo>
                    <a:cubicBezTo>
                      <a:pt x="63" y="6"/>
                      <a:pt x="62" y="8"/>
                      <a:pt x="61" y="9"/>
                    </a:cubicBezTo>
                    <a:cubicBezTo>
                      <a:pt x="58" y="12"/>
                      <a:pt x="58" y="12"/>
                      <a:pt x="58" y="12"/>
                    </a:cubicBezTo>
                    <a:cubicBezTo>
                      <a:pt x="57" y="13"/>
                      <a:pt x="56" y="16"/>
                      <a:pt x="57" y="18"/>
                    </a:cubicBezTo>
                    <a:cubicBezTo>
                      <a:pt x="58" y="28"/>
                      <a:pt x="58" y="28"/>
                      <a:pt x="58" y="28"/>
                    </a:cubicBezTo>
                    <a:cubicBezTo>
                      <a:pt x="58" y="29"/>
                      <a:pt x="57" y="30"/>
                      <a:pt x="56" y="31"/>
                    </a:cubicBezTo>
                    <a:cubicBezTo>
                      <a:pt x="54" y="32"/>
                      <a:pt x="53" y="34"/>
                      <a:pt x="52" y="37"/>
                    </a:cubicBezTo>
                    <a:cubicBezTo>
                      <a:pt x="49" y="43"/>
                      <a:pt x="49" y="43"/>
                      <a:pt x="49" y="43"/>
                    </a:cubicBezTo>
                    <a:cubicBezTo>
                      <a:pt x="49" y="43"/>
                      <a:pt x="48" y="44"/>
                      <a:pt x="48" y="44"/>
                    </a:cubicBezTo>
                    <a:cubicBezTo>
                      <a:pt x="47" y="44"/>
                      <a:pt x="46" y="43"/>
                      <a:pt x="44" y="38"/>
                    </a:cubicBezTo>
                    <a:cubicBezTo>
                      <a:pt x="42" y="27"/>
                      <a:pt x="42" y="27"/>
                      <a:pt x="42" y="27"/>
                    </a:cubicBezTo>
                    <a:cubicBezTo>
                      <a:pt x="41" y="25"/>
                      <a:pt x="40" y="24"/>
                      <a:pt x="39" y="24"/>
                    </a:cubicBezTo>
                    <a:cubicBezTo>
                      <a:pt x="37" y="24"/>
                      <a:pt x="36" y="26"/>
                      <a:pt x="34" y="30"/>
                    </a:cubicBezTo>
                    <a:cubicBezTo>
                      <a:pt x="24" y="58"/>
                      <a:pt x="24" y="58"/>
                      <a:pt x="24" y="58"/>
                    </a:cubicBezTo>
                    <a:cubicBezTo>
                      <a:pt x="23" y="60"/>
                      <a:pt x="23" y="60"/>
                      <a:pt x="22"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8" name="Freeform 2354"/>
              <p:cNvSpPr>
                <a:spLocks noEditPoints="1"/>
              </p:cNvSpPr>
              <p:nvPr/>
            </p:nvSpPr>
            <p:spPr bwMode="auto">
              <a:xfrm>
                <a:off x="2244" y="1839"/>
                <a:ext cx="88" cy="85"/>
              </a:xfrm>
              <a:custGeom>
                <a:avLst/>
                <a:gdLst>
                  <a:gd name="T0" fmla="*/ 62 w 64"/>
                  <a:gd name="T1" fmla="*/ 2 h 62"/>
                  <a:gd name="T2" fmla="*/ 63 w 64"/>
                  <a:gd name="T3" fmla="*/ 10 h 62"/>
                  <a:gd name="T4" fmla="*/ 58 w 64"/>
                  <a:gd name="T5" fmla="*/ 19 h 62"/>
                  <a:gd name="T6" fmla="*/ 57 w 64"/>
                  <a:gd name="T7" fmla="*/ 33 h 62"/>
                  <a:gd name="T8" fmla="*/ 50 w 64"/>
                  <a:gd name="T9" fmla="*/ 44 h 62"/>
                  <a:gd name="T10" fmla="*/ 45 w 64"/>
                  <a:gd name="T11" fmla="*/ 39 h 62"/>
                  <a:gd name="T12" fmla="*/ 40 w 64"/>
                  <a:gd name="T13" fmla="*/ 26 h 62"/>
                  <a:gd name="T14" fmla="*/ 25 w 64"/>
                  <a:gd name="T15" fmla="*/ 59 h 62"/>
                  <a:gd name="T16" fmla="*/ 17 w 64"/>
                  <a:gd name="T17" fmla="*/ 55 h 62"/>
                  <a:gd name="T18" fmla="*/ 8 w 64"/>
                  <a:gd name="T19" fmla="*/ 57 h 62"/>
                  <a:gd name="T20" fmla="*/ 5 w 64"/>
                  <a:gd name="T21" fmla="*/ 56 h 62"/>
                  <a:gd name="T22" fmla="*/ 9 w 64"/>
                  <a:gd name="T23" fmla="*/ 40 h 62"/>
                  <a:gd name="T24" fmla="*/ 33 w 64"/>
                  <a:gd name="T25" fmla="*/ 10 h 62"/>
                  <a:gd name="T26" fmla="*/ 53 w 64"/>
                  <a:gd name="T27" fmla="*/ 5 h 62"/>
                  <a:gd name="T28" fmla="*/ 59 w 64"/>
                  <a:gd name="T29" fmla="*/ 1 h 62"/>
                  <a:gd name="T30" fmla="*/ 49 w 64"/>
                  <a:gd name="T31" fmla="*/ 10 h 62"/>
                  <a:gd name="T32" fmla="*/ 48 w 64"/>
                  <a:gd name="T33" fmla="*/ 10 h 62"/>
                  <a:gd name="T34" fmla="*/ 25 w 64"/>
                  <a:gd name="T35" fmla="*/ 20 h 62"/>
                  <a:gd name="T36" fmla="*/ 3 w 64"/>
                  <a:gd name="T37" fmla="*/ 47 h 62"/>
                  <a:gd name="T38" fmla="*/ 7 w 64"/>
                  <a:gd name="T39" fmla="*/ 56 h 62"/>
                  <a:gd name="T40" fmla="*/ 12 w 64"/>
                  <a:gd name="T41" fmla="*/ 51 h 62"/>
                  <a:gd name="T42" fmla="*/ 13 w 64"/>
                  <a:gd name="T43" fmla="*/ 50 h 62"/>
                  <a:gd name="T44" fmla="*/ 23 w 64"/>
                  <a:gd name="T45" fmla="*/ 61 h 62"/>
                  <a:gd name="T46" fmla="*/ 35 w 64"/>
                  <a:gd name="T47" fmla="*/ 31 h 62"/>
                  <a:gd name="T48" fmla="*/ 43 w 64"/>
                  <a:gd name="T49" fmla="*/ 28 h 62"/>
                  <a:gd name="T50" fmla="*/ 49 w 64"/>
                  <a:gd name="T51" fmla="*/ 44 h 62"/>
                  <a:gd name="T52" fmla="*/ 52 w 64"/>
                  <a:gd name="T53" fmla="*/ 38 h 62"/>
                  <a:gd name="T54" fmla="*/ 56 w 64"/>
                  <a:gd name="T55" fmla="*/ 32 h 62"/>
                  <a:gd name="T56" fmla="*/ 59 w 64"/>
                  <a:gd name="T57" fmla="*/ 29 h 62"/>
                  <a:gd name="T58" fmla="*/ 59 w 64"/>
                  <a:gd name="T59" fmla="*/ 12 h 62"/>
                  <a:gd name="T60" fmla="*/ 63 w 64"/>
                  <a:gd name="T61" fmla="*/ 6 h 62"/>
                  <a:gd name="T62" fmla="*/ 59 w 64"/>
                  <a:gd name="T6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62">
                    <a:moveTo>
                      <a:pt x="59" y="0"/>
                    </a:moveTo>
                    <a:cubicBezTo>
                      <a:pt x="62" y="2"/>
                      <a:pt x="62" y="2"/>
                      <a:pt x="62" y="2"/>
                    </a:cubicBezTo>
                    <a:cubicBezTo>
                      <a:pt x="64" y="6"/>
                      <a:pt x="64" y="6"/>
                      <a:pt x="64" y="6"/>
                    </a:cubicBezTo>
                    <a:cubicBezTo>
                      <a:pt x="64" y="7"/>
                      <a:pt x="64" y="9"/>
                      <a:pt x="63" y="10"/>
                    </a:cubicBezTo>
                    <a:cubicBezTo>
                      <a:pt x="60" y="13"/>
                      <a:pt x="60" y="13"/>
                      <a:pt x="60" y="13"/>
                    </a:cubicBezTo>
                    <a:cubicBezTo>
                      <a:pt x="59" y="15"/>
                      <a:pt x="58" y="17"/>
                      <a:pt x="58" y="19"/>
                    </a:cubicBezTo>
                    <a:cubicBezTo>
                      <a:pt x="60" y="29"/>
                      <a:pt x="60" y="29"/>
                      <a:pt x="60" y="29"/>
                    </a:cubicBezTo>
                    <a:cubicBezTo>
                      <a:pt x="60" y="30"/>
                      <a:pt x="59" y="32"/>
                      <a:pt x="57" y="33"/>
                    </a:cubicBezTo>
                    <a:cubicBezTo>
                      <a:pt x="55" y="34"/>
                      <a:pt x="54" y="35"/>
                      <a:pt x="54" y="38"/>
                    </a:cubicBezTo>
                    <a:cubicBezTo>
                      <a:pt x="50" y="44"/>
                      <a:pt x="50" y="44"/>
                      <a:pt x="50" y="44"/>
                    </a:cubicBezTo>
                    <a:cubicBezTo>
                      <a:pt x="50" y="45"/>
                      <a:pt x="49" y="45"/>
                      <a:pt x="49" y="45"/>
                    </a:cubicBezTo>
                    <a:cubicBezTo>
                      <a:pt x="48" y="45"/>
                      <a:pt x="46" y="43"/>
                      <a:pt x="45" y="39"/>
                    </a:cubicBezTo>
                    <a:cubicBezTo>
                      <a:pt x="42" y="28"/>
                      <a:pt x="42" y="28"/>
                      <a:pt x="42" y="28"/>
                    </a:cubicBezTo>
                    <a:cubicBezTo>
                      <a:pt x="41" y="27"/>
                      <a:pt x="41" y="26"/>
                      <a:pt x="40" y="26"/>
                    </a:cubicBezTo>
                    <a:cubicBezTo>
                      <a:pt x="39" y="26"/>
                      <a:pt x="38" y="27"/>
                      <a:pt x="36" y="31"/>
                    </a:cubicBezTo>
                    <a:cubicBezTo>
                      <a:pt x="25" y="59"/>
                      <a:pt x="25" y="59"/>
                      <a:pt x="25" y="59"/>
                    </a:cubicBezTo>
                    <a:cubicBezTo>
                      <a:pt x="24" y="61"/>
                      <a:pt x="24" y="62"/>
                      <a:pt x="23" y="62"/>
                    </a:cubicBezTo>
                    <a:cubicBezTo>
                      <a:pt x="21" y="61"/>
                      <a:pt x="19" y="59"/>
                      <a:pt x="17" y="55"/>
                    </a:cubicBezTo>
                    <a:cubicBezTo>
                      <a:pt x="15" y="53"/>
                      <a:pt x="14" y="51"/>
                      <a:pt x="13" y="51"/>
                    </a:cubicBezTo>
                    <a:cubicBezTo>
                      <a:pt x="8" y="57"/>
                      <a:pt x="8" y="57"/>
                      <a:pt x="8" y="57"/>
                    </a:cubicBezTo>
                    <a:cubicBezTo>
                      <a:pt x="8" y="57"/>
                      <a:pt x="8" y="57"/>
                      <a:pt x="7" y="57"/>
                    </a:cubicBezTo>
                    <a:cubicBezTo>
                      <a:pt x="7" y="57"/>
                      <a:pt x="6" y="57"/>
                      <a:pt x="5" y="56"/>
                    </a:cubicBezTo>
                    <a:cubicBezTo>
                      <a:pt x="1" y="52"/>
                      <a:pt x="0" y="49"/>
                      <a:pt x="2" y="46"/>
                    </a:cubicBezTo>
                    <a:cubicBezTo>
                      <a:pt x="9" y="40"/>
                      <a:pt x="9" y="40"/>
                      <a:pt x="9" y="40"/>
                    </a:cubicBezTo>
                    <a:cubicBezTo>
                      <a:pt x="16" y="33"/>
                      <a:pt x="21" y="26"/>
                      <a:pt x="24" y="20"/>
                    </a:cubicBezTo>
                    <a:cubicBezTo>
                      <a:pt x="25" y="15"/>
                      <a:pt x="29" y="12"/>
                      <a:pt x="33" y="10"/>
                    </a:cubicBezTo>
                    <a:cubicBezTo>
                      <a:pt x="48" y="9"/>
                      <a:pt x="48" y="9"/>
                      <a:pt x="48" y="9"/>
                    </a:cubicBezTo>
                    <a:cubicBezTo>
                      <a:pt x="50" y="8"/>
                      <a:pt x="51" y="7"/>
                      <a:pt x="53" y="5"/>
                    </a:cubicBezTo>
                    <a:cubicBezTo>
                      <a:pt x="55" y="2"/>
                      <a:pt x="57" y="1"/>
                      <a:pt x="59" y="0"/>
                    </a:cubicBezTo>
                    <a:moveTo>
                      <a:pt x="59" y="1"/>
                    </a:moveTo>
                    <a:cubicBezTo>
                      <a:pt x="57" y="2"/>
                      <a:pt x="56" y="3"/>
                      <a:pt x="54" y="6"/>
                    </a:cubicBezTo>
                    <a:cubicBezTo>
                      <a:pt x="53" y="7"/>
                      <a:pt x="51" y="9"/>
                      <a:pt x="49" y="10"/>
                    </a:cubicBezTo>
                    <a:cubicBezTo>
                      <a:pt x="48" y="10"/>
                      <a:pt x="48" y="10"/>
                      <a:pt x="48" y="10"/>
                    </a:cubicBezTo>
                    <a:cubicBezTo>
                      <a:pt x="48" y="10"/>
                      <a:pt x="48" y="10"/>
                      <a:pt x="48" y="10"/>
                    </a:cubicBezTo>
                    <a:cubicBezTo>
                      <a:pt x="34" y="12"/>
                      <a:pt x="34" y="12"/>
                      <a:pt x="34" y="12"/>
                    </a:cubicBezTo>
                    <a:cubicBezTo>
                      <a:pt x="30" y="13"/>
                      <a:pt x="27" y="16"/>
                      <a:pt x="25" y="20"/>
                    </a:cubicBezTo>
                    <a:cubicBezTo>
                      <a:pt x="23" y="25"/>
                      <a:pt x="18" y="33"/>
                      <a:pt x="10" y="41"/>
                    </a:cubicBezTo>
                    <a:cubicBezTo>
                      <a:pt x="3" y="47"/>
                      <a:pt x="3" y="47"/>
                      <a:pt x="3" y="47"/>
                    </a:cubicBezTo>
                    <a:cubicBezTo>
                      <a:pt x="2" y="49"/>
                      <a:pt x="2" y="51"/>
                      <a:pt x="6" y="55"/>
                    </a:cubicBezTo>
                    <a:cubicBezTo>
                      <a:pt x="6" y="56"/>
                      <a:pt x="7" y="56"/>
                      <a:pt x="7" y="56"/>
                    </a:cubicBezTo>
                    <a:cubicBezTo>
                      <a:pt x="7" y="56"/>
                      <a:pt x="7" y="56"/>
                      <a:pt x="8" y="56"/>
                    </a:cubicBezTo>
                    <a:cubicBezTo>
                      <a:pt x="12" y="51"/>
                      <a:pt x="12" y="51"/>
                      <a:pt x="12" y="51"/>
                    </a:cubicBezTo>
                    <a:cubicBezTo>
                      <a:pt x="12" y="50"/>
                      <a:pt x="12" y="50"/>
                      <a:pt x="12" y="50"/>
                    </a:cubicBezTo>
                    <a:cubicBezTo>
                      <a:pt x="13" y="50"/>
                      <a:pt x="13" y="50"/>
                      <a:pt x="13" y="50"/>
                    </a:cubicBezTo>
                    <a:cubicBezTo>
                      <a:pt x="15" y="50"/>
                      <a:pt x="16" y="52"/>
                      <a:pt x="18" y="54"/>
                    </a:cubicBezTo>
                    <a:cubicBezTo>
                      <a:pt x="20" y="58"/>
                      <a:pt x="22" y="60"/>
                      <a:pt x="23" y="61"/>
                    </a:cubicBezTo>
                    <a:cubicBezTo>
                      <a:pt x="23" y="61"/>
                      <a:pt x="23" y="60"/>
                      <a:pt x="24" y="59"/>
                    </a:cubicBezTo>
                    <a:cubicBezTo>
                      <a:pt x="35" y="31"/>
                      <a:pt x="35" y="31"/>
                      <a:pt x="35" y="31"/>
                    </a:cubicBezTo>
                    <a:cubicBezTo>
                      <a:pt x="37" y="26"/>
                      <a:pt x="38" y="24"/>
                      <a:pt x="40" y="24"/>
                    </a:cubicBezTo>
                    <a:cubicBezTo>
                      <a:pt x="42" y="24"/>
                      <a:pt x="43" y="27"/>
                      <a:pt x="43" y="28"/>
                    </a:cubicBezTo>
                    <a:cubicBezTo>
                      <a:pt x="46" y="39"/>
                      <a:pt x="46" y="39"/>
                      <a:pt x="46" y="39"/>
                    </a:cubicBezTo>
                    <a:cubicBezTo>
                      <a:pt x="48" y="43"/>
                      <a:pt x="49" y="44"/>
                      <a:pt x="49" y="44"/>
                    </a:cubicBezTo>
                    <a:cubicBezTo>
                      <a:pt x="49" y="44"/>
                      <a:pt x="49" y="44"/>
                      <a:pt x="49" y="44"/>
                    </a:cubicBezTo>
                    <a:cubicBezTo>
                      <a:pt x="52" y="38"/>
                      <a:pt x="52" y="38"/>
                      <a:pt x="52" y="38"/>
                    </a:cubicBezTo>
                    <a:cubicBezTo>
                      <a:pt x="53" y="35"/>
                      <a:pt x="54" y="33"/>
                      <a:pt x="56" y="32"/>
                    </a:cubicBezTo>
                    <a:cubicBezTo>
                      <a:pt x="56" y="32"/>
                      <a:pt x="56" y="32"/>
                      <a:pt x="56" y="32"/>
                    </a:cubicBezTo>
                    <a:cubicBezTo>
                      <a:pt x="56" y="32"/>
                      <a:pt x="56" y="32"/>
                      <a:pt x="56" y="32"/>
                    </a:cubicBezTo>
                    <a:cubicBezTo>
                      <a:pt x="57" y="31"/>
                      <a:pt x="58" y="30"/>
                      <a:pt x="59" y="29"/>
                    </a:cubicBezTo>
                    <a:cubicBezTo>
                      <a:pt x="57" y="19"/>
                      <a:pt x="57" y="19"/>
                      <a:pt x="57" y="19"/>
                    </a:cubicBezTo>
                    <a:cubicBezTo>
                      <a:pt x="57" y="17"/>
                      <a:pt x="57" y="14"/>
                      <a:pt x="59" y="12"/>
                    </a:cubicBezTo>
                    <a:cubicBezTo>
                      <a:pt x="62" y="9"/>
                      <a:pt x="62" y="9"/>
                      <a:pt x="62" y="9"/>
                    </a:cubicBezTo>
                    <a:cubicBezTo>
                      <a:pt x="63" y="8"/>
                      <a:pt x="63" y="7"/>
                      <a:pt x="63" y="6"/>
                    </a:cubicBezTo>
                    <a:cubicBezTo>
                      <a:pt x="61" y="3"/>
                      <a:pt x="61" y="3"/>
                      <a:pt x="61" y="3"/>
                    </a:cubicBezTo>
                    <a:cubicBezTo>
                      <a:pt x="59" y="1"/>
                      <a:pt x="59" y="1"/>
                      <a:pt x="59"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9" name="Freeform 2355"/>
              <p:cNvSpPr>
                <a:spLocks/>
              </p:cNvSpPr>
              <p:nvPr/>
            </p:nvSpPr>
            <p:spPr bwMode="auto">
              <a:xfrm>
                <a:off x="2558" y="2001"/>
                <a:ext cx="60" cy="83"/>
              </a:xfrm>
              <a:custGeom>
                <a:avLst/>
                <a:gdLst>
                  <a:gd name="T0" fmla="*/ 10 w 44"/>
                  <a:gd name="T1" fmla="*/ 60 h 60"/>
                  <a:gd name="T2" fmla="*/ 7 w 44"/>
                  <a:gd name="T3" fmla="*/ 59 h 60"/>
                  <a:gd name="T4" fmla="*/ 0 w 44"/>
                  <a:gd name="T5" fmla="*/ 41 h 60"/>
                  <a:gd name="T6" fmla="*/ 0 w 44"/>
                  <a:gd name="T7" fmla="*/ 29 h 60"/>
                  <a:gd name="T8" fmla="*/ 2 w 44"/>
                  <a:gd name="T9" fmla="*/ 18 h 60"/>
                  <a:gd name="T10" fmla="*/ 4 w 44"/>
                  <a:gd name="T11" fmla="*/ 14 h 60"/>
                  <a:gd name="T12" fmla="*/ 7 w 44"/>
                  <a:gd name="T13" fmla="*/ 13 h 60"/>
                  <a:gd name="T14" fmla="*/ 8 w 44"/>
                  <a:gd name="T15" fmla="*/ 13 h 60"/>
                  <a:gd name="T16" fmla="*/ 9 w 44"/>
                  <a:gd name="T17" fmla="*/ 12 h 60"/>
                  <a:gd name="T18" fmla="*/ 8 w 44"/>
                  <a:gd name="T19" fmla="*/ 12 h 60"/>
                  <a:gd name="T20" fmla="*/ 7 w 44"/>
                  <a:gd name="T21" fmla="*/ 6 h 60"/>
                  <a:gd name="T22" fmla="*/ 7 w 44"/>
                  <a:gd name="T23" fmla="*/ 1 h 60"/>
                  <a:gd name="T24" fmla="*/ 17 w 44"/>
                  <a:gd name="T25" fmla="*/ 0 h 60"/>
                  <a:gd name="T26" fmla="*/ 25 w 44"/>
                  <a:gd name="T27" fmla="*/ 4 h 60"/>
                  <a:gd name="T28" fmla="*/ 30 w 44"/>
                  <a:gd name="T29" fmla="*/ 5 h 60"/>
                  <a:gd name="T30" fmla="*/ 34 w 44"/>
                  <a:gd name="T31" fmla="*/ 5 h 60"/>
                  <a:gd name="T32" fmla="*/ 40 w 44"/>
                  <a:gd name="T33" fmla="*/ 3 h 60"/>
                  <a:gd name="T34" fmla="*/ 41 w 44"/>
                  <a:gd name="T35" fmla="*/ 3 h 60"/>
                  <a:gd name="T36" fmla="*/ 42 w 44"/>
                  <a:gd name="T37" fmla="*/ 18 h 60"/>
                  <a:gd name="T38" fmla="*/ 34 w 44"/>
                  <a:gd name="T39" fmla="*/ 36 h 60"/>
                  <a:gd name="T40" fmla="*/ 26 w 44"/>
                  <a:gd name="T41" fmla="*/ 41 h 60"/>
                  <a:gd name="T42" fmla="*/ 26 w 44"/>
                  <a:gd name="T43" fmla="*/ 41 h 60"/>
                  <a:gd name="T44" fmla="*/ 13 w 44"/>
                  <a:gd name="T45" fmla="*/ 40 h 60"/>
                  <a:gd name="T46" fmla="*/ 13 w 44"/>
                  <a:gd name="T47" fmla="*/ 40 h 60"/>
                  <a:gd name="T48" fmla="*/ 12 w 44"/>
                  <a:gd name="T49" fmla="*/ 41 h 60"/>
                  <a:gd name="T50" fmla="*/ 14 w 44"/>
                  <a:gd name="T51" fmla="*/ 46 h 60"/>
                  <a:gd name="T52" fmla="*/ 16 w 44"/>
                  <a:gd name="T53" fmla="*/ 54 h 60"/>
                  <a:gd name="T54" fmla="*/ 12 w 44"/>
                  <a:gd name="T55" fmla="*/ 59 h 60"/>
                  <a:gd name="T56" fmla="*/ 10 w 44"/>
                  <a:gd name="T5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60">
                    <a:moveTo>
                      <a:pt x="10" y="60"/>
                    </a:moveTo>
                    <a:cubicBezTo>
                      <a:pt x="8" y="60"/>
                      <a:pt x="7" y="59"/>
                      <a:pt x="7" y="59"/>
                    </a:cubicBezTo>
                    <a:cubicBezTo>
                      <a:pt x="5" y="57"/>
                      <a:pt x="3" y="50"/>
                      <a:pt x="0" y="41"/>
                    </a:cubicBezTo>
                    <a:cubicBezTo>
                      <a:pt x="0" y="38"/>
                      <a:pt x="0" y="34"/>
                      <a:pt x="0" y="29"/>
                    </a:cubicBezTo>
                    <a:cubicBezTo>
                      <a:pt x="2" y="18"/>
                      <a:pt x="2" y="18"/>
                      <a:pt x="2" y="18"/>
                    </a:cubicBezTo>
                    <a:cubicBezTo>
                      <a:pt x="2" y="15"/>
                      <a:pt x="3" y="14"/>
                      <a:pt x="4" y="14"/>
                    </a:cubicBezTo>
                    <a:cubicBezTo>
                      <a:pt x="7" y="13"/>
                      <a:pt x="7" y="13"/>
                      <a:pt x="7" y="13"/>
                    </a:cubicBezTo>
                    <a:cubicBezTo>
                      <a:pt x="8" y="13"/>
                      <a:pt x="8" y="13"/>
                      <a:pt x="8" y="13"/>
                    </a:cubicBezTo>
                    <a:cubicBezTo>
                      <a:pt x="9" y="12"/>
                      <a:pt x="9" y="12"/>
                      <a:pt x="9" y="12"/>
                    </a:cubicBezTo>
                    <a:cubicBezTo>
                      <a:pt x="8" y="12"/>
                      <a:pt x="8" y="12"/>
                      <a:pt x="8" y="12"/>
                    </a:cubicBezTo>
                    <a:cubicBezTo>
                      <a:pt x="7" y="6"/>
                      <a:pt x="7" y="6"/>
                      <a:pt x="7" y="6"/>
                    </a:cubicBezTo>
                    <a:cubicBezTo>
                      <a:pt x="6" y="4"/>
                      <a:pt x="6" y="2"/>
                      <a:pt x="7" y="1"/>
                    </a:cubicBezTo>
                    <a:cubicBezTo>
                      <a:pt x="17" y="0"/>
                      <a:pt x="17" y="0"/>
                      <a:pt x="17" y="0"/>
                    </a:cubicBezTo>
                    <a:cubicBezTo>
                      <a:pt x="25" y="4"/>
                      <a:pt x="25" y="4"/>
                      <a:pt x="25" y="4"/>
                    </a:cubicBezTo>
                    <a:cubicBezTo>
                      <a:pt x="26" y="5"/>
                      <a:pt x="28" y="5"/>
                      <a:pt x="30" y="5"/>
                    </a:cubicBezTo>
                    <a:cubicBezTo>
                      <a:pt x="31" y="5"/>
                      <a:pt x="32" y="5"/>
                      <a:pt x="34" y="5"/>
                    </a:cubicBezTo>
                    <a:cubicBezTo>
                      <a:pt x="37" y="3"/>
                      <a:pt x="38" y="3"/>
                      <a:pt x="40" y="3"/>
                    </a:cubicBezTo>
                    <a:cubicBezTo>
                      <a:pt x="40" y="3"/>
                      <a:pt x="41" y="3"/>
                      <a:pt x="41" y="3"/>
                    </a:cubicBezTo>
                    <a:cubicBezTo>
                      <a:pt x="44" y="4"/>
                      <a:pt x="44" y="9"/>
                      <a:pt x="42" y="18"/>
                    </a:cubicBezTo>
                    <a:cubicBezTo>
                      <a:pt x="34" y="36"/>
                      <a:pt x="34" y="36"/>
                      <a:pt x="34" y="36"/>
                    </a:cubicBezTo>
                    <a:cubicBezTo>
                      <a:pt x="32" y="39"/>
                      <a:pt x="29" y="41"/>
                      <a:pt x="26" y="41"/>
                    </a:cubicBezTo>
                    <a:cubicBezTo>
                      <a:pt x="26" y="41"/>
                      <a:pt x="26" y="41"/>
                      <a:pt x="26" y="41"/>
                    </a:cubicBezTo>
                    <a:cubicBezTo>
                      <a:pt x="13" y="40"/>
                      <a:pt x="13" y="40"/>
                      <a:pt x="13" y="40"/>
                    </a:cubicBezTo>
                    <a:cubicBezTo>
                      <a:pt x="13" y="40"/>
                      <a:pt x="13" y="40"/>
                      <a:pt x="13" y="40"/>
                    </a:cubicBezTo>
                    <a:cubicBezTo>
                      <a:pt x="12" y="41"/>
                      <a:pt x="12" y="41"/>
                      <a:pt x="12" y="41"/>
                    </a:cubicBezTo>
                    <a:cubicBezTo>
                      <a:pt x="12" y="41"/>
                      <a:pt x="12" y="42"/>
                      <a:pt x="14" y="46"/>
                    </a:cubicBezTo>
                    <a:cubicBezTo>
                      <a:pt x="16" y="54"/>
                      <a:pt x="16" y="54"/>
                      <a:pt x="16" y="54"/>
                    </a:cubicBezTo>
                    <a:cubicBezTo>
                      <a:pt x="16" y="56"/>
                      <a:pt x="15" y="58"/>
                      <a:pt x="12" y="59"/>
                    </a:cubicBezTo>
                    <a:cubicBezTo>
                      <a:pt x="12" y="60"/>
                      <a:pt x="11" y="60"/>
                      <a:pt x="10"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0" name="Freeform 2356"/>
              <p:cNvSpPr>
                <a:spLocks noEditPoints="1"/>
              </p:cNvSpPr>
              <p:nvPr/>
            </p:nvSpPr>
            <p:spPr bwMode="auto">
              <a:xfrm>
                <a:off x="2556" y="2000"/>
                <a:ext cx="64" cy="85"/>
              </a:xfrm>
              <a:custGeom>
                <a:avLst/>
                <a:gdLst>
                  <a:gd name="T0" fmla="*/ 18 w 46"/>
                  <a:gd name="T1" fmla="*/ 0 h 62"/>
                  <a:gd name="T2" fmla="*/ 26 w 46"/>
                  <a:gd name="T3" fmla="*/ 4 h 62"/>
                  <a:gd name="T4" fmla="*/ 31 w 46"/>
                  <a:gd name="T5" fmla="*/ 6 h 62"/>
                  <a:gd name="T6" fmla="*/ 34 w 46"/>
                  <a:gd name="T7" fmla="*/ 5 h 62"/>
                  <a:gd name="T8" fmla="*/ 41 w 46"/>
                  <a:gd name="T9" fmla="*/ 3 h 62"/>
                  <a:gd name="T10" fmla="*/ 42 w 46"/>
                  <a:gd name="T11" fmla="*/ 4 h 62"/>
                  <a:gd name="T12" fmla="*/ 43 w 46"/>
                  <a:gd name="T13" fmla="*/ 19 h 62"/>
                  <a:gd name="T14" fmla="*/ 36 w 46"/>
                  <a:gd name="T15" fmla="*/ 37 h 62"/>
                  <a:gd name="T16" fmla="*/ 27 w 46"/>
                  <a:gd name="T17" fmla="*/ 43 h 62"/>
                  <a:gd name="T18" fmla="*/ 27 w 46"/>
                  <a:gd name="T19" fmla="*/ 43 h 62"/>
                  <a:gd name="T20" fmla="*/ 14 w 46"/>
                  <a:gd name="T21" fmla="*/ 42 h 62"/>
                  <a:gd name="T22" fmla="*/ 15 w 46"/>
                  <a:gd name="T23" fmla="*/ 47 h 62"/>
                  <a:gd name="T24" fmla="*/ 18 w 46"/>
                  <a:gd name="T25" fmla="*/ 55 h 62"/>
                  <a:gd name="T26" fmla="*/ 14 w 46"/>
                  <a:gd name="T27" fmla="*/ 61 h 62"/>
                  <a:gd name="T28" fmla="*/ 11 w 46"/>
                  <a:gd name="T29" fmla="*/ 62 h 62"/>
                  <a:gd name="T30" fmla="*/ 7 w 46"/>
                  <a:gd name="T31" fmla="*/ 60 h 62"/>
                  <a:gd name="T32" fmla="*/ 1 w 46"/>
                  <a:gd name="T33" fmla="*/ 42 h 62"/>
                  <a:gd name="T34" fmla="*/ 1 w 46"/>
                  <a:gd name="T35" fmla="*/ 30 h 62"/>
                  <a:gd name="T36" fmla="*/ 2 w 46"/>
                  <a:gd name="T37" fmla="*/ 18 h 62"/>
                  <a:gd name="T38" fmla="*/ 5 w 46"/>
                  <a:gd name="T39" fmla="*/ 14 h 62"/>
                  <a:gd name="T40" fmla="*/ 8 w 46"/>
                  <a:gd name="T41" fmla="*/ 13 h 62"/>
                  <a:gd name="T42" fmla="*/ 9 w 46"/>
                  <a:gd name="T43" fmla="*/ 13 h 62"/>
                  <a:gd name="T44" fmla="*/ 7 w 46"/>
                  <a:gd name="T45" fmla="*/ 7 h 62"/>
                  <a:gd name="T46" fmla="*/ 8 w 46"/>
                  <a:gd name="T47" fmla="*/ 1 h 62"/>
                  <a:gd name="T48" fmla="*/ 18 w 46"/>
                  <a:gd name="T49" fmla="*/ 0 h 62"/>
                  <a:gd name="T50" fmla="*/ 17 w 46"/>
                  <a:gd name="T51" fmla="*/ 2 h 62"/>
                  <a:gd name="T52" fmla="*/ 8 w 46"/>
                  <a:gd name="T53" fmla="*/ 2 h 62"/>
                  <a:gd name="T54" fmla="*/ 8 w 46"/>
                  <a:gd name="T55" fmla="*/ 6 h 62"/>
                  <a:gd name="T56" fmla="*/ 8 w 46"/>
                  <a:gd name="T57" fmla="*/ 7 h 62"/>
                  <a:gd name="T58" fmla="*/ 8 w 46"/>
                  <a:gd name="T59" fmla="*/ 7 h 62"/>
                  <a:gd name="T60" fmla="*/ 10 w 46"/>
                  <a:gd name="T61" fmla="*/ 12 h 62"/>
                  <a:gd name="T62" fmla="*/ 10 w 46"/>
                  <a:gd name="T63" fmla="*/ 14 h 62"/>
                  <a:gd name="T64" fmla="*/ 9 w 46"/>
                  <a:gd name="T65" fmla="*/ 14 h 62"/>
                  <a:gd name="T66" fmla="*/ 8 w 46"/>
                  <a:gd name="T67" fmla="*/ 15 h 62"/>
                  <a:gd name="T68" fmla="*/ 6 w 46"/>
                  <a:gd name="T69" fmla="*/ 15 h 62"/>
                  <a:gd name="T70" fmla="*/ 4 w 46"/>
                  <a:gd name="T71" fmla="*/ 18 h 62"/>
                  <a:gd name="T72" fmla="*/ 4 w 46"/>
                  <a:gd name="T73" fmla="*/ 19 h 62"/>
                  <a:gd name="T74" fmla="*/ 4 w 46"/>
                  <a:gd name="T75" fmla="*/ 19 h 62"/>
                  <a:gd name="T76" fmla="*/ 2 w 46"/>
                  <a:gd name="T77" fmla="*/ 30 h 62"/>
                  <a:gd name="T78" fmla="*/ 2 w 46"/>
                  <a:gd name="T79" fmla="*/ 42 h 62"/>
                  <a:gd name="T80" fmla="*/ 8 w 46"/>
                  <a:gd name="T81" fmla="*/ 59 h 62"/>
                  <a:gd name="T82" fmla="*/ 8 w 46"/>
                  <a:gd name="T83" fmla="*/ 59 h 62"/>
                  <a:gd name="T84" fmla="*/ 8 w 46"/>
                  <a:gd name="T85" fmla="*/ 59 h 62"/>
                  <a:gd name="T86" fmla="*/ 11 w 46"/>
                  <a:gd name="T87" fmla="*/ 61 h 62"/>
                  <a:gd name="T88" fmla="*/ 13 w 46"/>
                  <a:gd name="T89" fmla="*/ 60 h 62"/>
                  <a:gd name="T90" fmla="*/ 17 w 46"/>
                  <a:gd name="T91" fmla="*/ 55 h 62"/>
                  <a:gd name="T92" fmla="*/ 14 w 46"/>
                  <a:gd name="T93" fmla="*/ 48 h 62"/>
                  <a:gd name="T94" fmla="*/ 13 w 46"/>
                  <a:gd name="T95" fmla="*/ 41 h 62"/>
                  <a:gd name="T96" fmla="*/ 14 w 46"/>
                  <a:gd name="T97" fmla="*/ 41 h 62"/>
                  <a:gd name="T98" fmla="*/ 27 w 46"/>
                  <a:gd name="T99" fmla="*/ 41 h 62"/>
                  <a:gd name="T100" fmla="*/ 27 w 46"/>
                  <a:gd name="T101" fmla="*/ 41 h 62"/>
                  <a:gd name="T102" fmla="*/ 35 w 46"/>
                  <a:gd name="T103" fmla="*/ 36 h 62"/>
                  <a:gd name="T104" fmla="*/ 42 w 46"/>
                  <a:gd name="T105" fmla="*/ 18 h 62"/>
                  <a:gd name="T106" fmla="*/ 42 w 46"/>
                  <a:gd name="T107" fmla="*/ 5 h 62"/>
                  <a:gd name="T108" fmla="*/ 42 w 46"/>
                  <a:gd name="T109" fmla="*/ 5 h 62"/>
                  <a:gd name="T110" fmla="*/ 42 w 46"/>
                  <a:gd name="T111" fmla="*/ 5 h 62"/>
                  <a:gd name="T112" fmla="*/ 41 w 46"/>
                  <a:gd name="T113" fmla="*/ 5 h 62"/>
                  <a:gd name="T114" fmla="*/ 35 w 46"/>
                  <a:gd name="T115" fmla="*/ 6 h 62"/>
                  <a:gd name="T116" fmla="*/ 31 w 46"/>
                  <a:gd name="T117" fmla="*/ 7 h 62"/>
                  <a:gd name="T118" fmla="*/ 25 w 46"/>
                  <a:gd name="T119" fmla="*/ 5 h 62"/>
                  <a:gd name="T120" fmla="*/ 17 w 46"/>
                  <a:gd name="T121"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62">
                    <a:moveTo>
                      <a:pt x="18" y="0"/>
                    </a:moveTo>
                    <a:cubicBezTo>
                      <a:pt x="26" y="4"/>
                      <a:pt x="26" y="4"/>
                      <a:pt x="26" y="4"/>
                    </a:cubicBezTo>
                    <a:cubicBezTo>
                      <a:pt x="27" y="5"/>
                      <a:pt x="29" y="6"/>
                      <a:pt x="31" y="6"/>
                    </a:cubicBezTo>
                    <a:cubicBezTo>
                      <a:pt x="32" y="6"/>
                      <a:pt x="33" y="5"/>
                      <a:pt x="34" y="5"/>
                    </a:cubicBezTo>
                    <a:cubicBezTo>
                      <a:pt x="37" y="4"/>
                      <a:pt x="39" y="3"/>
                      <a:pt x="41" y="3"/>
                    </a:cubicBezTo>
                    <a:cubicBezTo>
                      <a:pt x="41" y="3"/>
                      <a:pt x="42" y="3"/>
                      <a:pt x="42" y="4"/>
                    </a:cubicBezTo>
                    <a:cubicBezTo>
                      <a:pt x="46" y="5"/>
                      <a:pt x="46" y="10"/>
                      <a:pt x="43" y="19"/>
                    </a:cubicBezTo>
                    <a:cubicBezTo>
                      <a:pt x="36" y="37"/>
                      <a:pt x="36" y="37"/>
                      <a:pt x="36" y="37"/>
                    </a:cubicBezTo>
                    <a:cubicBezTo>
                      <a:pt x="34" y="41"/>
                      <a:pt x="31" y="43"/>
                      <a:pt x="27" y="43"/>
                    </a:cubicBezTo>
                    <a:cubicBezTo>
                      <a:pt x="27" y="43"/>
                      <a:pt x="27" y="43"/>
                      <a:pt x="27" y="43"/>
                    </a:cubicBezTo>
                    <a:cubicBezTo>
                      <a:pt x="14" y="42"/>
                      <a:pt x="14" y="42"/>
                      <a:pt x="14" y="42"/>
                    </a:cubicBezTo>
                    <a:cubicBezTo>
                      <a:pt x="13" y="42"/>
                      <a:pt x="14" y="44"/>
                      <a:pt x="15" y="47"/>
                    </a:cubicBezTo>
                    <a:cubicBezTo>
                      <a:pt x="18" y="55"/>
                      <a:pt x="18" y="55"/>
                      <a:pt x="18" y="55"/>
                    </a:cubicBezTo>
                    <a:cubicBezTo>
                      <a:pt x="18" y="57"/>
                      <a:pt x="16" y="59"/>
                      <a:pt x="14" y="61"/>
                    </a:cubicBezTo>
                    <a:cubicBezTo>
                      <a:pt x="13" y="62"/>
                      <a:pt x="12" y="62"/>
                      <a:pt x="11" y="62"/>
                    </a:cubicBezTo>
                    <a:cubicBezTo>
                      <a:pt x="9" y="62"/>
                      <a:pt x="8" y="61"/>
                      <a:pt x="7" y="60"/>
                    </a:cubicBezTo>
                    <a:cubicBezTo>
                      <a:pt x="5" y="58"/>
                      <a:pt x="3" y="52"/>
                      <a:pt x="1" y="42"/>
                    </a:cubicBezTo>
                    <a:cubicBezTo>
                      <a:pt x="0" y="39"/>
                      <a:pt x="0" y="35"/>
                      <a:pt x="1" y="30"/>
                    </a:cubicBezTo>
                    <a:cubicBezTo>
                      <a:pt x="2" y="18"/>
                      <a:pt x="2" y="18"/>
                      <a:pt x="2" y="18"/>
                    </a:cubicBezTo>
                    <a:cubicBezTo>
                      <a:pt x="2" y="16"/>
                      <a:pt x="3" y="14"/>
                      <a:pt x="5" y="14"/>
                    </a:cubicBezTo>
                    <a:cubicBezTo>
                      <a:pt x="8" y="13"/>
                      <a:pt x="8" y="13"/>
                      <a:pt x="8" y="13"/>
                    </a:cubicBezTo>
                    <a:cubicBezTo>
                      <a:pt x="9" y="13"/>
                      <a:pt x="9" y="13"/>
                      <a:pt x="9" y="13"/>
                    </a:cubicBezTo>
                    <a:cubicBezTo>
                      <a:pt x="7" y="7"/>
                      <a:pt x="7" y="7"/>
                      <a:pt x="7" y="7"/>
                    </a:cubicBezTo>
                    <a:cubicBezTo>
                      <a:pt x="6" y="5"/>
                      <a:pt x="6" y="3"/>
                      <a:pt x="8" y="1"/>
                    </a:cubicBezTo>
                    <a:cubicBezTo>
                      <a:pt x="18" y="0"/>
                      <a:pt x="18" y="0"/>
                      <a:pt x="18" y="0"/>
                    </a:cubicBezTo>
                    <a:moveTo>
                      <a:pt x="17" y="2"/>
                    </a:moveTo>
                    <a:cubicBezTo>
                      <a:pt x="8" y="2"/>
                      <a:pt x="8" y="2"/>
                      <a:pt x="8" y="2"/>
                    </a:cubicBezTo>
                    <a:cubicBezTo>
                      <a:pt x="8" y="4"/>
                      <a:pt x="7" y="5"/>
                      <a:pt x="8" y="6"/>
                    </a:cubicBezTo>
                    <a:cubicBezTo>
                      <a:pt x="8" y="7"/>
                      <a:pt x="8" y="7"/>
                      <a:pt x="8" y="7"/>
                    </a:cubicBezTo>
                    <a:cubicBezTo>
                      <a:pt x="8" y="7"/>
                      <a:pt x="8" y="7"/>
                      <a:pt x="8" y="7"/>
                    </a:cubicBezTo>
                    <a:cubicBezTo>
                      <a:pt x="10" y="12"/>
                      <a:pt x="10" y="12"/>
                      <a:pt x="10" y="12"/>
                    </a:cubicBezTo>
                    <a:cubicBezTo>
                      <a:pt x="10" y="14"/>
                      <a:pt x="10" y="14"/>
                      <a:pt x="10" y="14"/>
                    </a:cubicBezTo>
                    <a:cubicBezTo>
                      <a:pt x="9" y="14"/>
                      <a:pt x="9" y="14"/>
                      <a:pt x="9" y="14"/>
                    </a:cubicBezTo>
                    <a:cubicBezTo>
                      <a:pt x="8" y="15"/>
                      <a:pt x="8" y="15"/>
                      <a:pt x="8" y="15"/>
                    </a:cubicBezTo>
                    <a:cubicBezTo>
                      <a:pt x="6" y="15"/>
                      <a:pt x="6" y="15"/>
                      <a:pt x="6" y="15"/>
                    </a:cubicBezTo>
                    <a:cubicBezTo>
                      <a:pt x="4" y="16"/>
                      <a:pt x="4" y="17"/>
                      <a:pt x="4" y="18"/>
                    </a:cubicBezTo>
                    <a:cubicBezTo>
                      <a:pt x="4" y="19"/>
                      <a:pt x="4" y="19"/>
                      <a:pt x="4" y="19"/>
                    </a:cubicBezTo>
                    <a:cubicBezTo>
                      <a:pt x="4" y="19"/>
                      <a:pt x="4" y="19"/>
                      <a:pt x="4" y="19"/>
                    </a:cubicBezTo>
                    <a:cubicBezTo>
                      <a:pt x="2" y="30"/>
                      <a:pt x="2" y="30"/>
                      <a:pt x="2" y="30"/>
                    </a:cubicBezTo>
                    <a:cubicBezTo>
                      <a:pt x="1" y="35"/>
                      <a:pt x="1" y="39"/>
                      <a:pt x="2" y="42"/>
                    </a:cubicBezTo>
                    <a:cubicBezTo>
                      <a:pt x="4" y="51"/>
                      <a:pt x="6" y="57"/>
                      <a:pt x="8" y="59"/>
                    </a:cubicBezTo>
                    <a:cubicBezTo>
                      <a:pt x="8" y="59"/>
                      <a:pt x="8" y="59"/>
                      <a:pt x="8" y="59"/>
                    </a:cubicBezTo>
                    <a:cubicBezTo>
                      <a:pt x="8" y="59"/>
                      <a:pt x="8" y="59"/>
                      <a:pt x="8" y="59"/>
                    </a:cubicBezTo>
                    <a:cubicBezTo>
                      <a:pt x="9" y="60"/>
                      <a:pt x="10" y="61"/>
                      <a:pt x="11" y="61"/>
                    </a:cubicBezTo>
                    <a:cubicBezTo>
                      <a:pt x="12" y="61"/>
                      <a:pt x="12" y="60"/>
                      <a:pt x="13" y="60"/>
                    </a:cubicBezTo>
                    <a:cubicBezTo>
                      <a:pt x="15" y="58"/>
                      <a:pt x="16" y="56"/>
                      <a:pt x="17" y="55"/>
                    </a:cubicBezTo>
                    <a:cubicBezTo>
                      <a:pt x="14" y="48"/>
                      <a:pt x="14" y="48"/>
                      <a:pt x="14" y="48"/>
                    </a:cubicBezTo>
                    <a:cubicBezTo>
                      <a:pt x="12" y="43"/>
                      <a:pt x="12" y="42"/>
                      <a:pt x="13" y="41"/>
                    </a:cubicBezTo>
                    <a:cubicBezTo>
                      <a:pt x="13" y="41"/>
                      <a:pt x="13" y="41"/>
                      <a:pt x="14" y="41"/>
                    </a:cubicBezTo>
                    <a:cubicBezTo>
                      <a:pt x="27" y="41"/>
                      <a:pt x="27" y="41"/>
                      <a:pt x="27" y="41"/>
                    </a:cubicBezTo>
                    <a:cubicBezTo>
                      <a:pt x="27" y="41"/>
                      <a:pt x="27" y="41"/>
                      <a:pt x="27" y="41"/>
                    </a:cubicBezTo>
                    <a:cubicBezTo>
                      <a:pt x="30" y="41"/>
                      <a:pt x="33" y="40"/>
                      <a:pt x="35" y="36"/>
                    </a:cubicBezTo>
                    <a:cubicBezTo>
                      <a:pt x="42" y="18"/>
                      <a:pt x="42" y="18"/>
                      <a:pt x="42" y="18"/>
                    </a:cubicBezTo>
                    <a:cubicBezTo>
                      <a:pt x="44" y="10"/>
                      <a:pt x="44" y="6"/>
                      <a:pt x="42" y="5"/>
                    </a:cubicBezTo>
                    <a:cubicBezTo>
                      <a:pt x="42" y="5"/>
                      <a:pt x="42" y="5"/>
                      <a:pt x="42" y="5"/>
                    </a:cubicBezTo>
                    <a:cubicBezTo>
                      <a:pt x="42" y="5"/>
                      <a:pt x="42" y="5"/>
                      <a:pt x="42" y="5"/>
                    </a:cubicBezTo>
                    <a:cubicBezTo>
                      <a:pt x="41" y="5"/>
                      <a:pt x="41" y="5"/>
                      <a:pt x="41" y="5"/>
                    </a:cubicBezTo>
                    <a:cubicBezTo>
                      <a:pt x="39" y="5"/>
                      <a:pt x="37" y="6"/>
                      <a:pt x="35" y="6"/>
                    </a:cubicBezTo>
                    <a:cubicBezTo>
                      <a:pt x="33" y="7"/>
                      <a:pt x="32" y="7"/>
                      <a:pt x="31" y="7"/>
                    </a:cubicBezTo>
                    <a:cubicBezTo>
                      <a:pt x="29" y="7"/>
                      <a:pt x="27" y="6"/>
                      <a:pt x="25" y="5"/>
                    </a:cubicBezTo>
                    <a:cubicBezTo>
                      <a:pt x="17" y="2"/>
                      <a:pt x="17" y="2"/>
                      <a:pt x="17"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1" name="Freeform 2357"/>
              <p:cNvSpPr>
                <a:spLocks/>
              </p:cNvSpPr>
              <p:nvPr/>
            </p:nvSpPr>
            <p:spPr bwMode="auto">
              <a:xfrm>
                <a:off x="2626" y="2014"/>
                <a:ext cx="358" cy="409"/>
              </a:xfrm>
              <a:custGeom>
                <a:avLst/>
                <a:gdLst>
                  <a:gd name="T0" fmla="*/ 169 w 260"/>
                  <a:gd name="T1" fmla="*/ 265 h 297"/>
                  <a:gd name="T2" fmla="*/ 140 w 260"/>
                  <a:gd name="T3" fmla="*/ 240 h 297"/>
                  <a:gd name="T4" fmla="*/ 124 w 260"/>
                  <a:gd name="T5" fmla="*/ 248 h 297"/>
                  <a:gd name="T6" fmla="*/ 116 w 260"/>
                  <a:gd name="T7" fmla="*/ 228 h 297"/>
                  <a:gd name="T8" fmla="*/ 131 w 260"/>
                  <a:gd name="T9" fmla="*/ 233 h 297"/>
                  <a:gd name="T10" fmla="*/ 149 w 260"/>
                  <a:gd name="T11" fmla="*/ 226 h 297"/>
                  <a:gd name="T12" fmla="*/ 159 w 260"/>
                  <a:gd name="T13" fmla="*/ 180 h 297"/>
                  <a:gd name="T14" fmla="*/ 124 w 260"/>
                  <a:gd name="T15" fmla="*/ 146 h 297"/>
                  <a:gd name="T16" fmla="*/ 132 w 260"/>
                  <a:gd name="T17" fmla="*/ 136 h 297"/>
                  <a:gd name="T18" fmla="*/ 113 w 260"/>
                  <a:gd name="T19" fmla="*/ 110 h 297"/>
                  <a:gd name="T20" fmla="*/ 101 w 260"/>
                  <a:gd name="T21" fmla="*/ 115 h 297"/>
                  <a:gd name="T22" fmla="*/ 82 w 260"/>
                  <a:gd name="T23" fmla="*/ 119 h 297"/>
                  <a:gd name="T24" fmla="*/ 33 w 260"/>
                  <a:gd name="T25" fmla="*/ 102 h 297"/>
                  <a:gd name="T26" fmla="*/ 9 w 260"/>
                  <a:gd name="T27" fmla="*/ 90 h 297"/>
                  <a:gd name="T28" fmla="*/ 25 w 260"/>
                  <a:gd name="T29" fmla="*/ 87 h 297"/>
                  <a:gd name="T30" fmla="*/ 1 w 260"/>
                  <a:gd name="T31" fmla="*/ 60 h 297"/>
                  <a:gd name="T32" fmla="*/ 4 w 260"/>
                  <a:gd name="T33" fmla="*/ 50 h 297"/>
                  <a:gd name="T34" fmla="*/ 38 w 260"/>
                  <a:gd name="T35" fmla="*/ 1 h 297"/>
                  <a:gd name="T36" fmla="*/ 33 w 260"/>
                  <a:gd name="T37" fmla="*/ 44 h 297"/>
                  <a:gd name="T38" fmla="*/ 40 w 260"/>
                  <a:gd name="T39" fmla="*/ 77 h 297"/>
                  <a:gd name="T40" fmla="*/ 49 w 260"/>
                  <a:gd name="T41" fmla="*/ 83 h 297"/>
                  <a:gd name="T42" fmla="*/ 51 w 260"/>
                  <a:gd name="T43" fmla="*/ 50 h 297"/>
                  <a:gd name="T44" fmla="*/ 45 w 260"/>
                  <a:gd name="T45" fmla="*/ 28 h 297"/>
                  <a:gd name="T46" fmla="*/ 54 w 260"/>
                  <a:gd name="T47" fmla="*/ 10 h 297"/>
                  <a:gd name="T48" fmla="*/ 79 w 260"/>
                  <a:gd name="T49" fmla="*/ 51 h 297"/>
                  <a:gd name="T50" fmla="*/ 94 w 260"/>
                  <a:gd name="T51" fmla="*/ 48 h 297"/>
                  <a:gd name="T52" fmla="*/ 105 w 260"/>
                  <a:gd name="T53" fmla="*/ 55 h 297"/>
                  <a:gd name="T54" fmla="*/ 133 w 260"/>
                  <a:gd name="T55" fmla="*/ 43 h 297"/>
                  <a:gd name="T56" fmla="*/ 140 w 260"/>
                  <a:gd name="T57" fmla="*/ 72 h 297"/>
                  <a:gd name="T58" fmla="*/ 160 w 260"/>
                  <a:gd name="T59" fmla="*/ 71 h 297"/>
                  <a:gd name="T60" fmla="*/ 166 w 260"/>
                  <a:gd name="T61" fmla="*/ 88 h 297"/>
                  <a:gd name="T62" fmla="*/ 177 w 260"/>
                  <a:gd name="T63" fmla="*/ 96 h 297"/>
                  <a:gd name="T64" fmla="*/ 188 w 260"/>
                  <a:gd name="T65" fmla="*/ 93 h 297"/>
                  <a:gd name="T66" fmla="*/ 191 w 260"/>
                  <a:gd name="T67" fmla="*/ 103 h 297"/>
                  <a:gd name="T68" fmla="*/ 202 w 260"/>
                  <a:gd name="T69" fmla="*/ 108 h 297"/>
                  <a:gd name="T70" fmla="*/ 198 w 260"/>
                  <a:gd name="T71" fmla="*/ 124 h 297"/>
                  <a:gd name="T72" fmla="*/ 209 w 260"/>
                  <a:gd name="T73" fmla="*/ 135 h 297"/>
                  <a:gd name="T74" fmla="*/ 198 w 260"/>
                  <a:gd name="T75" fmla="*/ 140 h 297"/>
                  <a:gd name="T76" fmla="*/ 210 w 260"/>
                  <a:gd name="T77" fmla="*/ 164 h 297"/>
                  <a:gd name="T78" fmla="*/ 235 w 260"/>
                  <a:gd name="T79" fmla="*/ 172 h 297"/>
                  <a:gd name="T80" fmla="*/ 241 w 260"/>
                  <a:gd name="T81" fmla="*/ 188 h 297"/>
                  <a:gd name="T82" fmla="*/ 247 w 260"/>
                  <a:gd name="T83" fmla="*/ 192 h 297"/>
                  <a:gd name="T84" fmla="*/ 253 w 260"/>
                  <a:gd name="T85" fmla="*/ 202 h 297"/>
                  <a:gd name="T86" fmla="*/ 244 w 260"/>
                  <a:gd name="T87" fmla="*/ 214 h 297"/>
                  <a:gd name="T88" fmla="*/ 235 w 260"/>
                  <a:gd name="T89" fmla="*/ 225 h 297"/>
                  <a:gd name="T90" fmla="*/ 227 w 260"/>
                  <a:gd name="T91" fmla="*/ 217 h 297"/>
                  <a:gd name="T92" fmla="*/ 203 w 260"/>
                  <a:gd name="T93" fmla="*/ 205 h 297"/>
                  <a:gd name="T94" fmla="*/ 199 w 260"/>
                  <a:gd name="T95" fmla="*/ 206 h 297"/>
                  <a:gd name="T96" fmla="*/ 224 w 260"/>
                  <a:gd name="T97" fmla="*/ 247 h 297"/>
                  <a:gd name="T98" fmla="*/ 226 w 260"/>
                  <a:gd name="T99" fmla="*/ 259 h 297"/>
                  <a:gd name="T100" fmla="*/ 226 w 260"/>
                  <a:gd name="T101" fmla="*/ 276 h 297"/>
                  <a:gd name="T102" fmla="*/ 207 w 260"/>
                  <a:gd name="T103" fmla="*/ 266 h 297"/>
                  <a:gd name="T104" fmla="*/ 200 w 260"/>
                  <a:gd name="T105" fmla="*/ 260 h 297"/>
                  <a:gd name="T106" fmla="*/ 205 w 260"/>
                  <a:gd name="T107" fmla="*/ 27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0" h="297">
                    <a:moveTo>
                      <a:pt x="215" y="297"/>
                    </a:moveTo>
                    <a:cubicBezTo>
                      <a:pt x="214" y="297"/>
                      <a:pt x="213" y="296"/>
                      <a:pt x="212" y="296"/>
                    </a:cubicBezTo>
                    <a:cubicBezTo>
                      <a:pt x="205" y="293"/>
                      <a:pt x="197" y="290"/>
                      <a:pt x="190" y="286"/>
                    </a:cubicBezTo>
                    <a:cubicBezTo>
                      <a:pt x="180" y="280"/>
                      <a:pt x="174" y="275"/>
                      <a:pt x="170" y="271"/>
                    </a:cubicBezTo>
                    <a:cubicBezTo>
                      <a:pt x="169" y="270"/>
                      <a:pt x="169" y="269"/>
                      <a:pt x="169" y="268"/>
                    </a:cubicBezTo>
                    <a:cubicBezTo>
                      <a:pt x="169" y="265"/>
                      <a:pt x="169" y="265"/>
                      <a:pt x="169" y="265"/>
                    </a:cubicBezTo>
                    <a:cubicBezTo>
                      <a:pt x="169" y="263"/>
                      <a:pt x="167" y="260"/>
                      <a:pt x="162" y="257"/>
                    </a:cubicBezTo>
                    <a:cubicBezTo>
                      <a:pt x="158" y="253"/>
                      <a:pt x="158" y="253"/>
                      <a:pt x="158" y="253"/>
                    </a:cubicBezTo>
                    <a:cubicBezTo>
                      <a:pt x="155" y="247"/>
                      <a:pt x="155" y="247"/>
                      <a:pt x="155" y="247"/>
                    </a:cubicBezTo>
                    <a:cubicBezTo>
                      <a:pt x="152" y="241"/>
                      <a:pt x="148" y="239"/>
                      <a:pt x="146" y="239"/>
                    </a:cubicBezTo>
                    <a:cubicBezTo>
                      <a:pt x="141" y="239"/>
                      <a:pt x="141" y="239"/>
                      <a:pt x="141" y="239"/>
                    </a:cubicBezTo>
                    <a:cubicBezTo>
                      <a:pt x="140" y="240"/>
                      <a:pt x="140" y="240"/>
                      <a:pt x="140" y="240"/>
                    </a:cubicBezTo>
                    <a:cubicBezTo>
                      <a:pt x="140" y="241"/>
                      <a:pt x="140" y="242"/>
                      <a:pt x="141" y="244"/>
                    </a:cubicBezTo>
                    <a:cubicBezTo>
                      <a:pt x="142" y="245"/>
                      <a:pt x="142" y="245"/>
                      <a:pt x="142" y="245"/>
                    </a:cubicBezTo>
                    <a:cubicBezTo>
                      <a:pt x="142" y="246"/>
                      <a:pt x="142" y="246"/>
                      <a:pt x="142" y="246"/>
                    </a:cubicBezTo>
                    <a:cubicBezTo>
                      <a:pt x="138" y="245"/>
                      <a:pt x="138" y="245"/>
                      <a:pt x="138" y="245"/>
                    </a:cubicBezTo>
                    <a:cubicBezTo>
                      <a:pt x="130" y="246"/>
                      <a:pt x="130" y="246"/>
                      <a:pt x="130" y="246"/>
                    </a:cubicBezTo>
                    <a:cubicBezTo>
                      <a:pt x="124" y="248"/>
                      <a:pt x="124" y="248"/>
                      <a:pt x="124" y="248"/>
                    </a:cubicBezTo>
                    <a:cubicBezTo>
                      <a:pt x="115" y="247"/>
                      <a:pt x="115" y="247"/>
                      <a:pt x="115" y="247"/>
                    </a:cubicBezTo>
                    <a:cubicBezTo>
                      <a:pt x="113" y="246"/>
                      <a:pt x="110" y="244"/>
                      <a:pt x="109" y="243"/>
                    </a:cubicBezTo>
                    <a:cubicBezTo>
                      <a:pt x="108" y="240"/>
                      <a:pt x="108" y="238"/>
                      <a:pt x="110" y="236"/>
                    </a:cubicBezTo>
                    <a:cubicBezTo>
                      <a:pt x="111" y="235"/>
                      <a:pt x="111" y="235"/>
                      <a:pt x="111" y="235"/>
                    </a:cubicBezTo>
                    <a:cubicBezTo>
                      <a:pt x="112" y="235"/>
                      <a:pt x="113" y="234"/>
                      <a:pt x="114" y="233"/>
                    </a:cubicBezTo>
                    <a:cubicBezTo>
                      <a:pt x="116" y="231"/>
                      <a:pt x="118" y="230"/>
                      <a:pt x="116" y="228"/>
                    </a:cubicBezTo>
                    <a:cubicBezTo>
                      <a:pt x="116" y="228"/>
                      <a:pt x="116" y="227"/>
                      <a:pt x="116" y="227"/>
                    </a:cubicBezTo>
                    <a:cubicBezTo>
                      <a:pt x="116" y="227"/>
                      <a:pt x="117" y="227"/>
                      <a:pt x="118" y="227"/>
                    </a:cubicBezTo>
                    <a:cubicBezTo>
                      <a:pt x="118" y="227"/>
                      <a:pt x="119" y="227"/>
                      <a:pt x="119" y="227"/>
                    </a:cubicBezTo>
                    <a:cubicBezTo>
                      <a:pt x="125" y="228"/>
                      <a:pt x="125" y="228"/>
                      <a:pt x="125" y="228"/>
                    </a:cubicBezTo>
                    <a:cubicBezTo>
                      <a:pt x="127" y="228"/>
                      <a:pt x="127" y="228"/>
                      <a:pt x="129" y="229"/>
                    </a:cubicBezTo>
                    <a:cubicBezTo>
                      <a:pt x="130" y="231"/>
                      <a:pt x="131" y="232"/>
                      <a:pt x="131" y="233"/>
                    </a:cubicBezTo>
                    <a:cubicBezTo>
                      <a:pt x="131" y="234"/>
                      <a:pt x="131" y="236"/>
                      <a:pt x="132" y="236"/>
                    </a:cubicBezTo>
                    <a:cubicBezTo>
                      <a:pt x="133" y="236"/>
                      <a:pt x="134" y="235"/>
                      <a:pt x="134" y="231"/>
                    </a:cubicBezTo>
                    <a:cubicBezTo>
                      <a:pt x="134" y="230"/>
                      <a:pt x="135" y="229"/>
                      <a:pt x="137" y="228"/>
                    </a:cubicBezTo>
                    <a:cubicBezTo>
                      <a:pt x="143" y="225"/>
                      <a:pt x="143" y="225"/>
                      <a:pt x="143" y="225"/>
                    </a:cubicBezTo>
                    <a:cubicBezTo>
                      <a:pt x="147" y="226"/>
                      <a:pt x="147" y="226"/>
                      <a:pt x="147" y="226"/>
                    </a:cubicBezTo>
                    <a:cubicBezTo>
                      <a:pt x="148" y="226"/>
                      <a:pt x="149" y="226"/>
                      <a:pt x="149" y="226"/>
                    </a:cubicBezTo>
                    <a:cubicBezTo>
                      <a:pt x="151" y="226"/>
                      <a:pt x="152" y="225"/>
                      <a:pt x="152" y="224"/>
                    </a:cubicBezTo>
                    <a:cubicBezTo>
                      <a:pt x="152" y="222"/>
                      <a:pt x="150" y="219"/>
                      <a:pt x="147" y="215"/>
                    </a:cubicBezTo>
                    <a:cubicBezTo>
                      <a:pt x="144" y="212"/>
                      <a:pt x="143" y="210"/>
                      <a:pt x="143" y="208"/>
                    </a:cubicBezTo>
                    <a:cubicBezTo>
                      <a:pt x="144" y="207"/>
                      <a:pt x="146" y="205"/>
                      <a:pt x="150" y="203"/>
                    </a:cubicBezTo>
                    <a:cubicBezTo>
                      <a:pt x="153" y="201"/>
                      <a:pt x="155" y="199"/>
                      <a:pt x="154" y="196"/>
                    </a:cubicBezTo>
                    <a:cubicBezTo>
                      <a:pt x="158" y="195"/>
                      <a:pt x="159" y="190"/>
                      <a:pt x="159" y="180"/>
                    </a:cubicBezTo>
                    <a:cubicBezTo>
                      <a:pt x="156" y="168"/>
                      <a:pt x="156" y="168"/>
                      <a:pt x="156" y="168"/>
                    </a:cubicBezTo>
                    <a:cubicBezTo>
                      <a:pt x="153" y="161"/>
                      <a:pt x="153" y="161"/>
                      <a:pt x="153" y="161"/>
                    </a:cubicBezTo>
                    <a:cubicBezTo>
                      <a:pt x="144" y="148"/>
                      <a:pt x="144" y="148"/>
                      <a:pt x="144" y="148"/>
                    </a:cubicBezTo>
                    <a:cubicBezTo>
                      <a:pt x="140" y="143"/>
                      <a:pt x="138" y="140"/>
                      <a:pt x="136" y="140"/>
                    </a:cubicBezTo>
                    <a:cubicBezTo>
                      <a:pt x="135" y="140"/>
                      <a:pt x="135" y="141"/>
                      <a:pt x="134" y="141"/>
                    </a:cubicBezTo>
                    <a:cubicBezTo>
                      <a:pt x="130" y="145"/>
                      <a:pt x="127" y="146"/>
                      <a:pt x="124" y="146"/>
                    </a:cubicBezTo>
                    <a:cubicBezTo>
                      <a:pt x="123" y="146"/>
                      <a:pt x="123" y="146"/>
                      <a:pt x="122" y="145"/>
                    </a:cubicBezTo>
                    <a:cubicBezTo>
                      <a:pt x="121" y="144"/>
                      <a:pt x="122" y="142"/>
                      <a:pt x="123" y="139"/>
                    </a:cubicBezTo>
                    <a:cubicBezTo>
                      <a:pt x="123" y="138"/>
                      <a:pt x="123" y="137"/>
                      <a:pt x="127" y="137"/>
                    </a:cubicBezTo>
                    <a:cubicBezTo>
                      <a:pt x="131" y="136"/>
                      <a:pt x="131" y="136"/>
                      <a:pt x="131" y="136"/>
                    </a:cubicBezTo>
                    <a:cubicBezTo>
                      <a:pt x="132" y="136"/>
                      <a:pt x="132" y="136"/>
                      <a:pt x="132" y="136"/>
                    </a:cubicBezTo>
                    <a:cubicBezTo>
                      <a:pt x="132" y="136"/>
                      <a:pt x="132" y="136"/>
                      <a:pt x="132" y="136"/>
                    </a:cubicBezTo>
                    <a:cubicBezTo>
                      <a:pt x="132" y="133"/>
                      <a:pt x="131" y="130"/>
                      <a:pt x="129" y="127"/>
                    </a:cubicBezTo>
                    <a:cubicBezTo>
                      <a:pt x="127" y="121"/>
                      <a:pt x="123" y="118"/>
                      <a:pt x="118" y="118"/>
                    </a:cubicBezTo>
                    <a:cubicBezTo>
                      <a:pt x="116" y="118"/>
                      <a:pt x="115" y="117"/>
                      <a:pt x="114" y="115"/>
                    </a:cubicBezTo>
                    <a:cubicBezTo>
                      <a:pt x="113" y="110"/>
                      <a:pt x="113" y="110"/>
                      <a:pt x="113" y="110"/>
                    </a:cubicBezTo>
                    <a:cubicBezTo>
                      <a:pt x="113" y="110"/>
                      <a:pt x="113" y="110"/>
                      <a:pt x="113" y="110"/>
                    </a:cubicBezTo>
                    <a:cubicBezTo>
                      <a:pt x="113" y="110"/>
                      <a:pt x="113" y="110"/>
                      <a:pt x="113" y="110"/>
                    </a:cubicBezTo>
                    <a:cubicBezTo>
                      <a:pt x="96" y="96"/>
                      <a:pt x="96" y="96"/>
                      <a:pt x="96" y="96"/>
                    </a:cubicBezTo>
                    <a:cubicBezTo>
                      <a:pt x="92" y="93"/>
                      <a:pt x="89" y="92"/>
                      <a:pt x="87" y="92"/>
                    </a:cubicBezTo>
                    <a:cubicBezTo>
                      <a:pt x="86" y="92"/>
                      <a:pt x="86" y="93"/>
                      <a:pt x="86" y="93"/>
                    </a:cubicBezTo>
                    <a:cubicBezTo>
                      <a:pt x="85" y="94"/>
                      <a:pt x="86" y="96"/>
                      <a:pt x="89" y="98"/>
                    </a:cubicBezTo>
                    <a:cubicBezTo>
                      <a:pt x="95" y="103"/>
                      <a:pt x="95" y="103"/>
                      <a:pt x="95" y="103"/>
                    </a:cubicBezTo>
                    <a:cubicBezTo>
                      <a:pt x="101" y="108"/>
                      <a:pt x="103" y="112"/>
                      <a:pt x="101" y="115"/>
                    </a:cubicBezTo>
                    <a:cubicBezTo>
                      <a:pt x="96" y="115"/>
                      <a:pt x="96" y="115"/>
                      <a:pt x="96" y="115"/>
                    </a:cubicBezTo>
                    <a:cubicBezTo>
                      <a:pt x="84" y="109"/>
                      <a:pt x="84" y="109"/>
                      <a:pt x="84" y="109"/>
                    </a:cubicBezTo>
                    <a:cubicBezTo>
                      <a:pt x="83" y="109"/>
                      <a:pt x="83" y="109"/>
                      <a:pt x="82" y="109"/>
                    </a:cubicBezTo>
                    <a:cubicBezTo>
                      <a:pt x="82" y="109"/>
                      <a:pt x="82" y="109"/>
                      <a:pt x="81" y="109"/>
                    </a:cubicBezTo>
                    <a:cubicBezTo>
                      <a:pt x="81" y="110"/>
                      <a:pt x="81" y="111"/>
                      <a:pt x="81" y="115"/>
                    </a:cubicBezTo>
                    <a:cubicBezTo>
                      <a:pt x="82" y="119"/>
                      <a:pt x="82" y="119"/>
                      <a:pt x="82" y="119"/>
                    </a:cubicBezTo>
                    <a:cubicBezTo>
                      <a:pt x="77" y="116"/>
                      <a:pt x="77" y="116"/>
                      <a:pt x="77" y="116"/>
                    </a:cubicBezTo>
                    <a:cubicBezTo>
                      <a:pt x="77" y="116"/>
                      <a:pt x="77" y="116"/>
                      <a:pt x="77" y="116"/>
                    </a:cubicBezTo>
                    <a:cubicBezTo>
                      <a:pt x="77" y="116"/>
                      <a:pt x="77" y="116"/>
                      <a:pt x="77" y="116"/>
                    </a:cubicBezTo>
                    <a:cubicBezTo>
                      <a:pt x="37" y="110"/>
                      <a:pt x="37" y="110"/>
                      <a:pt x="37" y="110"/>
                    </a:cubicBezTo>
                    <a:cubicBezTo>
                      <a:pt x="35" y="107"/>
                      <a:pt x="35" y="107"/>
                      <a:pt x="35" y="107"/>
                    </a:cubicBezTo>
                    <a:cubicBezTo>
                      <a:pt x="33" y="102"/>
                      <a:pt x="33" y="102"/>
                      <a:pt x="33" y="102"/>
                    </a:cubicBezTo>
                    <a:cubicBezTo>
                      <a:pt x="33" y="100"/>
                      <a:pt x="32" y="97"/>
                      <a:pt x="30" y="97"/>
                    </a:cubicBezTo>
                    <a:cubicBezTo>
                      <a:pt x="29" y="97"/>
                      <a:pt x="28" y="98"/>
                      <a:pt x="27" y="99"/>
                    </a:cubicBezTo>
                    <a:cubicBezTo>
                      <a:pt x="26" y="101"/>
                      <a:pt x="24" y="102"/>
                      <a:pt x="22" y="102"/>
                    </a:cubicBezTo>
                    <a:cubicBezTo>
                      <a:pt x="21" y="102"/>
                      <a:pt x="19" y="102"/>
                      <a:pt x="18" y="101"/>
                    </a:cubicBezTo>
                    <a:cubicBezTo>
                      <a:pt x="15" y="100"/>
                      <a:pt x="12" y="96"/>
                      <a:pt x="9" y="92"/>
                    </a:cubicBezTo>
                    <a:cubicBezTo>
                      <a:pt x="9" y="91"/>
                      <a:pt x="8" y="90"/>
                      <a:pt x="9" y="90"/>
                    </a:cubicBezTo>
                    <a:cubicBezTo>
                      <a:pt x="9" y="89"/>
                      <a:pt x="10" y="89"/>
                      <a:pt x="14" y="89"/>
                    </a:cubicBezTo>
                    <a:cubicBezTo>
                      <a:pt x="14" y="89"/>
                      <a:pt x="15" y="89"/>
                      <a:pt x="15" y="89"/>
                    </a:cubicBezTo>
                    <a:cubicBezTo>
                      <a:pt x="22" y="89"/>
                      <a:pt x="22" y="89"/>
                      <a:pt x="22" y="89"/>
                    </a:cubicBezTo>
                    <a:cubicBezTo>
                      <a:pt x="23" y="89"/>
                      <a:pt x="23" y="89"/>
                      <a:pt x="23" y="89"/>
                    </a:cubicBezTo>
                    <a:cubicBezTo>
                      <a:pt x="23" y="89"/>
                      <a:pt x="23" y="89"/>
                      <a:pt x="23" y="89"/>
                    </a:cubicBezTo>
                    <a:cubicBezTo>
                      <a:pt x="25" y="87"/>
                      <a:pt x="25" y="87"/>
                      <a:pt x="25" y="87"/>
                    </a:cubicBezTo>
                    <a:cubicBezTo>
                      <a:pt x="26" y="86"/>
                      <a:pt x="26" y="86"/>
                      <a:pt x="26" y="86"/>
                    </a:cubicBezTo>
                    <a:cubicBezTo>
                      <a:pt x="25" y="86"/>
                      <a:pt x="25" y="86"/>
                      <a:pt x="25" y="86"/>
                    </a:cubicBezTo>
                    <a:cubicBezTo>
                      <a:pt x="25" y="84"/>
                      <a:pt x="22" y="81"/>
                      <a:pt x="19" y="78"/>
                    </a:cubicBezTo>
                    <a:cubicBezTo>
                      <a:pt x="14" y="75"/>
                      <a:pt x="8" y="72"/>
                      <a:pt x="2" y="71"/>
                    </a:cubicBezTo>
                    <a:cubicBezTo>
                      <a:pt x="2" y="71"/>
                      <a:pt x="2" y="71"/>
                      <a:pt x="2" y="71"/>
                    </a:cubicBezTo>
                    <a:cubicBezTo>
                      <a:pt x="1" y="70"/>
                      <a:pt x="0" y="68"/>
                      <a:pt x="1" y="60"/>
                    </a:cubicBezTo>
                    <a:cubicBezTo>
                      <a:pt x="1" y="60"/>
                      <a:pt x="1" y="59"/>
                      <a:pt x="3" y="58"/>
                    </a:cubicBezTo>
                    <a:cubicBezTo>
                      <a:pt x="7" y="55"/>
                      <a:pt x="7" y="55"/>
                      <a:pt x="7" y="55"/>
                    </a:cubicBezTo>
                    <a:cubicBezTo>
                      <a:pt x="7" y="55"/>
                      <a:pt x="7" y="55"/>
                      <a:pt x="7" y="55"/>
                    </a:cubicBezTo>
                    <a:cubicBezTo>
                      <a:pt x="7" y="54"/>
                      <a:pt x="7" y="54"/>
                      <a:pt x="7" y="54"/>
                    </a:cubicBezTo>
                    <a:cubicBezTo>
                      <a:pt x="5" y="50"/>
                      <a:pt x="5" y="50"/>
                      <a:pt x="5" y="50"/>
                    </a:cubicBezTo>
                    <a:cubicBezTo>
                      <a:pt x="4" y="50"/>
                      <a:pt x="4" y="50"/>
                      <a:pt x="4" y="50"/>
                    </a:cubicBezTo>
                    <a:cubicBezTo>
                      <a:pt x="3" y="48"/>
                      <a:pt x="2" y="47"/>
                      <a:pt x="3" y="47"/>
                    </a:cubicBezTo>
                    <a:cubicBezTo>
                      <a:pt x="5" y="33"/>
                      <a:pt x="8" y="23"/>
                      <a:pt x="12" y="17"/>
                    </a:cubicBezTo>
                    <a:cubicBezTo>
                      <a:pt x="16" y="11"/>
                      <a:pt x="20" y="7"/>
                      <a:pt x="24" y="4"/>
                    </a:cubicBezTo>
                    <a:cubicBezTo>
                      <a:pt x="28" y="1"/>
                      <a:pt x="31" y="0"/>
                      <a:pt x="34" y="0"/>
                    </a:cubicBezTo>
                    <a:cubicBezTo>
                      <a:pt x="34" y="0"/>
                      <a:pt x="35" y="0"/>
                      <a:pt x="35" y="0"/>
                    </a:cubicBezTo>
                    <a:cubicBezTo>
                      <a:pt x="37" y="0"/>
                      <a:pt x="38" y="0"/>
                      <a:pt x="38" y="1"/>
                    </a:cubicBezTo>
                    <a:cubicBezTo>
                      <a:pt x="39" y="1"/>
                      <a:pt x="39" y="3"/>
                      <a:pt x="39" y="5"/>
                    </a:cubicBezTo>
                    <a:cubicBezTo>
                      <a:pt x="39" y="9"/>
                      <a:pt x="36" y="15"/>
                      <a:pt x="31" y="23"/>
                    </a:cubicBezTo>
                    <a:cubicBezTo>
                      <a:pt x="28" y="26"/>
                      <a:pt x="28" y="31"/>
                      <a:pt x="28" y="37"/>
                    </a:cubicBezTo>
                    <a:cubicBezTo>
                      <a:pt x="28" y="37"/>
                      <a:pt x="28" y="37"/>
                      <a:pt x="28" y="37"/>
                    </a:cubicBezTo>
                    <a:cubicBezTo>
                      <a:pt x="28" y="37"/>
                      <a:pt x="28" y="37"/>
                      <a:pt x="28" y="37"/>
                    </a:cubicBezTo>
                    <a:cubicBezTo>
                      <a:pt x="33" y="44"/>
                      <a:pt x="33" y="44"/>
                      <a:pt x="33" y="44"/>
                    </a:cubicBezTo>
                    <a:cubicBezTo>
                      <a:pt x="32" y="49"/>
                      <a:pt x="32" y="49"/>
                      <a:pt x="32" y="49"/>
                    </a:cubicBezTo>
                    <a:cubicBezTo>
                      <a:pt x="31" y="52"/>
                      <a:pt x="31" y="53"/>
                      <a:pt x="31" y="54"/>
                    </a:cubicBezTo>
                    <a:cubicBezTo>
                      <a:pt x="32" y="57"/>
                      <a:pt x="34" y="61"/>
                      <a:pt x="37" y="64"/>
                    </a:cubicBezTo>
                    <a:cubicBezTo>
                      <a:pt x="43" y="74"/>
                      <a:pt x="43" y="74"/>
                      <a:pt x="43" y="74"/>
                    </a:cubicBezTo>
                    <a:cubicBezTo>
                      <a:pt x="43" y="75"/>
                      <a:pt x="43" y="75"/>
                      <a:pt x="43" y="75"/>
                    </a:cubicBezTo>
                    <a:cubicBezTo>
                      <a:pt x="40" y="77"/>
                      <a:pt x="40" y="77"/>
                      <a:pt x="40" y="77"/>
                    </a:cubicBezTo>
                    <a:cubicBezTo>
                      <a:pt x="39" y="77"/>
                      <a:pt x="38" y="78"/>
                      <a:pt x="37" y="80"/>
                    </a:cubicBezTo>
                    <a:cubicBezTo>
                      <a:pt x="37" y="81"/>
                      <a:pt x="37" y="82"/>
                      <a:pt x="38" y="83"/>
                    </a:cubicBezTo>
                    <a:cubicBezTo>
                      <a:pt x="38" y="84"/>
                      <a:pt x="38" y="84"/>
                      <a:pt x="38" y="84"/>
                    </a:cubicBezTo>
                    <a:cubicBezTo>
                      <a:pt x="39" y="84"/>
                      <a:pt x="39" y="84"/>
                      <a:pt x="39" y="84"/>
                    </a:cubicBezTo>
                    <a:cubicBezTo>
                      <a:pt x="49" y="83"/>
                      <a:pt x="49" y="83"/>
                      <a:pt x="49" y="83"/>
                    </a:cubicBezTo>
                    <a:cubicBezTo>
                      <a:pt x="49" y="83"/>
                      <a:pt x="49" y="83"/>
                      <a:pt x="49" y="83"/>
                    </a:cubicBezTo>
                    <a:cubicBezTo>
                      <a:pt x="50" y="83"/>
                      <a:pt x="50" y="83"/>
                      <a:pt x="50" y="83"/>
                    </a:cubicBezTo>
                    <a:cubicBezTo>
                      <a:pt x="51" y="77"/>
                      <a:pt x="51" y="72"/>
                      <a:pt x="48" y="68"/>
                    </a:cubicBezTo>
                    <a:cubicBezTo>
                      <a:pt x="45" y="63"/>
                      <a:pt x="45" y="63"/>
                      <a:pt x="45" y="63"/>
                    </a:cubicBezTo>
                    <a:cubicBezTo>
                      <a:pt x="44" y="61"/>
                      <a:pt x="43" y="59"/>
                      <a:pt x="43" y="57"/>
                    </a:cubicBezTo>
                    <a:cubicBezTo>
                      <a:pt x="43" y="54"/>
                      <a:pt x="45" y="52"/>
                      <a:pt x="49" y="51"/>
                    </a:cubicBezTo>
                    <a:cubicBezTo>
                      <a:pt x="50" y="50"/>
                      <a:pt x="51" y="50"/>
                      <a:pt x="51" y="50"/>
                    </a:cubicBezTo>
                    <a:cubicBezTo>
                      <a:pt x="51" y="49"/>
                      <a:pt x="51" y="49"/>
                      <a:pt x="51" y="49"/>
                    </a:cubicBezTo>
                    <a:cubicBezTo>
                      <a:pt x="52" y="49"/>
                      <a:pt x="52" y="49"/>
                      <a:pt x="52" y="49"/>
                    </a:cubicBezTo>
                    <a:cubicBezTo>
                      <a:pt x="52" y="48"/>
                      <a:pt x="52" y="48"/>
                      <a:pt x="52" y="48"/>
                    </a:cubicBezTo>
                    <a:cubicBezTo>
                      <a:pt x="50" y="45"/>
                      <a:pt x="50" y="45"/>
                      <a:pt x="50" y="45"/>
                    </a:cubicBezTo>
                    <a:cubicBezTo>
                      <a:pt x="44" y="40"/>
                      <a:pt x="41" y="37"/>
                      <a:pt x="41" y="33"/>
                    </a:cubicBezTo>
                    <a:cubicBezTo>
                      <a:pt x="41" y="31"/>
                      <a:pt x="42" y="29"/>
                      <a:pt x="45" y="28"/>
                    </a:cubicBezTo>
                    <a:cubicBezTo>
                      <a:pt x="48" y="27"/>
                      <a:pt x="48" y="27"/>
                      <a:pt x="48" y="27"/>
                    </a:cubicBezTo>
                    <a:cubicBezTo>
                      <a:pt x="53" y="26"/>
                      <a:pt x="53" y="26"/>
                      <a:pt x="53" y="26"/>
                    </a:cubicBezTo>
                    <a:cubicBezTo>
                      <a:pt x="54" y="26"/>
                      <a:pt x="56" y="25"/>
                      <a:pt x="56" y="24"/>
                    </a:cubicBezTo>
                    <a:cubicBezTo>
                      <a:pt x="56" y="23"/>
                      <a:pt x="55" y="22"/>
                      <a:pt x="52" y="20"/>
                    </a:cubicBezTo>
                    <a:cubicBezTo>
                      <a:pt x="51" y="19"/>
                      <a:pt x="50" y="17"/>
                      <a:pt x="50" y="16"/>
                    </a:cubicBezTo>
                    <a:cubicBezTo>
                      <a:pt x="50" y="14"/>
                      <a:pt x="51" y="12"/>
                      <a:pt x="54" y="10"/>
                    </a:cubicBezTo>
                    <a:cubicBezTo>
                      <a:pt x="58" y="6"/>
                      <a:pt x="63" y="4"/>
                      <a:pt x="67" y="4"/>
                    </a:cubicBezTo>
                    <a:cubicBezTo>
                      <a:pt x="68" y="4"/>
                      <a:pt x="68" y="4"/>
                      <a:pt x="69" y="4"/>
                    </a:cubicBezTo>
                    <a:cubicBezTo>
                      <a:pt x="72" y="4"/>
                      <a:pt x="75" y="5"/>
                      <a:pt x="77" y="8"/>
                    </a:cubicBezTo>
                    <a:cubicBezTo>
                      <a:pt x="83" y="27"/>
                      <a:pt x="83" y="27"/>
                      <a:pt x="83" y="27"/>
                    </a:cubicBezTo>
                    <a:cubicBezTo>
                      <a:pt x="83" y="28"/>
                      <a:pt x="83" y="31"/>
                      <a:pt x="82" y="35"/>
                    </a:cubicBezTo>
                    <a:cubicBezTo>
                      <a:pt x="79" y="42"/>
                      <a:pt x="78" y="47"/>
                      <a:pt x="79" y="51"/>
                    </a:cubicBezTo>
                    <a:cubicBezTo>
                      <a:pt x="79" y="53"/>
                      <a:pt x="80" y="58"/>
                      <a:pt x="83" y="58"/>
                    </a:cubicBezTo>
                    <a:cubicBezTo>
                      <a:pt x="84" y="58"/>
                      <a:pt x="84" y="58"/>
                      <a:pt x="85" y="57"/>
                    </a:cubicBezTo>
                    <a:cubicBezTo>
                      <a:pt x="85" y="57"/>
                      <a:pt x="85" y="57"/>
                      <a:pt x="85" y="57"/>
                    </a:cubicBezTo>
                    <a:cubicBezTo>
                      <a:pt x="85" y="57"/>
                      <a:pt x="85" y="57"/>
                      <a:pt x="85" y="57"/>
                    </a:cubicBezTo>
                    <a:cubicBezTo>
                      <a:pt x="91" y="51"/>
                      <a:pt x="91" y="51"/>
                      <a:pt x="91" y="51"/>
                    </a:cubicBezTo>
                    <a:cubicBezTo>
                      <a:pt x="92" y="49"/>
                      <a:pt x="93" y="48"/>
                      <a:pt x="94" y="48"/>
                    </a:cubicBezTo>
                    <a:cubicBezTo>
                      <a:pt x="95" y="48"/>
                      <a:pt x="96" y="50"/>
                      <a:pt x="97" y="52"/>
                    </a:cubicBezTo>
                    <a:cubicBezTo>
                      <a:pt x="100" y="58"/>
                      <a:pt x="100" y="58"/>
                      <a:pt x="100" y="58"/>
                    </a:cubicBezTo>
                    <a:cubicBezTo>
                      <a:pt x="102" y="62"/>
                      <a:pt x="102" y="62"/>
                      <a:pt x="102" y="62"/>
                    </a:cubicBezTo>
                    <a:cubicBezTo>
                      <a:pt x="103" y="64"/>
                      <a:pt x="103" y="64"/>
                      <a:pt x="103" y="64"/>
                    </a:cubicBezTo>
                    <a:cubicBezTo>
                      <a:pt x="104" y="62"/>
                      <a:pt x="104" y="62"/>
                      <a:pt x="104" y="62"/>
                    </a:cubicBezTo>
                    <a:cubicBezTo>
                      <a:pt x="105" y="55"/>
                      <a:pt x="105" y="55"/>
                      <a:pt x="105" y="55"/>
                    </a:cubicBezTo>
                    <a:cubicBezTo>
                      <a:pt x="105" y="49"/>
                      <a:pt x="105" y="49"/>
                      <a:pt x="105" y="49"/>
                    </a:cubicBezTo>
                    <a:cubicBezTo>
                      <a:pt x="105" y="45"/>
                      <a:pt x="106" y="42"/>
                      <a:pt x="109" y="38"/>
                    </a:cubicBezTo>
                    <a:cubicBezTo>
                      <a:pt x="110" y="36"/>
                      <a:pt x="112" y="35"/>
                      <a:pt x="113" y="35"/>
                    </a:cubicBezTo>
                    <a:cubicBezTo>
                      <a:pt x="114" y="35"/>
                      <a:pt x="116" y="36"/>
                      <a:pt x="117" y="37"/>
                    </a:cubicBezTo>
                    <a:cubicBezTo>
                      <a:pt x="118" y="38"/>
                      <a:pt x="121" y="39"/>
                      <a:pt x="126" y="40"/>
                    </a:cubicBezTo>
                    <a:cubicBezTo>
                      <a:pt x="132" y="41"/>
                      <a:pt x="133" y="42"/>
                      <a:pt x="133" y="43"/>
                    </a:cubicBezTo>
                    <a:cubicBezTo>
                      <a:pt x="139" y="56"/>
                      <a:pt x="139" y="56"/>
                      <a:pt x="139" y="56"/>
                    </a:cubicBezTo>
                    <a:cubicBezTo>
                      <a:pt x="140" y="57"/>
                      <a:pt x="139" y="59"/>
                      <a:pt x="138" y="62"/>
                    </a:cubicBezTo>
                    <a:cubicBezTo>
                      <a:pt x="133" y="67"/>
                      <a:pt x="133" y="67"/>
                      <a:pt x="133" y="67"/>
                    </a:cubicBezTo>
                    <a:cubicBezTo>
                      <a:pt x="132" y="68"/>
                      <a:pt x="133" y="71"/>
                      <a:pt x="135" y="72"/>
                    </a:cubicBezTo>
                    <a:cubicBezTo>
                      <a:pt x="135" y="74"/>
                      <a:pt x="136" y="74"/>
                      <a:pt x="137" y="74"/>
                    </a:cubicBezTo>
                    <a:cubicBezTo>
                      <a:pt x="138" y="74"/>
                      <a:pt x="139" y="73"/>
                      <a:pt x="140" y="72"/>
                    </a:cubicBezTo>
                    <a:cubicBezTo>
                      <a:pt x="142" y="68"/>
                      <a:pt x="143" y="67"/>
                      <a:pt x="144" y="67"/>
                    </a:cubicBezTo>
                    <a:cubicBezTo>
                      <a:pt x="145" y="67"/>
                      <a:pt x="145" y="68"/>
                      <a:pt x="146" y="69"/>
                    </a:cubicBezTo>
                    <a:cubicBezTo>
                      <a:pt x="150" y="81"/>
                      <a:pt x="150" y="81"/>
                      <a:pt x="150" y="81"/>
                    </a:cubicBezTo>
                    <a:cubicBezTo>
                      <a:pt x="150" y="81"/>
                      <a:pt x="150" y="82"/>
                      <a:pt x="151" y="82"/>
                    </a:cubicBezTo>
                    <a:cubicBezTo>
                      <a:pt x="152" y="82"/>
                      <a:pt x="153" y="81"/>
                      <a:pt x="155" y="78"/>
                    </a:cubicBezTo>
                    <a:cubicBezTo>
                      <a:pt x="160" y="71"/>
                      <a:pt x="160" y="71"/>
                      <a:pt x="160" y="71"/>
                    </a:cubicBezTo>
                    <a:cubicBezTo>
                      <a:pt x="166" y="72"/>
                      <a:pt x="166" y="72"/>
                      <a:pt x="166" y="72"/>
                    </a:cubicBezTo>
                    <a:cubicBezTo>
                      <a:pt x="168" y="73"/>
                      <a:pt x="170" y="74"/>
                      <a:pt x="170" y="74"/>
                    </a:cubicBezTo>
                    <a:cubicBezTo>
                      <a:pt x="171" y="75"/>
                      <a:pt x="171" y="75"/>
                      <a:pt x="170" y="76"/>
                    </a:cubicBezTo>
                    <a:cubicBezTo>
                      <a:pt x="166" y="83"/>
                      <a:pt x="166" y="83"/>
                      <a:pt x="166" y="83"/>
                    </a:cubicBezTo>
                    <a:cubicBezTo>
                      <a:pt x="164" y="85"/>
                      <a:pt x="163" y="86"/>
                      <a:pt x="164" y="87"/>
                    </a:cubicBezTo>
                    <a:cubicBezTo>
                      <a:pt x="164" y="88"/>
                      <a:pt x="164" y="88"/>
                      <a:pt x="166" y="88"/>
                    </a:cubicBezTo>
                    <a:cubicBezTo>
                      <a:pt x="166" y="88"/>
                      <a:pt x="166" y="88"/>
                      <a:pt x="167" y="88"/>
                    </a:cubicBezTo>
                    <a:cubicBezTo>
                      <a:pt x="172" y="85"/>
                      <a:pt x="172" y="85"/>
                      <a:pt x="172" y="85"/>
                    </a:cubicBezTo>
                    <a:cubicBezTo>
                      <a:pt x="172" y="85"/>
                      <a:pt x="172" y="85"/>
                      <a:pt x="172" y="85"/>
                    </a:cubicBezTo>
                    <a:cubicBezTo>
                      <a:pt x="172" y="85"/>
                      <a:pt x="172" y="85"/>
                      <a:pt x="173" y="85"/>
                    </a:cubicBezTo>
                    <a:cubicBezTo>
                      <a:pt x="174" y="85"/>
                      <a:pt x="175" y="87"/>
                      <a:pt x="175" y="89"/>
                    </a:cubicBezTo>
                    <a:cubicBezTo>
                      <a:pt x="175" y="93"/>
                      <a:pt x="176" y="95"/>
                      <a:pt x="177" y="96"/>
                    </a:cubicBezTo>
                    <a:cubicBezTo>
                      <a:pt x="177" y="97"/>
                      <a:pt x="177" y="97"/>
                      <a:pt x="177" y="97"/>
                    </a:cubicBezTo>
                    <a:cubicBezTo>
                      <a:pt x="177" y="97"/>
                      <a:pt x="177" y="97"/>
                      <a:pt x="177" y="97"/>
                    </a:cubicBezTo>
                    <a:cubicBezTo>
                      <a:pt x="183" y="96"/>
                      <a:pt x="183" y="96"/>
                      <a:pt x="183" y="96"/>
                    </a:cubicBezTo>
                    <a:cubicBezTo>
                      <a:pt x="183" y="96"/>
                      <a:pt x="183" y="96"/>
                      <a:pt x="183" y="96"/>
                    </a:cubicBezTo>
                    <a:cubicBezTo>
                      <a:pt x="183" y="96"/>
                      <a:pt x="183" y="96"/>
                      <a:pt x="183" y="96"/>
                    </a:cubicBezTo>
                    <a:cubicBezTo>
                      <a:pt x="187" y="94"/>
                      <a:pt x="188" y="93"/>
                      <a:pt x="188" y="93"/>
                    </a:cubicBezTo>
                    <a:cubicBezTo>
                      <a:pt x="189" y="93"/>
                      <a:pt x="189" y="93"/>
                      <a:pt x="189" y="93"/>
                    </a:cubicBezTo>
                    <a:cubicBezTo>
                      <a:pt x="189" y="93"/>
                      <a:pt x="189" y="93"/>
                      <a:pt x="189" y="93"/>
                    </a:cubicBezTo>
                    <a:cubicBezTo>
                      <a:pt x="189" y="93"/>
                      <a:pt x="189" y="93"/>
                      <a:pt x="189" y="93"/>
                    </a:cubicBezTo>
                    <a:cubicBezTo>
                      <a:pt x="190" y="93"/>
                      <a:pt x="192" y="94"/>
                      <a:pt x="193" y="96"/>
                    </a:cubicBezTo>
                    <a:cubicBezTo>
                      <a:pt x="194" y="98"/>
                      <a:pt x="195" y="99"/>
                      <a:pt x="195" y="100"/>
                    </a:cubicBezTo>
                    <a:cubicBezTo>
                      <a:pt x="191" y="103"/>
                      <a:pt x="191" y="103"/>
                      <a:pt x="191" y="103"/>
                    </a:cubicBezTo>
                    <a:cubicBezTo>
                      <a:pt x="186" y="106"/>
                      <a:pt x="186" y="106"/>
                      <a:pt x="186" y="106"/>
                    </a:cubicBezTo>
                    <a:cubicBezTo>
                      <a:pt x="183" y="109"/>
                      <a:pt x="182" y="111"/>
                      <a:pt x="182" y="113"/>
                    </a:cubicBezTo>
                    <a:cubicBezTo>
                      <a:pt x="183" y="114"/>
                      <a:pt x="184" y="114"/>
                      <a:pt x="186" y="114"/>
                    </a:cubicBezTo>
                    <a:cubicBezTo>
                      <a:pt x="196" y="111"/>
                      <a:pt x="196" y="111"/>
                      <a:pt x="196" y="111"/>
                    </a:cubicBezTo>
                    <a:cubicBezTo>
                      <a:pt x="200" y="109"/>
                      <a:pt x="202" y="108"/>
                      <a:pt x="202" y="108"/>
                    </a:cubicBezTo>
                    <a:cubicBezTo>
                      <a:pt x="202" y="108"/>
                      <a:pt x="202" y="108"/>
                      <a:pt x="202" y="108"/>
                    </a:cubicBezTo>
                    <a:cubicBezTo>
                      <a:pt x="207" y="116"/>
                      <a:pt x="207" y="116"/>
                      <a:pt x="207" y="116"/>
                    </a:cubicBezTo>
                    <a:cubicBezTo>
                      <a:pt x="207" y="119"/>
                      <a:pt x="207" y="119"/>
                      <a:pt x="207" y="119"/>
                    </a:cubicBezTo>
                    <a:cubicBezTo>
                      <a:pt x="205" y="119"/>
                      <a:pt x="205" y="119"/>
                      <a:pt x="205" y="119"/>
                    </a:cubicBezTo>
                    <a:cubicBezTo>
                      <a:pt x="201" y="119"/>
                      <a:pt x="201" y="119"/>
                      <a:pt x="201" y="119"/>
                    </a:cubicBezTo>
                    <a:cubicBezTo>
                      <a:pt x="199" y="119"/>
                      <a:pt x="198" y="120"/>
                      <a:pt x="198" y="122"/>
                    </a:cubicBezTo>
                    <a:cubicBezTo>
                      <a:pt x="198" y="123"/>
                      <a:pt x="198" y="123"/>
                      <a:pt x="198" y="124"/>
                    </a:cubicBezTo>
                    <a:cubicBezTo>
                      <a:pt x="198" y="125"/>
                      <a:pt x="200" y="126"/>
                      <a:pt x="202" y="127"/>
                    </a:cubicBezTo>
                    <a:cubicBezTo>
                      <a:pt x="207" y="129"/>
                      <a:pt x="207" y="129"/>
                      <a:pt x="207" y="129"/>
                    </a:cubicBezTo>
                    <a:cubicBezTo>
                      <a:pt x="211" y="134"/>
                      <a:pt x="211" y="134"/>
                      <a:pt x="211" y="134"/>
                    </a:cubicBezTo>
                    <a:cubicBezTo>
                      <a:pt x="211" y="135"/>
                      <a:pt x="211" y="135"/>
                      <a:pt x="211" y="135"/>
                    </a:cubicBezTo>
                    <a:cubicBezTo>
                      <a:pt x="211" y="135"/>
                      <a:pt x="210" y="135"/>
                      <a:pt x="210" y="135"/>
                    </a:cubicBezTo>
                    <a:cubicBezTo>
                      <a:pt x="210" y="135"/>
                      <a:pt x="210" y="135"/>
                      <a:pt x="209" y="135"/>
                    </a:cubicBezTo>
                    <a:cubicBezTo>
                      <a:pt x="205" y="134"/>
                      <a:pt x="205" y="134"/>
                      <a:pt x="205" y="134"/>
                    </a:cubicBezTo>
                    <a:cubicBezTo>
                      <a:pt x="201" y="132"/>
                      <a:pt x="201" y="132"/>
                      <a:pt x="201" y="132"/>
                    </a:cubicBezTo>
                    <a:cubicBezTo>
                      <a:pt x="200" y="131"/>
                      <a:pt x="198" y="130"/>
                      <a:pt x="198" y="130"/>
                    </a:cubicBezTo>
                    <a:cubicBezTo>
                      <a:pt x="197" y="130"/>
                      <a:pt x="197" y="130"/>
                      <a:pt x="196" y="131"/>
                    </a:cubicBezTo>
                    <a:cubicBezTo>
                      <a:pt x="196" y="131"/>
                      <a:pt x="196" y="133"/>
                      <a:pt x="196" y="135"/>
                    </a:cubicBezTo>
                    <a:cubicBezTo>
                      <a:pt x="198" y="140"/>
                      <a:pt x="198" y="140"/>
                      <a:pt x="198" y="140"/>
                    </a:cubicBezTo>
                    <a:cubicBezTo>
                      <a:pt x="199" y="142"/>
                      <a:pt x="199" y="142"/>
                      <a:pt x="199" y="142"/>
                    </a:cubicBezTo>
                    <a:cubicBezTo>
                      <a:pt x="196" y="143"/>
                      <a:pt x="194" y="145"/>
                      <a:pt x="194" y="146"/>
                    </a:cubicBezTo>
                    <a:cubicBezTo>
                      <a:pt x="194" y="148"/>
                      <a:pt x="196" y="149"/>
                      <a:pt x="197" y="150"/>
                    </a:cubicBezTo>
                    <a:cubicBezTo>
                      <a:pt x="204" y="154"/>
                      <a:pt x="208" y="157"/>
                      <a:pt x="208" y="158"/>
                    </a:cubicBezTo>
                    <a:cubicBezTo>
                      <a:pt x="209" y="161"/>
                      <a:pt x="209" y="161"/>
                      <a:pt x="209" y="161"/>
                    </a:cubicBezTo>
                    <a:cubicBezTo>
                      <a:pt x="210" y="164"/>
                      <a:pt x="210" y="164"/>
                      <a:pt x="210" y="164"/>
                    </a:cubicBezTo>
                    <a:cubicBezTo>
                      <a:pt x="210" y="166"/>
                      <a:pt x="211" y="166"/>
                      <a:pt x="213" y="166"/>
                    </a:cubicBezTo>
                    <a:cubicBezTo>
                      <a:pt x="213" y="166"/>
                      <a:pt x="214" y="166"/>
                      <a:pt x="215" y="166"/>
                    </a:cubicBezTo>
                    <a:cubicBezTo>
                      <a:pt x="218" y="167"/>
                      <a:pt x="218" y="167"/>
                      <a:pt x="218" y="167"/>
                    </a:cubicBezTo>
                    <a:cubicBezTo>
                      <a:pt x="222" y="168"/>
                      <a:pt x="222" y="168"/>
                      <a:pt x="222" y="168"/>
                    </a:cubicBezTo>
                    <a:cubicBezTo>
                      <a:pt x="227" y="168"/>
                      <a:pt x="227" y="168"/>
                      <a:pt x="227" y="168"/>
                    </a:cubicBezTo>
                    <a:cubicBezTo>
                      <a:pt x="232" y="168"/>
                      <a:pt x="234" y="170"/>
                      <a:pt x="235" y="172"/>
                    </a:cubicBezTo>
                    <a:cubicBezTo>
                      <a:pt x="234" y="179"/>
                      <a:pt x="234" y="179"/>
                      <a:pt x="234" y="179"/>
                    </a:cubicBezTo>
                    <a:cubicBezTo>
                      <a:pt x="233" y="181"/>
                      <a:pt x="232" y="184"/>
                      <a:pt x="232" y="185"/>
                    </a:cubicBezTo>
                    <a:cubicBezTo>
                      <a:pt x="233" y="188"/>
                      <a:pt x="236" y="188"/>
                      <a:pt x="238" y="188"/>
                    </a:cubicBezTo>
                    <a:cubicBezTo>
                      <a:pt x="239" y="188"/>
                      <a:pt x="240" y="188"/>
                      <a:pt x="241" y="188"/>
                    </a:cubicBezTo>
                    <a:cubicBezTo>
                      <a:pt x="241" y="188"/>
                      <a:pt x="241" y="188"/>
                      <a:pt x="241" y="188"/>
                    </a:cubicBezTo>
                    <a:cubicBezTo>
                      <a:pt x="241" y="188"/>
                      <a:pt x="241" y="188"/>
                      <a:pt x="241" y="188"/>
                    </a:cubicBezTo>
                    <a:cubicBezTo>
                      <a:pt x="244" y="186"/>
                      <a:pt x="244" y="186"/>
                      <a:pt x="244" y="186"/>
                    </a:cubicBezTo>
                    <a:cubicBezTo>
                      <a:pt x="244" y="186"/>
                      <a:pt x="244" y="186"/>
                      <a:pt x="245" y="186"/>
                    </a:cubicBezTo>
                    <a:cubicBezTo>
                      <a:pt x="245" y="186"/>
                      <a:pt x="245" y="187"/>
                      <a:pt x="245" y="187"/>
                    </a:cubicBezTo>
                    <a:cubicBezTo>
                      <a:pt x="246" y="192"/>
                      <a:pt x="246" y="192"/>
                      <a:pt x="246" y="192"/>
                    </a:cubicBezTo>
                    <a:cubicBezTo>
                      <a:pt x="247" y="192"/>
                      <a:pt x="247" y="192"/>
                      <a:pt x="247" y="192"/>
                    </a:cubicBezTo>
                    <a:cubicBezTo>
                      <a:pt x="247" y="192"/>
                      <a:pt x="247" y="192"/>
                      <a:pt x="247" y="192"/>
                    </a:cubicBezTo>
                    <a:cubicBezTo>
                      <a:pt x="249" y="192"/>
                      <a:pt x="249" y="192"/>
                      <a:pt x="249" y="192"/>
                    </a:cubicBezTo>
                    <a:cubicBezTo>
                      <a:pt x="255" y="192"/>
                      <a:pt x="255" y="192"/>
                      <a:pt x="255" y="192"/>
                    </a:cubicBezTo>
                    <a:cubicBezTo>
                      <a:pt x="257" y="193"/>
                      <a:pt x="258" y="194"/>
                      <a:pt x="259" y="197"/>
                    </a:cubicBezTo>
                    <a:cubicBezTo>
                      <a:pt x="260" y="200"/>
                      <a:pt x="260" y="202"/>
                      <a:pt x="259" y="203"/>
                    </a:cubicBezTo>
                    <a:cubicBezTo>
                      <a:pt x="253" y="202"/>
                      <a:pt x="253" y="202"/>
                      <a:pt x="253" y="202"/>
                    </a:cubicBezTo>
                    <a:cubicBezTo>
                      <a:pt x="253" y="202"/>
                      <a:pt x="253" y="202"/>
                      <a:pt x="253" y="202"/>
                    </a:cubicBezTo>
                    <a:cubicBezTo>
                      <a:pt x="251" y="202"/>
                      <a:pt x="250" y="203"/>
                      <a:pt x="249" y="204"/>
                    </a:cubicBezTo>
                    <a:cubicBezTo>
                      <a:pt x="249" y="205"/>
                      <a:pt x="250" y="206"/>
                      <a:pt x="251" y="207"/>
                    </a:cubicBezTo>
                    <a:cubicBezTo>
                      <a:pt x="252" y="208"/>
                      <a:pt x="252" y="209"/>
                      <a:pt x="252" y="211"/>
                    </a:cubicBezTo>
                    <a:cubicBezTo>
                      <a:pt x="250" y="216"/>
                      <a:pt x="250" y="216"/>
                      <a:pt x="250" y="216"/>
                    </a:cubicBezTo>
                    <a:cubicBezTo>
                      <a:pt x="248" y="218"/>
                      <a:pt x="247" y="218"/>
                      <a:pt x="246" y="218"/>
                    </a:cubicBezTo>
                    <a:cubicBezTo>
                      <a:pt x="246" y="218"/>
                      <a:pt x="244" y="217"/>
                      <a:pt x="244" y="214"/>
                    </a:cubicBezTo>
                    <a:cubicBezTo>
                      <a:pt x="242" y="214"/>
                      <a:pt x="242" y="214"/>
                      <a:pt x="242" y="214"/>
                    </a:cubicBezTo>
                    <a:cubicBezTo>
                      <a:pt x="242" y="225"/>
                      <a:pt x="242" y="225"/>
                      <a:pt x="242" y="225"/>
                    </a:cubicBezTo>
                    <a:cubicBezTo>
                      <a:pt x="241" y="231"/>
                      <a:pt x="240" y="233"/>
                      <a:pt x="239" y="233"/>
                    </a:cubicBezTo>
                    <a:cubicBezTo>
                      <a:pt x="239" y="233"/>
                      <a:pt x="239" y="233"/>
                      <a:pt x="239" y="233"/>
                    </a:cubicBezTo>
                    <a:cubicBezTo>
                      <a:pt x="236" y="229"/>
                      <a:pt x="236" y="229"/>
                      <a:pt x="236" y="229"/>
                    </a:cubicBezTo>
                    <a:cubicBezTo>
                      <a:pt x="235" y="225"/>
                      <a:pt x="235" y="225"/>
                      <a:pt x="235" y="225"/>
                    </a:cubicBezTo>
                    <a:cubicBezTo>
                      <a:pt x="235" y="224"/>
                      <a:pt x="234" y="223"/>
                      <a:pt x="232" y="223"/>
                    </a:cubicBezTo>
                    <a:cubicBezTo>
                      <a:pt x="228" y="223"/>
                      <a:pt x="228" y="223"/>
                      <a:pt x="228" y="223"/>
                    </a:cubicBezTo>
                    <a:cubicBezTo>
                      <a:pt x="227" y="223"/>
                      <a:pt x="227" y="223"/>
                      <a:pt x="226" y="223"/>
                    </a:cubicBezTo>
                    <a:cubicBezTo>
                      <a:pt x="226" y="222"/>
                      <a:pt x="226" y="221"/>
                      <a:pt x="227" y="217"/>
                    </a:cubicBezTo>
                    <a:cubicBezTo>
                      <a:pt x="227" y="217"/>
                      <a:pt x="227" y="217"/>
                      <a:pt x="227" y="217"/>
                    </a:cubicBezTo>
                    <a:cubicBezTo>
                      <a:pt x="227" y="217"/>
                      <a:pt x="227" y="217"/>
                      <a:pt x="227" y="217"/>
                    </a:cubicBezTo>
                    <a:cubicBezTo>
                      <a:pt x="225" y="212"/>
                      <a:pt x="225" y="212"/>
                      <a:pt x="225" y="212"/>
                    </a:cubicBezTo>
                    <a:cubicBezTo>
                      <a:pt x="219" y="206"/>
                      <a:pt x="219" y="206"/>
                      <a:pt x="219" y="206"/>
                    </a:cubicBezTo>
                    <a:cubicBezTo>
                      <a:pt x="214" y="201"/>
                      <a:pt x="210" y="199"/>
                      <a:pt x="206" y="199"/>
                    </a:cubicBezTo>
                    <a:cubicBezTo>
                      <a:pt x="206" y="199"/>
                      <a:pt x="205" y="199"/>
                      <a:pt x="204" y="200"/>
                    </a:cubicBezTo>
                    <a:cubicBezTo>
                      <a:pt x="202" y="200"/>
                      <a:pt x="202" y="201"/>
                      <a:pt x="202" y="202"/>
                    </a:cubicBezTo>
                    <a:cubicBezTo>
                      <a:pt x="202" y="203"/>
                      <a:pt x="202" y="204"/>
                      <a:pt x="203" y="205"/>
                    </a:cubicBezTo>
                    <a:cubicBezTo>
                      <a:pt x="206" y="210"/>
                      <a:pt x="206" y="210"/>
                      <a:pt x="206" y="210"/>
                    </a:cubicBezTo>
                    <a:cubicBezTo>
                      <a:pt x="206" y="211"/>
                      <a:pt x="206" y="212"/>
                      <a:pt x="207" y="212"/>
                    </a:cubicBezTo>
                    <a:cubicBezTo>
                      <a:pt x="207" y="212"/>
                      <a:pt x="207" y="212"/>
                      <a:pt x="207" y="212"/>
                    </a:cubicBezTo>
                    <a:cubicBezTo>
                      <a:pt x="202" y="210"/>
                      <a:pt x="202" y="210"/>
                      <a:pt x="202" y="210"/>
                    </a:cubicBezTo>
                    <a:cubicBezTo>
                      <a:pt x="200" y="206"/>
                      <a:pt x="199" y="206"/>
                      <a:pt x="199" y="206"/>
                    </a:cubicBezTo>
                    <a:cubicBezTo>
                      <a:pt x="199" y="206"/>
                      <a:pt x="199" y="206"/>
                      <a:pt x="199" y="206"/>
                    </a:cubicBezTo>
                    <a:cubicBezTo>
                      <a:pt x="198" y="207"/>
                      <a:pt x="198" y="207"/>
                      <a:pt x="198" y="207"/>
                    </a:cubicBezTo>
                    <a:cubicBezTo>
                      <a:pt x="198" y="207"/>
                      <a:pt x="197" y="208"/>
                      <a:pt x="201" y="216"/>
                    </a:cubicBezTo>
                    <a:cubicBezTo>
                      <a:pt x="211" y="235"/>
                      <a:pt x="211" y="235"/>
                      <a:pt x="211" y="235"/>
                    </a:cubicBezTo>
                    <a:cubicBezTo>
                      <a:pt x="211" y="236"/>
                      <a:pt x="212" y="238"/>
                      <a:pt x="215" y="239"/>
                    </a:cubicBezTo>
                    <a:cubicBezTo>
                      <a:pt x="225" y="245"/>
                      <a:pt x="225" y="245"/>
                      <a:pt x="225" y="245"/>
                    </a:cubicBezTo>
                    <a:cubicBezTo>
                      <a:pt x="224" y="247"/>
                      <a:pt x="224" y="247"/>
                      <a:pt x="224" y="247"/>
                    </a:cubicBezTo>
                    <a:cubicBezTo>
                      <a:pt x="223" y="249"/>
                      <a:pt x="223" y="251"/>
                      <a:pt x="225" y="252"/>
                    </a:cubicBezTo>
                    <a:cubicBezTo>
                      <a:pt x="229" y="256"/>
                      <a:pt x="229" y="256"/>
                      <a:pt x="229" y="256"/>
                    </a:cubicBezTo>
                    <a:cubicBezTo>
                      <a:pt x="233" y="266"/>
                      <a:pt x="233" y="266"/>
                      <a:pt x="233" y="266"/>
                    </a:cubicBezTo>
                    <a:cubicBezTo>
                      <a:pt x="233" y="266"/>
                      <a:pt x="233" y="267"/>
                      <a:pt x="233" y="268"/>
                    </a:cubicBezTo>
                    <a:cubicBezTo>
                      <a:pt x="229" y="262"/>
                      <a:pt x="229" y="262"/>
                      <a:pt x="229" y="262"/>
                    </a:cubicBezTo>
                    <a:cubicBezTo>
                      <a:pt x="227" y="259"/>
                      <a:pt x="227" y="259"/>
                      <a:pt x="226" y="259"/>
                    </a:cubicBezTo>
                    <a:cubicBezTo>
                      <a:pt x="226" y="259"/>
                      <a:pt x="225" y="259"/>
                      <a:pt x="225" y="259"/>
                    </a:cubicBezTo>
                    <a:cubicBezTo>
                      <a:pt x="225" y="260"/>
                      <a:pt x="225" y="261"/>
                      <a:pt x="227" y="269"/>
                    </a:cubicBezTo>
                    <a:cubicBezTo>
                      <a:pt x="228" y="272"/>
                      <a:pt x="228" y="274"/>
                      <a:pt x="228" y="275"/>
                    </a:cubicBezTo>
                    <a:cubicBezTo>
                      <a:pt x="227" y="275"/>
                      <a:pt x="227" y="276"/>
                      <a:pt x="226" y="276"/>
                    </a:cubicBezTo>
                    <a:cubicBezTo>
                      <a:pt x="226" y="276"/>
                      <a:pt x="226" y="276"/>
                      <a:pt x="226" y="276"/>
                    </a:cubicBezTo>
                    <a:cubicBezTo>
                      <a:pt x="226" y="276"/>
                      <a:pt x="226" y="276"/>
                      <a:pt x="226" y="276"/>
                    </a:cubicBezTo>
                    <a:cubicBezTo>
                      <a:pt x="226" y="279"/>
                      <a:pt x="226" y="279"/>
                      <a:pt x="226" y="279"/>
                    </a:cubicBezTo>
                    <a:cubicBezTo>
                      <a:pt x="228" y="284"/>
                      <a:pt x="228" y="284"/>
                      <a:pt x="228" y="284"/>
                    </a:cubicBezTo>
                    <a:cubicBezTo>
                      <a:pt x="227" y="283"/>
                      <a:pt x="227" y="283"/>
                      <a:pt x="227" y="283"/>
                    </a:cubicBezTo>
                    <a:cubicBezTo>
                      <a:pt x="222" y="279"/>
                      <a:pt x="222" y="279"/>
                      <a:pt x="222" y="279"/>
                    </a:cubicBezTo>
                    <a:cubicBezTo>
                      <a:pt x="216" y="274"/>
                      <a:pt x="216" y="274"/>
                      <a:pt x="216" y="274"/>
                    </a:cubicBezTo>
                    <a:cubicBezTo>
                      <a:pt x="207" y="266"/>
                      <a:pt x="207" y="266"/>
                      <a:pt x="207" y="266"/>
                    </a:cubicBezTo>
                    <a:cubicBezTo>
                      <a:pt x="203" y="261"/>
                      <a:pt x="203" y="261"/>
                      <a:pt x="202" y="261"/>
                    </a:cubicBezTo>
                    <a:cubicBezTo>
                      <a:pt x="202" y="261"/>
                      <a:pt x="202" y="261"/>
                      <a:pt x="202" y="261"/>
                    </a:cubicBezTo>
                    <a:cubicBezTo>
                      <a:pt x="202" y="261"/>
                      <a:pt x="202" y="261"/>
                      <a:pt x="202" y="261"/>
                    </a:cubicBezTo>
                    <a:cubicBezTo>
                      <a:pt x="202" y="262"/>
                      <a:pt x="202" y="262"/>
                      <a:pt x="202" y="263"/>
                    </a:cubicBezTo>
                    <a:cubicBezTo>
                      <a:pt x="202" y="263"/>
                      <a:pt x="202" y="263"/>
                      <a:pt x="202" y="263"/>
                    </a:cubicBezTo>
                    <a:cubicBezTo>
                      <a:pt x="200" y="260"/>
                      <a:pt x="200" y="260"/>
                      <a:pt x="200" y="260"/>
                    </a:cubicBezTo>
                    <a:cubicBezTo>
                      <a:pt x="198" y="259"/>
                      <a:pt x="197" y="258"/>
                      <a:pt x="196" y="258"/>
                    </a:cubicBezTo>
                    <a:cubicBezTo>
                      <a:pt x="195" y="258"/>
                      <a:pt x="195" y="258"/>
                      <a:pt x="195" y="258"/>
                    </a:cubicBezTo>
                    <a:cubicBezTo>
                      <a:pt x="195" y="259"/>
                      <a:pt x="195" y="259"/>
                      <a:pt x="195" y="259"/>
                    </a:cubicBezTo>
                    <a:cubicBezTo>
                      <a:pt x="194" y="262"/>
                      <a:pt x="194" y="262"/>
                      <a:pt x="194" y="262"/>
                    </a:cubicBezTo>
                    <a:cubicBezTo>
                      <a:pt x="193" y="266"/>
                      <a:pt x="195" y="269"/>
                      <a:pt x="199" y="272"/>
                    </a:cubicBezTo>
                    <a:cubicBezTo>
                      <a:pt x="205" y="278"/>
                      <a:pt x="205" y="278"/>
                      <a:pt x="205" y="278"/>
                    </a:cubicBezTo>
                    <a:cubicBezTo>
                      <a:pt x="213" y="288"/>
                      <a:pt x="213" y="288"/>
                      <a:pt x="213" y="288"/>
                    </a:cubicBezTo>
                    <a:cubicBezTo>
                      <a:pt x="217" y="294"/>
                      <a:pt x="217" y="296"/>
                      <a:pt x="217" y="296"/>
                    </a:cubicBezTo>
                    <a:cubicBezTo>
                      <a:pt x="216" y="296"/>
                      <a:pt x="216" y="297"/>
                      <a:pt x="215" y="29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2" name="Freeform 2358"/>
              <p:cNvSpPr>
                <a:spLocks noEditPoints="1"/>
              </p:cNvSpPr>
              <p:nvPr/>
            </p:nvSpPr>
            <p:spPr bwMode="auto">
              <a:xfrm>
                <a:off x="2625" y="2012"/>
                <a:ext cx="359" cy="411"/>
              </a:xfrm>
              <a:custGeom>
                <a:avLst/>
                <a:gdLst>
                  <a:gd name="T0" fmla="*/ 44 w 261"/>
                  <a:gd name="T1" fmla="*/ 77 h 298"/>
                  <a:gd name="T2" fmla="*/ 49 w 261"/>
                  <a:gd name="T3" fmla="*/ 27 h 298"/>
                  <a:gd name="T4" fmla="*/ 86 w 261"/>
                  <a:gd name="T5" fmla="*/ 58 h 298"/>
                  <a:gd name="T6" fmla="*/ 127 w 261"/>
                  <a:gd name="T7" fmla="*/ 41 h 298"/>
                  <a:gd name="T8" fmla="*/ 152 w 261"/>
                  <a:gd name="T9" fmla="*/ 82 h 298"/>
                  <a:gd name="T10" fmla="*/ 178 w 261"/>
                  <a:gd name="T11" fmla="*/ 97 h 298"/>
                  <a:gd name="T12" fmla="*/ 203 w 261"/>
                  <a:gd name="T13" fmla="*/ 109 h 298"/>
                  <a:gd name="T14" fmla="*/ 210 w 261"/>
                  <a:gd name="T15" fmla="*/ 137 h 298"/>
                  <a:gd name="T16" fmla="*/ 212 w 261"/>
                  <a:gd name="T17" fmla="*/ 165 h 298"/>
                  <a:gd name="T18" fmla="*/ 245 w 261"/>
                  <a:gd name="T19" fmla="*/ 186 h 298"/>
                  <a:gd name="T20" fmla="*/ 251 w 261"/>
                  <a:gd name="T21" fmla="*/ 217 h 298"/>
                  <a:gd name="T22" fmla="*/ 225 w 261"/>
                  <a:gd name="T23" fmla="*/ 213 h 298"/>
                  <a:gd name="T24" fmla="*/ 216 w 261"/>
                  <a:gd name="T25" fmla="*/ 239 h 298"/>
                  <a:gd name="T26" fmla="*/ 229 w 261"/>
                  <a:gd name="T27" fmla="*/ 276 h 298"/>
                  <a:gd name="T28" fmla="*/ 200 w 261"/>
                  <a:gd name="T29" fmla="*/ 262 h 298"/>
                  <a:gd name="T30" fmla="*/ 169 w 261"/>
                  <a:gd name="T31" fmla="*/ 266 h 298"/>
                  <a:gd name="T32" fmla="*/ 116 w 261"/>
                  <a:gd name="T33" fmla="*/ 248 h 298"/>
                  <a:gd name="T34" fmla="*/ 135 w 261"/>
                  <a:gd name="T35" fmla="*/ 232 h 298"/>
                  <a:gd name="T36" fmla="*/ 156 w 261"/>
                  <a:gd name="T37" fmla="*/ 170 h 298"/>
                  <a:gd name="T38" fmla="*/ 115 w 261"/>
                  <a:gd name="T39" fmla="*/ 116 h 298"/>
                  <a:gd name="T40" fmla="*/ 83 w 261"/>
                  <a:gd name="T41" fmla="*/ 116 h 298"/>
                  <a:gd name="T42" fmla="*/ 9 w 261"/>
                  <a:gd name="T43" fmla="*/ 93 h 298"/>
                  <a:gd name="T44" fmla="*/ 3 w 261"/>
                  <a:gd name="T45" fmla="*/ 47 h 298"/>
                  <a:gd name="T46" fmla="*/ 9 w 261"/>
                  <a:gd name="T47" fmla="*/ 55 h 298"/>
                  <a:gd name="T48" fmla="*/ 27 w 261"/>
                  <a:gd name="T49" fmla="*/ 88 h 298"/>
                  <a:gd name="T50" fmla="*/ 27 w 261"/>
                  <a:gd name="T51" fmla="*/ 100 h 298"/>
                  <a:gd name="T52" fmla="*/ 83 w 261"/>
                  <a:gd name="T53" fmla="*/ 109 h 298"/>
                  <a:gd name="T54" fmla="*/ 114 w 261"/>
                  <a:gd name="T55" fmla="*/ 110 h 298"/>
                  <a:gd name="T56" fmla="*/ 128 w 261"/>
                  <a:gd name="T57" fmla="*/ 139 h 298"/>
                  <a:gd name="T58" fmla="*/ 155 w 261"/>
                  <a:gd name="T59" fmla="*/ 162 h 298"/>
                  <a:gd name="T60" fmla="*/ 154 w 261"/>
                  <a:gd name="T61" fmla="*/ 225 h 298"/>
                  <a:gd name="T62" fmla="*/ 126 w 261"/>
                  <a:gd name="T63" fmla="*/ 229 h 298"/>
                  <a:gd name="T64" fmla="*/ 111 w 261"/>
                  <a:gd name="T65" fmla="*/ 243 h 298"/>
                  <a:gd name="T66" fmla="*/ 140 w 261"/>
                  <a:gd name="T67" fmla="*/ 241 h 298"/>
                  <a:gd name="T68" fmla="*/ 191 w 261"/>
                  <a:gd name="T69" fmla="*/ 286 h 298"/>
                  <a:gd name="T70" fmla="*/ 196 w 261"/>
                  <a:gd name="T71" fmla="*/ 259 h 298"/>
                  <a:gd name="T72" fmla="*/ 224 w 261"/>
                  <a:gd name="T73" fmla="*/ 279 h 298"/>
                  <a:gd name="T74" fmla="*/ 226 w 261"/>
                  <a:gd name="T75" fmla="*/ 260 h 298"/>
                  <a:gd name="T76" fmla="*/ 211 w 261"/>
                  <a:gd name="T77" fmla="*/ 236 h 298"/>
                  <a:gd name="T78" fmla="*/ 220 w 261"/>
                  <a:gd name="T79" fmla="*/ 206 h 298"/>
                  <a:gd name="T80" fmla="*/ 237 w 261"/>
                  <a:gd name="T81" fmla="*/ 226 h 298"/>
                  <a:gd name="T82" fmla="*/ 251 w 261"/>
                  <a:gd name="T83" fmla="*/ 208 h 298"/>
                  <a:gd name="T84" fmla="*/ 256 w 261"/>
                  <a:gd name="T85" fmla="*/ 193 h 298"/>
                  <a:gd name="T86" fmla="*/ 239 w 261"/>
                  <a:gd name="T87" fmla="*/ 190 h 298"/>
                  <a:gd name="T88" fmla="*/ 219 w 261"/>
                  <a:gd name="T89" fmla="*/ 169 h 298"/>
                  <a:gd name="T90" fmla="*/ 199 w 261"/>
                  <a:gd name="T91" fmla="*/ 143 h 298"/>
                  <a:gd name="T92" fmla="*/ 211 w 261"/>
                  <a:gd name="T93" fmla="*/ 135 h 298"/>
                  <a:gd name="T94" fmla="*/ 198 w 261"/>
                  <a:gd name="T95" fmla="*/ 113 h 298"/>
                  <a:gd name="T96" fmla="*/ 194 w 261"/>
                  <a:gd name="T97" fmla="*/ 98 h 298"/>
                  <a:gd name="T98" fmla="*/ 175 w 261"/>
                  <a:gd name="T99" fmla="*/ 90 h 298"/>
                  <a:gd name="T100" fmla="*/ 167 w 261"/>
                  <a:gd name="T101" fmla="*/ 74 h 298"/>
                  <a:gd name="T102" fmla="*/ 138 w 261"/>
                  <a:gd name="T103" fmla="*/ 62 h 298"/>
                  <a:gd name="T104" fmla="*/ 105 w 261"/>
                  <a:gd name="T105" fmla="*/ 63 h 298"/>
                  <a:gd name="T106" fmla="*/ 87 w 261"/>
                  <a:gd name="T107" fmla="*/ 59 h 298"/>
                  <a:gd name="T108" fmla="*/ 52 w 261"/>
                  <a:gd name="T109" fmla="*/ 17 h 298"/>
                  <a:gd name="T110" fmla="*/ 51 w 261"/>
                  <a:gd name="T111" fmla="*/ 45 h 298"/>
                  <a:gd name="T112" fmla="*/ 51 w 261"/>
                  <a:gd name="T113" fmla="*/ 84 h 298"/>
                  <a:gd name="T114" fmla="*/ 32 w 261"/>
                  <a:gd name="T115" fmla="*/ 55 h 298"/>
                  <a:gd name="T116" fmla="*/ 36 w 261"/>
                  <a:gd name="T117"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1" h="298">
                    <a:moveTo>
                      <a:pt x="35" y="0"/>
                    </a:moveTo>
                    <a:cubicBezTo>
                      <a:pt x="35" y="0"/>
                      <a:pt x="36" y="0"/>
                      <a:pt x="36" y="0"/>
                    </a:cubicBezTo>
                    <a:cubicBezTo>
                      <a:pt x="40" y="0"/>
                      <a:pt x="41" y="2"/>
                      <a:pt x="41" y="6"/>
                    </a:cubicBezTo>
                    <a:cubicBezTo>
                      <a:pt x="40" y="10"/>
                      <a:pt x="38" y="16"/>
                      <a:pt x="33" y="24"/>
                    </a:cubicBezTo>
                    <a:cubicBezTo>
                      <a:pt x="30" y="27"/>
                      <a:pt x="29" y="32"/>
                      <a:pt x="30" y="37"/>
                    </a:cubicBezTo>
                    <a:cubicBezTo>
                      <a:pt x="35" y="45"/>
                      <a:pt x="35" y="45"/>
                      <a:pt x="35" y="45"/>
                    </a:cubicBezTo>
                    <a:cubicBezTo>
                      <a:pt x="34" y="50"/>
                      <a:pt x="34" y="50"/>
                      <a:pt x="34" y="50"/>
                    </a:cubicBezTo>
                    <a:cubicBezTo>
                      <a:pt x="33" y="53"/>
                      <a:pt x="33" y="54"/>
                      <a:pt x="33" y="55"/>
                    </a:cubicBezTo>
                    <a:cubicBezTo>
                      <a:pt x="34" y="58"/>
                      <a:pt x="35" y="61"/>
                      <a:pt x="38" y="65"/>
                    </a:cubicBezTo>
                    <a:cubicBezTo>
                      <a:pt x="44" y="74"/>
                      <a:pt x="44" y="74"/>
                      <a:pt x="44" y="74"/>
                    </a:cubicBezTo>
                    <a:cubicBezTo>
                      <a:pt x="44" y="77"/>
                      <a:pt x="44" y="77"/>
                      <a:pt x="44" y="77"/>
                    </a:cubicBezTo>
                    <a:cubicBezTo>
                      <a:pt x="42" y="78"/>
                      <a:pt x="42" y="78"/>
                      <a:pt x="42" y="78"/>
                    </a:cubicBezTo>
                    <a:cubicBezTo>
                      <a:pt x="39" y="80"/>
                      <a:pt x="38" y="81"/>
                      <a:pt x="40" y="84"/>
                    </a:cubicBezTo>
                    <a:cubicBezTo>
                      <a:pt x="50" y="84"/>
                      <a:pt x="50" y="84"/>
                      <a:pt x="50" y="84"/>
                    </a:cubicBezTo>
                    <a:cubicBezTo>
                      <a:pt x="52" y="78"/>
                      <a:pt x="51" y="73"/>
                      <a:pt x="49" y="69"/>
                    </a:cubicBezTo>
                    <a:cubicBezTo>
                      <a:pt x="45" y="65"/>
                      <a:pt x="45" y="65"/>
                      <a:pt x="45" y="65"/>
                    </a:cubicBezTo>
                    <a:cubicBezTo>
                      <a:pt x="44" y="63"/>
                      <a:pt x="43" y="61"/>
                      <a:pt x="43" y="58"/>
                    </a:cubicBezTo>
                    <a:cubicBezTo>
                      <a:pt x="43" y="54"/>
                      <a:pt x="45" y="52"/>
                      <a:pt x="50" y="51"/>
                    </a:cubicBezTo>
                    <a:cubicBezTo>
                      <a:pt x="51" y="50"/>
                      <a:pt x="52" y="50"/>
                      <a:pt x="52" y="50"/>
                    </a:cubicBezTo>
                    <a:cubicBezTo>
                      <a:pt x="50" y="46"/>
                      <a:pt x="50" y="46"/>
                      <a:pt x="50" y="46"/>
                    </a:cubicBezTo>
                    <a:cubicBezTo>
                      <a:pt x="41" y="39"/>
                      <a:pt x="39" y="33"/>
                      <a:pt x="45" y="28"/>
                    </a:cubicBezTo>
                    <a:cubicBezTo>
                      <a:pt x="49" y="27"/>
                      <a:pt x="49" y="27"/>
                      <a:pt x="49" y="27"/>
                    </a:cubicBezTo>
                    <a:cubicBezTo>
                      <a:pt x="54" y="27"/>
                      <a:pt x="54" y="27"/>
                      <a:pt x="54" y="27"/>
                    </a:cubicBezTo>
                    <a:cubicBezTo>
                      <a:pt x="57" y="26"/>
                      <a:pt x="57" y="24"/>
                      <a:pt x="53" y="21"/>
                    </a:cubicBezTo>
                    <a:cubicBezTo>
                      <a:pt x="49" y="18"/>
                      <a:pt x="49" y="15"/>
                      <a:pt x="55" y="10"/>
                    </a:cubicBezTo>
                    <a:cubicBezTo>
                      <a:pt x="59" y="7"/>
                      <a:pt x="64" y="5"/>
                      <a:pt x="68" y="4"/>
                    </a:cubicBezTo>
                    <a:cubicBezTo>
                      <a:pt x="69" y="4"/>
                      <a:pt x="69" y="4"/>
                      <a:pt x="70" y="4"/>
                    </a:cubicBezTo>
                    <a:cubicBezTo>
                      <a:pt x="73" y="4"/>
                      <a:pt x="76" y="6"/>
                      <a:pt x="79" y="8"/>
                    </a:cubicBezTo>
                    <a:cubicBezTo>
                      <a:pt x="85" y="27"/>
                      <a:pt x="85" y="27"/>
                      <a:pt x="85" y="27"/>
                    </a:cubicBezTo>
                    <a:cubicBezTo>
                      <a:pt x="85" y="29"/>
                      <a:pt x="85" y="33"/>
                      <a:pt x="83" y="36"/>
                    </a:cubicBezTo>
                    <a:cubicBezTo>
                      <a:pt x="81" y="43"/>
                      <a:pt x="80" y="48"/>
                      <a:pt x="80" y="52"/>
                    </a:cubicBezTo>
                    <a:cubicBezTo>
                      <a:pt x="81" y="56"/>
                      <a:pt x="82" y="58"/>
                      <a:pt x="84" y="58"/>
                    </a:cubicBezTo>
                    <a:cubicBezTo>
                      <a:pt x="85" y="58"/>
                      <a:pt x="85" y="58"/>
                      <a:pt x="86" y="58"/>
                    </a:cubicBezTo>
                    <a:cubicBezTo>
                      <a:pt x="91" y="51"/>
                      <a:pt x="91" y="51"/>
                      <a:pt x="91" y="51"/>
                    </a:cubicBezTo>
                    <a:cubicBezTo>
                      <a:pt x="93" y="50"/>
                      <a:pt x="94" y="49"/>
                      <a:pt x="95" y="49"/>
                    </a:cubicBezTo>
                    <a:cubicBezTo>
                      <a:pt x="96" y="49"/>
                      <a:pt x="98" y="50"/>
                      <a:pt x="99" y="53"/>
                    </a:cubicBezTo>
                    <a:cubicBezTo>
                      <a:pt x="101" y="59"/>
                      <a:pt x="101" y="59"/>
                      <a:pt x="101" y="59"/>
                    </a:cubicBezTo>
                    <a:cubicBezTo>
                      <a:pt x="104" y="63"/>
                      <a:pt x="104" y="63"/>
                      <a:pt x="104" y="63"/>
                    </a:cubicBezTo>
                    <a:cubicBezTo>
                      <a:pt x="106" y="56"/>
                      <a:pt x="106" y="56"/>
                      <a:pt x="106" y="56"/>
                    </a:cubicBezTo>
                    <a:cubicBezTo>
                      <a:pt x="105" y="50"/>
                      <a:pt x="105" y="50"/>
                      <a:pt x="105" y="50"/>
                    </a:cubicBezTo>
                    <a:cubicBezTo>
                      <a:pt x="105" y="46"/>
                      <a:pt x="106" y="42"/>
                      <a:pt x="109" y="39"/>
                    </a:cubicBezTo>
                    <a:cubicBezTo>
                      <a:pt x="111" y="37"/>
                      <a:pt x="113" y="36"/>
                      <a:pt x="114" y="36"/>
                    </a:cubicBezTo>
                    <a:cubicBezTo>
                      <a:pt x="116" y="36"/>
                      <a:pt x="117" y="36"/>
                      <a:pt x="118" y="37"/>
                    </a:cubicBezTo>
                    <a:cubicBezTo>
                      <a:pt x="119" y="39"/>
                      <a:pt x="123" y="40"/>
                      <a:pt x="127" y="41"/>
                    </a:cubicBezTo>
                    <a:cubicBezTo>
                      <a:pt x="131" y="41"/>
                      <a:pt x="134" y="42"/>
                      <a:pt x="135" y="44"/>
                    </a:cubicBezTo>
                    <a:cubicBezTo>
                      <a:pt x="141" y="56"/>
                      <a:pt x="141" y="56"/>
                      <a:pt x="141" y="56"/>
                    </a:cubicBezTo>
                    <a:cubicBezTo>
                      <a:pt x="142" y="58"/>
                      <a:pt x="141" y="60"/>
                      <a:pt x="139" y="63"/>
                    </a:cubicBezTo>
                    <a:cubicBezTo>
                      <a:pt x="135" y="68"/>
                      <a:pt x="135" y="68"/>
                      <a:pt x="135" y="68"/>
                    </a:cubicBezTo>
                    <a:cubicBezTo>
                      <a:pt x="134" y="69"/>
                      <a:pt x="135" y="71"/>
                      <a:pt x="136" y="73"/>
                    </a:cubicBezTo>
                    <a:cubicBezTo>
                      <a:pt x="137" y="74"/>
                      <a:pt x="137" y="74"/>
                      <a:pt x="138" y="74"/>
                    </a:cubicBezTo>
                    <a:cubicBezTo>
                      <a:pt x="139" y="74"/>
                      <a:pt x="140" y="74"/>
                      <a:pt x="140" y="73"/>
                    </a:cubicBezTo>
                    <a:cubicBezTo>
                      <a:pt x="142" y="69"/>
                      <a:pt x="143" y="67"/>
                      <a:pt x="145" y="67"/>
                    </a:cubicBezTo>
                    <a:cubicBezTo>
                      <a:pt x="146" y="67"/>
                      <a:pt x="147" y="68"/>
                      <a:pt x="148" y="70"/>
                    </a:cubicBezTo>
                    <a:cubicBezTo>
                      <a:pt x="151" y="81"/>
                      <a:pt x="151" y="81"/>
                      <a:pt x="151" y="81"/>
                    </a:cubicBezTo>
                    <a:cubicBezTo>
                      <a:pt x="152" y="82"/>
                      <a:pt x="152" y="82"/>
                      <a:pt x="152" y="82"/>
                    </a:cubicBezTo>
                    <a:cubicBezTo>
                      <a:pt x="153" y="82"/>
                      <a:pt x="154" y="81"/>
                      <a:pt x="155" y="78"/>
                    </a:cubicBezTo>
                    <a:cubicBezTo>
                      <a:pt x="160" y="72"/>
                      <a:pt x="160" y="72"/>
                      <a:pt x="160" y="72"/>
                    </a:cubicBezTo>
                    <a:cubicBezTo>
                      <a:pt x="167" y="73"/>
                      <a:pt x="167" y="73"/>
                      <a:pt x="167" y="73"/>
                    </a:cubicBezTo>
                    <a:cubicBezTo>
                      <a:pt x="171" y="73"/>
                      <a:pt x="173" y="75"/>
                      <a:pt x="172" y="77"/>
                    </a:cubicBezTo>
                    <a:cubicBezTo>
                      <a:pt x="167" y="85"/>
                      <a:pt x="167" y="85"/>
                      <a:pt x="167" y="85"/>
                    </a:cubicBezTo>
                    <a:cubicBezTo>
                      <a:pt x="165" y="87"/>
                      <a:pt x="165" y="88"/>
                      <a:pt x="167" y="88"/>
                    </a:cubicBezTo>
                    <a:cubicBezTo>
                      <a:pt x="167" y="88"/>
                      <a:pt x="167" y="88"/>
                      <a:pt x="168" y="88"/>
                    </a:cubicBezTo>
                    <a:cubicBezTo>
                      <a:pt x="173" y="86"/>
                      <a:pt x="173" y="86"/>
                      <a:pt x="173" y="86"/>
                    </a:cubicBezTo>
                    <a:cubicBezTo>
                      <a:pt x="173" y="86"/>
                      <a:pt x="173" y="86"/>
                      <a:pt x="174" y="86"/>
                    </a:cubicBezTo>
                    <a:cubicBezTo>
                      <a:pt x="175" y="86"/>
                      <a:pt x="176" y="87"/>
                      <a:pt x="177" y="90"/>
                    </a:cubicBezTo>
                    <a:cubicBezTo>
                      <a:pt x="177" y="93"/>
                      <a:pt x="177" y="96"/>
                      <a:pt x="178" y="97"/>
                    </a:cubicBezTo>
                    <a:cubicBezTo>
                      <a:pt x="184" y="97"/>
                      <a:pt x="184" y="97"/>
                      <a:pt x="184" y="97"/>
                    </a:cubicBezTo>
                    <a:cubicBezTo>
                      <a:pt x="187" y="95"/>
                      <a:pt x="189" y="94"/>
                      <a:pt x="189" y="94"/>
                    </a:cubicBezTo>
                    <a:cubicBezTo>
                      <a:pt x="190" y="94"/>
                      <a:pt x="190" y="94"/>
                      <a:pt x="190" y="94"/>
                    </a:cubicBezTo>
                    <a:cubicBezTo>
                      <a:pt x="190" y="94"/>
                      <a:pt x="190" y="94"/>
                      <a:pt x="190" y="94"/>
                    </a:cubicBezTo>
                    <a:cubicBezTo>
                      <a:pt x="191" y="94"/>
                      <a:pt x="193" y="95"/>
                      <a:pt x="195" y="97"/>
                    </a:cubicBezTo>
                    <a:cubicBezTo>
                      <a:pt x="196" y="98"/>
                      <a:pt x="197" y="100"/>
                      <a:pt x="196" y="101"/>
                    </a:cubicBezTo>
                    <a:cubicBezTo>
                      <a:pt x="192" y="105"/>
                      <a:pt x="192" y="105"/>
                      <a:pt x="192" y="105"/>
                    </a:cubicBezTo>
                    <a:cubicBezTo>
                      <a:pt x="187" y="108"/>
                      <a:pt x="187" y="108"/>
                      <a:pt x="187" y="108"/>
                    </a:cubicBezTo>
                    <a:cubicBezTo>
                      <a:pt x="183" y="112"/>
                      <a:pt x="183" y="115"/>
                      <a:pt x="187" y="115"/>
                    </a:cubicBezTo>
                    <a:cubicBezTo>
                      <a:pt x="197" y="111"/>
                      <a:pt x="197" y="111"/>
                      <a:pt x="197" y="111"/>
                    </a:cubicBezTo>
                    <a:cubicBezTo>
                      <a:pt x="200" y="109"/>
                      <a:pt x="202" y="109"/>
                      <a:pt x="203" y="109"/>
                    </a:cubicBezTo>
                    <a:cubicBezTo>
                      <a:pt x="204" y="109"/>
                      <a:pt x="204" y="109"/>
                      <a:pt x="204" y="109"/>
                    </a:cubicBezTo>
                    <a:cubicBezTo>
                      <a:pt x="208" y="117"/>
                      <a:pt x="208" y="117"/>
                      <a:pt x="208" y="117"/>
                    </a:cubicBezTo>
                    <a:cubicBezTo>
                      <a:pt x="208" y="120"/>
                      <a:pt x="208" y="120"/>
                      <a:pt x="208" y="120"/>
                    </a:cubicBezTo>
                    <a:cubicBezTo>
                      <a:pt x="206" y="121"/>
                      <a:pt x="206" y="121"/>
                      <a:pt x="206" y="121"/>
                    </a:cubicBezTo>
                    <a:cubicBezTo>
                      <a:pt x="202" y="121"/>
                      <a:pt x="202" y="121"/>
                      <a:pt x="202" y="121"/>
                    </a:cubicBezTo>
                    <a:cubicBezTo>
                      <a:pt x="201" y="121"/>
                      <a:pt x="200" y="122"/>
                      <a:pt x="200" y="123"/>
                    </a:cubicBezTo>
                    <a:cubicBezTo>
                      <a:pt x="199" y="125"/>
                      <a:pt x="200" y="126"/>
                      <a:pt x="203" y="127"/>
                    </a:cubicBezTo>
                    <a:cubicBezTo>
                      <a:pt x="209" y="130"/>
                      <a:pt x="209" y="130"/>
                      <a:pt x="209" y="130"/>
                    </a:cubicBezTo>
                    <a:cubicBezTo>
                      <a:pt x="212" y="134"/>
                      <a:pt x="212" y="134"/>
                      <a:pt x="212" y="134"/>
                    </a:cubicBezTo>
                    <a:cubicBezTo>
                      <a:pt x="213" y="136"/>
                      <a:pt x="212" y="137"/>
                      <a:pt x="211" y="137"/>
                    </a:cubicBezTo>
                    <a:cubicBezTo>
                      <a:pt x="211" y="137"/>
                      <a:pt x="211" y="137"/>
                      <a:pt x="210" y="137"/>
                    </a:cubicBezTo>
                    <a:cubicBezTo>
                      <a:pt x="206" y="136"/>
                      <a:pt x="206" y="136"/>
                      <a:pt x="206" y="136"/>
                    </a:cubicBezTo>
                    <a:cubicBezTo>
                      <a:pt x="202" y="133"/>
                      <a:pt x="202" y="133"/>
                      <a:pt x="202" y="133"/>
                    </a:cubicBezTo>
                    <a:cubicBezTo>
                      <a:pt x="200" y="132"/>
                      <a:pt x="199" y="132"/>
                      <a:pt x="199" y="132"/>
                    </a:cubicBezTo>
                    <a:cubicBezTo>
                      <a:pt x="197" y="132"/>
                      <a:pt x="197" y="133"/>
                      <a:pt x="198" y="136"/>
                    </a:cubicBezTo>
                    <a:cubicBezTo>
                      <a:pt x="200" y="141"/>
                      <a:pt x="200" y="141"/>
                      <a:pt x="200" y="141"/>
                    </a:cubicBezTo>
                    <a:cubicBezTo>
                      <a:pt x="200" y="144"/>
                      <a:pt x="200" y="144"/>
                      <a:pt x="200" y="144"/>
                    </a:cubicBezTo>
                    <a:cubicBezTo>
                      <a:pt x="197" y="145"/>
                      <a:pt x="196" y="146"/>
                      <a:pt x="196" y="147"/>
                    </a:cubicBezTo>
                    <a:cubicBezTo>
                      <a:pt x="196" y="148"/>
                      <a:pt x="197" y="149"/>
                      <a:pt x="198" y="151"/>
                    </a:cubicBezTo>
                    <a:cubicBezTo>
                      <a:pt x="205" y="154"/>
                      <a:pt x="208" y="157"/>
                      <a:pt x="210" y="158"/>
                    </a:cubicBezTo>
                    <a:cubicBezTo>
                      <a:pt x="211" y="162"/>
                      <a:pt x="211" y="162"/>
                      <a:pt x="211" y="162"/>
                    </a:cubicBezTo>
                    <a:cubicBezTo>
                      <a:pt x="212" y="165"/>
                      <a:pt x="212" y="165"/>
                      <a:pt x="212" y="165"/>
                    </a:cubicBezTo>
                    <a:cubicBezTo>
                      <a:pt x="212" y="166"/>
                      <a:pt x="213" y="167"/>
                      <a:pt x="214" y="167"/>
                    </a:cubicBezTo>
                    <a:cubicBezTo>
                      <a:pt x="214" y="167"/>
                      <a:pt x="215" y="166"/>
                      <a:pt x="216" y="166"/>
                    </a:cubicBezTo>
                    <a:cubicBezTo>
                      <a:pt x="219" y="167"/>
                      <a:pt x="219" y="167"/>
                      <a:pt x="219" y="167"/>
                    </a:cubicBezTo>
                    <a:cubicBezTo>
                      <a:pt x="223" y="168"/>
                      <a:pt x="223" y="168"/>
                      <a:pt x="223" y="168"/>
                    </a:cubicBezTo>
                    <a:cubicBezTo>
                      <a:pt x="228" y="168"/>
                      <a:pt x="228" y="168"/>
                      <a:pt x="228" y="168"/>
                    </a:cubicBezTo>
                    <a:cubicBezTo>
                      <a:pt x="233" y="169"/>
                      <a:pt x="236" y="171"/>
                      <a:pt x="237" y="173"/>
                    </a:cubicBezTo>
                    <a:cubicBezTo>
                      <a:pt x="236" y="181"/>
                      <a:pt x="236" y="181"/>
                      <a:pt x="236" y="181"/>
                    </a:cubicBezTo>
                    <a:cubicBezTo>
                      <a:pt x="234" y="184"/>
                      <a:pt x="234" y="186"/>
                      <a:pt x="234" y="186"/>
                    </a:cubicBezTo>
                    <a:cubicBezTo>
                      <a:pt x="234" y="188"/>
                      <a:pt x="236" y="188"/>
                      <a:pt x="239" y="188"/>
                    </a:cubicBezTo>
                    <a:cubicBezTo>
                      <a:pt x="240" y="188"/>
                      <a:pt x="241" y="188"/>
                      <a:pt x="242" y="188"/>
                    </a:cubicBezTo>
                    <a:cubicBezTo>
                      <a:pt x="245" y="186"/>
                      <a:pt x="245" y="186"/>
                      <a:pt x="245" y="186"/>
                    </a:cubicBezTo>
                    <a:cubicBezTo>
                      <a:pt x="245" y="186"/>
                      <a:pt x="245" y="186"/>
                      <a:pt x="246" y="186"/>
                    </a:cubicBezTo>
                    <a:cubicBezTo>
                      <a:pt x="246" y="186"/>
                      <a:pt x="247" y="187"/>
                      <a:pt x="247" y="188"/>
                    </a:cubicBezTo>
                    <a:cubicBezTo>
                      <a:pt x="248" y="192"/>
                      <a:pt x="248" y="192"/>
                      <a:pt x="248" y="192"/>
                    </a:cubicBezTo>
                    <a:cubicBezTo>
                      <a:pt x="250" y="192"/>
                      <a:pt x="250" y="192"/>
                      <a:pt x="250" y="192"/>
                    </a:cubicBezTo>
                    <a:cubicBezTo>
                      <a:pt x="256" y="192"/>
                      <a:pt x="256" y="192"/>
                      <a:pt x="256" y="192"/>
                    </a:cubicBezTo>
                    <a:cubicBezTo>
                      <a:pt x="258" y="193"/>
                      <a:pt x="260" y="195"/>
                      <a:pt x="260" y="198"/>
                    </a:cubicBezTo>
                    <a:cubicBezTo>
                      <a:pt x="261" y="201"/>
                      <a:pt x="261" y="203"/>
                      <a:pt x="260" y="205"/>
                    </a:cubicBezTo>
                    <a:cubicBezTo>
                      <a:pt x="254" y="204"/>
                      <a:pt x="254" y="204"/>
                      <a:pt x="254" y="204"/>
                    </a:cubicBezTo>
                    <a:cubicBezTo>
                      <a:pt x="251" y="204"/>
                      <a:pt x="250" y="205"/>
                      <a:pt x="252" y="207"/>
                    </a:cubicBezTo>
                    <a:cubicBezTo>
                      <a:pt x="254" y="208"/>
                      <a:pt x="254" y="210"/>
                      <a:pt x="254" y="212"/>
                    </a:cubicBezTo>
                    <a:cubicBezTo>
                      <a:pt x="251" y="217"/>
                      <a:pt x="251" y="217"/>
                      <a:pt x="251" y="217"/>
                    </a:cubicBezTo>
                    <a:cubicBezTo>
                      <a:pt x="250" y="219"/>
                      <a:pt x="249" y="220"/>
                      <a:pt x="247" y="220"/>
                    </a:cubicBezTo>
                    <a:cubicBezTo>
                      <a:pt x="246" y="219"/>
                      <a:pt x="245" y="218"/>
                      <a:pt x="244" y="215"/>
                    </a:cubicBezTo>
                    <a:cubicBezTo>
                      <a:pt x="244" y="226"/>
                      <a:pt x="244" y="226"/>
                      <a:pt x="244" y="226"/>
                    </a:cubicBezTo>
                    <a:cubicBezTo>
                      <a:pt x="243" y="232"/>
                      <a:pt x="242" y="235"/>
                      <a:pt x="240" y="235"/>
                    </a:cubicBezTo>
                    <a:cubicBezTo>
                      <a:pt x="240" y="235"/>
                      <a:pt x="240" y="235"/>
                      <a:pt x="239" y="234"/>
                    </a:cubicBezTo>
                    <a:cubicBezTo>
                      <a:pt x="236" y="231"/>
                      <a:pt x="236" y="231"/>
                      <a:pt x="236" y="231"/>
                    </a:cubicBezTo>
                    <a:cubicBezTo>
                      <a:pt x="236" y="227"/>
                      <a:pt x="236" y="227"/>
                      <a:pt x="236" y="227"/>
                    </a:cubicBezTo>
                    <a:cubicBezTo>
                      <a:pt x="235" y="226"/>
                      <a:pt x="234" y="225"/>
                      <a:pt x="233" y="225"/>
                    </a:cubicBezTo>
                    <a:cubicBezTo>
                      <a:pt x="229" y="225"/>
                      <a:pt x="229" y="225"/>
                      <a:pt x="229" y="225"/>
                    </a:cubicBezTo>
                    <a:cubicBezTo>
                      <a:pt x="226" y="225"/>
                      <a:pt x="226" y="223"/>
                      <a:pt x="227" y="218"/>
                    </a:cubicBezTo>
                    <a:cubicBezTo>
                      <a:pt x="225" y="213"/>
                      <a:pt x="225" y="213"/>
                      <a:pt x="225" y="213"/>
                    </a:cubicBezTo>
                    <a:cubicBezTo>
                      <a:pt x="219" y="207"/>
                      <a:pt x="219" y="207"/>
                      <a:pt x="219" y="207"/>
                    </a:cubicBezTo>
                    <a:cubicBezTo>
                      <a:pt x="214" y="203"/>
                      <a:pt x="210" y="201"/>
                      <a:pt x="207" y="201"/>
                    </a:cubicBezTo>
                    <a:cubicBezTo>
                      <a:pt x="207" y="201"/>
                      <a:pt x="206" y="201"/>
                      <a:pt x="205" y="201"/>
                    </a:cubicBezTo>
                    <a:cubicBezTo>
                      <a:pt x="203" y="202"/>
                      <a:pt x="203" y="204"/>
                      <a:pt x="204" y="206"/>
                    </a:cubicBezTo>
                    <a:cubicBezTo>
                      <a:pt x="207" y="211"/>
                      <a:pt x="207" y="211"/>
                      <a:pt x="207" y="211"/>
                    </a:cubicBezTo>
                    <a:cubicBezTo>
                      <a:pt x="209" y="213"/>
                      <a:pt x="209" y="214"/>
                      <a:pt x="207" y="214"/>
                    </a:cubicBezTo>
                    <a:cubicBezTo>
                      <a:pt x="203" y="211"/>
                      <a:pt x="203" y="211"/>
                      <a:pt x="203" y="211"/>
                    </a:cubicBezTo>
                    <a:cubicBezTo>
                      <a:pt x="201" y="209"/>
                      <a:pt x="200" y="208"/>
                      <a:pt x="200" y="208"/>
                    </a:cubicBezTo>
                    <a:cubicBezTo>
                      <a:pt x="199" y="208"/>
                      <a:pt x="200" y="211"/>
                      <a:pt x="203" y="217"/>
                    </a:cubicBezTo>
                    <a:cubicBezTo>
                      <a:pt x="212" y="236"/>
                      <a:pt x="212" y="236"/>
                      <a:pt x="212" y="236"/>
                    </a:cubicBezTo>
                    <a:cubicBezTo>
                      <a:pt x="213" y="237"/>
                      <a:pt x="214" y="238"/>
                      <a:pt x="216" y="239"/>
                    </a:cubicBezTo>
                    <a:cubicBezTo>
                      <a:pt x="226" y="246"/>
                      <a:pt x="226" y="246"/>
                      <a:pt x="226" y="246"/>
                    </a:cubicBezTo>
                    <a:cubicBezTo>
                      <a:pt x="226" y="248"/>
                      <a:pt x="226" y="248"/>
                      <a:pt x="226" y="248"/>
                    </a:cubicBezTo>
                    <a:cubicBezTo>
                      <a:pt x="225" y="250"/>
                      <a:pt x="225" y="251"/>
                      <a:pt x="226" y="253"/>
                    </a:cubicBezTo>
                    <a:cubicBezTo>
                      <a:pt x="230" y="257"/>
                      <a:pt x="230" y="257"/>
                      <a:pt x="230" y="257"/>
                    </a:cubicBezTo>
                    <a:cubicBezTo>
                      <a:pt x="234" y="266"/>
                      <a:pt x="234" y="266"/>
                      <a:pt x="234" y="266"/>
                    </a:cubicBezTo>
                    <a:cubicBezTo>
                      <a:pt x="235" y="269"/>
                      <a:pt x="235" y="271"/>
                      <a:pt x="234" y="271"/>
                    </a:cubicBezTo>
                    <a:cubicBezTo>
                      <a:pt x="234" y="271"/>
                      <a:pt x="234" y="270"/>
                      <a:pt x="234" y="270"/>
                    </a:cubicBezTo>
                    <a:cubicBezTo>
                      <a:pt x="230" y="263"/>
                      <a:pt x="230" y="263"/>
                      <a:pt x="230" y="263"/>
                    </a:cubicBezTo>
                    <a:cubicBezTo>
                      <a:pt x="228" y="261"/>
                      <a:pt x="228" y="261"/>
                      <a:pt x="227" y="261"/>
                    </a:cubicBezTo>
                    <a:cubicBezTo>
                      <a:pt x="226" y="261"/>
                      <a:pt x="227" y="264"/>
                      <a:pt x="229" y="270"/>
                    </a:cubicBezTo>
                    <a:cubicBezTo>
                      <a:pt x="230" y="273"/>
                      <a:pt x="230" y="275"/>
                      <a:pt x="229" y="276"/>
                    </a:cubicBezTo>
                    <a:cubicBezTo>
                      <a:pt x="228" y="277"/>
                      <a:pt x="228" y="277"/>
                      <a:pt x="228" y="277"/>
                    </a:cubicBezTo>
                    <a:cubicBezTo>
                      <a:pt x="228" y="280"/>
                      <a:pt x="228" y="280"/>
                      <a:pt x="228" y="280"/>
                    </a:cubicBezTo>
                    <a:cubicBezTo>
                      <a:pt x="230" y="286"/>
                      <a:pt x="230" y="286"/>
                      <a:pt x="230" y="286"/>
                    </a:cubicBezTo>
                    <a:cubicBezTo>
                      <a:pt x="227" y="285"/>
                      <a:pt x="227" y="285"/>
                      <a:pt x="227" y="285"/>
                    </a:cubicBezTo>
                    <a:cubicBezTo>
                      <a:pt x="223" y="280"/>
                      <a:pt x="223" y="280"/>
                      <a:pt x="223" y="280"/>
                    </a:cubicBezTo>
                    <a:cubicBezTo>
                      <a:pt x="217" y="276"/>
                      <a:pt x="217" y="276"/>
                      <a:pt x="217" y="276"/>
                    </a:cubicBezTo>
                    <a:cubicBezTo>
                      <a:pt x="208" y="267"/>
                      <a:pt x="208" y="267"/>
                      <a:pt x="208" y="267"/>
                    </a:cubicBezTo>
                    <a:cubicBezTo>
                      <a:pt x="205" y="264"/>
                      <a:pt x="204" y="263"/>
                      <a:pt x="203" y="263"/>
                    </a:cubicBezTo>
                    <a:cubicBezTo>
                      <a:pt x="203" y="263"/>
                      <a:pt x="203" y="263"/>
                      <a:pt x="204" y="264"/>
                    </a:cubicBezTo>
                    <a:cubicBezTo>
                      <a:pt x="203" y="265"/>
                      <a:pt x="203" y="265"/>
                      <a:pt x="203" y="265"/>
                    </a:cubicBezTo>
                    <a:cubicBezTo>
                      <a:pt x="200" y="262"/>
                      <a:pt x="200" y="262"/>
                      <a:pt x="200" y="262"/>
                    </a:cubicBezTo>
                    <a:cubicBezTo>
                      <a:pt x="199" y="260"/>
                      <a:pt x="198" y="260"/>
                      <a:pt x="197" y="260"/>
                    </a:cubicBezTo>
                    <a:cubicBezTo>
                      <a:pt x="195" y="263"/>
                      <a:pt x="195" y="263"/>
                      <a:pt x="195" y="263"/>
                    </a:cubicBezTo>
                    <a:cubicBezTo>
                      <a:pt x="195" y="266"/>
                      <a:pt x="196" y="270"/>
                      <a:pt x="200" y="272"/>
                    </a:cubicBezTo>
                    <a:cubicBezTo>
                      <a:pt x="207" y="278"/>
                      <a:pt x="207" y="278"/>
                      <a:pt x="207" y="278"/>
                    </a:cubicBezTo>
                    <a:cubicBezTo>
                      <a:pt x="215" y="288"/>
                      <a:pt x="215" y="288"/>
                      <a:pt x="215" y="288"/>
                    </a:cubicBezTo>
                    <a:cubicBezTo>
                      <a:pt x="219" y="295"/>
                      <a:pt x="220" y="298"/>
                      <a:pt x="216" y="298"/>
                    </a:cubicBezTo>
                    <a:cubicBezTo>
                      <a:pt x="215" y="298"/>
                      <a:pt x="214" y="298"/>
                      <a:pt x="213" y="297"/>
                    </a:cubicBezTo>
                    <a:cubicBezTo>
                      <a:pt x="206" y="295"/>
                      <a:pt x="198" y="292"/>
                      <a:pt x="190" y="287"/>
                    </a:cubicBezTo>
                    <a:cubicBezTo>
                      <a:pt x="181" y="282"/>
                      <a:pt x="174" y="277"/>
                      <a:pt x="171" y="273"/>
                    </a:cubicBezTo>
                    <a:cubicBezTo>
                      <a:pt x="170" y="272"/>
                      <a:pt x="169" y="271"/>
                      <a:pt x="169" y="269"/>
                    </a:cubicBezTo>
                    <a:cubicBezTo>
                      <a:pt x="169" y="266"/>
                      <a:pt x="169" y="266"/>
                      <a:pt x="169" y="266"/>
                    </a:cubicBezTo>
                    <a:cubicBezTo>
                      <a:pt x="169" y="264"/>
                      <a:pt x="167" y="262"/>
                      <a:pt x="163" y="259"/>
                    </a:cubicBezTo>
                    <a:cubicBezTo>
                      <a:pt x="159" y="254"/>
                      <a:pt x="159" y="254"/>
                      <a:pt x="159" y="254"/>
                    </a:cubicBezTo>
                    <a:cubicBezTo>
                      <a:pt x="155" y="248"/>
                      <a:pt x="155" y="248"/>
                      <a:pt x="155" y="248"/>
                    </a:cubicBezTo>
                    <a:cubicBezTo>
                      <a:pt x="153" y="243"/>
                      <a:pt x="150" y="241"/>
                      <a:pt x="147" y="241"/>
                    </a:cubicBezTo>
                    <a:cubicBezTo>
                      <a:pt x="142" y="241"/>
                      <a:pt x="142" y="241"/>
                      <a:pt x="142" y="241"/>
                    </a:cubicBezTo>
                    <a:cubicBezTo>
                      <a:pt x="141" y="241"/>
                      <a:pt x="142" y="243"/>
                      <a:pt x="143" y="245"/>
                    </a:cubicBezTo>
                    <a:cubicBezTo>
                      <a:pt x="144" y="246"/>
                      <a:pt x="144" y="247"/>
                      <a:pt x="143" y="247"/>
                    </a:cubicBezTo>
                    <a:cubicBezTo>
                      <a:pt x="139" y="247"/>
                      <a:pt x="139" y="247"/>
                      <a:pt x="139" y="247"/>
                    </a:cubicBezTo>
                    <a:cubicBezTo>
                      <a:pt x="131" y="247"/>
                      <a:pt x="131" y="247"/>
                      <a:pt x="131" y="247"/>
                    </a:cubicBezTo>
                    <a:cubicBezTo>
                      <a:pt x="125" y="250"/>
                      <a:pt x="125" y="250"/>
                      <a:pt x="125" y="250"/>
                    </a:cubicBezTo>
                    <a:cubicBezTo>
                      <a:pt x="116" y="248"/>
                      <a:pt x="116" y="248"/>
                      <a:pt x="116" y="248"/>
                    </a:cubicBezTo>
                    <a:cubicBezTo>
                      <a:pt x="113" y="247"/>
                      <a:pt x="111" y="246"/>
                      <a:pt x="110" y="244"/>
                    </a:cubicBezTo>
                    <a:cubicBezTo>
                      <a:pt x="108" y="241"/>
                      <a:pt x="109" y="239"/>
                      <a:pt x="111" y="236"/>
                    </a:cubicBezTo>
                    <a:cubicBezTo>
                      <a:pt x="111" y="236"/>
                      <a:pt x="113" y="235"/>
                      <a:pt x="115" y="234"/>
                    </a:cubicBezTo>
                    <a:cubicBezTo>
                      <a:pt x="117" y="232"/>
                      <a:pt x="118" y="231"/>
                      <a:pt x="117" y="229"/>
                    </a:cubicBezTo>
                    <a:cubicBezTo>
                      <a:pt x="116" y="228"/>
                      <a:pt x="117" y="227"/>
                      <a:pt x="119" y="227"/>
                    </a:cubicBezTo>
                    <a:cubicBezTo>
                      <a:pt x="120" y="227"/>
                      <a:pt x="120" y="227"/>
                      <a:pt x="121" y="227"/>
                    </a:cubicBezTo>
                    <a:cubicBezTo>
                      <a:pt x="126" y="228"/>
                      <a:pt x="126" y="228"/>
                      <a:pt x="126" y="228"/>
                    </a:cubicBezTo>
                    <a:cubicBezTo>
                      <a:pt x="128" y="228"/>
                      <a:pt x="129" y="228"/>
                      <a:pt x="130" y="230"/>
                    </a:cubicBezTo>
                    <a:cubicBezTo>
                      <a:pt x="132" y="231"/>
                      <a:pt x="132" y="232"/>
                      <a:pt x="132" y="234"/>
                    </a:cubicBezTo>
                    <a:cubicBezTo>
                      <a:pt x="132" y="235"/>
                      <a:pt x="133" y="236"/>
                      <a:pt x="133" y="236"/>
                    </a:cubicBezTo>
                    <a:cubicBezTo>
                      <a:pt x="134" y="236"/>
                      <a:pt x="135" y="235"/>
                      <a:pt x="135" y="232"/>
                    </a:cubicBezTo>
                    <a:cubicBezTo>
                      <a:pt x="135" y="231"/>
                      <a:pt x="136" y="229"/>
                      <a:pt x="137" y="228"/>
                    </a:cubicBezTo>
                    <a:cubicBezTo>
                      <a:pt x="144" y="225"/>
                      <a:pt x="144" y="225"/>
                      <a:pt x="144" y="225"/>
                    </a:cubicBezTo>
                    <a:cubicBezTo>
                      <a:pt x="149" y="226"/>
                      <a:pt x="149" y="226"/>
                      <a:pt x="149" y="226"/>
                    </a:cubicBezTo>
                    <a:cubicBezTo>
                      <a:pt x="149" y="226"/>
                      <a:pt x="150" y="227"/>
                      <a:pt x="150" y="227"/>
                    </a:cubicBezTo>
                    <a:cubicBezTo>
                      <a:pt x="152" y="227"/>
                      <a:pt x="152" y="226"/>
                      <a:pt x="152" y="225"/>
                    </a:cubicBezTo>
                    <a:cubicBezTo>
                      <a:pt x="152" y="223"/>
                      <a:pt x="151" y="220"/>
                      <a:pt x="147" y="217"/>
                    </a:cubicBezTo>
                    <a:cubicBezTo>
                      <a:pt x="144" y="213"/>
                      <a:pt x="143" y="211"/>
                      <a:pt x="144" y="209"/>
                    </a:cubicBezTo>
                    <a:cubicBezTo>
                      <a:pt x="144" y="208"/>
                      <a:pt x="146" y="206"/>
                      <a:pt x="150" y="203"/>
                    </a:cubicBezTo>
                    <a:cubicBezTo>
                      <a:pt x="154" y="201"/>
                      <a:pt x="155" y="199"/>
                      <a:pt x="155" y="197"/>
                    </a:cubicBezTo>
                    <a:cubicBezTo>
                      <a:pt x="158" y="196"/>
                      <a:pt x="160" y="191"/>
                      <a:pt x="159" y="181"/>
                    </a:cubicBezTo>
                    <a:cubicBezTo>
                      <a:pt x="156" y="170"/>
                      <a:pt x="156" y="170"/>
                      <a:pt x="156" y="170"/>
                    </a:cubicBezTo>
                    <a:cubicBezTo>
                      <a:pt x="154" y="163"/>
                      <a:pt x="154" y="163"/>
                      <a:pt x="154" y="163"/>
                    </a:cubicBezTo>
                    <a:cubicBezTo>
                      <a:pt x="144" y="149"/>
                      <a:pt x="144" y="149"/>
                      <a:pt x="144" y="149"/>
                    </a:cubicBezTo>
                    <a:cubicBezTo>
                      <a:pt x="141" y="145"/>
                      <a:pt x="138" y="142"/>
                      <a:pt x="137" y="142"/>
                    </a:cubicBezTo>
                    <a:cubicBezTo>
                      <a:pt x="136" y="142"/>
                      <a:pt x="136" y="142"/>
                      <a:pt x="136" y="143"/>
                    </a:cubicBezTo>
                    <a:cubicBezTo>
                      <a:pt x="131" y="146"/>
                      <a:pt x="128" y="148"/>
                      <a:pt x="125" y="148"/>
                    </a:cubicBezTo>
                    <a:cubicBezTo>
                      <a:pt x="122" y="148"/>
                      <a:pt x="121" y="145"/>
                      <a:pt x="123" y="139"/>
                    </a:cubicBezTo>
                    <a:cubicBezTo>
                      <a:pt x="123" y="138"/>
                      <a:pt x="125" y="137"/>
                      <a:pt x="128" y="137"/>
                    </a:cubicBezTo>
                    <a:cubicBezTo>
                      <a:pt x="132" y="137"/>
                      <a:pt x="132" y="137"/>
                      <a:pt x="132" y="137"/>
                    </a:cubicBezTo>
                    <a:cubicBezTo>
                      <a:pt x="133" y="135"/>
                      <a:pt x="132" y="131"/>
                      <a:pt x="130" y="128"/>
                    </a:cubicBezTo>
                    <a:cubicBezTo>
                      <a:pt x="127" y="123"/>
                      <a:pt x="124" y="120"/>
                      <a:pt x="119" y="120"/>
                    </a:cubicBezTo>
                    <a:cubicBezTo>
                      <a:pt x="117" y="119"/>
                      <a:pt x="115" y="118"/>
                      <a:pt x="115" y="116"/>
                    </a:cubicBezTo>
                    <a:cubicBezTo>
                      <a:pt x="113" y="111"/>
                      <a:pt x="113" y="111"/>
                      <a:pt x="113" y="111"/>
                    </a:cubicBezTo>
                    <a:cubicBezTo>
                      <a:pt x="97" y="98"/>
                      <a:pt x="97" y="98"/>
                      <a:pt x="97" y="98"/>
                    </a:cubicBezTo>
                    <a:cubicBezTo>
                      <a:pt x="93" y="95"/>
                      <a:pt x="90" y="94"/>
                      <a:pt x="88" y="94"/>
                    </a:cubicBezTo>
                    <a:cubicBezTo>
                      <a:pt x="88" y="94"/>
                      <a:pt x="87" y="94"/>
                      <a:pt x="87" y="94"/>
                    </a:cubicBezTo>
                    <a:cubicBezTo>
                      <a:pt x="87" y="95"/>
                      <a:pt x="88" y="96"/>
                      <a:pt x="90" y="98"/>
                    </a:cubicBezTo>
                    <a:cubicBezTo>
                      <a:pt x="97" y="104"/>
                      <a:pt x="97" y="104"/>
                      <a:pt x="97" y="104"/>
                    </a:cubicBezTo>
                    <a:cubicBezTo>
                      <a:pt x="103" y="109"/>
                      <a:pt x="105" y="113"/>
                      <a:pt x="103" y="117"/>
                    </a:cubicBezTo>
                    <a:cubicBezTo>
                      <a:pt x="97" y="117"/>
                      <a:pt x="97" y="117"/>
                      <a:pt x="97" y="117"/>
                    </a:cubicBezTo>
                    <a:cubicBezTo>
                      <a:pt x="85" y="111"/>
                      <a:pt x="85" y="111"/>
                      <a:pt x="85" y="111"/>
                    </a:cubicBezTo>
                    <a:cubicBezTo>
                      <a:pt x="84" y="110"/>
                      <a:pt x="84" y="110"/>
                      <a:pt x="83" y="110"/>
                    </a:cubicBezTo>
                    <a:cubicBezTo>
                      <a:pt x="82" y="110"/>
                      <a:pt x="82" y="112"/>
                      <a:pt x="83" y="116"/>
                    </a:cubicBezTo>
                    <a:cubicBezTo>
                      <a:pt x="84" y="121"/>
                      <a:pt x="84" y="121"/>
                      <a:pt x="84" y="121"/>
                    </a:cubicBezTo>
                    <a:cubicBezTo>
                      <a:pt x="83" y="121"/>
                      <a:pt x="83" y="121"/>
                      <a:pt x="83" y="121"/>
                    </a:cubicBezTo>
                    <a:cubicBezTo>
                      <a:pt x="78" y="117"/>
                      <a:pt x="78" y="117"/>
                      <a:pt x="78" y="117"/>
                    </a:cubicBezTo>
                    <a:cubicBezTo>
                      <a:pt x="37" y="111"/>
                      <a:pt x="37" y="111"/>
                      <a:pt x="37" y="111"/>
                    </a:cubicBezTo>
                    <a:cubicBezTo>
                      <a:pt x="35" y="108"/>
                      <a:pt x="35" y="108"/>
                      <a:pt x="35" y="108"/>
                    </a:cubicBezTo>
                    <a:cubicBezTo>
                      <a:pt x="34" y="103"/>
                      <a:pt x="34" y="103"/>
                      <a:pt x="34" y="103"/>
                    </a:cubicBezTo>
                    <a:cubicBezTo>
                      <a:pt x="33" y="100"/>
                      <a:pt x="32" y="98"/>
                      <a:pt x="31" y="98"/>
                    </a:cubicBezTo>
                    <a:cubicBezTo>
                      <a:pt x="30" y="98"/>
                      <a:pt x="30" y="99"/>
                      <a:pt x="29" y="101"/>
                    </a:cubicBezTo>
                    <a:cubicBezTo>
                      <a:pt x="27" y="103"/>
                      <a:pt x="25" y="104"/>
                      <a:pt x="23" y="104"/>
                    </a:cubicBezTo>
                    <a:cubicBezTo>
                      <a:pt x="22" y="104"/>
                      <a:pt x="20" y="104"/>
                      <a:pt x="19" y="103"/>
                    </a:cubicBezTo>
                    <a:cubicBezTo>
                      <a:pt x="15" y="101"/>
                      <a:pt x="12" y="98"/>
                      <a:pt x="9" y="93"/>
                    </a:cubicBezTo>
                    <a:cubicBezTo>
                      <a:pt x="8" y="90"/>
                      <a:pt x="9" y="89"/>
                      <a:pt x="15" y="89"/>
                    </a:cubicBezTo>
                    <a:cubicBezTo>
                      <a:pt x="15" y="89"/>
                      <a:pt x="16" y="89"/>
                      <a:pt x="16" y="89"/>
                    </a:cubicBezTo>
                    <a:cubicBezTo>
                      <a:pt x="23" y="89"/>
                      <a:pt x="23" y="89"/>
                      <a:pt x="23" y="89"/>
                    </a:cubicBezTo>
                    <a:cubicBezTo>
                      <a:pt x="26" y="87"/>
                      <a:pt x="26" y="87"/>
                      <a:pt x="26" y="87"/>
                    </a:cubicBezTo>
                    <a:cubicBezTo>
                      <a:pt x="25" y="85"/>
                      <a:pt x="23" y="83"/>
                      <a:pt x="19" y="80"/>
                    </a:cubicBezTo>
                    <a:cubicBezTo>
                      <a:pt x="15" y="76"/>
                      <a:pt x="9" y="74"/>
                      <a:pt x="3" y="73"/>
                    </a:cubicBezTo>
                    <a:cubicBezTo>
                      <a:pt x="1" y="73"/>
                      <a:pt x="0" y="69"/>
                      <a:pt x="1" y="61"/>
                    </a:cubicBezTo>
                    <a:cubicBezTo>
                      <a:pt x="1" y="60"/>
                      <a:pt x="2" y="59"/>
                      <a:pt x="4" y="59"/>
                    </a:cubicBezTo>
                    <a:cubicBezTo>
                      <a:pt x="7" y="55"/>
                      <a:pt x="7" y="55"/>
                      <a:pt x="7" y="55"/>
                    </a:cubicBezTo>
                    <a:cubicBezTo>
                      <a:pt x="5" y="52"/>
                      <a:pt x="5" y="52"/>
                      <a:pt x="5" y="52"/>
                    </a:cubicBezTo>
                    <a:cubicBezTo>
                      <a:pt x="4" y="50"/>
                      <a:pt x="3" y="48"/>
                      <a:pt x="3" y="47"/>
                    </a:cubicBezTo>
                    <a:cubicBezTo>
                      <a:pt x="5" y="33"/>
                      <a:pt x="8" y="23"/>
                      <a:pt x="12" y="18"/>
                    </a:cubicBezTo>
                    <a:cubicBezTo>
                      <a:pt x="16" y="13"/>
                      <a:pt x="20" y="8"/>
                      <a:pt x="25" y="4"/>
                    </a:cubicBezTo>
                    <a:cubicBezTo>
                      <a:pt x="29" y="2"/>
                      <a:pt x="32" y="0"/>
                      <a:pt x="35" y="0"/>
                    </a:cubicBezTo>
                    <a:moveTo>
                      <a:pt x="35" y="1"/>
                    </a:moveTo>
                    <a:cubicBezTo>
                      <a:pt x="33" y="1"/>
                      <a:pt x="30" y="2"/>
                      <a:pt x="26" y="5"/>
                    </a:cubicBezTo>
                    <a:cubicBezTo>
                      <a:pt x="21" y="8"/>
                      <a:pt x="17" y="13"/>
                      <a:pt x="13" y="19"/>
                    </a:cubicBezTo>
                    <a:cubicBezTo>
                      <a:pt x="10" y="24"/>
                      <a:pt x="7" y="34"/>
                      <a:pt x="4" y="48"/>
                    </a:cubicBezTo>
                    <a:cubicBezTo>
                      <a:pt x="4" y="48"/>
                      <a:pt x="4" y="48"/>
                      <a:pt x="4" y="48"/>
                    </a:cubicBezTo>
                    <a:cubicBezTo>
                      <a:pt x="4" y="48"/>
                      <a:pt x="5" y="49"/>
                      <a:pt x="6" y="50"/>
                    </a:cubicBezTo>
                    <a:cubicBezTo>
                      <a:pt x="6" y="51"/>
                      <a:pt x="6" y="51"/>
                      <a:pt x="6" y="51"/>
                    </a:cubicBezTo>
                    <a:cubicBezTo>
                      <a:pt x="9" y="55"/>
                      <a:pt x="9" y="55"/>
                      <a:pt x="9" y="55"/>
                    </a:cubicBezTo>
                    <a:cubicBezTo>
                      <a:pt x="9" y="56"/>
                      <a:pt x="9" y="56"/>
                      <a:pt x="9" y="56"/>
                    </a:cubicBezTo>
                    <a:cubicBezTo>
                      <a:pt x="8" y="56"/>
                      <a:pt x="8" y="56"/>
                      <a:pt x="8" y="56"/>
                    </a:cubicBezTo>
                    <a:cubicBezTo>
                      <a:pt x="5" y="60"/>
                      <a:pt x="5" y="60"/>
                      <a:pt x="5" y="60"/>
                    </a:cubicBezTo>
                    <a:cubicBezTo>
                      <a:pt x="5" y="60"/>
                      <a:pt x="5" y="60"/>
                      <a:pt x="5" y="60"/>
                    </a:cubicBezTo>
                    <a:cubicBezTo>
                      <a:pt x="4" y="60"/>
                      <a:pt x="4" y="60"/>
                      <a:pt x="4" y="60"/>
                    </a:cubicBezTo>
                    <a:cubicBezTo>
                      <a:pt x="3" y="60"/>
                      <a:pt x="3" y="61"/>
                      <a:pt x="3" y="61"/>
                    </a:cubicBezTo>
                    <a:cubicBezTo>
                      <a:pt x="2" y="69"/>
                      <a:pt x="3" y="71"/>
                      <a:pt x="3" y="71"/>
                    </a:cubicBezTo>
                    <a:cubicBezTo>
                      <a:pt x="3" y="71"/>
                      <a:pt x="3" y="71"/>
                      <a:pt x="3" y="71"/>
                    </a:cubicBezTo>
                    <a:cubicBezTo>
                      <a:pt x="9" y="72"/>
                      <a:pt x="15" y="75"/>
                      <a:pt x="20" y="79"/>
                    </a:cubicBezTo>
                    <a:cubicBezTo>
                      <a:pt x="24" y="82"/>
                      <a:pt x="26" y="84"/>
                      <a:pt x="27" y="87"/>
                    </a:cubicBezTo>
                    <a:cubicBezTo>
                      <a:pt x="27" y="88"/>
                      <a:pt x="27" y="88"/>
                      <a:pt x="27" y="88"/>
                    </a:cubicBezTo>
                    <a:cubicBezTo>
                      <a:pt x="27" y="88"/>
                      <a:pt x="27" y="88"/>
                      <a:pt x="27" y="88"/>
                    </a:cubicBezTo>
                    <a:cubicBezTo>
                      <a:pt x="24" y="90"/>
                      <a:pt x="24" y="90"/>
                      <a:pt x="24" y="90"/>
                    </a:cubicBezTo>
                    <a:cubicBezTo>
                      <a:pt x="24" y="90"/>
                      <a:pt x="24" y="90"/>
                      <a:pt x="24" y="90"/>
                    </a:cubicBezTo>
                    <a:cubicBezTo>
                      <a:pt x="23" y="90"/>
                      <a:pt x="23" y="90"/>
                      <a:pt x="23" y="90"/>
                    </a:cubicBezTo>
                    <a:cubicBezTo>
                      <a:pt x="16" y="90"/>
                      <a:pt x="16" y="90"/>
                      <a:pt x="16" y="90"/>
                    </a:cubicBezTo>
                    <a:cubicBezTo>
                      <a:pt x="16" y="90"/>
                      <a:pt x="15" y="90"/>
                      <a:pt x="15" y="90"/>
                    </a:cubicBezTo>
                    <a:cubicBezTo>
                      <a:pt x="11" y="90"/>
                      <a:pt x="10" y="91"/>
                      <a:pt x="10" y="91"/>
                    </a:cubicBezTo>
                    <a:cubicBezTo>
                      <a:pt x="10" y="91"/>
                      <a:pt x="10" y="92"/>
                      <a:pt x="11" y="92"/>
                    </a:cubicBezTo>
                    <a:cubicBezTo>
                      <a:pt x="13" y="97"/>
                      <a:pt x="16" y="100"/>
                      <a:pt x="19" y="102"/>
                    </a:cubicBezTo>
                    <a:cubicBezTo>
                      <a:pt x="21" y="102"/>
                      <a:pt x="22" y="103"/>
                      <a:pt x="23" y="103"/>
                    </a:cubicBezTo>
                    <a:cubicBezTo>
                      <a:pt x="25" y="103"/>
                      <a:pt x="26" y="102"/>
                      <a:pt x="27" y="100"/>
                    </a:cubicBezTo>
                    <a:cubicBezTo>
                      <a:pt x="28" y="99"/>
                      <a:pt x="30" y="97"/>
                      <a:pt x="31" y="97"/>
                    </a:cubicBezTo>
                    <a:cubicBezTo>
                      <a:pt x="34" y="97"/>
                      <a:pt x="35" y="101"/>
                      <a:pt x="35" y="102"/>
                    </a:cubicBezTo>
                    <a:cubicBezTo>
                      <a:pt x="37" y="108"/>
                      <a:pt x="37" y="108"/>
                      <a:pt x="37" y="108"/>
                    </a:cubicBezTo>
                    <a:cubicBezTo>
                      <a:pt x="38" y="110"/>
                      <a:pt x="38" y="110"/>
                      <a:pt x="38" y="110"/>
                    </a:cubicBezTo>
                    <a:cubicBezTo>
                      <a:pt x="78" y="116"/>
                      <a:pt x="78" y="116"/>
                      <a:pt x="78" y="116"/>
                    </a:cubicBezTo>
                    <a:cubicBezTo>
                      <a:pt x="78" y="116"/>
                      <a:pt x="78" y="116"/>
                      <a:pt x="78" y="116"/>
                    </a:cubicBezTo>
                    <a:cubicBezTo>
                      <a:pt x="78" y="116"/>
                      <a:pt x="78" y="116"/>
                      <a:pt x="78" y="116"/>
                    </a:cubicBezTo>
                    <a:cubicBezTo>
                      <a:pt x="82" y="119"/>
                      <a:pt x="82" y="119"/>
                      <a:pt x="82" y="119"/>
                    </a:cubicBezTo>
                    <a:cubicBezTo>
                      <a:pt x="82" y="116"/>
                      <a:pt x="82" y="116"/>
                      <a:pt x="82" y="116"/>
                    </a:cubicBezTo>
                    <a:cubicBezTo>
                      <a:pt x="81" y="113"/>
                      <a:pt x="81" y="111"/>
                      <a:pt x="82" y="110"/>
                    </a:cubicBezTo>
                    <a:cubicBezTo>
                      <a:pt x="82" y="109"/>
                      <a:pt x="83" y="109"/>
                      <a:pt x="83" y="109"/>
                    </a:cubicBezTo>
                    <a:cubicBezTo>
                      <a:pt x="84" y="109"/>
                      <a:pt x="85" y="109"/>
                      <a:pt x="85" y="110"/>
                    </a:cubicBezTo>
                    <a:cubicBezTo>
                      <a:pt x="97" y="116"/>
                      <a:pt x="97" y="116"/>
                      <a:pt x="97" y="116"/>
                    </a:cubicBezTo>
                    <a:cubicBezTo>
                      <a:pt x="102" y="115"/>
                      <a:pt x="102" y="115"/>
                      <a:pt x="102" y="115"/>
                    </a:cubicBezTo>
                    <a:cubicBezTo>
                      <a:pt x="103" y="114"/>
                      <a:pt x="103" y="111"/>
                      <a:pt x="96" y="105"/>
                    </a:cubicBezTo>
                    <a:cubicBezTo>
                      <a:pt x="89" y="99"/>
                      <a:pt x="89" y="99"/>
                      <a:pt x="89" y="99"/>
                    </a:cubicBezTo>
                    <a:cubicBezTo>
                      <a:pt x="86" y="96"/>
                      <a:pt x="86" y="95"/>
                      <a:pt x="86" y="94"/>
                    </a:cubicBezTo>
                    <a:cubicBezTo>
                      <a:pt x="86" y="93"/>
                      <a:pt x="87" y="92"/>
                      <a:pt x="88" y="92"/>
                    </a:cubicBezTo>
                    <a:cubicBezTo>
                      <a:pt x="89" y="92"/>
                      <a:pt x="91" y="93"/>
                      <a:pt x="98" y="96"/>
                    </a:cubicBezTo>
                    <a:cubicBezTo>
                      <a:pt x="98" y="96"/>
                      <a:pt x="98" y="96"/>
                      <a:pt x="98" y="96"/>
                    </a:cubicBezTo>
                    <a:cubicBezTo>
                      <a:pt x="98" y="97"/>
                      <a:pt x="98" y="97"/>
                      <a:pt x="98" y="97"/>
                    </a:cubicBezTo>
                    <a:cubicBezTo>
                      <a:pt x="114" y="110"/>
                      <a:pt x="114" y="110"/>
                      <a:pt x="114" y="110"/>
                    </a:cubicBezTo>
                    <a:cubicBezTo>
                      <a:pt x="114" y="110"/>
                      <a:pt x="114" y="110"/>
                      <a:pt x="114" y="110"/>
                    </a:cubicBezTo>
                    <a:cubicBezTo>
                      <a:pt x="115" y="111"/>
                      <a:pt x="115" y="111"/>
                      <a:pt x="115" y="111"/>
                    </a:cubicBezTo>
                    <a:cubicBezTo>
                      <a:pt x="116" y="116"/>
                      <a:pt x="116" y="116"/>
                      <a:pt x="116" y="116"/>
                    </a:cubicBezTo>
                    <a:cubicBezTo>
                      <a:pt x="116" y="117"/>
                      <a:pt x="116" y="118"/>
                      <a:pt x="119" y="118"/>
                    </a:cubicBezTo>
                    <a:cubicBezTo>
                      <a:pt x="124" y="119"/>
                      <a:pt x="128" y="122"/>
                      <a:pt x="131" y="127"/>
                    </a:cubicBezTo>
                    <a:cubicBezTo>
                      <a:pt x="133" y="131"/>
                      <a:pt x="134" y="134"/>
                      <a:pt x="134" y="137"/>
                    </a:cubicBezTo>
                    <a:cubicBezTo>
                      <a:pt x="133" y="138"/>
                      <a:pt x="133" y="138"/>
                      <a:pt x="133" y="138"/>
                    </a:cubicBezTo>
                    <a:cubicBezTo>
                      <a:pt x="132" y="138"/>
                      <a:pt x="132" y="138"/>
                      <a:pt x="132" y="138"/>
                    </a:cubicBezTo>
                    <a:cubicBezTo>
                      <a:pt x="128" y="139"/>
                      <a:pt x="128" y="139"/>
                      <a:pt x="128" y="139"/>
                    </a:cubicBezTo>
                    <a:cubicBezTo>
                      <a:pt x="128" y="139"/>
                      <a:pt x="128" y="139"/>
                      <a:pt x="128" y="139"/>
                    </a:cubicBezTo>
                    <a:cubicBezTo>
                      <a:pt x="128" y="139"/>
                      <a:pt x="128" y="139"/>
                      <a:pt x="128" y="139"/>
                    </a:cubicBezTo>
                    <a:cubicBezTo>
                      <a:pt x="125" y="139"/>
                      <a:pt x="124" y="139"/>
                      <a:pt x="124" y="139"/>
                    </a:cubicBezTo>
                    <a:cubicBezTo>
                      <a:pt x="124" y="140"/>
                      <a:pt x="124" y="140"/>
                      <a:pt x="124" y="140"/>
                    </a:cubicBezTo>
                    <a:cubicBezTo>
                      <a:pt x="124" y="140"/>
                      <a:pt x="124" y="140"/>
                      <a:pt x="124" y="140"/>
                    </a:cubicBezTo>
                    <a:cubicBezTo>
                      <a:pt x="123" y="144"/>
                      <a:pt x="123" y="145"/>
                      <a:pt x="124" y="146"/>
                    </a:cubicBezTo>
                    <a:cubicBezTo>
                      <a:pt x="124" y="146"/>
                      <a:pt x="124" y="146"/>
                      <a:pt x="125" y="146"/>
                    </a:cubicBezTo>
                    <a:cubicBezTo>
                      <a:pt x="128" y="146"/>
                      <a:pt x="130" y="145"/>
                      <a:pt x="135" y="142"/>
                    </a:cubicBezTo>
                    <a:cubicBezTo>
                      <a:pt x="135" y="141"/>
                      <a:pt x="136" y="141"/>
                      <a:pt x="137" y="141"/>
                    </a:cubicBezTo>
                    <a:cubicBezTo>
                      <a:pt x="138" y="141"/>
                      <a:pt x="140" y="142"/>
                      <a:pt x="145" y="148"/>
                    </a:cubicBezTo>
                    <a:cubicBezTo>
                      <a:pt x="155" y="162"/>
                      <a:pt x="155" y="162"/>
                      <a:pt x="155" y="162"/>
                    </a:cubicBezTo>
                    <a:cubicBezTo>
                      <a:pt x="155" y="162"/>
                      <a:pt x="155" y="162"/>
                      <a:pt x="155" y="162"/>
                    </a:cubicBezTo>
                    <a:cubicBezTo>
                      <a:pt x="155" y="162"/>
                      <a:pt x="155" y="162"/>
                      <a:pt x="155" y="162"/>
                    </a:cubicBezTo>
                    <a:cubicBezTo>
                      <a:pt x="158" y="169"/>
                      <a:pt x="158" y="169"/>
                      <a:pt x="158" y="169"/>
                    </a:cubicBezTo>
                    <a:cubicBezTo>
                      <a:pt x="158" y="169"/>
                      <a:pt x="158" y="169"/>
                      <a:pt x="158" y="169"/>
                    </a:cubicBezTo>
                    <a:cubicBezTo>
                      <a:pt x="158" y="169"/>
                      <a:pt x="158" y="169"/>
                      <a:pt x="158" y="169"/>
                    </a:cubicBezTo>
                    <a:cubicBezTo>
                      <a:pt x="160" y="180"/>
                      <a:pt x="160" y="180"/>
                      <a:pt x="160" y="180"/>
                    </a:cubicBezTo>
                    <a:cubicBezTo>
                      <a:pt x="160" y="180"/>
                      <a:pt x="160" y="180"/>
                      <a:pt x="160" y="180"/>
                    </a:cubicBezTo>
                    <a:cubicBezTo>
                      <a:pt x="160" y="181"/>
                      <a:pt x="160" y="181"/>
                      <a:pt x="160" y="181"/>
                    </a:cubicBezTo>
                    <a:cubicBezTo>
                      <a:pt x="161" y="187"/>
                      <a:pt x="161" y="196"/>
                      <a:pt x="156" y="198"/>
                    </a:cubicBezTo>
                    <a:cubicBezTo>
                      <a:pt x="156" y="201"/>
                      <a:pt x="153" y="203"/>
                      <a:pt x="151" y="205"/>
                    </a:cubicBezTo>
                    <a:cubicBezTo>
                      <a:pt x="147" y="207"/>
                      <a:pt x="145" y="209"/>
                      <a:pt x="145" y="210"/>
                    </a:cubicBezTo>
                    <a:cubicBezTo>
                      <a:pt x="145" y="211"/>
                      <a:pt x="145" y="213"/>
                      <a:pt x="149" y="216"/>
                    </a:cubicBezTo>
                    <a:cubicBezTo>
                      <a:pt x="152" y="220"/>
                      <a:pt x="154" y="223"/>
                      <a:pt x="154" y="225"/>
                    </a:cubicBezTo>
                    <a:cubicBezTo>
                      <a:pt x="154" y="227"/>
                      <a:pt x="152" y="228"/>
                      <a:pt x="150" y="228"/>
                    </a:cubicBezTo>
                    <a:cubicBezTo>
                      <a:pt x="150" y="228"/>
                      <a:pt x="149" y="228"/>
                      <a:pt x="148" y="228"/>
                    </a:cubicBezTo>
                    <a:cubicBezTo>
                      <a:pt x="144" y="226"/>
                      <a:pt x="144" y="226"/>
                      <a:pt x="144" y="226"/>
                    </a:cubicBezTo>
                    <a:cubicBezTo>
                      <a:pt x="138" y="229"/>
                      <a:pt x="138" y="229"/>
                      <a:pt x="138" y="229"/>
                    </a:cubicBezTo>
                    <a:cubicBezTo>
                      <a:pt x="137" y="230"/>
                      <a:pt x="136" y="231"/>
                      <a:pt x="136" y="232"/>
                    </a:cubicBezTo>
                    <a:cubicBezTo>
                      <a:pt x="136" y="237"/>
                      <a:pt x="134" y="237"/>
                      <a:pt x="133" y="237"/>
                    </a:cubicBezTo>
                    <a:cubicBezTo>
                      <a:pt x="133" y="237"/>
                      <a:pt x="131" y="237"/>
                      <a:pt x="131" y="234"/>
                    </a:cubicBezTo>
                    <a:cubicBezTo>
                      <a:pt x="131" y="233"/>
                      <a:pt x="130" y="232"/>
                      <a:pt x="129" y="231"/>
                    </a:cubicBezTo>
                    <a:cubicBezTo>
                      <a:pt x="129" y="231"/>
                      <a:pt x="129" y="231"/>
                      <a:pt x="129" y="231"/>
                    </a:cubicBezTo>
                    <a:cubicBezTo>
                      <a:pt x="129" y="231"/>
                      <a:pt x="129" y="231"/>
                      <a:pt x="129" y="231"/>
                    </a:cubicBezTo>
                    <a:cubicBezTo>
                      <a:pt x="128" y="229"/>
                      <a:pt x="127" y="229"/>
                      <a:pt x="126" y="229"/>
                    </a:cubicBezTo>
                    <a:cubicBezTo>
                      <a:pt x="126" y="229"/>
                      <a:pt x="126" y="229"/>
                      <a:pt x="126" y="229"/>
                    </a:cubicBezTo>
                    <a:cubicBezTo>
                      <a:pt x="126" y="229"/>
                      <a:pt x="126" y="229"/>
                      <a:pt x="126" y="229"/>
                    </a:cubicBezTo>
                    <a:cubicBezTo>
                      <a:pt x="120" y="228"/>
                      <a:pt x="120" y="228"/>
                      <a:pt x="120" y="228"/>
                    </a:cubicBezTo>
                    <a:cubicBezTo>
                      <a:pt x="120" y="228"/>
                      <a:pt x="119" y="228"/>
                      <a:pt x="119" y="228"/>
                    </a:cubicBezTo>
                    <a:cubicBezTo>
                      <a:pt x="118" y="228"/>
                      <a:pt x="118" y="228"/>
                      <a:pt x="118" y="228"/>
                    </a:cubicBezTo>
                    <a:cubicBezTo>
                      <a:pt x="118" y="228"/>
                      <a:pt x="118" y="228"/>
                      <a:pt x="118" y="228"/>
                    </a:cubicBezTo>
                    <a:cubicBezTo>
                      <a:pt x="120" y="231"/>
                      <a:pt x="117" y="233"/>
                      <a:pt x="116" y="235"/>
                    </a:cubicBezTo>
                    <a:cubicBezTo>
                      <a:pt x="115" y="235"/>
                      <a:pt x="114" y="236"/>
                      <a:pt x="113" y="237"/>
                    </a:cubicBezTo>
                    <a:cubicBezTo>
                      <a:pt x="112" y="237"/>
                      <a:pt x="112" y="237"/>
                      <a:pt x="112" y="237"/>
                    </a:cubicBezTo>
                    <a:cubicBezTo>
                      <a:pt x="112" y="237"/>
                      <a:pt x="112" y="237"/>
                      <a:pt x="112" y="237"/>
                    </a:cubicBezTo>
                    <a:cubicBezTo>
                      <a:pt x="110" y="239"/>
                      <a:pt x="110" y="241"/>
                      <a:pt x="111" y="243"/>
                    </a:cubicBezTo>
                    <a:cubicBezTo>
                      <a:pt x="112" y="245"/>
                      <a:pt x="114" y="246"/>
                      <a:pt x="116" y="247"/>
                    </a:cubicBezTo>
                    <a:cubicBezTo>
                      <a:pt x="125" y="248"/>
                      <a:pt x="125" y="248"/>
                      <a:pt x="125" y="248"/>
                    </a:cubicBezTo>
                    <a:cubicBezTo>
                      <a:pt x="131" y="246"/>
                      <a:pt x="131" y="246"/>
                      <a:pt x="131" y="246"/>
                    </a:cubicBezTo>
                    <a:cubicBezTo>
                      <a:pt x="131" y="246"/>
                      <a:pt x="131" y="246"/>
                      <a:pt x="131" y="246"/>
                    </a:cubicBezTo>
                    <a:cubicBezTo>
                      <a:pt x="131" y="246"/>
                      <a:pt x="131" y="246"/>
                      <a:pt x="131" y="246"/>
                    </a:cubicBezTo>
                    <a:cubicBezTo>
                      <a:pt x="139" y="246"/>
                      <a:pt x="139" y="246"/>
                      <a:pt x="139" y="246"/>
                    </a:cubicBezTo>
                    <a:cubicBezTo>
                      <a:pt x="139" y="246"/>
                      <a:pt x="139" y="246"/>
                      <a:pt x="139" y="246"/>
                    </a:cubicBezTo>
                    <a:cubicBezTo>
                      <a:pt x="139" y="246"/>
                      <a:pt x="139" y="246"/>
                      <a:pt x="139" y="246"/>
                    </a:cubicBezTo>
                    <a:cubicBezTo>
                      <a:pt x="142" y="246"/>
                      <a:pt x="142" y="246"/>
                      <a:pt x="142" y="246"/>
                    </a:cubicBezTo>
                    <a:cubicBezTo>
                      <a:pt x="142" y="246"/>
                      <a:pt x="142" y="246"/>
                      <a:pt x="142" y="246"/>
                    </a:cubicBezTo>
                    <a:cubicBezTo>
                      <a:pt x="140" y="244"/>
                      <a:pt x="140" y="242"/>
                      <a:pt x="140" y="241"/>
                    </a:cubicBezTo>
                    <a:cubicBezTo>
                      <a:pt x="140" y="240"/>
                      <a:pt x="141" y="240"/>
                      <a:pt x="142" y="240"/>
                    </a:cubicBezTo>
                    <a:cubicBezTo>
                      <a:pt x="142" y="240"/>
                      <a:pt x="142" y="240"/>
                      <a:pt x="142" y="240"/>
                    </a:cubicBezTo>
                    <a:cubicBezTo>
                      <a:pt x="142" y="240"/>
                      <a:pt x="142" y="240"/>
                      <a:pt x="142" y="240"/>
                    </a:cubicBezTo>
                    <a:cubicBezTo>
                      <a:pt x="147" y="240"/>
                      <a:pt x="147" y="240"/>
                      <a:pt x="147" y="240"/>
                    </a:cubicBezTo>
                    <a:cubicBezTo>
                      <a:pt x="149" y="240"/>
                      <a:pt x="153" y="241"/>
                      <a:pt x="157" y="248"/>
                    </a:cubicBezTo>
                    <a:cubicBezTo>
                      <a:pt x="160" y="253"/>
                      <a:pt x="160" y="253"/>
                      <a:pt x="160" y="253"/>
                    </a:cubicBezTo>
                    <a:cubicBezTo>
                      <a:pt x="164" y="258"/>
                      <a:pt x="164" y="258"/>
                      <a:pt x="164" y="258"/>
                    </a:cubicBezTo>
                    <a:cubicBezTo>
                      <a:pt x="168" y="261"/>
                      <a:pt x="171" y="263"/>
                      <a:pt x="171" y="266"/>
                    </a:cubicBezTo>
                    <a:cubicBezTo>
                      <a:pt x="171" y="269"/>
                      <a:pt x="171" y="269"/>
                      <a:pt x="171" y="269"/>
                    </a:cubicBezTo>
                    <a:cubicBezTo>
                      <a:pt x="171" y="270"/>
                      <a:pt x="171" y="271"/>
                      <a:pt x="172" y="272"/>
                    </a:cubicBezTo>
                    <a:cubicBezTo>
                      <a:pt x="175" y="276"/>
                      <a:pt x="182" y="281"/>
                      <a:pt x="191" y="286"/>
                    </a:cubicBezTo>
                    <a:cubicBezTo>
                      <a:pt x="198" y="290"/>
                      <a:pt x="206" y="294"/>
                      <a:pt x="213" y="296"/>
                    </a:cubicBezTo>
                    <a:cubicBezTo>
                      <a:pt x="214" y="297"/>
                      <a:pt x="215" y="297"/>
                      <a:pt x="216" y="297"/>
                    </a:cubicBezTo>
                    <a:cubicBezTo>
                      <a:pt x="217" y="297"/>
                      <a:pt x="217" y="297"/>
                      <a:pt x="217" y="297"/>
                    </a:cubicBezTo>
                    <a:cubicBezTo>
                      <a:pt x="217" y="297"/>
                      <a:pt x="218" y="295"/>
                      <a:pt x="213" y="289"/>
                    </a:cubicBezTo>
                    <a:cubicBezTo>
                      <a:pt x="206" y="279"/>
                      <a:pt x="206" y="279"/>
                      <a:pt x="206" y="279"/>
                    </a:cubicBezTo>
                    <a:cubicBezTo>
                      <a:pt x="199" y="273"/>
                      <a:pt x="199" y="273"/>
                      <a:pt x="199" y="273"/>
                    </a:cubicBezTo>
                    <a:cubicBezTo>
                      <a:pt x="195" y="271"/>
                      <a:pt x="193" y="267"/>
                      <a:pt x="194" y="263"/>
                    </a:cubicBezTo>
                    <a:cubicBezTo>
                      <a:pt x="194" y="262"/>
                      <a:pt x="194" y="262"/>
                      <a:pt x="194" y="262"/>
                    </a:cubicBezTo>
                    <a:cubicBezTo>
                      <a:pt x="194" y="262"/>
                      <a:pt x="194" y="262"/>
                      <a:pt x="194" y="262"/>
                    </a:cubicBezTo>
                    <a:cubicBezTo>
                      <a:pt x="195" y="260"/>
                      <a:pt x="195" y="260"/>
                      <a:pt x="195" y="260"/>
                    </a:cubicBezTo>
                    <a:cubicBezTo>
                      <a:pt x="196" y="259"/>
                      <a:pt x="196" y="259"/>
                      <a:pt x="196" y="259"/>
                    </a:cubicBezTo>
                    <a:cubicBezTo>
                      <a:pt x="197" y="259"/>
                      <a:pt x="197" y="259"/>
                      <a:pt x="197" y="259"/>
                    </a:cubicBezTo>
                    <a:cubicBezTo>
                      <a:pt x="198" y="259"/>
                      <a:pt x="200" y="259"/>
                      <a:pt x="201" y="261"/>
                    </a:cubicBezTo>
                    <a:cubicBezTo>
                      <a:pt x="201" y="261"/>
                      <a:pt x="201" y="261"/>
                      <a:pt x="201" y="261"/>
                    </a:cubicBezTo>
                    <a:cubicBezTo>
                      <a:pt x="201" y="261"/>
                      <a:pt x="201" y="261"/>
                      <a:pt x="201" y="261"/>
                    </a:cubicBezTo>
                    <a:cubicBezTo>
                      <a:pt x="202" y="262"/>
                      <a:pt x="202" y="262"/>
                      <a:pt x="202" y="262"/>
                    </a:cubicBezTo>
                    <a:cubicBezTo>
                      <a:pt x="203" y="261"/>
                      <a:pt x="203" y="261"/>
                      <a:pt x="203" y="261"/>
                    </a:cubicBezTo>
                    <a:cubicBezTo>
                      <a:pt x="203" y="261"/>
                      <a:pt x="203" y="261"/>
                      <a:pt x="203" y="261"/>
                    </a:cubicBezTo>
                    <a:cubicBezTo>
                      <a:pt x="204" y="261"/>
                      <a:pt x="205" y="261"/>
                      <a:pt x="209" y="266"/>
                    </a:cubicBezTo>
                    <a:cubicBezTo>
                      <a:pt x="218" y="275"/>
                      <a:pt x="218" y="275"/>
                      <a:pt x="218" y="275"/>
                    </a:cubicBezTo>
                    <a:cubicBezTo>
                      <a:pt x="224" y="279"/>
                      <a:pt x="224" y="279"/>
                      <a:pt x="224" y="279"/>
                    </a:cubicBezTo>
                    <a:cubicBezTo>
                      <a:pt x="224" y="279"/>
                      <a:pt x="224" y="279"/>
                      <a:pt x="224" y="279"/>
                    </a:cubicBezTo>
                    <a:cubicBezTo>
                      <a:pt x="224" y="279"/>
                      <a:pt x="224" y="279"/>
                      <a:pt x="224" y="279"/>
                    </a:cubicBezTo>
                    <a:cubicBezTo>
                      <a:pt x="227" y="283"/>
                      <a:pt x="227" y="283"/>
                      <a:pt x="227" y="283"/>
                    </a:cubicBezTo>
                    <a:cubicBezTo>
                      <a:pt x="226" y="280"/>
                      <a:pt x="226" y="280"/>
                      <a:pt x="226" y="280"/>
                    </a:cubicBezTo>
                    <a:cubicBezTo>
                      <a:pt x="226" y="280"/>
                      <a:pt x="226" y="280"/>
                      <a:pt x="226" y="280"/>
                    </a:cubicBezTo>
                    <a:cubicBezTo>
                      <a:pt x="226" y="280"/>
                      <a:pt x="226" y="280"/>
                      <a:pt x="226" y="280"/>
                    </a:cubicBezTo>
                    <a:cubicBezTo>
                      <a:pt x="226" y="277"/>
                      <a:pt x="226" y="277"/>
                      <a:pt x="226" y="277"/>
                    </a:cubicBezTo>
                    <a:cubicBezTo>
                      <a:pt x="226" y="277"/>
                      <a:pt x="226" y="277"/>
                      <a:pt x="226" y="277"/>
                    </a:cubicBezTo>
                    <a:cubicBezTo>
                      <a:pt x="227" y="276"/>
                      <a:pt x="227" y="276"/>
                      <a:pt x="227" y="276"/>
                    </a:cubicBezTo>
                    <a:cubicBezTo>
                      <a:pt x="227" y="276"/>
                      <a:pt x="227" y="276"/>
                      <a:pt x="228" y="275"/>
                    </a:cubicBezTo>
                    <a:cubicBezTo>
                      <a:pt x="229" y="274"/>
                      <a:pt x="229" y="273"/>
                      <a:pt x="228" y="270"/>
                    </a:cubicBezTo>
                    <a:cubicBezTo>
                      <a:pt x="225" y="262"/>
                      <a:pt x="225" y="261"/>
                      <a:pt x="226" y="260"/>
                    </a:cubicBezTo>
                    <a:cubicBezTo>
                      <a:pt x="226" y="260"/>
                      <a:pt x="226" y="259"/>
                      <a:pt x="227" y="259"/>
                    </a:cubicBezTo>
                    <a:cubicBezTo>
                      <a:pt x="228" y="259"/>
                      <a:pt x="229" y="260"/>
                      <a:pt x="231" y="262"/>
                    </a:cubicBezTo>
                    <a:cubicBezTo>
                      <a:pt x="231" y="262"/>
                      <a:pt x="231" y="262"/>
                      <a:pt x="231" y="262"/>
                    </a:cubicBezTo>
                    <a:cubicBezTo>
                      <a:pt x="231" y="262"/>
                      <a:pt x="231" y="262"/>
                      <a:pt x="231" y="262"/>
                    </a:cubicBezTo>
                    <a:cubicBezTo>
                      <a:pt x="231" y="263"/>
                      <a:pt x="231" y="263"/>
                      <a:pt x="231" y="263"/>
                    </a:cubicBezTo>
                    <a:cubicBezTo>
                      <a:pt x="229" y="257"/>
                      <a:pt x="229" y="257"/>
                      <a:pt x="229" y="257"/>
                    </a:cubicBezTo>
                    <a:cubicBezTo>
                      <a:pt x="225" y="254"/>
                      <a:pt x="225" y="254"/>
                      <a:pt x="225" y="254"/>
                    </a:cubicBezTo>
                    <a:cubicBezTo>
                      <a:pt x="224" y="252"/>
                      <a:pt x="223" y="250"/>
                      <a:pt x="224" y="248"/>
                    </a:cubicBezTo>
                    <a:cubicBezTo>
                      <a:pt x="225" y="246"/>
                      <a:pt x="225" y="246"/>
                      <a:pt x="225" y="246"/>
                    </a:cubicBezTo>
                    <a:cubicBezTo>
                      <a:pt x="215" y="241"/>
                      <a:pt x="215" y="241"/>
                      <a:pt x="215" y="241"/>
                    </a:cubicBezTo>
                    <a:cubicBezTo>
                      <a:pt x="213" y="239"/>
                      <a:pt x="211" y="238"/>
                      <a:pt x="211" y="236"/>
                    </a:cubicBezTo>
                    <a:cubicBezTo>
                      <a:pt x="202" y="218"/>
                      <a:pt x="202" y="218"/>
                      <a:pt x="202" y="218"/>
                    </a:cubicBezTo>
                    <a:cubicBezTo>
                      <a:pt x="198" y="209"/>
                      <a:pt x="198" y="208"/>
                      <a:pt x="199" y="207"/>
                    </a:cubicBezTo>
                    <a:cubicBezTo>
                      <a:pt x="199" y="207"/>
                      <a:pt x="199" y="206"/>
                      <a:pt x="200" y="206"/>
                    </a:cubicBezTo>
                    <a:cubicBezTo>
                      <a:pt x="201" y="206"/>
                      <a:pt x="202" y="207"/>
                      <a:pt x="204" y="210"/>
                    </a:cubicBezTo>
                    <a:cubicBezTo>
                      <a:pt x="206" y="211"/>
                      <a:pt x="206" y="211"/>
                      <a:pt x="206" y="211"/>
                    </a:cubicBezTo>
                    <a:cubicBezTo>
                      <a:pt x="203" y="207"/>
                      <a:pt x="203" y="207"/>
                      <a:pt x="203" y="207"/>
                    </a:cubicBezTo>
                    <a:cubicBezTo>
                      <a:pt x="202" y="205"/>
                      <a:pt x="202" y="204"/>
                      <a:pt x="202" y="203"/>
                    </a:cubicBezTo>
                    <a:cubicBezTo>
                      <a:pt x="202" y="202"/>
                      <a:pt x="203" y="201"/>
                      <a:pt x="205" y="200"/>
                    </a:cubicBezTo>
                    <a:cubicBezTo>
                      <a:pt x="206" y="200"/>
                      <a:pt x="206" y="200"/>
                      <a:pt x="207" y="200"/>
                    </a:cubicBezTo>
                    <a:cubicBezTo>
                      <a:pt x="211" y="200"/>
                      <a:pt x="215" y="202"/>
                      <a:pt x="220" y="206"/>
                    </a:cubicBezTo>
                    <a:cubicBezTo>
                      <a:pt x="220" y="206"/>
                      <a:pt x="220" y="206"/>
                      <a:pt x="220" y="206"/>
                    </a:cubicBezTo>
                    <a:cubicBezTo>
                      <a:pt x="220" y="206"/>
                      <a:pt x="220" y="206"/>
                      <a:pt x="220" y="206"/>
                    </a:cubicBezTo>
                    <a:cubicBezTo>
                      <a:pt x="226" y="213"/>
                      <a:pt x="226" y="213"/>
                      <a:pt x="226" y="213"/>
                    </a:cubicBezTo>
                    <a:cubicBezTo>
                      <a:pt x="226" y="213"/>
                      <a:pt x="226" y="213"/>
                      <a:pt x="226" y="213"/>
                    </a:cubicBezTo>
                    <a:cubicBezTo>
                      <a:pt x="227" y="213"/>
                      <a:pt x="227" y="213"/>
                      <a:pt x="227" y="213"/>
                    </a:cubicBezTo>
                    <a:cubicBezTo>
                      <a:pt x="229" y="217"/>
                      <a:pt x="229" y="217"/>
                      <a:pt x="229" y="217"/>
                    </a:cubicBezTo>
                    <a:cubicBezTo>
                      <a:pt x="229" y="218"/>
                      <a:pt x="229" y="218"/>
                      <a:pt x="229" y="218"/>
                    </a:cubicBezTo>
                    <a:cubicBezTo>
                      <a:pt x="229" y="218"/>
                      <a:pt x="229" y="218"/>
                      <a:pt x="229" y="218"/>
                    </a:cubicBezTo>
                    <a:cubicBezTo>
                      <a:pt x="227" y="222"/>
                      <a:pt x="228" y="223"/>
                      <a:pt x="228" y="223"/>
                    </a:cubicBezTo>
                    <a:cubicBezTo>
                      <a:pt x="228" y="223"/>
                      <a:pt x="229" y="223"/>
                      <a:pt x="229" y="223"/>
                    </a:cubicBezTo>
                    <a:cubicBezTo>
                      <a:pt x="233" y="223"/>
                      <a:pt x="233" y="223"/>
                      <a:pt x="233" y="223"/>
                    </a:cubicBezTo>
                    <a:cubicBezTo>
                      <a:pt x="235" y="223"/>
                      <a:pt x="236" y="225"/>
                      <a:pt x="237" y="226"/>
                    </a:cubicBezTo>
                    <a:cubicBezTo>
                      <a:pt x="237" y="226"/>
                      <a:pt x="237" y="226"/>
                      <a:pt x="237" y="226"/>
                    </a:cubicBezTo>
                    <a:cubicBezTo>
                      <a:pt x="237" y="226"/>
                      <a:pt x="237" y="226"/>
                      <a:pt x="237" y="226"/>
                    </a:cubicBezTo>
                    <a:cubicBezTo>
                      <a:pt x="238" y="230"/>
                      <a:pt x="238" y="230"/>
                      <a:pt x="238" y="230"/>
                    </a:cubicBezTo>
                    <a:cubicBezTo>
                      <a:pt x="240" y="233"/>
                      <a:pt x="240" y="233"/>
                      <a:pt x="240" y="233"/>
                    </a:cubicBezTo>
                    <a:cubicBezTo>
                      <a:pt x="241" y="233"/>
                      <a:pt x="242" y="231"/>
                      <a:pt x="243" y="226"/>
                    </a:cubicBezTo>
                    <a:cubicBezTo>
                      <a:pt x="243" y="215"/>
                      <a:pt x="243" y="215"/>
                      <a:pt x="243" y="215"/>
                    </a:cubicBezTo>
                    <a:cubicBezTo>
                      <a:pt x="245" y="215"/>
                      <a:pt x="245" y="215"/>
                      <a:pt x="245" y="215"/>
                    </a:cubicBezTo>
                    <a:cubicBezTo>
                      <a:pt x="246" y="217"/>
                      <a:pt x="247" y="218"/>
                      <a:pt x="248" y="218"/>
                    </a:cubicBezTo>
                    <a:cubicBezTo>
                      <a:pt x="248" y="218"/>
                      <a:pt x="249" y="218"/>
                      <a:pt x="250" y="217"/>
                    </a:cubicBezTo>
                    <a:cubicBezTo>
                      <a:pt x="252" y="212"/>
                      <a:pt x="252" y="212"/>
                      <a:pt x="252" y="212"/>
                    </a:cubicBezTo>
                    <a:cubicBezTo>
                      <a:pt x="253" y="209"/>
                      <a:pt x="252" y="209"/>
                      <a:pt x="251" y="208"/>
                    </a:cubicBezTo>
                    <a:cubicBezTo>
                      <a:pt x="251" y="208"/>
                      <a:pt x="251" y="208"/>
                      <a:pt x="251" y="208"/>
                    </a:cubicBezTo>
                    <a:cubicBezTo>
                      <a:pt x="251" y="208"/>
                      <a:pt x="251" y="208"/>
                      <a:pt x="251" y="208"/>
                    </a:cubicBezTo>
                    <a:cubicBezTo>
                      <a:pt x="250" y="207"/>
                      <a:pt x="249" y="206"/>
                      <a:pt x="250" y="204"/>
                    </a:cubicBezTo>
                    <a:cubicBezTo>
                      <a:pt x="250" y="203"/>
                      <a:pt x="252" y="203"/>
                      <a:pt x="254" y="203"/>
                    </a:cubicBezTo>
                    <a:cubicBezTo>
                      <a:pt x="254" y="203"/>
                      <a:pt x="254" y="203"/>
                      <a:pt x="254" y="203"/>
                    </a:cubicBezTo>
                    <a:cubicBezTo>
                      <a:pt x="255" y="203"/>
                      <a:pt x="255" y="203"/>
                      <a:pt x="255" y="203"/>
                    </a:cubicBezTo>
                    <a:cubicBezTo>
                      <a:pt x="259" y="203"/>
                      <a:pt x="259" y="203"/>
                      <a:pt x="259" y="203"/>
                    </a:cubicBezTo>
                    <a:cubicBezTo>
                      <a:pt x="260" y="202"/>
                      <a:pt x="260" y="200"/>
                      <a:pt x="259" y="198"/>
                    </a:cubicBezTo>
                    <a:cubicBezTo>
                      <a:pt x="259" y="198"/>
                      <a:pt x="259" y="198"/>
                      <a:pt x="259" y="198"/>
                    </a:cubicBezTo>
                    <a:cubicBezTo>
                      <a:pt x="259" y="198"/>
                      <a:pt x="259" y="198"/>
                      <a:pt x="259" y="198"/>
                    </a:cubicBezTo>
                    <a:cubicBezTo>
                      <a:pt x="258" y="196"/>
                      <a:pt x="257" y="194"/>
                      <a:pt x="256" y="193"/>
                    </a:cubicBezTo>
                    <a:cubicBezTo>
                      <a:pt x="250" y="193"/>
                      <a:pt x="250" y="193"/>
                      <a:pt x="250" y="193"/>
                    </a:cubicBezTo>
                    <a:cubicBezTo>
                      <a:pt x="248" y="194"/>
                      <a:pt x="248" y="194"/>
                      <a:pt x="248" y="194"/>
                    </a:cubicBezTo>
                    <a:cubicBezTo>
                      <a:pt x="247" y="194"/>
                      <a:pt x="247" y="194"/>
                      <a:pt x="247" y="194"/>
                    </a:cubicBezTo>
                    <a:cubicBezTo>
                      <a:pt x="247" y="193"/>
                      <a:pt x="247" y="193"/>
                      <a:pt x="247" y="193"/>
                    </a:cubicBezTo>
                    <a:cubicBezTo>
                      <a:pt x="246" y="188"/>
                      <a:pt x="246" y="188"/>
                      <a:pt x="246" y="188"/>
                    </a:cubicBezTo>
                    <a:cubicBezTo>
                      <a:pt x="246" y="188"/>
                      <a:pt x="246" y="188"/>
                      <a:pt x="246" y="188"/>
                    </a:cubicBezTo>
                    <a:cubicBezTo>
                      <a:pt x="245" y="188"/>
                      <a:pt x="245" y="188"/>
                      <a:pt x="245" y="188"/>
                    </a:cubicBezTo>
                    <a:cubicBezTo>
                      <a:pt x="243" y="189"/>
                      <a:pt x="243" y="189"/>
                      <a:pt x="243" y="189"/>
                    </a:cubicBezTo>
                    <a:cubicBezTo>
                      <a:pt x="242" y="190"/>
                      <a:pt x="242" y="190"/>
                      <a:pt x="242" y="190"/>
                    </a:cubicBezTo>
                    <a:cubicBezTo>
                      <a:pt x="242" y="190"/>
                      <a:pt x="242" y="190"/>
                      <a:pt x="242" y="190"/>
                    </a:cubicBezTo>
                    <a:cubicBezTo>
                      <a:pt x="241" y="190"/>
                      <a:pt x="240" y="190"/>
                      <a:pt x="239" y="190"/>
                    </a:cubicBezTo>
                    <a:cubicBezTo>
                      <a:pt x="236" y="190"/>
                      <a:pt x="233" y="189"/>
                      <a:pt x="232" y="187"/>
                    </a:cubicBezTo>
                    <a:cubicBezTo>
                      <a:pt x="232" y="187"/>
                      <a:pt x="232" y="187"/>
                      <a:pt x="232" y="187"/>
                    </a:cubicBezTo>
                    <a:cubicBezTo>
                      <a:pt x="232" y="186"/>
                      <a:pt x="232" y="186"/>
                      <a:pt x="232" y="186"/>
                    </a:cubicBezTo>
                    <a:cubicBezTo>
                      <a:pt x="232" y="185"/>
                      <a:pt x="233" y="182"/>
                      <a:pt x="234" y="180"/>
                    </a:cubicBezTo>
                    <a:cubicBezTo>
                      <a:pt x="236" y="173"/>
                      <a:pt x="236" y="173"/>
                      <a:pt x="236" y="173"/>
                    </a:cubicBezTo>
                    <a:cubicBezTo>
                      <a:pt x="234" y="171"/>
                      <a:pt x="231" y="170"/>
                      <a:pt x="228" y="170"/>
                    </a:cubicBezTo>
                    <a:cubicBezTo>
                      <a:pt x="223" y="170"/>
                      <a:pt x="223" y="170"/>
                      <a:pt x="223" y="170"/>
                    </a:cubicBezTo>
                    <a:cubicBezTo>
                      <a:pt x="223" y="170"/>
                      <a:pt x="223" y="170"/>
                      <a:pt x="223" y="170"/>
                    </a:cubicBezTo>
                    <a:cubicBezTo>
                      <a:pt x="223" y="170"/>
                      <a:pt x="223" y="170"/>
                      <a:pt x="223" y="170"/>
                    </a:cubicBezTo>
                    <a:cubicBezTo>
                      <a:pt x="219" y="169"/>
                      <a:pt x="219" y="169"/>
                      <a:pt x="219" y="169"/>
                    </a:cubicBezTo>
                    <a:cubicBezTo>
                      <a:pt x="219" y="169"/>
                      <a:pt x="219" y="169"/>
                      <a:pt x="219" y="169"/>
                    </a:cubicBezTo>
                    <a:cubicBezTo>
                      <a:pt x="218" y="169"/>
                      <a:pt x="218" y="169"/>
                      <a:pt x="218" y="169"/>
                    </a:cubicBezTo>
                    <a:cubicBezTo>
                      <a:pt x="216" y="168"/>
                      <a:pt x="216" y="168"/>
                      <a:pt x="216" y="168"/>
                    </a:cubicBezTo>
                    <a:cubicBezTo>
                      <a:pt x="215" y="168"/>
                      <a:pt x="214" y="168"/>
                      <a:pt x="214" y="168"/>
                    </a:cubicBezTo>
                    <a:cubicBezTo>
                      <a:pt x="212" y="168"/>
                      <a:pt x="211" y="167"/>
                      <a:pt x="210" y="165"/>
                    </a:cubicBezTo>
                    <a:cubicBezTo>
                      <a:pt x="210" y="162"/>
                      <a:pt x="210" y="162"/>
                      <a:pt x="210" y="162"/>
                    </a:cubicBezTo>
                    <a:cubicBezTo>
                      <a:pt x="209" y="159"/>
                      <a:pt x="209" y="159"/>
                      <a:pt x="209" y="159"/>
                    </a:cubicBezTo>
                    <a:cubicBezTo>
                      <a:pt x="208" y="158"/>
                      <a:pt x="205" y="156"/>
                      <a:pt x="198" y="152"/>
                    </a:cubicBezTo>
                    <a:cubicBezTo>
                      <a:pt x="198" y="152"/>
                      <a:pt x="198" y="152"/>
                      <a:pt x="198" y="152"/>
                    </a:cubicBezTo>
                    <a:cubicBezTo>
                      <a:pt x="197" y="152"/>
                      <a:pt x="197" y="152"/>
                      <a:pt x="197" y="152"/>
                    </a:cubicBezTo>
                    <a:cubicBezTo>
                      <a:pt x="196" y="151"/>
                      <a:pt x="194" y="149"/>
                      <a:pt x="194" y="147"/>
                    </a:cubicBezTo>
                    <a:cubicBezTo>
                      <a:pt x="194" y="145"/>
                      <a:pt x="196" y="144"/>
                      <a:pt x="199" y="143"/>
                    </a:cubicBezTo>
                    <a:cubicBezTo>
                      <a:pt x="199" y="141"/>
                      <a:pt x="199" y="141"/>
                      <a:pt x="199" y="141"/>
                    </a:cubicBezTo>
                    <a:cubicBezTo>
                      <a:pt x="197" y="136"/>
                      <a:pt x="197" y="136"/>
                      <a:pt x="197" y="136"/>
                    </a:cubicBezTo>
                    <a:cubicBezTo>
                      <a:pt x="197" y="136"/>
                      <a:pt x="197" y="136"/>
                      <a:pt x="197" y="136"/>
                    </a:cubicBezTo>
                    <a:cubicBezTo>
                      <a:pt x="197" y="136"/>
                      <a:pt x="197" y="136"/>
                      <a:pt x="197" y="136"/>
                    </a:cubicBezTo>
                    <a:cubicBezTo>
                      <a:pt x="196" y="134"/>
                      <a:pt x="196" y="132"/>
                      <a:pt x="197" y="131"/>
                    </a:cubicBezTo>
                    <a:cubicBezTo>
                      <a:pt x="197" y="131"/>
                      <a:pt x="198" y="130"/>
                      <a:pt x="199" y="130"/>
                    </a:cubicBezTo>
                    <a:cubicBezTo>
                      <a:pt x="200" y="130"/>
                      <a:pt x="201" y="131"/>
                      <a:pt x="203" y="132"/>
                    </a:cubicBezTo>
                    <a:cubicBezTo>
                      <a:pt x="206" y="134"/>
                      <a:pt x="206" y="134"/>
                      <a:pt x="206" y="134"/>
                    </a:cubicBezTo>
                    <a:cubicBezTo>
                      <a:pt x="210" y="135"/>
                      <a:pt x="210" y="135"/>
                      <a:pt x="210" y="135"/>
                    </a:cubicBezTo>
                    <a:cubicBezTo>
                      <a:pt x="211" y="135"/>
                      <a:pt x="211" y="135"/>
                      <a:pt x="211" y="136"/>
                    </a:cubicBezTo>
                    <a:cubicBezTo>
                      <a:pt x="211" y="135"/>
                      <a:pt x="211" y="135"/>
                      <a:pt x="211" y="135"/>
                    </a:cubicBezTo>
                    <a:cubicBezTo>
                      <a:pt x="208" y="131"/>
                      <a:pt x="208" y="131"/>
                      <a:pt x="208" y="131"/>
                    </a:cubicBezTo>
                    <a:cubicBezTo>
                      <a:pt x="202" y="129"/>
                      <a:pt x="202" y="129"/>
                      <a:pt x="202" y="129"/>
                    </a:cubicBezTo>
                    <a:cubicBezTo>
                      <a:pt x="200" y="128"/>
                      <a:pt x="199" y="127"/>
                      <a:pt x="198" y="125"/>
                    </a:cubicBezTo>
                    <a:cubicBezTo>
                      <a:pt x="198" y="124"/>
                      <a:pt x="198" y="124"/>
                      <a:pt x="198" y="123"/>
                    </a:cubicBezTo>
                    <a:cubicBezTo>
                      <a:pt x="199" y="121"/>
                      <a:pt x="200" y="120"/>
                      <a:pt x="202" y="120"/>
                    </a:cubicBezTo>
                    <a:cubicBezTo>
                      <a:pt x="206" y="120"/>
                      <a:pt x="206" y="120"/>
                      <a:pt x="206" y="120"/>
                    </a:cubicBezTo>
                    <a:cubicBezTo>
                      <a:pt x="207" y="119"/>
                      <a:pt x="207" y="119"/>
                      <a:pt x="207" y="119"/>
                    </a:cubicBezTo>
                    <a:cubicBezTo>
                      <a:pt x="207" y="117"/>
                      <a:pt x="207" y="117"/>
                      <a:pt x="207" y="117"/>
                    </a:cubicBezTo>
                    <a:cubicBezTo>
                      <a:pt x="203" y="110"/>
                      <a:pt x="203" y="110"/>
                      <a:pt x="203" y="110"/>
                    </a:cubicBezTo>
                    <a:cubicBezTo>
                      <a:pt x="202" y="110"/>
                      <a:pt x="201" y="111"/>
                      <a:pt x="198" y="113"/>
                    </a:cubicBezTo>
                    <a:cubicBezTo>
                      <a:pt x="198" y="113"/>
                      <a:pt x="198" y="113"/>
                      <a:pt x="198" y="113"/>
                    </a:cubicBezTo>
                    <a:cubicBezTo>
                      <a:pt x="198" y="113"/>
                      <a:pt x="198" y="113"/>
                      <a:pt x="198" y="113"/>
                    </a:cubicBezTo>
                    <a:cubicBezTo>
                      <a:pt x="187" y="116"/>
                      <a:pt x="187" y="116"/>
                      <a:pt x="187" y="116"/>
                    </a:cubicBezTo>
                    <a:cubicBezTo>
                      <a:pt x="187" y="116"/>
                      <a:pt x="187" y="116"/>
                      <a:pt x="187" y="116"/>
                    </a:cubicBezTo>
                    <a:cubicBezTo>
                      <a:pt x="187" y="116"/>
                      <a:pt x="187" y="116"/>
                      <a:pt x="187" y="116"/>
                    </a:cubicBezTo>
                    <a:cubicBezTo>
                      <a:pt x="186" y="116"/>
                      <a:pt x="183" y="116"/>
                      <a:pt x="183" y="114"/>
                    </a:cubicBezTo>
                    <a:cubicBezTo>
                      <a:pt x="182" y="112"/>
                      <a:pt x="183" y="110"/>
                      <a:pt x="186" y="107"/>
                    </a:cubicBezTo>
                    <a:cubicBezTo>
                      <a:pt x="186" y="107"/>
                      <a:pt x="186" y="107"/>
                      <a:pt x="186" y="107"/>
                    </a:cubicBezTo>
                    <a:cubicBezTo>
                      <a:pt x="186" y="107"/>
                      <a:pt x="186" y="107"/>
                      <a:pt x="186" y="107"/>
                    </a:cubicBezTo>
                    <a:cubicBezTo>
                      <a:pt x="191" y="103"/>
                      <a:pt x="191" y="103"/>
                      <a:pt x="191" y="103"/>
                    </a:cubicBezTo>
                    <a:cubicBezTo>
                      <a:pt x="195" y="100"/>
                      <a:pt x="195" y="100"/>
                      <a:pt x="195" y="100"/>
                    </a:cubicBezTo>
                    <a:cubicBezTo>
                      <a:pt x="195" y="100"/>
                      <a:pt x="195" y="99"/>
                      <a:pt x="194" y="98"/>
                    </a:cubicBezTo>
                    <a:cubicBezTo>
                      <a:pt x="192" y="95"/>
                      <a:pt x="191" y="95"/>
                      <a:pt x="190" y="95"/>
                    </a:cubicBezTo>
                    <a:cubicBezTo>
                      <a:pt x="190" y="95"/>
                      <a:pt x="190" y="95"/>
                      <a:pt x="190" y="95"/>
                    </a:cubicBezTo>
                    <a:cubicBezTo>
                      <a:pt x="189" y="95"/>
                      <a:pt x="189" y="95"/>
                      <a:pt x="189" y="95"/>
                    </a:cubicBezTo>
                    <a:cubicBezTo>
                      <a:pt x="189" y="95"/>
                      <a:pt x="189" y="95"/>
                      <a:pt x="189" y="95"/>
                    </a:cubicBezTo>
                    <a:cubicBezTo>
                      <a:pt x="189" y="95"/>
                      <a:pt x="187" y="96"/>
                      <a:pt x="184" y="98"/>
                    </a:cubicBezTo>
                    <a:cubicBezTo>
                      <a:pt x="184" y="98"/>
                      <a:pt x="184" y="98"/>
                      <a:pt x="184" y="98"/>
                    </a:cubicBezTo>
                    <a:cubicBezTo>
                      <a:pt x="184" y="98"/>
                      <a:pt x="184" y="98"/>
                      <a:pt x="184" y="98"/>
                    </a:cubicBezTo>
                    <a:cubicBezTo>
                      <a:pt x="178" y="98"/>
                      <a:pt x="178" y="98"/>
                      <a:pt x="178" y="98"/>
                    </a:cubicBezTo>
                    <a:cubicBezTo>
                      <a:pt x="178" y="98"/>
                      <a:pt x="178" y="98"/>
                      <a:pt x="178" y="98"/>
                    </a:cubicBezTo>
                    <a:cubicBezTo>
                      <a:pt x="177" y="98"/>
                      <a:pt x="177" y="98"/>
                      <a:pt x="177" y="98"/>
                    </a:cubicBezTo>
                    <a:cubicBezTo>
                      <a:pt x="176" y="97"/>
                      <a:pt x="175" y="94"/>
                      <a:pt x="175" y="90"/>
                    </a:cubicBezTo>
                    <a:cubicBezTo>
                      <a:pt x="175" y="88"/>
                      <a:pt x="174" y="87"/>
                      <a:pt x="174" y="87"/>
                    </a:cubicBezTo>
                    <a:cubicBezTo>
                      <a:pt x="173" y="87"/>
                      <a:pt x="173" y="87"/>
                      <a:pt x="173" y="87"/>
                    </a:cubicBezTo>
                    <a:cubicBezTo>
                      <a:pt x="168" y="90"/>
                      <a:pt x="168" y="90"/>
                      <a:pt x="168" y="90"/>
                    </a:cubicBezTo>
                    <a:cubicBezTo>
                      <a:pt x="168" y="90"/>
                      <a:pt x="168" y="90"/>
                      <a:pt x="168" y="90"/>
                    </a:cubicBezTo>
                    <a:cubicBezTo>
                      <a:pt x="168" y="90"/>
                      <a:pt x="168" y="90"/>
                      <a:pt x="168" y="90"/>
                    </a:cubicBezTo>
                    <a:cubicBezTo>
                      <a:pt x="168" y="90"/>
                      <a:pt x="167" y="90"/>
                      <a:pt x="167" y="90"/>
                    </a:cubicBezTo>
                    <a:cubicBezTo>
                      <a:pt x="165" y="90"/>
                      <a:pt x="164" y="89"/>
                      <a:pt x="164" y="89"/>
                    </a:cubicBezTo>
                    <a:cubicBezTo>
                      <a:pt x="164" y="87"/>
                      <a:pt x="164" y="86"/>
                      <a:pt x="166" y="84"/>
                    </a:cubicBezTo>
                    <a:cubicBezTo>
                      <a:pt x="171" y="76"/>
                      <a:pt x="171" y="76"/>
                      <a:pt x="171" y="76"/>
                    </a:cubicBezTo>
                    <a:cubicBezTo>
                      <a:pt x="171" y="76"/>
                      <a:pt x="171" y="76"/>
                      <a:pt x="171" y="76"/>
                    </a:cubicBezTo>
                    <a:cubicBezTo>
                      <a:pt x="171" y="75"/>
                      <a:pt x="170" y="75"/>
                      <a:pt x="167" y="74"/>
                    </a:cubicBezTo>
                    <a:cubicBezTo>
                      <a:pt x="161" y="73"/>
                      <a:pt x="161" y="73"/>
                      <a:pt x="161" y="73"/>
                    </a:cubicBezTo>
                    <a:cubicBezTo>
                      <a:pt x="157" y="79"/>
                      <a:pt x="157" y="79"/>
                      <a:pt x="157" y="79"/>
                    </a:cubicBezTo>
                    <a:cubicBezTo>
                      <a:pt x="155" y="82"/>
                      <a:pt x="153" y="84"/>
                      <a:pt x="152" y="84"/>
                    </a:cubicBezTo>
                    <a:cubicBezTo>
                      <a:pt x="151" y="84"/>
                      <a:pt x="151" y="83"/>
                      <a:pt x="150" y="82"/>
                    </a:cubicBezTo>
                    <a:cubicBezTo>
                      <a:pt x="147" y="70"/>
                      <a:pt x="147" y="70"/>
                      <a:pt x="147" y="70"/>
                    </a:cubicBezTo>
                    <a:cubicBezTo>
                      <a:pt x="146" y="69"/>
                      <a:pt x="145" y="69"/>
                      <a:pt x="145" y="69"/>
                    </a:cubicBezTo>
                    <a:cubicBezTo>
                      <a:pt x="145" y="69"/>
                      <a:pt x="143" y="69"/>
                      <a:pt x="141" y="73"/>
                    </a:cubicBezTo>
                    <a:cubicBezTo>
                      <a:pt x="141" y="75"/>
                      <a:pt x="139" y="76"/>
                      <a:pt x="138" y="76"/>
                    </a:cubicBezTo>
                    <a:cubicBezTo>
                      <a:pt x="137" y="76"/>
                      <a:pt x="136" y="75"/>
                      <a:pt x="135" y="74"/>
                    </a:cubicBezTo>
                    <a:cubicBezTo>
                      <a:pt x="134" y="73"/>
                      <a:pt x="132" y="69"/>
                      <a:pt x="134" y="67"/>
                    </a:cubicBezTo>
                    <a:cubicBezTo>
                      <a:pt x="138" y="62"/>
                      <a:pt x="138" y="62"/>
                      <a:pt x="138" y="62"/>
                    </a:cubicBezTo>
                    <a:cubicBezTo>
                      <a:pt x="140" y="60"/>
                      <a:pt x="140" y="58"/>
                      <a:pt x="140" y="57"/>
                    </a:cubicBezTo>
                    <a:cubicBezTo>
                      <a:pt x="133" y="44"/>
                      <a:pt x="133" y="44"/>
                      <a:pt x="133" y="44"/>
                    </a:cubicBezTo>
                    <a:cubicBezTo>
                      <a:pt x="133" y="44"/>
                      <a:pt x="133" y="43"/>
                      <a:pt x="127" y="42"/>
                    </a:cubicBezTo>
                    <a:cubicBezTo>
                      <a:pt x="120" y="41"/>
                      <a:pt x="118" y="39"/>
                      <a:pt x="117" y="38"/>
                    </a:cubicBezTo>
                    <a:cubicBezTo>
                      <a:pt x="116" y="37"/>
                      <a:pt x="115" y="37"/>
                      <a:pt x="114" y="37"/>
                    </a:cubicBezTo>
                    <a:cubicBezTo>
                      <a:pt x="113" y="37"/>
                      <a:pt x="112" y="38"/>
                      <a:pt x="110" y="40"/>
                    </a:cubicBezTo>
                    <a:cubicBezTo>
                      <a:pt x="108" y="43"/>
                      <a:pt x="106" y="46"/>
                      <a:pt x="107" y="50"/>
                    </a:cubicBezTo>
                    <a:cubicBezTo>
                      <a:pt x="107" y="56"/>
                      <a:pt x="107" y="56"/>
                      <a:pt x="107" y="56"/>
                    </a:cubicBezTo>
                    <a:cubicBezTo>
                      <a:pt x="107" y="56"/>
                      <a:pt x="107" y="56"/>
                      <a:pt x="107" y="56"/>
                    </a:cubicBezTo>
                    <a:cubicBezTo>
                      <a:pt x="107" y="56"/>
                      <a:pt x="107" y="56"/>
                      <a:pt x="107" y="56"/>
                    </a:cubicBezTo>
                    <a:cubicBezTo>
                      <a:pt x="105" y="63"/>
                      <a:pt x="105" y="63"/>
                      <a:pt x="105" y="63"/>
                    </a:cubicBezTo>
                    <a:cubicBezTo>
                      <a:pt x="104" y="67"/>
                      <a:pt x="104" y="67"/>
                      <a:pt x="104" y="67"/>
                    </a:cubicBezTo>
                    <a:cubicBezTo>
                      <a:pt x="103" y="64"/>
                      <a:pt x="103" y="64"/>
                      <a:pt x="103" y="64"/>
                    </a:cubicBezTo>
                    <a:cubicBezTo>
                      <a:pt x="100" y="60"/>
                      <a:pt x="100" y="60"/>
                      <a:pt x="100" y="60"/>
                    </a:cubicBezTo>
                    <a:cubicBezTo>
                      <a:pt x="100" y="59"/>
                      <a:pt x="100" y="59"/>
                      <a:pt x="100" y="59"/>
                    </a:cubicBezTo>
                    <a:cubicBezTo>
                      <a:pt x="100" y="59"/>
                      <a:pt x="100" y="59"/>
                      <a:pt x="100" y="59"/>
                    </a:cubicBezTo>
                    <a:cubicBezTo>
                      <a:pt x="98" y="53"/>
                      <a:pt x="98" y="53"/>
                      <a:pt x="98" y="53"/>
                    </a:cubicBezTo>
                    <a:cubicBezTo>
                      <a:pt x="97" y="51"/>
                      <a:pt x="96" y="50"/>
                      <a:pt x="95" y="50"/>
                    </a:cubicBezTo>
                    <a:cubicBezTo>
                      <a:pt x="94" y="50"/>
                      <a:pt x="93" y="51"/>
                      <a:pt x="93" y="52"/>
                    </a:cubicBezTo>
                    <a:cubicBezTo>
                      <a:pt x="93" y="52"/>
                      <a:pt x="93" y="52"/>
                      <a:pt x="93" y="52"/>
                    </a:cubicBezTo>
                    <a:cubicBezTo>
                      <a:pt x="92" y="52"/>
                      <a:pt x="92" y="52"/>
                      <a:pt x="92" y="52"/>
                    </a:cubicBezTo>
                    <a:cubicBezTo>
                      <a:pt x="87" y="59"/>
                      <a:pt x="87" y="59"/>
                      <a:pt x="87" y="59"/>
                    </a:cubicBezTo>
                    <a:cubicBezTo>
                      <a:pt x="86" y="59"/>
                      <a:pt x="86" y="59"/>
                      <a:pt x="86" y="59"/>
                    </a:cubicBezTo>
                    <a:cubicBezTo>
                      <a:pt x="86" y="59"/>
                      <a:pt x="86" y="59"/>
                      <a:pt x="86" y="59"/>
                    </a:cubicBezTo>
                    <a:cubicBezTo>
                      <a:pt x="85" y="59"/>
                      <a:pt x="85" y="59"/>
                      <a:pt x="84" y="59"/>
                    </a:cubicBezTo>
                    <a:cubicBezTo>
                      <a:pt x="80" y="59"/>
                      <a:pt x="79" y="54"/>
                      <a:pt x="79" y="52"/>
                    </a:cubicBezTo>
                    <a:cubicBezTo>
                      <a:pt x="79" y="48"/>
                      <a:pt x="80" y="43"/>
                      <a:pt x="82" y="36"/>
                    </a:cubicBezTo>
                    <a:cubicBezTo>
                      <a:pt x="84" y="32"/>
                      <a:pt x="83" y="29"/>
                      <a:pt x="83" y="28"/>
                    </a:cubicBezTo>
                    <a:cubicBezTo>
                      <a:pt x="77" y="9"/>
                      <a:pt x="77" y="9"/>
                      <a:pt x="77" y="9"/>
                    </a:cubicBezTo>
                    <a:cubicBezTo>
                      <a:pt x="76" y="7"/>
                      <a:pt x="73" y="6"/>
                      <a:pt x="70" y="6"/>
                    </a:cubicBezTo>
                    <a:cubicBezTo>
                      <a:pt x="69" y="6"/>
                      <a:pt x="69" y="6"/>
                      <a:pt x="68" y="6"/>
                    </a:cubicBezTo>
                    <a:cubicBezTo>
                      <a:pt x="64" y="6"/>
                      <a:pt x="60" y="8"/>
                      <a:pt x="56" y="11"/>
                    </a:cubicBezTo>
                    <a:cubicBezTo>
                      <a:pt x="53" y="14"/>
                      <a:pt x="52" y="16"/>
                      <a:pt x="52" y="17"/>
                    </a:cubicBezTo>
                    <a:cubicBezTo>
                      <a:pt x="52" y="18"/>
                      <a:pt x="52" y="19"/>
                      <a:pt x="54" y="20"/>
                    </a:cubicBezTo>
                    <a:cubicBezTo>
                      <a:pt x="56" y="22"/>
                      <a:pt x="58" y="24"/>
                      <a:pt x="57" y="25"/>
                    </a:cubicBezTo>
                    <a:cubicBezTo>
                      <a:pt x="57" y="27"/>
                      <a:pt x="56" y="28"/>
                      <a:pt x="54" y="28"/>
                    </a:cubicBezTo>
                    <a:cubicBezTo>
                      <a:pt x="54" y="28"/>
                      <a:pt x="54" y="28"/>
                      <a:pt x="54" y="28"/>
                    </a:cubicBezTo>
                    <a:cubicBezTo>
                      <a:pt x="54" y="28"/>
                      <a:pt x="54" y="28"/>
                      <a:pt x="54" y="28"/>
                    </a:cubicBezTo>
                    <a:cubicBezTo>
                      <a:pt x="49" y="28"/>
                      <a:pt x="49" y="28"/>
                      <a:pt x="49" y="28"/>
                    </a:cubicBezTo>
                    <a:cubicBezTo>
                      <a:pt x="46" y="29"/>
                      <a:pt x="46" y="29"/>
                      <a:pt x="46" y="29"/>
                    </a:cubicBezTo>
                    <a:cubicBezTo>
                      <a:pt x="44" y="31"/>
                      <a:pt x="43" y="33"/>
                      <a:pt x="43" y="34"/>
                    </a:cubicBezTo>
                    <a:cubicBezTo>
                      <a:pt x="43" y="37"/>
                      <a:pt x="46" y="41"/>
                      <a:pt x="51" y="45"/>
                    </a:cubicBezTo>
                    <a:cubicBezTo>
                      <a:pt x="51" y="45"/>
                      <a:pt x="51" y="45"/>
                      <a:pt x="51" y="45"/>
                    </a:cubicBezTo>
                    <a:cubicBezTo>
                      <a:pt x="51" y="45"/>
                      <a:pt x="51" y="45"/>
                      <a:pt x="51" y="45"/>
                    </a:cubicBezTo>
                    <a:cubicBezTo>
                      <a:pt x="54" y="49"/>
                      <a:pt x="54" y="49"/>
                      <a:pt x="54" y="49"/>
                    </a:cubicBezTo>
                    <a:cubicBezTo>
                      <a:pt x="55" y="51"/>
                      <a:pt x="55" y="51"/>
                      <a:pt x="55" y="51"/>
                    </a:cubicBezTo>
                    <a:cubicBezTo>
                      <a:pt x="53" y="51"/>
                      <a:pt x="53" y="51"/>
                      <a:pt x="53" y="51"/>
                    </a:cubicBezTo>
                    <a:cubicBezTo>
                      <a:pt x="53" y="51"/>
                      <a:pt x="52" y="51"/>
                      <a:pt x="52" y="51"/>
                    </a:cubicBezTo>
                    <a:cubicBezTo>
                      <a:pt x="52" y="51"/>
                      <a:pt x="51" y="52"/>
                      <a:pt x="51" y="52"/>
                    </a:cubicBezTo>
                    <a:cubicBezTo>
                      <a:pt x="50" y="52"/>
                      <a:pt x="50" y="52"/>
                      <a:pt x="50" y="52"/>
                    </a:cubicBezTo>
                    <a:cubicBezTo>
                      <a:pt x="50" y="52"/>
                      <a:pt x="50" y="52"/>
                      <a:pt x="50" y="52"/>
                    </a:cubicBezTo>
                    <a:cubicBezTo>
                      <a:pt x="46" y="53"/>
                      <a:pt x="45" y="55"/>
                      <a:pt x="45" y="58"/>
                    </a:cubicBezTo>
                    <a:cubicBezTo>
                      <a:pt x="45" y="60"/>
                      <a:pt x="45" y="62"/>
                      <a:pt x="46" y="64"/>
                    </a:cubicBezTo>
                    <a:cubicBezTo>
                      <a:pt x="50" y="68"/>
                      <a:pt x="50" y="68"/>
                      <a:pt x="50" y="68"/>
                    </a:cubicBezTo>
                    <a:cubicBezTo>
                      <a:pt x="52" y="72"/>
                      <a:pt x="53" y="78"/>
                      <a:pt x="51" y="84"/>
                    </a:cubicBezTo>
                    <a:cubicBezTo>
                      <a:pt x="51" y="85"/>
                      <a:pt x="51" y="85"/>
                      <a:pt x="51" y="85"/>
                    </a:cubicBezTo>
                    <a:cubicBezTo>
                      <a:pt x="50" y="85"/>
                      <a:pt x="50" y="85"/>
                      <a:pt x="50" y="85"/>
                    </a:cubicBezTo>
                    <a:cubicBezTo>
                      <a:pt x="40" y="85"/>
                      <a:pt x="40" y="85"/>
                      <a:pt x="40" y="85"/>
                    </a:cubicBezTo>
                    <a:cubicBezTo>
                      <a:pt x="39" y="86"/>
                      <a:pt x="39" y="86"/>
                      <a:pt x="39" y="86"/>
                    </a:cubicBezTo>
                    <a:cubicBezTo>
                      <a:pt x="38" y="85"/>
                      <a:pt x="38" y="85"/>
                      <a:pt x="38" y="85"/>
                    </a:cubicBezTo>
                    <a:cubicBezTo>
                      <a:pt x="37" y="81"/>
                      <a:pt x="38" y="79"/>
                      <a:pt x="41" y="77"/>
                    </a:cubicBezTo>
                    <a:cubicBezTo>
                      <a:pt x="43" y="76"/>
                      <a:pt x="43" y="76"/>
                      <a:pt x="43" y="76"/>
                    </a:cubicBezTo>
                    <a:cubicBezTo>
                      <a:pt x="43" y="75"/>
                      <a:pt x="43" y="75"/>
                      <a:pt x="43" y="75"/>
                    </a:cubicBezTo>
                    <a:cubicBezTo>
                      <a:pt x="37" y="66"/>
                      <a:pt x="37" y="66"/>
                      <a:pt x="37" y="66"/>
                    </a:cubicBezTo>
                    <a:cubicBezTo>
                      <a:pt x="34" y="62"/>
                      <a:pt x="32" y="58"/>
                      <a:pt x="32" y="55"/>
                    </a:cubicBezTo>
                    <a:cubicBezTo>
                      <a:pt x="32" y="55"/>
                      <a:pt x="32" y="55"/>
                      <a:pt x="32" y="55"/>
                    </a:cubicBezTo>
                    <a:cubicBezTo>
                      <a:pt x="32" y="55"/>
                      <a:pt x="32" y="55"/>
                      <a:pt x="32" y="55"/>
                    </a:cubicBezTo>
                    <a:cubicBezTo>
                      <a:pt x="32" y="54"/>
                      <a:pt x="32" y="52"/>
                      <a:pt x="32" y="50"/>
                    </a:cubicBezTo>
                    <a:cubicBezTo>
                      <a:pt x="33" y="45"/>
                      <a:pt x="33" y="45"/>
                      <a:pt x="33" y="45"/>
                    </a:cubicBezTo>
                    <a:cubicBezTo>
                      <a:pt x="29" y="38"/>
                      <a:pt x="29" y="38"/>
                      <a:pt x="29" y="38"/>
                    </a:cubicBezTo>
                    <a:cubicBezTo>
                      <a:pt x="29" y="38"/>
                      <a:pt x="29" y="38"/>
                      <a:pt x="29" y="38"/>
                    </a:cubicBezTo>
                    <a:cubicBezTo>
                      <a:pt x="29" y="38"/>
                      <a:pt x="29" y="38"/>
                      <a:pt x="29" y="38"/>
                    </a:cubicBezTo>
                    <a:cubicBezTo>
                      <a:pt x="28" y="32"/>
                      <a:pt x="29" y="27"/>
                      <a:pt x="32" y="23"/>
                    </a:cubicBezTo>
                    <a:cubicBezTo>
                      <a:pt x="36" y="16"/>
                      <a:pt x="39" y="10"/>
                      <a:pt x="39" y="6"/>
                    </a:cubicBezTo>
                    <a:cubicBezTo>
                      <a:pt x="39" y="4"/>
                      <a:pt x="39" y="3"/>
                      <a:pt x="39" y="2"/>
                    </a:cubicBezTo>
                    <a:cubicBezTo>
                      <a:pt x="38" y="2"/>
                      <a:pt x="38" y="1"/>
                      <a:pt x="36" y="1"/>
                    </a:cubicBezTo>
                    <a:cubicBezTo>
                      <a:pt x="36" y="1"/>
                      <a:pt x="36" y="1"/>
                      <a:pt x="36" y="1"/>
                    </a:cubicBezTo>
                    <a:cubicBezTo>
                      <a:pt x="36" y="1"/>
                      <a:pt x="36" y="1"/>
                      <a:pt x="36" y="1"/>
                    </a:cubicBezTo>
                    <a:cubicBezTo>
                      <a:pt x="36" y="1"/>
                      <a:pt x="35" y="1"/>
                      <a:pt x="35"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3" name="Freeform 2359"/>
              <p:cNvSpPr>
                <a:spLocks/>
              </p:cNvSpPr>
              <p:nvPr/>
            </p:nvSpPr>
            <p:spPr bwMode="auto">
              <a:xfrm>
                <a:off x="1988" y="2100"/>
                <a:ext cx="1068" cy="740"/>
              </a:xfrm>
              <a:custGeom>
                <a:avLst/>
                <a:gdLst>
                  <a:gd name="T0" fmla="*/ 533 w 776"/>
                  <a:gd name="T1" fmla="*/ 527 h 537"/>
                  <a:gd name="T2" fmla="*/ 517 w 776"/>
                  <a:gd name="T3" fmla="*/ 480 h 537"/>
                  <a:gd name="T4" fmla="*/ 464 w 776"/>
                  <a:gd name="T5" fmla="*/ 457 h 537"/>
                  <a:gd name="T6" fmla="*/ 448 w 776"/>
                  <a:gd name="T7" fmla="*/ 455 h 537"/>
                  <a:gd name="T8" fmla="*/ 421 w 776"/>
                  <a:gd name="T9" fmla="*/ 436 h 537"/>
                  <a:gd name="T10" fmla="*/ 159 w 776"/>
                  <a:gd name="T11" fmla="*/ 435 h 537"/>
                  <a:gd name="T12" fmla="*/ 132 w 776"/>
                  <a:gd name="T13" fmla="*/ 414 h 537"/>
                  <a:gd name="T14" fmla="*/ 126 w 776"/>
                  <a:gd name="T15" fmla="*/ 394 h 537"/>
                  <a:gd name="T16" fmla="*/ 112 w 776"/>
                  <a:gd name="T17" fmla="*/ 376 h 537"/>
                  <a:gd name="T18" fmla="*/ 103 w 776"/>
                  <a:gd name="T19" fmla="*/ 372 h 537"/>
                  <a:gd name="T20" fmla="*/ 56 w 776"/>
                  <a:gd name="T21" fmla="*/ 280 h 537"/>
                  <a:gd name="T22" fmla="*/ 14 w 776"/>
                  <a:gd name="T23" fmla="*/ 264 h 537"/>
                  <a:gd name="T24" fmla="*/ 27 w 776"/>
                  <a:gd name="T25" fmla="*/ 77 h 537"/>
                  <a:gd name="T26" fmla="*/ 99 w 776"/>
                  <a:gd name="T27" fmla="*/ 45 h 537"/>
                  <a:gd name="T28" fmla="*/ 74 w 776"/>
                  <a:gd name="T29" fmla="*/ 92 h 537"/>
                  <a:gd name="T30" fmla="*/ 118 w 776"/>
                  <a:gd name="T31" fmla="*/ 35 h 537"/>
                  <a:gd name="T32" fmla="*/ 148 w 776"/>
                  <a:gd name="T33" fmla="*/ 59 h 537"/>
                  <a:gd name="T34" fmla="*/ 174 w 776"/>
                  <a:gd name="T35" fmla="*/ 59 h 537"/>
                  <a:gd name="T36" fmla="*/ 262 w 776"/>
                  <a:gd name="T37" fmla="*/ 109 h 537"/>
                  <a:gd name="T38" fmla="*/ 315 w 776"/>
                  <a:gd name="T39" fmla="*/ 100 h 537"/>
                  <a:gd name="T40" fmla="*/ 363 w 776"/>
                  <a:gd name="T41" fmla="*/ 109 h 537"/>
                  <a:gd name="T42" fmla="*/ 388 w 776"/>
                  <a:gd name="T43" fmla="*/ 97 h 537"/>
                  <a:gd name="T44" fmla="*/ 419 w 776"/>
                  <a:gd name="T45" fmla="*/ 106 h 537"/>
                  <a:gd name="T46" fmla="*/ 420 w 776"/>
                  <a:gd name="T47" fmla="*/ 56 h 537"/>
                  <a:gd name="T48" fmla="*/ 411 w 776"/>
                  <a:gd name="T49" fmla="*/ 14 h 537"/>
                  <a:gd name="T50" fmla="*/ 437 w 776"/>
                  <a:gd name="T51" fmla="*/ 24 h 537"/>
                  <a:gd name="T52" fmla="*/ 465 w 776"/>
                  <a:gd name="T53" fmla="*/ 93 h 537"/>
                  <a:gd name="T54" fmla="*/ 493 w 776"/>
                  <a:gd name="T55" fmla="*/ 121 h 537"/>
                  <a:gd name="T56" fmla="*/ 509 w 776"/>
                  <a:gd name="T57" fmla="*/ 57 h 537"/>
                  <a:gd name="T58" fmla="*/ 535 w 776"/>
                  <a:gd name="T59" fmla="*/ 81 h 537"/>
                  <a:gd name="T60" fmla="*/ 524 w 776"/>
                  <a:gd name="T61" fmla="*/ 136 h 537"/>
                  <a:gd name="T62" fmla="*/ 510 w 776"/>
                  <a:gd name="T63" fmla="*/ 141 h 537"/>
                  <a:gd name="T64" fmla="*/ 482 w 776"/>
                  <a:gd name="T65" fmla="*/ 160 h 537"/>
                  <a:gd name="T66" fmla="*/ 488 w 776"/>
                  <a:gd name="T67" fmla="*/ 171 h 537"/>
                  <a:gd name="T68" fmla="*/ 464 w 776"/>
                  <a:gd name="T69" fmla="*/ 200 h 537"/>
                  <a:gd name="T70" fmla="*/ 453 w 776"/>
                  <a:gd name="T71" fmla="*/ 214 h 537"/>
                  <a:gd name="T72" fmla="*/ 422 w 776"/>
                  <a:gd name="T73" fmla="*/ 262 h 537"/>
                  <a:gd name="T74" fmla="*/ 448 w 776"/>
                  <a:gd name="T75" fmla="*/ 322 h 537"/>
                  <a:gd name="T76" fmla="*/ 548 w 776"/>
                  <a:gd name="T77" fmla="*/ 404 h 537"/>
                  <a:gd name="T78" fmla="*/ 567 w 776"/>
                  <a:gd name="T79" fmla="*/ 409 h 537"/>
                  <a:gd name="T80" fmla="*/ 565 w 776"/>
                  <a:gd name="T81" fmla="*/ 356 h 537"/>
                  <a:gd name="T82" fmla="*/ 580 w 776"/>
                  <a:gd name="T83" fmla="*/ 271 h 537"/>
                  <a:gd name="T84" fmla="*/ 576 w 776"/>
                  <a:gd name="T85" fmla="*/ 236 h 537"/>
                  <a:gd name="T86" fmla="*/ 634 w 776"/>
                  <a:gd name="T87" fmla="*/ 245 h 537"/>
                  <a:gd name="T88" fmla="*/ 648 w 776"/>
                  <a:gd name="T89" fmla="*/ 292 h 537"/>
                  <a:gd name="T90" fmla="*/ 679 w 776"/>
                  <a:gd name="T91" fmla="*/ 292 h 537"/>
                  <a:gd name="T92" fmla="*/ 717 w 776"/>
                  <a:gd name="T93" fmla="*/ 307 h 537"/>
                  <a:gd name="T94" fmla="*/ 733 w 776"/>
                  <a:gd name="T95" fmla="*/ 353 h 537"/>
                  <a:gd name="T96" fmla="*/ 750 w 776"/>
                  <a:gd name="T97" fmla="*/ 374 h 537"/>
                  <a:gd name="T98" fmla="*/ 774 w 776"/>
                  <a:gd name="T99" fmla="*/ 380 h 537"/>
                  <a:gd name="T100" fmla="*/ 718 w 776"/>
                  <a:gd name="T101" fmla="*/ 424 h 537"/>
                  <a:gd name="T102" fmla="*/ 640 w 776"/>
                  <a:gd name="T103" fmla="*/ 469 h 537"/>
                  <a:gd name="T104" fmla="*/ 682 w 776"/>
                  <a:gd name="T105" fmla="*/ 456 h 537"/>
                  <a:gd name="T106" fmla="*/ 691 w 776"/>
                  <a:gd name="T107" fmla="*/ 470 h 537"/>
                  <a:gd name="T108" fmla="*/ 726 w 776"/>
                  <a:gd name="T109" fmla="*/ 492 h 537"/>
                  <a:gd name="T110" fmla="*/ 695 w 776"/>
                  <a:gd name="T111" fmla="*/ 488 h 537"/>
                  <a:gd name="T112" fmla="*/ 671 w 776"/>
                  <a:gd name="T113" fmla="*/ 493 h 537"/>
                  <a:gd name="T114" fmla="*/ 665 w 776"/>
                  <a:gd name="T115" fmla="*/ 465 h 537"/>
                  <a:gd name="T116" fmla="*/ 634 w 776"/>
                  <a:gd name="T117" fmla="*/ 492 h 537"/>
                  <a:gd name="T118" fmla="*/ 580 w 776"/>
                  <a:gd name="T119" fmla="*/ 515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537">
                    <a:moveTo>
                      <a:pt x="532" y="537"/>
                    </a:moveTo>
                    <a:cubicBezTo>
                      <a:pt x="531" y="537"/>
                      <a:pt x="529" y="537"/>
                      <a:pt x="529" y="536"/>
                    </a:cubicBezTo>
                    <a:cubicBezTo>
                      <a:pt x="529" y="536"/>
                      <a:pt x="529" y="536"/>
                      <a:pt x="529" y="536"/>
                    </a:cubicBezTo>
                    <a:cubicBezTo>
                      <a:pt x="529" y="536"/>
                      <a:pt x="529" y="536"/>
                      <a:pt x="529" y="536"/>
                    </a:cubicBezTo>
                    <a:cubicBezTo>
                      <a:pt x="528" y="535"/>
                      <a:pt x="527" y="534"/>
                      <a:pt x="528" y="533"/>
                    </a:cubicBezTo>
                    <a:cubicBezTo>
                      <a:pt x="528" y="533"/>
                      <a:pt x="528" y="533"/>
                      <a:pt x="528" y="533"/>
                    </a:cubicBezTo>
                    <a:cubicBezTo>
                      <a:pt x="528" y="532"/>
                      <a:pt x="528" y="532"/>
                      <a:pt x="528" y="532"/>
                    </a:cubicBezTo>
                    <a:cubicBezTo>
                      <a:pt x="528" y="531"/>
                      <a:pt x="529" y="530"/>
                      <a:pt x="532" y="527"/>
                    </a:cubicBezTo>
                    <a:cubicBezTo>
                      <a:pt x="533" y="527"/>
                      <a:pt x="533" y="527"/>
                      <a:pt x="533" y="527"/>
                    </a:cubicBezTo>
                    <a:cubicBezTo>
                      <a:pt x="533" y="527"/>
                      <a:pt x="533" y="527"/>
                      <a:pt x="533" y="527"/>
                    </a:cubicBezTo>
                    <a:cubicBezTo>
                      <a:pt x="537" y="518"/>
                      <a:pt x="537" y="518"/>
                      <a:pt x="537" y="518"/>
                    </a:cubicBezTo>
                    <a:cubicBezTo>
                      <a:pt x="537" y="518"/>
                      <a:pt x="537" y="518"/>
                      <a:pt x="537" y="518"/>
                    </a:cubicBezTo>
                    <a:cubicBezTo>
                      <a:pt x="537" y="518"/>
                      <a:pt x="537" y="518"/>
                      <a:pt x="537" y="518"/>
                    </a:cubicBezTo>
                    <a:cubicBezTo>
                      <a:pt x="536" y="506"/>
                      <a:pt x="536" y="506"/>
                      <a:pt x="536" y="506"/>
                    </a:cubicBezTo>
                    <a:cubicBezTo>
                      <a:pt x="533" y="493"/>
                      <a:pt x="533" y="493"/>
                      <a:pt x="533" y="493"/>
                    </a:cubicBezTo>
                    <a:cubicBezTo>
                      <a:pt x="533" y="492"/>
                      <a:pt x="531" y="490"/>
                      <a:pt x="523" y="485"/>
                    </a:cubicBezTo>
                    <a:cubicBezTo>
                      <a:pt x="522" y="482"/>
                      <a:pt x="522" y="482"/>
                      <a:pt x="522" y="482"/>
                    </a:cubicBezTo>
                    <a:cubicBezTo>
                      <a:pt x="521" y="481"/>
                      <a:pt x="521" y="481"/>
                      <a:pt x="521" y="481"/>
                    </a:cubicBezTo>
                    <a:cubicBezTo>
                      <a:pt x="521" y="481"/>
                      <a:pt x="521" y="481"/>
                      <a:pt x="521" y="481"/>
                    </a:cubicBezTo>
                    <a:cubicBezTo>
                      <a:pt x="517" y="480"/>
                      <a:pt x="517" y="480"/>
                      <a:pt x="517" y="480"/>
                    </a:cubicBezTo>
                    <a:cubicBezTo>
                      <a:pt x="516" y="479"/>
                      <a:pt x="516" y="479"/>
                      <a:pt x="516" y="479"/>
                    </a:cubicBezTo>
                    <a:cubicBezTo>
                      <a:pt x="516" y="478"/>
                      <a:pt x="516" y="478"/>
                      <a:pt x="516" y="478"/>
                    </a:cubicBezTo>
                    <a:cubicBezTo>
                      <a:pt x="516" y="478"/>
                      <a:pt x="516" y="478"/>
                      <a:pt x="516" y="478"/>
                    </a:cubicBezTo>
                    <a:cubicBezTo>
                      <a:pt x="512" y="477"/>
                      <a:pt x="512" y="477"/>
                      <a:pt x="512" y="477"/>
                    </a:cubicBezTo>
                    <a:cubicBezTo>
                      <a:pt x="511" y="473"/>
                      <a:pt x="511" y="473"/>
                      <a:pt x="511" y="473"/>
                    </a:cubicBezTo>
                    <a:cubicBezTo>
                      <a:pt x="509" y="471"/>
                      <a:pt x="504" y="468"/>
                      <a:pt x="494" y="461"/>
                    </a:cubicBezTo>
                    <a:cubicBezTo>
                      <a:pt x="484" y="455"/>
                      <a:pt x="479" y="452"/>
                      <a:pt x="477" y="452"/>
                    </a:cubicBezTo>
                    <a:cubicBezTo>
                      <a:pt x="477" y="452"/>
                      <a:pt x="477" y="452"/>
                      <a:pt x="476" y="452"/>
                    </a:cubicBezTo>
                    <a:cubicBezTo>
                      <a:pt x="475" y="452"/>
                      <a:pt x="473" y="454"/>
                      <a:pt x="470" y="457"/>
                    </a:cubicBezTo>
                    <a:cubicBezTo>
                      <a:pt x="464" y="457"/>
                      <a:pt x="464" y="457"/>
                      <a:pt x="464" y="457"/>
                    </a:cubicBezTo>
                    <a:cubicBezTo>
                      <a:pt x="462" y="455"/>
                      <a:pt x="462" y="455"/>
                      <a:pt x="462" y="455"/>
                    </a:cubicBezTo>
                    <a:cubicBezTo>
                      <a:pt x="462" y="455"/>
                      <a:pt x="462" y="455"/>
                      <a:pt x="462" y="455"/>
                    </a:cubicBezTo>
                    <a:cubicBezTo>
                      <a:pt x="462" y="455"/>
                      <a:pt x="462" y="455"/>
                      <a:pt x="462" y="455"/>
                    </a:cubicBezTo>
                    <a:cubicBezTo>
                      <a:pt x="457" y="456"/>
                      <a:pt x="457" y="456"/>
                      <a:pt x="457" y="456"/>
                    </a:cubicBezTo>
                    <a:cubicBezTo>
                      <a:pt x="456" y="453"/>
                      <a:pt x="456" y="453"/>
                      <a:pt x="456" y="453"/>
                    </a:cubicBezTo>
                    <a:cubicBezTo>
                      <a:pt x="456" y="452"/>
                      <a:pt x="456" y="452"/>
                      <a:pt x="456" y="452"/>
                    </a:cubicBezTo>
                    <a:cubicBezTo>
                      <a:pt x="455" y="453"/>
                      <a:pt x="455" y="453"/>
                      <a:pt x="455" y="453"/>
                    </a:cubicBezTo>
                    <a:cubicBezTo>
                      <a:pt x="452" y="454"/>
                      <a:pt x="452" y="454"/>
                      <a:pt x="452" y="454"/>
                    </a:cubicBezTo>
                    <a:cubicBezTo>
                      <a:pt x="449" y="455"/>
                      <a:pt x="449" y="455"/>
                      <a:pt x="449" y="455"/>
                    </a:cubicBezTo>
                    <a:cubicBezTo>
                      <a:pt x="448" y="455"/>
                      <a:pt x="448" y="455"/>
                      <a:pt x="448" y="455"/>
                    </a:cubicBezTo>
                    <a:cubicBezTo>
                      <a:pt x="446" y="455"/>
                      <a:pt x="446" y="455"/>
                      <a:pt x="445" y="453"/>
                    </a:cubicBezTo>
                    <a:cubicBezTo>
                      <a:pt x="445" y="452"/>
                      <a:pt x="445" y="452"/>
                      <a:pt x="445" y="452"/>
                    </a:cubicBezTo>
                    <a:cubicBezTo>
                      <a:pt x="444" y="452"/>
                      <a:pt x="444" y="452"/>
                      <a:pt x="444" y="452"/>
                    </a:cubicBezTo>
                    <a:cubicBezTo>
                      <a:pt x="443" y="452"/>
                      <a:pt x="443" y="452"/>
                      <a:pt x="443" y="452"/>
                    </a:cubicBezTo>
                    <a:cubicBezTo>
                      <a:pt x="440" y="450"/>
                      <a:pt x="440" y="450"/>
                      <a:pt x="440" y="450"/>
                    </a:cubicBezTo>
                    <a:cubicBezTo>
                      <a:pt x="439" y="448"/>
                      <a:pt x="437" y="448"/>
                      <a:pt x="434" y="448"/>
                    </a:cubicBezTo>
                    <a:cubicBezTo>
                      <a:pt x="428" y="446"/>
                      <a:pt x="428" y="446"/>
                      <a:pt x="428" y="446"/>
                    </a:cubicBezTo>
                    <a:cubicBezTo>
                      <a:pt x="426" y="444"/>
                      <a:pt x="424" y="441"/>
                      <a:pt x="422" y="437"/>
                    </a:cubicBezTo>
                    <a:cubicBezTo>
                      <a:pt x="422" y="436"/>
                      <a:pt x="422" y="436"/>
                      <a:pt x="422" y="436"/>
                    </a:cubicBezTo>
                    <a:cubicBezTo>
                      <a:pt x="421" y="436"/>
                      <a:pt x="421" y="436"/>
                      <a:pt x="421" y="436"/>
                    </a:cubicBezTo>
                    <a:cubicBezTo>
                      <a:pt x="418" y="436"/>
                      <a:pt x="418" y="436"/>
                      <a:pt x="418" y="436"/>
                    </a:cubicBezTo>
                    <a:cubicBezTo>
                      <a:pt x="417" y="436"/>
                      <a:pt x="417" y="436"/>
                      <a:pt x="417" y="436"/>
                    </a:cubicBezTo>
                    <a:cubicBezTo>
                      <a:pt x="418" y="437"/>
                      <a:pt x="418" y="437"/>
                      <a:pt x="418" y="437"/>
                    </a:cubicBezTo>
                    <a:cubicBezTo>
                      <a:pt x="419" y="442"/>
                      <a:pt x="419" y="442"/>
                      <a:pt x="419" y="442"/>
                    </a:cubicBezTo>
                    <a:cubicBezTo>
                      <a:pt x="165" y="443"/>
                      <a:pt x="165" y="443"/>
                      <a:pt x="165" y="443"/>
                    </a:cubicBezTo>
                    <a:cubicBezTo>
                      <a:pt x="165" y="442"/>
                      <a:pt x="165" y="442"/>
                      <a:pt x="165" y="442"/>
                    </a:cubicBezTo>
                    <a:cubicBezTo>
                      <a:pt x="163" y="440"/>
                      <a:pt x="162" y="437"/>
                      <a:pt x="163" y="434"/>
                    </a:cubicBezTo>
                    <a:cubicBezTo>
                      <a:pt x="163" y="433"/>
                      <a:pt x="163" y="433"/>
                      <a:pt x="163" y="433"/>
                    </a:cubicBezTo>
                    <a:cubicBezTo>
                      <a:pt x="162" y="434"/>
                      <a:pt x="162" y="434"/>
                      <a:pt x="162" y="434"/>
                    </a:cubicBezTo>
                    <a:cubicBezTo>
                      <a:pt x="160" y="435"/>
                      <a:pt x="159" y="435"/>
                      <a:pt x="159" y="435"/>
                    </a:cubicBezTo>
                    <a:cubicBezTo>
                      <a:pt x="158" y="435"/>
                      <a:pt x="158" y="435"/>
                      <a:pt x="157" y="435"/>
                    </a:cubicBezTo>
                    <a:cubicBezTo>
                      <a:pt x="156" y="434"/>
                      <a:pt x="155" y="432"/>
                      <a:pt x="156" y="429"/>
                    </a:cubicBezTo>
                    <a:cubicBezTo>
                      <a:pt x="155" y="429"/>
                      <a:pt x="155" y="429"/>
                      <a:pt x="155" y="429"/>
                    </a:cubicBezTo>
                    <a:cubicBezTo>
                      <a:pt x="154" y="430"/>
                      <a:pt x="153" y="431"/>
                      <a:pt x="152" y="431"/>
                    </a:cubicBezTo>
                    <a:cubicBezTo>
                      <a:pt x="151" y="431"/>
                      <a:pt x="151" y="430"/>
                      <a:pt x="150" y="430"/>
                    </a:cubicBezTo>
                    <a:cubicBezTo>
                      <a:pt x="147" y="428"/>
                      <a:pt x="147" y="425"/>
                      <a:pt x="147" y="421"/>
                    </a:cubicBezTo>
                    <a:cubicBezTo>
                      <a:pt x="146" y="421"/>
                      <a:pt x="146" y="421"/>
                      <a:pt x="146" y="421"/>
                    </a:cubicBezTo>
                    <a:cubicBezTo>
                      <a:pt x="146" y="421"/>
                      <a:pt x="145" y="421"/>
                      <a:pt x="145" y="421"/>
                    </a:cubicBezTo>
                    <a:cubicBezTo>
                      <a:pt x="143" y="421"/>
                      <a:pt x="141" y="421"/>
                      <a:pt x="139" y="420"/>
                    </a:cubicBezTo>
                    <a:cubicBezTo>
                      <a:pt x="134" y="418"/>
                      <a:pt x="132" y="415"/>
                      <a:pt x="132" y="414"/>
                    </a:cubicBezTo>
                    <a:cubicBezTo>
                      <a:pt x="132" y="413"/>
                      <a:pt x="132" y="413"/>
                      <a:pt x="132" y="413"/>
                    </a:cubicBezTo>
                    <a:cubicBezTo>
                      <a:pt x="131" y="413"/>
                      <a:pt x="131" y="413"/>
                      <a:pt x="131" y="413"/>
                    </a:cubicBezTo>
                    <a:cubicBezTo>
                      <a:pt x="124" y="412"/>
                      <a:pt x="124" y="412"/>
                      <a:pt x="124" y="412"/>
                    </a:cubicBezTo>
                    <a:cubicBezTo>
                      <a:pt x="122" y="411"/>
                      <a:pt x="123" y="407"/>
                      <a:pt x="124" y="406"/>
                    </a:cubicBezTo>
                    <a:cubicBezTo>
                      <a:pt x="124" y="405"/>
                      <a:pt x="124" y="405"/>
                      <a:pt x="124" y="405"/>
                    </a:cubicBezTo>
                    <a:cubicBezTo>
                      <a:pt x="124" y="404"/>
                      <a:pt x="123" y="404"/>
                      <a:pt x="122" y="403"/>
                    </a:cubicBezTo>
                    <a:cubicBezTo>
                      <a:pt x="120" y="403"/>
                      <a:pt x="120" y="403"/>
                      <a:pt x="120" y="403"/>
                    </a:cubicBezTo>
                    <a:cubicBezTo>
                      <a:pt x="124" y="399"/>
                      <a:pt x="124" y="399"/>
                      <a:pt x="124" y="399"/>
                    </a:cubicBezTo>
                    <a:cubicBezTo>
                      <a:pt x="126" y="397"/>
                      <a:pt x="127" y="395"/>
                      <a:pt x="127" y="394"/>
                    </a:cubicBezTo>
                    <a:cubicBezTo>
                      <a:pt x="126" y="394"/>
                      <a:pt x="126" y="394"/>
                      <a:pt x="126" y="394"/>
                    </a:cubicBezTo>
                    <a:cubicBezTo>
                      <a:pt x="126" y="394"/>
                      <a:pt x="126" y="394"/>
                      <a:pt x="126" y="394"/>
                    </a:cubicBezTo>
                    <a:cubicBezTo>
                      <a:pt x="123" y="394"/>
                      <a:pt x="123" y="394"/>
                      <a:pt x="123" y="394"/>
                    </a:cubicBezTo>
                    <a:cubicBezTo>
                      <a:pt x="119" y="393"/>
                      <a:pt x="119" y="393"/>
                      <a:pt x="119" y="393"/>
                    </a:cubicBezTo>
                    <a:cubicBezTo>
                      <a:pt x="119" y="385"/>
                      <a:pt x="119" y="385"/>
                      <a:pt x="119" y="385"/>
                    </a:cubicBezTo>
                    <a:cubicBezTo>
                      <a:pt x="119" y="384"/>
                      <a:pt x="119" y="384"/>
                      <a:pt x="119" y="384"/>
                    </a:cubicBezTo>
                    <a:cubicBezTo>
                      <a:pt x="119" y="384"/>
                      <a:pt x="119" y="384"/>
                      <a:pt x="119" y="384"/>
                    </a:cubicBezTo>
                    <a:cubicBezTo>
                      <a:pt x="116" y="385"/>
                      <a:pt x="116" y="385"/>
                      <a:pt x="116" y="385"/>
                    </a:cubicBezTo>
                    <a:cubicBezTo>
                      <a:pt x="114" y="384"/>
                      <a:pt x="114" y="384"/>
                      <a:pt x="114" y="384"/>
                    </a:cubicBezTo>
                    <a:cubicBezTo>
                      <a:pt x="112" y="379"/>
                      <a:pt x="112" y="379"/>
                      <a:pt x="112" y="379"/>
                    </a:cubicBezTo>
                    <a:cubicBezTo>
                      <a:pt x="112" y="376"/>
                      <a:pt x="112" y="376"/>
                      <a:pt x="112" y="376"/>
                    </a:cubicBezTo>
                    <a:cubicBezTo>
                      <a:pt x="112" y="376"/>
                      <a:pt x="112" y="376"/>
                      <a:pt x="112" y="376"/>
                    </a:cubicBezTo>
                    <a:cubicBezTo>
                      <a:pt x="112" y="376"/>
                      <a:pt x="112" y="376"/>
                      <a:pt x="112" y="376"/>
                    </a:cubicBezTo>
                    <a:cubicBezTo>
                      <a:pt x="111" y="374"/>
                      <a:pt x="111" y="374"/>
                      <a:pt x="111" y="374"/>
                    </a:cubicBezTo>
                    <a:cubicBezTo>
                      <a:pt x="110" y="373"/>
                      <a:pt x="110" y="373"/>
                      <a:pt x="110" y="373"/>
                    </a:cubicBezTo>
                    <a:cubicBezTo>
                      <a:pt x="109" y="373"/>
                      <a:pt x="108" y="374"/>
                      <a:pt x="108" y="375"/>
                    </a:cubicBezTo>
                    <a:cubicBezTo>
                      <a:pt x="106" y="376"/>
                      <a:pt x="106" y="376"/>
                      <a:pt x="106" y="376"/>
                    </a:cubicBezTo>
                    <a:cubicBezTo>
                      <a:pt x="104" y="374"/>
                      <a:pt x="104" y="374"/>
                      <a:pt x="104" y="374"/>
                    </a:cubicBezTo>
                    <a:cubicBezTo>
                      <a:pt x="103" y="372"/>
                      <a:pt x="103" y="372"/>
                      <a:pt x="103" y="372"/>
                    </a:cubicBezTo>
                    <a:cubicBezTo>
                      <a:pt x="103" y="372"/>
                      <a:pt x="103" y="372"/>
                      <a:pt x="103" y="372"/>
                    </a:cubicBezTo>
                    <a:cubicBezTo>
                      <a:pt x="103" y="372"/>
                      <a:pt x="103" y="372"/>
                      <a:pt x="103" y="372"/>
                    </a:cubicBezTo>
                    <a:cubicBezTo>
                      <a:pt x="100" y="371"/>
                      <a:pt x="99" y="368"/>
                      <a:pt x="98" y="364"/>
                    </a:cubicBezTo>
                    <a:cubicBezTo>
                      <a:pt x="100" y="357"/>
                      <a:pt x="100" y="357"/>
                      <a:pt x="100" y="357"/>
                    </a:cubicBezTo>
                    <a:cubicBezTo>
                      <a:pt x="100" y="355"/>
                      <a:pt x="100" y="354"/>
                      <a:pt x="100" y="353"/>
                    </a:cubicBezTo>
                    <a:cubicBezTo>
                      <a:pt x="100" y="347"/>
                      <a:pt x="100" y="347"/>
                      <a:pt x="100" y="347"/>
                    </a:cubicBezTo>
                    <a:cubicBezTo>
                      <a:pt x="100" y="342"/>
                      <a:pt x="99" y="339"/>
                      <a:pt x="99" y="337"/>
                    </a:cubicBezTo>
                    <a:cubicBezTo>
                      <a:pt x="98" y="335"/>
                      <a:pt x="96" y="334"/>
                      <a:pt x="92" y="331"/>
                    </a:cubicBezTo>
                    <a:cubicBezTo>
                      <a:pt x="83" y="326"/>
                      <a:pt x="83" y="326"/>
                      <a:pt x="83" y="326"/>
                    </a:cubicBezTo>
                    <a:cubicBezTo>
                      <a:pt x="81" y="324"/>
                      <a:pt x="79" y="319"/>
                      <a:pt x="76" y="312"/>
                    </a:cubicBezTo>
                    <a:cubicBezTo>
                      <a:pt x="71" y="299"/>
                      <a:pt x="71" y="299"/>
                      <a:pt x="71" y="299"/>
                    </a:cubicBezTo>
                    <a:cubicBezTo>
                      <a:pt x="56" y="280"/>
                      <a:pt x="56" y="280"/>
                      <a:pt x="56" y="280"/>
                    </a:cubicBezTo>
                    <a:cubicBezTo>
                      <a:pt x="53" y="276"/>
                      <a:pt x="53" y="276"/>
                      <a:pt x="53" y="276"/>
                    </a:cubicBezTo>
                    <a:cubicBezTo>
                      <a:pt x="53" y="276"/>
                      <a:pt x="53" y="276"/>
                      <a:pt x="53" y="276"/>
                    </a:cubicBezTo>
                    <a:cubicBezTo>
                      <a:pt x="53" y="276"/>
                      <a:pt x="53" y="276"/>
                      <a:pt x="53" y="276"/>
                    </a:cubicBezTo>
                    <a:cubicBezTo>
                      <a:pt x="48" y="276"/>
                      <a:pt x="48" y="276"/>
                      <a:pt x="48" y="276"/>
                    </a:cubicBezTo>
                    <a:cubicBezTo>
                      <a:pt x="44" y="277"/>
                      <a:pt x="38" y="283"/>
                      <a:pt x="34" y="288"/>
                    </a:cubicBezTo>
                    <a:cubicBezTo>
                      <a:pt x="28" y="280"/>
                      <a:pt x="28" y="280"/>
                      <a:pt x="28" y="280"/>
                    </a:cubicBezTo>
                    <a:cubicBezTo>
                      <a:pt x="27" y="279"/>
                      <a:pt x="27" y="279"/>
                      <a:pt x="27" y="279"/>
                    </a:cubicBezTo>
                    <a:cubicBezTo>
                      <a:pt x="23" y="273"/>
                      <a:pt x="21" y="269"/>
                      <a:pt x="20" y="267"/>
                    </a:cubicBezTo>
                    <a:cubicBezTo>
                      <a:pt x="19" y="266"/>
                      <a:pt x="18" y="264"/>
                      <a:pt x="16" y="264"/>
                    </a:cubicBezTo>
                    <a:cubicBezTo>
                      <a:pt x="15" y="264"/>
                      <a:pt x="15" y="264"/>
                      <a:pt x="14" y="264"/>
                    </a:cubicBezTo>
                    <a:cubicBezTo>
                      <a:pt x="6" y="265"/>
                      <a:pt x="6" y="265"/>
                      <a:pt x="6" y="265"/>
                    </a:cubicBezTo>
                    <a:cubicBezTo>
                      <a:pt x="6" y="265"/>
                      <a:pt x="5" y="265"/>
                      <a:pt x="5" y="265"/>
                    </a:cubicBezTo>
                    <a:cubicBezTo>
                      <a:pt x="3" y="265"/>
                      <a:pt x="1" y="265"/>
                      <a:pt x="0" y="263"/>
                    </a:cubicBezTo>
                    <a:cubicBezTo>
                      <a:pt x="1" y="61"/>
                      <a:pt x="1" y="61"/>
                      <a:pt x="1" y="61"/>
                    </a:cubicBezTo>
                    <a:cubicBezTo>
                      <a:pt x="6" y="63"/>
                      <a:pt x="6" y="63"/>
                      <a:pt x="6" y="63"/>
                    </a:cubicBezTo>
                    <a:cubicBezTo>
                      <a:pt x="6" y="63"/>
                      <a:pt x="6" y="63"/>
                      <a:pt x="6" y="63"/>
                    </a:cubicBezTo>
                    <a:cubicBezTo>
                      <a:pt x="7" y="63"/>
                      <a:pt x="7" y="63"/>
                      <a:pt x="7" y="63"/>
                    </a:cubicBezTo>
                    <a:cubicBezTo>
                      <a:pt x="7" y="63"/>
                      <a:pt x="7" y="63"/>
                      <a:pt x="7" y="63"/>
                    </a:cubicBezTo>
                    <a:cubicBezTo>
                      <a:pt x="9" y="63"/>
                      <a:pt x="13" y="65"/>
                      <a:pt x="17" y="69"/>
                    </a:cubicBezTo>
                    <a:cubicBezTo>
                      <a:pt x="27" y="77"/>
                      <a:pt x="27" y="77"/>
                      <a:pt x="27" y="77"/>
                    </a:cubicBezTo>
                    <a:cubicBezTo>
                      <a:pt x="41" y="83"/>
                      <a:pt x="41" y="83"/>
                      <a:pt x="41" y="83"/>
                    </a:cubicBezTo>
                    <a:cubicBezTo>
                      <a:pt x="42" y="83"/>
                      <a:pt x="43" y="83"/>
                      <a:pt x="44" y="83"/>
                    </a:cubicBezTo>
                    <a:cubicBezTo>
                      <a:pt x="46" y="83"/>
                      <a:pt x="47" y="82"/>
                      <a:pt x="48" y="82"/>
                    </a:cubicBezTo>
                    <a:cubicBezTo>
                      <a:pt x="49" y="80"/>
                      <a:pt x="48" y="78"/>
                      <a:pt x="47" y="75"/>
                    </a:cubicBezTo>
                    <a:cubicBezTo>
                      <a:pt x="46" y="73"/>
                      <a:pt x="45" y="72"/>
                      <a:pt x="46" y="70"/>
                    </a:cubicBezTo>
                    <a:cubicBezTo>
                      <a:pt x="47" y="68"/>
                      <a:pt x="50" y="67"/>
                      <a:pt x="55" y="65"/>
                    </a:cubicBezTo>
                    <a:cubicBezTo>
                      <a:pt x="67" y="63"/>
                      <a:pt x="69" y="62"/>
                      <a:pt x="70" y="61"/>
                    </a:cubicBezTo>
                    <a:cubicBezTo>
                      <a:pt x="72" y="58"/>
                      <a:pt x="77" y="56"/>
                      <a:pt x="82" y="53"/>
                    </a:cubicBezTo>
                    <a:cubicBezTo>
                      <a:pt x="96" y="46"/>
                      <a:pt x="96" y="46"/>
                      <a:pt x="96" y="46"/>
                    </a:cubicBezTo>
                    <a:cubicBezTo>
                      <a:pt x="97" y="45"/>
                      <a:pt x="98" y="45"/>
                      <a:pt x="99" y="45"/>
                    </a:cubicBezTo>
                    <a:cubicBezTo>
                      <a:pt x="99" y="45"/>
                      <a:pt x="99" y="45"/>
                      <a:pt x="99" y="45"/>
                    </a:cubicBezTo>
                    <a:cubicBezTo>
                      <a:pt x="99" y="45"/>
                      <a:pt x="100" y="45"/>
                      <a:pt x="99" y="47"/>
                    </a:cubicBezTo>
                    <a:cubicBezTo>
                      <a:pt x="97" y="51"/>
                      <a:pt x="94" y="53"/>
                      <a:pt x="92" y="55"/>
                    </a:cubicBezTo>
                    <a:cubicBezTo>
                      <a:pt x="72" y="73"/>
                      <a:pt x="72" y="73"/>
                      <a:pt x="72" y="73"/>
                    </a:cubicBezTo>
                    <a:cubicBezTo>
                      <a:pt x="65" y="76"/>
                      <a:pt x="65" y="76"/>
                      <a:pt x="65" y="76"/>
                    </a:cubicBezTo>
                    <a:cubicBezTo>
                      <a:pt x="64" y="77"/>
                      <a:pt x="64" y="77"/>
                      <a:pt x="64" y="78"/>
                    </a:cubicBezTo>
                    <a:cubicBezTo>
                      <a:pt x="64" y="79"/>
                      <a:pt x="65" y="81"/>
                      <a:pt x="67" y="83"/>
                    </a:cubicBezTo>
                    <a:cubicBezTo>
                      <a:pt x="70" y="86"/>
                      <a:pt x="70" y="86"/>
                      <a:pt x="70" y="86"/>
                    </a:cubicBezTo>
                    <a:cubicBezTo>
                      <a:pt x="72" y="90"/>
                      <a:pt x="72" y="90"/>
                      <a:pt x="72" y="90"/>
                    </a:cubicBezTo>
                    <a:cubicBezTo>
                      <a:pt x="73" y="92"/>
                      <a:pt x="73" y="92"/>
                      <a:pt x="74" y="92"/>
                    </a:cubicBezTo>
                    <a:cubicBezTo>
                      <a:pt x="75" y="92"/>
                      <a:pt x="76" y="90"/>
                      <a:pt x="76" y="86"/>
                    </a:cubicBezTo>
                    <a:cubicBezTo>
                      <a:pt x="76" y="83"/>
                      <a:pt x="77" y="81"/>
                      <a:pt x="79" y="77"/>
                    </a:cubicBezTo>
                    <a:cubicBezTo>
                      <a:pt x="81" y="74"/>
                      <a:pt x="84" y="72"/>
                      <a:pt x="86" y="72"/>
                    </a:cubicBezTo>
                    <a:cubicBezTo>
                      <a:pt x="89" y="71"/>
                      <a:pt x="92" y="70"/>
                      <a:pt x="95" y="67"/>
                    </a:cubicBezTo>
                    <a:cubicBezTo>
                      <a:pt x="103" y="60"/>
                      <a:pt x="103" y="60"/>
                      <a:pt x="103" y="60"/>
                    </a:cubicBezTo>
                    <a:cubicBezTo>
                      <a:pt x="104" y="60"/>
                      <a:pt x="106" y="58"/>
                      <a:pt x="114" y="54"/>
                    </a:cubicBezTo>
                    <a:cubicBezTo>
                      <a:pt x="119" y="51"/>
                      <a:pt x="121" y="48"/>
                      <a:pt x="120" y="46"/>
                    </a:cubicBezTo>
                    <a:cubicBezTo>
                      <a:pt x="116" y="37"/>
                      <a:pt x="116" y="37"/>
                      <a:pt x="116" y="37"/>
                    </a:cubicBezTo>
                    <a:cubicBezTo>
                      <a:pt x="116" y="34"/>
                      <a:pt x="116" y="34"/>
                      <a:pt x="116" y="34"/>
                    </a:cubicBezTo>
                    <a:cubicBezTo>
                      <a:pt x="116" y="34"/>
                      <a:pt x="117" y="34"/>
                      <a:pt x="118" y="35"/>
                    </a:cubicBezTo>
                    <a:cubicBezTo>
                      <a:pt x="118" y="36"/>
                      <a:pt x="118" y="36"/>
                      <a:pt x="118" y="36"/>
                    </a:cubicBezTo>
                    <a:cubicBezTo>
                      <a:pt x="119" y="37"/>
                      <a:pt x="121" y="40"/>
                      <a:pt x="122" y="43"/>
                    </a:cubicBezTo>
                    <a:cubicBezTo>
                      <a:pt x="128" y="58"/>
                      <a:pt x="128" y="58"/>
                      <a:pt x="128" y="58"/>
                    </a:cubicBezTo>
                    <a:cubicBezTo>
                      <a:pt x="131" y="64"/>
                      <a:pt x="135" y="67"/>
                      <a:pt x="141" y="68"/>
                    </a:cubicBezTo>
                    <a:cubicBezTo>
                      <a:pt x="142" y="68"/>
                      <a:pt x="142" y="68"/>
                      <a:pt x="142" y="68"/>
                    </a:cubicBezTo>
                    <a:cubicBezTo>
                      <a:pt x="142" y="68"/>
                      <a:pt x="142" y="68"/>
                      <a:pt x="142" y="68"/>
                    </a:cubicBezTo>
                    <a:cubicBezTo>
                      <a:pt x="143" y="61"/>
                      <a:pt x="145" y="58"/>
                      <a:pt x="148" y="56"/>
                    </a:cubicBezTo>
                    <a:cubicBezTo>
                      <a:pt x="148" y="56"/>
                      <a:pt x="148" y="56"/>
                      <a:pt x="148" y="56"/>
                    </a:cubicBezTo>
                    <a:cubicBezTo>
                      <a:pt x="148" y="56"/>
                      <a:pt x="149" y="56"/>
                      <a:pt x="149" y="57"/>
                    </a:cubicBezTo>
                    <a:cubicBezTo>
                      <a:pt x="149" y="57"/>
                      <a:pt x="148" y="59"/>
                      <a:pt x="148" y="59"/>
                    </a:cubicBezTo>
                    <a:cubicBezTo>
                      <a:pt x="147" y="61"/>
                      <a:pt x="147" y="63"/>
                      <a:pt x="148" y="64"/>
                    </a:cubicBezTo>
                    <a:cubicBezTo>
                      <a:pt x="148" y="65"/>
                      <a:pt x="148" y="65"/>
                      <a:pt x="148" y="65"/>
                    </a:cubicBezTo>
                    <a:cubicBezTo>
                      <a:pt x="148" y="65"/>
                      <a:pt x="148" y="65"/>
                      <a:pt x="148" y="65"/>
                    </a:cubicBezTo>
                    <a:cubicBezTo>
                      <a:pt x="152" y="67"/>
                      <a:pt x="152" y="67"/>
                      <a:pt x="152" y="67"/>
                    </a:cubicBezTo>
                    <a:cubicBezTo>
                      <a:pt x="152" y="67"/>
                      <a:pt x="152" y="67"/>
                      <a:pt x="152" y="67"/>
                    </a:cubicBezTo>
                    <a:cubicBezTo>
                      <a:pt x="152" y="67"/>
                      <a:pt x="152" y="67"/>
                      <a:pt x="152" y="67"/>
                    </a:cubicBezTo>
                    <a:cubicBezTo>
                      <a:pt x="152" y="67"/>
                      <a:pt x="153" y="67"/>
                      <a:pt x="153" y="67"/>
                    </a:cubicBezTo>
                    <a:cubicBezTo>
                      <a:pt x="157" y="67"/>
                      <a:pt x="160" y="64"/>
                      <a:pt x="163" y="58"/>
                    </a:cubicBezTo>
                    <a:cubicBezTo>
                      <a:pt x="164" y="56"/>
                      <a:pt x="165" y="55"/>
                      <a:pt x="167" y="55"/>
                    </a:cubicBezTo>
                    <a:cubicBezTo>
                      <a:pt x="168" y="55"/>
                      <a:pt x="171" y="56"/>
                      <a:pt x="174" y="59"/>
                    </a:cubicBezTo>
                    <a:cubicBezTo>
                      <a:pt x="178" y="63"/>
                      <a:pt x="183" y="65"/>
                      <a:pt x="190" y="68"/>
                    </a:cubicBezTo>
                    <a:cubicBezTo>
                      <a:pt x="208" y="74"/>
                      <a:pt x="208" y="74"/>
                      <a:pt x="208" y="74"/>
                    </a:cubicBezTo>
                    <a:cubicBezTo>
                      <a:pt x="216" y="76"/>
                      <a:pt x="221" y="78"/>
                      <a:pt x="225" y="79"/>
                    </a:cubicBezTo>
                    <a:cubicBezTo>
                      <a:pt x="231" y="81"/>
                      <a:pt x="236" y="84"/>
                      <a:pt x="239" y="87"/>
                    </a:cubicBezTo>
                    <a:cubicBezTo>
                      <a:pt x="243" y="90"/>
                      <a:pt x="243" y="91"/>
                      <a:pt x="243" y="92"/>
                    </a:cubicBezTo>
                    <a:cubicBezTo>
                      <a:pt x="243" y="92"/>
                      <a:pt x="243" y="92"/>
                      <a:pt x="242" y="93"/>
                    </a:cubicBezTo>
                    <a:cubicBezTo>
                      <a:pt x="237" y="93"/>
                      <a:pt x="234" y="94"/>
                      <a:pt x="234" y="96"/>
                    </a:cubicBezTo>
                    <a:cubicBezTo>
                      <a:pt x="229" y="99"/>
                      <a:pt x="229" y="103"/>
                      <a:pt x="231" y="106"/>
                    </a:cubicBezTo>
                    <a:cubicBezTo>
                      <a:pt x="233" y="108"/>
                      <a:pt x="238" y="109"/>
                      <a:pt x="244" y="110"/>
                    </a:cubicBezTo>
                    <a:cubicBezTo>
                      <a:pt x="262" y="109"/>
                      <a:pt x="262" y="109"/>
                      <a:pt x="262" y="109"/>
                    </a:cubicBezTo>
                    <a:cubicBezTo>
                      <a:pt x="277" y="106"/>
                      <a:pt x="277" y="106"/>
                      <a:pt x="277" y="106"/>
                    </a:cubicBezTo>
                    <a:cubicBezTo>
                      <a:pt x="283" y="106"/>
                      <a:pt x="288" y="108"/>
                      <a:pt x="292" y="111"/>
                    </a:cubicBezTo>
                    <a:cubicBezTo>
                      <a:pt x="296" y="114"/>
                      <a:pt x="298" y="117"/>
                      <a:pt x="297" y="121"/>
                    </a:cubicBezTo>
                    <a:cubicBezTo>
                      <a:pt x="296" y="126"/>
                      <a:pt x="297" y="128"/>
                      <a:pt x="298" y="130"/>
                    </a:cubicBezTo>
                    <a:cubicBezTo>
                      <a:pt x="299" y="131"/>
                      <a:pt x="300" y="132"/>
                      <a:pt x="301" y="132"/>
                    </a:cubicBezTo>
                    <a:cubicBezTo>
                      <a:pt x="302" y="132"/>
                      <a:pt x="303" y="132"/>
                      <a:pt x="303" y="131"/>
                    </a:cubicBezTo>
                    <a:cubicBezTo>
                      <a:pt x="305" y="129"/>
                      <a:pt x="306" y="127"/>
                      <a:pt x="307" y="124"/>
                    </a:cubicBezTo>
                    <a:cubicBezTo>
                      <a:pt x="308" y="121"/>
                      <a:pt x="307" y="116"/>
                      <a:pt x="305" y="111"/>
                    </a:cubicBezTo>
                    <a:cubicBezTo>
                      <a:pt x="303" y="108"/>
                      <a:pt x="303" y="105"/>
                      <a:pt x="305" y="103"/>
                    </a:cubicBezTo>
                    <a:cubicBezTo>
                      <a:pt x="306" y="101"/>
                      <a:pt x="310" y="100"/>
                      <a:pt x="315" y="100"/>
                    </a:cubicBezTo>
                    <a:cubicBezTo>
                      <a:pt x="316" y="100"/>
                      <a:pt x="317" y="100"/>
                      <a:pt x="318" y="100"/>
                    </a:cubicBezTo>
                    <a:cubicBezTo>
                      <a:pt x="318" y="100"/>
                      <a:pt x="318" y="100"/>
                      <a:pt x="318" y="100"/>
                    </a:cubicBezTo>
                    <a:cubicBezTo>
                      <a:pt x="318" y="100"/>
                      <a:pt x="318" y="100"/>
                      <a:pt x="318" y="100"/>
                    </a:cubicBezTo>
                    <a:cubicBezTo>
                      <a:pt x="320" y="97"/>
                      <a:pt x="320" y="97"/>
                      <a:pt x="320" y="97"/>
                    </a:cubicBezTo>
                    <a:cubicBezTo>
                      <a:pt x="322" y="95"/>
                      <a:pt x="322" y="95"/>
                      <a:pt x="322" y="95"/>
                    </a:cubicBezTo>
                    <a:cubicBezTo>
                      <a:pt x="323" y="95"/>
                      <a:pt x="325" y="96"/>
                      <a:pt x="328" y="98"/>
                    </a:cubicBezTo>
                    <a:cubicBezTo>
                      <a:pt x="334" y="102"/>
                      <a:pt x="334" y="102"/>
                      <a:pt x="334" y="102"/>
                    </a:cubicBezTo>
                    <a:cubicBezTo>
                      <a:pt x="346" y="106"/>
                      <a:pt x="346" y="106"/>
                      <a:pt x="346" y="106"/>
                    </a:cubicBezTo>
                    <a:cubicBezTo>
                      <a:pt x="352" y="108"/>
                      <a:pt x="355" y="109"/>
                      <a:pt x="358" y="110"/>
                    </a:cubicBezTo>
                    <a:cubicBezTo>
                      <a:pt x="363" y="109"/>
                      <a:pt x="363" y="109"/>
                      <a:pt x="363" y="109"/>
                    </a:cubicBezTo>
                    <a:cubicBezTo>
                      <a:pt x="367" y="107"/>
                      <a:pt x="367" y="107"/>
                      <a:pt x="367" y="107"/>
                    </a:cubicBezTo>
                    <a:cubicBezTo>
                      <a:pt x="388" y="107"/>
                      <a:pt x="388" y="107"/>
                      <a:pt x="388" y="107"/>
                    </a:cubicBezTo>
                    <a:cubicBezTo>
                      <a:pt x="397" y="112"/>
                      <a:pt x="397" y="112"/>
                      <a:pt x="397" y="112"/>
                    </a:cubicBezTo>
                    <a:cubicBezTo>
                      <a:pt x="397" y="112"/>
                      <a:pt x="397" y="112"/>
                      <a:pt x="397" y="112"/>
                    </a:cubicBezTo>
                    <a:cubicBezTo>
                      <a:pt x="397" y="112"/>
                      <a:pt x="397" y="112"/>
                      <a:pt x="397" y="112"/>
                    </a:cubicBezTo>
                    <a:cubicBezTo>
                      <a:pt x="399" y="112"/>
                      <a:pt x="401" y="111"/>
                      <a:pt x="402" y="110"/>
                    </a:cubicBezTo>
                    <a:cubicBezTo>
                      <a:pt x="402" y="109"/>
                      <a:pt x="402" y="108"/>
                      <a:pt x="402" y="107"/>
                    </a:cubicBezTo>
                    <a:cubicBezTo>
                      <a:pt x="400" y="104"/>
                      <a:pt x="397" y="101"/>
                      <a:pt x="391" y="99"/>
                    </a:cubicBezTo>
                    <a:cubicBezTo>
                      <a:pt x="389" y="98"/>
                      <a:pt x="388" y="97"/>
                      <a:pt x="388" y="97"/>
                    </a:cubicBezTo>
                    <a:cubicBezTo>
                      <a:pt x="388" y="97"/>
                      <a:pt x="388" y="97"/>
                      <a:pt x="388" y="97"/>
                    </a:cubicBezTo>
                    <a:cubicBezTo>
                      <a:pt x="394" y="95"/>
                      <a:pt x="394" y="95"/>
                      <a:pt x="394" y="95"/>
                    </a:cubicBezTo>
                    <a:cubicBezTo>
                      <a:pt x="403" y="97"/>
                      <a:pt x="403" y="97"/>
                      <a:pt x="403" y="97"/>
                    </a:cubicBezTo>
                    <a:cubicBezTo>
                      <a:pt x="406" y="98"/>
                      <a:pt x="408" y="99"/>
                      <a:pt x="408" y="101"/>
                    </a:cubicBezTo>
                    <a:cubicBezTo>
                      <a:pt x="407" y="113"/>
                      <a:pt x="407" y="113"/>
                      <a:pt x="407" y="113"/>
                    </a:cubicBezTo>
                    <a:cubicBezTo>
                      <a:pt x="407" y="119"/>
                      <a:pt x="409" y="122"/>
                      <a:pt x="413" y="124"/>
                    </a:cubicBezTo>
                    <a:cubicBezTo>
                      <a:pt x="414" y="125"/>
                      <a:pt x="414" y="125"/>
                      <a:pt x="415" y="125"/>
                    </a:cubicBezTo>
                    <a:cubicBezTo>
                      <a:pt x="419" y="125"/>
                      <a:pt x="419" y="119"/>
                      <a:pt x="419" y="117"/>
                    </a:cubicBezTo>
                    <a:cubicBezTo>
                      <a:pt x="419" y="110"/>
                      <a:pt x="419" y="110"/>
                      <a:pt x="419" y="110"/>
                    </a:cubicBezTo>
                    <a:cubicBezTo>
                      <a:pt x="418" y="109"/>
                      <a:pt x="418" y="107"/>
                      <a:pt x="418" y="107"/>
                    </a:cubicBezTo>
                    <a:cubicBezTo>
                      <a:pt x="419" y="106"/>
                      <a:pt x="419" y="106"/>
                      <a:pt x="419" y="106"/>
                    </a:cubicBezTo>
                    <a:cubicBezTo>
                      <a:pt x="419" y="103"/>
                      <a:pt x="422" y="100"/>
                      <a:pt x="427" y="96"/>
                    </a:cubicBezTo>
                    <a:cubicBezTo>
                      <a:pt x="431" y="92"/>
                      <a:pt x="432" y="89"/>
                      <a:pt x="433" y="86"/>
                    </a:cubicBezTo>
                    <a:cubicBezTo>
                      <a:pt x="433" y="83"/>
                      <a:pt x="431" y="80"/>
                      <a:pt x="427" y="78"/>
                    </a:cubicBezTo>
                    <a:cubicBezTo>
                      <a:pt x="425" y="76"/>
                      <a:pt x="425" y="76"/>
                      <a:pt x="425" y="76"/>
                    </a:cubicBezTo>
                    <a:cubicBezTo>
                      <a:pt x="425" y="76"/>
                      <a:pt x="425" y="76"/>
                      <a:pt x="425" y="76"/>
                    </a:cubicBezTo>
                    <a:cubicBezTo>
                      <a:pt x="425" y="76"/>
                      <a:pt x="425" y="75"/>
                      <a:pt x="426" y="75"/>
                    </a:cubicBezTo>
                    <a:cubicBezTo>
                      <a:pt x="434" y="74"/>
                      <a:pt x="434" y="74"/>
                      <a:pt x="434" y="74"/>
                    </a:cubicBezTo>
                    <a:cubicBezTo>
                      <a:pt x="436" y="74"/>
                      <a:pt x="437" y="72"/>
                      <a:pt x="438" y="71"/>
                    </a:cubicBezTo>
                    <a:cubicBezTo>
                      <a:pt x="439" y="67"/>
                      <a:pt x="437" y="64"/>
                      <a:pt x="433" y="62"/>
                    </a:cubicBezTo>
                    <a:cubicBezTo>
                      <a:pt x="431" y="60"/>
                      <a:pt x="427" y="58"/>
                      <a:pt x="420" y="56"/>
                    </a:cubicBezTo>
                    <a:cubicBezTo>
                      <a:pt x="407" y="50"/>
                      <a:pt x="407" y="50"/>
                      <a:pt x="407" y="50"/>
                    </a:cubicBezTo>
                    <a:cubicBezTo>
                      <a:pt x="404" y="47"/>
                      <a:pt x="403" y="45"/>
                      <a:pt x="405" y="42"/>
                    </a:cubicBezTo>
                    <a:cubicBezTo>
                      <a:pt x="408" y="40"/>
                      <a:pt x="408" y="40"/>
                      <a:pt x="408" y="40"/>
                    </a:cubicBezTo>
                    <a:cubicBezTo>
                      <a:pt x="410" y="38"/>
                      <a:pt x="410" y="37"/>
                      <a:pt x="410" y="35"/>
                    </a:cubicBezTo>
                    <a:cubicBezTo>
                      <a:pt x="410" y="35"/>
                      <a:pt x="410" y="35"/>
                      <a:pt x="410" y="35"/>
                    </a:cubicBezTo>
                    <a:cubicBezTo>
                      <a:pt x="410" y="35"/>
                      <a:pt x="410" y="35"/>
                      <a:pt x="410" y="35"/>
                    </a:cubicBezTo>
                    <a:cubicBezTo>
                      <a:pt x="406" y="32"/>
                      <a:pt x="406" y="32"/>
                      <a:pt x="406" y="32"/>
                    </a:cubicBezTo>
                    <a:cubicBezTo>
                      <a:pt x="405" y="30"/>
                      <a:pt x="404" y="29"/>
                      <a:pt x="404" y="28"/>
                    </a:cubicBezTo>
                    <a:cubicBezTo>
                      <a:pt x="403" y="26"/>
                      <a:pt x="404" y="23"/>
                      <a:pt x="406" y="19"/>
                    </a:cubicBezTo>
                    <a:cubicBezTo>
                      <a:pt x="408" y="15"/>
                      <a:pt x="409" y="14"/>
                      <a:pt x="411" y="14"/>
                    </a:cubicBezTo>
                    <a:cubicBezTo>
                      <a:pt x="412" y="15"/>
                      <a:pt x="412" y="15"/>
                      <a:pt x="412" y="15"/>
                    </a:cubicBezTo>
                    <a:cubicBezTo>
                      <a:pt x="413" y="17"/>
                      <a:pt x="414" y="17"/>
                      <a:pt x="415" y="17"/>
                    </a:cubicBezTo>
                    <a:cubicBezTo>
                      <a:pt x="415" y="17"/>
                      <a:pt x="416" y="17"/>
                      <a:pt x="416" y="16"/>
                    </a:cubicBezTo>
                    <a:cubicBezTo>
                      <a:pt x="416" y="16"/>
                      <a:pt x="416" y="16"/>
                      <a:pt x="416" y="16"/>
                    </a:cubicBezTo>
                    <a:cubicBezTo>
                      <a:pt x="416" y="15"/>
                      <a:pt x="416" y="15"/>
                      <a:pt x="416" y="15"/>
                    </a:cubicBezTo>
                    <a:cubicBezTo>
                      <a:pt x="413" y="4"/>
                      <a:pt x="413" y="4"/>
                      <a:pt x="413" y="4"/>
                    </a:cubicBezTo>
                    <a:cubicBezTo>
                      <a:pt x="414" y="2"/>
                      <a:pt x="414" y="1"/>
                      <a:pt x="417" y="0"/>
                    </a:cubicBezTo>
                    <a:cubicBezTo>
                      <a:pt x="422" y="0"/>
                      <a:pt x="422" y="0"/>
                      <a:pt x="422" y="0"/>
                    </a:cubicBezTo>
                    <a:cubicBezTo>
                      <a:pt x="427" y="2"/>
                      <a:pt x="430" y="4"/>
                      <a:pt x="432" y="7"/>
                    </a:cubicBezTo>
                    <a:cubicBezTo>
                      <a:pt x="435" y="11"/>
                      <a:pt x="436" y="17"/>
                      <a:pt x="437" y="24"/>
                    </a:cubicBezTo>
                    <a:cubicBezTo>
                      <a:pt x="437" y="26"/>
                      <a:pt x="439" y="29"/>
                      <a:pt x="443" y="35"/>
                    </a:cubicBezTo>
                    <a:cubicBezTo>
                      <a:pt x="446" y="38"/>
                      <a:pt x="448" y="42"/>
                      <a:pt x="448" y="44"/>
                    </a:cubicBezTo>
                    <a:cubicBezTo>
                      <a:pt x="445" y="47"/>
                      <a:pt x="445" y="47"/>
                      <a:pt x="445" y="47"/>
                    </a:cubicBezTo>
                    <a:cubicBezTo>
                      <a:pt x="442" y="48"/>
                      <a:pt x="441" y="50"/>
                      <a:pt x="441" y="52"/>
                    </a:cubicBezTo>
                    <a:cubicBezTo>
                      <a:pt x="440" y="55"/>
                      <a:pt x="439" y="57"/>
                      <a:pt x="442" y="59"/>
                    </a:cubicBezTo>
                    <a:cubicBezTo>
                      <a:pt x="456" y="63"/>
                      <a:pt x="456" y="63"/>
                      <a:pt x="456" y="63"/>
                    </a:cubicBezTo>
                    <a:cubicBezTo>
                      <a:pt x="457" y="64"/>
                      <a:pt x="457" y="67"/>
                      <a:pt x="456" y="70"/>
                    </a:cubicBezTo>
                    <a:cubicBezTo>
                      <a:pt x="455" y="71"/>
                      <a:pt x="455" y="74"/>
                      <a:pt x="457" y="79"/>
                    </a:cubicBezTo>
                    <a:cubicBezTo>
                      <a:pt x="461" y="89"/>
                      <a:pt x="461" y="89"/>
                      <a:pt x="461" y="89"/>
                    </a:cubicBezTo>
                    <a:cubicBezTo>
                      <a:pt x="462" y="91"/>
                      <a:pt x="464" y="93"/>
                      <a:pt x="465" y="93"/>
                    </a:cubicBezTo>
                    <a:cubicBezTo>
                      <a:pt x="465" y="93"/>
                      <a:pt x="466" y="92"/>
                      <a:pt x="466" y="92"/>
                    </a:cubicBezTo>
                    <a:cubicBezTo>
                      <a:pt x="468" y="91"/>
                      <a:pt x="469" y="88"/>
                      <a:pt x="469" y="82"/>
                    </a:cubicBezTo>
                    <a:cubicBezTo>
                      <a:pt x="469" y="77"/>
                      <a:pt x="470" y="75"/>
                      <a:pt x="471" y="75"/>
                    </a:cubicBezTo>
                    <a:cubicBezTo>
                      <a:pt x="472" y="75"/>
                      <a:pt x="472" y="75"/>
                      <a:pt x="473" y="75"/>
                    </a:cubicBezTo>
                    <a:cubicBezTo>
                      <a:pt x="475" y="75"/>
                      <a:pt x="476" y="76"/>
                      <a:pt x="478" y="78"/>
                    </a:cubicBezTo>
                    <a:cubicBezTo>
                      <a:pt x="481" y="81"/>
                      <a:pt x="482" y="83"/>
                      <a:pt x="483" y="87"/>
                    </a:cubicBezTo>
                    <a:cubicBezTo>
                      <a:pt x="484" y="91"/>
                      <a:pt x="483" y="94"/>
                      <a:pt x="480" y="96"/>
                    </a:cubicBezTo>
                    <a:cubicBezTo>
                      <a:pt x="476" y="99"/>
                      <a:pt x="476" y="105"/>
                      <a:pt x="482" y="112"/>
                    </a:cubicBezTo>
                    <a:cubicBezTo>
                      <a:pt x="488" y="118"/>
                      <a:pt x="488" y="118"/>
                      <a:pt x="488" y="118"/>
                    </a:cubicBezTo>
                    <a:cubicBezTo>
                      <a:pt x="490" y="120"/>
                      <a:pt x="491" y="121"/>
                      <a:pt x="493" y="121"/>
                    </a:cubicBezTo>
                    <a:cubicBezTo>
                      <a:pt x="493" y="121"/>
                      <a:pt x="493" y="121"/>
                      <a:pt x="494" y="121"/>
                    </a:cubicBezTo>
                    <a:cubicBezTo>
                      <a:pt x="497" y="118"/>
                      <a:pt x="499" y="114"/>
                      <a:pt x="501" y="106"/>
                    </a:cubicBezTo>
                    <a:cubicBezTo>
                      <a:pt x="505" y="87"/>
                      <a:pt x="505" y="87"/>
                      <a:pt x="505" y="87"/>
                    </a:cubicBezTo>
                    <a:cubicBezTo>
                      <a:pt x="506" y="86"/>
                      <a:pt x="507" y="85"/>
                      <a:pt x="508" y="85"/>
                    </a:cubicBezTo>
                    <a:cubicBezTo>
                      <a:pt x="512" y="84"/>
                      <a:pt x="512" y="84"/>
                      <a:pt x="512" y="84"/>
                    </a:cubicBezTo>
                    <a:cubicBezTo>
                      <a:pt x="513" y="84"/>
                      <a:pt x="513" y="84"/>
                      <a:pt x="513" y="84"/>
                    </a:cubicBezTo>
                    <a:cubicBezTo>
                      <a:pt x="513" y="84"/>
                      <a:pt x="513" y="84"/>
                      <a:pt x="513" y="84"/>
                    </a:cubicBezTo>
                    <a:cubicBezTo>
                      <a:pt x="515" y="82"/>
                      <a:pt x="513" y="77"/>
                      <a:pt x="509" y="71"/>
                    </a:cubicBezTo>
                    <a:cubicBezTo>
                      <a:pt x="506" y="68"/>
                      <a:pt x="505" y="65"/>
                      <a:pt x="505" y="62"/>
                    </a:cubicBezTo>
                    <a:cubicBezTo>
                      <a:pt x="505" y="60"/>
                      <a:pt x="506" y="58"/>
                      <a:pt x="509" y="57"/>
                    </a:cubicBezTo>
                    <a:cubicBezTo>
                      <a:pt x="518" y="58"/>
                      <a:pt x="518" y="58"/>
                      <a:pt x="518" y="58"/>
                    </a:cubicBezTo>
                    <a:cubicBezTo>
                      <a:pt x="522" y="59"/>
                      <a:pt x="525" y="61"/>
                      <a:pt x="530" y="65"/>
                    </a:cubicBezTo>
                    <a:cubicBezTo>
                      <a:pt x="536" y="71"/>
                      <a:pt x="536" y="71"/>
                      <a:pt x="536" y="71"/>
                    </a:cubicBezTo>
                    <a:cubicBezTo>
                      <a:pt x="536" y="71"/>
                      <a:pt x="536" y="71"/>
                      <a:pt x="536" y="71"/>
                    </a:cubicBezTo>
                    <a:cubicBezTo>
                      <a:pt x="536" y="71"/>
                      <a:pt x="536" y="71"/>
                      <a:pt x="536" y="71"/>
                    </a:cubicBezTo>
                    <a:cubicBezTo>
                      <a:pt x="540" y="71"/>
                      <a:pt x="540" y="71"/>
                      <a:pt x="540" y="71"/>
                    </a:cubicBezTo>
                    <a:cubicBezTo>
                      <a:pt x="542" y="75"/>
                      <a:pt x="542" y="75"/>
                      <a:pt x="542" y="75"/>
                    </a:cubicBezTo>
                    <a:cubicBezTo>
                      <a:pt x="543" y="81"/>
                      <a:pt x="542" y="85"/>
                      <a:pt x="540" y="88"/>
                    </a:cubicBezTo>
                    <a:cubicBezTo>
                      <a:pt x="538" y="85"/>
                      <a:pt x="538" y="85"/>
                      <a:pt x="538" y="85"/>
                    </a:cubicBezTo>
                    <a:cubicBezTo>
                      <a:pt x="537" y="83"/>
                      <a:pt x="536" y="81"/>
                      <a:pt x="535" y="81"/>
                    </a:cubicBezTo>
                    <a:cubicBezTo>
                      <a:pt x="535" y="81"/>
                      <a:pt x="535" y="81"/>
                      <a:pt x="535" y="81"/>
                    </a:cubicBezTo>
                    <a:cubicBezTo>
                      <a:pt x="534" y="81"/>
                      <a:pt x="534" y="81"/>
                      <a:pt x="534" y="81"/>
                    </a:cubicBezTo>
                    <a:cubicBezTo>
                      <a:pt x="532" y="83"/>
                      <a:pt x="530" y="85"/>
                      <a:pt x="531" y="87"/>
                    </a:cubicBezTo>
                    <a:cubicBezTo>
                      <a:pt x="531" y="93"/>
                      <a:pt x="533" y="99"/>
                      <a:pt x="537" y="105"/>
                    </a:cubicBezTo>
                    <a:cubicBezTo>
                      <a:pt x="540" y="110"/>
                      <a:pt x="540" y="110"/>
                      <a:pt x="540" y="110"/>
                    </a:cubicBezTo>
                    <a:cubicBezTo>
                      <a:pt x="543" y="117"/>
                      <a:pt x="543" y="117"/>
                      <a:pt x="543" y="117"/>
                    </a:cubicBezTo>
                    <a:cubicBezTo>
                      <a:pt x="544" y="120"/>
                      <a:pt x="542" y="125"/>
                      <a:pt x="537" y="132"/>
                    </a:cubicBezTo>
                    <a:cubicBezTo>
                      <a:pt x="531" y="139"/>
                      <a:pt x="529" y="140"/>
                      <a:pt x="528" y="140"/>
                    </a:cubicBezTo>
                    <a:cubicBezTo>
                      <a:pt x="528" y="140"/>
                      <a:pt x="527" y="140"/>
                      <a:pt x="527" y="139"/>
                    </a:cubicBezTo>
                    <a:cubicBezTo>
                      <a:pt x="524" y="136"/>
                      <a:pt x="524" y="136"/>
                      <a:pt x="524" y="136"/>
                    </a:cubicBezTo>
                    <a:cubicBezTo>
                      <a:pt x="519" y="130"/>
                      <a:pt x="519" y="130"/>
                      <a:pt x="519" y="130"/>
                    </a:cubicBezTo>
                    <a:cubicBezTo>
                      <a:pt x="516" y="127"/>
                      <a:pt x="514" y="125"/>
                      <a:pt x="512" y="125"/>
                    </a:cubicBezTo>
                    <a:cubicBezTo>
                      <a:pt x="512" y="125"/>
                      <a:pt x="511" y="125"/>
                      <a:pt x="510" y="126"/>
                    </a:cubicBezTo>
                    <a:cubicBezTo>
                      <a:pt x="509" y="127"/>
                      <a:pt x="509" y="128"/>
                      <a:pt x="514" y="134"/>
                    </a:cubicBezTo>
                    <a:cubicBezTo>
                      <a:pt x="519" y="140"/>
                      <a:pt x="519" y="140"/>
                      <a:pt x="519" y="140"/>
                    </a:cubicBezTo>
                    <a:cubicBezTo>
                      <a:pt x="519" y="140"/>
                      <a:pt x="519" y="141"/>
                      <a:pt x="519" y="141"/>
                    </a:cubicBezTo>
                    <a:cubicBezTo>
                      <a:pt x="519" y="141"/>
                      <a:pt x="519" y="141"/>
                      <a:pt x="518" y="141"/>
                    </a:cubicBezTo>
                    <a:cubicBezTo>
                      <a:pt x="518" y="141"/>
                      <a:pt x="517" y="141"/>
                      <a:pt x="517" y="141"/>
                    </a:cubicBezTo>
                    <a:cubicBezTo>
                      <a:pt x="515" y="141"/>
                      <a:pt x="513" y="141"/>
                      <a:pt x="512" y="141"/>
                    </a:cubicBezTo>
                    <a:cubicBezTo>
                      <a:pt x="511" y="141"/>
                      <a:pt x="510" y="141"/>
                      <a:pt x="510" y="141"/>
                    </a:cubicBezTo>
                    <a:cubicBezTo>
                      <a:pt x="506" y="139"/>
                      <a:pt x="506" y="139"/>
                      <a:pt x="506" y="139"/>
                    </a:cubicBezTo>
                    <a:cubicBezTo>
                      <a:pt x="504" y="137"/>
                      <a:pt x="502" y="136"/>
                      <a:pt x="500" y="136"/>
                    </a:cubicBezTo>
                    <a:cubicBezTo>
                      <a:pt x="499" y="136"/>
                      <a:pt x="498" y="136"/>
                      <a:pt x="497" y="136"/>
                    </a:cubicBezTo>
                    <a:cubicBezTo>
                      <a:pt x="495" y="136"/>
                      <a:pt x="494" y="136"/>
                      <a:pt x="493" y="138"/>
                    </a:cubicBezTo>
                    <a:cubicBezTo>
                      <a:pt x="492" y="138"/>
                      <a:pt x="492" y="139"/>
                      <a:pt x="492" y="140"/>
                    </a:cubicBezTo>
                    <a:cubicBezTo>
                      <a:pt x="493" y="141"/>
                      <a:pt x="494" y="142"/>
                      <a:pt x="496" y="143"/>
                    </a:cubicBezTo>
                    <a:cubicBezTo>
                      <a:pt x="498" y="144"/>
                      <a:pt x="498" y="146"/>
                      <a:pt x="498" y="148"/>
                    </a:cubicBezTo>
                    <a:cubicBezTo>
                      <a:pt x="493" y="155"/>
                      <a:pt x="493" y="155"/>
                      <a:pt x="493" y="155"/>
                    </a:cubicBezTo>
                    <a:cubicBezTo>
                      <a:pt x="487" y="160"/>
                      <a:pt x="487" y="160"/>
                      <a:pt x="487" y="160"/>
                    </a:cubicBezTo>
                    <a:cubicBezTo>
                      <a:pt x="482" y="160"/>
                      <a:pt x="482" y="160"/>
                      <a:pt x="482" y="160"/>
                    </a:cubicBezTo>
                    <a:cubicBezTo>
                      <a:pt x="477" y="155"/>
                      <a:pt x="471" y="151"/>
                      <a:pt x="465" y="149"/>
                    </a:cubicBezTo>
                    <a:cubicBezTo>
                      <a:pt x="464" y="149"/>
                      <a:pt x="462" y="149"/>
                      <a:pt x="461" y="149"/>
                    </a:cubicBezTo>
                    <a:cubicBezTo>
                      <a:pt x="460" y="149"/>
                      <a:pt x="459" y="149"/>
                      <a:pt x="459" y="149"/>
                    </a:cubicBezTo>
                    <a:cubicBezTo>
                      <a:pt x="457" y="150"/>
                      <a:pt x="456" y="151"/>
                      <a:pt x="456" y="152"/>
                    </a:cubicBezTo>
                    <a:cubicBezTo>
                      <a:pt x="456" y="153"/>
                      <a:pt x="456" y="153"/>
                      <a:pt x="456" y="153"/>
                    </a:cubicBezTo>
                    <a:cubicBezTo>
                      <a:pt x="456" y="153"/>
                      <a:pt x="456" y="153"/>
                      <a:pt x="456" y="153"/>
                    </a:cubicBezTo>
                    <a:cubicBezTo>
                      <a:pt x="460" y="153"/>
                      <a:pt x="463" y="154"/>
                      <a:pt x="465" y="156"/>
                    </a:cubicBezTo>
                    <a:cubicBezTo>
                      <a:pt x="478" y="168"/>
                      <a:pt x="478" y="168"/>
                      <a:pt x="478" y="168"/>
                    </a:cubicBezTo>
                    <a:cubicBezTo>
                      <a:pt x="480" y="170"/>
                      <a:pt x="483" y="171"/>
                      <a:pt x="487" y="171"/>
                    </a:cubicBezTo>
                    <a:cubicBezTo>
                      <a:pt x="487" y="171"/>
                      <a:pt x="487" y="171"/>
                      <a:pt x="488" y="171"/>
                    </a:cubicBezTo>
                    <a:cubicBezTo>
                      <a:pt x="488" y="174"/>
                      <a:pt x="488" y="178"/>
                      <a:pt x="486" y="181"/>
                    </a:cubicBezTo>
                    <a:cubicBezTo>
                      <a:pt x="485" y="183"/>
                      <a:pt x="483" y="187"/>
                      <a:pt x="480" y="189"/>
                    </a:cubicBezTo>
                    <a:cubicBezTo>
                      <a:pt x="478" y="191"/>
                      <a:pt x="476" y="191"/>
                      <a:pt x="474" y="191"/>
                    </a:cubicBezTo>
                    <a:cubicBezTo>
                      <a:pt x="473" y="191"/>
                      <a:pt x="473" y="191"/>
                      <a:pt x="473" y="191"/>
                    </a:cubicBezTo>
                    <a:cubicBezTo>
                      <a:pt x="470" y="191"/>
                      <a:pt x="468" y="190"/>
                      <a:pt x="466" y="188"/>
                    </a:cubicBezTo>
                    <a:cubicBezTo>
                      <a:pt x="466" y="188"/>
                      <a:pt x="466" y="188"/>
                      <a:pt x="466" y="188"/>
                    </a:cubicBezTo>
                    <a:cubicBezTo>
                      <a:pt x="465" y="188"/>
                      <a:pt x="465" y="188"/>
                      <a:pt x="465" y="188"/>
                    </a:cubicBezTo>
                    <a:cubicBezTo>
                      <a:pt x="464" y="188"/>
                      <a:pt x="464" y="189"/>
                      <a:pt x="465" y="195"/>
                    </a:cubicBezTo>
                    <a:cubicBezTo>
                      <a:pt x="465" y="198"/>
                      <a:pt x="465" y="200"/>
                      <a:pt x="465" y="200"/>
                    </a:cubicBezTo>
                    <a:cubicBezTo>
                      <a:pt x="465" y="200"/>
                      <a:pt x="465" y="200"/>
                      <a:pt x="464" y="200"/>
                    </a:cubicBezTo>
                    <a:cubicBezTo>
                      <a:pt x="464" y="200"/>
                      <a:pt x="464" y="200"/>
                      <a:pt x="464" y="200"/>
                    </a:cubicBezTo>
                    <a:cubicBezTo>
                      <a:pt x="462" y="200"/>
                      <a:pt x="456" y="198"/>
                      <a:pt x="449" y="195"/>
                    </a:cubicBezTo>
                    <a:cubicBezTo>
                      <a:pt x="443" y="193"/>
                      <a:pt x="439" y="192"/>
                      <a:pt x="437" y="192"/>
                    </a:cubicBezTo>
                    <a:cubicBezTo>
                      <a:pt x="436" y="192"/>
                      <a:pt x="435" y="192"/>
                      <a:pt x="435" y="193"/>
                    </a:cubicBezTo>
                    <a:cubicBezTo>
                      <a:pt x="435" y="193"/>
                      <a:pt x="435" y="193"/>
                      <a:pt x="435" y="193"/>
                    </a:cubicBezTo>
                    <a:cubicBezTo>
                      <a:pt x="435" y="193"/>
                      <a:pt x="435" y="193"/>
                      <a:pt x="435" y="193"/>
                    </a:cubicBezTo>
                    <a:cubicBezTo>
                      <a:pt x="435" y="194"/>
                      <a:pt x="435" y="196"/>
                      <a:pt x="439" y="197"/>
                    </a:cubicBezTo>
                    <a:cubicBezTo>
                      <a:pt x="447" y="202"/>
                      <a:pt x="447" y="202"/>
                      <a:pt x="447" y="202"/>
                    </a:cubicBezTo>
                    <a:cubicBezTo>
                      <a:pt x="455" y="206"/>
                      <a:pt x="458" y="209"/>
                      <a:pt x="457" y="211"/>
                    </a:cubicBezTo>
                    <a:cubicBezTo>
                      <a:pt x="457" y="212"/>
                      <a:pt x="455" y="214"/>
                      <a:pt x="453" y="214"/>
                    </a:cubicBezTo>
                    <a:cubicBezTo>
                      <a:pt x="448" y="214"/>
                      <a:pt x="448" y="214"/>
                      <a:pt x="448" y="214"/>
                    </a:cubicBezTo>
                    <a:cubicBezTo>
                      <a:pt x="444" y="215"/>
                      <a:pt x="444" y="215"/>
                      <a:pt x="444" y="215"/>
                    </a:cubicBezTo>
                    <a:cubicBezTo>
                      <a:pt x="444" y="215"/>
                      <a:pt x="444" y="215"/>
                      <a:pt x="444" y="215"/>
                    </a:cubicBezTo>
                    <a:cubicBezTo>
                      <a:pt x="444" y="216"/>
                      <a:pt x="444" y="216"/>
                      <a:pt x="444" y="216"/>
                    </a:cubicBezTo>
                    <a:cubicBezTo>
                      <a:pt x="443" y="217"/>
                      <a:pt x="444" y="218"/>
                      <a:pt x="446" y="221"/>
                    </a:cubicBezTo>
                    <a:cubicBezTo>
                      <a:pt x="445" y="223"/>
                      <a:pt x="445" y="223"/>
                      <a:pt x="445" y="223"/>
                    </a:cubicBezTo>
                    <a:cubicBezTo>
                      <a:pt x="440" y="227"/>
                      <a:pt x="440" y="227"/>
                      <a:pt x="440" y="227"/>
                    </a:cubicBezTo>
                    <a:cubicBezTo>
                      <a:pt x="435" y="231"/>
                      <a:pt x="433" y="236"/>
                      <a:pt x="433" y="242"/>
                    </a:cubicBezTo>
                    <a:cubicBezTo>
                      <a:pt x="430" y="243"/>
                      <a:pt x="428" y="246"/>
                      <a:pt x="426" y="249"/>
                    </a:cubicBezTo>
                    <a:cubicBezTo>
                      <a:pt x="424" y="253"/>
                      <a:pt x="423" y="257"/>
                      <a:pt x="422" y="262"/>
                    </a:cubicBezTo>
                    <a:cubicBezTo>
                      <a:pt x="421" y="264"/>
                      <a:pt x="421" y="264"/>
                      <a:pt x="421" y="264"/>
                    </a:cubicBezTo>
                    <a:cubicBezTo>
                      <a:pt x="420" y="270"/>
                      <a:pt x="420" y="275"/>
                      <a:pt x="420" y="280"/>
                    </a:cubicBezTo>
                    <a:cubicBezTo>
                      <a:pt x="420" y="285"/>
                      <a:pt x="421" y="289"/>
                      <a:pt x="424" y="292"/>
                    </a:cubicBezTo>
                    <a:cubicBezTo>
                      <a:pt x="425" y="293"/>
                      <a:pt x="427" y="295"/>
                      <a:pt x="429" y="295"/>
                    </a:cubicBezTo>
                    <a:cubicBezTo>
                      <a:pt x="434" y="296"/>
                      <a:pt x="434" y="296"/>
                      <a:pt x="434" y="296"/>
                    </a:cubicBezTo>
                    <a:cubicBezTo>
                      <a:pt x="436" y="298"/>
                      <a:pt x="438" y="302"/>
                      <a:pt x="439" y="310"/>
                    </a:cubicBezTo>
                    <a:cubicBezTo>
                      <a:pt x="440" y="317"/>
                      <a:pt x="442" y="321"/>
                      <a:pt x="443" y="322"/>
                    </a:cubicBezTo>
                    <a:cubicBezTo>
                      <a:pt x="444" y="322"/>
                      <a:pt x="444" y="322"/>
                      <a:pt x="444" y="322"/>
                    </a:cubicBezTo>
                    <a:cubicBezTo>
                      <a:pt x="444" y="322"/>
                      <a:pt x="444" y="322"/>
                      <a:pt x="444" y="322"/>
                    </a:cubicBezTo>
                    <a:cubicBezTo>
                      <a:pt x="448" y="322"/>
                      <a:pt x="448" y="322"/>
                      <a:pt x="448" y="322"/>
                    </a:cubicBezTo>
                    <a:cubicBezTo>
                      <a:pt x="454" y="321"/>
                      <a:pt x="454" y="321"/>
                      <a:pt x="454" y="321"/>
                    </a:cubicBezTo>
                    <a:cubicBezTo>
                      <a:pt x="455" y="321"/>
                      <a:pt x="456" y="320"/>
                      <a:pt x="457" y="320"/>
                    </a:cubicBezTo>
                    <a:cubicBezTo>
                      <a:pt x="462" y="320"/>
                      <a:pt x="467" y="322"/>
                      <a:pt x="472" y="326"/>
                    </a:cubicBezTo>
                    <a:cubicBezTo>
                      <a:pt x="489" y="340"/>
                      <a:pt x="489" y="340"/>
                      <a:pt x="489" y="340"/>
                    </a:cubicBezTo>
                    <a:cubicBezTo>
                      <a:pt x="501" y="348"/>
                      <a:pt x="515" y="352"/>
                      <a:pt x="529" y="352"/>
                    </a:cubicBezTo>
                    <a:cubicBezTo>
                      <a:pt x="531" y="352"/>
                      <a:pt x="533" y="355"/>
                      <a:pt x="534" y="363"/>
                    </a:cubicBezTo>
                    <a:cubicBezTo>
                      <a:pt x="534" y="375"/>
                      <a:pt x="534" y="375"/>
                      <a:pt x="534" y="375"/>
                    </a:cubicBezTo>
                    <a:cubicBezTo>
                      <a:pt x="533" y="383"/>
                      <a:pt x="535" y="391"/>
                      <a:pt x="539" y="397"/>
                    </a:cubicBezTo>
                    <a:cubicBezTo>
                      <a:pt x="539" y="399"/>
                      <a:pt x="541" y="400"/>
                      <a:pt x="544" y="401"/>
                    </a:cubicBezTo>
                    <a:cubicBezTo>
                      <a:pt x="546" y="402"/>
                      <a:pt x="548" y="403"/>
                      <a:pt x="548" y="404"/>
                    </a:cubicBezTo>
                    <a:cubicBezTo>
                      <a:pt x="549" y="408"/>
                      <a:pt x="552" y="411"/>
                      <a:pt x="554" y="414"/>
                    </a:cubicBezTo>
                    <a:cubicBezTo>
                      <a:pt x="556" y="416"/>
                      <a:pt x="557" y="417"/>
                      <a:pt x="559" y="417"/>
                    </a:cubicBezTo>
                    <a:cubicBezTo>
                      <a:pt x="559" y="417"/>
                      <a:pt x="560" y="417"/>
                      <a:pt x="560" y="416"/>
                    </a:cubicBezTo>
                    <a:cubicBezTo>
                      <a:pt x="561" y="416"/>
                      <a:pt x="561" y="416"/>
                      <a:pt x="561" y="416"/>
                    </a:cubicBezTo>
                    <a:cubicBezTo>
                      <a:pt x="561" y="416"/>
                      <a:pt x="561" y="416"/>
                      <a:pt x="561" y="416"/>
                    </a:cubicBezTo>
                    <a:cubicBezTo>
                      <a:pt x="561" y="412"/>
                      <a:pt x="561" y="412"/>
                      <a:pt x="561" y="412"/>
                    </a:cubicBezTo>
                    <a:cubicBezTo>
                      <a:pt x="561" y="411"/>
                      <a:pt x="560" y="409"/>
                      <a:pt x="562" y="408"/>
                    </a:cubicBezTo>
                    <a:cubicBezTo>
                      <a:pt x="564" y="409"/>
                      <a:pt x="564" y="409"/>
                      <a:pt x="564" y="409"/>
                    </a:cubicBezTo>
                    <a:cubicBezTo>
                      <a:pt x="564" y="409"/>
                      <a:pt x="565" y="410"/>
                      <a:pt x="566" y="410"/>
                    </a:cubicBezTo>
                    <a:cubicBezTo>
                      <a:pt x="566" y="410"/>
                      <a:pt x="567" y="409"/>
                      <a:pt x="567" y="409"/>
                    </a:cubicBezTo>
                    <a:cubicBezTo>
                      <a:pt x="570" y="399"/>
                      <a:pt x="570" y="399"/>
                      <a:pt x="570" y="399"/>
                    </a:cubicBezTo>
                    <a:cubicBezTo>
                      <a:pt x="570" y="399"/>
                      <a:pt x="570" y="399"/>
                      <a:pt x="570" y="399"/>
                    </a:cubicBezTo>
                    <a:cubicBezTo>
                      <a:pt x="570" y="399"/>
                      <a:pt x="570" y="399"/>
                      <a:pt x="570" y="399"/>
                    </a:cubicBezTo>
                    <a:cubicBezTo>
                      <a:pt x="568" y="390"/>
                      <a:pt x="568" y="390"/>
                      <a:pt x="568" y="390"/>
                    </a:cubicBezTo>
                    <a:cubicBezTo>
                      <a:pt x="567" y="386"/>
                      <a:pt x="567" y="382"/>
                      <a:pt x="567" y="379"/>
                    </a:cubicBezTo>
                    <a:cubicBezTo>
                      <a:pt x="567" y="373"/>
                      <a:pt x="566" y="369"/>
                      <a:pt x="564" y="366"/>
                    </a:cubicBezTo>
                    <a:cubicBezTo>
                      <a:pt x="561" y="363"/>
                      <a:pt x="561" y="363"/>
                      <a:pt x="561" y="363"/>
                    </a:cubicBezTo>
                    <a:cubicBezTo>
                      <a:pt x="560" y="361"/>
                      <a:pt x="560" y="361"/>
                      <a:pt x="560" y="361"/>
                    </a:cubicBezTo>
                    <a:cubicBezTo>
                      <a:pt x="560" y="359"/>
                      <a:pt x="561" y="358"/>
                      <a:pt x="561" y="358"/>
                    </a:cubicBezTo>
                    <a:cubicBezTo>
                      <a:pt x="565" y="356"/>
                      <a:pt x="565" y="356"/>
                      <a:pt x="565" y="356"/>
                    </a:cubicBezTo>
                    <a:cubicBezTo>
                      <a:pt x="571" y="354"/>
                      <a:pt x="575" y="350"/>
                      <a:pt x="581" y="344"/>
                    </a:cubicBezTo>
                    <a:cubicBezTo>
                      <a:pt x="586" y="337"/>
                      <a:pt x="588" y="333"/>
                      <a:pt x="589" y="328"/>
                    </a:cubicBezTo>
                    <a:cubicBezTo>
                      <a:pt x="590" y="325"/>
                      <a:pt x="589" y="321"/>
                      <a:pt x="587" y="318"/>
                    </a:cubicBezTo>
                    <a:cubicBezTo>
                      <a:pt x="581" y="308"/>
                      <a:pt x="581" y="308"/>
                      <a:pt x="581" y="308"/>
                    </a:cubicBezTo>
                    <a:cubicBezTo>
                      <a:pt x="577" y="304"/>
                      <a:pt x="575" y="301"/>
                      <a:pt x="574" y="298"/>
                    </a:cubicBezTo>
                    <a:cubicBezTo>
                      <a:pt x="572" y="294"/>
                      <a:pt x="573" y="289"/>
                      <a:pt x="575" y="285"/>
                    </a:cubicBezTo>
                    <a:cubicBezTo>
                      <a:pt x="578" y="279"/>
                      <a:pt x="578" y="279"/>
                      <a:pt x="578" y="279"/>
                    </a:cubicBezTo>
                    <a:cubicBezTo>
                      <a:pt x="580" y="272"/>
                      <a:pt x="580" y="272"/>
                      <a:pt x="580" y="272"/>
                    </a:cubicBezTo>
                    <a:cubicBezTo>
                      <a:pt x="580" y="272"/>
                      <a:pt x="580" y="272"/>
                      <a:pt x="580" y="272"/>
                    </a:cubicBezTo>
                    <a:cubicBezTo>
                      <a:pt x="580" y="271"/>
                      <a:pt x="580" y="271"/>
                      <a:pt x="580" y="271"/>
                    </a:cubicBezTo>
                    <a:cubicBezTo>
                      <a:pt x="578" y="258"/>
                      <a:pt x="578" y="258"/>
                      <a:pt x="578" y="258"/>
                    </a:cubicBezTo>
                    <a:cubicBezTo>
                      <a:pt x="578" y="257"/>
                      <a:pt x="578" y="257"/>
                      <a:pt x="578" y="257"/>
                    </a:cubicBezTo>
                    <a:cubicBezTo>
                      <a:pt x="577" y="257"/>
                      <a:pt x="577" y="257"/>
                      <a:pt x="577" y="257"/>
                    </a:cubicBezTo>
                    <a:cubicBezTo>
                      <a:pt x="576" y="257"/>
                      <a:pt x="574" y="257"/>
                      <a:pt x="573" y="256"/>
                    </a:cubicBezTo>
                    <a:cubicBezTo>
                      <a:pt x="573" y="255"/>
                      <a:pt x="575" y="251"/>
                      <a:pt x="575" y="249"/>
                    </a:cubicBezTo>
                    <a:cubicBezTo>
                      <a:pt x="578" y="241"/>
                      <a:pt x="578" y="241"/>
                      <a:pt x="578" y="241"/>
                    </a:cubicBezTo>
                    <a:cubicBezTo>
                      <a:pt x="578" y="241"/>
                      <a:pt x="578" y="241"/>
                      <a:pt x="578" y="241"/>
                    </a:cubicBezTo>
                    <a:cubicBezTo>
                      <a:pt x="578" y="241"/>
                      <a:pt x="578" y="241"/>
                      <a:pt x="578" y="241"/>
                    </a:cubicBezTo>
                    <a:cubicBezTo>
                      <a:pt x="576" y="236"/>
                      <a:pt x="576" y="236"/>
                      <a:pt x="576" y="236"/>
                    </a:cubicBezTo>
                    <a:cubicBezTo>
                      <a:pt x="576" y="236"/>
                      <a:pt x="576" y="236"/>
                      <a:pt x="576" y="236"/>
                    </a:cubicBezTo>
                    <a:cubicBezTo>
                      <a:pt x="576" y="235"/>
                      <a:pt x="576" y="235"/>
                      <a:pt x="576" y="235"/>
                    </a:cubicBezTo>
                    <a:cubicBezTo>
                      <a:pt x="574" y="234"/>
                      <a:pt x="574" y="232"/>
                      <a:pt x="574" y="231"/>
                    </a:cubicBezTo>
                    <a:cubicBezTo>
                      <a:pt x="574" y="225"/>
                      <a:pt x="576" y="223"/>
                      <a:pt x="581" y="223"/>
                    </a:cubicBezTo>
                    <a:cubicBezTo>
                      <a:pt x="584" y="223"/>
                      <a:pt x="588" y="224"/>
                      <a:pt x="593" y="227"/>
                    </a:cubicBezTo>
                    <a:cubicBezTo>
                      <a:pt x="596" y="229"/>
                      <a:pt x="598" y="229"/>
                      <a:pt x="601" y="229"/>
                    </a:cubicBezTo>
                    <a:cubicBezTo>
                      <a:pt x="601" y="229"/>
                      <a:pt x="602" y="229"/>
                      <a:pt x="602" y="229"/>
                    </a:cubicBezTo>
                    <a:cubicBezTo>
                      <a:pt x="610" y="227"/>
                      <a:pt x="610" y="227"/>
                      <a:pt x="610" y="227"/>
                    </a:cubicBezTo>
                    <a:cubicBezTo>
                      <a:pt x="617" y="228"/>
                      <a:pt x="617" y="228"/>
                      <a:pt x="617" y="228"/>
                    </a:cubicBezTo>
                    <a:cubicBezTo>
                      <a:pt x="619" y="229"/>
                      <a:pt x="622" y="232"/>
                      <a:pt x="625" y="237"/>
                    </a:cubicBezTo>
                    <a:cubicBezTo>
                      <a:pt x="627" y="241"/>
                      <a:pt x="630" y="243"/>
                      <a:pt x="634" y="245"/>
                    </a:cubicBezTo>
                    <a:cubicBezTo>
                      <a:pt x="635" y="247"/>
                      <a:pt x="638" y="249"/>
                      <a:pt x="642" y="250"/>
                    </a:cubicBezTo>
                    <a:cubicBezTo>
                      <a:pt x="645" y="251"/>
                      <a:pt x="647" y="252"/>
                      <a:pt x="648" y="253"/>
                    </a:cubicBezTo>
                    <a:cubicBezTo>
                      <a:pt x="650" y="254"/>
                      <a:pt x="651" y="256"/>
                      <a:pt x="650" y="258"/>
                    </a:cubicBezTo>
                    <a:cubicBezTo>
                      <a:pt x="648" y="264"/>
                      <a:pt x="648" y="264"/>
                      <a:pt x="648" y="264"/>
                    </a:cubicBezTo>
                    <a:cubicBezTo>
                      <a:pt x="646" y="266"/>
                      <a:pt x="646" y="269"/>
                      <a:pt x="646" y="272"/>
                    </a:cubicBezTo>
                    <a:cubicBezTo>
                      <a:pt x="650" y="281"/>
                      <a:pt x="650" y="281"/>
                      <a:pt x="650" y="281"/>
                    </a:cubicBezTo>
                    <a:cubicBezTo>
                      <a:pt x="650" y="282"/>
                      <a:pt x="651" y="286"/>
                      <a:pt x="650" y="287"/>
                    </a:cubicBezTo>
                    <a:cubicBezTo>
                      <a:pt x="650" y="287"/>
                      <a:pt x="650" y="287"/>
                      <a:pt x="650" y="287"/>
                    </a:cubicBezTo>
                    <a:cubicBezTo>
                      <a:pt x="649" y="287"/>
                      <a:pt x="648" y="288"/>
                      <a:pt x="648" y="288"/>
                    </a:cubicBezTo>
                    <a:cubicBezTo>
                      <a:pt x="647" y="289"/>
                      <a:pt x="647" y="290"/>
                      <a:pt x="648" y="292"/>
                    </a:cubicBezTo>
                    <a:cubicBezTo>
                      <a:pt x="648" y="295"/>
                      <a:pt x="649" y="296"/>
                      <a:pt x="650" y="296"/>
                    </a:cubicBezTo>
                    <a:cubicBezTo>
                      <a:pt x="650" y="296"/>
                      <a:pt x="651" y="296"/>
                      <a:pt x="651" y="295"/>
                    </a:cubicBezTo>
                    <a:cubicBezTo>
                      <a:pt x="653" y="293"/>
                      <a:pt x="655" y="293"/>
                      <a:pt x="656" y="293"/>
                    </a:cubicBezTo>
                    <a:cubicBezTo>
                      <a:pt x="658" y="293"/>
                      <a:pt x="659" y="293"/>
                      <a:pt x="661" y="294"/>
                    </a:cubicBezTo>
                    <a:cubicBezTo>
                      <a:pt x="665" y="298"/>
                      <a:pt x="665" y="298"/>
                      <a:pt x="665" y="298"/>
                    </a:cubicBezTo>
                    <a:cubicBezTo>
                      <a:pt x="670" y="300"/>
                      <a:pt x="670" y="300"/>
                      <a:pt x="670" y="300"/>
                    </a:cubicBezTo>
                    <a:cubicBezTo>
                      <a:pt x="670" y="301"/>
                      <a:pt x="671" y="301"/>
                      <a:pt x="671" y="301"/>
                    </a:cubicBezTo>
                    <a:cubicBezTo>
                      <a:pt x="673" y="301"/>
                      <a:pt x="675" y="299"/>
                      <a:pt x="676" y="295"/>
                    </a:cubicBezTo>
                    <a:cubicBezTo>
                      <a:pt x="678" y="291"/>
                      <a:pt x="678" y="291"/>
                      <a:pt x="678" y="291"/>
                    </a:cubicBezTo>
                    <a:cubicBezTo>
                      <a:pt x="679" y="292"/>
                      <a:pt x="679" y="292"/>
                      <a:pt x="679" y="292"/>
                    </a:cubicBezTo>
                    <a:cubicBezTo>
                      <a:pt x="680" y="295"/>
                      <a:pt x="680" y="295"/>
                      <a:pt x="680" y="295"/>
                    </a:cubicBezTo>
                    <a:cubicBezTo>
                      <a:pt x="680" y="296"/>
                      <a:pt x="680" y="298"/>
                      <a:pt x="682" y="298"/>
                    </a:cubicBezTo>
                    <a:cubicBezTo>
                      <a:pt x="682" y="298"/>
                      <a:pt x="682" y="298"/>
                      <a:pt x="683" y="298"/>
                    </a:cubicBezTo>
                    <a:cubicBezTo>
                      <a:pt x="683" y="298"/>
                      <a:pt x="683" y="298"/>
                      <a:pt x="683" y="298"/>
                    </a:cubicBezTo>
                    <a:cubicBezTo>
                      <a:pt x="683" y="297"/>
                      <a:pt x="683" y="297"/>
                      <a:pt x="683" y="297"/>
                    </a:cubicBezTo>
                    <a:cubicBezTo>
                      <a:pt x="684" y="289"/>
                      <a:pt x="684" y="289"/>
                      <a:pt x="684" y="289"/>
                    </a:cubicBezTo>
                    <a:cubicBezTo>
                      <a:pt x="692" y="271"/>
                      <a:pt x="692" y="271"/>
                      <a:pt x="692" y="271"/>
                    </a:cubicBezTo>
                    <a:cubicBezTo>
                      <a:pt x="693" y="270"/>
                      <a:pt x="694" y="269"/>
                      <a:pt x="695" y="269"/>
                    </a:cubicBezTo>
                    <a:cubicBezTo>
                      <a:pt x="697" y="269"/>
                      <a:pt x="699" y="271"/>
                      <a:pt x="703" y="279"/>
                    </a:cubicBezTo>
                    <a:cubicBezTo>
                      <a:pt x="717" y="307"/>
                      <a:pt x="717" y="307"/>
                      <a:pt x="717" y="307"/>
                    </a:cubicBezTo>
                    <a:cubicBezTo>
                      <a:pt x="719" y="311"/>
                      <a:pt x="724" y="323"/>
                      <a:pt x="722" y="325"/>
                    </a:cubicBezTo>
                    <a:cubicBezTo>
                      <a:pt x="722" y="325"/>
                      <a:pt x="722" y="325"/>
                      <a:pt x="722" y="325"/>
                    </a:cubicBezTo>
                    <a:cubicBezTo>
                      <a:pt x="717" y="325"/>
                      <a:pt x="716" y="326"/>
                      <a:pt x="716" y="327"/>
                    </a:cubicBezTo>
                    <a:cubicBezTo>
                      <a:pt x="715" y="327"/>
                      <a:pt x="715" y="328"/>
                      <a:pt x="716" y="328"/>
                    </a:cubicBezTo>
                    <a:cubicBezTo>
                      <a:pt x="721" y="333"/>
                      <a:pt x="721" y="333"/>
                      <a:pt x="721" y="333"/>
                    </a:cubicBezTo>
                    <a:cubicBezTo>
                      <a:pt x="729" y="339"/>
                      <a:pt x="729" y="339"/>
                      <a:pt x="729" y="339"/>
                    </a:cubicBezTo>
                    <a:cubicBezTo>
                      <a:pt x="732" y="341"/>
                      <a:pt x="733" y="343"/>
                      <a:pt x="733" y="344"/>
                    </a:cubicBezTo>
                    <a:cubicBezTo>
                      <a:pt x="732" y="350"/>
                      <a:pt x="732" y="352"/>
                      <a:pt x="732" y="352"/>
                    </a:cubicBezTo>
                    <a:cubicBezTo>
                      <a:pt x="732" y="353"/>
                      <a:pt x="732" y="353"/>
                      <a:pt x="732" y="353"/>
                    </a:cubicBezTo>
                    <a:cubicBezTo>
                      <a:pt x="733" y="353"/>
                      <a:pt x="733" y="353"/>
                      <a:pt x="733" y="353"/>
                    </a:cubicBezTo>
                    <a:cubicBezTo>
                      <a:pt x="751" y="358"/>
                      <a:pt x="751" y="358"/>
                      <a:pt x="751" y="358"/>
                    </a:cubicBezTo>
                    <a:cubicBezTo>
                      <a:pt x="758" y="361"/>
                      <a:pt x="759" y="362"/>
                      <a:pt x="759" y="363"/>
                    </a:cubicBezTo>
                    <a:cubicBezTo>
                      <a:pt x="758" y="364"/>
                      <a:pt x="757" y="365"/>
                      <a:pt x="752" y="366"/>
                    </a:cubicBezTo>
                    <a:cubicBezTo>
                      <a:pt x="751" y="367"/>
                      <a:pt x="749" y="367"/>
                      <a:pt x="747" y="368"/>
                    </a:cubicBezTo>
                    <a:cubicBezTo>
                      <a:pt x="745" y="369"/>
                      <a:pt x="742" y="370"/>
                      <a:pt x="741" y="371"/>
                    </a:cubicBezTo>
                    <a:cubicBezTo>
                      <a:pt x="737" y="373"/>
                      <a:pt x="735" y="376"/>
                      <a:pt x="736" y="379"/>
                    </a:cubicBezTo>
                    <a:cubicBezTo>
                      <a:pt x="736" y="380"/>
                      <a:pt x="736" y="380"/>
                      <a:pt x="736" y="380"/>
                    </a:cubicBezTo>
                    <a:cubicBezTo>
                      <a:pt x="737" y="379"/>
                      <a:pt x="737" y="379"/>
                      <a:pt x="737" y="379"/>
                    </a:cubicBezTo>
                    <a:cubicBezTo>
                      <a:pt x="743" y="378"/>
                      <a:pt x="743" y="378"/>
                      <a:pt x="743" y="378"/>
                    </a:cubicBezTo>
                    <a:cubicBezTo>
                      <a:pt x="746" y="377"/>
                      <a:pt x="749" y="376"/>
                      <a:pt x="750" y="374"/>
                    </a:cubicBezTo>
                    <a:cubicBezTo>
                      <a:pt x="753" y="371"/>
                      <a:pt x="757" y="369"/>
                      <a:pt x="760" y="369"/>
                    </a:cubicBezTo>
                    <a:cubicBezTo>
                      <a:pt x="761" y="369"/>
                      <a:pt x="763" y="370"/>
                      <a:pt x="764" y="370"/>
                    </a:cubicBezTo>
                    <a:cubicBezTo>
                      <a:pt x="764" y="370"/>
                      <a:pt x="764" y="370"/>
                      <a:pt x="765" y="371"/>
                    </a:cubicBezTo>
                    <a:cubicBezTo>
                      <a:pt x="765" y="371"/>
                      <a:pt x="765" y="372"/>
                      <a:pt x="764" y="373"/>
                    </a:cubicBezTo>
                    <a:cubicBezTo>
                      <a:pt x="764" y="374"/>
                      <a:pt x="763" y="377"/>
                      <a:pt x="765" y="378"/>
                    </a:cubicBezTo>
                    <a:cubicBezTo>
                      <a:pt x="765" y="378"/>
                      <a:pt x="765" y="378"/>
                      <a:pt x="765" y="378"/>
                    </a:cubicBezTo>
                    <a:cubicBezTo>
                      <a:pt x="766" y="378"/>
                      <a:pt x="766" y="378"/>
                      <a:pt x="766" y="378"/>
                    </a:cubicBezTo>
                    <a:cubicBezTo>
                      <a:pt x="770" y="377"/>
                      <a:pt x="770" y="377"/>
                      <a:pt x="770" y="377"/>
                    </a:cubicBezTo>
                    <a:cubicBezTo>
                      <a:pt x="771" y="377"/>
                      <a:pt x="771" y="377"/>
                      <a:pt x="771" y="377"/>
                    </a:cubicBezTo>
                    <a:cubicBezTo>
                      <a:pt x="773" y="377"/>
                      <a:pt x="774" y="378"/>
                      <a:pt x="774" y="380"/>
                    </a:cubicBezTo>
                    <a:cubicBezTo>
                      <a:pt x="774" y="388"/>
                      <a:pt x="774" y="388"/>
                      <a:pt x="774" y="388"/>
                    </a:cubicBezTo>
                    <a:cubicBezTo>
                      <a:pt x="773" y="391"/>
                      <a:pt x="773" y="393"/>
                      <a:pt x="775" y="395"/>
                    </a:cubicBezTo>
                    <a:cubicBezTo>
                      <a:pt x="776" y="396"/>
                      <a:pt x="776" y="398"/>
                      <a:pt x="776" y="399"/>
                    </a:cubicBezTo>
                    <a:cubicBezTo>
                      <a:pt x="775" y="400"/>
                      <a:pt x="774" y="402"/>
                      <a:pt x="772" y="403"/>
                    </a:cubicBezTo>
                    <a:cubicBezTo>
                      <a:pt x="763" y="407"/>
                      <a:pt x="763" y="407"/>
                      <a:pt x="763" y="407"/>
                    </a:cubicBezTo>
                    <a:cubicBezTo>
                      <a:pt x="755" y="408"/>
                      <a:pt x="755" y="408"/>
                      <a:pt x="755" y="408"/>
                    </a:cubicBezTo>
                    <a:cubicBezTo>
                      <a:pt x="755" y="408"/>
                      <a:pt x="755" y="408"/>
                      <a:pt x="755" y="408"/>
                    </a:cubicBezTo>
                    <a:cubicBezTo>
                      <a:pt x="753" y="408"/>
                      <a:pt x="751" y="410"/>
                      <a:pt x="748" y="413"/>
                    </a:cubicBezTo>
                    <a:cubicBezTo>
                      <a:pt x="742" y="419"/>
                      <a:pt x="742" y="419"/>
                      <a:pt x="742" y="419"/>
                    </a:cubicBezTo>
                    <a:cubicBezTo>
                      <a:pt x="740" y="422"/>
                      <a:pt x="732" y="424"/>
                      <a:pt x="718" y="424"/>
                    </a:cubicBezTo>
                    <a:cubicBezTo>
                      <a:pt x="711" y="424"/>
                      <a:pt x="704" y="424"/>
                      <a:pt x="696" y="423"/>
                    </a:cubicBezTo>
                    <a:cubicBezTo>
                      <a:pt x="694" y="423"/>
                      <a:pt x="693" y="423"/>
                      <a:pt x="692" y="423"/>
                    </a:cubicBezTo>
                    <a:cubicBezTo>
                      <a:pt x="685" y="423"/>
                      <a:pt x="679" y="425"/>
                      <a:pt x="674" y="428"/>
                    </a:cubicBezTo>
                    <a:cubicBezTo>
                      <a:pt x="673" y="428"/>
                      <a:pt x="672" y="430"/>
                      <a:pt x="671" y="432"/>
                    </a:cubicBezTo>
                    <a:cubicBezTo>
                      <a:pt x="669" y="436"/>
                      <a:pt x="669" y="436"/>
                      <a:pt x="669" y="436"/>
                    </a:cubicBezTo>
                    <a:cubicBezTo>
                      <a:pt x="661" y="438"/>
                      <a:pt x="661" y="438"/>
                      <a:pt x="661" y="438"/>
                    </a:cubicBezTo>
                    <a:cubicBezTo>
                      <a:pt x="661" y="438"/>
                      <a:pt x="661" y="438"/>
                      <a:pt x="661" y="438"/>
                    </a:cubicBezTo>
                    <a:cubicBezTo>
                      <a:pt x="660" y="438"/>
                      <a:pt x="660" y="438"/>
                      <a:pt x="660" y="438"/>
                    </a:cubicBezTo>
                    <a:cubicBezTo>
                      <a:pt x="639" y="468"/>
                      <a:pt x="639" y="468"/>
                      <a:pt x="639" y="468"/>
                    </a:cubicBezTo>
                    <a:cubicBezTo>
                      <a:pt x="640" y="469"/>
                      <a:pt x="640" y="469"/>
                      <a:pt x="640" y="469"/>
                    </a:cubicBezTo>
                    <a:cubicBezTo>
                      <a:pt x="661" y="453"/>
                      <a:pt x="661" y="453"/>
                      <a:pt x="661" y="453"/>
                    </a:cubicBezTo>
                    <a:cubicBezTo>
                      <a:pt x="672" y="446"/>
                      <a:pt x="681" y="442"/>
                      <a:pt x="688" y="442"/>
                    </a:cubicBezTo>
                    <a:cubicBezTo>
                      <a:pt x="690" y="442"/>
                      <a:pt x="693" y="442"/>
                      <a:pt x="695" y="443"/>
                    </a:cubicBezTo>
                    <a:cubicBezTo>
                      <a:pt x="697" y="446"/>
                      <a:pt x="697" y="446"/>
                      <a:pt x="697" y="446"/>
                    </a:cubicBezTo>
                    <a:cubicBezTo>
                      <a:pt x="698" y="446"/>
                      <a:pt x="698" y="446"/>
                      <a:pt x="698" y="447"/>
                    </a:cubicBezTo>
                    <a:cubicBezTo>
                      <a:pt x="698" y="447"/>
                      <a:pt x="698" y="447"/>
                      <a:pt x="698" y="447"/>
                    </a:cubicBezTo>
                    <a:cubicBezTo>
                      <a:pt x="691" y="451"/>
                      <a:pt x="691" y="451"/>
                      <a:pt x="691" y="451"/>
                    </a:cubicBezTo>
                    <a:cubicBezTo>
                      <a:pt x="685" y="452"/>
                      <a:pt x="685" y="452"/>
                      <a:pt x="685" y="452"/>
                    </a:cubicBezTo>
                    <a:cubicBezTo>
                      <a:pt x="684" y="453"/>
                      <a:pt x="682" y="454"/>
                      <a:pt x="682" y="456"/>
                    </a:cubicBezTo>
                    <a:cubicBezTo>
                      <a:pt x="682" y="456"/>
                      <a:pt x="682" y="456"/>
                      <a:pt x="682" y="456"/>
                    </a:cubicBezTo>
                    <a:cubicBezTo>
                      <a:pt x="682" y="456"/>
                      <a:pt x="682" y="456"/>
                      <a:pt x="682" y="456"/>
                    </a:cubicBezTo>
                    <a:cubicBezTo>
                      <a:pt x="685" y="459"/>
                      <a:pt x="685" y="459"/>
                      <a:pt x="685" y="459"/>
                    </a:cubicBezTo>
                    <a:cubicBezTo>
                      <a:pt x="685" y="460"/>
                      <a:pt x="685" y="460"/>
                      <a:pt x="685" y="460"/>
                    </a:cubicBezTo>
                    <a:cubicBezTo>
                      <a:pt x="685" y="460"/>
                      <a:pt x="685" y="460"/>
                      <a:pt x="685" y="460"/>
                    </a:cubicBezTo>
                    <a:cubicBezTo>
                      <a:pt x="692" y="460"/>
                      <a:pt x="692" y="460"/>
                      <a:pt x="692" y="460"/>
                    </a:cubicBezTo>
                    <a:cubicBezTo>
                      <a:pt x="693" y="460"/>
                      <a:pt x="693" y="460"/>
                      <a:pt x="693" y="460"/>
                    </a:cubicBezTo>
                    <a:cubicBezTo>
                      <a:pt x="692" y="463"/>
                      <a:pt x="692" y="463"/>
                      <a:pt x="692" y="463"/>
                    </a:cubicBezTo>
                    <a:cubicBezTo>
                      <a:pt x="689" y="465"/>
                      <a:pt x="689" y="465"/>
                      <a:pt x="689" y="465"/>
                    </a:cubicBezTo>
                    <a:cubicBezTo>
                      <a:pt x="688" y="467"/>
                      <a:pt x="688" y="468"/>
                      <a:pt x="688" y="469"/>
                    </a:cubicBezTo>
                    <a:cubicBezTo>
                      <a:pt x="688" y="470"/>
                      <a:pt x="689" y="470"/>
                      <a:pt x="691" y="470"/>
                    </a:cubicBezTo>
                    <a:cubicBezTo>
                      <a:pt x="693" y="471"/>
                      <a:pt x="693" y="471"/>
                      <a:pt x="693" y="471"/>
                    </a:cubicBezTo>
                    <a:cubicBezTo>
                      <a:pt x="693" y="473"/>
                      <a:pt x="693" y="473"/>
                      <a:pt x="693" y="473"/>
                    </a:cubicBezTo>
                    <a:cubicBezTo>
                      <a:pt x="693" y="475"/>
                      <a:pt x="694" y="477"/>
                      <a:pt x="695" y="478"/>
                    </a:cubicBezTo>
                    <a:cubicBezTo>
                      <a:pt x="700" y="481"/>
                      <a:pt x="700" y="481"/>
                      <a:pt x="700" y="481"/>
                    </a:cubicBezTo>
                    <a:cubicBezTo>
                      <a:pt x="702" y="482"/>
                      <a:pt x="702" y="482"/>
                      <a:pt x="702" y="482"/>
                    </a:cubicBezTo>
                    <a:cubicBezTo>
                      <a:pt x="705" y="485"/>
                      <a:pt x="709" y="487"/>
                      <a:pt x="713" y="487"/>
                    </a:cubicBezTo>
                    <a:cubicBezTo>
                      <a:pt x="715" y="487"/>
                      <a:pt x="717" y="486"/>
                      <a:pt x="719" y="485"/>
                    </a:cubicBezTo>
                    <a:cubicBezTo>
                      <a:pt x="722" y="486"/>
                      <a:pt x="722" y="486"/>
                      <a:pt x="722" y="486"/>
                    </a:cubicBezTo>
                    <a:cubicBezTo>
                      <a:pt x="725" y="489"/>
                      <a:pt x="725" y="489"/>
                      <a:pt x="725" y="489"/>
                    </a:cubicBezTo>
                    <a:cubicBezTo>
                      <a:pt x="726" y="491"/>
                      <a:pt x="726" y="491"/>
                      <a:pt x="726" y="492"/>
                    </a:cubicBezTo>
                    <a:cubicBezTo>
                      <a:pt x="726" y="492"/>
                      <a:pt x="725" y="492"/>
                      <a:pt x="724" y="492"/>
                    </a:cubicBezTo>
                    <a:cubicBezTo>
                      <a:pt x="722" y="492"/>
                      <a:pt x="719" y="493"/>
                      <a:pt x="716" y="495"/>
                    </a:cubicBezTo>
                    <a:cubicBezTo>
                      <a:pt x="712" y="498"/>
                      <a:pt x="709" y="499"/>
                      <a:pt x="708" y="499"/>
                    </a:cubicBezTo>
                    <a:cubicBezTo>
                      <a:pt x="700" y="501"/>
                      <a:pt x="700" y="501"/>
                      <a:pt x="700" y="501"/>
                    </a:cubicBezTo>
                    <a:cubicBezTo>
                      <a:pt x="700" y="501"/>
                      <a:pt x="700" y="501"/>
                      <a:pt x="700" y="501"/>
                    </a:cubicBezTo>
                    <a:cubicBezTo>
                      <a:pt x="700" y="501"/>
                      <a:pt x="700" y="501"/>
                      <a:pt x="700" y="501"/>
                    </a:cubicBezTo>
                    <a:cubicBezTo>
                      <a:pt x="693" y="509"/>
                      <a:pt x="693" y="509"/>
                      <a:pt x="693" y="509"/>
                    </a:cubicBezTo>
                    <a:cubicBezTo>
                      <a:pt x="690" y="513"/>
                      <a:pt x="688" y="514"/>
                      <a:pt x="688" y="514"/>
                    </a:cubicBezTo>
                    <a:cubicBezTo>
                      <a:pt x="684" y="509"/>
                      <a:pt x="684" y="503"/>
                      <a:pt x="690" y="495"/>
                    </a:cubicBezTo>
                    <a:cubicBezTo>
                      <a:pt x="695" y="488"/>
                      <a:pt x="695" y="488"/>
                      <a:pt x="695" y="488"/>
                    </a:cubicBezTo>
                    <a:cubicBezTo>
                      <a:pt x="696" y="487"/>
                      <a:pt x="696" y="486"/>
                      <a:pt x="696" y="486"/>
                    </a:cubicBezTo>
                    <a:cubicBezTo>
                      <a:pt x="696" y="486"/>
                      <a:pt x="696" y="486"/>
                      <a:pt x="696" y="486"/>
                    </a:cubicBezTo>
                    <a:cubicBezTo>
                      <a:pt x="695" y="486"/>
                      <a:pt x="695" y="486"/>
                      <a:pt x="695" y="486"/>
                    </a:cubicBezTo>
                    <a:cubicBezTo>
                      <a:pt x="695" y="486"/>
                      <a:pt x="695" y="486"/>
                      <a:pt x="694" y="486"/>
                    </a:cubicBezTo>
                    <a:cubicBezTo>
                      <a:pt x="692" y="487"/>
                      <a:pt x="689" y="488"/>
                      <a:pt x="688" y="489"/>
                    </a:cubicBezTo>
                    <a:cubicBezTo>
                      <a:pt x="685" y="490"/>
                      <a:pt x="683" y="491"/>
                      <a:pt x="681" y="492"/>
                    </a:cubicBezTo>
                    <a:cubicBezTo>
                      <a:pt x="675" y="495"/>
                      <a:pt x="675" y="495"/>
                      <a:pt x="675" y="495"/>
                    </a:cubicBezTo>
                    <a:cubicBezTo>
                      <a:pt x="675" y="494"/>
                      <a:pt x="674" y="494"/>
                      <a:pt x="673" y="494"/>
                    </a:cubicBezTo>
                    <a:cubicBezTo>
                      <a:pt x="671" y="493"/>
                      <a:pt x="671" y="493"/>
                      <a:pt x="671" y="493"/>
                    </a:cubicBezTo>
                    <a:cubicBezTo>
                      <a:pt x="671" y="493"/>
                      <a:pt x="671" y="493"/>
                      <a:pt x="671" y="493"/>
                    </a:cubicBezTo>
                    <a:cubicBezTo>
                      <a:pt x="671" y="493"/>
                      <a:pt x="671" y="493"/>
                      <a:pt x="671" y="493"/>
                    </a:cubicBezTo>
                    <a:cubicBezTo>
                      <a:pt x="671" y="493"/>
                      <a:pt x="671" y="493"/>
                      <a:pt x="671" y="493"/>
                    </a:cubicBezTo>
                    <a:cubicBezTo>
                      <a:pt x="672" y="491"/>
                      <a:pt x="672" y="491"/>
                      <a:pt x="672" y="491"/>
                    </a:cubicBezTo>
                    <a:cubicBezTo>
                      <a:pt x="672" y="489"/>
                      <a:pt x="671" y="488"/>
                      <a:pt x="669" y="488"/>
                    </a:cubicBezTo>
                    <a:cubicBezTo>
                      <a:pt x="668" y="473"/>
                      <a:pt x="668" y="473"/>
                      <a:pt x="668" y="473"/>
                    </a:cubicBezTo>
                    <a:cubicBezTo>
                      <a:pt x="667" y="468"/>
                      <a:pt x="667" y="468"/>
                      <a:pt x="667" y="468"/>
                    </a:cubicBezTo>
                    <a:cubicBezTo>
                      <a:pt x="667" y="468"/>
                      <a:pt x="667" y="468"/>
                      <a:pt x="667" y="468"/>
                    </a:cubicBezTo>
                    <a:cubicBezTo>
                      <a:pt x="667" y="468"/>
                      <a:pt x="667" y="468"/>
                      <a:pt x="667" y="468"/>
                    </a:cubicBezTo>
                    <a:cubicBezTo>
                      <a:pt x="665" y="466"/>
                      <a:pt x="665" y="466"/>
                      <a:pt x="665" y="466"/>
                    </a:cubicBezTo>
                    <a:cubicBezTo>
                      <a:pt x="665" y="465"/>
                      <a:pt x="665" y="465"/>
                      <a:pt x="665" y="465"/>
                    </a:cubicBezTo>
                    <a:cubicBezTo>
                      <a:pt x="664" y="466"/>
                      <a:pt x="664" y="466"/>
                      <a:pt x="664" y="466"/>
                    </a:cubicBezTo>
                    <a:cubicBezTo>
                      <a:pt x="662" y="466"/>
                      <a:pt x="662" y="466"/>
                      <a:pt x="662" y="466"/>
                    </a:cubicBezTo>
                    <a:cubicBezTo>
                      <a:pt x="659" y="467"/>
                      <a:pt x="659" y="467"/>
                      <a:pt x="659" y="467"/>
                    </a:cubicBezTo>
                    <a:cubicBezTo>
                      <a:pt x="656" y="464"/>
                      <a:pt x="656" y="464"/>
                      <a:pt x="656" y="464"/>
                    </a:cubicBezTo>
                    <a:cubicBezTo>
                      <a:pt x="655" y="464"/>
                      <a:pt x="655" y="464"/>
                      <a:pt x="655" y="464"/>
                    </a:cubicBezTo>
                    <a:cubicBezTo>
                      <a:pt x="655" y="464"/>
                      <a:pt x="655" y="464"/>
                      <a:pt x="655" y="464"/>
                    </a:cubicBezTo>
                    <a:cubicBezTo>
                      <a:pt x="655" y="464"/>
                      <a:pt x="655" y="464"/>
                      <a:pt x="655" y="464"/>
                    </a:cubicBezTo>
                    <a:cubicBezTo>
                      <a:pt x="653" y="464"/>
                      <a:pt x="651" y="466"/>
                      <a:pt x="650" y="469"/>
                    </a:cubicBezTo>
                    <a:cubicBezTo>
                      <a:pt x="640" y="492"/>
                      <a:pt x="640" y="492"/>
                      <a:pt x="640" y="492"/>
                    </a:cubicBezTo>
                    <a:cubicBezTo>
                      <a:pt x="634" y="492"/>
                      <a:pt x="634" y="492"/>
                      <a:pt x="634" y="492"/>
                    </a:cubicBezTo>
                    <a:cubicBezTo>
                      <a:pt x="632" y="492"/>
                      <a:pt x="632" y="495"/>
                      <a:pt x="632" y="496"/>
                    </a:cubicBezTo>
                    <a:cubicBezTo>
                      <a:pt x="601" y="496"/>
                      <a:pt x="601" y="496"/>
                      <a:pt x="601" y="496"/>
                    </a:cubicBezTo>
                    <a:cubicBezTo>
                      <a:pt x="601" y="496"/>
                      <a:pt x="601" y="496"/>
                      <a:pt x="601" y="496"/>
                    </a:cubicBezTo>
                    <a:cubicBezTo>
                      <a:pt x="601" y="496"/>
                      <a:pt x="601" y="496"/>
                      <a:pt x="601" y="496"/>
                    </a:cubicBezTo>
                    <a:cubicBezTo>
                      <a:pt x="587" y="507"/>
                      <a:pt x="587" y="507"/>
                      <a:pt x="587" y="507"/>
                    </a:cubicBezTo>
                    <a:cubicBezTo>
                      <a:pt x="587" y="507"/>
                      <a:pt x="587" y="507"/>
                      <a:pt x="587" y="507"/>
                    </a:cubicBezTo>
                    <a:cubicBezTo>
                      <a:pt x="587" y="507"/>
                      <a:pt x="587" y="507"/>
                      <a:pt x="587" y="507"/>
                    </a:cubicBezTo>
                    <a:cubicBezTo>
                      <a:pt x="586" y="513"/>
                      <a:pt x="586" y="513"/>
                      <a:pt x="586" y="513"/>
                    </a:cubicBezTo>
                    <a:cubicBezTo>
                      <a:pt x="586" y="514"/>
                      <a:pt x="585" y="515"/>
                      <a:pt x="583" y="515"/>
                    </a:cubicBezTo>
                    <a:cubicBezTo>
                      <a:pt x="582" y="515"/>
                      <a:pt x="581" y="515"/>
                      <a:pt x="580" y="515"/>
                    </a:cubicBezTo>
                    <a:cubicBezTo>
                      <a:pt x="578" y="514"/>
                      <a:pt x="576" y="514"/>
                      <a:pt x="573" y="514"/>
                    </a:cubicBezTo>
                    <a:cubicBezTo>
                      <a:pt x="570" y="514"/>
                      <a:pt x="566" y="515"/>
                      <a:pt x="563" y="516"/>
                    </a:cubicBezTo>
                    <a:cubicBezTo>
                      <a:pt x="562" y="517"/>
                      <a:pt x="562" y="517"/>
                      <a:pt x="562" y="517"/>
                    </a:cubicBezTo>
                    <a:cubicBezTo>
                      <a:pt x="562" y="517"/>
                      <a:pt x="562" y="517"/>
                      <a:pt x="562" y="517"/>
                    </a:cubicBezTo>
                    <a:cubicBezTo>
                      <a:pt x="563" y="521"/>
                      <a:pt x="563" y="521"/>
                      <a:pt x="563" y="521"/>
                    </a:cubicBezTo>
                    <a:cubicBezTo>
                      <a:pt x="563" y="525"/>
                      <a:pt x="563" y="525"/>
                      <a:pt x="563" y="525"/>
                    </a:cubicBezTo>
                    <a:cubicBezTo>
                      <a:pt x="546" y="530"/>
                      <a:pt x="546" y="530"/>
                      <a:pt x="546" y="530"/>
                    </a:cubicBezTo>
                    <a:cubicBezTo>
                      <a:pt x="532" y="537"/>
                      <a:pt x="532" y="537"/>
                      <a:pt x="532" y="5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4" name="Freeform 2360"/>
              <p:cNvSpPr>
                <a:spLocks noEditPoints="1"/>
              </p:cNvSpPr>
              <p:nvPr/>
            </p:nvSpPr>
            <p:spPr bwMode="auto">
              <a:xfrm>
                <a:off x="1988" y="2099"/>
                <a:ext cx="1070" cy="742"/>
              </a:xfrm>
              <a:custGeom>
                <a:avLst/>
                <a:gdLst>
                  <a:gd name="T0" fmla="*/ 484 w 778"/>
                  <a:gd name="T1" fmla="*/ 88 h 539"/>
                  <a:gd name="T2" fmla="*/ 538 w 778"/>
                  <a:gd name="T3" fmla="*/ 87 h 539"/>
                  <a:gd name="T4" fmla="*/ 506 w 778"/>
                  <a:gd name="T5" fmla="*/ 140 h 539"/>
                  <a:gd name="T6" fmla="*/ 474 w 778"/>
                  <a:gd name="T7" fmla="*/ 193 h 539"/>
                  <a:gd name="T8" fmla="*/ 427 w 778"/>
                  <a:gd name="T9" fmla="*/ 251 h 539"/>
                  <a:gd name="T10" fmla="*/ 554 w 778"/>
                  <a:gd name="T11" fmla="*/ 414 h 539"/>
                  <a:gd name="T12" fmla="*/ 580 w 778"/>
                  <a:gd name="T13" fmla="*/ 310 h 539"/>
                  <a:gd name="T14" fmla="*/ 642 w 778"/>
                  <a:gd name="T15" fmla="*/ 250 h 539"/>
                  <a:gd name="T16" fmla="*/ 682 w 778"/>
                  <a:gd name="T17" fmla="*/ 298 h 539"/>
                  <a:gd name="T18" fmla="*/ 750 w 778"/>
                  <a:gd name="T19" fmla="*/ 375 h 539"/>
                  <a:gd name="T20" fmla="*/ 672 w 778"/>
                  <a:gd name="T21" fmla="*/ 433 h 539"/>
                  <a:gd name="T22" fmla="*/ 694 w 778"/>
                  <a:gd name="T23" fmla="*/ 471 h 539"/>
                  <a:gd name="T24" fmla="*/ 694 w 778"/>
                  <a:gd name="T25" fmla="*/ 488 h 539"/>
                  <a:gd name="T26" fmla="*/ 601 w 778"/>
                  <a:gd name="T27" fmla="*/ 498 h 539"/>
                  <a:gd name="T28" fmla="*/ 517 w 778"/>
                  <a:gd name="T29" fmla="*/ 482 h 539"/>
                  <a:gd name="T30" fmla="*/ 434 w 778"/>
                  <a:gd name="T31" fmla="*/ 450 h 539"/>
                  <a:gd name="T32" fmla="*/ 122 w 778"/>
                  <a:gd name="T33" fmla="*/ 405 h 539"/>
                  <a:gd name="T34" fmla="*/ 99 w 778"/>
                  <a:gd name="T35" fmla="*/ 354 h 539"/>
                  <a:gd name="T36" fmla="*/ 6 w 778"/>
                  <a:gd name="T37" fmla="*/ 63 h 539"/>
                  <a:gd name="T38" fmla="*/ 74 w 778"/>
                  <a:gd name="T39" fmla="*/ 92 h 539"/>
                  <a:gd name="T40" fmla="*/ 148 w 778"/>
                  <a:gd name="T41" fmla="*/ 65 h 539"/>
                  <a:gd name="T42" fmla="*/ 301 w 778"/>
                  <a:gd name="T43" fmla="*/ 132 h 539"/>
                  <a:gd name="T44" fmla="*/ 394 w 778"/>
                  <a:gd name="T45" fmla="*/ 95 h 539"/>
                  <a:gd name="T46" fmla="*/ 405 w 778"/>
                  <a:gd name="T47" fmla="*/ 42 h 539"/>
                  <a:gd name="T48" fmla="*/ 415 w 778"/>
                  <a:gd name="T49" fmla="*/ 18 h 539"/>
                  <a:gd name="T50" fmla="*/ 426 w 778"/>
                  <a:gd name="T51" fmla="*/ 77 h 539"/>
                  <a:gd name="T52" fmla="*/ 394 w 778"/>
                  <a:gd name="T53" fmla="*/ 97 h 539"/>
                  <a:gd name="T54" fmla="*/ 334 w 778"/>
                  <a:gd name="T55" fmla="*/ 103 h 539"/>
                  <a:gd name="T56" fmla="*/ 297 w 778"/>
                  <a:gd name="T57" fmla="*/ 131 h 539"/>
                  <a:gd name="T58" fmla="*/ 190 w 778"/>
                  <a:gd name="T59" fmla="*/ 70 h 539"/>
                  <a:gd name="T60" fmla="*/ 122 w 778"/>
                  <a:gd name="T61" fmla="*/ 44 h 539"/>
                  <a:gd name="T62" fmla="*/ 65 w 778"/>
                  <a:gd name="T63" fmla="*/ 77 h 539"/>
                  <a:gd name="T64" fmla="*/ 16 w 778"/>
                  <a:gd name="T65" fmla="*/ 70 h 539"/>
                  <a:gd name="T66" fmla="*/ 48 w 778"/>
                  <a:gd name="T67" fmla="*/ 276 h 539"/>
                  <a:gd name="T68" fmla="*/ 105 w 778"/>
                  <a:gd name="T69" fmla="*/ 375 h 539"/>
                  <a:gd name="T70" fmla="*/ 124 w 778"/>
                  <a:gd name="T71" fmla="*/ 401 h 539"/>
                  <a:gd name="T72" fmla="*/ 157 w 778"/>
                  <a:gd name="T73" fmla="*/ 435 h 539"/>
                  <a:gd name="T74" fmla="*/ 443 w 778"/>
                  <a:gd name="T75" fmla="*/ 453 h 539"/>
                  <a:gd name="T76" fmla="*/ 495 w 778"/>
                  <a:gd name="T77" fmla="*/ 462 h 539"/>
                  <a:gd name="T78" fmla="*/ 537 w 778"/>
                  <a:gd name="T79" fmla="*/ 519 h 539"/>
                  <a:gd name="T80" fmla="*/ 573 w 778"/>
                  <a:gd name="T81" fmla="*/ 514 h 539"/>
                  <a:gd name="T82" fmla="*/ 656 w 778"/>
                  <a:gd name="T83" fmla="*/ 464 h 539"/>
                  <a:gd name="T84" fmla="*/ 673 w 778"/>
                  <a:gd name="T85" fmla="*/ 494 h 539"/>
                  <a:gd name="T86" fmla="*/ 716 w 778"/>
                  <a:gd name="T87" fmla="*/ 496 h 539"/>
                  <a:gd name="T88" fmla="*/ 689 w 778"/>
                  <a:gd name="T89" fmla="*/ 466 h 539"/>
                  <a:gd name="T90" fmla="*/ 640 w 778"/>
                  <a:gd name="T91" fmla="*/ 471 h 539"/>
                  <a:gd name="T92" fmla="*/ 774 w 778"/>
                  <a:gd name="T93" fmla="*/ 396 h 539"/>
                  <a:gd name="T94" fmla="*/ 735 w 778"/>
                  <a:gd name="T95" fmla="*/ 381 h 539"/>
                  <a:gd name="T96" fmla="*/ 715 w 778"/>
                  <a:gd name="T97" fmla="*/ 328 h 539"/>
                  <a:gd name="T98" fmla="*/ 665 w 778"/>
                  <a:gd name="T99" fmla="*/ 299 h 539"/>
                  <a:gd name="T100" fmla="*/ 625 w 778"/>
                  <a:gd name="T101" fmla="*/ 238 h 539"/>
                  <a:gd name="T102" fmla="*/ 574 w 778"/>
                  <a:gd name="T103" fmla="*/ 256 h 539"/>
                  <a:gd name="T104" fmla="*/ 562 w 778"/>
                  <a:gd name="T105" fmla="*/ 359 h 539"/>
                  <a:gd name="T106" fmla="*/ 561 w 778"/>
                  <a:gd name="T107" fmla="*/ 413 h 539"/>
                  <a:gd name="T108" fmla="*/ 454 w 778"/>
                  <a:gd name="T109" fmla="*/ 322 h 539"/>
                  <a:gd name="T110" fmla="*/ 440 w 778"/>
                  <a:gd name="T111" fmla="*/ 227 h 539"/>
                  <a:gd name="T112" fmla="*/ 464 w 778"/>
                  <a:gd name="T113" fmla="*/ 196 h 539"/>
                  <a:gd name="T114" fmla="*/ 458 w 778"/>
                  <a:gd name="T115" fmla="*/ 150 h 539"/>
                  <a:gd name="T116" fmla="*/ 510 w 778"/>
                  <a:gd name="T117" fmla="*/ 141 h 539"/>
                  <a:gd name="T118" fmla="*/ 535 w 778"/>
                  <a:gd name="T119" fmla="*/ 82 h 539"/>
                  <a:gd name="T120" fmla="*/ 508 w 778"/>
                  <a:gd name="T121" fmla="*/ 87 h 539"/>
                  <a:gd name="T122" fmla="*/ 472 w 778"/>
                  <a:gd name="T123" fmla="*/ 77 h 539"/>
                  <a:gd name="T124" fmla="*/ 443 w 778"/>
                  <a:gd name="T125" fmla="*/ 3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8" h="539">
                    <a:moveTo>
                      <a:pt x="422" y="0"/>
                    </a:moveTo>
                    <a:cubicBezTo>
                      <a:pt x="427" y="2"/>
                      <a:pt x="430" y="4"/>
                      <a:pt x="433" y="7"/>
                    </a:cubicBezTo>
                    <a:cubicBezTo>
                      <a:pt x="435" y="11"/>
                      <a:pt x="437" y="17"/>
                      <a:pt x="437" y="25"/>
                    </a:cubicBezTo>
                    <a:cubicBezTo>
                      <a:pt x="437" y="27"/>
                      <a:pt x="440" y="30"/>
                      <a:pt x="444" y="36"/>
                    </a:cubicBezTo>
                    <a:cubicBezTo>
                      <a:pt x="448" y="41"/>
                      <a:pt x="449" y="44"/>
                      <a:pt x="449" y="45"/>
                    </a:cubicBezTo>
                    <a:cubicBezTo>
                      <a:pt x="446" y="49"/>
                      <a:pt x="446" y="49"/>
                      <a:pt x="446" y="49"/>
                    </a:cubicBezTo>
                    <a:cubicBezTo>
                      <a:pt x="443" y="50"/>
                      <a:pt x="442" y="52"/>
                      <a:pt x="441" y="53"/>
                    </a:cubicBezTo>
                    <a:cubicBezTo>
                      <a:pt x="440" y="56"/>
                      <a:pt x="440" y="58"/>
                      <a:pt x="442" y="59"/>
                    </a:cubicBezTo>
                    <a:cubicBezTo>
                      <a:pt x="456" y="64"/>
                      <a:pt x="456" y="64"/>
                      <a:pt x="456" y="64"/>
                    </a:cubicBezTo>
                    <a:cubicBezTo>
                      <a:pt x="458" y="65"/>
                      <a:pt x="458" y="67"/>
                      <a:pt x="457" y="71"/>
                    </a:cubicBezTo>
                    <a:cubicBezTo>
                      <a:pt x="456" y="73"/>
                      <a:pt x="456" y="76"/>
                      <a:pt x="457" y="80"/>
                    </a:cubicBezTo>
                    <a:cubicBezTo>
                      <a:pt x="461" y="89"/>
                      <a:pt x="461" y="89"/>
                      <a:pt x="461" y="89"/>
                    </a:cubicBezTo>
                    <a:cubicBezTo>
                      <a:pt x="463" y="92"/>
                      <a:pt x="464" y="93"/>
                      <a:pt x="465" y="93"/>
                    </a:cubicBezTo>
                    <a:cubicBezTo>
                      <a:pt x="465" y="93"/>
                      <a:pt x="465" y="93"/>
                      <a:pt x="466" y="93"/>
                    </a:cubicBezTo>
                    <a:cubicBezTo>
                      <a:pt x="467" y="92"/>
                      <a:pt x="468" y="89"/>
                      <a:pt x="468" y="83"/>
                    </a:cubicBezTo>
                    <a:cubicBezTo>
                      <a:pt x="468" y="78"/>
                      <a:pt x="469" y="75"/>
                      <a:pt x="471" y="75"/>
                    </a:cubicBezTo>
                    <a:cubicBezTo>
                      <a:pt x="472" y="75"/>
                      <a:pt x="472" y="75"/>
                      <a:pt x="473" y="75"/>
                    </a:cubicBezTo>
                    <a:cubicBezTo>
                      <a:pt x="475" y="75"/>
                      <a:pt x="477" y="76"/>
                      <a:pt x="479" y="79"/>
                    </a:cubicBezTo>
                    <a:cubicBezTo>
                      <a:pt x="481" y="82"/>
                      <a:pt x="483" y="84"/>
                      <a:pt x="484" y="88"/>
                    </a:cubicBezTo>
                    <a:cubicBezTo>
                      <a:pt x="485" y="92"/>
                      <a:pt x="484" y="95"/>
                      <a:pt x="481" y="97"/>
                    </a:cubicBezTo>
                    <a:cubicBezTo>
                      <a:pt x="476" y="101"/>
                      <a:pt x="477" y="106"/>
                      <a:pt x="482" y="113"/>
                    </a:cubicBezTo>
                    <a:cubicBezTo>
                      <a:pt x="489" y="119"/>
                      <a:pt x="489" y="119"/>
                      <a:pt x="489" y="119"/>
                    </a:cubicBezTo>
                    <a:cubicBezTo>
                      <a:pt x="490" y="121"/>
                      <a:pt x="492" y="121"/>
                      <a:pt x="493" y="121"/>
                    </a:cubicBezTo>
                    <a:cubicBezTo>
                      <a:pt x="493" y="121"/>
                      <a:pt x="493" y="121"/>
                      <a:pt x="493" y="121"/>
                    </a:cubicBezTo>
                    <a:cubicBezTo>
                      <a:pt x="496" y="119"/>
                      <a:pt x="498" y="114"/>
                      <a:pt x="501" y="107"/>
                    </a:cubicBezTo>
                    <a:cubicBezTo>
                      <a:pt x="505" y="88"/>
                      <a:pt x="505" y="88"/>
                      <a:pt x="505" y="88"/>
                    </a:cubicBezTo>
                    <a:cubicBezTo>
                      <a:pt x="505" y="86"/>
                      <a:pt x="506" y="86"/>
                      <a:pt x="508" y="86"/>
                    </a:cubicBezTo>
                    <a:cubicBezTo>
                      <a:pt x="512" y="85"/>
                      <a:pt x="512" y="85"/>
                      <a:pt x="512" y="85"/>
                    </a:cubicBezTo>
                    <a:cubicBezTo>
                      <a:pt x="514" y="83"/>
                      <a:pt x="513" y="78"/>
                      <a:pt x="508" y="73"/>
                    </a:cubicBezTo>
                    <a:cubicBezTo>
                      <a:pt x="505" y="69"/>
                      <a:pt x="504" y="66"/>
                      <a:pt x="505" y="63"/>
                    </a:cubicBezTo>
                    <a:cubicBezTo>
                      <a:pt x="505" y="61"/>
                      <a:pt x="506" y="59"/>
                      <a:pt x="509" y="58"/>
                    </a:cubicBezTo>
                    <a:cubicBezTo>
                      <a:pt x="518" y="58"/>
                      <a:pt x="518" y="58"/>
                      <a:pt x="518" y="58"/>
                    </a:cubicBezTo>
                    <a:cubicBezTo>
                      <a:pt x="522" y="59"/>
                      <a:pt x="526" y="62"/>
                      <a:pt x="530" y="65"/>
                    </a:cubicBezTo>
                    <a:cubicBezTo>
                      <a:pt x="536" y="71"/>
                      <a:pt x="536" y="71"/>
                      <a:pt x="536" y="71"/>
                    </a:cubicBezTo>
                    <a:cubicBezTo>
                      <a:pt x="540" y="71"/>
                      <a:pt x="540" y="71"/>
                      <a:pt x="540" y="71"/>
                    </a:cubicBezTo>
                    <a:cubicBezTo>
                      <a:pt x="543" y="76"/>
                      <a:pt x="543" y="76"/>
                      <a:pt x="543" y="76"/>
                    </a:cubicBezTo>
                    <a:cubicBezTo>
                      <a:pt x="543" y="82"/>
                      <a:pt x="543" y="87"/>
                      <a:pt x="540" y="90"/>
                    </a:cubicBezTo>
                    <a:cubicBezTo>
                      <a:pt x="538" y="87"/>
                      <a:pt x="538" y="87"/>
                      <a:pt x="538" y="87"/>
                    </a:cubicBezTo>
                    <a:cubicBezTo>
                      <a:pt x="536" y="84"/>
                      <a:pt x="536" y="83"/>
                      <a:pt x="535" y="83"/>
                    </a:cubicBezTo>
                    <a:cubicBezTo>
                      <a:pt x="532" y="84"/>
                      <a:pt x="531" y="86"/>
                      <a:pt x="531" y="88"/>
                    </a:cubicBezTo>
                    <a:cubicBezTo>
                      <a:pt x="531" y="94"/>
                      <a:pt x="534" y="100"/>
                      <a:pt x="538" y="105"/>
                    </a:cubicBezTo>
                    <a:cubicBezTo>
                      <a:pt x="541" y="111"/>
                      <a:pt x="541" y="111"/>
                      <a:pt x="541" y="111"/>
                    </a:cubicBezTo>
                    <a:cubicBezTo>
                      <a:pt x="543" y="118"/>
                      <a:pt x="543" y="118"/>
                      <a:pt x="543" y="118"/>
                    </a:cubicBezTo>
                    <a:cubicBezTo>
                      <a:pt x="544" y="121"/>
                      <a:pt x="542" y="127"/>
                      <a:pt x="538" y="133"/>
                    </a:cubicBezTo>
                    <a:cubicBezTo>
                      <a:pt x="533" y="139"/>
                      <a:pt x="530" y="141"/>
                      <a:pt x="528" y="141"/>
                    </a:cubicBezTo>
                    <a:cubicBezTo>
                      <a:pt x="528" y="141"/>
                      <a:pt x="527" y="141"/>
                      <a:pt x="527" y="141"/>
                    </a:cubicBezTo>
                    <a:cubicBezTo>
                      <a:pt x="523" y="138"/>
                      <a:pt x="523" y="138"/>
                      <a:pt x="523" y="138"/>
                    </a:cubicBezTo>
                    <a:cubicBezTo>
                      <a:pt x="518" y="132"/>
                      <a:pt x="518" y="132"/>
                      <a:pt x="518" y="132"/>
                    </a:cubicBezTo>
                    <a:cubicBezTo>
                      <a:pt x="516" y="128"/>
                      <a:pt x="514" y="126"/>
                      <a:pt x="512" y="126"/>
                    </a:cubicBezTo>
                    <a:cubicBezTo>
                      <a:pt x="511" y="126"/>
                      <a:pt x="511" y="127"/>
                      <a:pt x="511" y="127"/>
                    </a:cubicBezTo>
                    <a:cubicBezTo>
                      <a:pt x="510" y="128"/>
                      <a:pt x="511" y="131"/>
                      <a:pt x="514" y="134"/>
                    </a:cubicBezTo>
                    <a:cubicBezTo>
                      <a:pt x="520" y="140"/>
                      <a:pt x="520" y="140"/>
                      <a:pt x="520" y="140"/>
                    </a:cubicBezTo>
                    <a:cubicBezTo>
                      <a:pt x="520" y="142"/>
                      <a:pt x="520" y="143"/>
                      <a:pt x="518" y="143"/>
                    </a:cubicBezTo>
                    <a:cubicBezTo>
                      <a:pt x="518" y="143"/>
                      <a:pt x="517" y="143"/>
                      <a:pt x="517" y="143"/>
                    </a:cubicBezTo>
                    <a:cubicBezTo>
                      <a:pt x="515" y="142"/>
                      <a:pt x="513" y="142"/>
                      <a:pt x="512" y="142"/>
                    </a:cubicBezTo>
                    <a:cubicBezTo>
                      <a:pt x="511" y="142"/>
                      <a:pt x="510" y="142"/>
                      <a:pt x="509" y="143"/>
                    </a:cubicBezTo>
                    <a:cubicBezTo>
                      <a:pt x="506" y="140"/>
                      <a:pt x="506" y="140"/>
                      <a:pt x="506" y="140"/>
                    </a:cubicBezTo>
                    <a:cubicBezTo>
                      <a:pt x="504" y="138"/>
                      <a:pt x="502" y="138"/>
                      <a:pt x="500" y="138"/>
                    </a:cubicBezTo>
                    <a:cubicBezTo>
                      <a:pt x="499" y="137"/>
                      <a:pt x="498" y="137"/>
                      <a:pt x="497" y="137"/>
                    </a:cubicBezTo>
                    <a:cubicBezTo>
                      <a:pt x="495" y="137"/>
                      <a:pt x="494" y="138"/>
                      <a:pt x="493" y="139"/>
                    </a:cubicBezTo>
                    <a:cubicBezTo>
                      <a:pt x="493" y="140"/>
                      <a:pt x="493" y="142"/>
                      <a:pt x="497" y="144"/>
                    </a:cubicBezTo>
                    <a:cubicBezTo>
                      <a:pt x="498" y="145"/>
                      <a:pt x="499" y="146"/>
                      <a:pt x="498" y="149"/>
                    </a:cubicBezTo>
                    <a:cubicBezTo>
                      <a:pt x="494" y="156"/>
                      <a:pt x="494" y="156"/>
                      <a:pt x="494" y="156"/>
                    </a:cubicBezTo>
                    <a:cubicBezTo>
                      <a:pt x="487" y="161"/>
                      <a:pt x="487" y="161"/>
                      <a:pt x="487" y="161"/>
                    </a:cubicBezTo>
                    <a:cubicBezTo>
                      <a:pt x="482" y="162"/>
                      <a:pt x="482" y="162"/>
                      <a:pt x="482" y="162"/>
                    </a:cubicBezTo>
                    <a:cubicBezTo>
                      <a:pt x="476" y="156"/>
                      <a:pt x="470" y="152"/>
                      <a:pt x="465" y="151"/>
                    </a:cubicBezTo>
                    <a:cubicBezTo>
                      <a:pt x="463" y="151"/>
                      <a:pt x="462" y="151"/>
                      <a:pt x="461" y="151"/>
                    </a:cubicBezTo>
                    <a:cubicBezTo>
                      <a:pt x="460" y="151"/>
                      <a:pt x="460" y="151"/>
                      <a:pt x="459" y="151"/>
                    </a:cubicBezTo>
                    <a:cubicBezTo>
                      <a:pt x="457" y="151"/>
                      <a:pt x="456" y="152"/>
                      <a:pt x="456" y="153"/>
                    </a:cubicBezTo>
                    <a:cubicBezTo>
                      <a:pt x="460" y="153"/>
                      <a:pt x="463" y="154"/>
                      <a:pt x="466" y="156"/>
                    </a:cubicBezTo>
                    <a:cubicBezTo>
                      <a:pt x="478" y="168"/>
                      <a:pt x="478" y="168"/>
                      <a:pt x="478" y="168"/>
                    </a:cubicBezTo>
                    <a:cubicBezTo>
                      <a:pt x="481" y="170"/>
                      <a:pt x="484" y="171"/>
                      <a:pt x="487" y="171"/>
                    </a:cubicBezTo>
                    <a:cubicBezTo>
                      <a:pt x="487" y="171"/>
                      <a:pt x="488" y="171"/>
                      <a:pt x="488" y="171"/>
                    </a:cubicBezTo>
                    <a:cubicBezTo>
                      <a:pt x="489" y="175"/>
                      <a:pt x="488" y="179"/>
                      <a:pt x="487" y="182"/>
                    </a:cubicBezTo>
                    <a:cubicBezTo>
                      <a:pt x="486" y="185"/>
                      <a:pt x="484" y="188"/>
                      <a:pt x="481" y="190"/>
                    </a:cubicBezTo>
                    <a:cubicBezTo>
                      <a:pt x="478" y="192"/>
                      <a:pt x="476" y="193"/>
                      <a:pt x="474" y="193"/>
                    </a:cubicBezTo>
                    <a:cubicBezTo>
                      <a:pt x="473" y="193"/>
                      <a:pt x="473" y="193"/>
                      <a:pt x="472" y="193"/>
                    </a:cubicBezTo>
                    <a:cubicBezTo>
                      <a:pt x="470" y="193"/>
                      <a:pt x="467" y="192"/>
                      <a:pt x="466" y="190"/>
                    </a:cubicBezTo>
                    <a:cubicBezTo>
                      <a:pt x="465" y="190"/>
                      <a:pt x="465" y="192"/>
                      <a:pt x="466" y="196"/>
                    </a:cubicBezTo>
                    <a:cubicBezTo>
                      <a:pt x="466" y="199"/>
                      <a:pt x="466" y="202"/>
                      <a:pt x="465" y="202"/>
                    </a:cubicBezTo>
                    <a:cubicBezTo>
                      <a:pt x="465" y="202"/>
                      <a:pt x="464" y="202"/>
                      <a:pt x="464" y="202"/>
                    </a:cubicBezTo>
                    <a:cubicBezTo>
                      <a:pt x="462" y="202"/>
                      <a:pt x="456" y="200"/>
                      <a:pt x="448" y="197"/>
                    </a:cubicBezTo>
                    <a:cubicBezTo>
                      <a:pt x="443" y="195"/>
                      <a:pt x="439" y="194"/>
                      <a:pt x="437" y="194"/>
                    </a:cubicBezTo>
                    <a:cubicBezTo>
                      <a:pt x="436" y="194"/>
                      <a:pt x="436" y="194"/>
                      <a:pt x="436" y="194"/>
                    </a:cubicBezTo>
                    <a:cubicBezTo>
                      <a:pt x="436" y="195"/>
                      <a:pt x="436" y="196"/>
                      <a:pt x="439" y="198"/>
                    </a:cubicBezTo>
                    <a:cubicBezTo>
                      <a:pt x="447" y="202"/>
                      <a:pt x="447" y="202"/>
                      <a:pt x="447" y="202"/>
                    </a:cubicBezTo>
                    <a:cubicBezTo>
                      <a:pt x="455" y="206"/>
                      <a:pt x="459" y="210"/>
                      <a:pt x="458" y="212"/>
                    </a:cubicBezTo>
                    <a:cubicBezTo>
                      <a:pt x="457" y="214"/>
                      <a:pt x="456" y="215"/>
                      <a:pt x="453" y="215"/>
                    </a:cubicBezTo>
                    <a:cubicBezTo>
                      <a:pt x="448" y="216"/>
                      <a:pt x="448" y="216"/>
                      <a:pt x="448" y="216"/>
                    </a:cubicBezTo>
                    <a:cubicBezTo>
                      <a:pt x="444" y="217"/>
                      <a:pt x="444" y="217"/>
                      <a:pt x="444" y="217"/>
                    </a:cubicBezTo>
                    <a:cubicBezTo>
                      <a:pt x="444" y="218"/>
                      <a:pt x="444" y="219"/>
                      <a:pt x="447" y="221"/>
                    </a:cubicBezTo>
                    <a:cubicBezTo>
                      <a:pt x="446" y="224"/>
                      <a:pt x="446" y="224"/>
                      <a:pt x="446" y="224"/>
                    </a:cubicBezTo>
                    <a:cubicBezTo>
                      <a:pt x="441" y="228"/>
                      <a:pt x="441" y="228"/>
                      <a:pt x="441" y="228"/>
                    </a:cubicBezTo>
                    <a:cubicBezTo>
                      <a:pt x="436" y="233"/>
                      <a:pt x="433" y="238"/>
                      <a:pt x="434" y="243"/>
                    </a:cubicBezTo>
                    <a:cubicBezTo>
                      <a:pt x="432" y="244"/>
                      <a:pt x="429" y="247"/>
                      <a:pt x="427" y="251"/>
                    </a:cubicBezTo>
                    <a:cubicBezTo>
                      <a:pt x="425" y="255"/>
                      <a:pt x="423" y="259"/>
                      <a:pt x="422" y="265"/>
                    </a:cubicBezTo>
                    <a:cubicBezTo>
                      <a:pt x="421" y="271"/>
                      <a:pt x="420" y="276"/>
                      <a:pt x="421" y="280"/>
                    </a:cubicBezTo>
                    <a:cubicBezTo>
                      <a:pt x="421" y="286"/>
                      <a:pt x="422" y="290"/>
                      <a:pt x="424" y="293"/>
                    </a:cubicBezTo>
                    <a:cubicBezTo>
                      <a:pt x="425" y="294"/>
                      <a:pt x="427" y="295"/>
                      <a:pt x="429" y="296"/>
                    </a:cubicBezTo>
                    <a:cubicBezTo>
                      <a:pt x="434" y="297"/>
                      <a:pt x="434" y="297"/>
                      <a:pt x="434" y="297"/>
                    </a:cubicBezTo>
                    <a:cubicBezTo>
                      <a:pt x="437" y="298"/>
                      <a:pt x="439" y="303"/>
                      <a:pt x="440" y="311"/>
                    </a:cubicBezTo>
                    <a:cubicBezTo>
                      <a:pt x="441" y="318"/>
                      <a:pt x="442" y="322"/>
                      <a:pt x="444" y="323"/>
                    </a:cubicBezTo>
                    <a:cubicBezTo>
                      <a:pt x="448" y="323"/>
                      <a:pt x="448" y="323"/>
                      <a:pt x="448" y="323"/>
                    </a:cubicBezTo>
                    <a:cubicBezTo>
                      <a:pt x="454" y="321"/>
                      <a:pt x="454" y="321"/>
                      <a:pt x="454" y="321"/>
                    </a:cubicBezTo>
                    <a:cubicBezTo>
                      <a:pt x="455" y="321"/>
                      <a:pt x="456" y="321"/>
                      <a:pt x="457" y="321"/>
                    </a:cubicBezTo>
                    <a:cubicBezTo>
                      <a:pt x="462" y="321"/>
                      <a:pt x="467" y="322"/>
                      <a:pt x="472" y="326"/>
                    </a:cubicBezTo>
                    <a:cubicBezTo>
                      <a:pt x="489" y="340"/>
                      <a:pt x="489" y="340"/>
                      <a:pt x="489" y="340"/>
                    </a:cubicBezTo>
                    <a:cubicBezTo>
                      <a:pt x="502" y="348"/>
                      <a:pt x="515" y="352"/>
                      <a:pt x="529" y="352"/>
                    </a:cubicBezTo>
                    <a:cubicBezTo>
                      <a:pt x="532" y="352"/>
                      <a:pt x="534" y="356"/>
                      <a:pt x="534" y="363"/>
                    </a:cubicBezTo>
                    <a:cubicBezTo>
                      <a:pt x="535" y="376"/>
                      <a:pt x="535" y="376"/>
                      <a:pt x="535" y="376"/>
                    </a:cubicBezTo>
                    <a:cubicBezTo>
                      <a:pt x="534" y="383"/>
                      <a:pt x="535" y="391"/>
                      <a:pt x="539" y="398"/>
                    </a:cubicBezTo>
                    <a:cubicBezTo>
                      <a:pt x="540" y="399"/>
                      <a:pt x="542" y="400"/>
                      <a:pt x="544" y="401"/>
                    </a:cubicBezTo>
                    <a:cubicBezTo>
                      <a:pt x="547" y="402"/>
                      <a:pt x="549" y="403"/>
                      <a:pt x="549" y="405"/>
                    </a:cubicBezTo>
                    <a:cubicBezTo>
                      <a:pt x="550" y="408"/>
                      <a:pt x="552" y="412"/>
                      <a:pt x="554" y="414"/>
                    </a:cubicBezTo>
                    <a:cubicBezTo>
                      <a:pt x="556" y="416"/>
                      <a:pt x="557" y="417"/>
                      <a:pt x="559" y="417"/>
                    </a:cubicBezTo>
                    <a:cubicBezTo>
                      <a:pt x="559" y="417"/>
                      <a:pt x="560" y="417"/>
                      <a:pt x="560" y="417"/>
                    </a:cubicBezTo>
                    <a:cubicBezTo>
                      <a:pt x="560" y="413"/>
                      <a:pt x="560" y="413"/>
                      <a:pt x="560" y="413"/>
                    </a:cubicBezTo>
                    <a:cubicBezTo>
                      <a:pt x="560" y="411"/>
                      <a:pt x="560" y="409"/>
                      <a:pt x="561" y="409"/>
                    </a:cubicBezTo>
                    <a:cubicBezTo>
                      <a:pt x="564" y="409"/>
                      <a:pt x="564" y="409"/>
                      <a:pt x="564" y="409"/>
                    </a:cubicBezTo>
                    <a:cubicBezTo>
                      <a:pt x="565" y="410"/>
                      <a:pt x="565" y="410"/>
                      <a:pt x="566" y="410"/>
                    </a:cubicBezTo>
                    <a:cubicBezTo>
                      <a:pt x="566" y="410"/>
                      <a:pt x="566" y="410"/>
                      <a:pt x="566" y="410"/>
                    </a:cubicBezTo>
                    <a:cubicBezTo>
                      <a:pt x="569" y="400"/>
                      <a:pt x="569" y="400"/>
                      <a:pt x="569" y="400"/>
                    </a:cubicBezTo>
                    <a:cubicBezTo>
                      <a:pt x="568" y="391"/>
                      <a:pt x="568" y="391"/>
                      <a:pt x="568" y="391"/>
                    </a:cubicBezTo>
                    <a:cubicBezTo>
                      <a:pt x="567" y="387"/>
                      <a:pt x="566" y="383"/>
                      <a:pt x="566" y="380"/>
                    </a:cubicBezTo>
                    <a:cubicBezTo>
                      <a:pt x="566" y="375"/>
                      <a:pt x="565" y="371"/>
                      <a:pt x="563" y="368"/>
                    </a:cubicBezTo>
                    <a:cubicBezTo>
                      <a:pt x="561" y="365"/>
                      <a:pt x="561" y="365"/>
                      <a:pt x="561" y="365"/>
                    </a:cubicBezTo>
                    <a:cubicBezTo>
                      <a:pt x="560" y="362"/>
                      <a:pt x="560" y="362"/>
                      <a:pt x="560" y="362"/>
                    </a:cubicBezTo>
                    <a:cubicBezTo>
                      <a:pt x="560" y="360"/>
                      <a:pt x="560" y="359"/>
                      <a:pt x="561" y="358"/>
                    </a:cubicBezTo>
                    <a:cubicBezTo>
                      <a:pt x="565" y="356"/>
                      <a:pt x="565" y="356"/>
                      <a:pt x="565" y="356"/>
                    </a:cubicBezTo>
                    <a:cubicBezTo>
                      <a:pt x="571" y="354"/>
                      <a:pt x="576" y="350"/>
                      <a:pt x="580" y="344"/>
                    </a:cubicBezTo>
                    <a:cubicBezTo>
                      <a:pt x="585" y="339"/>
                      <a:pt x="588" y="334"/>
                      <a:pt x="588" y="329"/>
                    </a:cubicBezTo>
                    <a:cubicBezTo>
                      <a:pt x="589" y="326"/>
                      <a:pt x="588" y="322"/>
                      <a:pt x="587" y="319"/>
                    </a:cubicBezTo>
                    <a:cubicBezTo>
                      <a:pt x="580" y="310"/>
                      <a:pt x="580" y="310"/>
                      <a:pt x="580" y="310"/>
                    </a:cubicBezTo>
                    <a:cubicBezTo>
                      <a:pt x="577" y="306"/>
                      <a:pt x="575" y="302"/>
                      <a:pt x="573" y="299"/>
                    </a:cubicBezTo>
                    <a:cubicBezTo>
                      <a:pt x="572" y="295"/>
                      <a:pt x="572" y="290"/>
                      <a:pt x="574" y="285"/>
                    </a:cubicBezTo>
                    <a:cubicBezTo>
                      <a:pt x="577" y="279"/>
                      <a:pt x="577" y="279"/>
                      <a:pt x="577" y="279"/>
                    </a:cubicBezTo>
                    <a:cubicBezTo>
                      <a:pt x="580" y="273"/>
                      <a:pt x="580" y="273"/>
                      <a:pt x="580" y="273"/>
                    </a:cubicBezTo>
                    <a:cubicBezTo>
                      <a:pt x="577" y="259"/>
                      <a:pt x="577" y="259"/>
                      <a:pt x="577" y="259"/>
                    </a:cubicBezTo>
                    <a:cubicBezTo>
                      <a:pt x="575" y="259"/>
                      <a:pt x="574" y="258"/>
                      <a:pt x="572" y="257"/>
                    </a:cubicBezTo>
                    <a:cubicBezTo>
                      <a:pt x="572" y="256"/>
                      <a:pt x="573" y="254"/>
                      <a:pt x="575" y="250"/>
                    </a:cubicBezTo>
                    <a:cubicBezTo>
                      <a:pt x="578" y="242"/>
                      <a:pt x="578" y="242"/>
                      <a:pt x="578" y="242"/>
                    </a:cubicBezTo>
                    <a:cubicBezTo>
                      <a:pt x="576" y="237"/>
                      <a:pt x="576" y="237"/>
                      <a:pt x="576" y="237"/>
                    </a:cubicBezTo>
                    <a:cubicBezTo>
                      <a:pt x="574" y="235"/>
                      <a:pt x="573" y="233"/>
                      <a:pt x="573" y="232"/>
                    </a:cubicBezTo>
                    <a:cubicBezTo>
                      <a:pt x="573" y="226"/>
                      <a:pt x="576" y="223"/>
                      <a:pt x="581" y="223"/>
                    </a:cubicBezTo>
                    <a:cubicBezTo>
                      <a:pt x="585" y="223"/>
                      <a:pt x="589" y="225"/>
                      <a:pt x="593" y="228"/>
                    </a:cubicBezTo>
                    <a:cubicBezTo>
                      <a:pt x="596" y="229"/>
                      <a:pt x="598" y="230"/>
                      <a:pt x="601" y="230"/>
                    </a:cubicBezTo>
                    <a:cubicBezTo>
                      <a:pt x="601" y="230"/>
                      <a:pt x="602" y="230"/>
                      <a:pt x="602" y="230"/>
                    </a:cubicBezTo>
                    <a:cubicBezTo>
                      <a:pt x="609" y="228"/>
                      <a:pt x="609" y="228"/>
                      <a:pt x="609" y="228"/>
                    </a:cubicBezTo>
                    <a:cubicBezTo>
                      <a:pt x="617" y="228"/>
                      <a:pt x="617" y="228"/>
                      <a:pt x="617" y="228"/>
                    </a:cubicBezTo>
                    <a:cubicBezTo>
                      <a:pt x="620" y="229"/>
                      <a:pt x="623" y="233"/>
                      <a:pt x="626" y="238"/>
                    </a:cubicBezTo>
                    <a:cubicBezTo>
                      <a:pt x="628" y="241"/>
                      <a:pt x="631" y="244"/>
                      <a:pt x="634" y="246"/>
                    </a:cubicBezTo>
                    <a:cubicBezTo>
                      <a:pt x="636" y="247"/>
                      <a:pt x="638" y="249"/>
                      <a:pt x="642" y="250"/>
                    </a:cubicBezTo>
                    <a:cubicBezTo>
                      <a:pt x="645" y="251"/>
                      <a:pt x="648" y="252"/>
                      <a:pt x="649" y="253"/>
                    </a:cubicBezTo>
                    <a:cubicBezTo>
                      <a:pt x="651" y="255"/>
                      <a:pt x="651" y="257"/>
                      <a:pt x="651" y="259"/>
                    </a:cubicBezTo>
                    <a:cubicBezTo>
                      <a:pt x="648" y="265"/>
                      <a:pt x="648" y="265"/>
                      <a:pt x="648" y="265"/>
                    </a:cubicBezTo>
                    <a:cubicBezTo>
                      <a:pt x="647" y="267"/>
                      <a:pt x="646" y="270"/>
                      <a:pt x="647" y="273"/>
                    </a:cubicBezTo>
                    <a:cubicBezTo>
                      <a:pt x="651" y="282"/>
                      <a:pt x="651" y="282"/>
                      <a:pt x="651" y="282"/>
                    </a:cubicBezTo>
                    <a:cubicBezTo>
                      <a:pt x="652" y="287"/>
                      <a:pt x="652" y="289"/>
                      <a:pt x="650" y="289"/>
                    </a:cubicBezTo>
                    <a:cubicBezTo>
                      <a:pt x="648" y="289"/>
                      <a:pt x="648" y="291"/>
                      <a:pt x="649" y="293"/>
                    </a:cubicBezTo>
                    <a:cubicBezTo>
                      <a:pt x="649" y="295"/>
                      <a:pt x="649" y="296"/>
                      <a:pt x="650" y="296"/>
                    </a:cubicBezTo>
                    <a:cubicBezTo>
                      <a:pt x="650" y="296"/>
                      <a:pt x="650" y="296"/>
                      <a:pt x="651" y="296"/>
                    </a:cubicBezTo>
                    <a:cubicBezTo>
                      <a:pt x="653" y="294"/>
                      <a:pt x="654" y="293"/>
                      <a:pt x="656" y="293"/>
                    </a:cubicBezTo>
                    <a:cubicBezTo>
                      <a:pt x="658" y="293"/>
                      <a:pt x="659" y="293"/>
                      <a:pt x="661" y="294"/>
                    </a:cubicBezTo>
                    <a:cubicBezTo>
                      <a:pt x="665" y="298"/>
                      <a:pt x="665" y="298"/>
                      <a:pt x="665" y="298"/>
                    </a:cubicBezTo>
                    <a:cubicBezTo>
                      <a:pt x="670" y="301"/>
                      <a:pt x="670" y="301"/>
                      <a:pt x="670" y="301"/>
                    </a:cubicBezTo>
                    <a:cubicBezTo>
                      <a:pt x="671" y="301"/>
                      <a:pt x="671" y="301"/>
                      <a:pt x="671" y="301"/>
                    </a:cubicBezTo>
                    <a:cubicBezTo>
                      <a:pt x="673" y="301"/>
                      <a:pt x="674" y="299"/>
                      <a:pt x="676" y="296"/>
                    </a:cubicBezTo>
                    <a:cubicBezTo>
                      <a:pt x="678" y="292"/>
                      <a:pt x="678" y="292"/>
                      <a:pt x="678" y="292"/>
                    </a:cubicBezTo>
                    <a:cubicBezTo>
                      <a:pt x="679" y="292"/>
                      <a:pt x="679" y="292"/>
                      <a:pt x="679" y="292"/>
                    </a:cubicBezTo>
                    <a:cubicBezTo>
                      <a:pt x="680" y="296"/>
                      <a:pt x="680" y="296"/>
                      <a:pt x="680" y="296"/>
                    </a:cubicBezTo>
                    <a:cubicBezTo>
                      <a:pt x="681" y="297"/>
                      <a:pt x="681" y="298"/>
                      <a:pt x="682" y="298"/>
                    </a:cubicBezTo>
                    <a:cubicBezTo>
                      <a:pt x="682" y="298"/>
                      <a:pt x="682" y="298"/>
                      <a:pt x="682" y="298"/>
                    </a:cubicBezTo>
                    <a:cubicBezTo>
                      <a:pt x="683" y="290"/>
                      <a:pt x="683" y="290"/>
                      <a:pt x="683" y="290"/>
                    </a:cubicBezTo>
                    <a:cubicBezTo>
                      <a:pt x="691" y="272"/>
                      <a:pt x="691" y="272"/>
                      <a:pt x="691" y="272"/>
                    </a:cubicBezTo>
                    <a:cubicBezTo>
                      <a:pt x="693" y="270"/>
                      <a:pt x="694" y="270"/>
                      <a:pt x="695" y="270"/>
                    </a:cubicBezTo>
                    <a:cubicBezTo>
                      <a:pt x="698" y="270"/>
                      <a:pt x="700" y="273"/>
                      <a:pt x="704" y="280"/>
                    </a:cubicBezTo>
                    <a:cubicBezTo>
                      <a:pt x="718" y="308"/>
                      <a:pt x="718" y="308"/>
                      <a:pt x="718" y="308"/>
                    </a:cubicBezTo>
                    <a:cubicBezTo>
                      <a:pt x="723" y="321"/>
                      <a:pt x="725" y="327"/>
                      <a:pt x="722" y="327"/>
                    </a:cubicBezTo>
                    <a:cubicBezTo>
                      <a:pt x="717" y="327"/>
                      <a:pt x="716" y="328"/>
                      <a:pt x="716" y="329"/>
                    </a:cubicBezTo>
                    <a:cubicBezTo>
                      <a:pt x="721" y="334"/>
                      <a:pt x="721" y="334"/>
                      <a:pt x="721" y="334"/>
                    </a:cubicBezTo>
                    <a:cubicBezTo>
                      <a:pt x="729" y="340"/>
                      <a:pt x="729" y="340"/>
                      <a:pt x="729" y="340"/>
                    </a:cubicBezTo>
                    <a:cubicBezTo>
                      <a:pt x="732" y="342"/>
                      <a:pt x="734" y="344"/>
                      <a:pt x="734" y="345"/>
                    </a:cubicBezTo>
                    <a:cubicBezTo>
                      <a:pt x="733" y="350"/>
                      <a:pt x="732" y="353"/>
                      <a:pt x="733" y="353"/>
                    </a:cubicBezTo>
                    <a:cubicBezTo>
                      <a:pt x="752" y="358"/>
                      <a:pt x="752" y="358"/>
                      <a:pt x="752" y="358"/>
                    </a:cubicBezTo>
                    <a:cubicBezTo>
                      <a:pt x="757" y="360"/>
                      <a:pt x="760" y="362"/>
                      <a:pt x="759" y="364"/>
                    </a:cubicBezTo>
                    <a:cubicBezTo>
                      <a:pt x="759" y="365"/>
                      <a:pt x="757" y="367"/>
                      <a:pt x="753" y="368"/>
                    </a:cubicBezTo>
                    <a:cubicBezTo>
                      <a:pt x="747" y="370"/>
                      <a:pt x="743" y="371"/>
                      <a:pt x="742" y="372"/>
                    </a:cubicBezTo>
                    <a:cubicBezTo>
                      <a:pt x="738" y="375"/>
                      <a:pt x="736" y="377"/>
                      <a:pt x="736" y="380"/>
                    </a:cubicBezTo>
                    <a:cubicBezTo>
                      <a:pt x="743" y="378"/>
                      <a:pt x="743" y="378"/>
                      <a:pt x="743" y="378"/>
                    </a:cubicBezTo>
                    <a:cubicBezTo>
                      <a:pt x="746" y="377"/>
                      <a:pt x="748" y="376"/>
                      <a:pt x="750" y="375"/>
                    </a:cubicBezTo>
                    <a:cubicBezTo>
                      <a:pt x="753" y="371"/>
                      <a:pt x="757" y="370"/>
                      <a:pt x="760" y="370"/>
                    </a:cubicBezTo>
                    <a:cubicBezTo>
                      <a:pt x="761" y="370"/>
                      <a:pt x="763" y="370"/>
                      <a:pt x="764" y="370"/>
                    </a:cubicBezTo>
                    <a:cubicBezTo>
                      <a:pt x="765" y="371"/>
                      <a:pt x="766" y="372"/>
                      <a:pt x="765" y="375"/>
                    </a:cubicBezTo>
                    <a:cubicBezTo>
                      <a:pt x="764" y="377"/>
                      <a:pt x="764" y="378"/>
                      <a:pt x="765" y="378"/>
                    </a:cubicBezTo>
                    <a:cubicBezTo>
                      <a:pt x="770" y="378"/>
                      <a:pt x="770" y="378"/>
                      <a:pt x="770" y="378"/>
                    </a:cubicBezTo>
                    <a:cubicBezTo>
                      <a:pt x="771" y="378"/>
                      <a:pt x="771" y="378"/>
                      <a:pt x="771" y="378"/>
                    </a:cubicBezTo>
                    <a:cubicBezTo>
                      <a:pt x="773" y="378"/>
                      <a:pt x="774" y="379"/>
                      <a:pt x="775" y="381"/>
                    </a:cubicBezTo>
                    <a:cubicBezTo>
                      <a:pt x="774" y="389"/>
                      <a:pt x="774" y="389"/>
                      <a:pt x="774" y="389"/>
                    </a:cubicBezTo>
                    <a:cubicBezTo>
                      <a:pt x="774" y="392"/>
                      <a:pt x="774" y="394"/>
                      <a:pt x="775" y="396"/>
                    </a:cubicBezTo>
                    <a:cubicBezTo>
                      <a:pt x="778" y="399"/>
                      <a:pt x="777" y="402"/>
                      <a:pt x="772" y="404"/>
                    </a:cubicBezTo>
                    <a:cubicBezTo>
                      <a:pt x="763" y="408"/>
                      <a:pt x="763" y="408"/>
                      <a:pt x="763" y="408"/>
                    </a:cubicBezTo>
                    <a:cubicBezTo>
                      <a:pt x="755" y="410"/>
                      <a:pt x="755" y="410"/>
                      <a:pt x="755" y="410"/>
                    </a:cubicBezTo>
                    <a:cubicBezTo>
                      <a:pt x="753" y="410"/>
                      <a:pt x="751" y="412"/>
                      <a:pt x="748" y="414"/>
                    </a:cubicBezTo>
                    <a:cubicBezTo>
                      <a:pt x="743" y="421"/>
                      <a:pt x="743" y="421"/>
                      <a:pt x="743" y="421"/>
                    </a:cubicBezTo>
                    <a:cubicBezTo>
                      <a:pt x="740" y="424"/>
                      <a:pt x="732" y="426"/>
                      <a:pt x="718" y="426"/>
                    </a:cubicBezTo>
                    <a:cubicBezTo>
                      <a:pt x="711" y="426"/>
                      <a:pt x="704" y="425"/>
                      <a:pt x="696" y="425"/>
                    </a:cubicBezTo>
                    <a:cubicBezTo>
                      <a:pt x="694" y="425"/>
                      <a:pt x="693" y="425"/>
                      <a:pt x="692" y="425"/>
                    </a:cubicBezTo>
                    <a:cubicBezTo>
                      <a:pt x="686" y="425"/>
                      <a:pt x="679" y="426"/>
                      <a:pt x="674" y="430"/>
                    </a:cubicBezTo>
                    <a:cubicBezTo>
                      <a:pt x="673" y="430"/>
                      <a:pt x="672" y="431"/>
                      <a:pt x="672" y="433"/>
                    </a:cubicBezTo>
                    <a:cubicBezTo>
                      <a:pt x="670" y="438"/>
                      <a:pt x="670" y="438"/>
                      <a:pt x="670" y="438"/>
                    </a:cubicBezTo>
                    <a:cubicBezTo>
                      <a:pt x="661" y="440"/>
                      <a:pt x="661" y="440"/>
                      <a:pt x="661" y="440"/>
                    </a:cubicBezTo>
                    <a:cubicBezTo>
                      <a:pt x="639" y="470"/>
                      <a:pt x="639" y="470"/>
                      <a:pt x="639" y="470"/>
                    </a:cubicBezTo>
                    <a:cubicBezTo>
                      <a:pt x="660" y="453"/>
                      <a:pt x="660" y="453"/>
                      <a:pt x="660" y="453"/>
                    </a:cubicBezTo>
                    <a:cubicBezTo>
                      <a:pt x="672" y="446"/>
                      <a:pt x="681" y="442"/>
                      <a:pt x="688" y="442"/>
                    </a:cubicBezTo>
                    <a:cubicBezTo>
                      <a:pt x="691" y="442"/>
                      <a:pt x="693" y="443"/>
                      <a:pt x="695" y="444"/>
                    </a:cubicBezTo>
                    <a:cubicBezTo>
                      <a:pt x="698" y="446"/>
                      <a:pt x="698" y="446"/>
                      <a:pt x="698" y="446"/>
                    </a:cubicBezTo>
                    <a:cubicBezTo>
                      <a:pt x="699" y="447"/>
                      <a:pt x="699" y="448"/>
                      <a:pt x="698" y="449"/>
                    </a:cubicBezTo>
                    <a:cubicBezTo>
                      <a:pt x="691" y="452"/>
                      <a:pt x="691" y="452"/>
                      <a:pt x="691" y="452"/>
                    </a:cubicBezTo>
                    <a:cubicBezTo>
                      <a:pt x="685" y="454"/>
                      <a:pt x="685" y="454"/>
                      <a:pt x="685" y="454"/>
                    </a:cubicBezTo>
                    <a:cubicBezTo>
                      <a:pt x="683" y="455"/>
                      <a:pt x="683" y="455"/>
                      <a:pt x="683" y="457"/>
                    </a:cubicBezTo>
                    <a:cubicBezTo>
                      <a:pt x="685" y="460"/>
                      <a:pt x="685" y="460"/>
                      <a:pt x="685" y="460"/>
                    </a:cubicBezTo>
                    <a:cubicBezTo>
                      <a:pt x="692" y="460"/>
                      <a:pt x="692" y="460"/>
                      <a:pt x="692" y="460"/>
                    </a:cubicBezTo>
                    <a:cubicBezTo>
                      <a:pt x="694" y="460"/>
                      <a:pt x="694" y="460"/>
                      <a:pt x="694" y="460"/>
                    </a:cubicBezTo>
                    <a:cubicBezTo>
                      <a:pt x="693" y="464"/>
                      <a:pt x="693" y="464"/>
                      <a:pt x="693" y="464"/>
                    </a:cubicBezTo>
                    <a:cubicBezTo>
                      <a:pt x="690" y="467"/>
                      <a:pt x="690" y="467"/>
                      <a:pt x="690" y="467"/>
                    </a:cubicBezTo>
                    <a:cubicBezTo>
                      <a:pt x="689" y="468"/>
                      <a:pt x="688" y="469"/>
                      <a:pt x="689" y="470"/>
                    </a:cubicBezTo>
                    <a:cubicBezTo>
                      <a:pt x="689" y="470"/>
                      <a:pt x="689" y="470"/>
                      <a:pt x="691" y="470"/>
                    </a:cubicBezTo>
                    <a:cubicBezTo>
                      <a:pt x="694" y="471"/>
                      <a:pt x="694" y="471"/>
                      <a:pt x="694" y="471"/>
                    </a:cubicBezTo>
                    <a:cubicBezTo>
                      <a:pt x="694" y="474"/>
                      <a:pt x="694" y="474"/>
                      <a:pt x="694" y="474"/>
                    </a:cubicBezTo>
                    <a:cubicBezTo>
                      <a:pt x="694" y="476"/>
                      <a:pt x="695" y="477"/>
                      <a:pt x="696" y="479"/>
                    </a:cubicBezTo>
                    <a:cubicBezTo>
                      <a:pt x="700" y="481"/>
                      <a:pt x="700" y="481"/>
                      <a:pt x="700" y="481"/>
                    </a:cubicBezTo>
                    <a:cubicBezTo>
                      <a:pt x="702" y="482"/>
                      <a:pt x="702" y="482"/>
                      <a:pt x="702" y="482"/>
                    </a:cubicBezTo>
                    <a:cubicBezTo>
                      <a:pt x="706" y="486"/>
                      <a:pt x="709" y="487"/>
                      <a:pt x="713" y="487"/>
                    </a:cubicBezTo>
                    <a:cubicBezTo>
                      <a:pt x="715" y="487"/>
                      <a:pt x="717" y="487"/>
                      <a:pt x="719" y="486"/>
                    </a:cubicBezTo>
                    <a:cubicBezTo>
                      <a:pt x="722" y="486"/>
                      <a:pt x="722" y="486"/>
                      <a:pt x="722" y="486"/>
                    </a:cubicBezTo>
                    <a:cubicBezTo>
                      <a:pt x="726" y="489"/>
                      <a:pt x="726" y="489"/>
                      <a:pt x="726" y="489"/>
                    </a:cubicBezTo>
                    <a:cubicBezTo>
                      <a:pt x="728" y="492"/>
                      <a:pt x="727" y="494"/>
                      <a:pt x="724" y="494"/>
                    </a:cubicBezTo>
                    <a:cubicBezTo>
                      <a:pt x="723" y="494"/>
                      <a:pt x="720" y="495"/>
                      <a:pt x="716" y="497"/>
                    </a:cubicBezTo>
                    <a:cubicBezTo>
                      <a:pt x="712" y="499"/>
                      <a:pt x="710" y="501"/>
                      <a:pt x="708" y="501"/>
                    </a:cubicBezTo>
                    <a:cubicBezTo>
                      <a:pt x="700" y="503"/>
                      <a:pt x="700" y="503"/>
                      <a:pt x="700" y="503"/>
                    </a:cubicBezTo>
                    <a:cubicBezTo>
                      <a:pt x="694" y="510"/>
                      <a:pt x="694" y="510"/>
                      <a:pt x="694" y="510"/>
                    </a:cubicBezTo>
                    <a:cubicBezTo>
                      <a:pt x="691" y="514"/>
                      <a:pt x="689" y="516"/>
                      <a:pt x="688" y="516"/>
                    </a:cubicBezTo>
                    <a:cubicBezTo>
                      <a:pt x="687" y="516"/>
                      <a:pt x="687" y="516"/>
                      <a:pt x="687" y="516"/>
                    </a:cubicBezTo>
                    <a:cubicBezTo>
                      <a:pt x="683" y="510"/>
                      <a:pt x="684" y="504"/>
                      <a:pt x="690" y="496"/>
                    </a:cubicBezTo>
                    <a:cubicBezTo>
                      <a:pt x="695" y="489"/>
                      <a:pt x="695" y="489"/>
                      <a:pt x="695" y="489"/>
                    </a:cubicBezTo>
                    <a:cubicBezTo>
                      <a:pt x="696" y="488"/>
                      <a:pt x="696" y="487"/>
                      <a:pt x="695" y="487"/>
                    </a:cubicBezTo>
                    <a:cubicBezTo>
                      <a:pt x="695" y="487"/>
                      <a:pt x="695" y="487"/>
                      <a:pt x="694" y="488"/>
                    </a:cubicBezTo>
                    <a:cubicBezTo>
                      <a:pt x="689" y="490"/>
                      <a:pt x="684" y="492"/>
                      <a:pt x="682" y="493"/>
                    </a:cubicBezTo>
                    <a:cubicBezTo>
                      <a:pt x="675" y="497"/>
                      <a:pt x="675" y="497"/>
                      <a:pt x="675" y="497"/>
                    </a:cubicBezTo>
                    <a:cubicBezTo>
                      <a:pt x="675" y="496"/>
                      <a:pt x="674" y="496"/>
                      <a:pt x="673" y="496"/>
                    </a:cubicBezTo>
                    <a:cubicBezTo>
                      <a:pt x="670" y="495"/>
                      <a:pt x="670" y="495"/>
                      <a:pt x="670" y="495"/>
                    </a:cubicBezTo>
                    <a:cubicBezTo>
                      <a:pt x="670" y="495"/>
                      <a:pt x="670" y="494"/>
                      <a:pt x="671" y="493"/>
                    </a:cubicBezTo>
                    <a:cubicBezTo>
                      <a:pt x="671" y="491"/>
                      <a:pt x="671" y="491"/>
                      <a:pt x="671" y="491"/>
                    </a:cubicBezTo>
                    <a:cubicBezTo>
                      <a:pt x="671" y="490"/>
                      <a:pt x="670" y="489"/>
                      <a:pt x="668" y="489"/>
                    </a:cubicBezTo>
                    <a:cubicBezTo>
                      <a:pt x="668" y="474"/>
                      <a:pt x="668" y="474"/>
                      <a:pt x="668" y="474"/>
                    </a:cubicBezTo>
                    <a:cubicBezTo>
                      <a:pt x="666" y="469"/>
                      <a:pt x="666" y="469"/>
                      <a:pt x="666" y="469"/>
                    </a:cubicBezTo>
                    <a:cubicBezTo>
                      <a:pt x="664" y="467"/>
                      <a:pt x="664" y="467"/>
                      <a:pt x="664" y="467"/>
                    </a:cubicBezTo>
                    <a:cubicBezTo>
                      <a:pt x="662" y="468"/>
                      <a:pt x="662" y="468"/>
                      <a:pt x="662" y="468"/>
                    </a:cubicBezTo>
                    <a:cubicBezTo>
                      <a:pt x="659" y="469"/>
                      <a:pt x="659" y="469"/>
                      <a:pt x="659" y="469"/>
                    </a:cubicBezTo>
                    <a:cubicBezTo>
                      <a:pt x="655" y="465"/>
                      <a:pt x="655" y="465"/>
                      <a:pt x="655" y="465"/>
                    </a:cubicBezTo>
                    <a:cubicBezTo>
                      <a:pt x="655" y="465"/>
                      <a:pt x="655" y="465"/>
                      <a:pt x="655" y="465"/>
                    </a:cubicBezTo>
                    <a:cubicBezTo>
                      <a:pt x="653" y="465"/>
                      <a:pt x="652" y="467"/>
                      <a:pt x="651" y="470"/>
                    </a:cubicBezTo>
                    <a:cubicBezTo>
                      <a:pt x="641" y="494"/>
                      <a:pt x="641" y="494"/>
                      <a:pt x="641" y="494"/>
                    </a:cubicBezTo>
                    <a:cubicBezTo>
                      <a:pt x="634" y="493"/>
                      <a:pt x="634" y="493"/>
                      <a:pt x="634" y="493"/>
                    </a:cubicBezTo>
                    <a:cubicBezTo>
                      <a:pt x="633" y="494"/>
                      <a:pt x="632" y="496"/>
                      <a:pt x="632" y="498"/>
                    </a:cubicBezTo>
                    <a:cubicBezTo>
                      <a:pt x="601" y="498"/>
                      <a:pt x="601" y="498"/>
                      <a:pt x="601" y="498"/>
                    </a:cubicBezTo>
                    <a:cubicBezTo>
                      <a:pt x="588" y="508"/>
                      <a:pt x="588" y="508"/>
                      <a:pt x="588" y="508"/>
                    </a:cubicBezTo>
                    <a:cubicBezTo>
                      <a:pt x="587" y="514"/>
                      <a:pt x="587" y="514"/>
                      <a:pt x="587" y="514"/>
                    </a:cubicBezTo>
                    <a:cubicBezTo>
                      <a:pt x="586" y="516"/>
                      <a:pt x="585" y="517"/>
                      <a:pt x="583" y="517"/>
                    </a:cubicBezTo>
                    <a:cubicBezTo>
                      <a:pt x="582" y="517"/>
                      <a:pt x="581" y="516"/>
                      <a:pt x="580" y="516"/>
                    </a:cubicBezTo>
                    <a:cubicBezTo>
                      <a:pt x="578" y="516"/>
                      <a:pt x="576" y="515"/>
                      <a:pt x="573" y="515"/>
                    </a:cubicBezTo>
                    <a:cubicBezTo>
                      <a:pt x="570" y="515"/>
                      <a:pt x="566" y="516"/>
                      <a:pt x="563" y="518"/>
                    </a:cubicBezTo>
                    <a:cubicBezTo>
                      <a:pt x="564" y="522"/>
                      <a:pt x="564" y="522"/>
                      <a:pt x="564" y="522"/>
                    </a:cubicBezTo>
                    <a:cubicBezTo>
                      <a:pt x="563" y="527"/>
                      <a:pt x="563" y="527"/>
                      <a:pt x="563" y="527"/>
                    </a:cubicBezTo>
                    <a:cubicBezTo>
                      <a:pt x="546" y="532"/>
                      <a:pt x="546" y="532"/>
                      <a:pt x="546" y="532"/>
                    </a:cubicBezTo>
                    <a:cubicBezTo>
                      <a:pt x="532" y="539"/>
                      <a:pt x="532" y="539"/>
                      <a:pt x="532" y="539"/>
                    </a:cubicBezTo>
                    <a:cubicBezTo>
                      <a:pt x="531" y="539"/>
                      <a:pt x="529" y="539"/>
                      <a:pt x="529" y="537"/>
                    </a:cubicBezTo>
                    <a:cubicBezTo>
                      <a:pt x="527" y="536"/>
                      <a:pt x="527" y="535"/>
                      <a:pt x="527" y="534"/>
                    </a:cubicBezTo>
                    <a:cubicBezTo>
                      <a:pt x="527" y="532"/>
                      <a:pt x="529" y="530"/>
                      <a:pt x="532" y="528"/>
                    </a:cubicBezTo>
                    <a:cubicBezTo>
                      <a:pt x="536" y="519"/>
                      <a:pt x="536" y="519"/>
                      <a:pt x="536" y="519"/>
                    </a:cubicBezTo>
                    <a:cubicBezTo>
                      <a:pt x="535" y="507"/>
                      <a:pt x="535" y="507"/>
                      <a:pt x="535" y="507"/>
                    </a:cubicBezTo>
                    <a:cubicBezTo>
                      <a:pt x="532" y="494"/>
                      <a:pt x="532" y="494"/>
                      <a:pt x="532" y="494"/>
                    </a:cubicBezTo>
                    <a:cubicBezTo>
                      <a:pt x="532" y="492"/>
                      <a:pt x="529" y="490"/>
                      <a:pt x="522" y="487"/>
                    </a:cubicBezTo>
                    <a:cubicBezTo>
                      <a:pt x="521" y="483"/>
                      <a:pt x="521" y="483"/>
                      <a:pt x="521" y="483"/>
                    </a:cubicBezTo>
                    <a:cubicBezTo>
                      <a:pt x="517" y="482"/>
                      <a:pt x="517" y="482"/>
                      <a:pt x="517" y="482"/>
                    </a:cubicBezTo>
                    <a:cubicBezTo>
                      <a:pt x="516" y="480"/>
                      <a:pt x="516" y="480"/>
                      <a:pt x="516" y="480"/>
                    </a:cubicBezTo>
                    <a:cubicBezTo>
                      <a:pt x="512" y="479"/>
                      <a:pt x="512" y="479"/>
                      <a:pt x="512" y="479"/>
                    </a:cubicBezTo>
                    <a:cubicBezTo>
                      <a:pt x="510" y="474"/>
                      <a:pt x="510" y="474"/>
                      <a:pt x="510" y="474"/>
                    </a:cubicBezTo>
                    <a:cubicBezTo>
                      <a:pt x="509" y="472"/>
                      <a:pt x="504" y="469"/>
                      <a:pt x="494" y="463"/>
                    </a:cubicBezTo>
                    <a:cubicBezTo>
                      <a:pt x="484" y="457"/>
                      <a:pt x="479" y="454"/>
                      <a:pt x="477" y="454"/>
                    </a:cubicBezTo>
                    <a:cubicBezTo>
                      <a:pt x="477" y="454"/>
                      <a:pt x="477" y="454"/>
                      <a:pt x="477" y="454"/>
                    </a:cubicBezTo>
                    <a:cubicBezTo>
                      <a:pt x="477" y="454"/>
                      <a:pt x="477" y="454"/>
                      <a:pt x="476" y="454"/>
                    </a:cubicBezTo>
                    <a:cubicBezTo>
                      <a:pt x="475" y="454"/>
                      <a:pt x="473" y="455"/>
                      <a:pt x="470" y="458"/>
                    </a:cubicBezTo>
                    <a:cubicBezTo>
                      <a:pt x="464" y="459"/>
                      <a:pt x="464" y="459"/>
                      <a:pt x="464" y="459"/>
                    </a:cubicBezTo>
                    <a:cubicBezTo>
                      <a:pt x="462" y="457"/>
                      <a:pt x="462" y="457"/>
                      <a:pt x="462" y="457"/>
                    </a:cubicBezTo>
                    <a:cubicBezTo>
                      <a:pt x="456" y="458"/>
                      <a:pt x="456" y="458"/>
                      <a:pt x="456" y="458"/>
                    </a:cubicBezTo>
                    <a:cubicBezTo>
                      <a:pt x="455" y="454"/>
                      <a:pt x="455" y="454"/>
                      <a:pt x="455" y="454"/>
                    </a:cubicBezTo>
                    <a:cubicBezTo>
                      <a:pt x="453" y="456"/>
                      <a:pt x="453" y="456"/>
                      <a:pt x="453" y="456"/>
                    </a:cubicBezTo>
                    <a:cubicBezTo>
                      <a:pt x="449" y="457"/>
                      <a:pt x="449" y="457"/>
                      <a:pt x="449" y="457"/>
                    </a:cubicBezTo>
                    <a:cubicBezTo>
                      <a:pt x="448" y="457"/>
                      <a:pt x="448" y="457"/>
                      <a:pt x="448" y="457"/>
                    </a:cubicBezTo>
                    <a:cubicBezTo>
                      <a:pt x="446" y="457"/>
                      <a:pt x="445" y="456"/>
                      <a:pt x="444" y="454"/>
                    </a:cubicBezTo>
                    <a:cubicBezTo>
                      <a:pt x="442" y="454"/>
                      <a:pt x="442" y="454"/>
                      <a:pt x="442" y="454"/>
                    </a:cubicBezTo>
                    <a:cubicBezTo>
                      <a:pt x="439" y="451"/>
                      <a:pt x="439" y="451"/>
                      <a:pt x="439" y="451"/>
                    </a:cubicBezTo>
                    <a:cubicBezTo>
                      <a:pt x="438" y="450"/>
                      <a:pt x="437" y="450"/>
                      <a:pt x="434" y="450"/>
                    </a:cubicBezTo>
                    <a:cubicBezTo>
                      <a:pt x="428" y="447"/>
                      <a:pt x="428" y="447"/>
                      <a:pt x="428" y="447"/>
                    </a:cubicBezTo>
                    <a:cubicBezTo>
                      <a:pt x="425" y="445"/>
                      <a:pt x="423" y="442"/>
                      <a:pt x="421" y="438"/>
                    </a:cubicBezTo>
                    <a:cubicBezTo>
                      <a:pt x="418" y="437"/>
                      <a:pt x="418" y="437"/>
                      <a:pt x="418" y="437"/>
                    </a:cubicBezTo>
                    <a:cubicBezTo>
                      <a:pt x="420" y="444"/>
                      <a:pt x="420" y="444"/>
                      <a:pt x="420" y="444"/>
                    </a:cubicBezTo>
                    <a:cubicBezTo>
                      <a:pt x="165" y="444"/>
                      <a:pt x="165" y="444"/>
                      <a:pt x="165" y="444"/>
                    </a:cubicBezTo>
                    <a:cubicBezTo>
                      <a:pt x="164" y="444"/>
                      <a:pt x="164" y="444"/>
                      <a:pt x="164" y="444"/>
                    </a:cubicBezTo>
                    <a:cubicBezTo>
                      <a:pt x="162" y="441"/>
                      <a:pt x="162" y="439"/>
                      <a:pt x="162" y="435"/>
                    </a:cubicBezTo>
                    <a:cubicBezTo>
                      <a:pt x="161" y="436"/>
                      <a:pt x="160" y="437"/>
                      <a:pt x="159" y="437"/>
                    </a:cubicBezTo>
                    <a:cubicBezTo>
                      <a:pt x="158" y="437"/>
                      <a:pt x="157" y="437"/>
                      <a:pt x="157" y="436"/>
                    </a:cubicBezTo>
                    <a:cubicBezTo>
                      <a:pt x="155" y="435"/>
                      <a:pt x="155" y="433"/>
                      <a:pt x="155" y="430"/>
                    </a:cubicBezTo>
                    <a:cubicBezTo>
                      <a:pt x="154" y="432"/>
                      <a:pt x="153" y="432"/>
                      <a:pt x="152" y="432"/>
                    </a:cubicBezTo>
                    <a:cubicBezTo>
                      <a:pt x="151" y="432"/>
                      <a:pt x="150" y="432"/>
                      <a:pt x="150" y="431"/>
                    </a:cubicBezTo>
                    <a:cubicBezTo>
                      <a:pt x="147" y="429"/>
                      <a:pt x="146" y="426"/>
                      <a:pt x="147" y="422"/>
                    </a:cubicBezTo>
                    <a:cubicBezTo>
                      <a:pt x="146" y="423"/>
                      <a:pt x="146" y="423"/>
                      <a:pt x="145" y="423"/>
                    </a:cubicBezTo>
                    <a:cubicBezTo>
                      <a:pt x="143" y="423"/>
                      <a:pt x="141" y="422"/>
                      <a:pt x="138" y="421"/>
                    </a:cubicBezTo>
                    <a:cubicBezTo>
                      <a:pt x="134" y="420"/>
                      <a:pt x="132" y="417"/>
                      <a:pt x="131" y="415"/>
                    </a:cubicBezTo>
                    <a:cubicBezTo>
                      <a:pt x="124" y="414"/>
                      <a:pt x="124" y="414"/>
                      <a:pt x="124" y="414"/>
                    </a:cubicBezTo>
                    <a:cubicBezTo>
                      <a:pt x="122" y="413"/>
                      <a:pt x="122" y="410"/>
                      <a:pt x="124" y="406"/>
                    </a:cubicBezTo>
                    <a:cubicBezTo>
                      <a:pt x="124" y="406"/>
                      <a:pt x="123" y="405"/>
                      <a:pt x="122" y="405"/>
                    </a:cubicBezTo>
                    <a:cubicBezTo>
                      <a:pt x="119" y="404"/>
                      <a:pt x="119" y="404"/>
                      <a:pt x="119" y="404"/>
                    </a:cubicBezTo>
                    <a:cubicBezTo>
                      <a:pt x="123" y="400"/>
                      <a:pt x="123" y="400"/>
                      <a:pt x="123" y="400"/>
                    </a:cubicBezTo>
                    <a:cubicBezTo>
                      <a:pt x="126" y="398"/>
                      <a:pt x="126" y="396"/>
                      <a:pt x="126" y="396"/>
                    </a:cubicBezTo>
                    <a:cubicBezTo>
                      <a:pt x="123" y="396"/>
                      <a:pt x="123" y="396"/>
                      <a:pt x="123" y="396"/>
                    </a:cubicBezTo>
                    <a:cubicBezTo>
                      <a:pt x="118" y="394"/>
                      <a:pt x="118" y="394"/>
                      <a:pt x="118" y="394"/>
                    </a:cubicBezTo>
                    <a:cubicBezTo>
                      <a:pt x="119" y="386"/>
                      <a:pt x="119" y="386"/>
                      <a:pt x="119" y="386"/>
                    </a:cubicBezTo>
                    <a:cubicBezTo>
                      <a:pt x="116" y="386"/>
                      <a:pt x="116" y="386"/>
                      <a:pt x="116" y="386"/>
                    </a:cubicBezTo>
                    <a:cubicBezTo>
                      <a:pt x="113" y="385"/>
                      <a:pt x="113" y="385"/>
                      <a:pt x="113" y="385"/>
                    </a:cubicBezTo>
                    <a:cubicBezTo>
                      <a:pt x="112" y="380"/>
                      <a:pt x="112" y="380"/>
                      <a:pt x="112" y="380"/>
                    </a:cubicBezTo>
                    <a:cubicBezTo>
                      <a:pt x="112" y="377"/>
                      <a:pt x="112" y="377"/>
                      <a:pt x="112" y="377"/>
                    </a:cubicBezTo>
                    <a:cubicBezTo>
                      <a:pt x="110" y="375"/>
                      <a:pt x="110" y="375"/>
                      <a:pt x="110" y="375"/>
                    </a:cubicBezTo>
                    <a:cubicBezTo>
                      <a:pt x="110" y="375"/>
                      <a:pt x="110" y="375"/>
                      <a:pt x="110" y="375"/>
                    </a:cubicBezTo>
                    <a:cubicBezTo>
                      <a:pt x="109" y="375"/>
                      <a:pt x="109" y="375"/>
                      <a:pt x="108" y="376"/>
                    </a:cubicBezTo>
                    <a:cubicBezTo>
                      <a:pt x="106" y="378"/>
                      <a:pt x="106" y="378"/>
                      <a:pt x="106" y="378"/>
                    </a:cubicBezTo>
                    <a:cubicBezTo>
                      <a:pt x="104" y="376"/>
                      <a:pt x="104" y="376"/>
                      <a:pt x="104" y="376"/>
                    </a:cubicBezTo>
                    <a:cubicBezTo>
                      <a:pt x="102" y="373"/>
                      <a:pt x="102" y="373"/>
                      <a:pt x="102" y="373"/>
                    </a:cubicBezTo>
                    <a:cubicBezTo>
                      <a:pt x="99" y="372"/>
                      <a:pt x="98" y="370"/>
                      <a:pt x="98" y="365"/>
                    </a:cubicBezTo>
                    <a:cubicBezTo>
                      <a:pt x="99" y="358"/>
                      <a:pt x="99" y="358"/>
                      <a:pt x="99" y="358"/>
                    </a:cubicBezTo>
                    <a:cubicBezTo>
                      <a:pt x="100" y="356"/>
                      <a:pt x="100" y="355"/>
                      <a:pt x="99" y="354"/>
                    </a:cubicBezTo>
                    <a:cubicBezTo>
                      <a:pt x="99" y="348"/>
                      <a:pt x="99" y="348"/>
                      <a:pt x="99" y="348"/>
                    </a:cubicBezTo>
                    <a:cubicBezTo>
                      <a:pt x="99" y="343"/>
                      <a:pt x="99" y="340"/>
                      <a:pt x="98" y="338"/>
                    </a:cubicBezTo>
                    <a:cubicBezTo>
                      <a:pt x="98" y="337"/>
                      <a:pt x="96" y="335"/>
                      <a:pt x="92" y="333"/>
                    </a:cubicBezTo>
                    <a:cubicBezTo>
                      <a:pt x="83" y="327"/>
                      <a:pt x="83" y="327"/>
                      <a:pt x="83" y="327"/>
                    </a:cubicBezTo>
                    <a:cubicBezTo>
                      <a:pt x="81" y="325"/>
                      <a:pt x="79" y="321"/>
                      <a:pt x="76" y="313"/>
                    </a:cubicBezTo>
                    <a:cubicBezTo>
                      <a:pt x="70" y="300"/>
                      <a:pt x="70" y="300"/>
                      <a:pt x="70" y="300"/>
                    </a:cubicBezTo>
                    <a:cubicBezTo>
                      <a:pt x="55" y="282"/>
                      <a:pt x="55" y="282"/>
                      <a:pt x="55" y="282"/>
                    </a:cubicBezTo>
                    <a:cubicBezTo>
                      <a:pt x="53" y="278"/>
                      <a:pt x="53" y="278"/>
                      <a:pt x="53" y="278"/>
                    </a:cubicBezTo>
                    <a:cubicBezTo>
                      <a:pt x="48" y="278"/>
                      <a:pt x="48" y="278"/>
                      <a:pt x="48" y="278"/>
                    </a:cubicBezTo>
                    <a:cubicBezTo>
                      <a:pt x="45" y="278"/>
                      <a:pt x="40" y="283"/>
                      <a:pt x="34" y="291"/>
                    </a:cubicBezTo>
                    <a:cubicBezTo>
                      <a:pt x="27" y="282"/>
                      <a:pt x="27" y="282"/>
                      <a:pt x="27" y="282"/>
                    </a:cubicBezTo>
                    <a:cubicBezTo>
                      <a:pt x="23" y="275"/>
                      <a:pt x="20" y="271"/>
                      <a:pt x="19" y="268"/>
                    </a:cubicBezTo>
                    <a:cubicBezTo>
                      <a:pt x="19" y="267"/>
                      <a:pt x="18" y="265"/>
                      <a:pt x="16" y="265"/>
                    </a:cubicBezTo>
                    <a:cubicBezTo>
                      <a:pt x="15" y="265"/>
                      <a:pt x="15" y="265"/>
                      <a:pt x="14" y="266"/>
                    </a:cubicBezTo>
                    <a:cubicBezTo>
                      <a:pt x="6" y="267"/>
                      <a:pt x="6" y="267"/>
                      <a:pt x="6" y="267"/>
                    </a:cubicBezTo>
                    <a:cubicBezTo>
                      <a:pt x="6" y="267"/>
                      <a:pt x="5" y="267"/>
                      <a:pt x="5" y="267"/>
                    </a:cubicBezTo>
                    <a:cubicBezTo>
                      <a:pt x="2" y="267"/>
                      <a:pt x="0" y="266"/>
                      <a:pt x="0" y="265"/>
                    </a:cubicBezTo>
                    <a:cubicBezTo>
                      <a:pt x="0" y="62"/>
                      <a:pt x="0" y="62"/>
                      <a:pt x="0" y="62"/>
                    </a:cubicBezTo>
                    <a:cubicBezTo>
                      <a:pt x="6" y="63"/>
                      <a:pt x="6" y="63"/>
                      <a:pt x="6" y="63"/>
                    </a:cubicBezTo>
                    <a:cubicBezTo>
                      <a:pt x="7" y="63"/>
                      <a:pt x="7" y="63"/>
                      <a:pt x="7" y="63"/>
                    </a:cubicBezTo>
                    <a:cubicBezTo>
                      <a:pt x="10" y="63"/>
                      <a:pt x="13" y="66"/>
                      <a:pt x="17" y="69"/>
                    </a:cubicBezTo>
                    <a:cubicBezTo>
                      <a:pt x="27" y="77"/>
                      <a:pt x="27" y="77"/>
                      <a:pt x="27" y="77"/>
                    </a:cubicBezTo>
                    <a:cubicBezTo>
                      <a:pt x="41" y="83"/>
                      <a:pt x="41" y="83"/>
                      <a:pt x="41" y="83"/>
                    </a:cubicBezTo>
                    <a:cubicBezTo>
                      <a:pt x="42" y="83"/>
                      <a:pt x="43" y="83"/>
                      <a:pt x="44" y="83"/>
                    </a:cubicBezTo>
                    <a:cubicBezTo>
                      <a:pt x="48" y="83"/>
                      <a:pt x="49" y="81"/>
                      <a:pt x="46" y="76"/>
                    </a:cubicBezTo>
                    <a:cubicBezTo>
                      <a:pt x="43" y="71"/>
                      <a:pt x="46" y="68"/>
                      <a:pt x="54" y="66"/>
                    </a:cubicBezTo>
                    <a:cubicBezTo>
                      <a:pt x="63" y="64"/>
                      <a:pt x="68" y="63"/>
                      <a:pt x="69" y="62"/>
                    </a:cubicBezTo>
                    <a:cubicBezTo>
                      <a:pt x="72" y="59"/>
                      <a:pt x="76" y="56"/>
                      <a:pt x="82" y="53"/>
                    </a:cubicBezTo>
                    <a:cubicBezTo>
                      <a:pt x="95" y="46"/>
                      <a:pt x="95" y="46"/>
                      <a:pt x="95" y="46"/>
                    </a:cubicBezTo>
                    <a:cubicBezTo>
                      <a:pt x="97" y="46"/>
                      <a:pt x="98" y="45"/>
                      <a:pt x="99" y="45"/>
                    </a:cubicBezTo>
                    <a:cubicBezTo>
                      <a:pt x="100" y="45"/>
                      <a:pt x="100" y="46"/>
                      <a:pt x="99" y="48"/>
                    </a:cubicBezTo>
                    <a:cubicBezTo>
                      <a:pt x="97" y="52"/>
                      <a:pt x="95" y="54"/>
                      <a:pt x="92" y="56"/>
                    </a:cubicBezTo>
                    <a:cubicBezTo>
                      <a:pt x="72" y="74"/>
                      <a:pt x="72" y="74"/>
                      <a:pt x="72" y="74"/>
                    </a:cubicBezTo>
                    <a:cubicBezTo>
                      <a:pt x="65" y="78"/>
                      <a:pt x="65" y="78"/>
                      <a:pt x="65" y="78"/>
                    </a:cubicBezTo>
                    <a:cubicBezTo>
                      <a:pt x="64" y="79"/>
                      <a:pt x="65" y="81"/>
                      <a:pt x="67" y="83"/>
                    </a:cubicBezTo>
                    <a:cubicBezTo>
                      <a:pt x="70" y="87"/>
                      <a:pt x="70" y="87"/>
                      <a:pt x="70" y="87"/>
                    </a:cubicBezTo>
                    <a:cubicBezTo>
                      <a:pt x="72" y="91"/>
                      <a:pt x="72" y="91"/>
                      <a:pt x="72" y="91"/>
                    </a:cubicBezTo>
                    <a:cubicBezTo>
                      <a:pt x="73" y="92"/>
                      <a:pt x="73" y="92"/>
                      <a:pt x="74" y="92"/>
                    </a:cubicBezTo>
                    <a:cubicBezTo>
                      <a:pt x="75" y="92"/>
                      <a:pt x="75" y="91"/>
                      <a:pt x="76" y="87"/>
                    </a:cubicBezTo>
                    <a:cubicBezTo>
                      <a:pt x="75" y="84"/>
                      <a:pt x="76" y="81"/>
                      <a:pt x="79" y="78"/>
                    </a:cubicBezTo>
                    <a:cubicBezTo>
                      <a:pt x="81" y="74"/>
                      <a:pt x="83" y="72"/>
                      <a:pt x="86" y="72"/>
                    </a:cubicBezTo>
                    <a:cubicBezTo>
                      <a:pt x="89" y="72"/>
                      <a:pt x="92" y="70"/>
                      <a:pt x="95" y="67"/>
                    </a:cubicBezTo>
                    <a:cubicBezTo>
                      <a:pt x="103" y="61"/>
                      <a:pt x="103" y="61"/>
                      <a:pt x="103" y="61"/>
                    </a:cubicBezTo>
                    <a:cubicBezTo>
                      <a:pt x="104" y="60"/>
                      <a:pt x="107" y="58"/>
                      <a:pt x="113" y="55"/>
                    </a:cubicBezTo>
                    <a:cubicBezTo>
                      <a:pt x="118" y="52"/>
                      <a:pt x="120" y="49"/>
                      <a:pt x="120" y="48"/>
                    </a:cubicBezTo>
                    <a:cubicBezTo>
                      <a:pt x="115" y="38"/>
                      <a:pt x="115" y="38"/>
                      <a:pt x="115" y="38"/>
                    </a:cubicBezTo>
                    <a:cubicBezTo>
                      <a:pt x="115" y="34"/>
                      <a:pt x="115" y="34"/>
                      <a:pt x="115" y="34"/>
                    </a:cubicBezTo>
                    <a:cubicBezTo>
                      <a:pt x="115" y="34"/>
                      <a:pt x="115" y="34"/>
                      <a:pt x="116" y="34"/>
                    </a:cubicBezTo>
                    <a:cubicBezTo>
                      <a:pt x="116" y="34"/>
                      <a:pt x="117" y="34"/>
                      <a:pt x="118" y="35"/>
                    </a:cubicBezTo>
                    <a:cubicBezTo>
                      <a:pt x="119" y="37"/>
                      <a:pt x="121" y="40"/>
                      <a:pt x="123" y="43"/>
                    </a:cubicBezTo>
                    <a:cubicBezTo>
                      <a:pt x="129" y="59"/>
                      <a:pt x="129" y="59"/>
                      <a:pt x="129" y="59"/>
                    </a:cubicBezTo>
                    <a:cubicBezTo>
                      <a:pt x="131" y="65"/>
                      <a:pt x="135" y="68"/>
                      <a:pt x="141" y="68"/>
                    </a:cubicBezTo>
                    <a:cubicBezTo>
                      <a:pt x="142" y="62"/>
                      <a:pt x="144" y="58"/>
                      <a:pt x="147" y="57"/>
                    </a:cubicBezTo>
                    <a:cubicBezTo>
                      <a:pt x="148" y="57"/>
                      <a:pt x="148" y="57"/>
                      <a:pt x="148" y="57"/>
                    </a:cubicBezTo>
                    <a:cubicBezTo>
                      <a:pt x="149" y="57"/>
                      <a:pt x="149" y="57"/>
                      <a:pt x="150" y="57"/>
                    </a:cubicBezTo>
                    <a:cubicBezTo>
                      <a:pt x="150" y="58"/>
                      <a:pt x="150" y="59"/>
                      <a:pt x="149" y="61"/>
                    </a:cubicBezTo>
                    <a:cubicBezTo>
                      <a:pt x="148" y="62"/>
                      <a:pt x="148" y="64"/>
                      <a:pt x="148" y="65"/>
                    </a:cubicBezTo>
                    <a:cubicBezTo>
                      <a:pt x="152" y="67"/>
                      <a:pt x="152" y="67"/>
                      <a:pt x="152" y="67"/>
                    </a:cubicBezTo>
                    <a:cubicBezTo>
                      <a:pt x="153" y="67"/>
                      <a:pt x="153" y="67"/>
                      <a:pt x="153" y="67"/>
                    </a:cubicBezTo>
                    <a:cubicBezTo>
                      <a:pt x="157" y="67"/>
                      <a:pt x="160" y="64"/>
                      <a:pt x="162" y="59"/>
                    </a:cubicBezTo>
                    <a:cubicBezTo>
                      <a:pt x="163" y="57"/>
                      <a:pt x="165" y="55"/>
                      <a:pt x="167" y="55"/>
                    </a:cubicBezTo>
                    <a:cubicBezTo>
                      <a:pt x="169" y="55"/>
                      <a:pt x="171" y="57"/>
                      <a:pt x="175" y="60"/>
                    </a:cubicBezTo>
                    <a:cubicBezTo>
                      <a:pt x="179" y="63"/>
                      <a:pt x="184" y="66"/>
                      <a:pt x="191" y="68"/>
                    </a:cubicBezTo>
                    <a:cubicBezTo>
                      <a:pt x="208" y="74"/>
                      <a:pt x="208" y="74"/>
                      <a:pt x="208" y="74"/>
                    </a:cubicBezTo>
                    <a:cubicBezTo>
                      <a:pt x="216" y="76"/>
                      <a:pt x="221" y="78"/>
                      <a:pt x="225" y="80"/>
                    </a:cubicBezTo>
                    <a:cubicBezTo>
                      <a:pt x="231" y="82"/>
                      <a:pt x="236" y="84"/>
                      <a:pt x="240" y="88"/>
                    </a:cubicBezTo>
                    <a:cubicBezTo>
                      <a:pt x="244" y="91"/>
                      <a:pt x="245" y="93"/>
                      <a:pt x="243" y="94"/>
                    </a:cubicBezTo>
                    <a:cubicBezTo>
                      <a:pt x="238" y="95"/>
                      <a:pt x="235" y="95"/>
                      <a:pt x="234" y="97"/>
                    </a:cubicBezTo>
                    <a:cubicBezTo>
                      <a:pt x="230" y="101"/>
                      <a:pt x="229" y="104"/>
                      <a:pt x="231" y="107"/>
                    </a:cubicBezTo>
                    <a:cubicBezTo>
                      <a:pt x="234" y="108"/>
                      <a:pt x="238" y="110"/>
                      <a:pt x="244" y="110"/>
                    </a:cubicBezTo>
                    <a:cubicBezTo>
                      <a:pt x="262" y="110"/>
                      <a:pt x="262" y="110"/>
                      <a:pt x="262" y="110"/>
                    </a:cubicBezTo>
                    <a:cubicBezTo>
                      <a:pt x="277" y="106"/>
                      <a:pt x="277" y="106"/>
                      <a:pt x="277" y="106"/>
                    </a:cubicBezTo>
                    <a:cubicBezTo>
                      <a:pt x="283" y="107"/>
                      <a:pt x="288" y="108"/>
                      <a:pt x="292" y="111"/>
                    </a:cubicBezTo>
                    <a:cubicBezTo>
                      <a:pt x="296" y="114"/>
                      <a:pt x="298" y="118"/>
                      <a:pt x="298" y="122"/>
                    </a:cubicBezTo>
                    <a:cubicBezTo>
                      <a:pt x="297" y="126"/>
                      <a:pt x="298" y="129"/>
                      <a:pt x="299" y="131"/>
                    </a:cubicBezTo>
                    <a:cubicBezTo>
                      <a:pt x="299" y="132"/>
                      <a:pt x="300" y="132"/>
                      <a:pt x="301" y="132"/>
                    </a:cubicBezTo>
                    <a:cubicBezTo>
                      <a:pt x="302" y="132"/>
                      <a:pt x="302" y="132"/>
                      <a:pt x="303" y="131"/>
                    </a:cubicBezTo>
                    <a:cubicBezTo>
                      <a:pt x="305" y="130"/>
                      <a:pt x="305" y="128"/>
                      <a:pt x="306" y="125"/>
                    </a:cubicBezTo>
                    <a:cubicBezTo>
                      <a:pt x="307" y="122"/>
                      <a:pt x="306" y="118"/>
                      <a:pt x="304" y="113"/>
                    </a:cubicBezTo>
                    <a:cubicBezTo>
                      <a:pt x="301" y="104"/>
                      <a:pt x="305" y="100"/>
                      <a:pt x="315" y="100"/>
                    </a:cubicBezTo>
                    <a:cubicBezTo>
                      <a:pt x="316" y="100"/>
                      <a:pt x="317" y="100"/>
                      <a:pt x="318" y="100"/>
                    </a:cubicBezTo>
                    <a:cubicBezTo>
                      <a:pt x="319" y="98"/>
                      <a:pt x="319" y="98"/>
                      <a:pt x="319" y="98"/>
                    </a:cubicBezTo>
                    <a:cubicBezTo>
                      <a:pt x="322" y="95"/>
                      <a:pt x="322" y="95"/>
                      <a:pt x="322" y="95"/>
                    </a:cubicBezTo>
                    <a:cubicBezTo>
                      <a:pt x="323" y="95"/>
                      <a:pt x="325" y="96"/>
                      <a:pt x="328" y="99"/>
                    </a:cubicBezTo>
                    <a:cubicBezTo>
                      <a:pt x="335" y="102"/>
                      <a:pt x="335" y="102"/>
                      <a:pt x="335" y="102"/>
                    </a:cubicBezTo>
                    <a:cubicBezTo>
                      <a:pt x="346" y="106"/>
                      <a:pt x="346" y="106"/>
                      <a:pt x="346" y="106"/>
                    </a:cubicBezTo>
                    <a:cubicBezTo>
                      <a:pt x="351" y="108"/>
                      <a:pt x="355" y="110"/>
                      <a:pt x="358" y="110"/>
                    </a:cubicBezTo>
                    <a:cubicBezTo>
                      <a:pt x="363" y="109"/>
                      <a:pt x="363" y="109"/>
                      <a:pt x="363" y="109"/>
                    </a:cubicBezTo>
                    <a:cubicBezTo>
                      <a:pt x="367" y="107"/>
                      <a:pt x="367" y="107"/>
                      <a:pt x="367" y="107"/>
                    </a:cubicBezTo>
                    <a:cubicBezTo>
                      <a:pt x="388" y="107"/>
                      <a:pt x="388" y="107"/>
                      <a:pt x="388" y="107"/>
                    </a:cubicBezTo>
                    <a:cubicBezTo>
                      <a:pt x="397" y="112"/>
                      <a:pt x="397" y="112"/>
                      <a:pt x="397" y="112"/>
                    </a:cubicBezTo>
                    <a:cubicBezTo>
                      <a:pt x="401" y="112"/>
                      <a:pt x="402" y="111"/>
                      <a:pt x="401" y="108"/>
                    </a:cubicBezTo>
                    <a:cubicBezTo>
                      <a:pt x="400" y="105"/>
                      <a:pt x="397" y="103"/>
                      <a:pt x="391" y="101"/>
                    </a:cubicBezTo>
                    <a:cubicBezTo>
                      <a:pt x="388" y="100"/>
                      <a:pt x="386" y="98"/>
                      <a:pt x="387" y="97"/>
                    </a:cubicBezTo>
                    <a:cubicBezTo>
                      <a:pt x="394" y="95"/>
                      <a:pt x="394" y="95"/>
                      <a:pt x="394" y="95"/>
                    </a:cubicBezTo>
                    <a:cubicBezTo>
                      <a:pt x="403" y="97"/>
                      <a:pt x="403" y="97"/>
                      <a:pt x="403" y="97"/>
                    </a:cubicBezTo>
                    <a:cubicBezTo>
                      <a:pt x="407" y="98"/>
                      <a:pt x="408" y="100"/>
                      <a:pt x="409" y="102"/>
                    </a:cubicBezTo>
                    <a:cubicBezTo>
                      <a:pt x="408" y="114"/>
                      <a:pt x="408" y="114"/>
                      <a:pt x="408" y="114"/>
                    </a:cubicBezTo>
                    <a:cubicBezTo>
                      <a:pt x="407" y="120"/>
                      <a:pt x="410" y="123"/>
                      <a:pt x="414" y="125"/>
                    </a:cubicBezTo>
                    <a:cubicBezTo>
                      <a:pt x="414" y="125"/>
                      <a:pt x="414" y="125"/>
                      <a:pt x="415" y="125"/>
                    </a:cubicBezTo>
                    <a:cubicBezTo>
                      <a:pt x="417" y="125"/>
                      <a:pt x="418" y="123"/>
                      <a:pt x="418" y="118"/>
                    </a:cubicBezTo>
                    <a:cubicBezTo>
                      <a:pt x="418" y="111"/>
                      <a:pt x="418" y="111"/>
                      <a:pt x="418" y="111"/>
                    </a:cubicBezTo>
                    <a:cubicBezTo>
                      <a:pt x="417" y="109"/>
                      <a:pt x="418" y="108"/>
                      <a:pt x="418" y="107"/>
                    </a:cubicBezTo>
                    <a:cubicBezTo>
                      <a:pt x="419" y="104"/>
                      <a:pt x="422" y="101"/>
                      <a:pt x="426" y="97"/>
                    </a:cubicBezTo>
                    <a:cubicBezTo>
                      <a:pt x="429" y="93"/>
                      <a:pt x="432" y="90"/>
                      <a:pt x="432" y="86"/>
                    </a:cubicBezTo>
                    <a:cubicBezTo>
                      <a:pt x="432" y="84"/>
                      <a:pt x="431" y="82"/>
                      <a:pt x="427" y="79"/>
                    </a:cubicBezTo>
                    <a:cubicBezTo>
                      <a:pt x="424" y="77"/>
                      <a:pt x="424" y="77"/>
                      <a:pt x="424" y="77"/>
                    </a:cubicBezTo>
                    <a:cubicBezTo>
                      <a:pt x="424" y="76"/>
                      <a:pt x="424" y="76"/>
                      <a:pt x="426" y="75"/>
                    </a:cubicBezTo>
                    <a:cubicBezTo>
                      <a:pt x="434" y="75"/>
                      <a:pt x="434" y="75"/>
                      <a:pt x="434" y="75"/>
                    </a:cubicBezTo>
                    <a:cubicBezTo>
                      <a:pt x="435" y="75"/>
                      <a:pt x="436" y="74"/>
                      <a:pt x="437" y="71"/>
                    </a:cubicBezTo>
                    <a:cubicBezTo>
                      <a:pt x="438" y="68"/>
                      <a:pt x="437" y="65"/>
                      <a:pt x="433" y="63"/>
                    </a:cubicBezTo>
                    <a:cubicBezTo>
                      <a:pt x="431" y="62"/>
                      <a:pt x="427" y="60"/>
                      <a:pt x="420" y="57"/>
                    </a:cubicBezTo>
                    <a:cubicBezTo>
                      <a:pt x="407" y="52"/>
                      <a:pt x="407" y="52"/>
                      <a:pt x="407" y="52"/>
                    </a:cubicBezTo>
                    <a:cubicBezTo>
                      <a:pt x="403" y="48"/>
                      <a:pt x="403" y="46"/>
                      <a:pt x="405" y="42"/>
                    </a:cubicBezTo>
                    <a:cubicBezTo>
                      <a:pt x="407" y="40"/>
                      <a:pt x="407" y="40"/>
                      <a:pt x="407" y="40"/>
                    </a:cubicBezTo>
                    <a:cubicBezTo>
                      <a:pt x="409" y="39"/>
                      <a:pt x="409" y="38"/>
                      <a:pt x="409" y="36"/>
                    </a:cubicBezTo>
                    <a:cubicBezTo>
                      <a:pt x="406" y="33"/>
                      <a:pt x="406" y="33"/>
                      <a:pt x="406" y="33"/>
                    </a:cubicBezTo>
                    <a:cubicBezTo>
                      <a:pt x="404" y="31"/>
                      <a:pt x="403" y="30"/>
                      <a:pt x="403" y="29"/>
                    </a:cubicBezTo>
                    <a:cubicBezTo>
                      <a:pt x="403" y="26"/>
                      <a:pt x="404" y="23"/>
                      <a:pt x="405" y="19"/>
                    </a:cubicBezTo>
                    <a:cubicBezTo>
                      <a:pt x="407" y="16"/>
                      <a:pt x="409" y="14"/>
                      <a:pt x="411" y="14"/>
                    </a:cubicBezTo>
                    <a:cubicBezTo>
                      <a:pt x="413" y="16"/>
                      <a:pt x="413" y="16"/>
                      <a:pt x="413" y="16"/>
                    </a:cubicBezTo>
                    <a:cubicBezTo>
                      <a:pt x="413" y="17"/>
                      <a:pt x="414" y="17"/>
                      <a:pt x="415" y="17"/>
                    </a:cubicBezTo>
                    <a:cubicBezTo>
                      <a:pt x="415" y="17"/>
                      <a:pt x="415" y="17"/>
                      <a:pt x="415" y="17"/>
                    </a:cubicBezTo>
                    <a:cubicBezTo>
                      <a:pt x="413" y="6"/>
                      <a:pt x="413" y="6"/>
                      <a:pt x="413" y="6"/>
                    </a:cubicBezTo>
                    <a:cubicBezTo>
                      <a:pt x="413" y="3"/>
                      <a:pt x="414" y="1"/>
                      <a:pt x="416" y="0"/>
                    </a:cubicBezTo>
                    <a:cubicBezTo>
                      <a:pt x="422" y="0"/>
                      <a:pt x="422" y="0"/>
                      <a:pt x="422" y="0"/>
                    </a:cubicBezTo>
                    <a:moveTo>
                      <a:pt x="422" y="1"/>
                    </a:moveTo>
                    <a:cubicBezTo>
                      <a:pt x="417" y="2"/>
                      <a:pt x="417" y="2"/>
                      <a:pt x="417" y="2"/>
                    </a:cubicBezTo>
                    <a:cubicBezTo>
                      <a:pt x="415" y="2"/>
                      <a:pt x="414" y="3"/>
                      <a:pt x="414" y="5"/>
                    </a:cubicBezTo>
                    <a:cubicBezTo>
                      <a:pt x="417" y="16"/>
                      <a:pt x="417" y="16"/>
                      <a:pt x="417" y="16"/>
                    </a:cubicBezTo>
                    <a:cubicBezTo>
                      <a:pt x="417" y="17"/>
                      <a:pt x="417" y="17"/>
                      <a:pt x="417" y="17"/>
                    </a:cubicBezTo>
                    <a:cubicBezTo>
                      <a:pt x="416" y="18"/>
                      <a:pt x="416" y="18"/>
                      <a:pt x="416" y="18"/>
                    </a:cubicBezTo>
                    <a:cubicBezTo>
                      <a:pt x="416" y="18"/>
                      <a:pt x="415" y="18"/>
                      <a:pt x="415" y="18"/>
                    </a:cubicBezTo>
                    <a:cubicBezTo>
                      <a:pt x="414" y="18"/>
                      <a:pt x="413" y="18"/>
                      <a:pt x="412" y="16"/>
                    </a:cubicBezTo>
                    <a:cubicBezTo>
                      <a:pt x="410" y="15"/>
                      <a:pt x="410" y="15"/>
                      <a:pt x="410" y="15"/>
                    </a:cubicBezTo>
                    <a:cubicBezTo>
                      <a:pt x="410" y="15"/>
                      <a:pt x="408" y="16"/>
                      <a:pt x="407" y="20"/>
                    </a:cubicBezTo>
                    <a:cubicBezTo>
                      <a:pt x="405" y="24"/>
                      <a:pt x="404" y="27"/>
                      <a:pt x="405" y="29"/>
                    </a:cubicBezTo>
                    <a:cubicBezTo>
                      <a:pt x="405" y="29"/>
                      <a:pt x="405" y="29"/>
                      <a:pt x="405" y="29"/>
                    </a:cubicBezTo>
                    <a:cubicBezTo>
                      <a:pt x="405" y="29"/>
                      <a:pt x="405" y="29"/>
                      <a:pt x="405" y="29"/>
                    </a:cubicBezTo>
                    <a:cubicBezTo>
                      <a:pt x="405" y="30"/>
                      <a:pt x="405" y="31"/>
                      <a:pt x="407" y="32"/>
                    </a:cubicBezTo>
                    <a:cubicBezTo>
                      <a:pt x="410" y="35"/>
                      <a:pt x="410" y="35"/>
                      <a:pt x="410" y="35"/>
                    </a:cubicBezTo>
                    <a:cubicBezTo>
                      <a:pt x="411" y="36"/>
                      <a:pt x="411" y="36"/>
                      <a:pt x="411" y="36"/>
                    </a:cubicBezTo>
                    <a:cubicBezTo>
                      <a:pt x="411" y="36"/>
                      <a:pt x="411" y="36"/>
                      <a:pt x="411" y="36"/>
                    </a:cubicBezTo>
                    <a:cubicBezTo>
                      <a:pt x="411" y="38"/>
                      <a:pt x="410" y="40"/>
                      <a:pt x="408" y="41"/>
                    </a:cubicBezTo>
                    <a:cubicBezTo>
                      <a:pt x="406" y="43"/>
                      <a:pt x="406" y="43"/>
                      <a:pt x="406" y="43"/>
                    </a:cubicBezTo>
                    <a:cubicBezTo>
                      <a:pt x="404" y="45"/>
                      <a:pt x="404" y="47"/>
                      <a:pt x="408" y="50"/>
                    </a:cubicBezTo>
                    <a:cubicBezTo>
                      <a:pt x="420" y="56"/>
                      <a:pt x="420" y="56"/>
                      <a:pt x="420" y="56"/>
                    </a:cubicBezTo>
                    <a:cubicBezTo>
                      <a:pt x="428" y="59"/>
                      <a:pt x="432" y="60"/>
                      <a:pt x="434" y="62"/>
                    </a:cubicBezTo>
                    <a:cubicBezTo>
                      <a:pt x="439" y="65"/>
                      <a:pt x="440" y="69"/>
                      <a:pt x="439" y="72"/>
                    </a:cubicBezTo>
                    <a:cubicBezTo>
                      <a:pt x="438" y="74"/>
                      <a:pt x="436" y="76"/>
                      <a:pt x="434" y="76"/>
                    </a:cubicBezTo>
                    <a:cubicBezTo>
                      <a:pt x="427" y="77"/>
                      <a:pt x="427" y="77"/>
                      <a:pt x="427" y="77"/>
                    </a:cubicBezTo>
                    <a:cubicBezTo>
                      <a:pt x="426" y="77"/>
                      <a:pt x="426" y="77"/>
                      <a:pt x="426" y="77"/>
                    </a:cubicBezTo>
                    <a:cubicBezTo>
                      <a:pt x="428" y="78"/>
                      <a:pt x="428" y="78"/>
                      <a:pt x="428" y="78"/>
                    </a:cubicBezTo>
                    <a:cubicBezTo>
                      <a:pt x="432" y="81"/>
                      <a:pt x="434" y="83"/>
                      <a:pt x="433" y="87"/>
                    </a:cubicBezTo>
                    <a:cubicBezTo>
                      <a:pt x="433" y="91"/>
                      <a:pt x="430" y="95"/>
                      <a:pt x="427" y="98"/>
                    </a:cubicBezTo>
                    <a:cubicBezTo>
                      <a:pt x="427" y="98"/>
                      <a:pt x="427" y="98"/>
                      <a:pt x="427" y="98"/>
                    </a:cubicBezTo>
                    <a:cubicBezTo>
                      <a:pt x="427" y="98"/>
                      <a:pt x="427" y="98"/>
                      <a:pt x="427" y="98"/>
                    </a:cubicBezTo>
                    <a:cubicBezTo>
                      <a:pt x="423" y="102"/>
                      <a:pt x="420" y="105"/>
                      <a:pt x="419" y="107"/>
                    </a:cubicBezTo>
                    <a:cubicBezTo>
                      <a:pt x="419" y="107"/>
                      <a:pt x="419" y="108"/>
                      <a:pt x="419" y="108"/>
                    </a:cubicBezTo>
                    <a:cubicBezTo>
                      <a:pt x="419" y="109"/>
                      <a:pt x="419" y="110"/>
                      <a:pt x="419" y="111"/>
                    </a:cubicBezTo>
                    <a:cubicBezTo>
                      <a:pt x="419" y="111"/>
                      <a:pt x="419" y="111"/>
                      <a:pt x="419" y="111"/>
                    </a:cubicBezTo>
                    <a:cubicBezTo>
                      <a:pt x="419" y="111"/>
                      <a:pt x="419" y="111"/>
                      <a:pt x="419" y="111"/>
                    </a:cubicBezTo>
                    <a:cubicBezTo>
                      <a:pt x="419" y="118"/>
                      <a:pt x="419" y="118"/>
                      <a:pt x="419" y="118"/>
                    </a:cubicBezTo>
                    <a:cubicBezTo>
                      <a:pt x="419" y="124"/>
                      <a:pt x="418" y="126"/>
                      <a:pt x="415" y="126"/>
                    </a:cubicBezTo>
                    <a:cubicBezTo>
                      <a:pt x="414" y="126"/>
                      <a:pt x="414" y="126"/>
                      <a:pt x="413" y="126"/>
                    </a:cubicBezTo>
                    <a:cubicBezTo>
                      <a:pt x="413" y="126"/>
                      <a:pt x="413" y="126"/>
                      <a:pt x="413" y="126"/>
                    </a:cubicBezTo>
                    <a:cubicBezTo>
                      <a:pt x="413" y="126"/>
                      <a:pt x="413" y="126"/>
                      <a:pt x="413" y="126"/>
                    </a:cubicBezTo>
                    <a:cubicBezTo>
                      <a:pt x="408" y="124"/>
                      <a:pt x="406" y="120"/>
                      <a:pt x="406" y="114"/>
                    </a:cubicBezTo>
                    <a:cubicBezTo>
                      <a:pt x="407" y="102"/>
                      <a:pt x="407" y="102"/>
                      <a:pt x="407" y="102"/>
                    </a:cubicBezTo>
                    <a:cubicBezTo>
                      <a:pt x="407" y="101"/>
                      <a:pt x="406" y="99"/>
                      <a:pt x="403" y="98"/>
                    </a:cubicBezTo>
                    <a:cubicBezTo>
                      <a:pt x="394" y="97"/>
                      <a:pt x="394" y="97"/>
                      <a:pt x="394" y="97"/>
                    </a:cubicBezTo>
                    <a:cubicBezTo>
                      <a:pt x="389" y="98"/>
                      <a:pt x="389" y="98"/>
                      <a:pt x="389" y="98"/>
                    </a:cubicBezTo>
                    <a:cubicBezTo>
                      <a:pt x="389" y="98"/>
                      <a:pt x="390" y="99"/>
                      <a:pt x="391" y="99"/>
                    </a:cubicBezTo>
                    <a:cubicBezTo>
                      <a:pt x="398" y="102"/>
                      <a:pt x="401" y="105"/>
                      <a:pt x="402" y="108"/>
                    </a:cubicBezTo>
                    <a:cubicBezTo>
                      <a:pt x="403" y="110"/>
                      <a:pt x="403" y="111"/>
                      <a:pt x="402" y="112"/>
                    </a:cubicBezTo>
                    <a:cubicBezTo>
                      <a:pt x="401" y="113"/>
                      <a:pt x="400" y="114"/>
                      <a:pt x="397" y="114"/>
                    </a:cubicBezTo>
                    <a:cubicBezTo>
                      <a:pt x="397" y="114"/>
                      <a:pt x="397" y="114"/>
                      <a:pt x="397" y="114"/>
                    </a:cubicBezTo>
                    <a:cubicBezTo>
                      <a:pt x="396" y="114"/>
                      <a:pt x="396" y="114"/>
                      <a:pt x="396" y="114"/>
                    </a:cubicBezTo>
                    <a:cubicBezTo>
                      <a:pt x="387" y="109"/>
                      <a:pt x="387" y="109"/>
                      <a:pt x="387" y="109"/>
                    </a:cubicBezTo>
                    <a:cubicBezTo>
                      <a:pt x="367" y="109"/>
                      <a:pt x="367" y="109"/>
                      <a:pt x="367" y="109"/>
                    </a:cubicBezTo>
                    <a:cubicBezTo>
                      <a:pt x="363" y="110"/>
                      <a:pt x="363" y="110"/>
                      <a:pt x="363" y="110"/>
                    </a:cubicBezTo>
                    <a:cubicBezTo>
                      <a:pt x="363" y="110"/>
                      <a:pt x="363" y="110"/>
                      <a:pt x="363" y="110"/>
                    </a:cubicBezTo>
                    <a:cubicBezTo>
                      <a:pt x="363" y="110"/>
                      <a:pt x="363" y="110"/>
                      <a:pt x="363" y="110"/>
                    </a:cubicBezTo>
                    <a:cubicBezTo>
                      <a:pt x="358" y="111"/>
                      <a:pt x="358" y="111"/>
                      <a:pt x="358" y="111"/>
                    </a:cubicBezTo>
                    <a:cubicBezTo>
                      <a:pt x="358" y="111"/>
                      <a:pt x="358" y="111"/>
                      <a:pt x="358" y="111"/>
                    </a:cubicBezTo>
                    <a:cubicBezTo>
                      <a:pt x="358" y="111"/>
                      <a:pt x="358" y="111"/>
                      <a:pt x="358" y="111"/>
                    </a:cubicBezTo>
                    <a:cubicBezTo>
                      <a:pt x="355" y="111"/>
                      <a:pt x="351" y="110"/>
                      <a:pt x="346" y="107"/>
                    </a:cubicBezTo>
                    <a:cubicBezTo>
                      <a:pt x="334" y="103"/>
                      <a:pt x="334" y="103"/>
                      <a:pt x="334" y="103"/>
                    </a:cubicBezTo>
                    <a:cubicBezTo>
                      <a:pt x="334" y="103"/>
                      <a:pt x="334" y="103"/>
                      <a:pt x="334" y="103"/>
                    </a:cubicBezTo>
                    <a:cubicBezTo>
                      <a:pt x="334" y="103"/>
                      <a:pt x="334" y="103"/>
                      <a:pt x="334" y="103"/>
                    </a:cubicBezTo>
                    <a:cubicBezTo>
                      <a:pt x="327" y="100"/>
                      <a:pt x="327" y="100"/>
                      <a:pt x="327" y="100"/>
                    </a:cubicBezTo>
                    <a:cubicBezTo>
                      <a:pt x="327" y="100"/>
                      <a:pt x="327" y="100"/>
                      <a:pt x="327" y="100"/>
                    </a:cubicBezTo>
                    <a:cubicBezTo>
                      <a:pt x="327" y="100"/>
                      <a:pt x="327" y="100"/>
                      <a:pt x="327" y="100"/>
                    </a:cubicBezTo>
                    <a:cubicBezTo>
                      <a:pt x="325" y="98"/>
                      <a:pt x="323" y="97"/>
                      <a:pt x="322" y="97"/>
                    </a:cubicBezTo>
                    <a:cubicBezTo>
                      <a:pt x="320" y="99"/>
                      <a:pt x="320" y="99"/>
                      <a:pt x="320" y="99"/>
                    </a:cubicBezTo>
                    <a:cubicBezTo>
                      <a:pt x="319" y="101"/>
                      <a:pt x="319" y="101"/>
                      <a:pt x="319" y="101"/>
                    </a:cubicBezTo>
                    <a:cubicBezTo>
                      <a:pt x="318" y="102"/>
                      <a:pt x="318" y="102"/>
                      <a:pt x="318" y="102"/>
                    </a:cubicBezTo>
                    <a:cubicBezTo>
                      <a:pt x="318" y="102"/>
                      <a:pt x="318" y="102"/>
                      <a:pt x="318" y="102"/>
                    </a:cubicBezTo>
                    <a:cubicBezTo>
                      <a:pt x="317" y="102"/>
                      <a:pt x="316" y="102"/>
                      <a:pt x="315" y="102"/>
                    </a:cubicBezTo>
                    <a:cubicBezTo>
                      <a:pt x="310" y="102"/>
                      <a:pt x="307" y="103"/>
                      <a:pt x="305" y="105"/>
                    </a:cubicBezTo>
                    <a:cubicBezTo>
                      <a:pt x="304" y="106"/>
                      <a:pt x="304" y="109"/>
                      <a:pt x="305" y="112"/>
                    </a:cubicBezTo>
                    <a:cubicBezTo>
                      <a:pt x="308" y="117"/>
                      <a:pt x="308" y="122"/>
                      <a:pt x="308" y="125"/>
                    </a:cubicBezTo>
                    <a:cubicBezTo>
                      <a:pt x="307" y="128"/>
                      <a:pt x="306" y="131"/>
                      <a:pt x="304" y="132"/>
                    </a:cubicBezTo>
                    <a:cubicBezTo>
                      <a:pt x="304" y="133"/>
                      <a:pt x="304" y="133"/>
                      <a:pt x="304" y="133"/>
                    </a:cubicBezTo>
                    <a:cubicBezTo>
                      <a:pt x="304" y="133"/>
                      <a:pt x="304" y="133"/>
                      <a:pt x="304" y="133"/>
                    </a:cubicBezTo>
                    <a:cubicBezTo>
                      <a:pt x="303" y="133"/>
                      <a:pt x="302" y="133"/>
                      <a:pt x="301" y="133"/>
                    </a:cubicBezTo>
                    <a:cubicBezTo>
                      <a:pt x="300" y="133"/>
                      <a:pt x="298" y="133"/>
                      <a:pt x="297" y="132"/>
                    </a:cubicBezTo>
                    <a:cubicBezTo>
                      <a:pt x="297" y="132"/>
                      <a:pt x="297" y="132"/>
                      <a:pt x="297" y="132"/>
                    </a:cubicBezTo>
                    <a:cubicBezTo>
                      <a:pt x="297" y="131"/>
                      <a:pt x="297" y="131"/>
                      <a:pt x="297" y="131"/>
                    </a:cubicBezTo>
                    <a:cubicBezTo>
                      <a:pt x="296" y="130"/>
                      <a:pt x="295" y="127"/>
                      <a:pt x="297" y="122"/>
                    </a:cubicBezTo>
                    <a:cubicBezTo>
                      <a:pt x="297" y="118"/>
                      <a:pt x="295" y="115"/>
                      <a:pt x="291" y="112"/>
                    </a:cubicBezTo>
                    <a:cubicBezTo>
                      <a:pt x="288" y="110"/>
                      <a:pt x="283" y="108"/>
                      <a:pt x="277" y="108"/>
                    </a:cubicBezTo>
                    <a:cubicBezTo>
                      <a:pt x="263" y="111"/>
                      <a:pt x="263" y="111"/>
                      <a:pt x="263" y="111"/>
                    </a:cubicBezTo>
                    <a:cubicBezTo>
                      <a:pt x="262" y="111"/>
                      <a:pt x="262" y="111"/>
                      <a:pt x="262" y="111"/>
                    </a:cubicBezTo>
                    <a:cubicBezTo>
                      <a:pt x="262" y="111"/>
                      <a:pt x="262" y="111"/>
                      <a:pt x="262" y="111"/>
                    </a:cubicBezTo>
                    <a:cubicBezTo>
                      <a:pt x="244" y="111"/>
                      <a:pt x="244" y="111"/>
                      <a:pt x="244" y="111"/>
                    </a:cubicBezTo>
                    <a:cubicBezTo>
                      <a:pt x="238" y="111"/>
                      <a:pt x="233" y="110"/>
                      <a:pt x="231" y="108"/>
                    </a:cubicBezTo>
                    <a:cubicBezTo>
                      <a:pt x="230" y="107"/>
                      <a:pt x="230" y="107"/>
                      <a:pt x="230" y="107"/>
                    </a:cubicBezTo>
                    <a:cubicBezTo>
                      <a:pt x="230" y="107"/>
                      <a:pt x="230" y="107"/>
                      <a:pt x="230" y="107"/>
                    </a:cubicBezTo>
                    <a:cubicBezTo>
                      <a:pt x="228" y="104"/>
                      <a:pt x="229" y="100"/>
                      <a:pt x="233" y="96"/>
                    </a:cubicBezTo>
                    <a:cubicBezTo>
                      <a:pt x="234" y="94"/>
                      <a:pt x="237" y="94"/>
                      <a:pt x="242" y="93"/>
                    </a:cubicBezTo>
                    <a:cubicBezTo>
                      <a:pt x="242" y="93"/>
                      <a:pt x="243" y="93"/>
                      <a:pt x="243" y="93"/>
                    </a:cubicBezTo>
                    <a:cubicBezTo>
                      <a:pt x="243" y="93"/>
                      <a:pt x="243" y="91"/>
                      <a:pt x="239" y="89"/>
                    </a:cubicBezTo>
                    <a:cubicBezTo>
                      <a:pt x="235" y="86"/>
                      <a:pt x="231" y="83"/>
                      <a:pt x="224" y="81"/>
                    </a:cubicBezTo>
                    <a:cubicBezTo>
                      <a:pt x="221" y="79"/>
                      <a:pt x="215" y="77"/>
                      <a:pt x="208" y="76"/>
                    </a:cubicBezTo>
                    <a:cubicBezTo>
                      <a:pt x="208" y="76"/>
                      <a:pt x="208" y="76"/>
                      <a:pt x="208" y="76"/>
                    </a:cubicBezTo>
                    <a:cubicBezTo>
                      <a:pt x="208" y="76"/>
                      <a:pt x="208" y="76"/>
                      <a:pt x="208" y="76"/>
                    </a:cubicBezTo>
                    <a:cubicBezTo>
                      <a:pt x="190" y="70"/>
                      <a:pt x="190" y="70"/>
                      <a:pt x="190" y="70"/>
                    </a:cubicBezTo>
                    <a:cubicBezTo>
                      <a:pt x="183" y="67"/>
                      <a:pt x="178" y="64"/>
                      <a:pt x="174" y="61"/>
                    </a:cubicBezTo>
                    <a:cubicBezTo>
                      <a:pt x="170" y="57"/>
                      <a:pt x="168" y="57"/>
                      <a:pt x="167" y="57"/>
                    </a:cubicBezTo>
                    <a:cubicBezTo>
                      <a:pt x="166" y="57"/>
                      <a:pt x="164" y="57"/>
                      <a:pt x="164" y="60"/>
                    </a:cubicBezTo>
                    <a:cubicBezTo>
                      <a:pt x="161" y="66"/>
                      <a:pt x="158" y="69"/>
                      <a:pt x="153" y="69"/>
                    </a:cubicBezTo>
                    <a:cubicBezTo>
                      <a:pt x="153" y="69"/>
                      <a:pt x="152" y="68"/>
                      <a:pt x="152" y="68"/>
                    </a:cubicBezTo>
                    <a:cubicBezTo>
                      <a:pt x="152" y="68"/>
                      <a:pt x="152" y="68"/>
                      <a:pt x="152" y="68"/>
                    </a:cubicBezTo>
                    <a:cubicBezTo>
                      <a:pt x="152" y="68"/>
                      <a:pt x="152" y="68"/>
                      <a:pt x="152" y="68"/>
                    </a:cubicBezTo>
                    <a:cubicBezTo>
                      <a:pt x="148" y="66"/>
                      <a:pt x="148" y="66"/>
                      <a:pt x="148" y="66"/>
                    </a:cubicBezTo>
                    <a:cubicBezTo>
                      <a:pt x="147" y="66"/>
                      <a:pt x="147" y="66"/>
                      <a:pt x="147" y="66"/>
                    </a:cubicBezTo>
                    <a:cubicBezTo>
                      <a:pt x="147" y="66"/>
                      <a:pt x="147" y="66"/>
                      <a:pt x="147" y="66"/>
                    </a:cubicBezTo>
                    <a:cubicBezTo>
                      <a:pt x="146" y="64"/>
                      <a:pt x="146" y="62"/>
                      <a:pt x="148" y="60"/>
                    </a:cubicBezTo>
                    <a:cubicBezTo>
                      <a:pt x="148" y="58"/>
                      <a:pt x="148" y="58"/>
                      <a:pt x="148" y="58"/>
                    </a:cubicBezTo>
                    <a:cubicBezTo>
                      <a:pt x="148" y="58"/>
                      <a:pt x="148" y="58"/>
                      <a:pt x="148" y="58"/>
                    </a:cubicBezTo>
                    <a:cubicBezTo>
                      <a:pt x="148" y="58"/>
                      <a:pt x="148" y="58"/>
                      <a:pt x="148" y="58"/>
                    </a:cubicBezTo>
                    <a:cubicBezTo>
                      <a:pt x="145" y="59"/>
                      <a:pt x="144" y="63"/>
                      <a:pt x="143" y="69"/>
                    </a:cubicBezTo>
                    <a:cubicBezTo>
                      <a:pt x="142" y="70"/>
                      <a:pt x="142" y="70"/>
                      <a:pt x="142" y="70"/>
                    </a:cubicBezTo>
                    <a:cubicBezTo>
                      <a:pt x="141" y="70"/>
                      <a:pt x="141" y="70"/>
                      <a:pt x="141" y="70"/>
                    </a:cubicBezTo>
                    <a:cubicBezTo>
                      <a:pt x="135" y="69"/>
                      <a:pt x="130" y="66"/>
                      <a:pt x="128" y="60"/>
                    </a:cubicBezTo>
                    <a:cubicBezTo>
                      <a:pt x="122" y="44"/>
                      <a:pt x="122" y="44"/>
                      <a:pt x="122" y="44"/>
                    </a:cubicBezTo>
                    <a:cubicBezTo>
                      <a:pt x="120" y="41"/>
                      <a:pt x="119" y="39"/>
                      <a:pt x="117" y="37"/>
                    </a:cubicBezTo>
                    <a:cubicBezTo>
                      <a:pt x="117" y="36"/>
                      <a:pt x="117" y="36"/>
                      <a:pt x="117" y="36"/>
                    </a:cubicBezTo>
                    <a:cubicBezTo>
                      <a:pt x="117" y="36"/>
                      <a:pt x="117" y="36"/>
                      <a:pt x="116" y="36"/>
                    </a:cubicBezTo>
                    <a:cubicBezTo>
                      <a:pt x="116" y="38"/>
                      <a:pt x="116" y="38"/>
                      <a:pt x="116" y="38"/>
                    </a:cubicBezTo>
                    <a:cubicBezTo>
                      <a:pt x="121" y="47"/>
                      <a:pt x="121" y="47"/>
                      <a:pt x="121" y="47"/>
                    </a:cubicBezTo>
                    <a:cubicBezTo>
                      <a:pt x="122" y="49"/>
                      <a:pt x="120" y="52"/>
                      <a:pt x="114" y="56"/>
                    </a:cubicBezTo>
                    <a:cubicBezTo>
                      <a:pt x="107" y="59"/>
                      <a:pt x="104" y="61"/>
                      <a:pt x="104" y="62"/>
                    </a:cubicBezTo>
                    <a:cubicBezTo>
                      <a:pt x="95" y="69"/>
                      <a:pt x="95" y="69"/>
                      <a:pt x="95" y="69"/>
                    </a:cubicBezTo>
                    <a:cubicBezTo>
                      <a:pt x="93" y="71"/>
                      <a:pt x="89" y="73"/>
                      <a:pt x="86" y="73"/>
                    </a:cubicBezTo>
                    <a:cubicBezTo>
                      <a:pt x="84" y="74"/>
                      <a:pt x="82" y="76"/>
                      <a:pt x="80" y="79"/>
                    </a:cubicBezTo>
                    <a:cubicBezTo>
                      <a:pt x="78" y="82"/>
                      <a:pt x="77" y="85"/>
                      <a:pt x="77" y="87"/>
                    </a:cubicBezTo>
                    <a:cubicBezTo>
                      <a:pt x="77" y="87"/>
                      <a:pt x="77" y="87"/>
                      <a:pt x="77" y="87"/>
                    </a:cubicBezTo>
                    <a:cubicBezTo>
                      <a:pt x="77" y="87"/>
                      <a:pt x="77" y="87"/>
                      <a:pt x="77" y="87"/>
                    </a:cubicBezTo>
                    <a:cubicBezTo>
                      <a:pt x="77" y="91"/>
                      <a:pt x="76" y="94"/>
                      <a:pt x="74" y="94"/>
                    </a:cubicBezTo>
                    <a:cubicBezTo>
                      <a:pt x="73" y="94"/>
                      <a:pt x="72" y="93"/>
                      <a:pt x="71" y="92"/>
                    </a:cubicBezTo>
                    <a:cubicBezTo>
                      <a:pt x="69" y="88"/>
                      <a:pt x="69" y="88"/>
                      <a:pt x="69" y="88"/>
                    </a:cubicBezTo>
                    <a:cubicBezTo>
                      <a:pt x="66" y="84"/>
                      <a:pt x="66" y="84"/>
                      <a:pt x="66" y="84"/>
                    </a:cubicBezTo>
                    <a:cubicBezTo>
                      <a:pt x="64" y="82"/>
                      <a:pt x="63" y="80"/>
                      <a:pt x="63" y="79"/>
                    </a:cubicBezTo>
                    <a:cubicBezTo>
                      <a:pt x="63" y="78"/>
                      <a:pt x="64" y="77"/>
                      <a:pt x="65" y="77"/>
                    </a:cubicBezTo>
                    <a:cubicBezTo>
                      <a:pt x="71" y="73"/>
                      <a:pt x="71" y="73"/>
                      <a:pt x="71" y="73"/>
                    </a:cubicBezTo>
                    <a:cubicBezTo>
                      <a:pt x="92" y="55"/>
                      <a:pt x="92" y="55"/>
                      <a:pt x="92" y="55"/>
                    </a:cubicBezTo>
                    <a:cubicBezTo>
                      <a:pt x="94" y="54"/>
                      <a:pt x="96" y="51"/>
                      <a:pt x="98" y="48"/>
                    </a:cubicBezTo>
                    <a:cubicBezTo>
                      <a:pt x="98" y="47"/>
                      <a:pt x="99" y="47"/>
                      <a:pt x="99" y="47"/>
                    </a:cubicBezTo>
                    <a:cubicBezTo>
                      <a:pt x="98" y="47"/>
                      <a:pt x="97" y="47"/>
                      <a:pt x="96" y="48"/>
                    </a:cubicBezTo>
                    <a:cubicBezTo>
                      <a:pt x="82" y="54"/>
                      <a:pt x="82" y="54"/>
                      <a:pt x="82" y="54"/>
                    </a:cubicBezTo>
                    <a:cubicBezTo>
                      <a:pt x="77" y="58"/>
                      <a:pt x="73" y="60"/>
                      <a:pt x="70" y="63"/>
                    </a:cubicBezTo>
                    <a:cubicBezTo>
                      <a:pt x="69" y="63"/>
                      <a:pt x="67" y="65"/>
                      <a:pt x="55" y="67"/>
                    </a:cubicBezTo>
                    <a:cubicBezTo>
                      <a:pt x="50" y="68"/>
                      <a:pt x="47" y="70"/>
                      <a:pt x="47" y="72"/>
                    </a:cubicBezTo>
                    <a:cubicBezTo>
                      <a:pt x="46" y="73"/>
                      <a:pt x="46" y="74"/>
                      <a:pt x="47" y="75"/>
                    </a:cubicBezTo>
                    <a:cubicBezTo>
                      <a:pt x="49" y="79"/>
                      <a:pt x="50" y="81"/>
                      <a:pt x="49" y="83"/>
                    </a:cubicBezTo>
                    <a:cubicBezTo>
                      <a:pt x="47" y="85"/>
                      <a:pt x="45" y="85"/>
                      <a:pt x="44" y="85"/>
                    </a:cubicBezTo>
                    <a:cubicBezTo>
                      <a:pt x="43" y="85"/>
                      <a:pt x="42" y="85"/>
                      <a:pt x="41" y="84"/>
                    </a:cubicBezTo>
                    <a:cubicBezTo>
                      <a:pt x="41" y="84"/>
                      <a:pt x="41" y="84"/>
                      <a:pt x="41" y="84"/>
                    </a:cubicBezTo>
                    <a:cubicBezTo>
                      <a:pt x="41" y="84"/>
                      <a:pt x="41" y="84"/>
                      <a:pt x="41" y="84"/>
                    </a:cubicBezTo>
                    <a:cubicBezTo>
                      <a:pt x="27" y="78"/>
                      <a:pt x="27" y="78"/>
                      <a:pt x="27" y="78"/>
                    </a:cubicBezTo>
                    <a:cubicBezTo>
                      <a:pt x="26" y="78"/>
                      <a:pt x="26" y="78"/>
                      <a:pt x="26" y="78"/>
                    </a:cubicBezTo>
                    <a:cubicBezTo>
                      <a:pt x="26" y="78"/>
                      <a:pt x="26" y="78"/>
                      <a:pt x="26" y="78"/>
                    </a:cubicBezTo>
                    <a:cubicBezTo>
                      <a:pt x="16" y="70"/>
                      <a:pt x="16" y="70"/>
                      <a:pt x="16" y="70"/>
                    </a:cubicBezTo>
                    <a:cubicBezTo>
                      <a:pt x="13" y="67"/>
                      <a:pt x="9" y="65"/>
                      <a:pt x="7" y="65"/>
                    </a:cubicBezTo>
                    <a:cubicBezTo>
                      <a:pt x="7" y="65"/>
                      <a:pt x="7" y="65"/>
                      <a:pt x="7" y="65"/>
                    </a:cubicBezTo>
                    <a:cubicBezTo>
                      <a:pt x="6" y="65"/>
                      <a:pt x="6" y="65"/>
                      <a:pt x="6" y="65"/>
                    </a:cubicBezTo>
                    <a:cubicBezTo>
                      <a:pt x="6" y="65"/>
                      <a:pt x="6" y="65"/>
                      <a:pt x="6" y="65"/>
                    </a:cubicBezTo>
                    <a:cubicBezTo>
                      <a:pt x="1" y="63"/>
                      <a:pt x="1" y="63"/>
                      <a:pt x="1" y="63"/>
                    </a:cubicBezTo>
                    <a:cubicBezTo>
                      <a:pt x="1" y="264"/>
                      <a:pt x="1" y="264"/>
                      <a:pt x="1" y="264"/>
                    </a:cubicBezTo>
                    <a:cubicBezTo>
                      <a:pt x="1" y="265"/>
                      <a:pt x="3" y="266"/>
                      <a:pt x="5" y="266"/>
                    </a:cubicBezTo>
                    <a:cubicBezTo>
                      <a:pt x="5" y="266"/>
                      <a:pt x="6" y="266"/>
                      <a:pt x="6" y="266"/>
                    </a:cubicBezTo>
                    <a:cubicBezTo>
                      <a:pt x="14" y="264"/>
                      <a:pt x="14" y="264"/>
                      <a:pt x="14" y="264"/>
                    </a:cubicBezTo>
                    <a:cubicBezTo>
                      <a:pt x="15" y="264"/>
                      <a:pt x="15" y="264"/>
                      <a:pt x="16" y="264"/>
                    </a:cubicBezTo>
                    <a:cubicBezTo>
                      <a:pt x="19" y="264"/>
                      <a:pt x="20" y="266"/>
                      <a:pt x="21" y="268"/>
                    </a:cubicBezTo>
                    <a:cubicBezTo>
                      <a:pt x="21" y="268"/>
                      <a:pt x="21" y="268"/>
                      <a:pt x="21" y="268"/>
                    </a:cubicBezTo>
                    <a:cubicBezTo>
                      <a:pt x="21" y="268"/>
                      <a:pt x="21" y="268"/>
                      <a:pt x="21" y="268"/>
                    </a:cubicBezTo>
                    <a:cubicBezTo>
                      <a:pt x="21" y="270"/>
                      <a:pt x="24" y="274"/>
                      <a:pt x="28" y="280"/>
                    </a:cubicBezTo>
                    <a:cubicBezTo>
                      <a:pt x="29" y="281"/>
                      <a:pt x="29" y="281"/>
                      <a:pt x="29" y="281"/>
                    </a:cubicBezTo>
                    <a:cubicBezTo>
                      <a:pt x="34" y="288"/>
                      <a:pt x="34" y="288"/>
                      <a:pt x="34" y="288"/>
                    </a:cubicBezTo>
                    <a:cubicBezTo>
                      <a:pt x="40" y="281"/>
                      <a:pt x="45" y="277"/>
                      <a:pt x="48" y="276"/>
                    </a:cubicBezTo>
                    <a:cubicBezTo>
                      <a:pt x="48" y="276"/>
                      <a:pt x="48" y="276"/>
                      <a:pt x="48" y="276"/>
                    </a:cubicBezTo>
                    <a:cubicBezTo>
                      <a:pt x="48" y="276"/>
                      <a:pt x="48" y="276"/>
                      <a:pt x="48" y="276"/>
                    </a:cubicBezTo>
                    <a:cubicBezTo>
                      <a:pt x="53" y="276"/>
                      <a:pt x="53" y="276"/>
                      <a:pt x="53" y="276"/>
                    </a:cubicBezTo>
                    <a:cubicBezTo>
                      <a:pt x="53" y="276"/>
                      <a:pt x="53" y="276"/>
                      <a:pt x="53" y="276"/>
                    </a:cubicBezTo>
                    <a:cubicBezTo>
                      <a:pt x="54" y="277"/>
                      <a:pt x="54" y="277"/>
                      <a:pt x="54" y="277"/>
                    </a:cubicBezTo>
                    <a:cubicBezTo>
                      <a:pt x="56" y="281"/>
                      <a:pt x="56" y="281"/>
                      <a:pt x="56" y="281"/>
                    </a:cubicBezTo>
                    <a:cubicBezTo>
                      <a:pt x="71" y="299"/>
                      <a:pt x="71" y="299"/>
                      <a:pt x="71" y="299"/>
                    </a:cubicBezTo>
                    <a:cubicBezTo>
                      <a:pt x="72" y="299"/>
                      <a:pt x="72" y="299"/>
                      <a:pt x="72" y="299"/>
                    </a:cubicBezTo>
                    <a:cubicBezTo>
                      <a:pt x="72" y="300"/>
                      <a:pt x="72" y="300"/>
                      <a:pt x="72" y="300"/>
                    </a:cubicBezTo>
                    <a:cubicBezTo>
                      <a:pt x="77" y="313"/>
                      <a:pt x="77" y="313"/>
                      <a:pt x="77" y="313"/>
                    </a:cubicBezTo>
                    <a:cubicBezTo>
                      <a:pt x="80" y="320"/>
                      <a:pt x="82" y="324"/>
                      <a:pt x="84" y="326"/>
                    </a:cubicBezTo>
                    <a:cubicBezTo>
                      <a:pt x="93" y="332"/>
                      <a:pt x="93" y="332"/>
                      <a:pt x="93" y="332"/>
                    </a:cubicBezTo>
                    <a:cubicBezTo>
                      <a:pt x="96" y="334"/>
                      <a:pt x="99" y="336"/>
                      <a:pt x="99" y="338"/>
                    </a:cubicBezTo>
                    <a:cubicBezTo>
                      <a:pt x="100" y="340"/>
                      <a:pt x="100" y="343"/>
                      <a:pt x="101" y="348"/>
                    </a:cubicBezTo>
                    <a:cubicBezTo>
                      <a:pt x="101" y="354"/>
                      <a:pt x="101" y="354"/>
                      <a:pt x="101" y="354"/>
                    </a:cubicBezTo>
                    <a:cubicBezTo>
                      <a:pt x="101" y="355"/>
                      <a:pt x="101" y="356"/>
                      <a:pt x="101" y="359"/>
                    </a:cubicBezTo>
                    <a:cubicBezTo>
                      <a:pt x="99" y="365"/>
                      <a:pt x="99" y="365"/>
                      <a:pt x="99" y="365"/>
                    </a:cubicBezTo>
                    <a:cubicBezTo>
                      <a:pt x="99" y="370"/>
                      <a:pt x="101" y="371"/>
                      <a:pt x="103" y="372"/>
                    </a:cubicBezTo>
                    <a:cubicBezTo>
                      <a:pt x="103" y="372"/>
                      <a:pt x="103" y="372"/>
                      <a:pt x="103" y="372"/>
                    </a:cubicBezTo>
                    <a:cubicBezTo>
                      <a:pt x="104" y="372"/>
                      <a:pt x="104" y="372"/>
                      <a:pt x="104" y="372"/>
                    </a:cubicBezTo>
                    <a:cubicBezTo>
                      <a:pt x="105" y="375"/>
                      <a:pt x="105" y="375"/>
                      <a:pt x="105" y="375"/>
                    </a:cubicBezTo>
                    <a:cubicBezTo>
                      <a:pt x="106" y="376"/>
                      <a:pt x="106" y="376"/>
                      <a:pt x="106" y="376"/>
                    </a:cubicBezTo>
                    <a:cubicBezTo>
                      <a:pt x="107" y="375"/>
                      <a:pt x="107" y="375"/>
                      <a:pt x="107" y="375"/>
                    </a:cubicBezTo>
                    <a:cubicBezTo>
                      <a:pt x="108" y="374"/>
                      <a:pt x="109" y="374"/>
                      <a:pt x="110" y="374"/>
                    </a:cubicBezTo>
                    <a:cubicBezTo>
                      <a:pt x="110" y="374"/>
                      <a:pt x="111" y="374"/>
                      <a:pt x="111" y="374"/>
                    </a:cubicBezTo>
                    <a:cubicBezTo>
                      <a:pt x="113" y="376"/>
                      <a:pt x="113" y="376"/>
                      <a:pt x="113" y="376"/>
                    </a:cubicBezTo>
                    <a:cubicBezTo>
                      <a:pt x="113" y="377"/>
                      <a:pt x="113" y="377"/>
                      <a:pt x="113" y="377"/>
                    </a:cubicBezTo>
                    <a:cubicBezTo>
                      <a:pt x="113" y="377"/>
                      <a:pt x="113" y="377"/>
                      <a:pt x="113" y="377"/>
                    </a:cubicBezTo>
                    <a:cubicBezTo>
                      <a:pt x="113" y="380"/>
                      <a:pt x="113" y="380"/>
                      <a:pt x="113" y="380"/>
                    </a:cubicBezTo>
                    <a:cubicBezTo>
                      <a:pt x="114" y="384"/>
                      <a:pt x="114" y="384"/>
                      <a:pt x="114" y="384"/>
                    </a:cubicBezTo>
                    <a:cubicBezTo>
                      <a:pt x="116" y="385"/>
                      <a:pt x="116" y="385"/>
                      <a:pt x="116" y="385"/>
                    </a:cubicBezTo>
                    <a:cubicBezTo>
                      <a:pt x="119" y="385"/>
                      <a:pt x="119" y="385"/>
                      <a:pt x="119" y="385"/>
                    </a:cubicBezTo>
                    <a:cubicBezTo>
                      <a:pt x="120" y="384"/>
                      <a:pt x="120" y="384"/>
                      <a:pt x="120" y="384"/>
                    </a:cubicBezTo>
                    <a:cubicBezTo>
                      <a:pt x="120" y="386"/>
                      <a:pt x="120" y="386"/>
                      <a:pt x="120" y="386"/>
                    </a:cubicBezTo>
                    <a:cubicBezTo>
                      <a:pt x="120" y="393"/>
                      <a:pt x="120" y="393"/>
                      <a:pt x="120" y="393"/>
                    </a:cubicBezTo>
                    <a:cubicBezTo>
                      <a:pt x="123" y="394"/>
                      <a:pt x="123" y="394"/>
                      <a:pt x="123" y="394"/>
                    </a:cubicBezTo>
                    <a:cubicBezTo>
                      <a:pt x="126" y="394"/>
                      <a:pt x="126" y="394"/>
                      <a:pt x="126" y="394"/>
                    </a:cubicBezTo>
                    <a:cubicBezTo>
                      <a:pt x="127" y="394"/>
                      <a:pt x="127" y="394"/>
                      <a:pt x="127" y="394"/>
                    </a:cubicBezTo>
                    <a:cubicBezTo>
                      <a:pt x="127" y="395"/>
                      <a:pt x="127" y="395"/>
                      <a:pt x="127" y="395"/>
                    </a:cubicBezTo>
                    <a:cubicBezTo>
                      <a:pt x="128" y="397"/>
                      <a:pt x="127" y="398"/>
                      <a:pt x="124" y="401"/>
                    </a:cubicBezTo>
                    <a:cubicBezTo>
                      <a:pt x="121" y="403"/>
                      <a:pt x="121" y="403"/>
                      <a:pt x="121" y="403"/>
                    </a:cubicBezTo>
                    <a:cubicBezTo>
                      <a:pt x="122" y="404"/>
                      <a:pt x="122" y="404"/>
                      <a:pt x="122" y="404"/>
                    </a:cubicBezTo>
                    <a:cubicBezTo>
                      <a:pt x="122" y="404"/>
                      <a:pt x="122" y="404"/>
                      <a:pt x="122" y="404"/>
                    </a:cubicBezTo>
                    <a:cubicBezTo>
                      <a:pt x="122" y="404"/>
                      <a:pt x="122" y="404"/>
                      <a:pt x="122" y="404"/>
                    </a:cubicBezTo>
                    <a:cubicBezTo>
                      <a:pt x="123" y="404"/>
                      <a:pt x="124" y="404"/>
                      <a:pt x="125" y="405"/>
                    </a:cubicBezTo>
                    <a:cubicBezTo>
                      <a:pt x="125" y="406"/>
                      <a:pt x="125" y="406"/>
                      <a:pt x="125" y="407"/>
                    </a:cubicBezTo>
                    <a:cubicBezTo>
                      <a:pt x="124" y="409"/>
                      <a:pt x="123" y="411"/>
                      <a:pt x="124" y="413"/>
                    </a:cubicBezTo>
                    <a:cubicBezTo>
                      <a:pt x="131" y="414"/>
                      <a:pt x="131" y="414"/>
                      <a:pt x="131" y="414"/>
                    </a:cubicBezTo>
                    <a:cubicBezTo>
                      <a:pt x="132" y="414"/>
                      <a:pt x="132" y="414"/>
                      <a:pt x="132" y="414"/>
                    </a:cubicBezTo>
                    <a:cubicBezTo>
                      <a:pt x="132" y="415"/>
                      <a:pt x="132" y="415"/>
                      <a:pt x="132" y="415"/>
                    </a:cubicBezTo>
                    <a:cubicBezTo>
                      <a:pt x="133" y="416"/>
                      <a:pt x="134" y="418"/>
                      <a:pt x="139" y="420"/>
                    </a:cubicBezTo>
                    <a:cubicBezTo>
                      <a:pt x="142" y="421"/>
                      <a:pt x="144" y="422"/>
                      <a:pt x="145" y="422"/>
                    </a:cubicBezTo>
                    <a:cubicBezTo>
                      <a:pt x="145" y="422"/>
                      <a:pt x="145" y="422"/>
                      <a:pt x="146" y="421"/>
                    </a:cubicBezTo>
                    <a:cubicBezTo>
                      <a:pt x="148" y="422"/>
                      <a:pt x="148" y="422"/>
                      <a:pt x="148" y="422"/>
                    </a:cubicBezTo>
                    <a:cubicBezTo>
                      <a:pt x="147" y="426"/>
                      <a:pt x="148" y="428"/>
                      <a:pt x="150" y="430"/>
                    </a:cubicBezTo>
                    <a:cubicBezTo>
                      <a:pt x="151" y="431"/>
                      <a:pt x="152" y="431"/>
                      <a:pt x="152" y="431"/>
                    </a:cubicBezTo>
                    <a:cubicBezTo>
                      <a:pt x="153" y="431"/>
                      <a:pt x="154" y="430"/>
                      <a:pt x="154" y="429"/>
                    </a:cubicBezTo>
                    <a:cubicBezTo>
                      <a:pt x="157" y="431"/>
                      <a:pt x="157" y="431"/>
                      <a:pt x="157" y="431"/>
                    </a:cubicBezTo>
                    <a:cubicBezTo>
                      <a:pt x="156" y="434"/>
                      <a:pt x="157" y="435"/>
                      <a:pt x="157" y="435"/>
                    </a:cubicBezTo>
                    <a:cubicBezTo>
                      <a:pt x="158" y="435"/>
                      <a:pt x="158" y="435"/>
                      <a:pt x="158" y="435"/>
                    </a:cubicBezTo>
                    <a:cubicBezTo>
                      <a:pt x="158" y="435"/>
                      <a:pt x="158" y="435"/>
                      <a:pt x="158" y="435"/>
                    </a:cubicBezTo>
                    <a:cubicBezTo>
                      <a:pt x="158" y="435"/>
                      <a:pt x="158" y="435"/>
                      <a:pt x="159" y="435"/>
                    </a:cubicBezTo>
                    <a:cubicBezTo>
                      <a:pt x="159" y="435"/>
                      <a:pt x="160" y="435"/>
                      <a:pt x="161" y="434"/>
                    </a:cubicBezTo>
                    <a:cubicBezTo>
                      <a:pt x="164" y="433"/>
                      <a:pt x="164" y="433"/>
                      <a:pt x="164" y="433"/>
                    </a:cubicBezTo>
                    <a:cubicBezTo>
                      <a:pt x="163" y="436"/>
                      <a:pt x="163" y="436"/>
                      <a:pt x="163" y="436"/>
                    </a:cubicBezTo>
                    <a:cubicBezTo>
                      <a:pt x="163" y="438"/>
                      <a:pt x="164" y="441"/>
                      <a:pt x="165" y="443"/>
                    </a:cubicBezTo>
                    <a:cubicBezTo>
                      <a:pt x="165" y="443"/>
                      <a:pt x="165" y="443"/>
                      <a:pt x="165" y="443"/>
                    </a:cubicBezTo>
                    <a:cubicBezTo>
                      <a:pt x="418" y="442"/>
                      <a:pt x="418" y="442"/>
                      <a:pt x="418" y="442"/>
                    </a:cubicBezTo>
                    <a:cubicBezTo>
                      <a:pt x="417" y="438"/>
                      <a:pt x="417" y="438"/>
                      <a:pt x="417" y="438"/>
                    </a:cubicBezTo>
                    <a:cubicBezTo>
                      <a:pt x="416" y="436"/>
                      <a:pt x="416" y="436"/>
                      <a:pt x="416" y="436"/>
                    </a:cubicBezTo>
                    <a:cubicBezTo>
                      <a:pt x="418" y="436"/>
                      <a:pt x="418" y="436"/>
                      <a:pt x="418" y="436"/>
                    </a:cubicBezTo>
                    <a:cubicBezTo>
                      <a:pt x="421" y="436"/>
                      <a:pt x="421" y="436"/>
                      <a:pt x="421" y="436"/>
                    </a:cubicBezTo>
                    <a:cubicBezTo>
                      <a:pt x="422" y="437"/>
                      <a:pt x="422" y="437"/>
                      <a:pt x="422" y="437"/>
                    </a:cubicBezTo>
                    <a:cubicBezTo>
                      <a:pt x="423" y="437"/>
                      <a:pt x="423" y="437"/>
                      <a:pt x="423" y="437"/>
                    </a:cubicBezTo>
                    <a:cubicBezTo>
                      <a:pt x="424" y="442"/>
                      <a:pt x="426" y="445"/>
                      <a:pt x="429" y="446"/>
                    </a:cubicBezTo>
                    <a:cubicBezTo>
                      <a:pt x="435" y="448"/>
                      <a:pt x="435" y="448"/>
                      <a:pt x="435" y="448"/>
                    </a:cubicBezTo>
                    <a:cubicBezTo>
                      <a:pt x="437" y="448"/>
                      <a:pt x="439" y="448"/>
                      <a:pt x="440" y="450"/>
                    </a:cubicBezTo>
                    <a:cubicBezTo>
                      <a:pt x="443" y="453"/>
                      <a:pt x="443" y="453"/>
                      <a:pt x="443" y="453"/>
                    </a:cubicBezTo>
                    <a:cubicBezTo>
                      <a:pt x="444" y="453"/>
                      <a:pt x="444" y="453"/>
                      <a:pt x="444" y="453"/>
                    </a:cubicBezTo>
                    <a:cubicBezTo>
                      <a:pt x="445" y="453"/>
                      <a:pt x="445" y="453"/>
                      <a:pt x="445" y="453"/>
                    </a:cubicBezTo>
                    <a:cubicBezTo>
                      <a:pt x="445" y="454"/>
                      <a:pt x="445" y="454"/>
                      <a:pt x="445" y="454"/>
                    </a:cubicBezTo>
                    <a:cubicBezTo>
                      <a:pt x="446" y="455"/>
                      <a:pt x="447" y="456"/>
                      <a:pt x="448" y="456"/>
                    </a:cubicBezTo>
                    <a:cubicBezTo>
                      <a:pt x="448" y="456"/>
                      <a:pt x="448" y="456"/>
                      <a:pt x="449" y="456"/>
                    </a:cubicBezTo>
                    <a:cubicBezTo>
                      <a:pt x="452" y="455"/>
                      <a:pt x="452" y="455"/>
                      <a:pt x="452" y="455"/>
                    </a:cubicBezTo>
                    <a:cubicBezTo>
                      <a:pt x="454" y="453"/>
                      <a:pt x="454" y="453"/>
                      <a:pt x="454" y="453"/>
                    </a:cubicBezTo>
                    <a:cubicBezTo>
                      <a:pt x="456" y="452"/>
                      <a:pt x="456" y="452"/>
                      <a:pt x="456" y="452"/>
                    </a:cubicBezTo>
                    <a:cubicBezTo>
                      <a:pt x="457" y="454"/>
                      <a:pt x="457" y="454"/>
                      <a:pt x="457" y="454"/>
                    </a:cubicBezTo>
                    <a:cubicBezTo>
                      <a:pt x="457" y="456"/>
                      <a:pt x="457" y="456"/>
                      <a:pt x="457" y="456"/>
                    </a:cubicBezTo>
                    <a:cubicBezTo>
                      <a:pt x="462" y="455"/>
                      <a:pt x="462" y="455"/>
                      <a:pt x="462" y="455"/>
                    </a:cubicBezTo>
                    <a:cubicBezTo>
                      <a:pt x="462" y="455"/>
                      <a:pt x="462" y="455"/>
                      <a:pt x="462" y="455"/>
                    </a:cubicBezTo>
                    <a:cubicBezTo>
                      <a:pt x="463" y="456"/>
                      <a:pt x="463" y="456"/>
                      <a:pt x="463" y="456"/>
                    </a:cubicBezTo>
                    <a:cubicBezTo>
                      <a:pt x="464" y="457"/>
                      <a:pt x="464" y="457"/>
                      <a:pt x="464" y="457"/>
                    </a:cubicBezTo>
                    <a:cubicBezTo>
                      <a:pt x="469" y="457"/>
                      <a:pt x="469" y="457"/>
                      <a:pt x="469" y="457"/>
                    </a:cubicBezTo>
                    <a:cubicBezTo>
                      <a:pt x="473" y="454"/>
                      <a:pt x="475" y="453"/>
                      <a:pt x="476" y="453"/>
                    </a:cubicBezTo>
                    <a:cubicBezTo>
                      <a:pt x="477" y="453"/>
                      <a:pt x="477" y="453"/>
                      <a:pt x="477" y="453"/>
                    </a:cubicBezTo>
                    <a:cubicBezTo>
                      <a:pt x="477" y="453"/>
                      <a:pt x="477" y="453"/>
                      <a:pt x="477" y="453"/>
                    </a:cubicBezTo>
                    <a:cubicBezTo>
                      <a:pt x="479" y="453"/>
                      <a:pt x="483" y="455"/>
                      <a:pt x="495" y="462"/>
                    </a:cubicBezTo>
                    <a:cubicBezTo>
                      <a:pt x="506" y="469"/>
                      <a:pt x="510" y="472"/>
                      <a:pt x="511" y="473"/>
                    </a:cubicBezTo>
                    <a:cubicBezTo>
                      <a:pt x="511" y="473"/>
                      <a:pt x="511" y="473"/>
                      <a:pt x="511" y="473"/>
                    </a:cubicBezTo>
                    <a:cubicBezTo>
                      <a:pt x="511" y="473"/>
                      <a:pt x="511" y="473"/>
                      <a:pt x="511" y="473"/>
                    </a:cubicBezTo>
                    <a:cubicBezTo>
                      <a:pt x="513" y="478"/>
                      <a:pt x="513" y="478"/>
                      <a:pt x="513" y="478"/>
                    </a:cubicBezTo>
                    <a:cubicBezTo>
                      <a:pt x="516" y="479"/>
                      <a:pt x="516" y="479"/>
                      <a:pt x="516" y="479"/>
                    </a:cubicBezTo>
                    <a:cubicBezTo>
                      <a:pt x="517" y="479"/>
                      <a:pt x="517" y="479"/>
                      <a:pt x="517" y="479"/>
                    </a:cubicBezTo>
                    <a:cubicBezTo>
                      <a:pt x="517" y="479"/>
                      <a:pt x="517" y="479"/>
                      <a:pt x="517" y="479"/>
                    </a:cubicBezTo>
                    <a:cubicBezTo>
                      <a:pt x="518" y="481"/>
                      <a:pt x="518" y="481"/>
                      <a:pt x="518" y="481"/>
                    </a:cubicBezTo>
                    <a:cubicBezTo>
                      <a:pt x="521" y="481"/>
                      <a:pt x="521" y="481"/>
                      <a:pt x="521" y="481"/>
                    </a:cubicBezTo>
                    <a:cubicBezTo>
                      <a:pt x="522" y="482"/>
                      <a:pt x="522" y="482"/>
                      <a:pt x="522" y="482"/>
                    </a:cubicBezTo>
                    <a:cubicBezTo>
                      <a:pt x="522" y="482"/>
                      <a:pt x="522" y="482"/>
                      <a:pt x="522" y="482"/>
                    </a:cubicBezTo>
                    <a:cubicBezTo>
                      <a:pt x="523" y="486"/>
                      <a:pt x="523" y="486"/>
                      <a:pt x="523" y="486"/>
                    </a:cubicBezTo>
                    <a:cubicBezTo>
                      <a:pt x="532" y="490"/>
                      <a:pt x="534" y="492"/>
                      <a:pt x="534" y="494"/>
                    </a:cubicBezTo>
                    <a:cubicBezTo>
                      <a:pt x="536" y="506"/>
                      <a:pt x="536" y="506"/>
                      <a:pt x="536" y="506"/>
                    </a:cubicBezTo>
                    <a:cubicBezTo>
                      <a:pt x="536" y="506"/>
                      <a:pt x="536" y="506"/>
                      <a:pt x="536" y="506"/>
                    </a:cubicBezTo>
                    <a:cubicBezTo>
                      <a:pt x="536" y="507"/>
                      <a:pt x="536" y="507"/>
                      <a:pt x="536" y="507"/>
                    </a:cubicBezTo>
                    <a:cubicBezTo>
                      <a:pt x="538" y="519"/>
                      <a:pt x="538" y="519"/>
                      <a:pt x="538" y="519"/>
                    </a:cubicBezTo>
                    <a:cubicBezTo>
                      <a:pt x="538" y="519"/>
                      <a:pt x="538" y="519"/>
                      <a:pt x="538" y="519"/>
                    </a:cubicBezTo>
                    <a:cubicBezTo>
                      <a:pt x="537" y="519"/>
                      <a:pt x="537" y="519"/>
                      <a:pt x="537" y="519"/>
                    </a:cubicBezTo>
                    <a:cubicBezTo>
                      <a:pt x="533" y="528"/>
                      <a:pt x="533" y="528"/>
                      <a:pt x="533" y="528"/>
                    </a:cubicBezTo>
                    <a:cubicBezTo>
                      <a:pt x="533" y="529"/>
                      <a:pt x="533" y="529"/>
                      <a:pt x="533" y="529"/>
                    </a:cubicBezTo>
                    <a:cubicBezTo>
                      <a:pt x="533" y="529"/>
                      <a:pt x="533" y="529"/>
                      <a:pt x="533" y="529"/>
                    </a:cubicBezTo>
                    <a:cubicBezTo>
                      <a:pt x="531" y="530"/>
                      <a:pt x="528" y="532"/>
                      <a:pt x="528" y="533"/>
                    </a:cubicBezTo>
                    <a:cubicBezTo>
                      <a:pt x="529" y="534"/>
                      <a:pt x="529" y="534"/>
                      <a:pt x="529" y="534"/>
                    </a:cubicBezTo>
                    <a:cubicBezTo>
                      <a:pt x="528" y="534"/>
                      <a:pt x="528" y="534"/>
                      <a:pt x="528" y="534"/>
                    </a:cubicBezTo>
                    <a:cubicBezTo>
                      <a:pt x="528" y="535"/>
                      <a:pt x="528" y="535"/>
                      <a:pt x="529" y="536"/>
                    </a:cubicBezTo>
                    <a:cubicBezTo>
                      <a:pt x="530" y="537"/>
                      <a:pt x="530" y="537"/>
                      <a:pt x="530" y="537"/>
                    </a:cubicBezTo>
                    <a:cubicBezTo>
                      <a:pt x="530" y="537"/>
                      <a:pt x="530" y="537"/>
                      <a:pt x="530" y="537"/>
                    </a:cubicBezTo>
                    <a:cubicBezTo>
                      <a:pt x="530" y="537"/>
                      <a:pt x="531" y="538"/>
                      <a:pt x="532" y="538"/>
                    </a:cubicBezTo>
                    <a:cubicBezTo>
                      <a:pt x="546" y="531"/>
                      <a:pt x="546" y="531"/>
                      <a:pt x="546" y="531"/>
                    </a:cubicBezTo>
                    <a:cubicBezTo>
                      <a:pt x="546" y="531"/>
                      <a:pt x="546" y="531"/>
                      <a:pt x="546" y="531"/>
                    </a:cubicBezTo>
                    <a:cubicBezTo>
                      <a:pt x="546" y="531"/>
                      <a:pt x="546" y="531"/>
                      <a:pt x="546" y="531"/>
                    </a:cubicBezTo>
                    <a:cubicBezTo>
                      <a:pt x="562" y="526"/>
                      <a:pt x="562" y="526"/>
                      <a:pt x="562" y="526"/>
                    </a:cubicBezTo>
                    <a:cubicBezTo>
                      <a:pt x="563" y="522"/>
                      <a:pt x="563" y="522"/>
                      <a:pt x="563" y="522"/>
                    </a:cubicBezTo>
                    <a:cubicBezTo>
                      <a:pt x="562" y="518"/>
                      <a:pt x="562" y="518"/>
                      <a:pt x="562" y="518"/>
                    </a:cubicBezTo>
                    <a:cubicBezTo>
                      <a:pt x="562" y="517"/>
                      <a:pt x="562" y="517"/>
                      <a:pt x="562" y="517"/>
                    </a:cubicBezTo>
                    <a:cubicBezTo>
                      <a:pt x="562" y="517"/>
                      <a:pt x="562" y="517"/>
                      <a:pt x="562" y="517"/>
                    </a:cubicBezTo>
                    <a:cubicBezTo>
                      <a:pt x="566" y="515"/>
                      <a:pt x="570" y="514"/>
                      <a:pt x="573" y="514"/>
                    </a:cubicBezTo>
                    <a:cubicBezTo>
                      <a:pt x="576" y="514"/>
                      <a:pt x="578" y="514"/>
                      <a:pt x="580" y="515"/>
                    </a:cubicBezTo>
                    <a:cubicBezTo>
                      <a:pt x="581" y="515"/>
                      <a:pt x="582" y="515"/>
                      <a:pt x="583" y="515"/>
                    </a:cubicBezTo>
                    <a:cubicBezTo>
                      <a:pt x="584" y="515"/>
                      <a:pt x="585" y="515"/>
                      <a:pt x="585" y="514"/>
                    </a:cubicBezTo>
                    <a:cubicBezTo>
                      <a:pt x="586" y="508"/>
                      <a:pt x="586" y="508"/>
                      <a:pt x="586" y="508"/>
                    </a:cubicBezTo>
                    <a:cubicBezTo>
                      <a:pt x="586" y="508"/>
                      <a:pt x="586" y="508"/>
                      <a:pt x="586" y="508"/>
                    </a:cubicBezTo>
                    <a:cubicBezTo>
                      <a:pt x="587" y="507"/>
                      <a:pt x="587" y="507"/>
                      <a:pt x="587" y="507"/>
                    </a:cubicBezTo>
                    <a:cubicBezTo>
                      <a:pt x="601" y="497"/>
                      <a:pt x="601" y="497"/>
                      <a:pt x="601" y="497"/>
                    </a:cubicBezTo>
                    <a:cubicBezTo>
                      <a:pt x="601" y="497"/>
                      <a:pt x="601" y="497"/>
                      <a:pt x="601" y="497"/>
                    </a:cubicBezTo>
                    <a:cubicBezTo>
                      <a:pt x="601" y="497"/>
                      <a:pt x="601" y="497"/>
                      <a:pt x="601" y="497"/>
                    </a:cubicBezTo>
                    <a:cubicBezTo>
                      <a:pt x="631" y="497"/>
                      <a:pt x="631" y="497"/>
                      <a:pt x="631" y="497"/>
                    </a:cubicBezTo>
                    <a:cubicBezTo>
                      <a:pt x="631" y="495"/>
                      <a:pt x="632" y="493"/>
                      <a:pt x="634" y="492"/>
                    </a:cubicBezTo>
                    <a:cubicBezTo>
                      <a:pt x="634" y="492"/>
                      <a:pt x="634" y="492"/>
                      <a:pt x="634" y="492"/>
                    </a:cubicBezTo>
                    <a:cubicBezTo>
                      <a:pt x="634" y="492"/>
                      <a:pt x="634" y="492"/>
                      <a:pt x="634" y="492"/>
                    </a:cubicBezTo>
                    <a:cubicBezTo>
                      <a:pt x="640" y="492"/>
                      <a:pt x="640" y="492"/>
                      <a:pt x="640" y="492"/>
                    </a:cubicBezTo>
                    <a:cubicBezTo>
                      <a:pt x="649" y="470"/>
                      <a:pt x="649" y="470"/>
                      <a:pt x="649" y="470"/>
                    </a:cubicBezTo>
                    <a:cubicBezTo>
                      <a:pt x="650" y="466"/>
                      <a:pt x="652" y="464"/>
                      <a:pt x="655" y="464"/>
                    </a:cubicBezTo>
                    <a:cubicBezTo>
                      <a:pt x="655" y="464"/>
                      <a:pt x="655" y="464"/>
                      <a:pt x="655" y="464"/>
                    </a:cubicBezTo>
                    <a:cubicBezTo>
                      <a:pt x="656" y="464"/>
                      <a:pt x="656" y="464"/>
                      <a:pt x="656" y="464"/>
                    </a:cubicBezTo>
                    <a:cubicBezTo>
                      <a:pt x="656" y="464"/>
                      <a:pt x="656" y="464"/>
                      <a:pt x="656" y="464"/>
                    </a:cubicBezTo>
                    <a:cubicBezTo>
                      <a:pt x="659" y="467"/>
                      <a:pt x="659" y="467"/>
                      <a:pt x="659" y="467"/>
                    </a:cubicBezTo>
                    <a:cubicBezTo>
                      <a:pt x="661" y="466"/>
                      <a:pt x="661" y="466"/>
                      <a:pt x="661" y="466"/>
                    </a:cubicBezTo>
                    <a:cubicBezTo>
                      <a:pt x="662" y="466"/>
                      <a:pt x="662" y="466"/>
                      <a:pt x="662" y="466"/>
                    </a:cubicBezTo>
                    <a:cubicBezTo>
                      <a:pt x="662" y="466"/>
                      <a:pt x="662" y="466"/>
                      <a:pt x="662" y="466"/>
                    </a:cubicBezTo>
                    <a:cubicBezTo>
                      <a:pt x="664" y="466"/>
                      <a:pt x="664" y="466"/>
                      <a:pt x="664" y="466"/>
                    </a:cubicBezTo>
                    <a:cubicBezTo>
                      <a:pt x="665" y="466"/>
                      <a:pt x="665" y="466"/>
                      <a:pt x="665" y="466"/>
                    </a:cubicBezTo>
                    <a:cubicBezTo>
                      <a:pt x="665" y="466"/>
                      <a:pt x="665" y="466"/>
                      <a:pt x="665" y="466"/>
                    </a:cubicBezTo>
                    <a:cubicBezTo>
                      <a:pt x="667" y="468"/>
                      <a:pt x="667" y="468"/>
                      <a:pt x="667" y="468"/>
                    </a:cubicBezTo>
                    <a:cubicBezTo>
                      <a:pt x="667" y="469"/>
                      <a:pt x="667" y="469"/>
                      <a:pt x="667" y="469"/>
                    </a:cubicBezTo>
                    <a:cubicBezTo>
                      <a:pt x="667" y="469"/>
                      <a:pt x="667" y="469"/>
                      <a:pt x="667" y="469"/>
                    </a:cubicBezTo>
                    <a:cubicBezTo>
                      <a:pt x="669" y="474"/>
                      <a:pt x="669" y="474"/>
                      <a:pt x="669" y="474"/>
                    </a:cubicBezTo>
                    <a:cubicBezTo>
                      <a:pt x="669" y="474"/>
                      <a:pt x="669" y="474"/>
                      <a:pt x="669" y="474"/>
                    </a:cubicBezTo>
                    <a:cubicBezTo>
                      <a:pt x="669" y="474"/>
                      <a:pt x="669" y="474"/>
                      <a:pt x="669" y="474"/>
                    </a:cubicBezTo>
                    <a:cubicBezTo>
                      <a:pt x="669" y="488"/>
                      <a:pt x="669" y="488"/>
                      <a:pt x="669" y="488"/>
                    </a:cubicBezTo>
                    <a:cubicBezTo>
                      <a:pt x="672" y="488"/>
                      <a:pt x="673" y="490"/>
                      <a:pt x="673" y="491"/>
                    </a:cubicBezTo>
                    <a:cubicBezTo>
                      <a:pt x="673" y="492"/>
                      <a:pt x="673" y="492"/>
                      <a:pt x="673" y="492"/>
                    </a:cubicBezTo>
                    <a:cubicBezTo>
                      <a:pt x="673" y="492"/>
                      <a:pt x="673" y="492"/>
                      <a:pt x="673" y="492"/>
                    </a:cubicBezTo>
                    <a:cubicBezTo>
                      <a:pt x="672" y="494"/>
                      <a:pt x="672" y="494"/>
                      <a:pt x="672" y="494"/>
                    </a:cubicBezTo>
                    <a:cubicBezTo>
                      <a:pt x="673" y="494"/>
                      <a:pt x="673" y="494"/>
                      <a:pt x="673" y="494"/>
                    </a:cubicBezTo>
                    <a:cubicBezTo>
                      <a:pt x="674" y="494"/>
                      <a:pt x="675" y="494"/>
                      <a:pt x="675" y="495"/>
                    </a:cubicBezTo>
                    <a:cubicBezTo>
                      <a:pt x="681" y="492"/>
                      <a:pt x="681" y="492"/>
                      <a:pt x="681" y="492"/>
                    </a:cubicBezTo>
                    <a:cubicBezTo>
                      <a:pt x="681" y="492"/>
                      <a:pt x="681" y="492"/>
                      <a:pt x="681" y="492"/>
                    </a:cubicBezTo>
                    <a:cubicBezTo>
                      <a:pt x="681" y="492"/>
                      <a:pt x="681" y="492"/>
                      <a:pt x="681" y="492"/>
                    </a:cubicBezTo>
                    <a:cubicBezTo>
                      <a:pt x="683" y="491"/>
                      <a:pt x="685" y="490"/>
                      <a:pt x="687" y="489"/>
                    </a:cubicBezTo>
                    <a:cubicBezTo>
                      <a:pt x="689" y="488"/>
                      <a:pt x="691" y="487"/>
                      <a:pt x="694" y="486"/>
                    </a:cubicBezTo>
                    <a:cubicBezTo>
                      <a:pt x="694" y="486"/>
                      <a:pt x="695" y="486"/>
                      <a:pt x="695" y="486"/>
                    </a:cubicBezTo>
                    <a:cubicBezTo>
                      <a:pt x="696" y="486"/>
                      <a:pt x="696" y="486"/>
                      <a:pt x="697" y="487"/>
                    </a:cubicBezTo>
                    <a:cubicBezTo>
                      <a:pt x="697" y="487"/>
                      <a:pt x="697" y="489"/>
                      <a:pt x="696" y="489"/>
                    </a:cubicBezTo>
                    <a:cubicBezTo>
                      <a:pt x="696" y="489"/>
                      <a:pt x="696" y="489"/>
                      <a:pt x="696" y="489"/>
                    </a:cubicBezTo>
                    <a:cubicBezTo>
                      <a:pt x="696" y="489"/>
                      <a:pt x="696" y="489"/>
                      <a:pt x="696" y="489"/>
                    </a:cubicBezTo>
                    <a:cubicBezTo>
                      <a:pt x="691" y="496"/>
                      <a:pt x="691" y="496"/>
                      <a:pt x="691" y="496"/>
                    </a:cubicBezTo>
                    <a:cubicBezTo>
                      <a:pt x="685" y="505"/>
                      <a:pt x="684" y="510"/>
                      <a:pt x="688" y="515"/>
                    </a:cubicBezTo>
                    <a:cubicBezTo>
                      <a:pt x="688" y="514"/>
                      <a:pt x="690" y="513"/>
                      <a:pt x="693" y="510"/>
                    </a:cubicBezTo>
                    <a:cubicBezTo>
                      <a:pt x="699" y="502"/>
                      <a:pt x="699" y="502"/>
                      <a:pt x="699" y="502"/>
                    </a:cubicBezTo>
                    <a:cubicBezTo>
                      <a:pt x="699" y="501"/>
                      <a:pt x="699" y="501"/>
                      <a:pt x="699" y="501"/>
                    </a:cubicBezTo>
                    <a:cubicBezTo>
                      <a:pt x="700" y="501"/>
                      <a:pt x="700" y="501"/>
                      <a:pt x="700" y="501"/>
                    </a:cubicBezTo>
                    <a:cubicBezTo>
                      <a:pt x="708" y="500"/>
                      <a:pt x="708" y="500"/>
                      <a:pt x="708" y="500"/>
                    </a:cubicBezTo>
                    <a:cubicBezTo>
                      <a:pt x="709" y="499"/>
                      <a:pt x="712" y="498"/>
                      <a:pt x="716" y="496"/>
                    </a:cubicBezTo>
                    <a:cubicBezTo>
                      <a:pt x="718" y="494"/>
                      <a:pt x="722" y="492"/>
                      <a:pt x="724" y="492"/>
                    </a:cubicBezTo>
                    <a:cubicBezTo>
                      <a:pt x="725" y="492"/>
                      <a:pt x="725" y="492"/>
                      <a:pt x="726" y="492"/>
                    </a:cubicBezTo>
                    <a:cubicBezTo>
                      <a:pt x="726" y="492"/>
                      <a:pt x="725" y="492"/>
                      <a:pt x="725" y="490"/>
                    </a:cubicBezTo>
                    <a:cubicBezTo>
                      <a:pt x="722" y="487"/>
                      <a:pt x="722" y="487"/>
                      <a:pt x="722" y="487"/>
                    </a:cubicBezTo>
                    <a:cubicBezTo>
                      <a:pt x="719" y="487"/>
                      <a:pt x="719" y="487"/>
                      <a:pt x="719" y="487"/>
                    </a:cubicBezTo>
                    <a:cubicBezTo>
                      <a:pt x="717" y="488"/>
                      <a:pt x="715" y="489"/>
                      <a:pt x="713" y="489"/>
                    </a:cubicBezTo>
                    <a:cubicBezTo>
                      <a:pt x="709" y="489"/>
                      <a:pt x="705" y="487"/>
                      <a:pt x="702" y="483"/>
                    </a:cubicBezTo>
                    <a:cubicBezTo>
                      <a:pt x="700" y="483"/>
                      <a:pt x="700" y="483"/>
                      <a:pt x="700" y="483"/>
                    </a:cubicBezTo>
                    <a:cubicBezTo>
                      <a:pt x="700" y="483"/>
                      <a:pt x="700" y="483"/>
                      <a:pt x="700" y="483"/>
                    </a:cubicBezTo>
                    <a:cubicBezTo>
                      <a:pt x="699" y="483"/>
                      <a:pt x="699" y="483"/>
                      <a:pt x="699" y="483"/>
                    </a:cubicBezTo>
                    <a:cubicBezTo>
                      <a:pt x="695" y="480"/>
                      <a:pt x="695" y="480"/>
                      <a:pt x="695" y="480"/>
                    </a:cubicBezTo>
                    <a:cubicBezTo>
                      <a:pt x="695" y="480"/>
                      <a:pt x="695" y="480"/>
                      <a:pt x="695" y="480"/>
                    </a:cubicBezTo>
                    <a:cubicBezTo>
                      <a:pt x="695" y="480"/>
                      <a:pt x="695" y="480"/>
                      <a:pt x="695" y="480"/>
                    </a:cubicBezTo>
                    <a:cubicBezTo>
                      <a:pt x="693" y="478"/>
                      <a:pt x="692" y="476"/>
                      <a:pt x="692" y="474"/>
                    </a:cubicBezTo>
                    <a:cubicBezTo>
                      <a:pt x="692" y="472"/>
                      <a:pt x="692" y="472"/>
                      <a:pt x="692" y="472"/>
                    </a:cubicBezTo>
                    <a:cubicBezTo>
                      <a:pt x="690" y="472"/>
                      <a:pt x="690" y="472"/>
                      <a:pt x="690" y="472"/>
                    </a:cubicBezTo>
                    <a:cubicBezTo>
                      <a:pt x="689" y="472"/>
                      <a:pt x="687" y="472"/>
                      <a:pt x="687" y="470"/>
                    </a:cubicBezTo>
                    <a:cubicBezTo>
                      <a:pt x="687" y="468"/>
                      <a:pt x="688" y="467"/>
                      <a:pt x="689" y="466"/>
                    </a:cubicBezTo>
                    <a:cubicBezTo>
                      <a:pt x="689" y="466"/>
                      <a:pt x="689" y="466"/>
                      <a:pt x="689" y="466"/>
                    </a:cubicBezTo>
                    <a:cubicBezTo>
                      <a:pt x="689" y="466"/>
                      <a:pt x="689" y="466"/>
                      <a:pt x="689" y="466"/>
                    </a:cubicBezTo>
                    <a:cubicBezTo>
                      <a:pt x="692" y="464"/>
                      <a:pt x="692" y="464"/>
                      <a:pt x="692" y="464"/>
                    </a:cubicBezTo>
                    <a:cubicBezTo>
                      <a:pt x="692" y="462"/>
                      <a:pt x="692" y="462"/>
                      <a:pt x="692" y="462"/>
                    </a:cubicBezTo>
                    <a:cubicBezTo>
                      <a:pt x="685" y="461"/>
                      <a:pt x="685" y="461"/>
                      <a:pt x="685" y="461"/>
                    </a:cubicBezTo>
                    <a:cubicBezTo>
                      <a:pt x="684" y="461"/>
                      <a:pt x="684" y="461"/>
                      <a:pt x="684" y="461"/>
                    </a:cubicBezTo>
                    <a:cubicBezTo>
                      <a:pt x="684" y="461"/>
                      <a:pt x="684" y="461"/>
                      <a:pt x="684" y="461"/>
                    </a:cubicBezTo>
                    <a:cubicBezTo>
                      <a:pt x="682" y="457"/>
                      <a:pt x="682" y="457"/>
                      <a:pt x="682" y="457"/>
                    </a:cubicBezTo>
                    <a:cubicBezTo>
                      <a:pt x="681" y="457"/>
                      <a:pt x="681" y="457"/>
                      <a:pt x="681" y="457"/>
                    </a:cubicBezTo>
                    <a:cubicBezTo>
                      <a:pt x="681" y="457"/>
                      <a:pt x="681" y="457"/>
                      <a:pt x="681" y="457"/>
                    </a:cubicBezTo>
                    <a:cubicBezTo>
                      <a:pt x="681" y="454"/>
                      <a:pt x="683" y="453"/>
                      <a:pt x="685" y="453"/>
                    </a:cubicBezTo>
                    <a:cubicBezTo>
                      <a:pt x="685" y="453"/>
                      <a:pt x="685" y="453"/>
                      <a:pt x="685" y="453"/>
                    </a:cubicBezTo>
                    <a:cubicBezTo>
                      <a:pt x="685" y="453"/>
                      <a:pt x="685" y="453"/>
                      <a:pt x="685" y="453"/>
                    </a:cubicBezTo>
                    <a:cubicBezTo>
                      <a:pt x="691" y="451"/>
                      <a:pt x="691" y="451"/>
                      <a:pt x="691" y="451"/>
                    </a:cubicBezTo>
                    <a:cubicBezTo>
                      <a:pt x="697" y="448"/>
                      <a:pt x="697" y="448"/>
                      <a:pt x="697" y="448"/>
                    </a:cubicBezTo>
                    <a:cubicBezTo>
                      <a:pt x="697" y="448"/>
                      <a:pt x="697" y="447"/>
                      <a:pt x="697" y="447"/>
                    </a:cubicBezTo>
                    <a:cubicBezTo>
                      <a:pt x="694" y="445"/>
                      <a:pt x="694" y="445"/>
                      <a:pt x="694" y="445"/>
                    </a:cubicBezTo>
                    <a:cubicBezTo>
                      <a:pt x="692" y="444"/>
                      <a:pt x="690" y="444"/>
                      <a:pt x="688" y="444"/>
                    </a:cubicBezTo>
                    <a:cubicBezTo>
                      <a:pt x="681" y="444"/>
                      <a:pt x="672" y="447"/>
                      <a:pt x="661" y="455"/>
                    </a:cubicBezTo>
                    <a:cubicBezTo>
                      <a:pt x="640" y="471"/>
                      <a:pt x="640" y="471"/>
                      <a:pt x="640" y="471"/>
                    </a:cubicBezTo>
                    <a:cubicBezTo>
                      <a:pt x="638" y="469"/>
                      <a:pt x="638" y="469"/>
                      <a:pt x="638" y="469"/>
                    </a:cubicBezTo>
                    <a:cubicBezTo>
                      <a:pt x="660" y="439"/>
                      <a:pt x="660" y="439"/>
                      <a:pt x="660" y="439"/>
                    </a:cubicBezTo>
                    <a:cubicBezTo>
                      <a:pt x="660" y="439"/>
                      <a:pt x="660" y="439"/>
                      <a:pt x="660" y="439"/>
                    </a:cubicBezTo>
                    <a:cubicBezTo>
                      <a:pt x="661" y="439"/>
                      <a:pt x="661" y="439"/>
                      <a:pt x="661" y="439"/>
                    </a:cubicBezTo>
                    <a:cubicBezTo>
                      <a:pt x="669" y="437"/>
                      <a:pt x="669" y="437"/>
                      <a:pt x="669" y="437"/>
                    </a:cubicBezTo>
                    <a:cubicBezTo>
                      <a:pt x="670" y="433"/>
                      <a:pt x="670" y="433"/>
                      <a:pt x="670" y="433"/>
                    </a:cubicBezTo>
                    <a:cubicBezTo>
                      <a:pt x="671" y="431"/>
                      <a:pt x="672" y="429"/>
                      <a:pt x="673" y="429"/>
                    </a:cubicBezTo>
                    <a:cubicBezTo>
                      <a:pt x="679" y="425"/>
                      <a:pt x="685" y="423"/>
                      <a:pt x="692" y="423"/>
                    </a:cubicBezTo>
                    <a:cubicBezTo>
                      <a:pt x="693" y="423"/>
                      <a:pt x="695" y="423"/>
                      <a:pt x="696" y="423"/>
                    </a:cubicBezTo>
                    <a:cubicBezTo>
                      <a:pt x="704" y="424"/>
                      <a:pt x="711" y="424"/>
                      <a:pt x="718" y="424"/>
                    </a:cubicBezTo>
                    <a:cubicBezTo>
                      <a:pt x="735" y="424"/>
                      <a:pt x="740" y="422"/>
                      <a:pt x="742" y="420"/>
                    </a:cubicBezTo>
                    <a:cubicBezTo>
                      <a:pt x="742" y="420"/>
                      <a:pt x="742" y="420"/>
                      <a:pt x="742" y="420"/>
                    </a:cubicBezTo>
                    <a:cubicBezTo>
                      <a:pt x="742" y="420"/>
                      <a:pt x="742" y="420"/>
                      <a:pt x="742" y="420"/>
                    </a:cubicBezTo>
                    <a:cubicBezTo>
                      <a:pt x="747" y="413"/>
                      <a:pt x="747" y="413"/>
                      <a:pt x="747" y="413"/>
                    </a:cubicBezTo>
                    <a:cubicBezTo>
                      <a:pt x="751" y="410"/>
                      <a:pt x="753" y="409"/>
                      <a:pt x="755" y="409"/>
                    </a:cubicBezTo>
                    <a:cubicBezTo>
                      <a:pt x="763" y="407"/>
                      <a:pt x="763" y="407"/>
                      <a:pt x="763" y="407"/>
                    </a:cubicBezTo>
                    <a:cubicBezTo>
                      <a:pt x="772" y="403"/>
                      <a:pt x="772" y="403"/>
                      <a:pt x="772" y="403"/>
                    </a:cubicBezTo>
                    <a:cubicBezTo>
                      <a:pt x="774" y="402"/>
                      <a:pt x="775" y="401"/>
                      <a:pt x="775" y="400"/>
                    </a:cubicBezTo>
                    <a:cubicBezTo>
                      <a:pt x="775" y="399"/>
                      <a:pt x="775" y="398"/>
                      <a:pt x="774" y="396"/>
                    </a:cubicBezTo>
                    <a:cubicBezTo>
                      <a:pt x="774" y="396"/>
                      <a:pt x="774" y="396"/>
                      <a:pt x="774" y="396"/>
                    </a:cubicBezTo>
                    <a:cubicBezTo>
                      <a:pt x="774" y="396"/>
                      <a:pt x="774" y="396"/>
                      <a:pt x="774" y="396"/>
                    </a:cubicBezTo>
                    <a:cubicBezTo>
                      <a:pt x="773" y="394"/>
                      <a:pt x="772" y="392"/>
                      <a:pt x="773" y="389"/>
                    </a:cubicBezTo>
                    <a:cubicBezTo>
                      <a:pt x="773" y="381"/>
                      <a:pt x="773" y="381"/>
                      <a:pt x="773" y="381"/>
                    </a:cubicBezTo>
                    <a:cubicBezTo>
                      <a:pt x="773" y="380"/>
                      <a:pt x="772" y="379"/>
                      <a:pt x="771" y="379"/>
                    </a:cubicBezTo>
                    <a:cubicBezTo>
                      <a:pt x="771" y="379"/>
                      <a:pt x="771" y="379"/>
                      <a:pt x="770" y="379"/>
                    </a:cubicBezTo>
                    <a:cubicBezTo>
                      <a:pt x="766" y="380"/>
                      <a:pt x="766" y="380"/>
                      <a:pt x="766" y="380"/>
                    </a:cubicBezTo>
                    <a:cubicBezTo>
                      <a:pt x="765" y="380"/>
                      <a:pt x="765" y="380"/>
                      <a:pt x="765" y="380"/>
                    </a:cubicBezTo>
                    <a:cubicBezTo>
                      <a:pt x="765" y="380"/>
                      <a:pt x="765" y="380"/>
                      <a:pt x="765" y="380"/>
                    </a:cubicBezTo>
                    <a:cubicBezTo>
                      <a:pt x="763" y="379"/>
                      <a:pt x="763" y="377"/>
                      <a:pt x="763" y="374"/>
                    </a:cubicBezTo>
                    <a:cubicBezTo>
                      <a:pt x="763" y="374"/>
                      <a:pt x="763" y="374"/>
                      <a:pt x="763" y="374"/>
                    </a:cubicBezTo>
                    <a:cubicBezTo>
                      <a:pt x="763" y="374"/>
                      <a:pt x="763" y="374"/>
                      <a:pt x="763" y="374"/>
                    </a:cubicBezTo>
                    <a:cubicBezTo>
                      <a:pt x="764" y="373"/>
                      <a:pt x="764" y="372"/>
                      <a:pt x="764" y="372"/>
                    </a:cubicBezTo>
                    <a:cubicBezTo>
                      <a:pt x="764" y="372"/>
                      <a:pt x="764" y="372"/>
                      <a:pt x="764" y="372"/>
                    </a:cubicBezTo>
                    <a:cubicBezTo>
                      <a:pt x="762" y="371"/>
                      <a:pt x="761" y="371"/>
                      <a:pt x="760" y="371"/>
                    </a:cubicBezTo>
                    <a:cubicBezTo>
                      <a:pt x="757" y="371"/>
                      <a:pt x="754" y="373"/>
                      <a:pt x="751" y="376"/>
                    </a:cubicBezTo>
                    <a:cubicBezTo>
                      <a:pt x="749" y="377"/>
                      <a:pt x="746" y="379"/>
                      <a:pt x="744" y="379"/>
                    </a:cubicBezTo>
                    <a:cubicBezTo>
                      <a:pt x="737" y="381"/>
                      <a:pt x="737" y="381"/>
                      <a:pt x="737" y="381"/>
                    </a:cubicBezTo>
                    <a:cubicBezTo>
                      <a:pt x="735" y="381"/>
                      <a:pt x="735" y="381"/>
                      <a:pt x="735" y="381"/>
                    </a:cubicBezTo>
                    <a:cubicBezTo>
                      <a:pt x="735" y="380"/>
                      <a:pt x="735" y="380"/>
                      <a:pt x="735" y="380"/>
                    </a:cubicBezTo>
                    <a:cubicBezTo>
                      <a:pt x="735" y="377"/>
                      <a:pt x="737" y="374"/>
                      <a:pt x="741" y="371"/>
                    </a:cubicBezTo>
                    <a:cubicBezTo>
                      <a:pt x="742" y="370"/>
                      <a:pt x="744" y="369"/>
                      <a:pt x="747" y="368"/>
                    </a:cubicBezTo>
                    <a:cubicBezTo>
                      <a:pt x="749" y="368"/>
                      <a:pt x="750" y="367"/>
                      <a:pt x="752" y="366"/>
                    </a:cubicBezTo>
                    <a:cubicBezTo>
                      <a:pt x="752" y="366"/>
                      <a:pt x="752" y="366"/>
                      <a:pt x="752" y="366"/>
                    </a:cubicBezTo>
                    <a:cubicBezTo>
                      <a:pt x="752" y="366"/>
                      <a:pt x="752" y="366"/>
                      <a:pt x="752" y="366"/>
                    </a:cubicBezTo>
                    <a:cubicBezTo>
                      <a:pt x="756" y="365"/>
                      <a:pt x="758" y="364"/>
                      <a:pt x="758" y="364"/>
                    </a:cubicBezTo>
                    <a:cubicBezTo>
                      <a:pt x="758" y="363"/>
                      <a:pt x="757" y="362"/>
                      <a:pt x="751" y="359"/>
                    </a:cubicBezTo>
                    <a:cubicBezTo>
                      <a:pt x="733" y="354"/>
                      <a:pt x="733" y="354"/>
                      <a:pt x="733" y="354"/>
                    </a:cubicBezTo>
                    <a:cubicBezTo>
                      <a:pt x="732" y="354"/>
                      <a:pt x="732" y="354"/>
                      <a:pt x="732" y="354"/>
                    </a:cubicBezTo>
                    <a:cubicBezTo>
                      <a:pt x="731" y="353"/>
                      <a:pt x="731" y="352"/>
                      <a:pt x="732" y="345"/>
                    </a:cubicBezTo>
                    <a:cubicBezTo>
                      <a:pt x="732" y="344"/>
                      <a:pt x="731" y="343"/>
                      <a:pt x="729" y="341"/>
                    </a:cubicBezTo>
                    <a:cubicBezTo>
                      <a:pt x="720" y="335"/>
                      <a:pt x="720" y="335"/>
                      <a:pt x="720" y="335"/>
                    </a:cubicBezTo>
                    <a:cubicBezTo>
                      <a:pt x="720" y="335"/>
                      <a:pt x="720" y="335"/>
                      <a:pt x="720" y="335"/>
                    </a:cubicBezTo>
                    <a:cubicBezTo>
                      <a:pt x="720" y="335"/>
                      <a:pt x="720" y="335"/>
                      <a:pt x="720" y="335"/>
                    </a:cubicBezTo>
                    <a:cubicBezTo>
                      <a:pt x="715" y="330"/>
                      <a:pt x="715" y="330"/>
                      <a:pt x="715" y="330"/>
                    </a:cubicBezTo>
                    <a:cubicBezTo>
                      <a:pt x="715" y="330"/>
                      <a:pt x="715" y="330"/>
                      <a:pt x="715" y="330"/>
                    </a:cubicBezTo>
                    <a:cubicBezTo>
                      <a:pt x="715" y="330"/>
                      <a:pt x="715" y="330"/>
                      <a:pt x="715" y="330"/>
                    </a:cubicBezTo>
                    <a:cubicBezTo>
                      <a:pt x="715" y="329"/>
                      <a:pt x="715" y="328"/>
                      <a:pt x="715" y="328"/>
                    </a:cubicBezTo>
                    <a:cubicBezTo>
                      <a:pt x="715" y="327"/>
                      <a:pt x="717" y="326"/>
                      <a:pt x="722" y="326"/>
                    </a:cubicBezTo>
                    <a:cubicBezTo>
                      <a:pt x="722" y="326"/>
                      <a:pt x="722" y="326"/>
                      <a:pt x="722" y="326"/>
                    </a:cubicBezTo>
                    <a:cubicBezTo>
                      <a:pt x="722" y="325"/>
                      <a:pt x="723" y="323"/>
                      <a:pt x="716" y="308"/>
                    </a:cubicBezTo>
                    <a:cubicBezTo>
                      <a:pt x="702" y="281"/>
                      <a:pt x="702" y="281"/>
                      <a:pt x="702" y="281"/>
                    </a:cubicBezTo>
                    <a:cubicBezTo>
                      <a:pt x="698" y="272"/>
                      <a:pt x="696" y="271"/>
                      <a:pt x="695" y="271"/>
                    </a:cubicBezTo>
                    <a:cubicBezTo>
                      <a:pt x="694" y="271"/>
                      <a:pt x="693" y="272"/>
                      <a:pt x="693" y="273"/>
                    </a:cubicBezTo>
                    <a:cubicBezTo>
                      <a:pt x="685" y="291"/>
                      <a:pt x="685" y="291"/>
                      <a:pt x="685" y="291"/>
                    </a:cubicBezTo>
                    <a:cubicBezTo>
                      <a:pt x="684" y="298"/>
                      <a:pt x="684" y="298"/>
                      <a:pt x="684" y="298"/>
                    </a:cubicBezTo>
                    <a:cubicBezTo>
                      <a:pt x="684" y="299"/>
                      <a:pt x="684" y="299"/>
                      <a:pt x="684" y="299"/>
                    </a:cubicBezTo>
                    <a:cubicBezTo>
                      <a:pt x="683" y="299"/>
                      <a:pt x="683" y="299"/>
                      <a:pt x="683" y="299"/>
                    </a:cubicBezTo>
                    <a:cubicBezTo>
                      <a:pt x="682" y="300"/>
                      <a:pt x="682" y="300"/>
                      <a:pt x="682" y="300"/>
                    </a:cubicBezTo>
                    <a:cubicBezTo>
                      <a:pt x="680" y="300"/>
                      <a:pt x="679" y="297"/>
                      <a:pt x="679" y="296"/>
                    </a:cubicBezTo>
                    <a:cubicBezTo>
                      <a:pt x="678" y="294"/>
                      <a:pt x="678" y="294"/>
                      <a:pt x="678" y="294"/>
                    </a:cubicBezTo>
                    <a:cubicBezTo>
                      <a:pt x="677" y="296"/>
                      <a:pt x="677" y="296"/>
                      <a:pt x="677" y="296"/>
                    </a:cubicBezTo>
                    <a:cubicBezTo>
                      <a:pt x="676" y="299"/>
                      <a:pt x="674" y="302"/>
                      <a:pt x="671" y="302"/>
                    </a:cubicBezTo>
                    <a:cubicBezTo>
                      <a:pt x="671" y="302"/>
                      <a:pt x="670" y="302"/>
                      <a:pt x="670" y="302"/>
                    </a:cubicBezTo>
                    <a:cubicBezTo>
                      <a:pt x="670" y="302"/>
                      <a:pt x="670" y="302"/>
                      <a:pt x="670" y="302"/>
                    </a:cubicBezTo>
                    <a:cubicBezTo>
                      <a:pt x="670" y="302"/>
                      <a:pt x="670" y="302"/>
                      <a:pt x="670" y="302"/>
                    </a:cubicBezTo>
                    <a:cubicBezTo>
                      <a:pt x="665" y="299"/>
                      <a:pt x="665" y="299"/>
                      <a:pt x="665" y="299"/>
                    </a:cubicBezTo>
                    <a:cubicBezTo>
                      <a:pt x="665" y="299"/>
                      <a:pt x="665" y="299"/>
                      <a:pt x="665" y="299"/>
                    </a:cubicBezTo>
                    <a:cubicBezTo>
                      <a:pt x="665" y="299"/>
                      <a:pt x="665" y="299"/>
                      <a:pt x="665" y="299"/>
                    </a:cubicBezTo>
                    <a:cubicBezTo>
                      <a:pt x="660" y="295"/>
                      <a:pt x="660" y="295"/>
                      <a:pt x="660" y="295"/>
                    </a:cubicBezTo>
                    <a:cubicBezTo>
                      <a:pt x="659" y="295"/>
                      <a:pt x="658" y="294"/>
                      <a:pt x="656" y="294"/>
                    </a:cubicBezTo>
                    <a:cubicBezTo>
                      <a:pt x="655" y="294"/>
                      <a:pt x="653" y="295"/>
                      <a:pt x="652" y="297"/>
                    </a:cubicBezTo>
                    <a:cubicBezTo>
                      <a:pt x="651" y="297"/>
                      <a:pt x="650" y="298"/>
                      <a:pt x="650" y="298"/>
                    </a:cubicBezTo>
                    <a:cubicBezTo>
                      <a:pt x="649" y="298"/>
                      <a:pt x="648" y="297"/>
                      <a:pt x="647" y="294"/>
                    </a:cubicBezTo>
                    <a:cubicBezTo>
                      <a:pt x="647" y="291"/>
                      <a:pt x="647" y="290"/>
                      <a:pt x="647" y="289"/>
                    </a:cubicBezTo>
                    <a:cubicBezTo>
                      <a:pt x="648" y="288"/>
                      <a:pt x="649" y="288"/>
                      <a:pt x="650" y="288"/>
                    </a:cubicBezTo>
                    <a:cubicBezTo>
                      <a:pt x="650" y="287"/>
                      <a:pt x="650" y="286"/>
                      <a:pt x="649" y="282"/>
                    </a:cubicBezTo>
                    <a:cubicBezTo>
                      <a:pt x="646" y="273"/>
                      <a:pt x="646" y="273"/>
                      <a:pt x="646" y="273"/>
                    </a:cubicBezTo>
                    <a:cubicBezTo>
                      <a:pt x="646" y="273"/>
                      <a:pt x="646" y="273"/>
                      <a:pt x="646" y="273"/>
                    </a:cubicBezTo>
                    <a:cubicBezTo>
                      <a:pt x="646" y="273"/>
                      <a:pt x="646" y="273"/>
                      <a:pt x="646" y="273"/>
                    </a:cubicBezTo>
                    <a:cubicBezTo>
                      <a:pt x="645" y="270"/>
                      <a:pt x="645" y="267"/>
                      <a:pt x="647" y="264"/>
                    </a:cubicBezTo>
                    <a:cubicBezTo>
                      <a:pt x="649" y="259"/>
                      <a:pt x="649" y="259"/>
                      <a:pt x="649" y="259"/>
                    </a:cubicBezTo>
                    <a:cubicBezTo>
                      <a:pt x="650" y="257"/>
                      <a:pt x="649" y="255"/>
                      <a:pt x="648" y="254"/>
                    </a:cubicBezTo>
                    <a:cubicBezTo>
                      <a:pt x="647" y="254"/>
                      <a:pt x="645" y="253"/>
                      <a:pt x="642" y="252"/>
                    </a:cubicBezTo>
                    <a:cubicBezTo>
                      <a:pt x="638" y="250"/>
                      <a:pt x="635" y="248"/>
                      <a:pt x="633" y="247"/>
                    </a:cubicBezTo>
                    <a:cubicBezTo>
                      <a:pt x="630" y="245"/>
                      <a:pt x="627" y="242"/>
                      <a:pt x="625" y="238"/>
                    </a:cubicBezTo>
                    <a:cubicBezTo>
                      <a:pt x="622" y="233"/>
                      <a:pt x="619" y="230"/>
                      <a:pt x="617" y="229"/>
                    </a:cubicBezTo>
                    <a:cubicBezTo>
                      <a:pt x="610" y="229"/>
                      <a:pt x="610" y="229"/>
                      <a:pt x="610" y="229"/>
                    </a:cubicBezTo>
                    <a:cubicBezTo>
                      <a:pt x="603" y="231"/>
                      <a:pt x="603" y="231"/>
                      <a:pt x="603" y="231"/>
                    </a:cubicBezTo>
                    <a:cubicBezTo>
                      <a:pt x="602" y="231"/>
                      <a:pt x="602" y="231"/>
                      <a:pt x="602" y="231"/>
                    </a:cubicBezTo>
                    <a:cubicBezTo>
                      <a:pt x="602" y="231"/>
                      <a:pt x="602" y="231"/>
                      <a:pt x="602" y="231"/>
                    </a:cubicBezTo>
                    <a:cubicBezTo>
                      <a:pt x="602" y="231"/>
                      <a:pt x="601" y="231"/>
                      <a:pt x="601" y="231"/>
                    </a:cubicBezTo>
                    <a:cubicBezTo>
                      <a:pt x="598" y="231"/>
                      <a:pt x="595" y="230"/>
                      <a:pt x="593" y="229"/>
                    </a:cubicBezTo>
                    <a:cubicBezTo>
                      <a:pt x="588" y="226"/>
                      <a:pt x="584" y="224"/>
                      <a:pt x="581" y="224"/>
                    </a:cubicBezTo>
                    <a:cubicBezTo>
                      <a:pt x="576" y="224"/>
                      <a:pt x="575" y="227"/>
                      <a:pt x="575" y="232"/>
                    </a:cubicBezTo>
                    <a:cubicBezTo>
                      <a:pt x="575" y="232"/>
                      <a:pt x="575" y="232"/>
                      <a:pt x="575" y="232"/>
                    </a:cubicBezTo>
                    <a:cubicBezTo>
                      <a:pt x="574" y="232"/>
                      <a:pt x="574" y="232"/>
                      <a:pt x="574" y="232"/>
                    </a:cubicBezTo>
                    <a:cubicBezTo>
                      <a:pt x="574" y="233"/>
                      <a:pt x="575" y="234"/>
                      <a:pt x="577" y="236"/>
                    </a:cubicBezTo>
                    <a:cubicBezTo>
                      <a:pt x="577" y="236"/>
                      <a:pt x="577" y="236"/>
                      <a:pt x="577" y="236"/>
                    </a:cubicBezTo>
                    <a:cubicBezTo>
                      <a:pt x="577" y="236"/>
                      <a:pt x="577" y="236"/>
                      <a:pt x="577" y="236"/>
                    </a:cubicBezTo>
                    <a:cubicBezTo>
                      <a:pt x="579" y="242"/>
                      <a:pt x="579" y="242"/>
                      <a:pt x="579" y="242"/>
                    </a:cubicBezTo>
                    <a:cubicBezTo>
                      <a:pt x="579" y="242"/>
                      <a:pt x="579" y="242"/>
                      <a:pt x="579" y="242"/>
                    </a:cubicBezTo>
                    <a:cubicBezTo>
                      <a:pt x="579" y="243"/>
                      <a:pt x="579" y="243"/>
                      <a:pt x="579" y="243"/>
                    </a:cubicBezTo>
                    <a:cubicBezTo>
                      <a:pt x="576" y="251"/>
                      <a:pt x="576" y="251"/>
                      <a:pt x="576" y="251"/>
                    </a:cubicBezTo>
                    <a:cubicBezTo>
                      <a:pt x="575" y="252"/>
                      <a:pt x="574" y="255"/>
                      <a:pt x="574" y="256"/>
                    </a:cubicBezTo>
                    <a:cubicBezTo>
                      <a:pt x="575" y="257"/>
                      <a:pt x="576" y="257"/>
                      <a:pt x="577" y="257"/>
                    </a:cubicBezTo>
                    <a:cubicBezTo>
                      <a:pt x="578" y="257"/>
                      <a:pt x="578" y="257"/>
                      <a:pt x="578" y="257"/>
                    </a:cubicBezTo>
                    <a:cubicBezTo>
                      <a:pt x="578" y="258"/>
                      <a:pt x="578" y="258"/>
                      <a:pt x="578" y="258"/>
                    </a:cubicBezTo>
                    <a:cubicBezTo>
                      <a:pt x="581" y="272"/>
                      <a:pt x="581" y="272"/>
                      <a:pt x="581" y="272"/>
                    </a:cubicBezTo>
                    <a:cubicBezTo>
                      <a:pt x="581" y="273"/>
                      <a:pt x="581" y="273"/>
                      <a:pt x="581" y="273"/>
                    </a:cubicBezTo>
                    <a:cubicBezTo>
                      <a:pt x="581" y="273"/>
                      <a:pt x="581" y="273"/>
                      <a:pt x="581" y="273"/>
                    </a:cubicBezTo>
                    <a:cubicBezTo>
                      <a:pt x="579" y="280"/>
                      <a:pt x="579" y="280"/>
                      <a:pt x="579" y="280"/>
                    </a:cubicBezTo>
                    <a:cubicBezTo>
                      <a:pt x="579" y="280"/>
                      <a:pt x="579" y="280"/>
                      <a:pt x="579" y="280"/>
                    </a:cubicBezTo>
                    <a:cubicBezTo>
                      <a:pt x="579" y="280"/>
                      <a:pt x="579" y="280"/>
                      <a:pt x="579" y="280"/>
                    </a:cubicBezTo>
                    <a:cubicBezTo>
                      <a:pt x="575" y="286"/>
                      <a:pt x="575" y="286"/>
                      <a:pt x="575" y="286"/>
                    </a:cubicBezTo>
                    <a:cubicBezTo>
                      <a:pt x="573" y="291"/>
                      <a:pt x="573" y="295"/>
                      <a:pt x="575" y="299"/>
                    </a:cubicBezTo>
                    <a:cubicBezTo>
                      <a:pt x="576" y="301"/>
                      <a:pt x="578" y="305"/>
                      <a:pt x="581" y="309"/>
                    </a:cubicBezTo>
                    <a:cubicBezTo>
                      <a:pt x="588" y="318"/>
                      <a:pt x="588" y="318"/>
                      <a:pt x="588" y="318"/>
                    </a:cubicBezTo>
                    <a:cubicBezTo>
                      <a:pt x="588" y="318"/>
                      <a:pt x="588" y="318"/>
                      <a:pt x="588" y="318"/>
                    </a:cubicBezTo>
                    <a:cubicBezTo>
                      <a:pt x="588" y="319"/>
                      <a:pt x="588" y="319"/>
                      <a:pt x="588" y="319"/>
                    </a:cubicBezTo>
                    <a:cubicBezTo>
                      <a:pt x="590" y="322"/>
                      <a:pt x="590" y="326"/>
                      <a:pt x="590" y="330"/>
                    </a:cubicBezTo>
                    <a:cubicBezTo>
                      <a:pt x="589" y="334"/>
                      <a:pt x="586" y="338"/>
                      <a:pt x="581" y="345"/>
                    </a:cubicBezTo>
                    <a:cubicBezTo>
                      <a:pt x="576" y="351"/>
                      <a:pt x="571" y="355"/>
                      <a:pt x="566" y="357"/>
                    </a:cubicBezTo>
                    <a:cubicBezTo>
                      <a:pt x="562" y="359"/>
                      <a:pt x="562" y="359"/>
                      <a:pt x="562" y="359"/>
                    </a:cubicBezTo>
                    <a:cubicBezTo>
                      <a:pt x="561" y="360"/>
                      <a:pt x="561" y="360"/>
                      <a:pt x="561" y="362"/>
                    </a:cubicBezTo>
                    <a:cubicBezTo>
                      <a:pt x="562" y="364"/>
                      <a:pt x="562" y="364"/>
                      <a:pt x="562" y="364"/>
                    </a:cubicBezTo>
                    <a:cubicBezTo>
                      <a:pt x="564" y="367"/>
                      <a:pt x="564" y="367"/>
                      <a:pt x="564" y="367"/>
                    </a:cubicBezTo>
                    <a:cubicBezTo>
                      <a:pt x="564" y="367"/>
                      <a:pt x="564" y="367"/>
                      <a:pt x="564" y="367"/>
                    </a:cubicBezTo>
                    <a:cubicBezTo>
                      <a:pt x="564" y="367"/>
                      <a:pt x="564" y="367"/>
                      <a:pt x="564" y="367"/>
                    </a:cubicBezTo>
                    <a:cubicBezTo>
                      <a:pt x="566" y="370"/>
                      <a:pt x="567" y="374"/>
                      <a:pt x="567" y="380"/>
                    </a:cubicBezTo>
                    <a:cubicBezTo>
                      <a:pt x="567" y="383"/>
                      <a:pt x="568" y="387"/>
                      <a:pt x="569" y="391"/>
                    </a:cubicBezTo>
                    <a:cubicBezTo>
                      <a:pt x="569" y="391"/>
                      <a:pt x="569" y="391"/>
                      <a:pt x="569" y="391"/>
                    </a:cubicBezTo>
                    <a:cubicBezTo>
                      <a:pt x="569" y="391"/>
                      <a:pt x="569" y="391"/>
                      <a:pt x="569" y="391"/>
                    </a:cubicBezTo>
                    <a:cubicBezTo>
                      <a:pt x="570" y="400"/>
                      <a:pt x="570" y="400"/>
                      <a:pt x="570" y="400"/>
                    </a:cubicBezTo>
                    <a:cubicBezTo>
                      <a:pt x="570" y="400"/>
                      <a:pt x="570" y="400"/>
                      <a:pt x="570" y="400"/>
                    </a:cubicBezTo>
                    <a:cubicBezTo>
                      <a:pt x="570" y="400"/>
                      <a:pt x="570" y="400"/>
                      <a:pt x="570" y="400"/>
                    </a:cubicBezTo>
                    <a:cubicBezTo>
                      <a:pt x="567" y="410"/>
                      <a:pt x="567" y="410"/>
                      <a:pt x="567" y="410"/>
                    </a:cubicBezTo>
                    <a:cubicBezTo>
                      <a:pt x="567" y="411"/>
                      <a:pt x="566" y="411"/>
                      <a:pt x="566" y="411"/>
                    </a:cubicBezTo>
                    <a:cubicBezTo>
                      <a:pt x="565" y="411"/>
                      <a:pt x="564" y="411"/>
                      <a:pt x="564" y="410"/>
                    </a:cubicBezTo>
                    <a:cubicBezTo>
                      <a:pt x="562" y="410"/>
                      <a:pt x="562" y="410"/>
                      <a:pt x="562" y="410"/>
                    </a:cubicBezTo>
                    <a:cubicBezTo>
                      <a:pt x="561" y="411"/>
                      <a:pt x="561" y="412"/>
                      <a:pt x="561" y="413"/>
                    </a:cubicBezTo>
                    <a:cubicBezTo>
                      <a:pt x="561" y="413"/>
                      <a:pt x="561" y="413"/>
                      <a:pt x="561" y="413"/>
                    </a:cubicBezTo>
                    <a:cubicBezTo>
                      <a:pt x="561" y="413"/>
                      <a:pt x="561" y="413"/>
                      <a:pt x="561" y="413"/>
                    </a:cubicBezTo>
                    <a:cubicBezTo>
                      <a:pt x="561" y="417"/>
                      <a:pt x="561" y="417"/>
                      <a:pt x="561" y="417"/>
                    </a:cubicBezTo>
                    <a:cubicBezTo>
                      <a:pt x="561" y="418"/>
                      <a:pt x="561" y="418"/>
                      <a:pt x="561" y="418"/>
                    </a:cubicBezTo>
                    <a:cubicBezTo>
                      <a:pt x="561" y="418"/>
                      <a:pt x="561" y="418"/>
                      <a:pt x="561" y="418"/>
                    </a:cubicBezTo>
                    <a:cubicBezTo>
                      <a:pt x="560" y="418"/>
                      <a:pt x="559" y="418"/>
                      <a:pt x="559" y="418"/>
                    </a:cubicBezTo>
                    <a:cubicBezTo>
                      <a:pt x="557" y="418"/>
                      <a:pt x="555" y="417"/>
                      <a:pt x="553" y="415"/>
                    </a:cubicBezTo>
                    <a:cubicBezTo>
                      <a:pt x="553" y="415"/>
                      <a:pt x="553" y="415"/>
                      <a:pt x="553" y="415"/>
                    </a:cubicBezTo>
                    <a:cubicBezTo>
                      <a:pt x="553" y="415"/>
                      <a:pt x="553" y="415"/>
                      <a:pt x="553" y="415"/>
                    </a:cubicBezTo>
                    <a:cubicBezTo>
                      <a:pt x="551" y="413"/>
                      <a:pt x="549" y="409"/>
                      <a:pt x="548" y="405"/>
                    </a:cubicBezTo>
                    <a:cubicBezTo>
                      <a:pt x="547" y="404"/>
                      <a:pt x="546" y="403"/>
                      <a:pt x="544" y="402"/>
                    </a:cubicBezTo>
                    <a:cubicBezTo>
                      <a:pt x="541" y="402"/>
                      <a:pt x="539" y="400"/>
                      <a:pt x="538" y="399"/>
                    </a:cubicBezTo>
                    <a:cubicBezTo>
                      <a:pt x="534" y="392"/>
                      <a:pt x="533" y="384"/>
                      <a:pt x="533" y="376"/>
                    </a:cubicBezTo>
                    <a:cubicBezTo>
                      <a:pt x="533" y="364"/>
                      <a:pt x="533" y="364"/>
                      <a:pt x="533" y="364"/>
                    </a:cubicBezTo>
                    <a:cubicBezTo>
                      <a:pt x="532" y="357"/>
                      <a:pt x="531" y="353"/>
                      <a:pt x="529" y="353"/>
                    </a:cubicBezTo>
                    <a:cubicBezTo>
                      <a:pt x="514" y="353"/>
                      <a:pt x="501" y="349"/>
                      <a:pt x="488" y="341"/>
                    </a:cubicBezTo>
                    <a:cubicBezTo>
                      <a:pt x="488" y="341"/>
                      <a:pt x="488" y="341"/>
                      <a:pt x="488" y="341"/>
                    </a:cubicBezTo>
                    <a:cubicBezTo>
                      <a:pt x="488" y="341"/>
                      <a:pt x="488" y="341"/>
                      <a:pt x="488" y="341"/>
                    </a:cubicBezTo>
                    <a:cubicBezTo>
                      <a:pt x="472" y="327"/>
                      <a:pt x="472" y="327"/>
                      <a:pt x="472" y="327"/>
                    </a:cubicBezTo>
                    <a:cubicBezTo>
                      <a:pt x="467" y="324"/>
                      <a:pt x="462" y="322"/>
                      <a:pt x="457" y="322"/>
                    </a:cubicBezTo>
                    <a:cubicBezTo>
                      <a:pt x="456" y="322"/>
                      <a:pt x="455" y="322"/>
                      <a:pt x="454" y="322"/>
                    </a:cubicBezTo>
                    <a:cubicBezTo>
                      <a:pt x="449" y="324"/>
                      <a:pt x="449" y="324"/>
                      <a:pt x="449" y="324"/>
                    </a:cubicBezTo>
                    <a:cubicBezTo>
                      <a:pt x="448" y="324"/>
                      <a:pt x="448" y="324"/>
                      <a:pt x="448" y="324"/>
                    </a:cubicBezTo>
                    <a:cubicBezTo>
                      <a:pt x="448" y="324"/>
                      <a:pt x="448" y="324"/>
                      <a:pt x="448" y="324"/>
                    </a:cubicBezTo>
                    <a:cubicBezTo>
                      <a:pt x="444" y="324"/>
                      <a:pt x="444" y="324"/>
                      <a:pt x="444" y="324"/>
                    </a:cubicBezTo>
                    <a:cubicBezTo>
                      <a:pt x="443" y="324"/>
                      <a:pt x="443" y="324"/>
                      <a:pt x="443" y="324"/>
                    </a:cubicBezTo>
                    <a:cubicBezTo>
                      <a:pt x="443" y="324"/>
                      <a:pt x="443" y="324"/>
                      <a:pt x="443" y="324"/>
                    </a:cubicBezTo>
                    <a:cubicBezTo>
                      <a:pt x="440" y="322"/>
                      <a:pt x="439" y="315"/>
                      <a:pt x="438" y="311"/>
                    </a:cubicBezTo>
                    <a:cubicBezTo>
                      <a:pt x="437" y="302"/>
                      <a:pt x="435" y="299"/>
                      <a:pt x="434" y="298"/>
                    </a:cubicBezTo>
                    <a:cubicBezTo>
                      <a:pt x="429" y="297"/>
                      <a:pt x="429" y="297"/>
                      <a:pt x="429" y="297"/>
                    </a:cubicBezTo>
                    <a:cubicBezTo>
                      <a:pt x="426" y="296"/>
                      <a:pt x="424" y="295"/>
                      <a:pt x="423" y="293"/>
                    </a:cubicBezTo>
                    <a:cubicBezTo>
                      <a:pt x="420" y="290"/>
                      <a:pt x="419" y="286"/>
                      <a:pt x="419" y="280"/>
                    </a:cubicBezTo>
                    <a:cubicBezTo>
                      <a:pt x="419" y="276"/>
                      <a:pt x="419" y="271"/>
                      <a:pt x="420" y="265"/>
                    </a:cubicBezTo>
                    <a:cubicBezTo>
                      <a:pt x="420" y="265"/>
                      <a:pt x="420" y="265"/>
                      <a:pt x="420" y="265"/>
                    </a:cubicBezTo>
                    <a:cubicBezTo>
                      <a:pt x="420" y="265"/>
                      <a:pt x="420" y="265"/>
                      <a:pt x="420" y="265"/>
                    </a:cubicBezTo>
                    <a:cubicBezTo>
                      <a:pt x="421" y="263"/>
                      <a:pt x="421" y="263"/>
                      <a:pt x="421" y="263"/>
                    </a:cubicBezTo>
                    <a:cubicBezTo>
                      <a:pt x="422" y="258"/>
                      <a:pt x="424" y="254"/>
                      <a:pt x="426" y="250"/>
                    </a:cubicBezTo>
                    <a:cubicBezTo>
                      <a:pt x="428" y="246"/>
                      <a:pt x="430" y="243"/>
                      <a:pt x="432" y="242"/>
                    </a:cubicBezTo>
                    <a:cubicBezTo>
                      <a:pt x="432" y="237"/>
                      <a:pt x="435" y="232"/>
                      <a:pt x="440" y="227"/>
                    </a:cubicBezTo>
                    <a:cubicBezTo>
                      <a:pt x="440" y="227"/>
                      <a:pt x="440" y="227"/>
                      <a:pt x="440" y="227"/>
                    </a:cubicBezTo>
                    <a:cubicBezTo>
                      <a:pt x="440" y="227"/>
                      <a:pt x="440" y="227"/>
                      <a:pt x="440" y="227"/>
                    </a:cubicBezTo>
                    <a:cubicBezTo>
                      <a:pt x="445" y="224"/>
                      <a:pt x="445" y="224"/>
                      <a:pt x="445" y="224"/>
                    </a:cubicBezTo>
                    <a:cubicBezTo>
                      <a:pt x="445" y="222"/>
                      <a:pt x="445" y="222"/>
                      <a:pt x="445" y="222"/>
                    </a:cubicBezTo>
                    <a:cubicBezTo>
                      <a:pt x="443" y="219"/>
                      <a:pt x="442" y="218"/>
                      <a:pt x="443" y="216"/>
                    </a:cubicBezTo>
                    <a:cubicBezTo>
                      <a:pt x="443" y="216"/>
                      <a:pt x="443" y="216"/>
                      <a:pt x="443" y="216"/>
                    </a:cubicBezTo>
                    <a:cubicBezTo>
                      <a:pt x="444" y="216"/>
                      <a:pt x="444" y="216"/>
                      <a:pt x="444" y="216"/>
                    </a:cubicBezTo>
                    <a:cubicBezTo>
                      <a:pt x="447" y="215"/>
                      <a:pt x="447" y="215"/>
                      <a:pt x="447" y="215"/>
                    </a:cubicBezTo>
                    <a:cubicBezTo>
                      <a:pt x="453" y="214"/>
                      <a:pt x="453" y="214"/>
                      <a:pt x="453" y="214"/>
                    </a:cubicBezTo>
                    <a:cubicBezTo>
                      <a:pt x="455" y="214"/>
                      <a:pt x="456" y="213"/>
                      <a:pt x="457" y="212"/>
                    </a:cubicBezTo>
                    <a:cubicBezTo>
                      <a:pt x="457" y="210"/>
                      <a:pt x="455" y="208"/>
                      <a:pt x="447" y="204"/>
                    </a:cubicBezTo>
                    <a:cubicBezTo>
                      <a:pt x="438" y="199"/>
                      <a:pt x="438" y="199"/>
                      <a:pt x="438" y="199"/>
                    </a:cubicBezTo>
                    <a:cubicBezTo>
                      <a:pt x="435" y="197"/>
                      <a:pt x="434" y="195"/>
                      <a:pt x="434" y="194"/>
                    </a:cubicBezTo>
                    <a:cubicBezTo>
                      <a:pt x="434" y="194"/>
                      <a:pt x="434" y="194"/>
                      <a:pt x="434" y="194"/>
                    </a:cubicBezTo>
                    <a:cubicBezTo>
                      <a:pt x="434" y="194"/>
                      <a:pt x="434" y="194"/>
                      <a:pt x="434" y="194"/>
                    </a:cubicBezTo>
                    <a:cubicBezTo>
                      <a:pt x="435" y="193"/>
                      <a:pt x="435" y="192"/>
                      <a:pt x="437" y="192"/>
                    </a:cubicBezTo>
                    <a:cubicBezTo>
                      <a:pt x="440" y="192"/>
                      <a:pt x="443" y="194"/>
                      <a:pt x="449" y="196"/>
                    </a:cubicBezTo>
                    <a:cubicBezTo>
                      <a:pt x="459" y="200"/>
                      <a:pt x="463" y="200"/>
                      <a:pt x="464" y="200"/>
                    </a:cubicBezTo>
                    <a:cubicBezTo>
                      <a:pt x="464" y="200"/>
                      <a:pt x="464" y="200"/>
                      <a:pt x="464" y="200"/>
                    </a:cubicBezTo>
                    <a:cubicBezTo>
                      <a:pt x="464" y="200"/>
                      <a:pt x="464" y="198"/>
                      <a:pt x="464" y="196"/>
                    </a:cubicBezTo>
                    <a:cubicBezTo>
                      <a:pt x="463" y="191"/>
                      <a:pt x="464" y="189"/>
                      <a:pt x="465" y="188"/>
                    </a:cubicBezTo>
                    <a:cubicBezTo>
                      <a:pt x="466" y="188"/>
                      <a:pt x="466" y="188"/>
                      <a:pt x="466" y="188"/>
                    </a:cubicBezTo>
                    <a:cubicBezTo>
                      <a:pt x="467" y="189"/>
                      <a:pt x="467" y="189"/>
                      <a:pt x="467" y="189"/>
                    </a:cubicBezTo>
                    <a:cubicBezTo>
                      <a:pt x="468" y="191"/>
                      <a:pt x="470" y="192"/>
                      <a:pt x="472" y="192"/>
                    </a:cubicBezTo>
                    <a:cubicBezTo>
                      <a:pt x="473" y="192"/>
                      <a:pt x="473" y="192"/>
                      <a:pt x="473" y="192"/>
                    </a:cubicBezTo>
                    <a:cubicBezTo>
                      <a:pt x="473" y="192"/>
                      <a:pt x="473" y="192"/>
                      <a:pt x="473" y="192"/>
                    </a:cubicBezTo>
                    <a:cubicBezTo>
                      <a:pt x="473" y="192"/>
                      <a:pt x="473" y="192"/>
                      <a:pt x="474" y="192"/>
                    </a:cubicBezTo>
                    <a:cubicBezTo>
                      <a:pt x="475" y="192"/>
                      <a:pt x="477" y="191"/>
                      <a:pt x="480" y="189"/>
                    </a:cubicBezTo>
                    <a:cubicBezTo>
                      <a:pt x="483" y="187"/>
                      <a:pt x="485" y="184"/>
                      <a:pt x="486" y="181"/>
                    </a:cubicBezTo>
                    <a:cubicBezTo>
                      <a:pt x="487" y="179"/>
                      <a:pt x="488" y="175"/>
                      <a:pt x="487" y="172"/>
                    </a:cubicBezTo>
                    <a:cubicBezTo>
                      <a:pt x="487" y="172"/>
                      <a:pt x="487" y="172"/>
                      <a:pt x="487" y="172"/>
                    </a:cubicBezTo>
                    <a:cubicBezTo>
                      <a:pt x="483" y="172"/>
                      <a:pt x="480" y="171"/>
                      <a:pt x="478" y="170"/>
                    </a:cubicBezTo>
                    <a:cubicBezTo>
                      <a:pt x="477" y="169"/>
                      <a:pt x="477" y="169"/>
                      <a:pt x="477" y="169"/>
                    </a:cubicBezTo>
                    <a:cubicBezTo>
                      <a:pt x="477" y="169"/>
                      <a:pt x="477" y="169"/>
                      <a:pt x="477" y="169"/>
                    </a:cubicBezTo>
                    <a:cubicBezTo>
                      <a:pt x="465" y="157"/>
                      <a:pt x="465" y="157"/>
                      <a:pt x="465" y="157"/>
                    </a:cubicBezTo>
                    <a:cubicBezTo>
                      <a:pt x="462" y="156"/>
                      <a:pt x="459" y="155"/>
                      <a:pt x="456" y="155"/>
                    </a:cubicBezTo>
                    <a:cubicBezTo>
                      <a:pt x="455" y="155"/>
                      <a:pt x="455" y="155"/>
                      <a:pt x="455" y="155"/>
                    </a:cubicBezTo>
                    <a:cubicBezTo>
                      <a:pt x="455" y="153"/>
                      <a:pt x="455" y="153"/>
                      <a:pt x="455" y="153"/>
                    </a:cubicBezTo>
                    <a:cubicBezTo>
                      <a:pt x="455" y="151"/>
                      <a:pt x="457" y="150"/>
                      <a:pt x="458" y="150"/>
                    </a:cubicBezTo>
                    <a:cubicBezTo>
                      <a:pt x="458" y="149"/>
                      <a:pt x="458" y="149"/>
                      <a:pt x="458" y="149"/>
                    </a:cubicBezTo>
                    <a:cubicBezTo>
                      <a:pt x="458" y="149"/>
                      <a:pt x="458" y="149"/>
                      <a:pt x="458" y="149"/>
                    </a:cubicBezTo>
                    <a:cubicBezTo>
                      <a:pt x="459" y="149"/>
                      <a:pt x="460" y="149"/>
                      <a:pt x="461" y="149"/>
                    </a:cubicBezTo>
                    <a:cubicBezTo>
                      <a:pt x="462" y="149"/>
                      <a:pt x="464" y="149"/>
                      <a:pt x="465" y="149"/>
                    </a:cubicBezTo>
                    <a:cubicBezTo>
                      <a:pt x="465" y="149"/>
                      <a:pt x="465" y="149"/>
                      <a:pt x="465" y="149"/>
                    </a:cubicBezTo>
                    <a:cubicBezTo>
                      <a:pt x="465" y="149"/>
                      <a:pt x="465" y="149"/>
                      <a:pt x="465" y="149"/>
                    </a:cubicBezTo>
                    <a:cubicBezTo>
                      <a:pt x="471" y="151"/>
                      <a:pt x="477" y="155"/>
                      <a:pt x="483" y="160"/>
                    </a:cubicBezTo>
                    <a:cubicBezTo>
                      <a:pt x="486" y="160"/>
                      <a:pt x="486" y="160"/>
                      <a:pt x="486" y="160"/>
                    </a:cubicBezTo>
                    <a:cubicBezTo>
                      <a:pt x="493" y="155"/>
                      <a:pt x="493" y="155"/>
                      <a:pt x="493" y="155"/>
                    </a:cubicBezTo>
                    <a:cubicBezTo>
                      <a:pt x="497" y="148"/>
                      <a:pt x="497" y="148"/>
                      <a:pt x="497" y="148"/>
                    </a:cubicBezTo>
                    <a:cubicBezTo>
                      <a:pt x="498" y="147"/>
                      <a:pt x="497" y="146"/>
                      <a:pt x="496" y="145"/>
                    </a:cubicBezTo>
                    <a:cubicBezTo>
                      <a:pt x="496" y="145"/>
                      <a:pt x="496" y="145"/>
                      <a:pt x="496" y="145"/>
                    </a:cubicBezTo>
                    <a:cubicBezTo>
                      <a:pt x="496" y="145"/>
                      <a:pt x="496" y="145"/>
                      <a:pt x="496" y="145"/>
                    </a:cubicBezTo>
                    <a:cubicBezTo>
                      <a:pt x="493" y="143"/>
                      <a:pt x="492" y="142"/>
                      <a:pt x="492" y="141"/>
                    </a:cubicBezTo>
                    <a:cubicBezTo>
                      <a:pt x="492" y="140"/>
                      <a:pt x="492" y="139"/>
                      <a:pt x="492" y="139"/>
                    </a:cubicBezTo>
                    <a:cubicBezTo>
                      <a:pt x="493" y="137"/>
                      <a:pt x="494" y="136"/>
                      <a:pt x="497" y="136"/>
                    </a:cubicBezTo>
                    <a:cubicBezTo>
                      <a:pt x="498" y="136"/>
                      <a:pt x="499" y="136"/>
                      <a:pt x="500" y="136"/>
                    </a:cubicBezTo>
                    <a:cubicBezTo>
                      <a:pt x="502" y="136"/>
                      <a:pt x="505" y="137"/>
                      <a:pt x="507" y="139"/>
                    </a:cubicBezTo>
                    <a:cubicBezTo>
                      <a:pt x="510" y="141"/>
                      <a:pt x="510" y="141"/>
                      <a:pt x="510" y="141"/>
                    </a:cubicBezTo>
                    <a:cubicBezTo>
                      <a:pt x="510" y="141"/>
                      <a:pt x="511" y="141"/>
                      <a:pt x="512" y="141"/>
                    </a:cubicBezTo>
                    <a:cubicBezTo>
                      <a:pt x="513" y="141"/>
                      <a:pt x="515" y="141"/>
                      <a:pt x="517" y="141"/>
                    </a:cubicBezTo>
                    <a:cubicBezTo>
                      <a:pt x="517" y="142"/>
                      <a:pt x="518" y="142"/>
                      <a:pt x="518" y="142"/>
                    </a:cubicBezTo>
                    <a:cubicBezTo>
                      <a:pt x="518" y="142"/>
                      <a:pt x="518" y="142"/>
                      <a:pt x="518" y="142"/>
                    </a:cubicBezTo>
                    <a:cubicBezTo>
                      <a:pt x="519" y="142"/>
                      <a:pt x="519" y="141"/>
                      <a:pt x="519" y="141"/>
                    </a:cubicBezTo>
                    <a:cubicBezTo>
                      <a:pt x="513" y="135"/>
                      <a:pt x="513" y="135"/>
                      <a:pt x="513" y="135"/>
                    </a:cubicBezTo>
                    <a:cubicBezTo>
                      <a:pt x="509" y="131"/>
                      <a:pt x="508" y="128"/>
                      <a:pt x="509" y="127"/>
                    </a:cubicBezTo>
                    <a:cubicBezTo>
                      <a:pt x="510" y="126"/>
                      <a:pt x="511" y="125"/>
                      <a:pt x="512" y="125"/>
                    </a:cubicBezTo>
                    <a:cubicBezTo>
                      <a:pt x="514" y="125"/>
                      <a:pt x="517" y="127"/>
                      <a:pt x="520" y="131"/>
                    </a:cubicBezTo>
                    <a:cubicBezTo>
                      <a:pt x="524" y="137"/>
                      <a:pt x="524" y="137"/>
                      <a:pt x="524" y="137"/>
                    </a:cubicBezTo>
                    <a:cubicBezTo>
                      <a:pt x="528" y="140"/>
                      <a:pt x="528" y="140"/>
                      <a:pt x="528" y="140"/>
                    </a:cubicBezTo>
                    <a:cubicBezTo>
                      <a:pt x="528" y="140"/>
                      <a:pt x="531" y="139"/>
                      <a:pt x="536" y="132"/>
                    </a:cubicBezTo>
                    <a:cubicBezTo>
                      <a:pt x="541" y="126"/>
                      <a:pt x="543" y="121"/>
                      <a:pt x="542" y="118"/>
                    </a:cubicBezTo>
                    <a:cubicBezTo>
                      <a:pt x="540" y="111"/>
                      <a:pt x="540" y="111"/>
                      <a:pt x="540" y="111"/>
                    </a:cubicBezTo>
                    <a:cubicBezTo>
                      <a:pt x="536" y="106"/>
                      <a:pt x="536" y="106"/>
                      <a:pt x="536" y="106"/>
                    </a:cubicBezTo>
                    <a:cubicBezTo>
                      <a:pt x="532" y="100"/>
                      <a:pt x="530" y="94"/>
                      <a:pt x="530" y="88"/>
                    </a:cubicBezTo>
                    <a:cubicBezTo>
                      <a:pt x="530" y="86"/>
                      <a:pt x="531" y="84"/>
                      <a:pt x="534" y="82"/>
                    </a:cubicBezTo>
                    <a:cubicBezTo>
                      <a:pt x="534" y="82"/>
                      <a:pt x="534" y="82"/>
                      <a:pt x="534" y="82"/>
                    </a:cubicBezTo>
                    <a:cubicBezTo>
                      <a:pt x="535" y="82"/>
                      <a:pt x="535" y="82"/>
                      <a:pt x="535" y="82"/>
                    </a:cubicBezTo>
                    <a:cubicBezTo>
                      <a:pt x="537" y="82"/>
                      <a:pt x="538" y="84"/>
                      <a:pt x="539" y="86"/>
                    </a:cubicBezTo>
                    <a:cubicBezTo>
                      <a:pt x="540" y="88"/>
                      <a:pt x="540" y="88"/>
                      <a:pt x="540" y="88"/>
                    </a:cubicBezTo>
                    <a:cubicBezTo>
                      <a:pt x="541" y="85"/>
                      <a:pt x="542" y="82"/>
                      <a:pt x="541" y="77"/>
                    </a:cubicBezTo>
                    <a:cubicBezTo>
                      <a:pt x="539" y="72"/>
                      <a:pt x="539" y="72"/>
                      <a:pt x="539" y="72"/>
                    </a:cubicBezTo>
                    <a:cubicBezTo>
                      <a:pt x="536" y="73"/>
                      <a:pt x="536" y="73"/>
                      <a:pt x="536" y="73"/>
                    </a:cubicBezTo>
                    <a:cubicBezTo>
                      <a:pt x="536" y="73"/>
                      <a:pt x="536" y="73"/>
                      <a:pt x="536" y="73"/>
                    </a:cubicBezTo>
                    <a:cubicBezTo>
                      <a:pt x="535" y="72"/>
                      <a:pt x="535" y="72"/>
                      <a:pt x="535" y="72"/>
                    </a:cubicBezTo>
                    <a:cubicBezTo>
                      <a:pt x="529" y="66"/>
                      <a:pt x="529" y="66"/>
                      <a:pt x="529" y="66"/>
                    </a:cubicBezTo>
                    <a:cubicBezTo>
                      <a:pt x="525" y="63"/>
                      <a:pt x="522" y="60"/>
                      <a:pt x="518" y="59"/>
                    </a:cubicBezTo>
                    <a:cubicBezTo>
                      <a:pt x="509" y="59"/>
                      <a:pt x="509" y="59"/>
                      <a:pt x="509" y="59"/>
                    </a:cubicBezTo>
                    <a:cubicBezTo>
                      <a:pt x="507" y="60"/>
                      <a:pt x="506" y="61"/>
                      <a:pt x="506" y="63"/>
                    </a:cubicBezTo>
                    <a:cubicBezTo>
                      <a:pt x="506" y="63"/>
                      <a:pt x="506" y="63"/>
                      <a:pt x="506" y="63"/>
                    </a:cubicBezTo>
                    <a:cubicBezTo>
                      <a:pt x="506" y="64"/>
                      <a:pt x="506" y="64"/>
                      <a:pt x="506" y="64"/>
                    </a:cubicBezTo>
                    <a:cubicBezTo>
                      <a:pt x="506" y="66"/>
                      <a:pt x="507" y="69"/>
                      <a:pt x="510" y="72"/>
                    </a:cubicBezTo>
                    <a:cubicBezTo>
                      <a:pt x="514" y="78"/>
                      <a:pt x="516" y="83"/>
                      <a:pt x="513" y="86"/>
                    </a:cubicBezTo>
                    <a:cubicBezTo>
                      <a:pt x="513" y="86"/>
                      <a:pt x="513" y="86"/>
                      <a:pt x="513" y="86"/>
                    </a:cubicBezTo>
                    <a:cubicBezTo>
                      <a:pt x="513" y="86"/>
                      <a:pt x="513" y="86"/>
                      <a:pt x="513" y="86"/>
                    </a:cubicBezTo>
                    <a:cubicBezTo>
                      <a:pt x="508" y="87"/>
                      <a:pt x="508" y="87"/>
                      <a:pt x="508" y="87"/>
                    </a:cubicBezTo>
                    <a:cubicBezTo>
                      <a:pt x="508" y="87"/>
                      <a:pt x="508" y="87"/>
                      <a:pt x="508" y="87"/>
                    </a:cubicBezTo>
                    <a:cubicBezTo>
                      <a:pt x="508" y="87"/>
                      <a:pt x="508" y="87"/>
                      <a:pt x="508" y="87"/>
                    </a:cubicBezTo>
                    <a:cubicBezTo>
                      <a:pt x="507" y="87"/>
                      <a:pt x="506" y="88"/>
                      <a:pt x="506" y="88"/>
                    </a:cubicBezTo>
                    <a:cubicBezTo>
                      <a:pt x="502" y="107"/>
                      <a:pt x="502" y="107"/>
                      <a:pt x="502" y="107"/>
                    </a:cubicBezTo>
                    <a:cubicBezTo>
                      <a:pt x="500" y="115"/>
                      <a:pt x="497" y="120"/>
                      <a:pt x="494" y="122"/>
                    </a:cubicBezTo>
                    <a:cubicBezTo>
                      <a:pt x="494" y="122"/>
                      <a:pt x="494" y="122"/>
                      <a:pt x="494" y="122"/>
                    </a:cubicBezTo>
                    <a:cubicBezTo>
                      <a:pt x="494" y="122"/>
                      <a:pt x="494" y="122"/>
                      <a:pt x="494" y="122"/>
                    </a:cubicBezTo>
                    <a:cubicBezTo>
                      <a:pt x="494" y="122"/>
                      <a:pt x="493" y="123"/>
                      <a:pt x="493" y="123"/>
                    </a:cubicBezTo>
                    <a:cubicBezTo>
                      <a:pt x="492" y="123"/>
                      <a:pt x="490" y="122"/>
                      <a:pt x="488" y="120"/>
                    </a:cubicBezTo>
                    <a:cubicBezTo>
                      <a:pt x="481" y="114"/>
                      <a:pt x="481" y="114"/>
                      <a:pt x="481" y="114"/>
                    </a:cubicBezTo>
                    <a:cubicBezTo>
                      <a:pt x="481" y="114"/>
                      <a:pt x="481" y="114"/>
                      <a:pt x="481" y="114"/>
                    </a:cubicBezTo>
                    <a:cubicBezTo>
                      <a:pt x="481" y="114"/>
                      <a:pt x="481" y="114"/>
                      <a:pt x="481" y="114"/>
                    </a:cubicBezTo>
                    <a:cubicBezTo>
                      <a:pt x="475" y="106"/>
                      <a:pt x="475" y="100"/>
                      <a:pt x="480" y="96"/>
                    </a:cubicBezTo>
                    <a:cubicBezTo>
                      <a:pt x="482" y="94"/>
                      <a:pt x="483" y="92"/>
                      <a:pt x="483" y="88"/>
                    </a:cubicBezTo>
                    <a:cubicBezTo>
                      <a:pt x="481" y="85"/>
                      <a:pt x="480" y="82"/>
                      <a:pt x="478" y="80"/>
                    </a:cubicBezTo>
                    <a:cubicBezTo>
                      <a:pt x="478" y="80"/>
                      <a:pt x="478" y="80"/>
                      <a:pt x="478" y="80"/>
                    </a:cubicBezTo>
                    <a:cubicBezTo>
                      <a:pt x="478" y="80"/>
                      <a:pt x="478" y="80"/>
                      <a:pt x="478" y="80"/>
                    </a:cubicBezTo>
                    <a:cubicBezTo>
                      <a:pt x="476" y="78"/>
                      <a:pt x="474" y="77"/>
                      <a:pt x="473" y="77"/>
                    </a:cubicBezTo>
                    <a:cubicBezTo>
                      <a:pt x="473" y="77"/>
                      <a:pt x="472" y="77"/>
                      <a:pt x="472" y="77"/>
                    </a:cubicBezTo>
                    <a:cubicBezTo>
                      <a:pt x="472" y="77"/>
                      <a:pt x="472" y="77"/>
                      <a:pt x="472" y="77"/>
                    </a:cubicBezTo>
                    <a:cubicBezTo>
                      <a:pt x="471" y="77"/>
                      <a:pt x="471" y="77"/>
                      <a:pt x="471" y="77"/>
                    </a:cubicBezTo>
                    <a:cubicBezTo>
                      <a:pt x="470" y="77"/>
                      <a:pt x="469" y="81"/>
                      <a:pt x="469" y="83"/>
                    </a:cubicBezTo>
                    <a:cubicBezTo>
                      <a:pt x="469" y="86"/>
                      <a:pt x="469" y="92"/>
                      <a:pt x="466" y="94"/>
                    </a:cubicBezTo>
                    <a:cubicBezTo>
                      <a:pt x="466" y="94"/>
                      <a:pt x="465" y="94"/>
                      <a:pt x="465" y="94"/>
                    </a:cubicBezTo>
                    <a:cubicBezTo>
                      <a:pt x="463" y="94"/>
                      <a:pt x="462" y="93"/>
                      <a:pt x="460" y="90"/>
                    </a:cubicBezTo>
                    <a:cubicBezTo>
                      <a:pt x="460" y="90"/>
                      <a:pt x="460" y="90"/>
                      <a:pt x="460" y="90"/>
                    </a:cubicBezTo>
                    <a:cubicBezTo>
                      <a:pt x="460" y="90"/>
                      <a:pt x="460" y="90"/>
                      <a:pt x="460" y="90"/>
                    </a:cubicBezTo>
                    <a:cubicBezTo>
                      <a:pt x="456" y="80"/>
                      <a:pt x="456" y="80"/>
                      <a:pt x="456" y="80"/>
                    </a:cubicBezTo>
                    <a:cubicBezTo>
                      <a:pt x="456" y="80"/>
                      <a:pt x="456" y="80"/>
                      <a:pt x="456" y="80"/>
                    </a:cubicBezTo>
                    <a:cubicBezTo>
                      <a:pt x="456" y="80"/>
                      <a:pt x="456" y="80"/>
                      <a:pt x="456" y="80"/>
                    </a:cubicBezTo>
                    <a:cubicBezTo>
                      <a:pt x="455" y="75"/>
                      <a:pt x="455" y="72"/>
                      <a:pt x="456" y="70"/>
                    </a:cubicBezTo>
                    <a:cubicBezTo>
                      <a:pt x="456" y="68"/>
                      <a:pt x="456" y="66"/>
                      <a:pt x="455" y="65"/>
                    </a:cubicBezTo>
                    <a:cubicBezTo>
                      <a:pt x="442" y="60"/>
                      <a:pt x="442" y="60"/>
                      <a:pt x="442" y="60"/>
                    </a:cubicBezTo>
                    <a:cubicBezTo>
                      <a:pt x="442" y="60"/>
                      <a:pt x="442" y="60"/>
                      <a:pt x="442" y="60"/>
                    </a:cubicBezTo>
                    <a:cubicBezTo>
                      <a:pt x="442" y="60"/>
                      <a:pt x="442" y="60"/>
                      <a:pt x="442" y="60"/>
                    </a:cubicBezTo>
                    <a:cubicBezTo>
                      <a:pt x="438" y="59"/>
                      <a:pt x="439" y="55"/>
                      <a:pt x="440" y="53"/>
                    </a:cubicBezTo>
                    <a:cubicBezTo>
                      <a:pt x="441" y="51"/>
                      <a:pt x="442" y="49"/>
                      <a:pt x="445" y="48"/>
                    </a:cubicBezTo>
                    <a:cubicBezTo>
                      <a:pt x="448" y="44"/>
                      <a:pt x="448" y="44"/>
                      <a:pt x="448" y="44"/>
                    </a:cubicBezTo>
                    <a:cubicBezTo>
                      <a:pt x="447" y="43"/>
                      <a:pt x="444" y="38"/>
                      <a:pt x="443" y="36"/>
                    </a:cubicBezTo>
                    <a:cubicBezTo>
                      <a:pt x="438" y="30"/>
                      <a:pt x="436" y="27"/>
                      <a:pt x="436" y="25"/>
                    </a:cubicBezTo>
                    <a:cubicBezTo>
                      <a:pt x="436" y="18"/>
                      <a:pt x="434" y="13"/>
                      <a:pt x="432" y="8"/>
                    </a:cubicBezTo>
                    <a:cubicBezTo>
                      <a:pt x="430" y="5"/>
                      <a:pt x="427" y="3"/>
                      <a:pt x="422" y="1"/>
                    </a:cubicBezTo>
                    <a:close/>
                    <a:moveTo>
                      <a:pt x="671" y="495"/>
                    </a:moveTo>
                    <a:cubicBezTo>
                      <a:pt x="671" y="495"/>
                      <a:pt x="671" y="495"/>
                      <a:pt x="671" y="495"/>
                    </a:cubicBezTo>
                    <a:cubicBezTo>
                      <a:pt x="671" y="495"/>
                      <a:pt x="671" y="495"/>
                      <a:pt x="671" y="49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5" name="Freeform 2361"/>
              <p:cNvSpPr>
                <a:spLocks/>
              </p:cNvSpPr>
              <p:nvPr/>
            </p:nvSpPr>
            <p:spPr bwMode="auto">
              <a:xfrm>
                <a:off x="2471" y="2012"/>
                <a:ext cx="73" cy="105"/>
              </a:xfrm>
              <a:custGeom>
                <a:avLst/>
                <a:gdLst>
                  <a:gd name="T0" fmla="*/ 36 w 53"/>
                  <a:gd name="T1" fmla="*/ 76 h 76"/>
                  <a:gd name="T2" fmla="*/ 29 w 53"/>
                  <a:gd name="T3" fmla="*/ 71 h 76"/>
                  <a:gd name="T4" fmla="*/ 25 w 53"/>
                  <a:gd name="T5" fmla="*/ 62 h 76"/>
                  <a:gd name="T6" fmla="*/ 16 w 53"/>
                  <a:gd name="T7" fmla="*/ 52 h 76"/>
                  <a:gd name="T8" fmla="*/ 7 w 53"/>
                  <a:gd name="T9" fmla="*/ 46 h 76"/>
                  <a:gd name="T10" fmla="*/ 0 w 53"/>
                  <a:gd name="T11" fmla="*/ 35 h 76"/>
                  <a:gd name="T12" fmla="*/ 1 w 53"/>
                  <a:gd name="T13" fmla="*/ 28 h 76"/>
                  <a:gd name="T14" fmla="*/ 2 w 53"/>
                  <a:gd name="T15" fmla="*/ 25 h 76"/>
                  <a:gd name="T16" fmla="*/ 3 w 53"/>
                  <a:gd name="T17" fmla="*/ 26 h 76"/>
                  <a:gd name="T18" fmla="*/ 9 w 53"/>
                  <a:gd name="T19" fmla="*/ 33 h 76"/>
                  <a:gd name="T20" fmla="*/ 15 w 53"/>
                  <a:gd name="T21" fmla="*/ 37 h 76"/>
                  <a:gd name="T22" fmla="*/ 17 w 53"/>
                  <a:gd name="T23" fmla="*/ 37 h 76"/>
                  <a:gd name="T24" fmla="*/ 20 w 53"/>
                  <a:gd name="T25" fmla="*/ 16 h 76"/>
                  <a:gd name="T26" fmla="*/ 15 w 53"/>
                  <a:gd name="T27" fmla="*/ 8 h 76"/>
                  <a:gd name="T28" fmla="*/ 15 w 53"/>
                  <a:gd name="T29" fmla="*/ 2 h 76"/>
                  <a:gd name="T30" fmla="*/ 18 w 53"/>
                  <a:gd name="T31" fmla="*/ 2 h 76"/>
                  <a:gd name="T32" fmla="*/ 29 w 53"/>
                  <a:gd name="T33" fmla="*/ 5 h 76"/>
                  <a:gd name="T34" fmla="*/ 32 w 53"/>
                  <a:gd name="T35" fmla="*/ 6 h 76"/>
                  <a:gd name="T36" fmla="*/ 34 w 53"/>
                  <a:gd name="T37" fmla="*/ 6 h 76"/>
                  <a:gd name="T38" fmla="*/ 37 w 53"/>
                  <a:gd name="T39" fmla="*/ 3 h 76"/>
                  <a:gd name="T40" fmla="*/ 43 w 53"/>
                  <a:gd name="T41" fmla="*/ 0 h 76"/>
                  <a:gd name="T42" fmla="*/ 46 w 53"/>
                  <a:gd name="T43" fmla="*/ 1 h 76"/>
                  <a:gd name="T44" fmla="*/ 46 w 53"/>
                  <a:gd name="T45" fmla="*/ 7 h 76"/>
                  <a:gd name="T46" fmla="*/ 37 w 53"/>
                  <a:gd name="T47" fmla="*/ 26 h 76"/>
                  <a:gd name="T48" fmla="*/ 37 w 53"/>
                  <a:gd name="T49" fmla="*/ 27 h 76"/>
                  <a:gd name="T50" fmla="*/ 37 w 53"/>
                  <a:gd name="T51" fmla="*/ 27 h 76"/>
                  <a:gd name="T52" fmla="*/ 42 w 53"/>
                  <a:gd name="T53" fmla="*/ 31 h 76"/>
                  <a:gd name="T54" fmla="*/ 43 w 53"/>
                  <a:gd name="T55" fmla="*/ 31 h 76"/>
                  <a:gd name="T56" fmla="*/ 52 w 53"/>
                  <a:gd name="T57" fmla="*/ 36 h 76"/>
                  <a:gd name="T58" fmla="*/ 52 w 53"/>
                  <a:gd name="T59" fmla="*/ 47 h 76"/>
                  <a:gd name="T60" fmla="*/ 48 w 53"/>
                  <a:gd name="T61" fmla="*/ 64 h 76"/>
                  <a:gd name="T62" fmla="*/ 44 w 53"/>
                  <a:gd name="T63" fmla="*/ 68 h 76"/>
                  <a:gd name="T64" fmla="*/ 40 w 53"/>
                  <a:gd name="T65" fmla="*/ 64 h 76"/>
                  <a:gd name="T66" fmla="*/ 40 w 53"/>
                  <a:gd name="T67" fmla="*/ 62 h 76"/>
                  <a:gd name="T68" fmla="*/ 38 w 53"/>
                  <a:gd name="T69" fmla="*/ 61 h 76"/>
                  <a:gd name="T70" fmla="*/ 37 w 53"/>
                  <a:gd name="T71" fmla="*/ 61 h 76"/>
                  <a:gd name="T72" fmla="*/ 35 w 53"/>
                  <a:gd name="T73" fmla="*/ 65 h 76"/>
                  <a:gd name="T74" fmla="*/ 39 w 53"/>
                  <a:gd name="T75" fmla="*/ 74 h 76"/>
                  <a:gd name="T76" fmla="*/ 37 w 53"/>
                  <a:gd name="T77" fmla="*/ 75 h 76"/>
                  <a:gd name="T78" fmla="*/ 36 w 53"/>
                  <a:gd name="T7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76">
                    <a:moveTo>
                      <a:pt x="36" y="76"/>
                    </a:moveTo>
                    <a:cubicBezTo>
                      <a:pt x="33" y="76"/>
                      <a:pt x="31" y="74"/>
                      <a:pt x="29" y="71"/>
                    </a:cubicBezTo>
                    <a:cubicBezTo>
                      <a:pt x="25" y="62"/>
                      <a:pt x="25" y="62"/>
                      <a:pt x="25" y="62"/>
                    </a:cubicBezTo>
                    <a:cubicBezTo>
                      <a:pt x="23" y="58"/>
                      <a:pt x="20" y="55"/>
                      <a:pt x="16" y="52"/>
                    </a:cubicBezTo>
                    <a:cubicBezTo>
                      <a:pt x="7" y="46"/>
                      <a:pt x="7" y="46"/>
                      <a:pt x="7" y="46"/>
                    </a:cubicBezTo>
                    <a:cubicBezTo>
                      <a:pt x="5" y="43"/>
                      <a:pt x="3" y="40"/>
                      <a:pt x="0" y="35"/>
                    </a:cubicBezTo>
                    <a:cubicBezTo>
                      <a:pt x="0" y="33"/>
                      <a:pt x="0" y="31"/>
                      <a:pt x="1" y="28"/>
                    </a:cubicBezTo>
                    <a:cubicBezTo>
                      <a:pt x="1" y="26"/>
                      <a:pt x="2" y="25"/>
                      <a:pt x="2" y="25"/>
                    </a:cubicBezTo>
                    <a:cubicBezTo>
                      <a:pt x="2" y="25"/>
                      <a:pt x="3" y="25"/>
                      <a:pt x="3" y="26"/>
                    </a:cubicBezTo>
                    <a:cubicBezTo>
                      <a:pt x="9" y="33"/>
                      <a:pt x="9" y="33"/>
                      <a:pt x="9" y="33"/>
                    </a:cubicBezTo>
                    <a:cubicBezTo>
                      <a:pt x="12" y="36"/>
                      <a:pt x="14" y="37"/>
                      <a:pt x="15" y="37"/>
                    </a:cubicBezTo>
                    <a:cubicBezTo>
                      <a:pt x="16" y="37"/>
                      <a:pt x="17" y="37"/>
                      <a:pt x="17" y="37"/>
                    </a:cubicBezTo>
                    <a:cubicBezTo>
                      <a:pt x="23" y="31"/>
                      <a:pt x="23" y="24"/>
                      <a:pt x="20" y="16"/>
                    </a:cubicBezTo>
                    <a:cubicBezTo>
                      <a:pt x="15" y="8"/>
                      <a:pt x="15" y="8"/>
                      <a:pt x="15" y="8"/>
                    </a:cubicBezTo>
                    <a:cubicBezTo>
                      <a:pt x="14" y="5"/>
                      <a:pt x="14" y="3"/>
                      <a:pt x="15" y="2"/>
                    </a:cubicBezTo>
                    <a:cubicBezTo>
                      <a:pt x="16" y="2"/>
                      <a:pt x="17" y="2"/>
                      <a:pt x="18" y="2"/>
                    </a:cubicBezTo>
                    <a:cubicBezTo>
                      <a:pt x="24" y="2"/>
                      <a:pt x="28" y="3"/>
                      <a:pt x="29" y="5"/>
                    </a:cubicBezTo>
                    <a:cubicBezTo>
                      <a:pt x="30" y="6"/>
                      <a:pt x="31" y="6"/>
                      <a:pt x="32" y="6"/>
                    </a:cubicBezTo>
                    <a:cubicBezTo>
                      <a:pt x="33" y="6"/>
                      <a:pt x="33" y="6"/>
                      <a:pt x="34" y="6"/>
                    </a:cubicBezTo>
                    <a:cubicBezTo>
                      <a:pt x="37" y="3"/>
                      <a:pt x="37" y="3"/>
                      <a:pt x="37" y="3"/>
                    </a:cubicBezTo>
                    <a:cubicBezTo>
                      <a:pt x="39" y="1"/>
                      <a:pt x="41" y="0"/>
                      <a:pt x="43" y="0"/>
                    </a:cubicBezTo>
                    <a:cubicBezTo>
                      <a:pt x="44" y="0"/>
                      <a:pt x="45" y="0"/>
                      <a:pt x="46" y="1"/>
                    </a:cubicBezTo>
                    <a:cubicBezTo>
                      <a:pt x="47" y="2"/>
                      <a:pt x="47" y="4"/>
                      <a:pt x="46" y="7"/>
                    </a:cubicBezTo>
                    <a:cubicBezTo>
                      <a:pt x="37" y="26"/>
                      <a:pt x="37" y="26"/>
                      <a:pt x="37" y="26"/>
                    </a:cubicBezTo>
                    <a:cubicBezTo>
                      <a:pt x="37" y="27"/>
                      <a:pt x="37" y="27"/>
                      <a:pt x="37" y="27"/>
                    </a:cubicBezTo>
                    <a:cubicBezTo>
                      <a:pt x="37" y="27"/>
                      <a:pt x="37" y="27"/>
                      <a:pt x="37" y="27"/>
                    </a:cubicBezTo>
                    <a:cubicBezTo>
                      <a:pt x="37" y="30"/>
                      <a:pt x="39" y="31"/>
                      <a:pt x="42" y="31"/>
                    </a:cubicBezTo>
                    <a:cubicBezTo>
                      <a:pt x="42" y="31"/>
                      <a:pt x="42" y="31"/>
                      <a:pt x="43" y="31"/>
                    </a:cubicBezTo>
                    <a:cubicBezTo>
                      <a:pt x="47" y="31"/>
                      <a:pt x="50" y="33"/>
                      <a:pt x="52" y="36"/>
                    </a:cubicBezTo>
                    <a:cubicBezTo>
                      <a:pt x="53" y="39"/>
                      <a:pt x="53" y="43"/>
                      <a:pt x="52" y="47"/>
                    </a:cubicBezTo>
                    <a:cubicBezTo>
                      <a:pt x="48" y="64"/>
                      <a:pt x="48" y="64"/>
                      <a:pt x="48" y="64"/>
                    </a:cubicBezTo>
                    <a:cubicBezTo>
                      <a:pt x="47" y="66"/>
                      <a:pt x="46" y="68"/>
                      <a:pt x="44" y="68"/>
                    </a:cubicBezTo>
                    <a:cubicBezTo>
                      <a:pt x="43" y="68"/>
                      <a:pt x="42" y="67"/>
                      <a:pt x="40" y="64"/>
                    </a:cubicBezTo>
                    <a:cubicBezTo>
                      <a:pt x="40" y="62"/>
                      <a:pt x="40" y="62"/>
                      <a:pt x="40" y="62"/>
                    </a:cubicBezTo>
                    <a:cubicBezTo>
                      <a:pt x="39" y="61"/>
                      <a:pt x="38" y="61"/>
                      <a:pt x="38" y="61"/>
                    </a:cubicBezTo>
                    <a:cubicBezTo>
                      <a:pt x="37" y="61"/>
                      <a:pt x="37" y="61"/>
                      <a:pt x="37" y="61"/>
                    </a:cubicBezTo>
                    <a:cubicBezTo>
                      <a:pt x="35" y="62"/>
                      <a:pt x="35" y="63"/>
                      <a:pt x="35" y="65"/>
                    </a:cubicBezTo>
                    <a:cubicBezTo>
                      <a:pt x="39" y="74"/>
                      <a:pt x="39" y="74"/>
                      <a:pt x="39" y="74"/>
                    </a:cubicBezTo>
                    <a:cubicBezTo>
                      <a:pt x="39" y="75"/>
                      <a:pt x="38" y="75"/>
                      <a:pt x="37" y="75"/>
                    </a:cubicBezTo>
                    <a:cubicBezTo>
                      <a:pt x="36" y="76"/>
                      <a:pt x="36" y="76"/>
                      <a:pt x="36" y="7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6" name="Freeform 2362"/>
              <p:cNvSpPr>
                <a:spLocks noEditPoints="1"/>
              </p:cNvSpPr>
              <p:nvPr/>
            </p:nvSpPr>
            <p:spPr bwMode="auto">
              <a:xfrm>
                <a:off x="2470" y="2011"/>
                <a:ext cx="75" cy="106"/>
              </a:xfrm>
              <a:custGeom>
                <a:avLst/>
                <a:gdLst>
                  <a:gd name="T0" fmla="*/ 47 w 55"/>
                  <a:gd name="T1" fmla="*/ 1 h 77"/>
                  <a:gd name="T2" fmla="*/ 38 w 55"/>
                  <a:gd name="T3" fmla="*/ 28 h 77"/>
                  <a:gd name="T4" fmla="*/ 44 w 55"/>
                  <a:gd name="T5" fmla="*/ 31 h 77"/>
                  <a:gd name="T6" fmla="*/ 54 w 55"/>
                  <a:gd name="T7" fmla="*/ 48 h 77"/>
                  <a:gd name="T8" fmla="*/ 45 w 55"/>
                  <a:gd name="T9" fmla="*/ 69 h 77"/>
                  <a:gd name="T10" fmla="*/ 40 w 55"/>
                  <a:gd name="T11" fmla="*/ 63 h 77"/>
                  <a:gd name="T12" fmla="*/ 38 w 55"/>
                  <a:gd name="T13" fmla="*/ 63 h 77"/>
                  <a:gd name="T14" fmla="*/ 41 w 55"/>
                  <a:gd name="T15" fmla="*/ 75 h 77"/>
                  <a:gd name="T16" fmla="*/ 37 w 55"/>
                  <a:gd name="T17" fmla="*/ 77 h 77"/>
                  <a:gd name="T18" fmla="*/ 25 w 55"/>
                  <a:gd name="T19" fmla="*/ 63 h 77"/>
                  <a:gd name="T20" fmla="*/ 8 w 55"/>
                  <a:gd name="T21" fmla="*/ 47 h 77"/>
                  <a:gd name="T22" fmla="*/ 1 w 55"/>
                  <a:gd name="T23" fmla="*/ 29 h 77"/>
                  <a:gd name="T24" fmla="*/ 5 w 55"/>
                  <a:gd name="T25" fmla="*/ 27 h 77"/>
                  <a:gd name="T26" fmla="*/ 16 w 55"/>
                  <a:gd name="T27" fmla="*/ 38 h 77"/>
                  <a:gd name="T28" fmla="*/ 20 w 55"/>
                  <a:gd name="T29" fmla="*/ 17 h 77"/>
                  <a:gd name="T30" fmla="*/ 16 w 55"/>
                  <a:gd name="T31" fmla="*/ 2 h 77"/>
                  <a:gd name="T32" fmla="*/ 31 w 55"/>
                  <a:gd name="T33" fmla="*/ 5 h 77"/>
                  <a:gd name="T34" fmla="*/ 34 w 55"/>
                  <a:gd name="T35" fmla="*/ 6 h 77"/>
                  <a:gd name="T36" fmla="*/ 44 w 55"/>
                  <a:gd name="T37" fmla="*/ 0 h 77"/>
                  <a:gd name="T38" fmla="*/ 39 w 55"/>
                  <a:gd name="T39" fmla="*/ 4 h 77"/>
                  <a:gd name="T40" fmla="*/ 35 w 55"/>
                  <a:gd name="T41" fmla="*/ 7 h 77"/>
                  <a:gd name="T42" fmla="*/ 33 w 55"/>
                  <a:gd name="T43" fmla="*/ 8 h 77"/>
                  <a:gd name="T44" fmla="*/ 19 w 55"/>
                  <a:gd name="T45" fmla="*/ 4 h 77"/>
                  <a:gd name="T46" fmla="*/ 17 w 55"/>
                  <a:gd name="T47" fmla="*/ 8 h 77"/>
                  <a:gd name="T48" fmla="*/ 19 w 55"/>
                  <a:gd name="T49" fmla="*/ 38 h 77"/>
                  <a:gd name="T50" fmla="*/ 18 w 55"/>
                  <a:gd name="T51" fmla="*/ 39 h 77"/>
                  <a:gd name="T52" fmla="*/ 10 w 55"/>
                  <a:gd name="T53" fmla="*/ 35 h 77"/>
                  <a:gd name="T54" fmla="*/ 4 w 55"/>
                  <a:gd name="T55" fmla="*/ 28 h 77"/>
                  <a:gd name="T56" fmla="*/ 3 w 55"/>
                  <a:gd name="T57" fmla="*/ 27 h 77"/>
                  <a:gd name="T58" fmla="*/ 2 w 55"/>
                  <a:gd name="T59" fmla="*/ 36 h 77"/>
                  <a:gd name="T60" fmla="*/ 17 w 55"/>
                  <a:gd name="T61" fmla="*/ 52 h 77"/>
                  <a:gd name="T62" fmla="*/ 31 w 55"/>
                  <a:gd name="T63" fmla="*/ 72 h 77"/>
                  <a:gd name="T64" fmla="*/ 38 w 55"/>
                  <a:gd name="T65" fmla="*/ 76 h 77"/>
                  <a:gd name="T66" fmla="*/ 36 w 55"/>
                  <a:gd name="T67" fmla="*/ 66 h 77"/>
                  <a:gd name="T68" fmla="*/ 36 w 55"/>
                  <a:gd name="T69" fmla="*/ 66 h 77"/>
                  <a:gd name="T70" fmla="*/ 39 w 55"/>
                  <a:gd name="T71" fmla="*/ 61 h 77"/>
                  <a:gd name="T72" fmla="*/ 41 w 55"/>
                  <a:gd name="T73" fmla="*/ 63 h 77"/>
                  <a:gd name="T74" fmla="*/ 41 w 55"/>
                  <a:gd name="T75" fmla="*/ 65 h 77"/>
                  <a:gd name="T76" fmla="*/ 48 w 55"/>
                  <a:gd name="T77" fmla="*/ 65 h 77"/>
                  <a:gd name="T78" fmla="*/ 52 w 55"/>
                  <a:gd name="T79" fmla="*/ 37 h 77"/>
                  <a:gd name="T80" fmla="*/ 43 w 55"/>
                  <a:gd name="T81" fmla="*/ 33 h 77"/>
                  <a:gd name="T82" fmla="*/ 37 w 55"/>
                  <a:gd name="T83" fmla="*/ 28 h 77"/>
                  <a:gd name="T84" fmla="*/ 37 w 55"/>
                  <a:gd name="T85" fmla="*/ 27 h 77"/>
                  <a:gd name="T86" fmla="*/ 46 w 55"/>
                  <a:gd name="T87"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 h="77">
                    <a:moveTo>
                      <a:pt x="44" y="0"/>
                    </a:moveTo>
                    <a:cubicBezTo>
                      <a:pt x="45" y="0"/>
                      <a:pt x="46" y="0"/>
                      <a:pt x="47" y="1"/>
                    </a:cubicBezTo>
                    <a:cubicBezTo>
                      <a:pt x="48" y="2"/>
                      <a:pt x="49" y="5"/>
                      <a:pt x="47" y="8"/>
                    </a:cubicBezTo>
                    <a:cubicBezTo>
                      <a:pt x="38" y="28"/>
                      <a:pt x="38" y="28"/>
                      <a:pt x="38" y="28"/>
                    </a:cubicBezTo>
                    <a:cubicBezTo>
                      <a:pt x="38" y="30"/>
                      <a:pt x="40" y="32"/>
                      <a:pt x="43" y="32"/>
                    </a:cubicBezTo>
                    <a:cubicBezTo>
                      <a:pt x="43" y="31"/>
                      <a:pt x="43" y="31"/>
                      <a:pt x="44" y="31"/>
                    </a:cubicBezTo>
                    <a:cubicBezTo>
                      <a:pt x="48" y="31"/>
                      <a:pt x="51" y="33"/>
                      <a:pt x="53" y="37"/>
                    </a:cubicBezTo>
                    <a:cubicBezTo>
                      <a:pt x="55" y="40"/>
                      <a:pt x="55" y="44"/>
                      <a:pt x="54" y="48"/>
                    </a:cubicBezTo>
                    <a:cubicBezTo>
                      <a:pt x="49" y="65"/>
                      <a:pt x="49" y="65"/>
                      <a:pt x="49" y="65"/>
                    </a:cubicBezTo>
                    <a:cubicBezTo>
                      <a:pt x="48" y="68"/>
                      <a:pt x="47" y="69"/>
                      <a:pt x="45" y="69"/>
                    </a:cubicBezTo>
                    <a:cubicBezTo>
                      <a:pt x="44" y="69"/>
                      <a:pt x="42" y="68"/>
                      <a:pt x="40" y="65"/>
                    </a:cubicBezTo>
                    <a:cubicBezTo>
                      <a:pt x="40" y="63"/>
                      <a:pt x="40" y="63"/>
                      <a:pt x="40" y="63"/>
                    </a:cubicBezTo>
                    <a:cubicBezTo>
                      <a:pt x="40" y="63"/>
                      <a:pt x="39" y="63"/>
                      <a:pt x="39" y="63"/>
                    </a:cubicBezTo>
                    <a:cubicBezTo>
                      <a:pt x="39" y="63"/>
                      <a:pt x="39" y="63"/>
                      <a:pt x="38" y="63"/>
                    </a:cubicBezTo>
                    <a:cubicBezTo>
                      <a:pt x="37" y="63"/>
                      <a:pt x="37" y="64"/>
                      <a:pt x="37" y="66"/>
                    </a:cubicBezTo>
                    <a:cubicBezTo>
                      <a:pt x="41" y="75"/>
                      <a:pt x="41" y="75"/>
                      <a:pt x="41" y="75"/>
                    </a:cubicBezTo>
                    <a:cubicBezTo>
                      <a:pt x="41" y="76"/>
                      <a:pt x="40" y="77"/>
                      <a:pt x="38" y="77"/>
                    </a:cubicBezTo>
                    <a:cubicBezTo>
                      <a:pt x="37" y="77"/>
                      <a:pt x="37" y="77"/>
                      <a:pt x="37" y="77"/>
                    </a:cubicBezTo>
                    <a:cubicBezTo>
                      <a:pt x="34" y="77"/>
                      <a:pt x="31" y="76"/>
                      <a:pt x="30" y="73"/>
                    </a:cubicBezTo>
                    <a:cubicBezTo>
                      <a:pt x="25" y="63"/>
                      <a:pt x="25" y="63"/>
                      <a:pt x="25" y="63"/>
                    </a:cubicBezTo>
                    <a:cubicBezTo>
                      <a:pt x="23" y="59"/>
                      <a:pt x="20" y="56"/>
                      <a:pt x="16" y="54"/>
                    </a:cubicBezTo>
                    <a:cubicBezTo>
                      <a:pt x="8" y="47"/>
                      <a:pt x="8" y="47"/>
                      <a:pt x="8" y="47"/>
                    </a:cubicBezTo>
                    <a:cubicBezTo>
                      <a:pt x="6" y="45"/>
                      <a:pt x="4" y="41"/>
                      <a:pt x="1" y="36"/>
                    </a:cubicBezTo>
                    <a:cubicBezTo>
                      <a:pt x="0" y="35"/>
                      <a:pt x="0" y="32"/>
                      <a:pt x="1" y="29"/>
                    </a:cubicBezTo>
                    <a:cubicBezTo>
                      <a:pt x="2" y="27"/>
                      <a:pt x="2" y="26"/>
                      <a:pt x="3" y="26"/>
                    </a:cubicBezTo>
                    <a:cubicBezTo>
                      <a:pt x="4" y="26"/>
                      <a:pt x="4" y="26"/>
                      <a:pt x="5" y="27"/>
                    </a:cubicBezTo>
                    <a:cubicBezTo>
                      <a:pt x="11" y="34"/>
                      <a:pt x="11" y="34"/>
                      <a:pt x="11" y="34"/>
                    </a:cubicBezTo>
                    <a:cubicBezTo>
                      <a:pt x="13" y="37"/>
                      <a:pt x="15" y="38"/>
                      <a:pt x="16" y="38"/>
                    </a:cubicBezTo>
                    <a:cubicBezTo>
                      <a:pt x="17" y="38"/>
                      <a:pt x="17" y="38"/>
                      <a:pt x="18" y="37"/>
                    </a:cubicBezTo>
                    <a:cubicBezTo>
                      <a:pt x="23" y="32"/>
                      <a:pt x="24" y="25"/>
                      <a:pt x="20" y="17"/>
                    </a:cubicBezTo>
                    <a:cubicBezTo>
                      <a:pt x="16" y="9"/>
                      <a:pt x="16" y="9"/>
                      <a:pt x="16" y="9"/>
                    </a:cubicBezTo>
                    <a:cubicBezTo>
                      <a:pt x="15" y="6"/>
                      <a:pt x="15" y="3"/>
                      <a:pt x="16" y="2"/>
                    </a:cubicBezTo>
                    <a:cubicBezTo>
                      <a:pt x="17" y="2"/>
                      <a:pt x="18" y="2"/>
                      <a:pt x="19" y="2"/>
                    </a:cubicBezTo>
                    <a:cubicBezTo>
                      <a:pt x="25" y="2"/>
                      <a:pt x="29" y="3"/>
                      <a:pt x="31" y="5"/>
                    </a:cubicBezTo>
                    <a:cubicBezTo>
                      <a:pt x="31" y="6"/>
                      <a:pt x="32" y="7"/>
                      <a:pt x="33" y="7"/>
                    </a:cubicBezTo>
                    <a:cubicBezTo>
                      <a:pt x="33" y="7"/>
                      <a:pt x="34" y="7"/>
                      <a:pt x="34" y="6"/>
                    </a:cubicBezTo>
                    <a:cubicBezTo>
                      <a:pt x="38" y="3"/>
                      <a:pt x="38" y="3"/>
                      <a:pt x="38" y="3"/>
                    </a:cubicBezTo>
                    <a:cubicBezTo>
                      <a:pt x="40" y="1"/>
                      <a:pt x="42" y="0"/>
                      <a:pt x="44" y="0"/>
                    </a:cubicBezTo>
                    <a:moveTo>
                      <a:pt x="44" y="1"/>
                    </a:moveTo>
                    <a:cubicBezTo>
                      <a:pt x="43" y="1"/>
                      <a:pt x="41" y="2"/>
                      <a:pt x="39" y="4"/>
                    </a:cubicBezTo>
                    <a:cubicBezTo>
                      <a:pt x="35" y="7"/>
                      <a:pt x="35" y="7"/>
                      <a:pt x="35" y="7"/>
                    </a:cubicBezTo>
                    <a:cubicBezTo>
                      <a:pt x="35" y="7"/>
                      <a:pt x="35" y="7"/>
                      <a:pt x="35" y="7"/>
                    </a:cubicBezTo>
                    <a:cubicBezTo>
                      <a:pt x="35" y="7"/>
                      <a:pt x="35" y="7"/>
                      <a:pt x="35" y="7"/>
                    </a:cubicBezTo>
                    <a:cubicBezTo>
                      <a:pt x="34" y="8"/>
                      <a:pt x="34" y="8"/>
                      <a:pt x="33" y="8"/>
                    </a:cubicBezTo>
                    <a:cubicBezTo>
                      <a:pt x="32" y="8"/>
                      <a:pt x="30" y="7"/>
                      <a:pt x="30" y="6"/>
                    </a:cubicBezTo>
                    <a:cubicBezTo>
                      <a:pt x="28" y="4"/>
                      <a:pt x="25" y="4"/>
                      <a:pt x="19" y="4"/>
                    </a:cubicBezTo>
                    <a:cubicBezTo>
                      <a:pt x="18" y="4"/>
                      <a:pt x="17" y="4"/>
                      <a:pt x="16" y="4"/>
                    </a:cubicBezTo>
                    <a:cubicBezTo>
                      <a:pt x="16" y="5"/>
                      <a:pt x="16" y="6"/>
                      <a:pt x="17" y="8"/>
                    </a:cubicBezTo>
                    <a:cubicBezTo>
                      <a:pt x="21" y="17"/>
                      <a:pt x="21" y="17"/>
                      <a:pt x="21" y="17"/>
                    </a:cubicBezTo>
                    <a:cubicBezTo>
                      <a:pt x="25" y="25"/>
                      <a:pt x="24" y="32"/>
                      <a:pt x="19" y="38"/>
                    </a:cubicBezTo>
                    <a:cubicBezTo>
                      <a:pt x="19" y="38"/>
                      <a:pt x="19" y="38"/>
                      <a:pt x="19" y="38"/>
                    </a:cubicBezTo>
                    <a:cubicBezTo>
                      <a:pt x="18" y="39"/>
                      <a:pt x="18" y="39"/>
                      <a:pt x="18" y="39"/>
                    </a:cubicBezTo>
                    <a:cubicBezTo>
                      <a:pt x="18" y="39"/>
                      <a:pt x="17" y="39"/>
                      <a:pt x="16" y="39"/>
                    </a:cubicBezTo>
                    <a:cubicBezTo>
                      <a:pt x="14" y="39"/>
                      <a:pt x="13" y="38"/>
                      <a:pt x="10" y="35"/>
                    </a:cubicBezTo>
                    <a:cubicBezTo>
                      <a:pt x="4" y="28"/>
                      <a:pt x="4" y="28"/>
                      <a:pt x="4" y="28"/>
                    </a:cubicBezTo>
                    <a:cubicBezTo>
                      <a:pt x="4" y="28"/>
                      <a:pt x="4" y="28"/>
                      <a:pt x="4" y="28"/>
                    </a:cubicBezTo>
                    <a:cubicBezTo>
                      <a:pt x="4" y="28"/>
                      <a:pt x="4" y="28"/>
                      <a:pt x="4" y="28"/>
                    </a:cubicBezTo>
                    <a:cubicBezTo>
                      <a:pt x="4" y="27"/>
                      <a:pt x="3" y="27"/>
                      <a:pt x="3" y="27"/>
                    </a:cubicBezTo>
                    <a:cubicBezTo>
                      <a:pt x="3" y="27"/>
                      <a:pt x="3" y="28"/>
                      <a:pt x="2" y="29"/>
                    </a:cubicBezTo>
                    <a:cubicBezTo>
                      <a:pt x="2" y="32"/>
                      <a:pt x="1" y="34"/>
                      <a:pt x="2" y="36"/>
                    </a:cubicBezTo>
                    <a:cubicBezTo>
                      <a:pt x="5" y="41"/>
                      <a:pt x="7" y="44"/>
                      <a:pt x="9" y="46"/>
                    </a:cubicBezTo>
                    <a:cubicBezTo>
                      <a:pt x="17" y="52"/>
                      <a:pt x="17" y="52"/>
                      <a:pt x="17" y="52"/>
                    </a:cubicBezTo>
                    <a:cubicBezTo>
                      <a:pt x="22" y="55"/>
                      <a:pt x="24" y="58"/>
                      <a:pt x="27" y="62"/>
                    </a:cubicBezTo>
                    <a:cubicBezTo>
                      <a:pt x="31" y="72"/>
                      <a:pt x="31" y="72"/>
                      <a:pt x="31" y="72"/>
                    </a:cubicBezTo>
                    <a:cubicBezTo>
                      <a:pt x="32" y="74"/>
                      <a:pt x="34" y="76"/>
                      <a:pt x="37" y="76"/>
                    </a:cubicBezTo>
                    <a:cubicBezTo>
                      <a:pt x="37" y="76"/>
                      <a:pt x="37" y="76"/>
                      <a:pt x="38" y="76"/>
                    </a:cubicBezTo>
                    <a:cubicBezTo>
                      <a:pt x="39" y="76"/>
                      <a:pt x="39" y="76"/>
                      <a:pt x="39" y="75"/>
                    </a:cubicBezTo>
                    <a:cubicBezTo>
                      <a:pt x="36" y="66"/>
                      <a:pt x="36" y="66"/>
                      <a:pt x="36" y="66"/>
                    </a:cubicBezTo>
                    <a:cubicBezTo>
                      <a:pt x="36" y="66"/>
                      <a:pt x="36" y="66"/>
                      <a:pt x="36" y="66"/>
                    </a:cubicBezTo>
                    <a:cubicBezTo>
                      <a:pt x="36" y="66"/>
                      <a:pt x="36" y="66"/>
                      <a:pt x="36" y="66"/>
                    </a:cubicBezTo>
                    <a:cubicBezTo>
                      <a:pt x="35" y="64"/>
                      <a:pt x="36" y="62"/>
                      <a:pt x="38" y="61"/>
                    </a:cubicBezTo>
                    <a:cubicBezTo>
                      <a:pt x="38" y="61"/>
                      <a:pt x="38" y="61"/>
                      <a:pt x="39" y="61"/>
                    </a:cubicBezTo>
                    <a:cubicBezTo>
                      <a:pt x="40" y="61"/>
                      <a:pt x="41" y="62"/>
                      <a:pt x="41" y="63"/>
                    </a:cubicBezTo>
                    <a:cubicBezTo>
                      <a:pt x="41" y="63"/>
                      <a:pt x="41" y="63"/>
                      <a:pt x="41" y="63"/>
                    </a:cubicBezTo>
                    <a:cubicBezTo>
                      <a:pt x="41" y="63"/>
                      <a:pt x="41" y="63"/>
                      <a:pt x="41" y="63"/>
                    </a:cubicBezTo>
                    <a:cubicBezTo>
                      <a:pt x="41" y="65"/>
                      <a:pt x="41" y="65"/>
                      <a:pt x="41" y="65"/>
                    </a:cubicBezTo>
                    <a:cubicBezTo>
                      <a:pt x="44" y="68"/>
                      <a:pt x="45" y="68"/>
                      <a:pt x="45" y="68"/>
                    </a:cubicBezTo>
                    <a:cubicBezTo>
                      <a:pt x="46" y="68"/>
                      <a:pt x="47" y="67"/>
                      <a:pt x="48" y="65"/>
                    </a:cubicBezTo>
                    <a:cubicBezTo>
                      <a:pt x="52" y="48"/>
                      <a:pt x="52" y="48"/>
                      <a:pt x="52" y="48"/>
                    </a:cubicBezTo>
                    <a:cubicBezTo>
                      <a:pt x="54" y="44"/>
                      <a:pt x="54" y="40"/>
                      <a:pt x="52" y="37"/>
                    </a:cubicBezTo>
                    <a:cubicBezTo>
                      <a:pt x="51" y="34"/>
                      <a:pt x="48" y="33"/>
                      <a:pt x="44" y="33"/>
                    </a:cubicBezTo>
                    <a:cubicBezTo>
                      <a:pt x="43" y="33"/>
                      <a:pt x="43" y="33"/>
                      <a:pt x="43" y="33"/>
                    </a:cubicBezTo>
                    <a:cubicBezTo>
                      <a:pt x="43" y="33"/>
                      <a:pt x="43" y="33"/>
                      <a:pt x="43" y="33"/>
                    </a:cubicBezTo>
                    <a:cubicBezTo>
                      <a:pt x="39" y="33"/>
                      <a:pt x="37" y="31"/>
                      <a:pt x="37" y="28"/>
                    </a:cubicBezTo>
                    <a:cubicBezTo>
                      <a:pt x="37" y="27"/>
                      <a:pt x="37" y="27"/>
                      <a:pt x="37" y="27"/>
                    </a:cubicBezTo>
                    <a:cubicBezTo>
                      <a:pt x="37" y="27"/>
                      <a:pt x="37" y="27"/>
                      <a:pt x="37" y="27"/>
                    </a:cubicBezTo>
                    <a:cubicBezTo>
                      <a:pt x="46" y="7"/>
                      <a:pt x="46" y="7"/>
                      <a:pt x="46" y="7"/>
                    </a:cubicBezTo>
                    <a:cubicBezTo>
                      <a:pt x="47" y="5"/>
                      <a:pt x="47" y="3"/>
                      <a:pt x="46" y="2"/>
                    </a:cubicBezTo>
                    <a:cubicBezTo>
                      <a:pt x="46" y="2"/>
                      <a:pt x="45" y="1"/>
                      <a:pt x="4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7" name="Freeform 2363"/>
              <p:cNvSpPr>
                <a:spLocks/>
              </p:cNvSpPr>
              <p:nvPr/>
            </p:nvSpPr>
            <p:spPr bwMode="auto">
              <a:xfrm>
                <a:off x="2786" y="2231"/>
                <a:ext cx="26" cy="33"/>
              </a:xfrm>
              <a:custGeom>
                <a:avLst/>
                <a:gdLst>
                  <a:gd name="T0" fmla="*/ 5 w 19"/>
                  <a:gd name="T1" fmla="*/ 24 h 24"/>
                  <a:gd name="T2" fmla="*/ 1 w 19"/>
                  <a:gd name="T3" fmla="*/ 20 h 24"/>
                  <a:gd name="T4" fmla="*/ 2 w 19"/>
                  <a:gd name="T5" fmla="*/ 10 h 24"/>
                  <a:gd name="T6" fmla="*/ 8 w 19"/>
                  <a:gd name="T7" fmla="*/ 2 h 24"/>
                  <a:gd name="T8" fmla="*/ 11 w 19"/>
                  <a:gd name="T9" fmla="*/ 0 h 24"/>
                  <a:gd name="T10" fmla="*/ 14 w 19"/>
                  <a:gd name="T11" fmla="*/ 1 h 24"/>
                  <a:gd name="T12" fmla="*/ 16 w 19"/>
                  <a:gd name="T13" fmla="*/ 3 h 24"/>
                  <a:gd name="T14" fmla="*/ 17 w 19"/>
                  <a:gd name="T15" fmla="*/ 6 h 24"/>
                  <a:gd name="T16" fmla="*/ 18 w 19"/>
                  <a:gd name="T17" fmla="*/ 15 h 24"/>
                  <a:gd name="T18" fmla="*/ 13 w 19"/>
                  <a:gd name="T19" fmla="*/ 22 h 24"/>
                  <a:gd name="T20" fmla="*/ 5 w 19"/>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4">
                    <a:moveTo>
                      <a:pt x="5" y="24"/>
                    </a:moveTo>
                    <a:cubicBezTo>
                      <a:pt x="2" y="24"/>
                      <a:pt x="1" y="22"/>
                      <a:pt x="1" y="20"/>
                    </a:cubicBezTo>
                    <a:cubicBezTo>
                      <a:pt x="0" y="17"/>
                      <a:pt x="1" y="14"/>
                      <a:pt x="2" y="10"/>
                    </a:cubicBezTo>
                    <a:cubicBezTo>
                      <a:pt x="4" y="6"/>
                      <a:pt x="5" y="4"/>
                      <a:pt x="8" y="2"/>
                    </a:cubicBezTo>
                    <a:cubicBezTo>
                      <a:pt x="9" y="1"/>
                      <a:pt x="10" y="0"/>
                      <a:pt x="11" y="0"/>
                    </a:cubicBezTo>
                    <a:cubicBezTo>
                      <a:pt x="12" y="0"/>
                      <a:pt x="13" y="0"/>
                      <a:pt x="14" y="1"/>
                    </a:cubicBezTo>
                    <a:cubicBezTo>
                      <a:pt x="16" y="3"/>
                      <a:pt x="16" y="3"/>
                      <a:pt x="16" y="3"/>
                    </a:cubicBezTo>
                    <a:cubicBezTo>
                      <a:pt x="17" y="6"/>
                      <a:pt x="17" y="6"/>
                      <a:pt x="17" y="6"/>
                    </a:cubicBezTo>
                    <a:cubicBezTo>
                      <a:pt x="19" y="9"/>
                      <a:pt x="19" y="12"/>
                      <a:pt x="18" y="15"/>
                    </a:cubicBezTo>
                    <a:cubicBezTo>
                      <a:pt x="17" y="18"/>
                      <a:pt x="15" y="21"/>
                      <a:pt x="13" y="22"/>
                    </a:cubicBezTo>
                    <a:cubicBezTo>
                      <a:pt x="10" y="24"/>
                      <a:pt x="8" y="24"/>
                      <a:pt x="5"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8" name="Freeform 2364"/>
              <p:cNvSpPr>
                <a:spLocks noEditPoints="1"/>
              </p:cNvSpPr>
              <p:nvPr/>
            </p:nvSpPr>
            <p:spPr bwMode="auto">
              <a:xfrm>
                <a:off x="2786" y="2231"/>
                <a:ext cx="27" cy="35"/>
              </a:xfrm>
              <a:custGeom>
                <a:avLst/>
                <a:gdLst>
                  <a:gd name="T0" fmla="*/ 11 w 20"/>
                  <a:gd name="T1" fmla="*/ 0 h 25"/>
                  <a:gd name="T2" fmla="*/ 14 w 20"/>
                  <a:gd name="T3" fmla="*/ 0 h 25"/>
                  <a:gd name="T4" fmla="*/ 16 w 20"/>
                  <a:gd name="T5" fmla="*/ 3 h 25"/>
                  <a:gd name="T6" fmla="*/ 18 w 20"/>
                  <a:gd name="T7" fmla="*/ 6 h 25"/>
                  <a:gd name="T8" fmla="*/ 19 w 20"/>
                  <a:gd name="T9" fmla="*/ 15 h 25"/>
                  <a:gd name="T10" fmla="*/ 13 w 20"/>
                  <a:gd name="T11" fmla="*/ 23 h 25"/>
                  <a:gd name="T12" fmla="*/ 5 w 20"/>
                  <a:gd name="T13" fmla="*/ 25 h 25"/>
                  <a:gd name="T14" fmla="*/ 0 w 20"/>
                  <a:gd name="T15" fmla="*/ 20 h 25"/>
                  <a:gd name="T16" fmla="*/ 1 w 20"/>
                  <a:gd name="T17" fmla="*/ 10 h 25"/>
                  <a:gd name="T18" fmla="*/ 7 w 20"/>
                  <a:gd name="T19" fmla="*/ 2 h 25"/>
                  <a:gd name="T20" fmla="*/ 11 w 20"/>
                  <a:gd name="T21" fmla="*/ 0 h 25"/>
                  <a:gd name="T22" fmla="*/ 11 w 20"/>
                  <a:gd name="T23" fmla="*/ 1 h 25"/>
                  <a:gd name="T24" fmla="*/ 8 w 20"/>
                  <a:gd name="T25" fmla="*/ 3 h 25"/>
                  <a:gd name="T26" fmla="*/ 8 w 20"/>
                  <a:gd name="T27" fmla="*/ 3 h 25"/>
                  <a:gd name="T28" fmla="*/ 8 w 20"/>
                  <a:gd name="T29" fmla="*/ 3 h 25"/>
                  <a:gd name="T30" fmla="*/ 3 w 20"/>
                  <a:gd name="T31" fmla="*/ 11 h 25"/>
                  <a:gd name="T32" fmla="*/ 1 w 20"/>
                  <a:gd name="T33" fmla="*/ 20 h 25"/>
                  <a:gd name="T34" fmla="*/ 5 w 20"/>
                  <a:gd name="T35" fmla="*/ 24 h 25"/>
                  <a:gd name="T36" fmla="*/ 12 w 20"/>
                  <a:gd name="T37" fmla="*/ 22 h 25"/>
                  <a:gd name="T38" fmla="*/ 12 w 20"/>
                  <a:gd name="T39" fmla="*/ 21 h 25"/>
                  <a:gd name="T40" fmla="*/ 13 w 20"/>
                  <a:gd name="T41" fmla="*/ 21 h 25"/>
                  <a:gd name="T42" fmla="*/ 17 w 20"/>
                  <a:gd name="T43" fmla="*/ 15 h 25"/>
                  <a:gd name="T44" fmla="*/ 17 w 20"/>
                  <a:gd name="T45" fmla="*/ 7 h 25"/>
                  <a:gd name="T46" fmla="*/ 15 w 20"/>
                  <a:gd name="T47" fmla="*/ 3 h 25"/>
                  <a:gd name="T48" fmla="*/ 13 w 20"/>
                  <a:gd name="T49" fmla="*/ 1 h 25"/>
                  <a:gd name="T50" fmla="*/ 11 w 20"/>
                  <a:gd name="T5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25">
                    <a:moveTo>
                      <a:pt x="11" y="0"/>
                    </a:moveTo>
                    <a:cubicBezTo>
                      <a:pt x="12" y="0"/>
                      <a:pt x="13" y="0"/>
                      <a:pt x="14" y="0"/>
                    </a:cubicBezTo>
                    <a:cubicBezTo>
                      <a:pt x="16" y="3"/>
                      <a:pt x="16" y="3"/>
                      <a:pt x="16" y="3"/>
                    </a:cubicBezTo>
                    <a:cubicBezTo>
                      <a:pt x="18" y="6"/>
                      <a:pt x="18" y="6"/>
                      <a:pt x="18" y="6"/>
                    </a:cubicBezTo>
                    <a:cubicBezTo>
                      <a:pt x="19" y="8"/>
                      <a:pt x="20" y="12"/>
                      <a:pt x="19" y="15"/>
                    </a:cubicBezTo>
                    <a:cubicBezTo>
                      <a:pt x="18" y="18"/>
                      <a:pt x="16" y="21"/>
                      <a:pt x="13" y="23"/>
                    </a:cubicBezTo>
                    <a:cubicBezTo>
                      <a:pt x="10" y="25"/>
                      <a:pt x="8" y="25"/>
                      <a:pt x="5" y="25"/>
                    </a:cubicBezTo>
                    <a:cubicBezTo>
                      <a:pt x="2" y="25"/>
                      <a:pt x="0" y="23"/>
                      <a:pt x="0" y="20"/>
                    </a:cubicBezTo>
                    <a:cubicBezTo>
                      <a:pt x="0" y="17"/>
                      <a:pt x="0" y="14"/>
                      <a:pt x="1" y="10"/>
                    </a:cubicBezTo>
                    <a:cubicBezTo>
                      <a:pt x="3" y="6"/>
                      <a:pt x="5" y="4"/>
                      <a:pt x="7" y="2"/>
                    </a:cubicBezTo>
                    <a:cubicBezTo>
                      <a:pt x="9" y="0"/>
                      <a:pt x="10" y="0"/>
                      <a:pt x="11" y="0"/>
                    </a:cubicBezTo>
                    <a:moveTo>
                      <a:pt x="11" y="1"/>
                    </a:moveTo>
                    <a:cubicBezTo>
                      <a:pt x="11" y="1"/>
                      <a:pt x="10" y="1"/>
                      <a:pt x="8" y="3"/>
                    </a:cubicBezTo>
                    <a:cubicBezTo>
                      <a:pt x="8" y="3"/>
                      <a:pt x="8" y="3"/>
                      <a:pt x="8" y="3"/>
                    </a:cubicBezTo>
                    <a:cubicBezTo>
                      <a:pt x="8" y="3"/>
                      <a:pt x="8" y="3"/>
                      <a:pt x="8" y="3"/>
                    </a:cubicBezTo>
                    <a:cubicBezTo>
                      <a:pt x="6" y="5"/>
                      <a:pt x="4" y="7"/>
                      <a:pt x="3" y="11"/>
                    </a:cubicBezTo>
                    <a:cubicBezTo>
                      <a:pt x="1" y="14"/>
                      <a:pt x="1" y="17"/>
                      <a:pt x="1" y="20"/>
                    </a:cubicBezTo>
                    <a:cubicBezTo>
                      <a:pt x="2" y="21"/>
                      <a:pt x="2" y="23"/>
                      <a:pt x="5" y="24"/>
                    </a:cubicBezTo>
                    <a:cubicBezTo>
                      <a:pt x="8" y="24"/>
                      <a:pt x="10" y="23"/>
                      <a:pt x="12" y="22"/>
                    </a:cubicBezTo>
                    <a:cubicBezTo>
                      <a:pt x="12" y="21"/>
                      <a:pt x="12" y="21"/>
                      <a:pt x="12" y="21"/>
                    </a:cubicBezTo>
                    <a:cubicBezTo>
                      <a:pt x="13" y="21"/>
                      <a:pt x="13" y="21"/>
                      <a:pt x="13" y="21"/>
                    </a:cubicBezTo>
                    <a:cubicBezTo>
                      <a:pt x="15" y="20"/>
                      <a:pt x="17" y="18"/>
                      <a:pt x="17" y="15"/>
                    </a:cubicBezTo>
                    <a:cubicBezTo>
                      <a:pt x="18" y="12"/>
                      <a:pt x="18" y="9"/>
                      <a:pt x="17" y="7"/>
                    </a:cubicBezTo>
                    <a:cubicBezTo>
                      <a:pt x="15" y="3"/>
                      <a:pt x="15" y="3"/>
                      <a:pt x="15" y="3"/>
                    </a:cubicBezTo>
                    <a:cubicBezTo>
                      <a:pt x="13" y="1"/>
                      <a:pt x="13" y="1"/>
                      <a:pt x="13" y="1"/>
                    </a:cubicBezTo>
                    <a:cubicBezTo>
                      <a:pt x="13" y="1"/>
                      <a:pt x="12" y="1"/>
                      <a:pt x="11"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9" name="Freeform 2365"/>
              <p:cNvSpPr>
                <a:spLocks/>
              </p:cNvSpPr>
              <p:nvPr/>
            </p:nvSpPr>
            <p:spPr bwMode="auto">
              <a:xfrm>
                <a:off x="2512" y="2177"/>
                <a:ext cx="43" cy="45"/>
              </a:xfrm>
              <a:custGeom>
                <a:avLst/>
                <a:gdLst>
                  <a:gd name="T0" fmla="*/ 20 w 31"/>
                  <a:gd name="T1" fmla="*/ 32 h 32"/>
                  <a:gd name="T2" fmla="*/ 14 w 31"/>
                  <a:gd name="T3" fmla="*/ 30 h 32"/>
                  <a:gd name="T4" fmla="*/ 7 w 31"/>
                  <a:gd name="T5" fmla="*/ 26 h 32"/>
                  <a:gd name="T6" fmla="*/ 1 w 31"/>
                  <a:gd name="T7" fmla="*/ 23 h 32"/>
                  <a:gd name="T8" fmla="*/ 1 w 31"/>
                  <a:gd name="T9" fmla="*/ 20 h 32"/>
                  <a:gd name="T10" fmla="*/ 8 w 31"/>
                  <a:gd name="T11" fmla="*/ 12 h 32"/>
                  <a:gd name="T12" fmla="*/ 9 w 31"/>
                  <a:gd name="T13" fmla="*/ 5 h 32"/>
                  <a:gd name="T14" fmla="*/ 12 w 31"/>
                  <a:gd name="T15" fmla="*/ 0 h 32"/>
                  <a:gd name="T16" fmla="*/ 12 w 31"/>
                  <a:gd name="T17" fmla="*/ 0 h 32"/>
                  <a:gd name="T18" fmla="*/ 17 w 31"/>
                  <a:gd name="T19" fmla="*/ 3 h 32"/>
                  <a:gd name="T20" fmla="*/ 22 w 31"/>
                  <a:gd name="T21" fmla="*/ 10 h 32"/>
                  <a:gd name="T22" fmla="*/ 30 w 31"/>
                  <a:gd name="T23" fmla="*/ 23 h 32"/>
                  <a:gd name="T24" fmla="*/ 30 w 31"/>
                  <a:gd name="T25" fmla="*/ 29 h 32"/>
                  <a:gd name="T26" fmla="*/ 27 w 31"/>
                  <a:gd name="T27" fmla="*/ 31 h 32"/>
                  <a:gd name="T28" fmla="*/ 20 w 3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2">
                    <a:moveTo>
                      <a:pt x="20" y="32"/>
                    </a:moveTo>
                    <a:cubicBezTo>
                      <a:pt x="14" y="30"/>
                      <a:pt x="14" y="30"/>
                      <a:pt x="14" y="30"/>
                    </a:cubicBezTo>
                    <a:cubicBezTo>
                      <a:pt x="7" y="26"/>
                      <a:pt x="7" y="26"/>
                      <a:pt x="7" y="26"/>
                    </a:cubicBezTo>
                    <a:cubicBezTo>
                      <a:pt x="4" y="25"/>
                      <a:pt x="1" y="24"/>
                      <a:pt x="1" y="23"/>
                    </a:cubicBezTo>
                    <a:cubicBezTo>
                      <a:pt x="0" y="22"/>
                      <a:pt x="0" y="21"/>
                      <a:pt x="1" y="20"/>
                    </a:cubicBezTo>
                    <a:cubicBezTo>
                      <a:pt x="1" y="19"/>
                      <a:pt x="2" y="17"/>
                      <a:pt x="8" y="12"/>
                    </a:cubicBezTo>
                    <a:cubicBezTo>
                      <a:pt x="8" y="12"/>
                      <a:pt x="9" y="11"/>
                      <a:pt x="9" y="5"/>
                    </a:cubicBezTo>
                    <a:cubicBezTo>
                      <a:pt x="9" y="2"/>
                      <a:pt x="10" y="0"/>
                      <a:pt x="12" y="0"/>
                    </a:cubicBezTo>
                    <a:cubicBezTo>
                      <a:pt x="12" y="0"/>
                      <a:pt x="12" y="0"/>
                      <a:pt x="12" y="0"/>
                    </a:cubicBezTo>
                    <a:cubicBezTo>
                      <a:pt x="13" y="0"/>
                      <a:pt x="15" y="1"/>
                      <a:pt x="17" y="3"/>
                    </a:cubicBezTo>
                    <a:cubicBezTo>
                      <a:pt x="22" y="10"/>
                      <a:pt x="22" y="10"/>
                      <a:pt x="22" y="10"/>
                    </a:cubicBezTo>
                    <a:cubicBezTo>
                      <a:pt x="25" y="12"/>
                      <a:pt x="27" y="16"/>
                      <a:pt x="30" y="23"/>
                    </a:cubicBezTo>
                    <a:cubicBezTo>
                      <a:pt x="31" y="25"/>
                      <a:pt x="31" y="27"/>
                      <a:pt x="30" y="29"/>
                    </a:cubicBezTo>
                    <a:cubicBezTo>
                      <a:pt x="27" y="31"/>
                      <a:pt x="27" y="31"/>
                      <a:pt x="27" y="31"/>
                    </a:cubicBezTo>
                    <a:cubicBezTo>
                      <a:pt x="20" y="32"/>
                      <a:pt x="20" y="32"/>
                      <a:pt x="20"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0" name="Freeform 2366"/>
              <p:cNvSpPr>
                <a:spLocks noEditPoints="1"/>
              </p:cNvSpPr>
              <p:nvPr/>
            </p:nvSpPr>
            <p:spPr bwMode="auto">
              <a:xfrm>
                <a:off x="2511" y="2176"/>
                <a:ext cx="44" cy="47"/>
              </a:xfrm>
              <a:custGeom>
                <a:avLst/>
                <a:gdLst>
                  <a:gd name="T0" fmla="*/ 13 w 32"/>
                  <a:gd name="T1" fmla="*/ 0 h 34"/>
                  <a:gd name="T2" fmla="*/ 19 w 32"/>
                  <a:gd name="T3" fmla="*/ 4 h 34"/>
                  <a:gd name="T4" fmla="*/ 24 w 32"/>
                  <a:gd name="T5" fmla="*/ 11 h 34"/>
                  <a:gd name="T6" fmla="*/ 32 w 32"/>
                  <a:gd name="T7" fmla="*/ 24 h 34"/>
                  <a:gd name="T8" fmla="*/ 32 w 32"/>
                  <a:gd name="T9" fmla="*/ 30 h 34"/>
                  <a:gd name="T10" fmla="*/ 29 w 32"/>
                  <a:gd name="T11" fmla="*/ 33 h 34"/>
                  <a:gd name="T12" fmla="*/ 21 w 32"/>
                  <a:gd name="T13" fmla="*/ 34 h 34"/>
                  <a:gd name="T14" fmla="*/ 14 w 32"/>
                  <a:gd name="T15" fmla="*/ 31 h 34"/>
                  <a:gd name="T16" fmla="*/ 8 w 32"/>
                  <a:gd name="T17" fmla="*/ 27 h 34"/>
                  <a:gd name="T18" fmla="*/ 1 w 32"/>
                  <a:gd name="T19" fmla="*/ 21 h 34"/>
                  <a:gd name="T20" fmla="*/ 8 w 32"/>
                  <a:gd name="T21" fmla="*/ 13 h 34"/>
                  <a:gd name="T22" fmla="*/ 9 w 32"/>
                  <a:gd name="T23" fmla="*/ 6 h 34"/>
                  <a:gd name="T24" fmla="*/ 13 w 32"/>
                  <a:gd name="T25" fmla="*/ 0 h 34"/>
                  <a:gd name="T26" fmla="*/ 13 w 32"/>
                  <a:gd name="T27" fmla="*/ 0 h 34"/>
                  <a:gd name="T28" fmla="*/ 13 w 32"/>
                  <a:gd name="T29" fmla="*/ 2 h 34"/>
                  <a:gd name="T30" fmla="*/ 13 w 32"/>
                  <a:gd name="T31" fmla="*/ 2 h 34"/>
                  <a:gd name="T32" fmla="*/ 13 w 32"/>
                  <a:gd name="T33" fmla="*/ 2 h 34"/>
                  <a:gd name="T34" fmla="*/ 13 w 32"/>
                  <a:gd name="T35" fmla="*/ 2 h 34"/>
                  <a:gd name="T36" fmla="*/ 11 w 32"/>
                  <a:gd name="T37" fmla="*/ 6 h 34"/>
                  <a:gd name="T38" fmla="*/ 9 w 32"/>
                  <a:gd name="T39" fmla="*/ 14 h 34"/>
                  <a:gd name="T40" fmla="*/ 2 w 32"/>
                  <a:gd name="T41" fmla="*/ 21 h 34"/>
                  <a:gd name="T42" fmla="*/ 2 w 32"/>
                  <a:gd name="T43" fmla="*/ 22 h 34"/>
                  <a:gd name="T44" fmla="*/ 2 w 32"/>
                  <a:gd name="T45" fmla="*/ 22 h 34"/>
                  <a:gd name="T46" fmla="*/ 2 w 32"/>
                  <a:gd name="T47" fmla="*/ 23 h 34"/>
                  <a:gd name="T48" fmla="*/ 8 w 32"/>
                  <a:gd name="T49" fmla="*/ 26 h 34"/>
                  <a:gd name="T50" fmla="*/ 9 w 32"/>
                  <a:gd name="T51" fmla="*/ 26 h 34"/>
                  <a:gd name="T52" fmla="*/ 9 w 32"/>
                  <a:gd name="T53" fmla="*/ 26 h 34"/>
                  <a:gd name="T54" fmla="*/ 15 w 32"/>
                  <a:gd name="T55" fmla="*/ 30 h 34"/>
                  <a:gd name="T56" fmla="*/ 21 w 32"/>
                  <a:gd name="T57" fmla="*/ 33 h 34"/>
                  <a:gd name="T58" fmla="*/ 28 w 32"/>
                  <a:gd name="T59" fmla="*/ 32 h 34"/>
                  <a:gd name="T60" fmla="*/ 30 w 32"/>
                  <a:gd name="T61" fmla="*/ 29 h 34"/>
                  <a:gd name="T62" fmla="*/ 30 w 32"/>
                  <a:gd name="T63" fmla="*/ 24 h 34"/>
                  <a:gd name="T64" fmla="*/ 23 w 32"/>
                  <a:gd name="T65" fmla="*/ 12 h 34"/>
                  <a:gd name="T66" fmla="*/ 23 w 32"/>
                  <a:gd name="T67" fmla="*/ 12 h 34"/>
                  <a:gd name="T68" fmla="*/ 23 w 32"/>
                  <a:gd name="T69" fmla="*/ 12 h 34"/>
                  <a:gd name="T70" fmla="*/ 18 w 32"/>
                  <a:gd name="T71" fmla="*/ 5 h 34"/>
                  <a:gd name="T72" fmla="*/ 13 w 32"/>
                  <a:gd name="T73"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34">
                    <a:moveTo>
                      <a:pt x="13" y="0"/>
                    </a:moveTo>
                    <a:cubicBezTo>
                      <a:pt x="15" y="0"/>
                      <a:pt x="17" y="2"/>
                      <a:pt x="19" y="4"/>
                    </a:cubicBezTo>
                    <a:cubicBezTo>
                      <a:pt x="24" y="11"/>
                      <a:pt x="24" y="11"/>
                      <a:pt x="24" y="11"/>
                    </a:cubicBezTo>
                    <a:cubicBezTo>
                      <a:pt x="27" y="13"/>
                      <a:pt x="29" y="17"/>
                      <a:pt x="32" y="24"/>
                    </a:cubicBezTo>
                    <a:cubicBezTo>
                      <a:pt x="32" y="26"/>
                      <a:pt x="32" y="28"/>
                      <a:pt x="32" y="30"/>
                    </a:cubicBezTo>
                    <a:cubicBezTo>
                      <a:pt x="29" y="33"/>
                      <a:pt x="29" y="33"/>
                      <a:pt x="29" y="33"/>
                    </a:cubicBezTo>
                    <a:cubicBezTo>
                      <a:pt x="21" y="34"/>
                      <a:pt x="21" y="34"/>
                      <a:pt x="21" y="34"/>
                    </a:cubicBezTo>
                    <a:cubicBezTo>
                      <a:pt x="14" y="31"/>
                      <a:pt x="14" y="31"/>
                      <a:pt x="14" y="31"/>
                    </a:cubicBezTo>
                    <a:cubicBezTo>
                      <a:pt x="8" y="27"/>
                      <a:pt x="8" y="27"/>
                      <a:pt x="8" y="27"/>
                    </a:cubicBezTo>
                    <a:cubicBezTo>
                      <a:pt x="2" y="26"/>
                      <a:pt x="0" y="24"/>
                      <a:pt x="1" y="21"/>
                    </a:cubicBezTo>
                    <a:cubicBezTo>
                      <a:pt x="1" y="20"/>
                      <a:pt x="4" y="17"/>
                      <a:pt x="8" y="13"/>
                    </a:cubicBezTo>
                    <a:cubicBezTo>
                      <a:pt x="9" y="12"/>
                      <a:pt x="9" y="10"/>
                      <a:pt x="9" y="6"/>
                    </a:cubicBezTo>
                    <a:cubicBezTo>
                      <a:pt x="9" y="3"/>
                      <a:pt x="10" y="1"/>
                      <a:pt x="13" y="0"/>
                    </a:cubicBezTo>
                    <a:cubicBezTo>
                      <a:pt x="13" y="0"/>
                      <a:pt x="13" y="0"/>
                      <a:pt x="13" y="0"/>
                    </a:cubicBezTo>
                    <a:moveTo>
                      <a:pt x="13" y="2"/>
                    </a:moveTo>
                    <a:cubicBezTo>
                      <a:pt x="13" y="2"/>
                      <a:pt x="13" y="2"/>
                      <a:pt x="13" y="2"/>
                    </a:cubicBezTo>
                    <a:cubicBezTo>
                      <a:pt x="13" y="2"/>
                      <a:pt x="13" y="2"/>
                      <a:pt x="13" y="2"/>
                    </a:cubicBezTo>
                    <a:cubicBezTo>
                      <a:pt x="13" y="2"/>
                      <a:pt x="13" y="2"/>
                      <a:pt x="13" y="2"/>
                    </a:cubicBezTo>
                    <a:cubicBezTo>
                      <a:pt x="10" y="2"/>
                      <a:pt x="10" y="5"/>
                      <a:pt x="11" y="6"/>
                    </a:cubicBezTo>
                    <a:cubicBezTo>
                      <a:pt x="11" y="12"/>
                      <a:pt x="9" y="13"/>
                      <a:pt x="9" y="14"/>
                    </a:cubicBezTo>
                    <a:cubicBezTo>
                      <a:pt x="3" y="19"/>
                      <a:pt x="2" y="21"/>
                      <a:pt x="2" y="21"/>
                    </a:cubicBezTo>
                    <a:cubicBezTo>
                      <a:pt x="2" y="22"/>
                      <a:pt x="2" y="22"/>
                      <a:pt x="2" y="22"/>
                    </a:cubicBezTo>
                    <a:cubicBezTo>
                      <a:pt x="2" y="22"/>
                      <a:pt x="2" y="22"/>
                      <a:pt x="2" y="22"/>
                    </a:cubicBezTo>
                    <a:cubicBezTo>
                      <a:pt x="2" y="22"/>
                      <a:pt x="2" y="23"/>
                      <a:pt x="2" y="23"/>
                    </a:cubicBezTo>
                    <a:cubicBezTo>
                      <a:pt x="3" y="24"/>
                      <a:pt x="5" y="25"/>
                      <a:pt x="8" y="26"/>
                    </a:cubicBezTo>
                    <a:cubicBezTo>
                      <a:pt x="9" y="26"/>
                      <a:pt x="9" y="26"/>
                      <a:pt x="9" y="26"/>
                    </a:cubicBezTo>
                    <a:cubicBezTo>
                      <a:pt x="9" y="26"/>
                      <a:pt x="9" y="26"/>
                      <a:pt x="9" y="26"/>
                    </a:cubicBezTo>
                    <a:cubicBezTo>
                      <a:pt x="15" y="30"/>
                      <a:pt x="15" y="30"/>
                      <a:pt x="15" y="30"/>
                    </a:cubicBezTo>
                    <a:cubicBezTo>
                      <a:pt x="21" y="33"/>
                      <a:pt x="21" y="33"/>
                      <a:pt x="21" y="33"/>
                    </a:cubicBezTo>
                    <a:cubicBezTo>
                      <a:pt x="28" y="32"/>
                      <a:pt x="28" y="32"/>
                      <a:pt x="28" y="32"/>
                    </a:cubicBezTo>
                    <a:cubicBezTo>
                      <a:pt x="30" y="29"/>
                      <a:pt x="30" y="29"/>
                      <a:pt x="30" y="29"/>
                    </a:cubicBezTo>
                    <a:cubicBezTo>
                      <a:pt x="31" y="28"/>
                      <a:pt x="31" y="26"/>
                      <a:pt x="30" y="24"/>
                    </a:cubicBezTo>
                    <a:cubicBezTo>
                      <a:pt x="28" y="18"/>
                      <a:pt x="26" y="14"/>
                      <a:pt x="23" y="12"/>
                    </a:cubicBezTo>
                    <a:cubicBezTo>
                      <a:pt x="23" y="12"/>
                      <a:pt x="23" y="12"/>
                      <a:pt x="23" y="12"/>
                    </a:cubicBezTo>
                    <a:cubicBezTo>
                      <a:pt x="23" y="12"/>
                      <a:pt x="23" y="12"/>
                      <a:pt x="23" y="12"/>
                    </a:cubicBezTo>
                    <a:cubicBezTo>
                      <a:pt x="18" y="5"/>
                      <a:pt x="18" y="5"/>
                      <a:pt x="18" y="5"/>
                    </a:cubicBezTo>
                    <a:cubicBezTo>
                      <a:pt x="16" y="3"/>
                      <a:pt x="14" y="2"/>
                      <a:pt x="1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1" name="Freeform 2367"/>
              <p:cNvSpPr>
                <a:spLocks/>
              </p:cNvSpPr>
              <p:nvPr/>
            </p:nvSpPr>
            <p:spPr bwMode="auto">
              <a:xfrm>
                <a:off x="2665" y="2310"/>
                <a:ext cx="81" cy="75"/>
              </a:xfrm>
              <a:custGeom>
                <a:avLst/>
                <a:gdLst>
                  <a:gd name="T0" fmla="*/ 15 w 59"/>
                  <a:gd name="T1" fmla="*/ 55 h 55"/>
                  <a:gd name="T2" fmla="*/ 14 w 59"/>
                  <a:gd name="T3" fmla="*/ 53 h 55"/>
                  <a:gd name="T4" fmla="*/ 10 w 59"/>
                  <a:gd name="T5" fmla="*/ 45 h 55"/>
                  <a:gd name="T6" fmla="*/ 0 w 59"/>
                  <a:gd name="T7" fmla="*/ 49 h 55"/>
                  <a:gd name="T8" fmla="*/ 0 w 59"/>
                  <a:gd name="T9" fmla="*/ 48 h 55"/>
                  <a:gd name="T10" fmla="*/ 2 w 59"/>
                  <a:gd name="T11" fmla="*/ 46 h 55"/>
                  <a:gd name="T12" fmla="*/ 9 w 59"/>
                  <a:gd name="T13" fmla="*/ 38 h 55"/>
                  <a:gd name="T14" fmla="*/ 9 w 59"/>
                  <a:gd name="T15" fmla="*/ 38 h 55"/>
                  <a:gd name="T16" fmla="*/ 9 w 59"/>
                  <a:gd name="T17" fmla="*/ 38 h 55"/>
                  <a:gd name="T18" fmla="*/ 10 w 59"/>
                  <a:gd name="T19" fmla="*/ 32 h 55"/>
                  <a:gd name="T20" fmla="*/ 13 w 59"/>
                  <a:gd name="T21" fmla="*/ 0 h 55"/>
                  <a:gd name="T22" fmla="*/ 13 w 59"/>
                  <a:gd name="T23" fmla="*/ 0 h 55"/>
                  <a:gd name="T24" fmla="*/ 16 w 59"/>
                  <a:gd name="T25" fmla="*/ 2 h 55"/>
                  <a:gd name="T26" fmla="*/ 17 w 59"/>
                  <a:gd name="T27" fmla="*/ 7 h 55"/>
                  <a:gd name="T28" fmla="*/ 17 w 59"/>
                  <a:gd name="T29" fmla="*/ 13 h 55"/>
                  <a:gd name="T30" fmla="*/ 20 w 59"/>
                  <a:gd name="T31" fmla="*/ 15 h 55"/>
                  <a:gd name="T32" fmla="*/ 21 w 59"/>
                  <a:gd name="T33" fmla="*/ 15 h 55"/>
                  <a:gd name="T34" fmla="*/ 26 w 59"/>
                  <a:gd name="T35" fmla="*/ 14 h 55"/>
                  <a:gd name="T36" fmla="*/ 28 w 59"/>
                  <a:gd name="T37" fmla="*/ 16 h 55"/>
                  <a:gd name="T38" fmla="*/ 30 w 59"/>
                  <a:gd name="T39" fmla="*/ 19 h 55"/>
                  <a:gd name="T40" fmla="*/ 35 w 59"/>
                  <a:gd name="T41" fmla="*/ 24 h 55"/>
                  <a:gd name="T42" fmla="*/ 46 w 59"/>
                  <a:gd name="T43" fmla="*/ 31 h 55"/>
                  <a:gd name="T44" fmla="*/ 47 w 59"/>
                  <a:gd name="T45" fmla="*/ 39 h 55"/>
                  <a:gd name="T46" fmla="*/ 47 w 59"/>
                  <a:gd name="T47" fmla="*/ 39 h 55"/>
                  <a:gd name="T48" fmla="*/ 47 w 59"/>
                  <a:gd name="T49" fmla="*/ 39 h 55"/>
                  <a:gd name="T50" fmla="*/ 55 w 59"/>
                  <a:gd name="T51" fmla="*/ 41 h 55"/>
                  <a:gd name="T52" fmla="*/ 59 w 59"/>
                  <a:gd name="T53" fmla="*/ 42 h 55"/>
                  <a:gd name="T54" fmla="*/ 59 w 59"/>
                  <a:gd name="T55" fmla="*/ 42 h 55"/>
                  <a:gd name="T56" fmla="*/ 59 w 59"/>
                  <a:gd name="T57" fmla="*/ 42 h 55"/>
                  <a:gd name="T58" fmla="*/ 58 w 59"/>
                  <a:gd name="T59" fmla="*/ 45 h 55"/>
                  <a:gd name="T60" fmla="*/ 58 w 59"/>
                  <a:gd name="T61" fmla="*/ 45 h 55"/>
                  <a:gd name="T62" fmla="*/ 53 w 59"/>
                  <a:gd name="T63" fmla="*/ 47 h 55"/>
                  <a:gd name="T64" fmla="*/ 46 w 59"/>
                  <a:gd name="T65" fmla="*/ 46 h 55"/>
                  <a:gd name="T66" fmla="*/ 35 w 59"/>
                  <a:gd name="T67" fmla="*/ 38 h 55"/>
                  <a:gd name="T68" fmla="*/ 35 w 59"/>
                  <a:gd name="T69" fmla="*/ 38 h 55"/>
                  <a:gd name="T70" fmla="*/ 35 w 59"/>
                  <a:gd name="T71" fmla="*/ 38 h 55"/>
                  <a:gd name="T72" fmla="*/ 31 w 59"/>
                  <a:gd name="T73" fmla="*/ 39 h 55"/>
                  <a:gd name="T74" fmla="*/ 30 w 59"/>
                  <a:gd name="T75" fmla="*/ 39 h 55"/>
                  <a:gd name="T76" fmla="*/ 30 w 59"/>
                  <a:gd name="T77" fmla="*/ 39 h 55"/>
                  <a:gd name="T78" fmla="*/ 18 w 59"/>
                  <a:gd name="T79" fmla="*/ 52 h 55"/>
                  <a:gd name="T80" fmla="*/ 15 w 59"/>
                  <a:gd name="T81"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55">
                    <a:moveTo>
                      <a:pt x="15" y="55"/>
                    </a:moveTo>
                    <a:cubicBezTo>
                      <a:pt x="14" y="55"/>
                      <a:pt x="14" y="54"/>
                      <a:pt x="14" y="53"/>
                    </a:cubicBezTo>
                    <a:cubicBezTo>
                      <a:pt x="13" y="49"/>
                      <a:pt x="13" y="45"/>
                      <a:pt x="10" y="45"/>
                    </a:cubicBezTo>
                    <a:cubicBezTo>
                      <a:pt x="8" y="45"/>
                      <a:pt x="5" y="46"/>
                      <a:pt x="0" y="49"/>
                    </a:cubicBezTo>
                    <a:cubicBezTo>
                      <a:pt x="0" y="49"/>
                      <a:pt x="0" y="49"/>
                      <a:pt x="0" y="48"/>
                    </a:cubicBezTo>
                    <a:cubicBezTo>
                      <a:pt x="0" y="48"/>
                      <a:pt x="1" y="47"/>
                      <a:pt x="2" y="46"/>
                    </a:cubicBezTo>
                    <a:cubicBezTo>
                      <a:pt x="9" y="38"/>
                      <a:pt x="9" y="38"/>
                      <a:pt x="9" y="38"/>
                    </a:cubicBezTo>
                    <a:cubicBezTo>
                      <a:pt x="9" y="38"/>
                      <a:pt x="9" y="38"/>
                      <a:pt x="9" y="38"/>
                    </a:cubicBezTo>
                    <a:cubicBezTo>
                      <a:pt x="9" y="38"/>
                      <a:pt x="9" y="38"/>
                      <a:pt x="9" y="38"/>
                    </a:cubicBezTo>
                    <a:cubicBezTo>
                      <a:pt x="10" y="32"/>
                      <a:pt x="10" y="32"/>
                      <a:pt x="10" y="32"/>
                    </a:cubicBezTo>
                    <a:cubicBezTo>
                      <a:pt x="9" y="25"/>
                      <a:pt x="10" y="14"/>
                      <a:pt x="13" y="0"/>
                    </a:cubicBezTo>
                    <a:cubicBezTo>
                      <a:pt x="13" y="0"/>
                      <a:pt x="13" y="0"/>
                      <a:pt x="13" y="0"/>
                    </a:cubicBezTo>
                    <a:cubicBezTo>
                      <a:pt x="14" y="0"/>
                      <a:pt x="15" y="0"/>
                      <a:pt x="16" y="2"/>
                    </a:cubicBezTo>
                    <a:cubicBezTo>
                      <a:pt x="17" y="5"/>
                      <a:pt x="18" y="6"/>
                      <a:pt x="17" y="7"/>
                    </a:cubicBezTo>
                    <a:cubicBezTo>
                      <a:pt x="16" y="9"/>
                      <a:pt x="16" y="11"/>
                      <a:pt x="17" y="13"/>
                    </a:cubicBezTo>
                    <a:cubicBezTo>
                      <a:pt x="18" y="14"/>
                      <a:pt x="19" y="15"/>
                      <a:pt x="20" y="15"/>
                    </a:cubicBezTo>
                    <a:cubicBezTo>
                      <a:pt x="21" y="15"/>
                      <a:pt x="21" y="15"/>
                      <a:pt x="21" y="15"/>
                    </a:cubicBezTo>
                    <a:cubicBezTo>
                      <a:pt x="23" y="14"/>
                      <a:pt x="25" y="14"/>
                      <a:pt x="26" y="14"/>
                    </a:cubicBezTo>
                    <a:cubicBezTo>
                      <a:pt x="28" y="16"/>
                      <a:pt x="28" y="16"/>
                      <a:pt x="28" y="16"/>
                    </a:cubicBezTo>
                    <a:cubicBezTo>
                      <a:pt x="30" y="19"/>
                      <a:pt x="30" y="19"/>
                      <a:pt x="30" y="19"/>
                    </a:cubicBezTo>
                    <a:cubicBezTo>
                      <a:pt x="35" y="24"/>
                      <a:pt x="35" y="24"/>
                      <a:pt x="35" y="24"/>
                    </a:cubicBezTo>
                    <a:cubicBezTo>
                      <a:pt x="43" y="28"/>
                      <a:pt x="45" y="30"/>
                      <a:pt x="46" y="31"/>
                    </a:cubicBezTo>
                    <a:cubicBezTo>
                      <a:pt x="47" y="39"/>
                      <a:pt x="47" y="39"/>
                      <a:pt x="47" y="39"/>
                    </a:cubicBezTo>
                    <a:cubicBezTo>
                      <a:pt x="47" y="39"/>
                      <a:pt x="47" y="39"/>
                      <a:pt x="47" y="39"/>
                    </a:cubicBezTo>
                    <a:cubicBezTo>
                      <a:pt x="47" y="39"/>
                      <a:pt x="47" y="39"/>
                      <a:pt x="47" y="39"/>
                    </a:cubicBezTo>
                    <a:cubicBezTo>
                      <a:pt x="55" y="41"/>
                      <a:pt x="55" y="41"/>
                      <a:pt x="55" y="41"/>
                    </a:cubicBezTo>
                    <a:cubicBezTo>
                      <a:pt x="58" y="41"/>
                      <a:pt x="58" y="41"/>
                      <a:pt x="59" y="42"/>
                    </a:cubicBezTo>
                    <a:cubicBezTo>
                      <a:pt x="59" y="42"/>
                      <a:pt x="59" y="42"/>
                      <a:pt x="59" y="42"/>
                    </a:cubicBezTo>
                    <a:cubicBezTo>
                      <a:pt x="59" y="42"/>
                      <a:pt x="59" y="42"/>
                      <a:pt x="59" y="42"/>
                    </a:cubicBezTo>
                    <a:cubicBezTo>
                      <a:pt x="59" y="42"/>
                      <a:pt x="59" y="43"/>
                      <a:pt x="58" y="45"/>
                    </a:cubicBezTo>
                    <a:cubicBezTo>
                      <a:pt x="58" y="45"/>
                      <a:pt x="58" y="45"/>
                      <a:pt x="58" y="45"/>
                    </a:cubicBezTo>
                    <a:cubicBezTo>
                      <a:pt x="56" y="46"/>
                      <a:pt x="55" y="47"/>
                      <a:pt x="53" y="47"/>
                    </a:cubicBezTo>
                    <a:cubicBezTo>
                      <a:pt x="46" y="46"/>
                      <a:pt x="46" y="46"/>
                      <a:pt x="46" y="46"/>
                    </a:cubicBezTo>
                    <a:cubicBezTo>
                      <a:pt x="35" y="38"/>
                      <a:pt x="35" y="38"/>
                      <a:pt x="35" y="38"/>
                    </a:cubicBezTo>
                    <a:cubicBezTo>
                      <a:pt x="35" y="38"/>
                      <a:pt x="35" y="38"/>
                      <a:pt x="35" y="38"/>
                    </a:cubicBezTo>
                    <a:cubicBezTo>
                      <a:pt x="35" y="38"/>
                      <a:pt x="35" y="38"/>
                      <a:pt x="35" y="38"/>
                    </a:cubicBezTo>
                    <a:cubicBezTo>
                      <a:pt x="31" y="39"/>
                      <a:pt x="31" y="39"/>
                      <a:pt x="31" y="39"/>
                    </a:cubicBezTo>
                    <a:cubicBezTo>
                      <a:pt x="30" y="39"/>
                      <a:pt x="30" y="39"/>
                      <a:pt x="30" y="39"/>
                    </a:cubicBezTo>
                    <a:cubicBezTo>
                      <a:pt x="30" y="39"/>
                      <a:pt x="30" y="39"/>
                      <a:pt x="30" y="39"/>
                    </a:cubicBezTo>
                    <a:cubicBezTo>
                      <a:pt x="18" y="52"/>
                      <a:pt x="18" y="52"/>
                      <a:pt x="18" y="52"/>
                    </a:cubicBezTo>
                    <a:cubicBezTo>
                      <a:pt x="16" y="54"/>
                      <a:pt x="15" y="55"/>
                      <a:pt x="15" y="5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2" name="Freeform 2368"/>
              <p:cNvSpPr>
                <a:spLocks noEditPoints="1"/>
              </p:cNvSpPr>
              <p:nvPr/>
            </p:nvSpPr>
            <p:spPr bwMode="auto">
              <a:xfrm>
                <a:off x="2664" y="2308"/>
                <a:ext cx="83" cy="77"/>
              </a:xfrm>
              <a:custGeom>
                <a:avLst/>
                <a:gdLst>
                  <a:gd name="T0" fmla="*/ 17 w 61"/>
                  <a:gd name="T1" fmla="*/ 3 h 56"/>
                  <a:gd name="T2" fmla="*/ 18 w 61"/>
                  <a:gd name="T3" fmla="*/ 13 h 56"/>
                  <a:gd name="T4" fmla="*/ 22 w 61"/>
                  <a:gd name="T5" fmla="*/ 15 h 56"/>
                  <a:gd name="T6" fmla="*/ 29 w 61"/>
                  <a:gd name="T7" fmla="*/ 16 h 56"/>
                  <a:gd name="T8" fmla="*/ 36 w 61"/>
                  <a:gd name="T9" fmla="*/ 24 h 56"/>
                  <a:gd name="T10" fmla="*/ 49 w 61"/>
                  <a:gd name="T11" fmla="*/ 40 h 56"/>
                  <a:gd name="T12" fmla="*/ 60 w 61"/>
                  <a:gd name="T13" fmla="*/ 43 h 56"/>
                  <a:gd name="T14" fmla="*/ 54 w 61"/>
                  <a:gd name="T15" fmla="*/ 49 h 56"/>
                  <a:gd name="T16" fmla="*/ 36 w 61"/>
                  <a:gd name="T17" fmla="*/ 40 h 56"/>
                  <a:gd name="T18" fmla="*/ 20 w 61"/>
                  <a:gd name="T19" fmla="*/ 54 h 56"/>
                  <a:gd name="T20" fmla="*/ 14 w 61"/>
                  <a:gd name="T21" fmla="*/ 54 h 56"/>
                  <a:gd name="T22" fmla="*/ 1 w 61"/>
                  <a:gd name="T23" fmla="*/ 51 h 56"/>
                  <a:gd name="T24" fmla="*/ 10 w 61"/>
                  <a:gd name="T25" fmla="*/ 39 h 56"/>
                  <a:gd name="T26" fmla="*/ 14 w 61"/>
                  <a:gd name="T27" fmla="*/ 0 h 56"/>
                  <a:gd name="T28" fmla="*/ 15 w 61"/>
                  <a:gd name="T29" fmla="*/ 2 h 56"/>
                  <a:gd name="T30" fmla="*/ 12 w 61"/>
                  <a:gd name="T31" fmla="*/ 33 h 56"/>
                  <a:gd name="T32" fmla="*/ 11 w 61"/>
                  <a:gd name="T33" fmla="*/ 39 h 56"/>
                  <a:gd name="T34" fmla="*/ 10 w 61"/>
                  <a:gd name="T35" fmla="*/ 40 h 56"/>
                  <a:gd name="T36" fmla="*/ 2 w 61"/>
                  <a:gd name="T37" fmla="*/ 49 h 56"/>
                  <a:gd name="T38" fmla="*/ 16 w 61"/>
                  <a:gd name="T39" fmla="*/ 54 h 56"/>
                  <a:gd name="T40" fmla="*/ 16 w 61"/>
                  <a:gd name="T41" fmla="*/ 54 h 56"/>
                  <a:gd name="T42" fmla="*/ 19 w 61"/>
                  <a:gd name="T43" fmla="*/ 53 h 56"/>
                  <a:gd name="T44" fmla="*/ 31 w 61"/>
                  <a:gd name="T45" fmla="*/ 39 h 56"/>
                  <a:gd name="T46" fmla="*/ 36 w 61"/>
                  <a:gd name="T47" fmla="*/ 38 h 56"/>
                  <a:gd name="T48" fmla="*/ 37 w 61"/>
                  <a:gd name="T49" fmla="*/ 38 h 56"/>
                  <a:gd name="T50" fmla="*/ 55 w 61"/>
                  <a:gd name="T51" fmla="*/ 47 h 56"/>
                  <a:gd name="T52" fmla="*/ 58 w 61"/>
                  <a:gd name="T53" fmla="*/ 45 h 56"/>
                  <a:gd name="T54" fmla="*/ 59 w 61"/>
                  <a:gd name="T55" fmla="*/ 43 h 56"/>
                  <a:gd name="T56" fmla="*/ 57 w 61"/>
                  <a:gd name="T57" fmla="*/ 42 h 56"/>
                  <a:gd name="T58" fmla="*/ 56 w 61"/>
                  <a:gd name="T59" fmla="*/ 42 h 56"/>
                  <a:gd name="T60" fmla="*/ 47 w 61"/>
                  <a:gd name="T61" fmla="*/ 41 h 56"/>
                  <a:gd name="T62" fmla="*/ 46 w 61"/>
                  <a:gd name="T63" fmla="*/ 32 h 56"/>
                  <a:gd name="T64" fmla="*/ 35 w 61"/>
                  <a:gd name="T65" fmla="*/ 25 h 56"/>
                  <a:gd name="T66" fmla="*/ 31 w 61"/>
                  <a:gd name="T67" fmla="*/ 21 h 56"/>
                  <a:gd name="T68" fmla="*/ 30 w 61"/>
                  <a:gd name="T69" fmla="*/ 21 h 56"/>
                  <a:gd name="T70" fmla="*/ 27 w 61"/>
                  <a:gd name="T71" fmla="*/ 15 h 56"/>
                  <a:gd name="T72" fmla="*/ 22 w 61"/>
                  <a:gd name="T73" fmla="*/ 17 h 56"/>
                  <a:gd name="T74" fmla="*/ 21 w 61"/>
                  <a:gd name="T75" fmla="*/ 17 h 56"/>
                  <a:gd name="T76" fmla="*/ 17 w 61"/>
                  <a:gd name="T77" fmla="*/ 14 h 56"/>
                  <a:gd name="T78" fmla="*/ 17 w 61"/>
                  <a:gd name="T79" fmla="*/ 8 h 56"/>
                  <a:gd name="T80" fmla="*/ 17 w 61"/>
                  <a:gd name="T81" fmla="*/ 8 h 56"/>
                  <a:gd name="T82" fmla="*/ 15 w 61"/>
                  <a:gd name="T8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 h="56">
                    <a:moveTo>
                      <a:pt x="14" y="0"/>
                    </a:moveTo>
                    <a:cubicBezTo>
                      <a:pt x="15" y="0"/>
                      <a:pt x="16" y="1"/>
                      <a:pt x="17" y="3"/>
                    </a:cubicBezTo>
                    <a:cubicBezTo>
                      <a:pt x="19" y="5"/>
                      <a:pt x="20" y="7"/>
                      <a:pt x="18" y="8"/>
                    </a:cubicBezTo>
                    <a:cubicBezTo>
                      <a:pt x="18" y="10"/>
                      <a:pt x="18" y="12"/>
                      <a:pt x="18" y="13"/>
                    </a:cubicBezTo>
                    <a:cubicBezTo>
                      <a:pt x="19" y="15"/>
                      <a:pt x="20" y="15"/>
                      <a:pt x="21" y="15"/>
                    </a:cubicBezTo>
                    <a:cubicBezTo>
                      <a:pt x="22" y="15"/>
                      <a:pt x="22" y="15"/>
                      <a:pt x="22" y="15"/>
                    </a:cubicBezTo>
                    <a:cubicBezTo>
                      <a:pt x="24" y="14"/>
                      <a:pt x="26" y="14"/>
                      <a:pt x="27" y="14"/>
                    </a:cubicBezTo>
                    <a:cubicBezTo>
                      <a:pt x="29" y="16"/>
                      <a:pt x="29" y="16"/>
                      <a:pt x="29" y="16"/>
                    </a:cubicBezTo>
                    <a:cubicBezTo>
                      <a:pt x="32" y="20"/>
                      <a:pt x="32" y="20"/>
                      <a:pt x="32" y="20"/>
                    </a:cubicBezTo>
                    <a:cubicBezTo>
                      <a:pt x="36" y="24"/>
                      <a:pt x="36" y="24"/>
                      <a:pt x="36" y="24"/>
                    </a:cubicBezTo>
                    <a:cubicBezTo>
                      <a:pt x="43" y="28"/>
                      <a:pt x="47" y="31"/>
                      <a:pt x="47" y="32"/>
                    </a:cubicBezTo>
                    <a:cubicBezTo>
                      <a:pt x="49" y="40"/>
                      <a:pt x="49" y="40"/>
                      <a:pt x="49" y="40"/>
                    </a:cubicBezTo>
                    <a:cubicBezTo>
                      <a:pt x="57" y="41"/>
                      <a:pt x="57" y="41"/>
                      <a:pt x="57" y="41"/>
                    </a:cubicBezTo>
                    <a:cubicBezTo>
                      <a:pt x="59" y="41"/>
                      <a:pt x="60" y="41"/>
                      <a:pt x="60" y="43"/>
                    </a:cubicBezTo>
                    <a:cubicBezTo>
                      <a:pt x="61" y="43"/>
                      <a:pt x="60" y="44"/>
                      <a:pt x="59" y="46"/>
                    </a:cubicBezTo>
                    <a:cubicBezTo>
                      <a:pt x="58" y="47"/>
                      <a:pt x="57" y="49"/>
                      <a:pt x="54" y="49"/>
                    </a:cubicBezTo>
                    <a:cubicBezTo>
                      <a:pt x="47" y="47"/>
                      <a:pt x="47" y="47"/>
                      <a:pt x="47" y="47"/>
                    </a:cubicBezTo>
                    <a:cubicBezTo>
                      <a:pt x="36" y="40"/>
                      <a:pt x="36" y="40"/>
                      <a:pt x="36" y="40"/>
                    </a:cubicBezTo>
                    <a:cubicBezTo>
                      <a:pt x="32" y="40"/>
                      <a:pt x="32" y="40"/>
                      <a:pt x="32" y="40"/>
                    </a:cubicBezTo>
                    <a:cubicBezTo>
                      <a:pt x="20" y="54"/>
                      <a:pt x="20" y="54"/>
                      <a:pt x="20" y="54"/>
                    </a:cubicBezTo>
                    <a:cubicBezTo>
                      <a:pt x="18" y="56"/>
                      <a:pt x="17" y="56"/>
                      <a:pt x="16" y="56"/>
                    </a:cubicBezTo>
                    <a:cubicBezTo>
                      <a:pt x="15" y="56"/>
                      <a:pt x="14" y="56"/>
                      <a:pt x="14" y="54"/>
                    </a:cubicBezTo>
                    <a:cubicBezTo>
                      <a:pt x="14" y="49"/>
                      <a:pt x="13" y="46"/>
                      <a:pt x="11" y="46"/>
                    </a:cubicBezTo>
                    <a:cubicBezTo>
                      <a:pt x="9" y="46"/>
                      <a:pt x="6" y="48"/>
                      <a:pt x="1" y="51"/>
                    </a:cubicBezTo>
                    <a:cubicBezTo>
                      <a:pt x="0" y="50"/>
                      <a:pt x="1" y="48"/>
                      <a:pt x="2" y="46"/>
                    </a:cubicBezTo>
                    <a:cubicBezTo>
                      <a:pt x="10" y="39"/>
                      <a:pt x="10" y="39"/>
                      <a:pt x="10" y="39"/>
                    </a:cubicBezTo>
                    <a:cubicBezTo>
                      <a:pt x="10" y="33"/>
                      <a:pt x="10" y="33"/>
                      <a:pt x="10" y="33"/>
                    </a:cubicBezTo>
                    <a:cubicBezTo>
                      <a:pt x="9" y="26"/>
                      <a:pt x="10" y="15"/>
                      <a:pt x="14" y="0"/>
                    </a:cubicBezTo>
                    <a:cubicBezTo>
                      <a:pt x="14" y="0"/>
                      <a:pt x="14" y="0"/>
                      <a:pt x="14" y="0"/>
                    </a:cubicBezTo>
                    <a:moveTo>
                      <a:pt x="15" y="2"/>
                    </a:moveTo>
                    <a:cubicBezTo>
                      <a:pt x="12" y="15"/>
                      <a:pt x="11" y="26"/>
                      <a:pt x="12" y="33"/>
                    </a:cubicBezTo>
                    <a:cubicBezTo>
                      <a:pt x="12" y="33"/>
                      <a:pt x="12" y="33"/>
                      <a:pt x="12" y="33"/>
                    </a:cubicBezTo>
                    <a:cubicBezTo>
                      <a:pt x="12" y="34"/>
                      <a:pt x="12" y="34"/>
                      <a:pt x="12" y="34"/>
                    </a:cubicBezTo>
                    <a:cubicBezTo>
                      <a:pt x="11" y="39"/>
                      <a:pt x="11" y="39"/>
                      <a:pt x="11" y="39"/>
                    </a:cubicBezTo>
                    <a:cubicBezTo>
                      <a:pt x="11" y="40"/>
                      <a:pt x="11" y="40"/>
                      <a:pt x="11" y="40"/>
                    </a:cubicBezTo>
                    <a:cubicBezTo>
                      <a:pt x="10" y="40"/>
                      <a:pt x="10" y="40"/>
                      <a:pt x="10" y="40"/>
                    </a:cubicBezTo>
                    <a:cubicBezTo>
                      <a:pt x="3" y="47"/>
                      <a:pt x="3" y="47"/>
                      <a:pt x="3" y="47"/>
                    </a:cubicBezTo>
                    <a:cubicBezTo>
                      <a:pt x="3" y="48"/>
                      <a:pt x="2" y="48"/>
                      <a:pt x="2" y="49"/>
                    </a:cubicBezTo>
                    <a:cubicBezTo>
                      <a:pt x="7" y="46"/>
                      <a:pt x="9" y="45"/>
                      <a:pt x="11" y="45"/>
                    </a:cubicBezTo>
                    <a:cubicBezTo>
                      <a:pt x="14" y="45"/>
                      <a:pt x="15" y="49"/>
                      <a:pt x="16" y="54"/>
                    </a:cubicBezTo>
                    <a:cubicBezTo>
                      <a:pt x="16" y="54"/>
                      <a:pt x="16" y="54"/>
                      <a:pt x="16" y="54"/>
                    </a:cubicBezTo>
                    <a:cubicBezTo>
                      <a:pt x="16" y="54"/>
                      <a:pt x="16" y="54"/>
                      <a:pt x="16" y="54"/>
                    </a:cubicBezTo>
                    <a:cubicBezTo>
                      <a:pt x="16" y="55"/>
                      <a:pt x="16" y="55"/>
                      <a:pt x="16" y="55"/>
                    </a:cubicBezTo>
                    <a:cubicBezTo>
                      <a:pt x="16" y="55"/>
                      <a:pt x="17" y="55"/>
                      <a:pt x="19" y="53"/>
                    </a:cubicBezTo>
                    <a:cubicBezTo>
                      <a:pt x="31" y="39"/>
                      <a:pt x="31" y="39"/>
                      <a:pt x="31" y="39"/>
                    </a:cubicBezTo>
                    <a:cubicBezTo>
                      <a:pt x="31" y="39"/>
                      <a:pt x="31" y="39"/>
                      <a:pt x="31" y="39"/>
                    </a:cubicBezTo>
                    <a:cubicBezTo>
                      <a:pt x="31" y="39"/>
                      <a:pt x="31" y="39"/>
                      <a:pt x="31" y="39"/>
                    </a:cubicBezTo>
                    <a:cubicBezTo>
                      <a:pt x="36" y="38"/>
                      <a:pt x="36" y="38"/>
                      <a:pt x="36" y="38"/>
                    </a:cubicBezTo>
                    <a:cubicBezTo>
                      <a:pt x="36" y="38"/>
                      <a:pt x="36" y="38"/>
                      <a:pt x="36" y="38"/>
                    </a:cubicBezTo>
                    <a:cubicBezTo>
                      <a:pt x="37" y="38"/>
                      <a:pt x="37" y="38"/>
                      <a:pt x="37" y="38"/>
                    </a:cubicBezTo>
                    <a:cubicBezTo>
                      <a:pt x="47" y="46"/>
                      <a:pt x="47" y="46"/>
                      <a:pt x="47" y="46"/>
                    </a:cubicBezTo>
                    <a:cubicBezTo>
                      <a:pt x="55" y="47"/>
                      <a:pt x="55" y="47"/>
                      <a:pt x="55" y="47"/>
                    </a:cubicBezTo>
                    <a:cubicBezTo>
                      <a:pt x="56" y="47"/>
                      <a:pt x="57" y="46"/>
                      <a:pt x="58" y="45"/>
                    </a:cubicBezTo>
                    <a:cubicBezTo>
                      <a:pt x="58" y="45"/>
                      <a:pt x="58" y="45"/>
                      <a:pt x="58" y="45"/>
                    </a:cubicBezTo>
                    <a:cubicBezTo>
                      <a:pt x="59" y="45"/>
                      <a:pt x="59" y="44"/>
                      <a:pt x="59" y="44"/>
                    </a:cubicBezTo>
                    <a:cubicBezTo>
                      <a:pt x="59" y="43"/>
                      <a:pt x="59" y="43"/>
                      <a:pt x="59" y="43"/>
                    </a:cubicBezTo>
                    <a:cubicBezTo>
                      <a:pt x="59" y="43"/>
                      <a:pt x="59" y="43"/>
                      <a:pt x="59" y="43"/>
                    </a:cubicBezTo>
                    <a:cubicBezTo>
                      <a:pt x="59" y="43"/>
                      <a:pt x="59" y="42"/>
                      <a:pt x="57" y="42"/>
                    </a:cubicBezTo>
                    <a:cubicBezTo>
                      <a:pt x="56" y="42"/>
                      <a:pt x="56" y="42"/>
                      <a:pt x="56" y="42"/>
                    </a:cubicBezTo>
                    <a:cubicBezTo>
                      <a:pt x="56" y="42"/>
                      <a:pt x="56" y="42"/>
                      <a:pt x="56" y="42"/>
                    </a:cubicBezTo>
                    <a:cubicBezTo>
                      <a:pt x="48" y="41"/>
                      <a:pt x="48" y="41"/>
                      <a:pt x="48" y="41"/>
                    </a:cubicBezTo>
                    <a:cubicBezTo>
                      <a:pt x="47" y="41"/>
                      <a:pt x="47" y="41"/>
                      <a:pt x="47" y="41"/>
                    </a:cubicBezTo>
                    <a:cubicBezTo>
                      <a:pt x="47" y="40"/>
                      <a:pt x="47" y="40"/>
                      <a:pt x="47" y="40"/>
                    </a:cubicBezTo>
                    <a:cubicBezTo>
                      <a:pt x="46" y="32"/>
                      <a:pt x="46" y="32"/>
                      <a:pt x="46" y="32"/>
                    </a:cubicBezTo>
                    <a:cubicBezTo>
                      <a:pt x="45" y="31"/>
                      <a:pt x="43" y="29"/>
                      <a:pt x="36" y="25"/>
                    </a:cubicBezTo>
                    <a:cubicBezTo>
                      <a:pt x="35" y="25"/>
                      <a:pt x="35" y="25"/>
                      <a:pt x="35" y="25"/>
                    </a:cubicBezTo>
                    <a:cubicBezTo>
                      <a:pt x="35" y="25"/>
                      <a:pt x="35" y="25"/>
                      <a:pt x="35" y="25"/>
                    </a:cubicBezTo>
                    <a:cubicBezTo>
                      <a:pt x="31" y="21"/>
                      <a:pt x="31" y="21"/>
                      <a:pt x="31" y="21"/>
                    </a:cubicBezTo>
                    <a:cubicBezTo>
                      <a:pt x="31" y="21"/>
                      <a:pt x="31" y="21"/>
                      <a:pt x="31" y="21"/>
                    </a:cubicBezTo>
                    <a:cubicBezTo>
                      <a:pt x="30" y="21"/>
                      <a:pt x="30" y="21"/>
                      <a:pt x="30" y="21"/>
                    </a:cubicBezTo>
                    <a:cubicBezTo>
                      <a:pt x="28" y="17"/>
                      <a:pt x="28" y="17"/>
                      <a:pt x="28" y="17"/>
                    </a:cubicBezTo>
                    <a:cubicBezTo>
                      <a:pt x="27" y="15"/>
                      <a:pt x="27" y="15"/>
                      <a:pt x="27" y="15"/>
                    </a:cubicBezTo>
                    <a:cubicBezTo>
                      <a:pt x="26" y="15"/>
                      <a:pt x="24" y="16"/>
                      <a:pt x="23" y="17"/>
                    </a:cubicBezTo>
                    <a:cubicBezTo>
                      <a:pt x="22" y="17"/>
                      <a:pt x="22" y="17"/>
                      <a:pt x="22" y="17"/>
                    </a:cubicBezTo>
                    <a:cubicBezTo>
                      <a:pt x="22" y="17"/>
                      <a:pt x="22" y="17"/>
                      <a:pt x="22" y="17"/>
                    </a:cubicBezTo>
                    <a:cubicBezTo>
                      <a:pt x="22" y="17"/>
                      <a:pt x="22" y="17"/>
                      <a:pt x="21" y="17"/>
                    </a:cubicBezTo>
                    <a:cubicBezTo>
                      <a:pt x="19" y="17"/>
                      <a:pt x="18" y="15"/>
                      <a:pt x="17" y="14"/>
                    </a:cubicBezTo>
                    <a:cubicBezTo>
                      <a:pt x="17" y="14"/>
                      <a:pt x="17" y="14"/>
                      <a:pt x="17" y="14"/>
                    </a:cubicBezTo>
                    <a:cubicBezTo>
                      <a:pt x="17" y="14"/>
                      <a:pt x="17" y="14"/>
                      <a:pt x="17" y="14"/>
                    </a:cubicBezTo>
                    <a:cubicBezTo>
                      <a:pt x="16" y="12"/>
                      <a:pt x="16" y="10"/>
                      <a:pt x="17" y="8"/>
                    </a:cubicBezTo>
                    <a:cubicBezTo>
                      <a:pt x="17" y="8"/>
                      <a:pt x="17" y="8"/>
                      <a:pt x="17" y="8"/>
                    </a:cubicBezTo>
                    <a:cubicBezTo>
                      <a:pt x="17" y="8"/>
                      <a:pt x="17" y="8"/>
                      <a:pt x="17" y="8"/>
                    </a:cubicBezTo>
                    <a:cubicBezTo>
                      <a:pt x="18" y="7"/>
                      <a:pt x="18" y="6"/>
                      <a:pt x="16" y="4"/>
                    </a:cubicBezTo>
                    <a:cubicBezTo>
                      <a:pt x="16" y="2"/>
                      <a:pt x="15" y="2"/>
                      <a:pt x="15"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3" name="Freeform 2369"/>
              <p:cNvSpPr>
                <a:spLocks/>
              </p:cNvSpPr>
              <p:nvPr/>
            </p:nvSpPr>
            <p:spPr bwMode="auto">
              <a:xfrm>
                <a:off x="3013" y="2662"/>
                <a:ext cx="78" cy="88"/>
              </a:xfrm>
              <a:custGeom>
                <a:avLst/>
                <a:gdLst>
                  <a:gd name="T0" fmla="*/ 52 w 57"/>
                  <a:gd name="T1" fmla="*/ 64 h 64"/>
                  <a:gd name="T2" fmla="*/ 52 w 57"/>
                  <a:gd name="T3" fmla="*/ 61 h 64"/>
                  <a:gd name="T4" fmla="*/ 51 w 57"/>
                  <a:gd name="T5" fmla="*/ 58 h 64"/>
                  <a:gd name="T6" fmla="*/ 49 w 57"/>
                  <a:gd name="T7" fmla="*/ 60 h 64"/>
                  <a:gd name="T8" fmla="*/ 47 w 57"/>
                  <a:gd name="T9" fmla="*/ 61 h 64"/>
                  <a:gd name="T10" fmla="*/ 49 w 57"/>
                  <a:gd name="T11" fmla="*/ 57 h 64"/>
                  <a:gd name="T12" fmla="*/ 47 w 57"/>
                  <a:gd name="T13" fmla="*/ 52 h 64"/>
                  <a:gd name="T14" fmla="*/ 46 w 57"/>
                  <a:gd name="T15" fmla="*/ 52 h 64"/>
                  <a:gd name="T16" fmla="*/ 37 w 57"/>
                  <a:gd name="T17" fmla="*/ 60 h 64"/>
                  <a:gd name="T18" fmla="*/ 31 w 57"/>
                  <a:gd name="T19" fmla="*/ 62 h 64"/>
                  <a:gd name="T20" fmla="*/ 37 w 57"/>
                  <a:gd name="T21" fmla="*/ 58 h 64"/>
                  <a:gd name="T22" fmla="*/ 38 w 57"/>
                  <a:gd name="T23" fmla="*/ 57 h 64"/>
                  <a:gd name="T24" fmla="*/ 37 w 57"/>
                  <a:gd name="T25" fmla="*/ 51 h 64"/>
                  <a:gd name="T26" fmla="*/ 32 w 57"/>
                  <a:gd name="T27" fmla="*/ 53 h 64"/>
                  <a:gd name="T28" fmla="*/ 31 w 57"/>
                  <a:gd name="T29" fmla="*/ 49 h 64"/>
                  <a:gd name="T30" fmla="*/ 28 w 57"/>
                  <a:gd name="T31" fmla="*/ 51 h 64"/>
                  <a:gd name="T32" fmla="*/ 27 w 57"/>
                  <a:gd name="T33" fmla="*/ 51 h 64"/>
                  <a:gd name="T34" fmla="*/ 10 w 57"/>
                  <a:gd name="T35" fmla="*/ 53 h 64"/>
                  <a:gd name="T36" fmla="*/ 1 w 57"/>
                  <a:gd name="T37" fmla="*/ 49 h 64"/>
                  <a:gd name="T38" fmla="*/ 7 w 57"/>
                  <a:gd name="T39" fmla="*/ 45 h 64"/>
                  <a:gd name="T40" fmla="*/ 9 w 57"/>
                  <a:gd name="T41" fmla="*/ 42 h 64"/>
                  <a:gd name="T42" fmla="*/ 8 w 57"/>
                  <a:gd name="T43" fmla="*/ 41 h 64"/>
                  <a:gd name="T44" fmla="*/ 6 w 57"/>
                  <a:gd name="T45" fmla="*/ 38 h 64"/>
                  <a:gd name="T46" fmla="*/ 12 w 57"/>
                  <a:gd name="T47" fmla="*/ 33 h 64"/>
                  <a:gd name="T48" fmla="*/ 12 w 57"/>
                  <a:gd name="T49" fmla="*/ 32 h 64"/>
                  <a:gd name="T50" fmla="*/ 18 w 57"/>
                  <a:gd name="T51" fmla="*/ 12 h 64"/>
                  <a:gd name="T52" fmla="*/ 33 w 57"/>
                  <a:gd name="T53" fmla="*/ 0 h 64"/>
                  <a:gd name="T54" fmla="*/ 30 w 57"/>
                  <a:gd name="T55" fmla="*/ 3 h 64"/>
                  <a:gd name="T56" fmla="*/ 29 w 57"/>
                  <a:gd name="T57" fmla="*/ 3 h 64"/>
                  <a:gd name="T58" fmla="*/ 21 w 57"/>
                  <a:gd name="T59" fmla="*/ 23 h 64"/>
                  <a:gd name="T60" fmla="*/ 24 w 57"/>
                  <a:gd name="T61" fmla="*/ 23 h 64"/>
                  <a:gd name="T62" fmla="*/ 31 w 57"/>
                  <a:gd name="T63" fmla="*/ 21 h 64"/>
                  <a:gd name="T64" fmla="*/ 31 w 57"/>
                  <a:gd name="T65" fmla="*/ 28 h 64"/>
                  <a:gd name="T66" fmla="*/ 39 w 57"/>
                  <a:gd name="T67" fmla="*/ 31 h 64"/>
                  <a:gd name="T68" fmla="*/ 44 w 57"/>
                  <a:gd name="T69" fmla="*/ 28 h 64"/>
                  <a:gd name="T70" fmla="*/ 50 w 57"/>
                  <a:gd name="T71" fmla="*/ 32 h 64"/>
                  <a:gd name="T72" fmla="*/ 47 w 57"/>
                  <a:gd name="T73" fmla="*/ 40 h 64"/>
                  <a:gd name="T74" fmla="*/ 47 w 57"/>
                  <a:gd name="T75" fmla="*/ 40 h 64"/>
                  <a:gd name="T76" fmla="*/ 52 w 57"/>
                  <a:gd name="T77" fmla="*/ 41 h 64"/>
                  <a:gd name="T78" fmla="*/ 54 w 57"/>
                  <a:gd name="T79" fmla="*/ 43 h 64"/>
                  <a:gd name="T80" fmla="*/ 52 w 57"/>
                  <a:gd name="T81" fmla="*/ 45 h 64"/>
                  <a:gd name="T82" fmla="*/ 50 w 57"/>
                  <a:gd name="T83" fmla="*/ 46 h 64"/>
                  <a:gd name="T84" fmla="*/ 50 w 57"/>
                  <a:gd name="T85" fmla="*/ 53 h 64"/>
                  <a:gd name="T86" fmla="*/ 53 w 57"/>
                  <a:gd name="T87" fmla="*/ 52 h 64"/>
                  <a:gd name="T88" fmla="*/ 53 w 57"/>
                  <a:gd name="T89" fmla="*/ 51 h 64"/>
                  <a:gd name="T90" fmla="*/ 57 w 57"/>
                  <a:gd name="T91" fmla="*/ 56 h 64"/>
                  <a:gd name="T92" fmla="*/ 54 w 57"/>
                  <a:gd name="T93"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 h="64">
                    <a:moveTo>
                      <a:pt x="53" y="64"/>
                    </a:moveTo>
                    <a:cubicBezTo>
                      <a:pt x="52" y="64"/>
                      <a:pt x="52" y="64"/>
                      <a:pt x="52" y="64"/>
                    </a:cubicBezTo>
                    <a:cubicBezTo>
                      <a:pt x="52" y="64"/>
                      <a:pt x="52" y="64"/>
                      <a:pt x="52" y="64"/>
                    </a:cubicBezTo>
                    <a:cubicBezTo>
                      <a:pt x="51" y="64"/>
                      <a:pt x="51" y="63"/>
                      <a:pt x="52" y="61"/>
                    </a:cubicBezTo>
                    <a:cubicBezTo>
                      <a:pt x="51" y="59"/>
                      <a:pt x="51" y="59"/>
                      <a:pt x="51" y="59"/>
                    </a:cubicBezTo>
                    <a:cubicBezTo>
                      <a:pt x="51" y="58"/>
                      <a:pt x="51" y="58"/>
                      <a:pt x="51" y="58"/>
                    </a:cubicBezTo>
                    <a:cubicBezTo>
                      <a:pt x="50" y="59"/>
                      <a:pt x="50" y="59"/>
                      <a:pt x="50" y="59"/>
                    </a:cubicBezTo>
                    <a:cubicBezTo>
                      <a:pt x="49" y="60"/>
                      <a:pt x="49" y="60"/>
                      <a:pt x="49" y="60"/>
                    </a:cubicBezTo>
                    <a:cubicBezTo>
                      <a:pt x="49" y="61"/>
                      <a:pt x="48" y="62"/>
                      <a:pt x="48" y="62"/>
                    </a:cubicBezTo>
                    <a:cubicBezTo>
                      <a:pt x="48" y="62"/>
                      <a:pt x="47" y="61"/>
                      <a:pt x="47" y="61"/>
                    </a:cubicBezTo>
                    <a:cubicBezTo>
                      <a:pt x="49" y="57"/>
                      <a:pt x="49" y="57"/>
                      <a:pt x="49" y="57"/>
                    </a:cubicBezTo>
                    <a:cubicBezTo>
                      <a:pt x="49" y="57"/>
                      <a:pt x="49" y="57"/>
                      <a:pt x="49" y="57"/>
                    </a:cubicBezTo>
                    <a:cubicBezTo>
                      <a:pt x="49" y="56"/>
                      <a:pt x="49" y="56"/>
                      <a:pt x="49" y="56"/>
                    </a:cubicBezTo>
                    <a:cubicBezTo>
                      <a:pt x="49" y="55"/>
                      <a:pt x="48" y="52"/>
                      <a:pt x="47" y="52"/>
                    </a:cubicBezTo>
                    <a:cubicBezTo>
                      <a:pt x="47" y="52"/>
                      <a:pt x="46" y="52"/>
                      <a:pt x="46" y="52"/>
                    </a:cubicBezTo>
                    <a:cubicBezTo>
                      <a:pt x="46" y="52"/>
                      <a:pt x="46" y="52"/>
                      <a:pt x="46" y="52"/>
                    </a:cubicBezTo>
                    <a:cubicBezTo>
                      <a:pt x="45" y="52"/>
                      <a:pt x="43" y="53"/>
                      <a:pt x="41" y="55"/>
                    </a:cubicBezTo>
                    <a:cubicBezTo>
                      <a:pt x="37" y="60"/>
                      <a:pt x="37" y="60"/>
                      <a:pt x="37" y="60"/>
                    </a:cubicBezTo>
                    <a:cubicBezTo>
                      <a:pt x="32" y="62"/>
                      <a:pt x="32" y="62"/>
                      <a:pt x="32" y="62"/>
                    </a:cubicBezTo>
                    <a:cubicBezTo>
                      <a:pt x="32" y="62"/>
                      <a:pt x="31" y="62"/>
                      <a:pt x="31" y="62"/>
                    </a:cubicBezTo>
                    <a:cubicBezTo>
                      <a:pt x="31" y="62"/>
                      <a:pt x="31" y="62"/>
                      <a:pt x="32" y="61"/>
                    </a:cubicBezTo>
                    <a:cubicBezTo>
                      <a:pt x="37" y="58"/>
                      <a:pt x="37" y="58"/>
                      <a:pt x="37" y="58"/>
                    </a:cubicBezTo>
                    <a:cubicBezTo>
                      <a:pt x="38" y="58"/>
                      <a:pt x="38" y="58"/>
                      <a:pt x="38" y="58"/>
                    </a:cubicBezTo>
                    <a:cubicBezTo>
                      <a:pt x="38" y="57"/>
                      <a:pt x="38" y="57"/>
                      <a:pt x="38" y="57"/>
                    </a:cubicBezTo>
                    <a:cubicBezTo>
                      <a:pt x="39" y="54"/>
                      <a:pt x="39" y="53"/>
                      <a:pt x="39" y="52"/>
                    </a:cubicBezTo>
                    <a:cubicBezTo>
                      <a:pt x="38" y="52"/>
                      <a:pt x="38" y="51"/>
                      <a:pt x="37" y="51"/>
                    </a:cubicBezTo>
                    <a:cubicBezTo>
                      <a:pt x="37" y="51"/>
                      <a:pt x="34" y="52"/>
                      <a:pt x="32" y="53"/>
                    </a:cubicBezTo>
                    <a:cubicBezTo>
                      <a:pt x="32" y="53"/>
                      <a:pt x="32" y="53"/>
                      <a:pt x="32" y="53"/>
                    </a:cubicBezTo>
                    <a:cubicBezTo>
                      <a:pt x="32" y="51"/>
                      <a:pt x="32" y="50"/>
                      <a:pt x="32" y="50"/>
                    </a:cubicBezTo>
                    <a:cubicBezTo>
                      <a:pt x="31" y="49"/>
                      <a:pt x="31" y="49"/>
                      <a:pt x="31" y="49"/>
                    </a:cubicBezTo>
                    <a:cubicBezTo>
                      <a:pt x="30" y="49"/>
                      <a:pt x="30" y="50"/>
                      <a:pt x="29" y="50"/>
                    </a:cubicBezTo>
                    <a:cubicBezTo>
                      <a:pt x="29" y="50"/>
                      <a:pt x="28" y="51"/>
                      <a:pt x="28" y="51"/>
                    </a:cubicBezTo>
                    <a:cubicBezTo>
                      <a:pt x="28" y="51"/>
                      <a:pt x="28" y="51"/>
                      <a:pt x="28" y="51"/>
                    </a:cubicBezTo>
                    <a:cubicBezTo>
                      <a:pt x="27" y="51"/>
                      <a:pt x="27" y="51"/>
                      <a:pt x="27" y="51"/>
                    </a:cubicBezTo>
                    <a:cubicBezTo>
                      <a:pt x="26" y="53"/>
                      <a:pt x="26" y="53"/>
                      <a:pt x="26" y="53"/>
                    </a:cubicBezTo>
                    <a:cubicBezTo>
                      <a:pt x="10" y="53"/>
                      <a:pt x="10" y="53"/>
                      <a:pt x="10" y="53"/>
                    </a:cubicBezTo>
                    <a:cubicBezTo>
                      <a:pt x="2" y="52"/>
                      <a:pt x="1" y="51"/>
                      <a:pt x="0" y="50"/>
                    </a:cubicBezTo>
                    <a:cubicBezTo>
                      <a:pt x="0" y="50"/>
                      <a:pt x="0" y="50"/>
                      <a:pt x="1" y="49"/>
                    </a:cubicBezTo>
                    <a:cubicBezTo>
                      <a:pt x="7" y="45"/>
                      <a:pt x="7" y="45"/>
                      <a:pt x="7" y="45"/>
                    </a:cubicBezTo>
                    <a:cubicBezTo>
                      <a:pt x="7" y="45"/>
                      <a:pt x="7" y="45"/>
                      <a:pt x="7" y="45"/>
                    </a:cubicBezTo>
                    <a:cubicBezTo>
                      <a:pt x="7" y="44"/>
                      <a:pt x="7" y="44"/>
                      <a:pt x="7" y="44"/>
                    </a:cubicBezTo>
                    <a:cubicBezTo>
                      <a:pt x="9" y="42"/>
                      <a:pt x="9" y="42"/>
                      <a:pt x="9" y="42"/>
                    </a:cubicBezTo>
                    <a:cubicBezTo>
                      <a:pt x="9" y="41"/>
                      <a:pt x="9" y="41"/>
                      <a:pt x="9" y="41"/>
                    </a:cubicBezTo>
                    <a:cubicBezTo>
                      <a:pt x="8" y="41"/>
                      <a:pt x="8" y="41"/>
                      <a:pt x="8" y="41"/>
                    </a:cubicBezTo>
                    <a:cubicBezTo>
                      <a:pt x="7" y="39"/>
                      <a:pt x="7" y="39"/>
                      <a:pt x="7" y="39"/>
                    </a:cubicBezTo>
                    <a:cubicBezTo>
                      <a:pt x="6" y="38"/>
                      <a:pt x="6" y="38"/>
                      <a:pt x="6" y="38"/>
                    </a:cubicBezTo>
                    <a:cubicBezTo>
                      <a:pt x="9" y="35"/>
                      <a:pt x="9" y="35"/>
                      <a:pt x="9" y="35"/>
                    </a:cubicBezTo>
                    <a:cubicBezTo>
                      <a:pt x="12" y="33"/>
                      <a:pt x="12" y="33"/>
                      <a:pt x="12" y="33"/>
                    </a:cubicBezTo>
                    <a:cubicBezTo>
                      <a:pt x="12" y="33"/>
                      <a:pt x="12" y="33"/>
                      <a:pt x="12" y="33"/>
                    </a:cubicBezTo>
                    <a:cubicBezTo>
                      <a:pt x="12" y="32"/>
                      <a:pt x="12" y="32"/>
                      <a:pt x="12" y="32"/>
                    </a:cubicBezTo>
                    <a:cubicBezTo>
                      <a:pt x="11" y="29"/>
                      <a:pt x="11" y="29"/>
                      <a:pt x="11" y="29"/>
                    </a:cubicBezTo>
                    <a:cubicBezTo>
                      <a:pt x="11" y="25"/>
                      <a:pt x="13" y="19"/>
                      <a:pt x="18" y="12"/>
                    </a:cubicBezTo>
                    <a:cubicBezTo>
                      <a:pt x="23" y="4"/>
                      <a:pt x="28" y="0"/>
                      <a:pt x="31" y="0"/>
                    </a:cubicBezTo>
                    <a:cubicBezTo>
                      <a:pt x="33" y="0"/>
                      <a:pt x="33" y="0"/>
                      <a:pt x="33" y="0"/>
                    </a:cubicBezTo>
                    <a:cubicBezTo>
                      <a:pt x="33" y="0"/>
                      <a:pt x="33" y="0"/>
                      <a:pt x="33" y="0"/>
                    </a:cubicBezTo>
                    <a:cubicBezTo>
                      <a:pt x="30" y="3"/>
                      <a:pt x="30" y="3"/>
                      <a:pt x="30" y="3"/>
                    </a:cubicBezTo>
                    <a:cubicBezTo>
                      <a:pt x="29" y="3"/>
                      <a:pt x="29" y="3"/>
                      <a:pt x="29" y="3"/>
                    </a:cubicBezTo>
                    <a:cubicBezTo>
                      <a:pt x="29" y="3"/>
                      <a:pt x="29" y="3"/>
                      <a:pt x="29" y="3"/>
                    </a:cubicBezTo>
                    <a:cubicBezTo>
                      <a:pt x="28" y="10"/>
                      <a:pt x="26" y="16"/>
                      <a:pt x="24" y="19"/>
                    </a:cubicBezTo>
                    <a:cubicBezTo>
                      <a:pt x="21" y="22"/>
                      <a:pt x="21" y="23"/>
                      <a:pt x="21" y="23"/>
                    </a:cubicBezTo>
                    <a:cubicBezTo>
                      <a:pt x="21" y="23"/>
                      <a:pt x="21" y="24"/>
                      <a:pt x="22" y="24"/>
                    </a:cubicBezTo>
                    <a:cubicBezTo>
                      <a:pt x="22" y="24"/>
                      <a:pt x="23" y="24"/>
                      <a:pt x="24" y="23"/>
                    </a:cubicBezTo>
                    <a:cubicBezTo>
                      <a:pt x="31" y="20"/>
                      <a:pt x="31" y="20"/>
                      <a:pt x="31" y="20"/>
                    </a:cubicBezTo>
                    <a:cubicBezTo>
                      <a:pt x="31" y="21"/>
                      <a:pt x="31" y="21"/>
                      <a:pt x="31" y="21"/>
                    </a:cubicBezTo>
                    <a:cubicBezTo>
                      <a:pt x="31" y="21"/>
                      <a:pt x="31" y="22"/>
                      <a:pt x="31" y="22"/>
                    </a:cubicBezTo>
                    <a:cubicBezTo>
                      <a:pt x="30" y="25"/>
                      <a:pt x="30" y="27"/>
                      <a:pt x="31" y="28"/>
                    </a:cubicBezTo>
                    <a:cubicBezTo>
                      <a:pt x="33" y="31"/>
                      <a:pt x="35" y="31"/>
                      <a:pt x="37" y="31"/>
                    </a:cubicBezTo>
                    <a:cubicBezTo>
                      <a:pt x="37" y="31"/>
                      <a:pt x="38" y="31"/>
                      <a:pt x="39" y="31"/>
                    </a:cubicBezTo>
                    <a:cubicBezTo>
                      <a:pt x="42" y="29"/>
                      <a:pt x="42" y="29"/>
                      <a:pt x="42" y="29"/>
                    </a:cubicBezTo>
                    <a:cubicBezTo>
                      <a:pt x="43" y="28"/>
                      <a:pt x="44" y="28"/>
                      <a:pt x="44" y="28"/>
                    </a:cubicBezTo>
                    <a:cubicBezTo>
                      <a:pt x="47" y="28"/>
                      <a:pt x="49" y="29"/>
                      <a:pt x="50" y="30"/>
                    </a:cubicBezTo>
                    <a:cubicBezTo>
                      <a:pt x="50" y="30"/>
                      <a:pt x="50" y="31"/>
                      <a:pt x="50" y="32"/>
                    </a:cubicBezTo>
                    <a:cubicBezTo>
                      <a:pt x="48" y="36"/>
                      <a:pt x="48" y="36"/>
                      <a:pt x="48" y="36"/>
                    </a:cubicBezTo>
                    <a:cubicBezTo>
                      <a:pt x="47" y="40"/>
                      <a:pt x="47" y="40"/>
                      <a:pt x="47" y="40"/>
                    </a:cubicBezTo>
                    <a:cubicBezTo>
                      <a:pt x="47" y="40"/>
                      <a:pt x="47" y="40"/>
                      <a:pt x="47" y="40"/>
                    </a:cubicBezTo>
                    <a:cubicBezTo>
                      <a:pt x="47" y="40"/>
                      <a:pt x="47" y="40"/>
                      <a:pt x="47" y="40"/>
                    </a:cubicBezTo>
                    <a:cubicBezTo>
                      <a:pt x="47" y="41"/>
                      <a:pt x="48" y="42"/>
                      <a:pt x="49" y="42"/>
                    </a:cubicBezTo>
                    <a:cubicBezTo>
                      <a:pt x="50" y="42"/>
                      <a:pt x="51" y="42"/>
                      <a:pt x="52" y="41"/>
                    </a:cubicBezTo>
                    <a:cubicBezTo>
                      <a:pt x="54" y="41"/>
                      <a:pt x="54" y="41"/>
                      <a:pt x="54" y="41"/>
                    </a:cubicBezTo>
                    <a:cubicBezTo>
                      <a:pt x="54" y="43"/>
                      <a:pt x="54" y="43"/>
                      <a:pt x="54" y="43"/>
                    </a:cubicBezTo>
                    <a:cubicBezTo>
                      <a:pt x="53" y="45"/>
                      <a:pt x="53" y="45"/>
                      <a:pt x="53" y="45"/>
                    </a:cubicBezTo>
                    <a:cubicBezTo>
                      <a:pt x="52" y="45"/>
                      <a:pt x="52" y="45"/>
                      <a:pt x="52" y="45"/>
                    </a:cubicBezTo>
                    <a:cubicBezTo>
                      <a:pt x="52" y="45"/>
                      <a:pt x="51" y="45"/>
                      <a:pt x="51" y="45"/>
                    </a:cubicBezTo>
                    <a:cubicBezTo>
                      <a:pt x="51" y="45"/>
                      <a:pt x="50" y="45"/>
                      <a:pt x="50" y="46"/>
                    </a:cubicBezTo>
                    <a:cubicBezTo>
                      <a:pt x="49" y="47"/>
                      <a:pt x="49" y="49"/>
                      <a:pt x="49" y="52"/>
                    </a:cubicBezTo>
                    <a:cubicBezTo>
                      <a:pt x="50" y="53"/>
                      <a:pt x="50" y="53"/>
                      <a:pt x="50" y="53"/>
                    </a:cubicBezTo>
                    <a:cubicBezTo>
                      <a:pt x="50" y="53"/>
                      <a:pt x="50" y="53"/>
                      <a:pt x="50" y="53"/>
                    </a:cubicBezTo>
                    <a:cubicBezTo>
                      <a:pt x="53" y="52"/>
                      <a:pt x="53" y="52"/>
                      <a:pt x="53" y="52"/>
                    </a:cubicBezTo>
                    <a:cubicBezTo>
                      <a:pt x="53" y="51"/>
                      <a:pt x="53" y="51"/>
                      <a:pt x="53" y="51"/>
                    </a:cubicBezTo>
                    <a:cubicBezTo>
                      <a:pt x="53" y="51"/>
                      <a:pt x="53" y="51"/>
                      <a:pt x="53" y="51"/>
                    </a:cubicBezTo>
                    <a:cubicBezTo>
                      <a:pt x="54" y="50"/>
                      <a:pt x="54" y="50"/>
                      <a:pt x="54" y="50"/>
                    </a:cubicBezTo>
                    <a:cubicBezTo>
                      <a:pt x="57" y="56"/>
                      <a:pt x="57" y="56"/>
                      <a:pt x="57" y="56"/>
                    </a:cubicBezTo>
                    <a:cubicBezTo>
                      <a:pt x="57" y="59"/>
                      <a:pt x="57" y="59"/>
                      <a:pt x="57" y="59"/>
                    </a:cubicBezTo>
                    <a:cubicBezTo>
                      <a:pt x="54" y="63"/>
                      <a:pt x="54" y="63"/>
                      <a:pt x="54" y="63"/>
                    </a:cubicBezTo>
                    <a:cubicBezTo>
                      <a:pt x="54" y="64"/>
                      <a:pt x="53" y="64"/>
                      <a:pt x="53" y="6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4" name="Freeform 2370"/>
              <p:cNvSpPr>
                <a:spLocks noEditPoints="1"/>
              </p:cNvSpPr>
              <p:nvPr/>
            </p:nvSpPr>
            <p:spPr bwMode="auto">
              <a:xfrm>
                <a:off x="3010" y="2661"/>
                <a:ext cx="83" cy="91"/>
              </a:xfrm>
              <a:custGeom>
                <a:avLst/>
                <a:gdLst>
                  <a:gd name="T0" fmla="*/ 32 w 60"/>
                  <a:gd name="T1" fmla="*/ 5 h 66"/>
                  <a:gd name="T2" fmla="*/ 26 w 60"/>
                  <a:gd name="T3" fmla="*/ 24 h 66"/>
                  <a:gd name="T4" fmla="*/ 34 w 60"/>
                  <a:gd name="T5" fmla="*/ 28 h 66"/>
                  <a:gd name="T6" fmla="*/ 44 w 60"/>
                  <a:gd name="T7" fmla="*/ 29 h 66"/>
                  <a:gd name="T8" fmla="*/ 50 w 60"/>
                  <a:gd name="T9" fmla="*/ 37 h 66"/>
                  <a:gd name="T10" fmla="*/ 54 w 60"/>
                  <a:gd name="T11" fmla="*/ 42 h 66"/>
                  <a:gd name="T12" fmla="*/ 56 w 60"/>
                  <a:gd name="T13" fmla="*/ 47 h 66"/>
                  <a:gd name="T14" fmla="*/ 52 w 60"/>
                  <a:gd name="T15" fmla="*/ 53 h 66"/>
                  <a:gd name="T16" fmla="*/ 57 w 60"/>
                  <a:gd name="T17" fmla="*/ 51 h 66"/>
                  <a:gd name="T18" fmla="*/ 57 w 60"/>
                  <a:gd name="T19" fmla="*/ 64 h 66"/>
                  <a:gd name="T20" fmla="*/ 53 w 60"/>
                  <a:gd name="T21" fmla="*/ 62 h 66"/>
                  <a:gd name="T22" fmla="*/ 50 w 60"/>
                  <a:gd name="T23" fmla="*/ 63 h 66"/>
                  <a:gd name="T24" fmla="*/ 49 w 60"/>
                  <a:gd name="T25" fmla="*/ 54 h 66"/>
                  <a:gd name="T26" fmla="*/ 39 w 60"/>
                  <a:gd name="T27" fmla="*/ 62 h 66"/>
                  <a:gd name="T28" fmla="*/ 39 w 60"/>
                  <a:gd name="T29" fmla="*/ 58 h 66"/>
                  <a:gd name="T30" fmla="*/ 33 w 60"/>
                  <a:gd name="T31" fmla="*/ 55 h 66"/>
                  <a:gd name="T32" fmla="*/ 30 w 60"/>
                  <a:gd name="T33" fmla="*/ 52 h 66"/>
                  <a:gd name="T34" fmla="*/ 2 w 60"/>
                  <a:gd name="T35" fmla="*/ 50 h 66"/>
                  <a:gd name="T36" fmla="*/ 8 w 60"/>
                  <a:gd name="T37" fmla="*/ 40 h 66"/>
                  <a:gd name="T38" fmla="*/ 13 w 60"/>
                  <a:gd name="T39" fmla="*/ 33 h 66"/>
                  <a:gd name="T40" fmla="*/ 33 w 60"/>
                  <a:gd name="T41" fmla="*/ 0 h 66"/>
                  <a:gd name="T42" fmla="*/ 14 w 60"/>
                  <a:gd name="T43" fmla="*/ 30 h 66"/>
                  <a:gd name="T44" fmla="*/ 14 w 60"/>
                  <a:gd name="T45" fmla="*/ 34 h 66"/>
                  <a:gd name="T46" fmla="*/ 9 w 60"/>
                  <a:gd name="T47" fmla="*/ 39 h 66"/>
                  <a:gd name="T48" fmla="*/ 11 w 60"/>
                  <a:gd name="T49" fmla="*/ 43 h 66"/>
                  <a:gd name="T50" fmla="*/ 9 w 60"/>
                  <a:gd name="T51" fmla="*/ 46 h 66"/>
                  <a:gd name="T52" fmla="*/ 12 w 60"/>
                  <a:gd name="T53" fmla="*/ 53 h 66"/>
                  <a:gd name="T54" fmla="*/ 29 w 60"/>
                  <a:gd name="T55" fmla="*/ 51 h 66"/>
                  <a:gd name="T56" fmla="*/ 32 w 60"/>
                  <a:gd name="T57" fmla="*/ 50 h 66"/>
                  <a:gd name="T58" fmla="*/ 34 w 60"/>
                  <a:gd name="T59" fmla="*/ 50 h 66"/>
                  <a:gd name="T60" fmla="*/ 41 w 60"/>
                  <a:gd name="T61" fmla="*/ 53 h 66"/>
                  <a:gd name="T62" fmla="*/ 48 w 60"/>
                  <a:gd name="T63" fmla="*/ 53 h 66"/>
                  <a:gd name="T64" fmla="*/ 51 w 60"/>
                  <a:gd name="T65" fmla="*/ 53 h 66"/>
                  <a:gd name="T66" fmla="*/ 54 w 60"/>
                  <a:gd name="T67" fmla="*/ 45 h 66"/>
                  <a:gd name="T68" fmla="*/ 55 w 60"/>
                  <a:gd name="T69" fmla="*/ 43 h 66"/>
                  <a:gd name="T70" fmla="*/ 48 w 60"/>
                  <a:gd name="T71" fmla="*/ 41 h 66"/>
                  <a:gd name="T72" fmla="*/ 49 w 60"/>
                  <a:gd name="T73" fmla="*/ 37 h 66"/>
                  <a:gd name="T74" fmla="*/ 51 w 60"/>
                  <a:gd name="T75" fmla="*/ 33 h 66"/>
                  <a:gd name="T76" fmla="*/ 44 w 60"/>
                  <a:gd name="T77" fmla="*/ 30 h 66"/>
                  <a:gd name="T78" fmla="*/ 41 w 60"/>
                  <a:gd name="T79" fmla="*/ 32 h 66"/>
                  <a:gd name="T80" fmla="*/ 39 w 60"/>
                  <a:gd name="T81" fmla="*/ 33 h 66"/>
                  <a:gd name="T82" fmla="*/ 33 w 60"/>
                  <a:gd name="T83" fmla="*/ 23 h 66"/>
                  <a:gd name="T84" fmla="*/ 26 w 60"/>
                  <a:gd name="T85" fmla="*/ 25 h 66"/>
                  <a:gd name="T86" fmla="*/ 25 w 60"/>
                  <a:gd name="T87" fmla="*/ 19 h 66"/>
                  <a:gd name="T88" fmla="*/ 31 w 60"/>
                  <a:gd name="T89" fmla="*/ 4 h 66"/>
                  <a:gd name="T90" fmla="*/ 56 w 60"/>
                  <a:gd name="T91" fmla="*/ 52 h 66"/>
                  <a:gd name="T92" fmla="*/ 55 w 60"/>
                  <a:gd name="T93" fmla="*/ 53 h 66"/>
                  <a:gd name="T94" fmla="*/ 52 w 60"/>
                  <a:gd name="T95" fmla="*/ 57 h 66"/>
                  <a:gd name="T96" fmla="*/ 50 w 60"/>
                  <a:gd name="T97" fmla="*/ 62 h 66"/>
                  <a:gd name="T98" fmla="*/ 53 w 60"/>
                  <a:gd name="T99" fmla="*/ 57 h 66"/>
                  <a:gd name="T100" fmla="*/ 54 w 60"/>
                  <a:gd name="T101" fmla="*/ 62 h 66"/>
                  <a:gd name="T102" fmla="*/ 54 w 60"/>
                  <a:gd name="T103" fmla="*/ 64 h 66"/>
                  <a:gd name="T104" fmla="*/ 58 w 60"/>
                  <a:gd name="T105" fmla="*/ 60 h 66"/>
                  <a:gd name="T106" fmla="*/ 39 w 60"/>
                  <a:gd name="T107" fmla="*/ 60 h 66"/>
                  <a:gd name="T108" fmla="*/ 39 w 60"/>
                  <a:gd name="T109"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 h="66">
                    <a:moveTo>
                      <a:pt x="33" y="0"/>
                    </a:moveTo>
                    <a:cubicBezTo>
                      <a:pt x="36" y="0"/>
                      <a:pt x="37" y="0"/>
                      <a:pt x="36" y="2"/>
                    </a:cubicBezTo>
                    <a:cubicBezTo>
                      <a:pt x="32" y="5"/>
                      <a:pt x="32" y="5"/>
                      <a:pt x="32" y="5"/>
                    </a:cubicBezTo>
                    <a:cubicBezTo>
                      <a:pt x="30" y="12"/>
                      <a:pt x="29" y="18"/>
                      <a:pt x="26" y="20"/>
                    </a:cubicBezTo>
                    <a:cubicBezTo>
                      <a:pt x="24" y="23"/>
                      <a:pt x="23" y="24"/>
                      <a:pt x="24" y="24"/>
                    </a:cubicBezTo>
                    <a:cubicBezTo>
                      <a:pt x="24" y="24"/>
                      <a:pt x="25" y="24"/>
                      <a:pt x="26" y="24"/>
                    </a:cubicBezTo>
                    <a:cubicBezTo>
                      <a:pt x="33" y="21"/>
                      <a:pt x="33" y="21"/>
                      <a:pt x="33" y="21"/>
                    </a:cubicBezTo>
                    <a:cubicBezTo>
                      <a:pt x="34" y="21"/>
                      <a:pt x="35" y="22"/>
                      <a:pt x="34" y="24"/>
                    </a:cubicBezTo>
                    <a:cubicBezTo>
                      <a:pt x="33" y="26"/>
                      <a:pt x="33" y="28"/>
                      <a:pt x="34" y="28"/>
                    </a:cubicBezTo>
                    <a:cubicBezTo>
                      <a:pt x="35" y="31"/>
                      <a:pt x="37" y="31"/>
                      <a:pt x="39" y="31"/>
                    </a:cubicBezTo>
                    <a:cubicBezTo>
                      <a:pt x="39" y="31"/>
                      <a:pt x="40" y="31"/>
                      <a:pt x="40" y="31"/>
                    </a:cubicBezTo>
                    <a:cubicBezTo>
                      <a:pt x="44" y="29"/>
                      <a:pt x="44" y="29"/>
                      <a:pt x="44" y="29"/>
                    </a:cubicBezTo>
                    <a:cubicBezTo>
                      <a:pt x="44" y="29"/>
                      <a:pt x="45" y="28"/>
                      <a:pt x="46" y="28"/>
                    </a:cubicBezTo>
                    <a:cubicBezTo>
                      <a:pt x="51" y="28"/>
                      <a:pt x="54" y="30"/>
                      <a:pt x="53" y="33"/>
                    </a:cubicBezTo>
                    <a:cubicBezTo>
                      <a:pt x="50" y="37"/>
                      <a:pt x="50" y="37"/>
                      <a:pt x="50" y="37"/>
                    </a:cubicBezTo>
                    <a:cubicBezTo>
                      <a:pt x="49" y="41"/>
                      <a:pt x="49" y="41"/>
                      <a:pt x="49" y="41"/>
                    </a:cubicBezTo>
                    <a:cubicBezTo>
                      <a:pt x="50" y="42"/>
                      <a:pt x="50" y="42"/>
                      <a:pt x="51" y="42"/>
                    </a:cubicBezTo>
                    <a:cubicBezTo>
                      <a:pt x="52" y="42"/>
                      <a:pt x="53" y="42"/>
                      <a:pt x="54" y="42"/>
                    </a:cubicBezTo>
                    <a:cubicBezTo>
                      <a:pt x="56" y="42"/>
                      <a:pt x="56" y="42"/>
                      <a:pt x="56" y="42"/>
                    </a:cubicBezTo>
                    <a:cubicBezTo>
                      <a:pt x="56" y="44"/>
                      <a:pt x="56" y="44"/>
                      <a:pt x="56" y="44"/>
                    </a:cubicBezTo>
                    <a:cubicBezTo>
                      <a:pt x="56" y="47"/>
                      <a:pt x="56" y="47"/>
                      <a:pt x="56" y="47"/>
                    </a:cubicBezTo>
                    <a:cubicBezTo>
                      <a:pt x="54" y="47"/>
                      <a:pt x="54" y="47"/>
                      <a:pt x="54" y="47"/>
                    </a:cubicBezTo>
                    <a:cubicBezTo>
                      <a:pt x="53" y="47"/>
                      <a:pt x="53" y="47"/>
                      <a:pt x="53" y="47"/>
                    </a:cubicBezTo>
                    <a:cubicBezTo>
                      <a:pt x="52" y="47"/>
                      <a:pt x="52" y="49"/>
                      <a:pt x="52" y="53"/>
                    </a:cubicBezTo>
                    <a:cubicBezTo>
                      <a:pt x="55" y="52"/>
                      <a:pt x="55" y="52"/>
                      <a:pt x="55" y="52"/>
                    </a:cubicBezTo>
                    <a:cubicBezTo>
                      <a:pt x="55" y="51"/>
                      <a:pt x="56" y="50"/>
                      <a:pt x="56" y="50"/>
                    </a:cubicBezTo>
                    <a:cubicBezTo>
                      <a:pt x="57" y="50"/>
                      <a:pt x="57" y="50"/>
                      <a:pt x="57" y="51"/>
                    </a:cubicBezTo>
                    <a:cubicBezTo>
                      <a:pt x="60" y="56"/>
                      <a:pt x="60" y="56"/>
                      <a:pt x="60" y="56"/>
                    </a:cubicBezTo>
                    <a:cubicBezTo>
                      <a:pt x="60" y="61"/>
                      <a:pt x="60" y="61"/>
                      <a:pt x="60" y="61"/>
                    </a:cubicBezTo>
                    <a:cubicBezTo>
                      <a:pt x="57" y="64"/>
                      <a:pt x="57" y="64"/>
                      <a:pt x="57" y="64"/>
                    </a:cubicBezTo>
                    <a:cubicBezTo>
                      <a:pt x="56" y="65"/>
                      <a:pt x="55" y="66"/>
                      <a:pt x="55" y="66"/>
                    </a:cubicBezTo>
                    <a:cubicBezTo>
                      <a:pt x="54" y="66"/>
                      <a:pt x="54" y="66"/>
                      <a:pt x="54" y="66"/>
                    </a:cubicBezTo>
                    <a:cubicBezTo>
                      <a:pt x="53" y="66"/>
                      <a:pt x="53" y="64"/>
                      <a:pt x="53" y="62"/>
                    </a:cubicBezTo>
                    <a:cubicBezTo>
                      <a:pt x="53" y="61"/>
                      <a:pt x="53" y="61"/>
                      <a:pt x="53" y="61"/>
                    </a:cubicBezTo>
                    <a:cubicBezTo>
                      <a:pt x="52" y="62"/>
                      <a:pt x="52" y="62"/>
                      <a:pt x="52" y="62"/>
                    </a:cubicBezTo>
                    <a:cubicBezTo>
                      <a:pt x="51" y="63"/>
                      <a:pt x="51" y="63"/>
                      <a:pt x="50" y="63"/>
                    </a:cubicBezTo>
                    <a:cubicBezTo>
                      <a:pt x="49" y="63"/>
                      <a:pt x="49" y="63"/>
                      <a:pt x="48" y="62"/>
                    </a:cubicBezTo>
                    <a:cubicBezTo>
                      <a:pt x="50" y="57"/>
                      <a:pt x="50" y="57"/>
                      <a:pt x="50" y="57"/>
                    </a:cubicBezTo>
                    <a:cubicBezTo>
                      <a:pt x="50" y="55"/>
                      <a:pt x="50" y="54"/>
                      <a:pt x="49" y="54"/>
                    </a:cubicBezTo>
                    <a:cubicBezTo>
                      <a:pt x="49" y="54"/>
                      <a:pt x="48" y="54"/>
                      <a:pt x="48" y="54"/>
                    </a:cubicBezTo>
                    <a:cubicBezTo>
                      <a:pt x="47" y="54"/>
                      <a:pt x="46" y="55"/>
                      <a:pt x="44" y="57"/>
                    </a:cubicBezTo>
                    <a:cubicBezTo>
                      <a:pt x="39" y="62"/>
                      <a:pt x="39" y="62"/>
                      <a:pt x="39" y="62"/>
                    </a:cubicBezTo>
                    <a:cubicBezTo>
                      <a:pt x="35" y="64"/>
                      <a:pt x="35" y="64"/>
                      <a:pt x="35" y="64"/>
                    </a:cubicBezTo>
                    <a:cubicBezTo>
                      <a:pt x="32" y="64"/>
                      <a:pt x="32" y="63"/>
                      <a:pt x="34" y="62"/>
                    </a:cubicBezTo>
                    <a:cubicBezTo>
                      <a:pt x="39" y="58"/>
                      <a:pt x="39" y="58"/>
                      <a:pt x="39" y="58"/>
                    </a:cubicBezTo>
                    <a:cubicBezTo>
                      <a:pt x="40" y="55"/>
                      <a:pt x="41" y="53"/>
                      <a:pt x="39" y="53"/>
                    </a:cubicBezTo>
                    <a:cubicBezTo>
                      <a:pt x="39" y="53"/>
                      <a:pt x="37" y="54"/>
                      <a:pt x="34" y="55"/>
                    </a:cubicBezTo>
                    <a:cubicBezTo>
                      <a:pt x="34" y="55"/>
                      <a:pt x="33" y="55"/>
                      <a:pt x="33" y="55"/>
                    </a:cubicBezTo>
                    <a:cubicBezTo>
                      <a:pt x="33" y="55"/>
                      <a:pt x="33" y="55"/>
                      <a:pt x="33" y="54"/>
                    </a:cubicBezTo>
                    <a:cubicBezTo>
                      <a:pt x="33" y="52"/>
                      <a:pt x="33" y="51"/>
                      <a:pt x="33" y="51"/>
                    </a:cubicBezTo>
                    <a:cubicBezTo>
                      <a:pt x="32" y="51"/>
                      <a:pt x="31" y="52"/>
                      <a:pt x="30" y="52"/>
                    </a:cubicBezTo>
                    <a:cubicBezTo>
                      <a:pt x="28" y="55"/>
                      <a:pt x="28" y="55"/>
                      <a:pt x="28" y="55"/>
                    </a:cubicBezTo>
                    <a:cubicBezTo>
                      <a:pt x="12" y="55"/>
                      <a:pt x="12" y="55"/>
                      <a:pt x="12" y="55"/>
                    </a:cubicBezTo>
                    <a:cubicBezTo>
                      <a:pt x="3" y="54"/>
                      <a:pt x="0" y="52"/>
                      <a:pt x="2" y="50"/>
                    </a:cubicBezTo>
                    <a:cubicBezTo>
                      <a:pt x="9" y="45"/>
                      <a:pt x="9" y="45"/>
                      <a:pt x="9" y="45"/>
                    </a:cubicBezTo>
                    <a:cubicBezTo>
                      <a:pt x="10" y="42"/>
                      <a:pt x="10" y="42"/>
                      <a:pt x="10" y="42"/>
                    </a:cubicBezTo>
                    <a:cubicBezTo>
                      <a:pt x="8" y="40"/>
                      <a:pt x="8" y="40"/>
                      <a:pt x="8" y="40"/>
                    </a:cubicBezTo>
                    <a:cubicBezTo>
                      <a:pt x="7" y="38"/>
                      <a:pt x="7" y="38"/>
                      <a:pt x="7" y="38"/>
                    </a:cubicBezTo>
                    <a:cubicBezTo>
                      <a:pt x="10" y="35"/>
                      <a:pt x="10" y="35"/>
                      <a:pt x="10" y="35"/>
                    </a:cubicBezTo>
                    <a:cubicBezTo>
                      <a:pt x="13" y="33"/>
                      <a:pt x="13" y="33"/>
                      <a:pt x="13" y="33"/>
                    </a:cubicBezTo>
                    <a:cubicBezTo>
                      <a:pt x="12" y="31"/>
                      <a:pt x="12" y="31"/>
                      <a:pt x="12" y="31"/>
                    </a:cubicBezTo>
                    <a:cubicBezTo>
                      <a:pt x="12" y="26"/>
                      <a:pt x="14" y="20"/>
                      <a:pt x="19" y="12"/>
                    </a:cubicBezTo>
                    <a:cubicBezTo>
                      <a:pt x="24" y="4"/>
                      <a:pt x="29" y="0"/>
                      <a:pt x="33" y="0"/>
                    </a:cubicBezTo>
                    <a:moveTo>
                      <a:pt x="33" y="1"/>
                    </a:moveTo>
                    <a:cubicBezTo>
                      <a:pt x="30" y="1"/>
                      <a:pt x="25" y="6"/>
                      <a:pt x="20" y="13"/>
                    </a:cubicBezTo>
                    <a:cubicBezTo>
                      <a:pt x="16" y="20"/>
                      <a:pt x="13" y="26"/>
                      <a:pt x="14" y="30"/>
                    </a:cubicBezTo>
                    <a:cubicBezTo>
                      <a:pt x="15" y="33"/>
                      <a:pt x="15" y="33"/>
                      <a:pt x="15" y="33"/>
                    </a:cubicBezTo>
                    <a:cubicBezTo>
                      <a:pt x="15" y="34"/>
                      <a:pt x="15" y="34"/>
                      <a:pt x="15" y="34"/>
                    </a:cubicBezTo>
                    <a:cubicBezTo>
                      <a:pt x="14" y="34"/>
                      <a:pt x="14" y="34"/>
                      <a:pt x="14" y="34"/>
                    </a:cubicBezTo>
                    <a:cubicBezTo>
                      <a:pt x="11" y="36"/>
                      <a:pt x="11" y="36"/>
                      <a:pt x="11" y="36"/>
                    </a:cubicBezTo>
                    <a:cubicBezTo>
                      <a:pt x="9" y="39"/>
                      <a:pt x="9" y="39"/>
                      <a:pt x="9" y="39"/>
                    </a:cubicBezTo>
                    <a:cubicBezTo>
                      <a:pt x="9" y="39"/>
                      <a:pt x="9" y="39"/>
                      <a:pt x="9" y="39"/>
                    </a:cubicBezTo>
                    <a:cubicBezTo>
                      <a:pt x="11" y="41"/>
                      <a:pt x="11" y="41"/>
                      <a:pt x="11" y="41"/>
                    </a:cubicBezTo>
                    <a:cubicBezTo>
                      <a:pt x="12" y="42"/>
                      <a:pt x="12" y="42"/>
                      <a:pt x="12" y="42"/>
                    </a:cubicBezTo>
                    <a:cubicBezTo>
                      <a:pt x="11" y="43"/>
                      <a:pt x="11" y="43"/>
                      <a:pt x="11" y="43"/>
                    </a:cubicBezTo>
                    <a:cubicBezTo>
                      <a:pt x="10" y="46"/>
                      <a:pt x="10" y="46"/>
                      <a:pt x="10" y="46"/>
                    </a:cubicBezTo>
                    <a:cubicBezTo>
                      <a:pt x="10" y="46"/>
                      <a:pt x="10" y="46"/>
                      <a:pt x="10" y="46"/>
                    </a:cubicBezTo>
                    <a:cubicBezTo>
                      <a:pt x="9" y="46"/>
                      <a:pt x="9" y="46"/>
                      <a:pt x="9" y="46"/>
                    </a:cubicBezTo>
                    <a:cubicBezTo>
                      <a:pt x="3" y="51"/>
                      <a:pt x="3" y="51"/>
                      <a:pt x="3" y="51"/>
                    </a:cubicBezTo>
                    <a:cubicBezTo>
                      <a:pt x="3" y="51"/>
                      <a:pt x="3" y="51"/>
                      <a:pt x="3" y="51"/>
                    </a:cubicBezTo>
                    <a:cubicBezTo>
                      <a:pt x="3" y="51"/>
                      <a:pt x="4" y="53"/>
                      <a:pt x="12" y="53"/>
                    </a:cubicBezTo>
                    <a:cubicBezTo>
                      <a:pt x="27" y="53"/>
                      <a:pt x="27" y="53"/>
                      <a:pt x="27" y="53"/>
                    </a:cubicBezTo>
                    <a:cubicBezTo>
                      <a:pt x="29" y="51"/>
                      <a:pt x="29" y="51"/>
                      <a:pt x="29" y="51"/>
                    </a:cubicBezTo>
                    <a:cubicBezTo>
                      <a:pt x="29" y="51"/>
                      <a:pt x="29" y="51"/>
                      <a:pt x="29" y="51"/>
                    </a:cubicBezTo>
                    <a:cubicBezTo>
                      <a:pt x="30" y="51"/>
                      <a:pt x="30" y="51"/>
                      <a:pt x="30" y="51"/>
                    </a:cubicBezTo>
                    <a:cubicBezTo>
                      <a:pt x="30" y="51"/>
                      <a:pt x="30" y="51"/>
                      <a:pt x="31" y="50"/>
                    </a:cubicBezTo>
                    <a:cubicBezTo>
                      <a:pt x="31" y="50"/>
                      <a:pt x="32" y="50"/>
                      <a:pt x="32" y="50"/>
                    </a:cubicBezTo>
                    <a:cubicBezTo>
                      <a:pt x="33" y="50"/>
                      <a:pt x="33" y="50"/>
                      <a:pt x="33" y="50"/>
                    </a:cubicBezTo>
                    <a:cubicBezTo>
                      <a:pt x="33" y="50"/>
                      <a:pt x="33" y="50"/>
                      <a:pt x="33" y="50"/>
                    </a:cubicBezTo>
                    <a:cubicBezTo>
                      <a:pt x="33" y="50"/>
                      <a:pt x="34" y="50"/>
                      <a:pt x="34" y="50"/>
                    </a:cubicBezTo>
                    <a:cubicBezTo>
                      <a:pt x="35" y="51"/>
                      <a:pt x="35" y="52"/>
                      <a:pt x="35" y="53"/>
                    </a:cubicBezTo>
                    <a:cubicBezTo>
                      <a:pt x="36" y="53"/>
                      <a:pt x="39" y="52"/>
                      <a:pt x="39" y="52"/>
                    </a:cubicBezTo>
                    <a:cubicBezTo>
                      <a:pt x="40" y="52"/>
                      <a:pt x="41" y="52"/>
                      <a:pt x="41" y="53"/>
                    </a:cubicBezTo>
                    <a:cubicBezTo>
                      <a:pt x="42" y="54"/>
                      <a:pt x="42" y="55"/>
                      <a:pt x="40" y="58"/>
                    </a:cubicBezTo>
                    <a:cubicBezTo>
                      <a:pt x="43" y="56"/>
                      <a:pt x="43" y="56"/>
                      <a:pt x="43" y="56"/>
                    </a:cubicBezTo>
                    <a:cubicBezTo>
                      <a:pt x="45" y="54"/>
                      <a:pt x="47" y="53"/>
                      <a:pt x="48" y="53"/>
                    </a:cubicBezTo>
                    <a:cubicBezTo>
                      <a:pt x="48" y="53"/>
                      <a:pt x="49" y="53"/>
                      <a:pt x="49" y="53"/>
                    </a:cubicBezTo>
                    <a:cubicBezTo>
                      <a:pt x="50" y="53"/>
                      <a:pt x="50" y="53"/>
                      <a:pt x="51" y="54"/>
                    </a:cubicBezTo>
                    <a:cubicBezTo>
                      <a:pt x="51" y="53"/>
                      <a:pt x="51" y="53"/>
                      <a:pt x="51" y="53"/>
                    </a:cubicBezTo>
                    <a:cubicBezTo>
                      <a:pt x="50" y="50"/>
                      <a:pt x="50" y="47"/>
                      <a:pt x="51" y="46"/>
                    </a:cubicBezTo>
                    <a:cubicBezTo>
                      <a:pt x="52" y="46"/>
                      <a:pt x="53" y="45"/>
                      <a:pt x="53" y="45"/>
                    </a:cubicBezTo>
                    <a:cubicBezTo>
                      <a:pt x="53" y="45"/>
                      <a:pt x="54" y="45"/>
                      <a:pt x="54" y="45"/>
                    </a:cubicBezTo>
                    <a:cubicBezTo>
                      <a:pt x="55" y="45"/>
                      <a:pt x="55" y="45"/>
                      <a:pt x="55" y="45"/>
                    </a:cubicBezTo>
                    <a:cubicBezTo>
                      <a:pt x="55" y="44"/>
                      <a:pt x="55" y="44"/>
                      <a:pt x="55" y="44"/>
                    </a:cubicBezTo>
                    <a:cubicBezTo>
                      <a:pt x="55" y="43"/>
                      <a:pt x="55" y="43"/>
                      <a:pt x="55" y="43"/>
                    </a:cubicBezTo>
                    <a:cubicBezTo>
                      <a:pt x="54" y="43"/>
                      <a:pt x="54" y="43"/>
                      <a:pt x="54" y="43"/>
                    </a:cubicBezTo>
                    <a:cubicBezTo>
                      <a:pt x="53" y="43"/>
                      <a:pt x="52" y="44"/>
                      <a:pt x="51" y="44"/>
                    </a:cubicBezTo>
                    <a:cubicBezTo>
                      <a:pt x="50" y="44"/>
                      <a:pt x="49" y="43"/>
                      <a:pt x="48" y="41"/>
                    </a:cubicBezTo>
                    <a:cubicBezTo>
                      <a:pt x="48" y="41"/>
                      <a:pt x="48" y="41"/>
                      <a:pt x="48" y="41"/>
                    </a:cubicBezTo>
                    <a:cubicBezTo>
                      <a:pt x="48" y="40"/>
                      <a:pt x="48" y="40"/>
                      <a:pt x="48" y="40"/>
                    </a:cubicBezTo>
                    <a:cubicBezTo>
                      <a:pt x="49" y="37"/>
                      <a:pt x="49" y="37"/>
                      <a:pt x="49" y="37"/>
                    </a:cubicBezTo>
                    <a:cubicBezTo>
                      <a:pt x="49" y="37"/>
                      <a:pt x="49" y="37"/>
                      <a:pt x="49" y="37"/>
                    </a:cubicBezTo>
                    <a:cubicBezTo>
                      <a:pt x="49" y="37"/>
                      <a:pt x="49" y="37"/>
                      <a:pt x="49" y="37"/>
                    </a:cubicBezTo>
                    <a:cubicBezTo>
                      <a:pt x="51" y="33"/>
                      <a:pt x="51" y="33"/>
                      <a:pt x="51" y="33"/>
                    </a:cubicBezTo>
                    <a:cubicBezTo>
                      <a:pt x="52" y="31"/>
                      <a:pt x="51" y="31"/>
                      <a:pt x="51" y="31"/>
                    </a:cubicBezTo>
                    <a:cubicBezTo>
                      <a:pt x="51" y="30"/>
                      <a:pt x="50" y="30"/>
                      <a:pt x="46" y="29"/>
                    </a:cubicBezTo>
                    <a:cubicBezTo>
                      <a:pt x="46" y="30"/>
                      <a:pt x="45" y="30"/>
                      <a:pt x="44" y="30"/>
                    </a:cubicBezTo>
                    <a:cubicBezTo>
                      <a:pt x="44" y="31"/>
                      <a:pt x="44" y="31"/>
                      <a:pt x="44" y="31"/>
                    </a:cubicBezTo>
                    <a:cubicBezTo>
                      <a:pt x="44" y="31"/>
                      <a:pt x="44" y="31"/>
                      <a:pt x="44" y="31"/>
                    </a:cubicBezTo>
                    <a:cubicBezTo>
                      <a:pt x="41" y="32"/>
                      <a:pt x="41" y="32"/>
                      <a:pt x="41" y="32"/>
                    </a:cubicBezTo>
                    <a:cubicBezTo>
                      <a:pt x="41" y="32"/>
                      <a:pt x="41" y="32"/>
                      <a:pt x="41" y="32"/>
                    </a:cubicBezTo>
                    <a:cubicBezTo>
                      <a:pt x="41" y="33"/>
                      <a:pt x="41" y="33"/>
                      <a:pt x="41" y="33"/>
                    </a:cubicBezTo>
                    <a:cubicBezTo>
                      <a:pt x="40" y="33"/>
                      <a:pt x="39" y="33"/>
                      <a:pt x="39" y="33"/>
                    </a:cubicBezTo>
                    <a:cubicBezTo>
                      <a:pt x="37" y="33"/>
                      <a:pt x="35" y="32"/>
                      <a:pt x="33" y="29"/>
                    </a:cubicBezTo>
                    <a:cubicBezTo>
                      <a:pt x="32" y="28"/>
                      <a:pt x="32" y="26"/>
                      <a:pt x="33" y="23"/>
                    </a:cubicBezTo>
                    <a:cubicBezTo>
                      <a:pt x="33" y="23"/>
                      <a:pt x="33" y="23"/>
                      <a:pt x="33" y="23"/>
                    </a:cubicBezTo>
                    <a:cubicBezTo>
                      <a:pt x="33" y="23"/>
                      <a:pt x="33" y="23"/>
                      <a:pt x="33" y="23"/>
                    </a:cubicBezTo>
                    <a:cubicBezTo>
                      <a:pt x="33" y="23"/>
                      <a:pt x="33" y="22"/>
                      <a:pt x="33" y="22"/>
                    </a:cubicBezTo>
                    <a:cubicBezTo>
                      <a:pt x="26" y="25"/>
                      <a:pt x="26" y="25"/>
                      <a:pt x="26" y="25"/>
                    </a:cubicBezTo>
                    <a:cubicBezTo>
                      <a:pt x="25" y="25"/>
                      <a:pt x="25" y="26"/>
                      <a:pt x="24" y="26"/>
                    </a:cubicBezTo>
                    <a:cubicBezTo>
                      <a:pt x="23" y="26"/>
                      <a:pt x="23" y="25"/>
                      <a:pt x="22" y="25"/>
                    </a:cubicBezTo>
                    <a:cubicBezTo>
                      <a:pt x="22" y="23"/>
                      <a:pt x="23" y="22"/>
                      <a:pt x="25" y="19"/>
                    </a:cubicBezTo>
                    <a:cubicBezTo>
                      <a:pt x="28" y="17"/>
                      <a:pt x="29" y="10"/>
                      <a:pt x="31" y="4"/>
                    </a:cubicBezTo>
                    <a:cubicBezTo>
                      <a:pt x="31" y="4"/>
                      <a:pt x="31" y="4"/>
                      <a:pt x="31" y="4"/>
                    </a:cubicBezTo>
                    <a:cubicBezTo>
                      <a:pt x="31" y="4"/>
                      <a:pt x="31" y="4"/>
                      <a:pt x="31" y="4"/>
                    </a:cubicBezTo>
                    <a:cubicBezTo>
                      <a:pt x="34" y="1"/>
                      <a:pt x="34" y="1"/>
                      <a:pt x="34" y="1"/>
                    </a:cubicBezTo>
                    <a:cubicBezTo>
                      <a:pt x="34" y="1"/>
                      <a:pt x="33" y="1"/>
                      <a:pt x="33" y="1"/>
                    </a:cubicBezTo>
                    <a:close/>
                    <a:moveTo>
                      <a:pt x="56" y="52"/>
                    </a:moveTo>
                    <a:cubicBezTo>
                      <a:pt x="56" y="52"/>
                      <a:pt x="56" y="52"/>
                      <a:pt x="56" y="53"/>
                    </a:cubicBezTo>
                    <a:cubicBezTo>
                      <a:pt x="56" y="53"/>
                      <a:pt x="56" y="53"/>
                      <a:pt x="56" y="53"/>
                    </a:cubicBezTo>
                    <a:cubicBezTo>
                      <a:pt x="55" y="53"/>
                      <a:pt x="55" y="53"/>
                      <a:pt x="55" y="53"/>
                    </a:cubicBezTo>
                    <a:cubicBezTo>
                      <a:pt x="53" y="54"/>
                      <a:pt x="53" y="54"/>
                      <a:pt x="53" y="54"/>
                    </a:cubicBezTo>
                    <a:cubicBezTo>
                      <a:pt x="51" y="55"/>
                      <a:pt x="51" y="55"/>
                      <a:pt x="51" y="55"/>
                    </a:cubicBezTo>
                    <a:cubicBezTo>
                      <a:pt x="52" y="56"/>
                      <a:pt x="52" y="57"/>
                      <a:pt x="52" y="57"/>
                    </a:cubicBezTo>
                    <a:cubicBezTo>
                      <a:pt x="52" y="58"/>
                      <a:pt x="52" y="58"/>
                      <a:pt x="52" y="58"/>
                    </a:cubicBezTo>
                    <a:cubicBezTo>
                      <a:pt x="52" y="58"/>
                      <a:pt x="52" y="58"/>
                      <a:pt x="52" y="58"/>
                    </a:cubicBezTo>
                    <a:cubicBezTo>
                      <a:pt x="50" y="62"/>
                      <a:pt x="50" y="62"/>
                      <a:pt x="50" y="62"/>
                    </a:cubicBezTo>
                    <a:cubicBezTo>
                      <a:pt x="50" y="62"/>
                      <a:pt x="50" y="61"/>
                      <a:pt x="51" y="61"/>
                    </a:cubicBezTo>
                    <a:cubicBezTo>
                      <a:pt x="51" y="60"/>
                      <a:pt x="51" y="60"/>
                      <a:pt x="51" y="60"/>
                    </a:cubicBezTo>
                    <a:cubicBezTo>
                      <a:pt x="53" y="57"/>
                      <a:pt x="53" y="57"/>
                      <a:pt x="53" y="57"/>
                    </a:cubicBezTo>
                    <a:cubicBezTo>
                      <a:pt x="54" y="60"/>
                      <a:pt x="54" y="60"/>
                      <a:pt x="54" y="60"/>
                    </a:cubicBezTo>
                    <a:cubicBezTo>
                      <a:pt x="54" y="62"/>
                      <a:pt x="54" y="62"/>
                      <a:pt x="54" y="62"/>
                    </a:cubicBezTo>
                    <a:cubicBezTo>
                      <a:pt x="54" y="62"/>
                      <a:pt x="54" y="62"/>
                      <a:pt x="54" y="62"/>
                    </a:cubicBezTo>
                    <a:cubicBezTo>
                      <a:pt x="54" y="63"/>
                      <a:pt x="54" y="63"/>
                      <a:pt x="54" y="63"/>
                    </a:cubicBezTo>
                    <a:cubicBezTo>
                      <a:pt x="54" y="64"/>
                      <a:pt x="54" y="64"/>
                      <a:pt x="54" y="64"/>
                    </a:cubicBezTo>
                    <a:cubicBezTo>
                      <a:pt x="54" y="64"/>
                      <a:pt x="54" y="64"/>
                      <a:pt x="54" y="64"/>
                    </a:cubicBezTo>
                    <a:cubicBezTo>
                      <a:pt x="54" y="65"/>
                      <a:pt x="55" y="65"/>
                      <a:pt x="55" y="65"/>
                    </a:cubicBezTo>
                    <a:cubicBezTo>
                      <a:pt x="55" y="65"/>
                      <a:pt x="56" y="64"/>
                      <a:pt x="56" y="64"/>
                    </a:cubicBezTo>
                    <a:cubicBezTo>
                      <a:pt x="58" y="60"/>
                      <a:pt x="58" y="60"/>
                      <a:pt x="58" y="60"/>
                    </a:cubicBezTo>
                    <a:cubicBezTo>
                      <a:pt x="58" y="57"/>
                      <a:pt x="58" y="57"/>
                      <a:pt x="58" y="57"/>
                    </a:cubicBezTo>
                    <a:cubicBezTo>
                      <a:pt x="56" y="52"/>
                      <a:pt x="56" y="52"/>
                      <a:pt x="56" y="52"/>
                    </a:cubicBezTo>
                    <a:close/>
                    <a:moveTo>
                      <a:pt x="39" y="60"/>
                    </a:moveTo>
                    <a:cubicBezTo>
                      <a:pt x="37" y="61"/>
                      <a:pt x="37" y="61"/>
                      <a:pt x="37" y="61"/>
                    </a:cubicBezTo>
                    <a:cubicBezTo>
                      <a:pt x="38" y="61"/>
                      <a:pt x="38" y="61"/>
                      <a:pt x="38" y="61"/>
                    </a:cubicBezTo>
                    <a:cubicBezTo>
                      <a:pt x="39" y="60"/>
                      <a:pt x="39" y="60"/>
                      <a:pt x="39"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5" name="Freeform 2371"/>
              <p:cNvSpPr>
                <a:spLocks/>
              </p:cNvSpPr>
              <p:nvPr/>
            </p:nvSpPr>
            <p:spPr bwMode="auto">
              <a:xfrm>
                <a:off x="2985" y="2746"/>
                <a:ext cx="18" cy="25"/>
              </a:xfrm>
              <a:custGeom>
                <a:avLst/>
                <a:gdLst>
                  <a:gd name="T0" fmla="*/ 7 w 13"/>
                  <a:gd name="T1" fmla="*/ 18 h 18"/>
                  <a:gd name="T2" fmla="*/ 5 w 13"/>
                  <a:gd name="T3" fmla="*/ 18 h 18"/>
                  <a:gd name="T4" fmla="*/ 5 w 13"/>
                  <a:gd name="T5" fmla="*/ 18 h 18"/>
                  <a:gd name="T6" fmla="*/ 3 w 13"/>
                  <a:gd name="T7" fmla="*/ 18 h 18"/>
                  <a:gd name="T8" fmla="*/ 3 w 13"/>
                  <a:gd name="T9" fmla="*/ 17 h 18"/>
                  <a:gd name="T10" fmla="*/ 3 w 13"/>
                  <a:gd name="T11" fmla="*/ 17 h 18"/>
                  <a:gd name="T12" fmla="*/ 2 w 13"/>
                  <a:gd name="T13" fmla="*/ 15 h 18"/>
                  <a:gd name="T14" fmla="*/ 2 w 13"/>
                  <a:gd name="T15" fmla="*/ 8 h 18"/>
                  <a:gd name="T16" fmla="*/ 7 w 13"/>
                  <a:gd name="T17" fmla="*/ 0 h 18"/>
                  <a:gd name="T18" fmla="*/ 8 w 13"/>
                  <a:gd name="T19" fmla="*/ 0 h 18"/>
                  <a:gd name="T20" fmla="*/ 9 w 13"/>
                  <a:gd name="T21" fmla="*/ 1 h 18"/>
                  <a:gd name="T22" fmla="*/ 8 w 13"/>
                  <a:gd name="T23" fmla="*/ 5 h 18"/>
                  <a:gd name="T24" fmla="*/ 5 w 13"/>
                  <a:gd name="T25" fmla="*/ 10 h 18"/>
                  <a:gd name="T26" fmla="*/ 3 w 13"/>
                  <a:gd name="T27" fmla="*/ 14 h 18"/>
                  <a:gd name="T28" fmla="*/ 3 w 13"/>
                  <a:gd name="T29" fmla="*/ 15 h 18"/>
                  <a:gd name="T30" fmla="*/ 4 w 13"/>
                  <a:gd name="T31" fmla="*/ 15 h 18"/>
                  <a:gd name="T32" fmla="*/ 8 w 13"/>
                  <a:gd name="T33" fmla="*/ 13 h 18"/>
                  <a:gd name="T34" fmla="*/ 12 w 13"/>
                  <a:gd name="T35" fmla="*/ 11 h 18"/>
                  <a:gd name="T36" fmla="*/ 13 w 13"/>
                  <a:gd name="T37" fmla="*/ 13 h 18"/>
                  <a:gd name="T38" fmla="*/ 12 w 13"/>
                  <a:gd name="T39" fmla="*/ 17 h 18"/>
                  <a:gd name="T40" fmla="*/ 7 w 13"/>
                  <a:gd name="T4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18">
                    <a:moveTo>
                      <a:pt x="7" y="18"/>
                    </a:moveTo>
                    <a:cubicBezTo>
                      <a:pt x="6" y="18"/>
                      <a:pt x="6" y="18"/>
                      <a:pt x="5" y="18"/>
                    </a:cubicBezTo>
                    <a:cubicBezTo>
                      <a:pt x="5" y="18"/>
                      <a:pt x="5" y="18"/>
                      <a:pt x="5" y="18"/>
                    </a:cubicBezTo>
                    <a:cubicBezTo>
                      <a:pt x="3" y="18"/>
                      <a:pt x="3" y="18"/>
                      <a:pt x="3" y="18"/>
                    </a:cubicBezTo>
                    <a:cubicBezTo>
                      <a:pt x="3" y="17"/>
                      <a:pt x="3" y="17"/>
                      <a:pt x="3" y="17"/>
                    </a:cubicBezTo>
                    <a:cubicBezTo>
                      <a:pt x="3" y="17"/>
                      <a:pt x="3" y="17"/>
                      <a:pt x="3" y="17"/>
                    </a:cubicBezTo>
                    <a:cubicBezTo>
                      <a:pt x="2" y="15"/>
                      <a:pt x="2" y="15"/>
                      <a:pt x="2" y="15"/>
                    </a:cubicBezTo>
                    <a:cubicBezTo>
                      <a:pt x="0" y="13"/>
                      <a:pt x="0" y="10"/>
                      <a:pt x="2" y="8"/>
                    </a:cubicBezTo>
                    <a:cubicBezTo>
                      <a:pt x="7" y="0"/>
                      <a:pt x="7" y="0"/>
                      <a:pt x="7" y="0"/>
                    </a:cubicBezTo>
                    <a:cubicBezTo>
                      <a:pt x="7" y="0"/>
                      <a:pt x="7" y="0"/>
                      <a:pt x="8" y="0"/>
                    </a:cubicBezTo>
                    <a:cubicBezTo>
                      <a:pt x="8" y="0"/>
                      <a:pt x="9" y="0"/>
                      <a:pt x="9" y="1"/>
                    </a:cubicBezTo>
                    <a:cubicBezTo>
                      <a:pt x="8" y="5"/>
                      <a:pt x="8" y="5"/>
                      <a:pt x="8" y="5"/>
                    </a:cubicBezTo>
                    <a:cubicBezTo>
                      <a:pt x="5" y="10"/>
                      <a:pt x="5" y="10"/>
                      <a:pt x="5" y="10"/>
                    </a:cubicBezTo>
                    <a:cubicBezTo>
                      <a:pt x="3" y="13"/>
                      <a:pt x="3" y="14"/>
                      <a:pt x="3" y="14"/>
                    </a:cubicBezTo>
                    <a:cubicBezTo>
                      <a:pt x="3" y="15"/>
                      <a:pt x="3" y="15"/>
                      <a:pt x="3" y="15"/>
                    </a:cubicBezTo>
                    <a:cubicBezTo>
                      <a:pt x="4" y="15"/>
                      <a:pt x="4" y="15"/>
                      <a:pt x="4" y="15"/>
                    </a:cubicBezTo>
                    <a:cubicBezTo>
                      <a:pt x="5" y="15"/>
                      <a:pt x="6" y="15"/>
                      <a:pt x="8" y="13"/>
                    </a:cubicBezTo>
                    <a:cubicBezTo>
                      <a:pt x="10" y="12"/>
                      <a:pt x="12" y="11"/>
                      <a:pt x="12" y="11"/>
                    </a:cubicBezTo>
                    <a:cubicBezTo>
                      <a:pt x="13" y="11"/>
                      <a:pt x="13" y="12"/>
                      <a:pt x="13" y="13"/>
                    </a:cubicBezTo>
                    <a:cubicBezTo>
                      <a:pt x="13" y="15"/>
                      <a:pt x="13" y="16"/>
                      <a:pt x="12" y="17"/>
                    </a:cubicBezTo>
                    <a:cubicBezTo>
                      <a:pt x="11" y="18"/>
                      <a:pt x="9" y="18"/>
                      <a:pt x="7"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6" name="Freeform 2372"/>
              <p:cNvSpPr>
                <a:spLocks noEditPoints="1"/>
              </p:cNvSpPr>
              <p:nvPr/>
            </p:nvSpPr>
            <p:spPr bwMode="auto">
              <a:xfrm>
                <a:off x="2984" y="2745"/>
                <a:ext cx="21" cy="28"/>
              </a:xfrm>
              <a:custGeom>
                <a:avLst/>
                <a:gdLst>
                  <a:gd name="T0" fmla="*/ 9 w 15"/>
                  <a:gd name="T1" fmla="*/ 0 h 20"/>
                  <a:gd name="T2" fmla="*/ 11 w 15"/>
                  <a:gd name="T3" fmla="*/ 2 h 20"/>
                  <a:gd name="T4" fmla="*/ 10 w 15"/>
                  <a:gd name="T5" fmla="*/ 7 h 20"/>
                  <a:gd name="T6" fmla="*/ 7 w 15"/>
                  <a:gd name="T7" fmla="*/ 11 h 20"/>
                  <a:gd name="T8" fmla="*/ 5 w 15"/>
                  <a:gd name="T9" fmla="*/ 15 h 20"/>
                  <a:gd name="T10" fmla="*/ 5 w 15"/>
                  <a:gd name="T11" fmla="*/ 16 h 20"/>
                  <a:gd name="T12" fmla="*/ 9 w 15"/>
                  <a:gd name="T13" fmla="*/ 14 h 20"/>
                  <a:gd name="T14" fmla="*/ 13 w 15"/>
                  <a:gd name="T15" fmla="*/ 11 h 20"/>
                  <a:gd name="T16" fmla="*/ 15 w 15"/>
                  <a:gd name="T17" fmla="*/ 14 h 20"/>
                  <a:gd name="T18" fmla="*/ 8 w 15"/>
                  <a:gd name="T19" fmla="*/ 20 h 20"/>
                  <a:gd name="T20" fmla="*/ 6 w 15"/>
                  <a:gd name="T21" fmla="*/ 20 h 20"/>
                  <a:gd name="T22" fmla="*/ 4 w 15"/>
                  <a:gd name="T23" fmla="*/ 19 h 20"/>
                  <a:gd name="T24" fmla="*/ 2 w 15"/>
                  <a:gd name="T25" fmla="*/ 16 h 20"/>
                  <a:gd name="T26" fmla="*/ 2 w 15"/>
                  <a:gd name="T27" fmla="*/ 8 h 20"/>
                  <a:gd name="T28" fmla="*/ 7 w 15"/>
                  <a:gd name="T29" fmla="*/ 0 h 20"/>
                  <a:gd name="T30" fmla="*/ 9 w 15"/>
                  <a:gd name="T31" fmla="*/ 0 h 20"/>
                  <a:gd name="T32" fmla="*/ 9 w 15"/>
                  <a:gd name="T33" fmla="*/ 1 h 20"/>
                  <a:gd name="T34" fmla="*/ 8 w 15"/>
                  <a:gd name="T35" fmla="*/ 2 h 20"/>
                  <a:gd name="T36" fmla="*/ 3 w 15"/>
                  <a:gd name="T37" fmla="*/ 9 h 20"/>
                  <a:gd name="T38" fmla="*/ 3 w 15"/>
                  <a:gd name="T39" fmla="*/ 15 h 20"/>
                  <a:gd name="T40" fmla="*/ 3 w 15"/>
                  <a:gd name="T41" fmla="*/ 15 h 20"/>
                  <a:gd name="T42" fmla="*/ 6 w 15"/>
                  <a:gd name="T43" fmla="*/ 10 h 20"/>
                  <a:gd name="T44" fmla="*/ 8 w 15"/>
                  <a:gd name="T45" fmla="*/ 6 h 20"/>
                  <a:gd name="T46" fmla="*/ 9 w 15"/>
                  <a:gd name="T47" fmla="*/ 2 h 20"/>
                  <a:gd name="T48" fmla="*/ 9 w 15"/>
                  <a:gd name="T49" fmla="*/ 1 h 20"/>
                  <a:gd name="T50" fmla="*/ 13 w 15"/>
                  <a:gd name="T51" fmla="*/ 13 h 20"/>
                  <a:gd name="T52" fmla="*/ 10 w 15"/>
                  <a:gd name="T53" fmla="*/ 15 h 20"/>
                  <a:gd name="T54" fmla="*/ 5 w 15"/>
                  <a:gd name="T55" fmla="*/ 17 h 20"/>
                  <a:gd name="T56" fmla="*/ 4 w 15"/>
                  <a:gd name="T57" fmla="*/ 17 h 20"/>
                  <a:gd name="T58" fmla="*/ 5 w 15"/>
                  <a:gd name="T59" fmla="*/ 18 h 20"/>
                  <a:gd name="T60" fmla="*/ 5 w 15"/>
                  <a:gd name="T61" fmla="*/ 18 h 20"/>
                  <a:gd name="T62" fmla="*/ 5 w 15"/>
                  <a:gd name="T63" fmla="*/ 18 h 20"/>
                  <a:gd name="T64" fmla="*/ 6 w 15"/>
                  <a:gd name="T65" fmla="*/ 19 h 20"/>
                  <a:gd name="T66" fmla="*/ 6 w 15"/>
                  <a:gd name="T67" fmla="*/ 19 h 20"/>
                  <a:gd name="T68" fmla="*/ 8 w 15"/>
                  <a:gd name="T69" fmla="*/ 19 h 20"/>
                  <a:gd name="T70" fmla="*/ 13 w 15"/>
                  <a:gd name="T71" fmla="*/ 14 h 20"/>
                  <a:gd name="T72" fmla="*/ 13 w 15"/>
                  <a:gd name="T7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 h="20">
                    <a:moveTo>
                      <a:pt x="9" y="0"/>
                    </a:moveTo>
                    <a:cubicBezTo>
                      <a:pt x="10" y="0"/>
                      <a:pt x="11" y="1"/>
                      <a:pt x="11" y="2"/>
                    </a:cubicBezTo>
                    <a:cubicBezTo>
                      <a:pt x="10" y="7"/>
                      <a:pt x="10" y="7"/>
                      <a:pt x="10" y="7"/>
                    </a:cubicBezTo>
                    <a:cubicBezTo>
                      <a:pt x="7" y="11"/>
                      <a:pt x="7" y="11"/>
                      <a:pt x="7" y="11"/>
                    </a:cubicBezTo>
                    <a:cubicBezTo>
                      <a:pt x="5" y="13"/>
                      <a:pt x="4" y="14"/>
                      <a:pt x="5" y="15"/>
                    </a:cubicBezTo>
                    <a:cubicBezTo>
                      <a:pt x="5" y="16"/>
                      <a:pt x="5" y="16"/>
                      <a:pt x="5" y="16"/>
                    </a:cubicBezTo>
                    <a:cubicBezTo>
                      <a:pt x="6" y="16"/>
                      <a:pt x="7" y="15"/>
                      <a:pt x="9" y="14"/>
                    </a:cubicBezTo>
                    <a:cubicBezTo>
                      <a:pt x="11" y="12"/>
                      <a:pt x="12" y="11"/>
                      <a:pt x="13" y="11"/>
                    </a:cubicBezTo>
                    <a:cubicBezTo>
                      <a:pt x="14" y="11"/>
                      <a:pt x="15" y="12"/>
                      <a:pt x="15" y="14"/>
                    </a:cubicBezTo>
                    <a:cubicBezTo>
                      <a:pt x="15" y="18"/>
                      <a:pt x="12" y="20"/>
                      <a:pt x="8" y="20"/>
                    </a:cubicBezTo>
                    <a:cubicBezTo>
                      <a:pt x="7" y="20"/>
                      <a:pt x="7" y="20"/>
                      <a:pt x="6" y="20"/>
                    </a:cubicBezTo>
                    <a:cubicBezTo>
                      <a:pt x="5" y="20"/>
                      <a:pt x="4" y="20"/>
                      <a:pt x="4" y="19"/>
                    </a:cubicBezTo>
                    <a:cubicBezTo>
                      <a:pt x="2" y="16"/>
                      <a:pt x="2" y="16"/>
                      <a:pt x="2" y="16"/>
                    </a:cubicBezTo>
                    <a:cubicBezTo>
                      <a:pt x="0" y="14"/>
                      <a:pt x="0" y="11"/>
                      <a:pt x="2" y="8"/>
                    </a:cubicBezTo>
                    <a:cubicBezTo>
                      <a:pt x="7" y="0"/>
                      <a:pt x="7" y="0"/>
                      <a:pt x="7" y="0"/>
                    </a:cubicBezTo>
                    <a:cubicBezTo>
                      <a:pt x="8" y="0"/>
                      <a:pt x="8" y="0"/>
                      <a:pt x="9" y="0"/>
                    </a:cubicBezTo>
                    <a:moveTo>
                      <a:pt x="9" y="1"/>
                    </a:moveTo>
                    <a:cubicBezTo>
                      <a:pt x="8" y="1"/>
                      <a:pt x="8" y="1"/>
                      <a:pt x="8" y="2"/>
                    </a:cubicBezTo>
                    <a:cubicBezTo>
                      <a:pt x="3" y="9"/>
                      <a:pt x="3" y="9"/>
                      <a:pt x="3" y="9"/>
                    </a:cubicBezTo>
                    <a:cubicBezTo>
                      <a:pt x="1" y="11"/>
                      <a:pt x="1" y="13"/>
                      <a:pt x="3" y="15"/>
                    </a:cubicBezTo>
                    <a:cubicBezTo>
                      <a:pt x="3" y="15"/>
                      <a:pt x="3" y="15"/>
                      <a:pt x="3" y="15"/>
                    </a:cubicBezTo>
                    <a:cubicBezTo>
                      <a:pt x="3" y="14"/>
                      <a:pt x="3" y="13"/>
                      <a:pt x="6" y="10"/>
                    </a:cubicBezTo>
                    <a:cubicBezTo>
                      <a:pt x="8" y="6"/>
                      <a:pt x="8" y="6"/>
                      <a:pt x="8" y="6"/>
                    </a:cubicBezTo>
                    <a:cubicBezTo>
                      <a:pt x="9" y="2"/>
                      <a:pt x="9" y="2"/>
                      <a:pt x="9" y="2"/>
                    </a:cubicBezTo>
                    <a:cubicBezTo>
                      <a:pt x="9" y="1"/>
                      <a:pt x="9" y="1"/>
                      <a:pt x="9" y="1"/>
                    </a:cubicBezTo>
                    <a:close/>
                    <a:moveTo>
                      <a:pt x="13" y="13"/>
                    </a:moveTo>
                    <a:cubicBezTo>
                      <a:pt x="13" y="13"/>
                      <a:pt x="12" y="13"/>
                      <a:pt x="10" y="15"/>
                    </a:cubicBezTo>
                    <a:cubicBezTo>
                      <a:pt x="7" y="17"/>
                      <a:pt x="6" y="17"/>
                      <a:pt x="5" y="17"/>
                    </a:cubicBezTo>
                    <a:cubicBezTo>
                      <a:pt x="5" y="17"/>
                      <a:pt x="5" y="17"/>
                      <a:pt x="4" y="17"/>
                    </a:cubicBezTo>
                    <a:cubicBezTo>
                      <a:pt x="5" y="18"/>
                      <a:pt x="5" y="18"/>
                      <a:pt x="5" y="18"/>
                    </a:cubicBezTo>
                    <a:cubicBezTo>
                      <a:pt x="5" y="18"/>
                      <a:pt x="5" y="18"/>
                      <a:pt x="5" y="18"/>
                    </a:cubicBezTo>
                    <a:cubicBezTo>
                      <a:pt x="5" y="18"/>
                      <a:pt x="5" y="18"/>
                      <a:pt x="5" y="18"/>
                    </a:cubicBezTo>
                    <a:cubicBezTo>
                      <a:pt x="5" y="18"/>
                      <a:pt x="6" y="18"/>
                      <a:pt x="6" y="19"/>
                    </a:cubicBezTo>
                    <a:cubicBezTo>
                      <a:pt x="6" y="19"/>
                      <a:pt x="6" y="19"/>
                      <a:pt x="6" y="19"/>
                    </a:cubicBezTo>
                    <a:cubicBezTo>
                      <a:pt x="7" y="19"/>
                      <a:pt x="7" y="19"/>
                      <a:pt x="8" y="19"/>
                    </a:cubicBezTo>
                    <a:cubicBezTo>
                      <a:pt x="13" y="19"/>
                      <a:pt x="13" y="17"/>
                      <a:pt x="13" y="14"/>
                    </a:cubicBezTo>
                    <a:cubicBezTo>
                      <a:pt x="13" y="13"/>
                      <a:pt x="13" y="13"/>
                      <a:pt x="13"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7" name="Freeform 2373"/>
              <p:cNvSpPr>
                <a:spLocks/>
              </p:cNvSpPr>
              <p:nvPr/>
            </p:nvSpPr>
            <p:spPr bwMode="auto">
              <a:xfrm>
                <a:off x="2179" y="1985"/>
                <a:ext cx="121" cy="144"/>
              </a:xfrm>
              <a:custGeom>
                <a:avLst/>
                <a:gdLst>
                  <a:gd name="T0" fmla="*/ 29 w 88"/>
                  <a:gd name="T1" fmla="*/ 105 h 105"/>
                  <a:gd name="T2" fmla="*/ 25 w 88"/>
                  <a:gd name="T3" fmla="*/ 102 h 105"/>
                  <a:gd name="T4" fmla="*/ 17 w 88"/>
                  <a:gd name="T5" fmla="*/ 90 h 105"/>
                  <a:gd name="T6" fmla="*/ 13 w 88"/>
                  <a:gd name="T7" fmla="*/ 83 h 105"/>
                  <a:gd name="T8" fmla="*/ 5 w 88"/>
                  <a:gd name="T9" fmla="*/ 80 h 105"/>
                  <a:gd name="T10" fmla="*/ 1 w 88"/>
                  <a:gd name="T11" fmla="*/ 77 h 105"/>
                  <a:gd name="T12" fmla="*/ 1 w 88"/>
                  <a:gd name="T13" fmla="*/ 71 h 105"/>
                  <a:gd name="T14" fmla="*/ 6 w 88"/>
                  <a:gd name="T15" fmla="*/ 56 h 105"/>
                  <a:gd name="T16" fmla="*/ 10 w 88"/>
                  <a:gd name="T17" fmla="*/ 41 h 105"/>
                  <a:gd name="T18" fmla="*/ 11 w 88"/>
                  <a:gd name="T19" fmla="*/ 19 h 105"/>
                  <a:gd name="T20" fmla="*/ 8 w 88"/>
                  <a:gd name="T21" fmla="*/ 9 h 105"/>
                  <a:gd name="T22" fmla="*/ 8 w 88"/>
                  <a:gd name="T23" fmla="*/ 2 h 105"/>
                  <a:gd name="T24" fmla="*/ 14 w 88"/>
                  <a:gd name="T25" fmla="*/ 2 h 105"/>
                  <a:gd name="T26" fmla="*/ 19 w 88"/>
                  <a:gd name="T27" fmla="*/ 2 h 105"/>
                  <a:gd name="T28" fmla="*/ 44 w 88"/>
                  <a:gd name="T29" fmla="*/ 0 h 105"/>
                  <a:gd name="T30" fmla="*/ 48 w 88"/>
                  <a:gd name="T31" fmla="*/ 4 h 105"/>
                  <a:gd name="T32" fmla="*/ 52 w 88"/>
                  <a:gd name="T33" fmla="*/ 6 h 105"/>
                  <a:gd name="T34" fmla="*/ 55 w 88"/>
                  <a:gd name="T35" fmla="*/ 9 h 105"/>
                  <a:gd name="T36" fmla="*/ 61 w 88"/>
                  <a:gd name="T37" fmla="*/ 12 h 105"/>
                  <a:gd name="T38" fmla="*/ 70 w 88"/>
                  <a:gd name="T39" fmla="*/ 12 h 105"/>
                  <a:gd name="T40" fmla="*/ 78 w 88"/>
                  <a:gd name="T41" fmla="*/ 15 h 105"/>
                  <a:gd name="T42" fmla="*/ 84 w 88"/>
                  <a:gd name="T43" fmla="*/ 22 h 105"/>
                  <a:gd name="T44" fmla="*/ 88 w 88"/>
                  <a:gd name="T45" fmla="*/ 28 h 105"/>
                  <a:gd name="T46" fmla="*/ 86 w 88"/>
                  <a:gd name="T47" fmla="*/ 31 h 105"/>
                  <a:gd name="T48" fmla="*/ 85 w 88"/>
                  <a:gd name="T49" fmla="*/ 31 h 105"/>
                  <a:gd name="T50" fmla="*/ 80 w 88"/>
                  <a:gd name="T51" fmla="*/ 33 h 105"/>
                  <a:gd name="T52" fmla="*/ 74 w 88"/>
                  <a:gd name="T53" fmla="*/ 38 h 105"/>
                  <a:gd name="T54" fmla="*/ 48 w 88"/>
                  <a:gd name="T55" fmla="*/ 70 h 105"/>
                  <a:gd name="T56" fmla="*/ 46 w 88"/>
                  <a:gd name="T57" fmla="*/ 80 h 105"/>
                  <a:gd name="T58" fmla="*/ 46 w 88"/>
                  <a:gd name="T59" fmla="*/ 91 h 105"/>
                  <a:gd name="T60" fmla="*/ 43 w 88"/>
                  <a:gd name="T61" fmla="*/ 93 h 105"/>
                  <a:gd name="T62" fmla="*/ 39 w 88"/>
                  <a:gd name="T63" fmla="*/ 94 h 105"/>
                  <a:gd name="T64" fmla="*/ 39 w 88"/>
                  <a:gd name="T65" fmla="*/ 94 h 105"/>
                  <a:gd name="T66" fmla="*/ 31 w 88"/>
                  <a:gd name="T67" fmla="*/ 101 h 105"/>
                  <a:gd name="T68" fmla="*/ 29 w 88"/>
                  <a:gd name="T6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05">
                    <a:moveTo>
                      <a:pt x="29" y="105"/>
                    </a:moveTo>
                    <a:cubicBezTo>
                      <a:pt x="28" y="105"/>
                      <a:pt x="26" y="104"/>
                      <a:pt x="25" y="102"/>
                    </a:cubicBezTo>
                    <a:cubicBezTo>
                      <a:pt x="21" y="98"/>
                      <a:pt x="18" y="94"/>
                      <a:pt x="17" y="90"/>
                    </a:cubicBezTo>
                    <a:cubicBezTo>
                      <a:pt x="17" y="87"/>
                      <a:pt x="15" y="85"/>
                      <a:pt x="13" y="83"/>
                    </a:cubicBezTo>
                    <a:cubicBezTo>
                      <a:pt x="5" y="80"/>
                      <a:pt x="5" y="80"/>
                      <a:pt x="5" y="80"/>
                    </a:cubicBezTo>
                    <a:cubicBezTo>
                      <a:pt x="1" y="77"/>
                      <a:pt x="1" y="77"/>
                      <a:pt x="1" y="77"/>
                    </a:cubicBezTo>
                    <a:cubicBezTo>
                      <a:pt x="0" y="76"/>
                      <a:pt x="0" y="74"/>
                      <a:pt x="1" y="71"/>
                    </a:cubicBezTo>
                    <a:cubicBezTo>
                      <a:pt x="4" y="68"/>
                      <a:pt x="5" y="63"/>
                      <a:pt x="6" y="56"/>
                    </a:cubicBezTo>
                    <a:cubicBezTo>
                      <a:pt x="6" y="50"/>
                      <a:pt x="8" y="45"/>
                      <a:pt x="10" y="41"/>
                    </a:cubicBezTo>
                    <a:cubicBezTo>
                      <a:pt x="14" y="35"/>
                      <a:pt x="15" y="27"/>
                      <a:pt x="11" y="19"/>
                    </a:cubicBezTo>
                    <a:cubicBezTo>
                      <a:pt x="8" y="9"/>
                      <a:pt x="8" y="9"/>
                      <a:pt x="8" y="9"/>
                    </a:cubicBezTo>
                    <a:cubicBezTo>
                      <a:pt x="8" y="7"/>
                      <a:pt x="8" y="4"/>
                      <a:pt x="8" y="2"/>
                    </a:cubicBezTo>
                    <a:cubicBezTo>
                      <a:pt x="14" y="2"/>
                      <a:pt x="14" y="2"/>
                      <a:pt x="14" y="2"/>
                    </a:cubicBezTo>
                    <a:cubicBezTo>
                      <a:pt x="19" y="2"/>
                      <a:pt x="19" y="2"/>
                      <a:pt x="19" y="2"/>
                    </a:cubicBezTo>
                    <a:cubicBezTo>
                      <a:pt x="44" y="0"/>
                      <a:pt x="44" y="0"/>
                      <a:pt x="44" y="0"/>
                    </a:cubicBezTo>
                    <a:cubicBezTo>
                      <a:pt x="48" y="4"/>
                      <a:pt x="48" y="4"/>
                      <a:pt x="48" y="4"/>
                    </a:cubicBezTo>
                    <a:cubicBezTo>
                      <a:pt x="50" y="5"/>
                      <a:pt x="51" y="5"/>
                      <a:pt x="52" y="6"/>
                    </a:cubicBezTo>
                    <a:cubicBezTo>
                      <a:pt x="53" y="7"/>
                      <a:pt x="54" y="8"/>
                      <a:pt x="55" y="9"/>
                    </a:cubicBezTo>
                    <a:cubicBezTo>
                      <a:pt x="58" y="11"/>
                      <a:pt x="60" y="12"/>
                      <a:pt x="61" y="12"/>
                    </a:cubicBezTo>
                    <a:cubicBezTo>
                      <a:pt x="70" y="12"/>
                      <a:pt x="70" y="12"/>
                      <a:pt x="70" y="12"/>
                    </a:cubicBezTo>
                    <a:cubicBezTo>
                      <a:pt x="73" y="12"/>
                      <a:pt x="76" y="13"/>
                      <a:pt x="78" y="15"/>
                    </a:cubicBezTo>
                    <a:cubicBezTo>
                      <a:pt x="84" y="22"/>
                      <a:pt x="84" y="22"/>
                      <a:pt x="84" y="22"/>
                    </a:cubicBezTo>
                    <a:cubicBezTo>
                      <a:pt x="87" y="24"/>
                      <a:pt x="88" y="26"/>
                      <a:pt x="88" y="28"/>
                    </a:cubicBezTo>
                    <a:cubicBezTo>
                      <a:pt x="88" y="29"/>
                      <a:pt x="88" y="29"/>
                      <a:pt x="86" y="31"/>
                    </a:cubicBezTo>
                    <a:cubicBezTo>
                      <a:pt x="85" y="31"/>
                      <a:pt x="85" y="31"/>
                      <a:pt x="85" y="31"/>
                    </a:cubicBezTo>
                    <a:cubicBezTo>
                      <a:pt x="83" y="32"/>
                      <a:pt x="81" y="32"/>
                      <a:pt x="80" y="33"/>
                    </a:cubicBezTo>
                    <a:cubicBezTo>
                      <a:pt x="74" y="38"/>
                      <a:pt x="74" y="38"/>
                      <a:pt x="74" y="38"/>
                    </a:cubicBezTo>
                    <a:cubicBezTo>
                      <a:pt x="48" y="70"/>
                      <a:pt x="48" y="70"/>
                      <a:pt x="48" y="70"/>
                    </a:cubicBezTo>
                    <a:cubicBezTo>
                      <a:pt x="46" y="71"/>
                      <a:pt x="46" y="74"/>
                      <a:pt x="46" y="80"/>
                    </a:cubicBezTo>
                    <a:cubicBezTo>
                      <a:pt x="47" y="86"/>
                      <a:pt x="46" y="89"/>
                      <a:pt x="46" y="91"/>
                    </a:cubicBezTo>
                    <a:cubicBezTo>
                      <a:pt x="45" y="92"/>
                      <a:pt x="44" y="93"/>
                      <a:pt x="43" y="93"/>
                    </a:cubicBezTo>
                    <a:cubicBezTo>
                      <a:pt x="39" y="94"/>
                      <a:pt x="39" y="94"/>
                      <a:pt x="39" y="94"/>
                    </a:cubicBezTo>
                    <a:cubicBezTo>
                      <a:pt x="39" y="94"/>
                      <a:pt x="39" y="94"/>
                      <a:pt x="39" y="94"/>
                    </a:cubicBezTo>
                    <a:cubicBezTo>
                      <a:pt x="35" y="94"/>
                      <a:pt x="32" y="96"/>
                      <a:pt x="31" y="101"/>
                    </a:cubicBezTo>
                    <a:cubicBezTo>
                      <a:pt x="31" y="103"/>
                      <a:pt x="30" y="105"/>
                      <a:pt x="29" y="10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8" name="Freeform 2374"/>
              <p:cNvSpPr>
                <a:spLocks noEditPoints="1"/>
              </p:cNvSpPr>
              <p:nvPr/>
            </p:nvSpPr>
            <p:spPr bwMode="auto">
              <a:xfrm>
                <a:off x="2178" y="1983"/>
                <a:ext cx="124" cy="148"/>
              </a:xfrm>
              <a:custGeom>
                <a:avLst/>
                <a:gdLst>
                  <a:gd name="T0" fmla="*/ 50 w 90"/>
                  <a:gd name="T1" fmla="*/ 4 h 107"/>
                  <a:gd name="T2" fmla="*/ 62 w 90"/>
                  <a:gd name="T3" fmla="*/ 12 h 107"/>
                  <a:gd name="T4" fmla="*/ 79 w 90"/>
                  <a:gd name="T5" fmla="*/ 16 h 107"/>
                  <a:gd name="T6" fmla="*/ 90 w 90"/>
                  <a:gd name="T7" fmla="*/ 29 h 107"/>
                  <a:gd name="T8" fmla="*/ 81 w 90"/>
                  <a:gd name="T9" fmla="*/ 35 h 107"/>
                  <a:gd name="T10" fmla="*/ 49 w 90"/>
                  <a:gd name="T11" fmla="*/ 71 h 107"/>
                  <a:gd name="T12" fmla="*/ 47 w 90"/>
                  <a:gd name="T13" fmla="*/ 92 h 107"/>
                  <a:gd name="T14" fmla="*/ 40 w 90"/>
                  <a:gd name="T15" fmla="*/ 95 h 107"/>
                  <a:gd name="T16" fmla="*/ 30 w 90"/>
                  <a:gd name="T17" fmla="*/ 107 h 107"/>
                  <a:gd name="T18" fmla="*/ 18 w 90"/>
                  <a:gd name="T19" fmla="*/ 91 h 107"/>
                  <a:gd name="T20" fmla="*/ 6 w 90"/>
                  <a:gd name="T21" fmla="*/ 82 h 107"/>
                  <a:gd name="T22" fmla="*/ 2 w 90"/>
                  <a:gd name="T23" fmla="*/ 72 h 107"/>
                  <a:gd name="T24" fmla="*/ 10 w 90"/>
                  <a:gd name="T25" fmla="*/ 42 h 107"/>
                  <a:gd name="T26" fmla="*/ 9 w 90"/>
                  <a:gd name="T27" fmla="*/ 11 h 107"/>
                  <a:gd name="T28" fmla="*/ 15 w 90"/>
                  <a:gd name="T29" fmla="*/ 2 h 107"/>
                  <a:gd name="T30" fmla="*/ 45 w 90"/>
                  <a:gd name="T31" fmla="*/ 0 h 107"/>
                  <a:gd name="T32" fmla="*/ 21 w 90"/>
                  <a:gd name="T33" fmla="*/ 3 h 107"/>
                  <a:gd name="T34" fmla="*/ 10 w 90"/>
                  <a:gd name="T35" fmla="*/ 4 h 107"/>
                  <a:gd name="T36" fmla="*/ 13 w 90"/>
                  <a:gd name="T37" fmla="*/ 20 h 107"/>
                  <a:gd name="T38" fmla="*/ 7 w 90"/>
                  <a:gd name="T39" fmla="*/ 57 h 107"/>
                  <a:gd name="T40" fmla="*/ 2 w 90"/>
                  <a:gd name="T41" fmla="*/ 78 h 107"/>
                  <a:gd name="T42" fmla="*/ 14 w 90"/>
                  <a:gd name="T43" fmla="*/ 83 h 107"/>
                  <a:gd name="T44" fmla="*/ 14 w 90"/>
                  <a:gd name="T45" fmla="*/ 84 h 107"/>
                  <a:gd name="T46" fmla="*/ 26 w 90"/>
                  <a:gd name="T47" fmla="*/ 102 h 107"/>
                  <a:gd name="T48" fmla="*/ 26 w 90"/>
                  <a:gd name="T49" fmla="*/ 103 h 107"/>
                  <a:gd name="T50" fmla="*/ 32 w 90"/>
                  <a:gd name="T51" fmla="*/ 102 h 107"/>
                  <a:gd name="T52" fmla="*/ 44 w 90"/>
                  <a:gd name="T53" fmla="*/ 93 h 107"/>
                  <a:gd name="T54" fmla="*/ 46 w 90"/>
                  <a:gd name="T55" fmla="*/ 81 h 107"/>
                  <a:gd name="T56" fmla="*/ 75 w 90"/>
                  <a:gd name="T57" fmla="*/ 38 h 107"/>
                  <a:gd name="T58" fmla="*/ 75 w 90"/>
                  <a:gd name="T59" fmla="*/ 38 h 107"/>
                  <a:gd name="T60" fmla="*/ 86 w 90"/>
                  <a:gd name="T61" fmla="*/ 31 h 107"/>
                  <a:gd name="T62" fmla="*/ 89 w 90"/>
                  <a:gd name="T63" fmla="*/ 29 h 107"/>
                  <a:gd name="T64" fmla="*/ 85 w 90"/>
                  <a:gd name="T65" fmla="*/ 23 h 107"/>
                  <a:gd name="T66" fmla="*/ 78 w 90"/>
                  <a:gd name="T67" fmla="*/ 16 h 107"/>
                  <a:gd name="T68" fmla="*/ 62 w 90"/>
                  <a:gd name="T69" fmla="*/ 14 h 107"/>
                  <a:gd name="T70" fmla="*/ 52 w 90"/>
                  <a:gd name="T71" fmla="*/ 8 h 107"/>
                  <a:gd name="T72" fmla="*/ 45 w 90"/>
                  <a:gd name="T73"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107">
                    <a:moveTo>
                      <a:pt x="45" y="0"/>
                    </a:moveTo>
                    <a:cubicBezTo>
                      <a:pt x="50" y="4"/>
                      <a:pt x="50" y="4"/>
                      <a:pt x="50" y="4"/>
                    </a:cubicBezTo>
                    <a:cubicBezTo>
                      <a:pt x="53" y="6"/>
                      <a:pt x="54" y="8"/>
                      <a:pt x="56" y="9"/>
                    </a:cubicBezTo>
                    <a:cubicBezTo>
                      <a:pt x="59" y="11"/>
                      <a:pt x="61" y="12"/>
                      <a:pt x="62" y="12"/>
                    </a:cubicBezTo>
                    <a:cubicBezTo>
                      <a:pt x="71" y="12"/>
                      <a:pt x="71" y="12"/>
                      <a:pt x="71" y="12"/>
                    </a:cubicBezTo>
                    <a:cubicBezTo>
                      <a:pt x="74" y="12"/>
                      <a:pt x="78" y="13"/>
                      <a:pt x="79" y="16"/>
                    </a:cubicBezTo>
                    <a:cubicBezTo>
                      <a:pt x="86" y="22"/>
                      <a:pt x="86" y="22"/>
                      <a:pt x="86" y="22"/>
                    </a:cubicBezTo>
                    <a:cubicBezTo>
                      <a:pt x="88" y="25"/>
                      <a:pt x="90" y="27"/>
                      <a:pt x="90" y="29"/>
                    </a:cubicBezTo>
                    <a:cubicBezTo>
                      <a:pt x="90" y="30"/>
                      <a:pt x="89" y="31"/>
                      <a:pt x="88" y="32"/>
                    </a:cubicBezTo>
                    <a:cubicBezTo>
                      <a:pt x="85" y="33"/>
                      <a:pt x="83" y="34"/>
                      <a:pt x="81" y="35"/>
                    </a:cubicBezTo>
                    <a:cubicBezTo>
                      <a:pt x="76" y="39"/>
                      <a:pt x="76" y="39"/>
                      <a:pt x="76" y="39"/>
                    </a:cubicBezTo>
                    <a:cubicBezTo>
                      <a:pt x="49" y="71"/>
                      <a:pt x="49" y="71"/>
                      <a:pt x="49" y="71"/>
                    </a:cubicBezTo>
                    <a:cubicBezTo>
                      <a:pt x="48" y="72"/>
                      <a:pt x="47" y="76"/>
                      <a:pt x="48" y="81"/>
                    </a:cubicBezTo>
                    <a:cubicBezTo>
                      <a:pt x="48" y="86"/>
                      <a:pt x="48" y="90"/>
                      <a:pt x="47" y="92"/>
                    </a:cubicBezTo>
                    <a:cubicBezTo>
                      <a:pt x="47" y="94"/>
                      <a:pt x="46" y="94"/>
                      <a:pt x="44" y="95"/>
                    </a:cubicBezTo>
                    <a:cubicBezTo>
                      <a:pt x="40" y="95"/>
                      <a:pt x="40" y="95"/>
                      <a:pt x="40" y="95"/>
                    </a:cubicBezTo>
                    <a:cubicBezTo>
                      <a:pt x="36" y="95"/>
                      <a:pt x="34" y="98"/>
                      <a:pt x="33" y="102"/>
                    </a:cubicBezTo>
                    <a:cubicBezTo>
                      <a:pt x="32" y="105"/>
                      <a:pt x="31" y="107"/>
                      <a:pt x="30" y="107"/>
                    </a:cubicBezTo>
                    <a:cubicBezTo>
                      <a:pt x="28" y="107"/>
                      <a:pt x="27" y="106"/>
                      <a:pt x="25" y="103"/>
                    </a:cubicBezTo>
                    <a:cubicBezTo>
                      <a:pt x="21" y="100"/>
                      <a:pt x="18" y="95"/>
                      <a:pt x="18" y="91"/>
                    </a:cubicBezTo>
                    <a:cubicBezTo>
                      <a:pt x="17" y="89"/>
                      <a:pt x="15" y="86"/>
                      <a:pt x="13" y="85"/>
                    </a:cubicBezTo>
                    <a:cubicBezTo>
                      <a:pt x="6" y="82"/>
                      <a:pt x="6" y="82"/>
                      <a:pt x="6" y="82"/>
                    </a:cubicBezTo>
                    <a:cubicBezTo>
                      <a:pt x="1" y="79"/>
                      <a:pt x="1" y="79"/>
                      <a:pt x="1" y="79"/>
                    </a:cubicBezTo>
                    <a:cubicBezTo>
                      <a:pt x="0" y="77"/>
                      <a:pt x="0" y="75"/>
                      <a:pt x="2" y="72"/>
                    </a:cubicBezTo>
                    <a:cubicBezTo>
                      <a:pt x="4" y="68"/>
                      <a:pt x="5" y="64"/>
                      <a:pt x="6" y="57"/>
                    </a:cubicBezTo>
                    <a:cubicBezTo>
                      <a:pt x="7" y="50"/>
                      <a:pt x="8" y="45"/>
                      <a:pt x="10" y="42"/>
                    </a:cubicBezTo>
                    <a:cubicBezTo>
                      <a:pt x="15" y="36"/>
                      <a:pt x="15" y="28"/>
                      <a:pt x="12" y="20"/>
                    </a:cubicBezTo>
                    <a:cubicBezTo>
                      <a:pt x="9" y="11"/>
                      <a:pt x="9" y="11"/>
                      <a:pt x="9" y="11"/>
                    </a:cubicBezTo>
                    <a:cubicBezTo>
                      <a:pt x="8" y="8"/>
                      <a:pt x="8" y="5"/>
                      <a:pt x="9" y="3"/>
                    </a:cubicBezTo>
                    <a:cubicBezTo>
                      <a:pt x="15" y="2"/>
                      <a:pt x="15" y="2"/>
                      <a:pt x="15" y="2"/>
                    </a:cubicBezTo>
                    <a:cubicBezTo>
                      <a:pt x="20" y="2"/>
                      <a:pt x="20" y="2"/>
                      <a:pt x="20" y="2"/>
                    </a:cubicBezTo>
                    <a:cubicBezTo>
                      <a:pt x="45" y="0"/>
                      <a:pt x="45" y="0"/>
                      <a:pt x="45" y="0"/>
                    </a:cubicBezTo>
                    <a:moveTo>
                      <a:pt x="45" y="2"/>
                    </a:moveTo>
                    <a:cubicBezTo>
                      <a:pt x="21" y="3"/>
                      <a:pt x="21" y="3"/>
                      <a:pt x="21" y="3"/>
                    </a:cubicBezTo>
                    <a:cubicBezTo>
                      <a:pt x="15" y="3"/>
                      <a:pt x="15" y="3"/>
                      <a:pt x="15" y="3"/>
                    </a:cubicBezTo>
                    <a:cubicBezTo>
                      <a:pt x="10" y="4"/>
                      <a:pt x="10" y="4"/>
                      <a:pt x="10" y="4"/>
                    </a:cubicBezTo>
                    <a:cubicBezTo>
                      <a:pt x="9" y="6"/>
                      <a:pt x="10" y="8"/>
                      <a:pt x="10" y="10"/>
                    </a:cubicBezTo>
                    <a:cubicBezTo>
                      <a:pt x="13" y="20"/>
                      <a:pt x="13" y="20"/>
                      <a:pt x="13" y="20"/>
                    </a:cubicBezTo>
                    <a:cubicBezTo>
                      <a:pt x="16" y="28"/>
                      <a:pt x="16" y="36"/>
                      <a:pt x="12" y="43"/>
                    </a:cubicBezTo>
                    <a:cubicBezTo>
                      <a:pt x="9" y="46"/>
                      <a:pt x="8" y="51"/>
                      <a:pt x="7" y="57"/>
                    </a:cubicBezTo>
                    <a:cubicBezTo>
                      <a:pt x="7" y="64"/>
                      <a:pt x="5" y="69"/>
                      <a:pt x="3" y="73"/>
                    </a:cubicBezTo>
                    <a:cubicBezTo>
                      <a:pt x="2" y="76"/>
                      <a:pt x="2" y="77"/>
                      <a:pt x="2" y="78"/>
                    </a:cubicBezTo>
                    <a:cubicBezTo>
                      <a:pt x="7" y="80"/>
                      <a:pt x="7" y="80"/>
                      <a:pt x="7" y="80"/>
                    </a:cubicBezTo>
                    <a:cubicBezTo>
                      <a:pt x="14" y="83"/>
                      <a:pt x="14" y="83"/>
                      <a:pt x="14" y="83"/>
                    </a:cubicBezTo>
                    <a:cubicBezTo>
                      <a:pt x="14" y="83"/>
                      <a:pt x="14" y="83"/>
                      <a:pt x="14" y="83"/>
                    </a:cubicBezTo>
                    <a:cubicBezTo>
                      <a:pt x="14" y="84"/>
                      <a:pt x="14" y="84"/>
                      <a:pt x="14" y="84"/>
                    </a:cubicBezTo>
                    <a:cubicBezTo>
                      <a:pt x="16" y="85"/>
                      <a:pt x="18" y="88"/>
                      <a:pt x="19" y="91"/>
                    </a:cubicBezTo>
                    <a:cubicBezTo>
                      <a:pt x="20" y="95"/>
                      <a:pt x="22" y="99"/>
                      <a:pt x="26" y="102"/>
                    </a:cubicBezTo>
                    <a:cubicBezTo>
                      <a:pt x="26" y="102"/>
                      <a:pt x="26" y="102"/>
                      <a:pt x="26" y="102"/>
                    </a:cubicBezTo>
                    <a:cubicBezTo>
                      <a:pt x="26" y="103"/>
                      <a:pt x="26" y="103"/>
                      <a:pt x="26" y="103"/>
                    </a:cubicBezTo>
                    <a:cubicBezTo>
                      <a:pt x="28" y="105"/>
                      <a:pt x="29" y="105"/>
                      <a:pt x="30" y="105"/>
                    </a:cubicBezTo>
                    <a:cubicBezTo>
                      <a:pt x="30" y="105"/>
                      <a:pt x="31" y="104"/>
                      <a:pt x="32" y="102"/>
                    </a:cubicBezTo>
                    <a:cubicBezTo>
                      <a:pt x="33" y="97"/>
                      <a:pt x="36" y="94"/>
                      <a:pt x="40" y="94"/>
                    </a:cubicBezTo>
                    <a:cubicBezTo>
                      <a:pt x="44" y="93"/>
                      <a:pt x="44" y="93"/>
                      <a:pt x="44" y="93"/>
                    </a:cubicBezTo>
                    <a:cubicBezTo>
                      <a:pt x="45" y="93"/>
                      <a:pt x="46" y="93"/>
                      <a:pt x="46" y="91"/>
                    </a:cubicBezTo>
                    <a:cubicBezTo>
                      <a:pt x="47" y="90"/>
                      <a:pt x="47" y="86"/>
                      <a:pt x="46" y="81"/>
                    </a:cubicBezTo>
                    <a:cubicBezTo>
                      <a:pt x="46" y="75"/>
                      <a:pt x="47" y="72"/>
                      <a:pt x="48" y="70"/>
                    </a:cubicBezTo>
                    <a:cubicBezTo>
                      <a:pt x="75" y="38"/>
                      <a:pt x="75" y="38"/>
                      <a:pt x="75" y="38"/>
                    </a:cubicBezTo>
                    <a:cubicBezTo>
                      <a:pt x="75" y="38"/>
                      <a:pt x="75" y="38"/>
                      <a:pt x="75" y="38"/>
                    </a:cubicBezTo>
                    <a:cubicBezTo>
                      <a:pt x="75" y="38"/>
                      <a:pt x="75" y="38"/>
                      <a:pt x="75" y="38"/>
                    </a:cubicBezTo>
                    <a:cubicBezTo>
                      <a:pt x="81" y="34"/>
                      <a:pt x="81" y="34"/>
                      <a:pt x="81" y="34"/>
                    </a:cubicBezTo>
                    <a:cubicBezTo>
                      <a:pt x="82" y="33"/>
                      <a:pt x="84" y="32"/>
                      <a:pt x="86" y="31"/>
                    </a:cubicBezTo>
                    <a:cubicBezTo>
                      <a:pt x="87" y="31"/>
                      <a:pt x="87" y="31"/>
                      <a:pt x="87" y="31"/>
                    </a:cubicBezTo>
                    <a:cubicBezTo>
                      <a:pt x="88" y="30"/>
                      <a:pt x="89" y="29"/>
                      <a:pt x="89" y="29"/>
                    </a:cubicBezTo>
                    <a:cubicBezTo>
                      <a:pt x="88" y="28"/>
                      <a:pt x="87" y="26"/>
                      <a:pt x="85" y="23"/>
                    </a:cubicBezTo>
                    <a:cubicBezTo>
                      <a:pt x="85" y="23"/>
                      <a:pt x="85" y="23"/>
                      <a:pt x="85" y="23"/>
                    </a:cubicBezTo>
                    <a:cubicBezTo>
                      <a:pt x="85" y="23"/>
                      <a:pt x="85" y="23"/>
                      <a:pt x="85" y="23"/>
                    </a:cubicBezTo>
                    <a:cubicBezTo>
                      <a:pt x="78" y="16"/>
                      <a:pt x="78" y="16"/>
                      <a:pt x="78" y="16"/>
                    </a:cubicBezTo>
                    <a:cubicBezTo>
                      <a:pt x="77" y="15"/>
                      <a:pt x="74" y="14"/>
                      <a:pt x="71" y="14"/>
                    </a:cubicBezTo>
                    <a:cubicBezTo>
                      <a:pt x="62" y="14"/>
                      <a:pt x="62" y="14"/>
                      <a:pt x="62" y="14"/>
                    </a:cubicBezTo>
                    <a:cubicBezTo>
                      <a:pt x="61" y="14"/>
                      <a:pt x="58" y="12"/>
                      <a:pt x="55" y="10"/>
                    </a:cubicBezTo>
                    <a:cubicBezTo>
                      <a:pt x="54" y="9"/>
                      <a:pt x="53" y="9"/>
                      <a:pt x="52" y="8"/>
                    </a:cubicBezTo>
                    <a:cubicBezTo>
                      <a:pt x="51" y="7"/>
                      <a:pt x="50" y="6"/>
                      <a:pt x="49" y="5"/>
                    </a:cubicBezTo>
                    <a:cubicBezTo>
                      <a:pt x="45" y="2"/>
                      <a:pt x="45" y="2"/>
                      <a:pt x="45"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9" name="Freeform 2375"/>
              <p:cNvSpPr>
                <a:spLocks/>
              </p:cNvSpPr>
              <p:nvPr/>
            </p:nvSpPr>
            <p:spPr bwMode="auto">
              <a:xfrm>
                <a:off x="2266" y="2037"/>
                <a:ext cx="224" cy="182"/>
              </a:xfrm>
              <a:custGeom>
                <a:avLst/>
                <a:gdLst>
                  <a:gd name="T0" fmla="*/ 52 w 163"/>
                  <a:gd name="T1" fmla="*/ 131 h 132"/>
                  <a:gd name="T2" fmla="*/ 43 w 163"/>
                  <a:gd name="T3" fmla="*/ 120 h 132"/>
                  <a:gd name="T4" fmla="*/ 23 w 163"/>
                  <a:gd name="T5" fmla="*/ 110 h 132"/>
                  <a:gd name="T6" fmla="*/ 12 w 163"/>
                  <a:gd name="T7" fmla="*/ 97 h 132"/>
                  <a:gd name="T8" fmla="*/ 43 w 163"/>
                  <a:gd name="T9" fmla="*/ 93 h 132"/>
                  <a:gd name="T10" fmla="*/ 43 w 163"/>
                  <a:gd name="T11" fmla="*/ 77 h 132"/>
                  <a:gd name="T12" fmla="*/ 6 w 163"/>
                  <a:gd name="T13" fmla="*/ 72 h 132"/>
                  <a:gd name="T14" fmla="*/ 7 w 163"/>
                  <a:gd name="T15" fmla="*/ 67 h 132"/>
                  <a:gd name="T16" fmla="*/ 29 w 163"/>
                  <a:gd name="T17" fmla="*/ 59 h 132"/>
                  <a:gd name="T18" fmla="*/ 12 w 163"/>
                  <a:gd name="T19" fmla="*/ 51 h 132"/>
                  <a:gd name="T20" fmla="*/ 2 w 163"/>
                  <a:gd name="T21" fmla="*/ 30 h 132"/>
                  <a:gd name="T22" fmla="*/ 34 w 163"/>
                  <a:gd name="T23" fmla="*/ 4 h 132"/>
                  <a:gd name="T24" fmla="*/ 40 w 163"/>
                  <a:gd name="T25" fmla="*/ 4 h 132"/>
                  <a:gd name="T26" fmla="*/ 39 w 163"/>
                  <a:gd name="T27" fmla="*/ 21 h 132"/>
                  <a:gd name="T28" fmla="*/ 42 w 163"/>
                  <a:gd name="T29" fmla="*/ 23 h 132"/>
                  <a:gd name="T30" fmla="*/ 46 w 163"/>
                  <a:gd name="T31" fmla="*/ 21 h 132"/>
                  <a:gd name="T32" fmla="*/ 49 w 163"/>
                  <a:gd name="T33" fmla="*/ 20 h 132"/>
                  <a:gd name="T34" fmla="*/ 51 w 163"/>
                  <a:gd name="T35" fmla="*/ 16 h 132"/>
                  <a:gd name="T36" fmla="*/ 64 w 163"/>
                  <a:gd name="T37" fmla="*/ 19 h 132"/>
                  <a:gd name="T38" fmla="*/ 64 w 163"/>
                  <a:gd name="T39" fmla="*/ 30 h 132"/>
                  <a:gd name="T40" fmla="*/ 73 w 163"/>
                  <a:gd name="T41" fmla="*/ 26 h 132"/>
                  <a:gd name="T42" fmla="*/ 78 w 163"/>
                  <a:gd name="T43" fmla="*/ 25 h 132"/>
                  <a:gd name="T44" fmla="*/ 79 w 163"/>
                  <a:gd name="T45" fmla="*/ 25 h 132"/>
                  <a:gd name="T46" fmla="*/ 78 w 163"/>
                  <a:gd name="T47" fmla="*/ 18 h 132"/>
                  <a:gd name="T48" fmla="*/ 78 w 163"/>
                  <a:gd name="T49" fmla="*/ 12 h 132"/>
                  <a:gd name="T50" fmla="*/ 86 w 163"/>
                  <a:gd name="T51" fmla="*/ 16 h 132"/>
                  <a:gd name="T52" fmla="*/ 94 w 163"/>
                  <a:gd name="T53" fmla="*/ 42 h 132"/>
                  <a:gd name="T54" fmla="*/ 94 w 163"/>
                  <a:gd name="T55" fmla="*/ 43 h 132"/>
                  <a:gd name="T56" fmla="*/ 100 w 163"/>
                  <a:gd name="T57" fmla="*/ 48 h 132"/>
                  <a:gd name="T58" fmla="*/ 101 w 163"/>
                  <a:gd name="T59" fmla="*/ 49 h 132"/>
                  <a:gd name="T60" fmla="*/ 103 w 163"/>
                  <a:gd name="T61" fmla="*/ 36 h 132"/>
                  <a:gd name="T62" fmla="*/ 99 w 163"/>
                  <a:gd name="T63" fmla="*/ 19 h 132"/>
                  <a:gd name="T64" fmla="*/ 117 w 163"/>
                  <a:gd name="T65" fmla="*/ 10 h 132"/>
                  <a:gd name="T66" fmla="*/ 123 w 163"/>
                  <a:gd name="T67" fmla="*/ 28 h 132"/>
                  <a:gd name="T68" fmla="*/ 130 w 163"/>
                  <a:gd name="T69" fmla="*/ 66 h 132"/>
                  <a:gd name="T70" fmla="*/ 155 w 163"/>
                  <a:gd name="T71" fmla="*/ 89 h 132"/>
                  <a:gd name="T72" fmla="*/ 163 w 163"/>
                  <a:gd name="T73" fmla="*/ 105 h 132"/>
                  <a:gd name="T74" fmla="*/ 150 w 163"/>
                  <a:gd name="T75" fmla="*/ 102 h 132"/>
                  <a:gd name="T76" fmla="*/ 140 w 163"/>
                  <a:gd name="T77" fmla="*/ 104 h 132"/>
                  <a:gd name="T78" fmla="*/ 142 w 163"/>
                  <a:gd name="T79" fmla="*/ 112 h 132"/>
                  <a:gd name="T80" fmla="*/ 142 w 163"/>
                  <a:gd name="T81" fmla="*/ 112 h 132"/>
                  <a:gd name="T82" fmla="*/ 152 w 163"/>
                  <a:gd name="T83" fmla="*/ 112 h 132"/>
                  <a:gd name="T84" fmla="*/ 150 w 163"/>
                  <a:gd name="T85" fmla="*/ 121 h 132"/>
                  <a:gd name="T86" fmla="*/ 138 w 163"/>
                  <a:gd name="T87" fmla="*/ 126 h 132"/>
                  <a:gd name="T88" fmla="*/ 113 w 163"/>
                  <a:gd name="T89" fmla="*/ 113 h 132"/>
                  <a:gd name="T90" fmla="*/ 93 w 163"/>
                  <a:gd name="T91"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3" h="132">
                    <a:moveTo>
                      <a:pt x="66" y="132"/>
                    </a:moveTo>
                    <a:cubicBezTo>
                      <a:pt x="52" y="131"/>
                      <a:pt x="52" y="131"/>
                      <a:pt x="52" y="131"/>
                    </a:cubicBezTo>
                    <a:cubicBezTo>
                      <a:pt x="47" y="127"/>
                      <a:pt x="47" y="127"/>
                      <a:pt x="47" y="127"/>
                    </a:cubicBezTo>
                    <a:cubicBezTo>
                      <a:pt x="43" y="120"/>
                      <a:pt x="43" y="120"/>
                      <a:pt x="43" y="120"/>
                    </a:cubicBezTo>
                    <a:cubicBezTo>
                      <a:pt x="40" y="117"/>
                      <a:pt x="36" y="116"/>
                      <a:pt x="31" y="114"/>
                    </a:cubicBezTo>
                    <a:cubicBezTo>
                      <a:pt x="23" y="110"/>
                      <a:pt x="23" y="110"/>
                      <a:pt x="23" y="110"/>
                    </a:cubicBezTo>
                    <a:cubicBezTo>
                      <a:pt x="14" y="103"/>
                      <a:pt x="14" y="103"/>
                      <a:pt x="14" y="103"/>
                    </a:cubicBezTo>
                    <a:cubicBezTo>
                      <a:pt x="13" y="101"/>
                      <a:pt x="12" y="99"/>
                      <a:pt x="12" y="97"/>
                    </a:cubicBezTo>
                    <a:cubicBezTo>
                      <a:pt x="12" y="96"/>
                      <a:pt x="13" y="94"/>
                      <a:pt x="20" y="94"/>
                    </a:cubicBezTo>
                    <a:cubicBezTo>
                      <a:pt x="43" y="93"/>
                      <a:pt x="43" y="93"/>
                      <a:pt x="43" y="93"/>
                    </a:cubicBezTo>
                    <a:cubicBezTo>
                      <a:pt x="56" y="92"/>
                      <a:pt x="63" y="91"/>
                      <a:pt x="64" y="88"/>
                    </a:cubicBezTo>
                    <a:cubicBezTo>
                      <a:pt x="64" y="83"/>
                      <a:pt x="57" y="79"/>
                      <a:pt x="43" y="77"/>
                    </a:cubicBezTo>
                    <a:cubicBezTo>
                      <a:pt x="16" y="75"/>
                      <a:pt x="16" y="75"/>
                      <a:pt x="16" y="75"/>
                    </a:cubicBezTo>
                    <a:cubicBezTo>
                      <a:pt x="13" y="75"/>
                      <a:pt x="9" y="74"/>
                      <a:pt x="6" y="72"/>
                    </a:cubicBezTo>
                    <a:cubicBezTo>
                      <a:pt x="4" y="72"/>
                      <a:pt x="3" y="71"/>
                      <a:pt x="3" y="70"/>
                    </a:cubicBezTo>
                    <a:cubicBezTo>
                      <a:pt x="3" y="69"/>
                      <a:pt x="5" y="68"/>
                      <a:pt x="7" y="67"/>
                    </a:cubicBezTo>
                    <a:cubicBezTo>
                      <a:pt x="27" y="61"/>
                      <a:pt x="27" y="61"/>
                      <a:pt x="27" y="61"/>
                    </a:cubicBezTo>
                    <a:cubicBezTo>
                      <a:pt x="29" y="60"/>
                      <a:pt x="29" y="59"/>
                      <a:pt x="29" y="59"/>
                    </a:cubicBezTo>
                    <a:cubicBezTo>
                      <a:pt x="29" y="58"/>
                      <a:pt x="29" y="57"/>
                      <a:pt x="28" y="57"/>
                    </a:cubicBezTo>
                    <a:cubicBezTo>
                      <a:pt x="12" y="51"/>
                      <a:pt x="12" y="51"/>
                      <a:pt x="12" y="51"/>
                    </a:cubicBezTo>
                    <a:cubicBezTo>
                      <a:pt x="8" y="51"/>
                      <a:pt x="7" y="49"/>
                      <a:pt x="6" y="48"/>
                    </a:cubicBezTo>
                    <a:cubicBezTo>
                      <a:pt x="1" y="43"/>
                      <a:pt x="0" y="38"/>
                      <a:pt x="2" y="30"/>
                    </a:cubicBezTo>
                    <a:cubicBezTo>
                      <a:pt x="5" y="25"/>
                      <a:pt x="9" y="19"/>
                      <a:pt x="17" y="14"/>
                    </a:cubicBezTo>
                    <a:cubicBezTo>
                      <a:pt x="23" y="9"/>
                      <a:pt x="29" y="6"/>
                      <a:pt x="34" y="4"/>
                    </a:cubicBezTo>
                    <a:cubicBezTo>
                      <a:pt x="36" y="4"/>
                      <a:pt x="37" y="3"/>
                      <a:pt x="38" y="3"/>
                    </a:cubicBezTo>
                    <a:cubicBezTo>
                      <a:pt x="39" y="3"/>
                      <a:pt x="40" y="4"/>
                      <a:pt x="40" y="4"/>
                    </a:cubicBezTo>
                    <a:cubicBezTo>
                      <a:pt x="41" y="5"/>
                      <a:pt x="41" y="6"/>
                      <a:pt x="41" y="7"/>
                    </a:cubicBezTo>
                    <a:cubicBezTo>
                      <a:pt x="38" y="14"/>
                      <a:pt x="38" y="18"/>
                      <a:pt x="39" y="21"/>
                    </a:cubicBezTo>
                    <a:cubicBezTo>
                      <a:pt x="40" y="22"/>
                      <a:pt x="41" y="22"/>
                      <a:pt x="42" y="23"/>
                    </a:cubicBezTo>
                    <a:cubicBezTo>
                      <a:pt x="42" y="23"/>
                      <a:pt x="42" y="23"/>
                      <a:pt x="42" y="23"/>
                    </a:cubicBezTo>
                    <a:cubicBezTo>
                      <a:pt x="42" y="23"/>
                      <a:pt x="42" y="23"/>
                      <a:pt x="42" y="23"/>
                    </a:cubicBezTo>
                    <a:cubicBezTo>
                      <a:pt x="46" y="21"/>
                      <a:pt x="46" y="21"/>
                      <a:pt x="46" y="21"/>
                    </a:cubicBezTo>
                    <a:cubicBezTo>
                      <a:pt x="49" y="20"/>
                      <a:pt x="49" y="20"/>
                      <a:pt x="49" y="20"/>
                    </a:cubicBezTo>
                    <a:cubicBezTo>
                      <a:pt x="49" y="20"/>
                      <a:pt x="49" y="20"/>
                      <a:pt x="49" y="20"/>
                    </a:cubicBezTo>
                    <a:cubicBezTo>
                      <a:pt x="49" y="20"/>
                      <a:pt x="49" y="20"/>
                      <a:pt x="49" y="20"/>
                    </a:cubicBezTo>
                    <a:cubicBezTo>
                      <a:pt x="51" y="16"/>
                      <a:pt x="51" y="16"/>
                      <a:pt x="51" y="16"/>
                    </a:cubicBezTo>
                    <a:cubicBezTo>
                      <a:pt x="55" y="14"/>
                      <a:pt x="55" y="14"/>
                      <a:pt x="55" y="14"/>
                    </a:cubicBezTo>
                    <a:cubicBezTo>
                      <a:pt x="62" y="17"/>
                      <a:pt x="64" y="19"/>
                      <a:pt x="64" y="19"/>
                    </a:cubicBezTo>
                    <a:cubicBezTo>
                      <a:pt x="64" y="26"/>
                      <a:pt x="64" y="26"/>
                      <a:pt x="64" y="26"/>
                    </a:cubicBezTo>
                    <a:cubicBezTo>
                      <a:pt x="64" y="30"/>
                      <a:pt x="64" y="30"/>
                      <a:pt x="64" y="30"/>
                    </a:cubicBezTo>
                    <a:cubicBezTo>
                      <a:pt x="65" y="31"/>
                      <a:pt x="65" y="31"/>
                      <a:pt x="66" y="31"/>
                    </a:cubicBezTo>
                    <a:cubicBezTo>
                      <a:pt x="68" y="31"/>
                      <a:pt x="71" y="29"/>
                      <a:pt x="73" y="26"/>
                    </a:cubicBezTo>
                    <a:cubicBezTo>
                      <a:pt x="76" y="25"/>
                      <a:pt x="76" y="25"/>
                      <a:pt x="76" y="25"/>
                    </a:cubicBezTo>
                    <a:cubicBezTo>
                      <a:pt x="78" y="25"/>
                      <a:pt x="78" y="25"/>
                      <a:pt x="78" y="25"/>
                    </a:cubicBezTo>
                    <a:cubicBezTo>
                      <a:pt x="78" y="25"/>
                      <a:pt x="78" y="25"/>
                      <a:pt x="78" y="25"/>
                    </a:cubicBezTo>
                    <a:cubicBezTo>
                      <a:pt x="79" y="25"/>
                      <a:pt x="79" y="25"/>
                      <a:pt x="79" y="25"/>
                    </a:cubicBezTo>
                    <a:cubicBezTo>
                      <a:pt x="79" y="25"/>
                      <a:pt x="80" y="24"/>
                      <a:pt x="80" y="23"/>
                    </a:cubicBezTo>
                    <a:cubicBezTo>
                      <a:pt x="80" y="22"/>
                      <a:pt x="80" y="20"/>
                      <a:pt x="78" y="18"/>
                    </a:cubicBezTo>
                    <a:cubicBezTo>
                      <a:pt x="76" y="14"/>
                      <a:pt x="77" y="13"/>
                      <a:pt x="77" y="12"/>
                    </a:cubicBezTo>
                    <a:cubicBezTo>
                      <a:pt x="77" y="12"/>
                      <a:pt x="77" y="12"/>
                      <a:pt x="78" y="12"/>
                    </a:cubicBezTo>
                    <a:cubicBezTo>
                      <a:pt x="78" y="12"/>
                      <a:pt x="78" y="12"/>
                      <a:pt x="78" y="12"/>
                    </a:cubicBezTo>
                    <a:cubicBezTo>
                      <a:pt x="80" y="12"/>
                      <a:pt x="83" y="14"/>
                      <a:pt x="86" y="16"/>
                    </a:cubicBezTo>
                    <a:cubicBezTo>
                      <a:pt x="88" y="19"/>
                      <a:pt x="89" y="23"/>
                      <a:pt x="90" y="28"/>
                    </a:cubicBezTo>
                    <a:cubicBezTo>
                      <a:pt x="94" y="42"/>
                      <a:pt x="94" y="42"/>
                      <a:pt x="94" y="42"/>
                    </a:cubicBezTo>
                    <a:cubicBezTo>
                      <a:pt x="94" y="43"/>
                      <a:pt x="94" y="43"/>
                      <a:pt x="94" y="43"/>
                    </a:cubicBezTo>
                    <a:cubicBezTo>
                      <a:pt x="94" y="43"/>
                      <a:pt x="94" y="43"/>
                      <a:pt x="94" y="43"/>
                    </a:cubicBezTo>
                    <a:cubicBezTo>
                      <a:pt x="100" y="48"/>
                      <a:pt x="100" y="48"/>
                      <a:pt x="100" y="48"/>
                    </a:cubicBezTo>
                    <a:cubicBezTo>
                      <a:pt x="100" y="48"/>
                      <a:pt x="100" y="48"/>
                      <a:pt x="100" y="48"/>
                    </a:cubicBezTo>
                    <a:cubicBezTo>
                      <a:pt x="100" y="48"/>
                      <a:pt x="100" y="48"/>
                      <a:pt x="100" y="48"/>
                    </a:cubicBezTo>
                    <a:cubicBezTo>
                      <a:pt x="100" y="49"/>
                      <a:pt x="100" y="49"/>
                      <a:pt x="101" y="49"/>
                    </a:cubicBezTo>
                    <a:cubicBezTo>
                      <a:pt x="102" y="49"/>
                      <a:pt x="104" y="48"/>
                      <a:pt x="104" y="42"/>
                    </a:cubicBezTo>
                    <a:cubicBezTo>
                      <a:pt x="104" y="40"/>
                      <a:pt x="103" y="38"/>
                      <a:pt x="103" y="36"/>
                    </a:cubicBezTo>
                    <a:cubicBezTo>
                      <a:pt x="102" y="34"/>
                      <a:pt x="102" y="33"/>
                      <a:pt x="102" y="31"/>
                    </a:cubicBezTo>
                    <a:cubicBezTo>
                      <a:pt x="99" y="19"/>
                      <a:pt x="99" y="19"/>
                      <a:pt x="99" y="19"/>
                    </a:cubicBezTo>
                    <a:cubicBezTo>
                      <a:pt x="96" y="8"/>
                      <a:pt x="96" y="2"/>
                      <a:pt x="99" y="0"/>
                    </a:cubicBezTo>
                    <a:cubicBezTo>
                      <a:pt x="117" y="10"/>
                      <a:pt x="117" y="10"/>
                      <a:pt x="117" y="10"/>
                    </a:cubicBezTo>
                    <a:cubicBezTo>
                      <a:pt x="119" y="11"/>
                      <a:pt x="120" y="13"/>
                      <a:pt x="122" y="16"/>
                    </a:cubicBezTo>
                    <a:cubicBezTo>
                      <a:pt x="123" y="19"/>
                      <a:pt x="123" y="23"/>
                      <a:pt x="123" y="28"/>
                    </a:cubicBezTo>
                    <a:cubicBezTo>
                      <a:pt x="127" y="46"/>
                      <a:pt x="127" y="46"/>
                      <a:pt x="127" y="46"/>
                    </a:cubicBezTo>
                    <a:cubicBezTo>
                      <a:pt x="129" y="55"/>
                      <a:pt x="130" y="62"/>
                      <a:pt x="130" y="66"/>
                    </a:cubicBezTo>
                    <a:cubicBezTo>
                      <a:pt x="130" y="71"/>
                      <a:pt x="133" y="76"/>
                      <a:pt x="140" y="81"/>
                    </a:cubicBezTo>
                    <a:cubicBezTo>
                      <a:pt x="155" y="89"/>
                      <a:pt x="155" y="89"/>
                      <a:pt x="155" y="89"/>
                    </a:cubicBezTo>
                    <a:cubicBezTo>
                      <a:pt x="160" y="97"/>
                      <a:pt x="160" y="97"/>
                      <a:pt x="160" y="97"/>
                    </a:cubicBezTo>
                    <a:cubicBezTo>
                      <a:pt x="162" y="101"/>
                      <a:pt x="163" y="103"/>
                      <a:pt x="163" y="105"/>
                    </a:cubicBezTo>
                    <a:cubicBezTo>
                      <a:pt x="159" y="105"/>
                      <a:pt x="159" y="105"/>
                      <a:pt x="159" y="105"/>
                    </a:cubicBezTo>
                    <a:cubicBezTo>
                      <a:pt x="150" y="102"/>
                      <a:pt x="150" y="102"/>
                      <a:pt x="150" y="102"/>
                    </a:cubicBezTo>
                    <a:cubicBezTo>
                      <a:pt x="148" y="102"/>
                      <a:pt x="147" y="102"/>
                      <a:pt x="146" y="102"/>
                    </a:cubicBezTo>
                    <a:cubicBezTo>
                      <a:pt x="143" y="102"/>
                      <a:pt x="141" y="103"/>
                      <a:pt x="140" y="104"/>
                    </a:cubicBezTo>
                    <a:cubicBezTo>
                      <a:pt x="139" y="105"/>
                      <a:pt x="139" y="107"/>
                      <a:pt x="139" y="109"/>
                    </a:cubicBezTo>
                    <a:cubicBezTo>
                      <a:pt x="142" y="112"/>
                      <a:pt x="142" y="112"/>
                      <a:pt x="142" y="112"/>
                    </a:cubicBezTo>
                    <a:cubicBezTo>
                      <a:pt x="142" y="112"/>
                      <a:pt x="142" y="112"/>
                      <a:pt x="142" y="112"/>
                    </a:cubicBezTo>
                    <a:cubicBezTo>
                      <a:pt x="142" y="112"/>
                      <a:pt x="142" y="112"/>
                      <a:pt x="142" y="112"/>
                    </a:cubicBezTo>
                    <a:cubicBezTo>
                      <a:pt x="145" y="113"/>
                      <a:pt x="145" y="113"/>
                      <a:pt x="145" y="113"/>
                    </a:cubicBezTo>
                    <a:cubicBezTo>
                      <a:pt x="152" y="112"/>
                      <a:pt x="152" y="112"/>
                      <a:pt x="152" y="112"/>
                    </a:cubicBezTo>
                    <a:cubicBezTo>
                      <a:pt x="153" y="113"/>
                      <a:pt x="154" y="114"/>
                      <a:pt x="153" y="116"/>
                    </a:cubicBezTo>
                    <a:cubicBezTo>
                      <a:pt x="153" y="117"/>
                      <a:pt x="152" y="119"/>
                      <a:pt x="150" y="121"/>
                    </a:cubicBezTo>
                    <a:cubicBezTo>
                      <a:pt x="148" y="122"/>
                      <a:pt x="145" y="124"/>
                      <a:pt x="141" y="126"/>
                    </a:cubicBezTo>
                    <a:cubicBezTo>
                      <a:pt x="140" y="126"/>
                      <a:pt x="139" y="126"/>
                      <a:pt x="138" y="126"/>
                    </a:cubicBezTo>
                    <a:cubicBezTo>
                      <a:pt x="134" y="126"/>
                      <a:pt x="130" y="125"/>
                      <a:pt x="126" y="122"/>
                    </a:cubicBezTo>
                    <a:cubicBezTo>
                      <a:pt x="120" y="119"/>
                      <a:pt x="116" y="116"/>
                      <a:pt x="113" y="113"/>
                    </a:cubicBezTo>
                    <a:cubicBezTo>
                      <a:pt x="113" y="112"/>
                      <a:pt x="112" y="112"/>
                      <a:pt x="112" y="112"/>
                    </a:cubicBezTo>
                    <a:cubicBezTo>
                      <a:pt x="110" y="112"/>
                      <a:pt x="103" y="115"/>
                      <a:pt x="93" y="120"/>
                    </a:cubicBezTo>
                    <a:cubicBezTo>
                      <a:pt x="79" y="128"/>
                      <a:pt x="70" y="132"/>
                      <a:pt x="66" y="1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0" name="Freeform 2376"/>
              <p:cNvSpPr>
                <a:spLocks noEditPoints="1"/>
              </p:cNvSpPr>
              <p:nvPr/>
            </p:nvSpPr>
            <p:spPr bwMode="auto">
              <a:xfrm>
                <a:off x="2265" y="2036"/>
                <a:ext cx="227" cy="184"/>
              </a:xfrm>
              <a:custGeom>
                <a:avLst/>
                <a:gdLst>
                  <a:gd name="T0" fmla="*/ 125 w 165"/>
                  <a:gd name="T1" fmla="*/ 29 h 134"/>
                  <a:gd name="T2" fmla="*/ 156 w 165"/>
                  <a:gd name="T3" fmla="*/ 90 h 134"/>
                  <a:gd name="T4" fmla="*/ 151 w 165"/>
                  <a:gd name="T5" fmla="*/ 104 h 134"/>
                  <a:gd name="T6" fmla="*/ 146 w 165"/>
                  <a:gd name="T7" fmla="*/ 113 h 134"/>
                  <a:gd name="T8" fmla="*/ 143 w 165"/>
                  <a:gd name="T9" fmla="*/ 127 h 134"/>
                  <a:gd name="T10" fmla="*/ 113 w 165"/>
                  <a:gd name="T11" fmla="*/ 114 h 134"/>
                  <a:gd name="T12" fmla="*/ 47 w 165"/>
                  <a:gd name="T13" fmla="*/ 128 h 134"/>
                  <a:gd name="T14" fmla="*/ 15 w 165"/>
                  <a:gd name="T15" fmla="*/ 105 h 134"/>
                  <a:gd name="T16" fmla="*/ 64 w 165"/>
                  <a:gd name="T17" fmla="*/ 89 h 134"/>
                  <a:gd name="T18" fmla="*/ 8 w 165"/>
                  <a:gd name="T19" fmla="*/ 68 h 134"/>
                  <a:gd name="T20" fmla="*/ 6 w 165"/>
                  <a:gd name="T21" fmla="*/ 50 h 134"/>
                  <a:gd name="T22" fmla="*/ 39 w 165"/>
                  <a:gd name="T23" fmla="*/ 4 h 134"/>
                  <a:gd name="T24" fmla="*/ 49 w 165"/>
                  <a:gd name="T25" fmla="*/ 20 h 134"/>
                  <a:gd name="T26" fmla="*/ 66 w 165"/>
                  <a:gd name="T27" fmla="*/ 27 h 134"/>
                  <a:gd name="T28" fmla="*/ 77 w 165"/>
                  <a:gd name="T29" fmla="*/ 25 h 134"/>
                  <a:gd name="T30" fmla="*/ 79 w 165"/>
                  <a:gd name="T31" fmla="*/ 12 h 134"/>
                  <a:gd name="T32" fmla="*/ 101 w 165"/>
                  <a:gd name="T33" fmla="*/ 49 h 134"/>
                  <a:gd name="T34" fmla="*/ 99 w 165"/>
                  <a:gd name="T35" fmla="*/ 20 h 134"/>
                  <a:gd name="T36" fmla="*/ 103 w 165"/>
                  <a:gd name="T37" fmla="*/ 32 h 134"/>
                  <a:gd name="T38" fmla="*/ 101 w 165"/>
                  <a:gd name="T39" fmla="*/ 50 h 134"/>
                  <a:gd name="T40" fmla="*/ 95 w 165"/>
                  <a:gd name="T41" fmla="*/ 44 h 134"/>
                  <a:gd name="T42" fmla="*/ 79 w 165"/>
                  <a:gd name="T43" fmla="*/ 14 h 134"/>
                  <a:gd name="T44" fmla="*/ 79 w 165"/>
                  <a:gd name="T45" fmla="*/ 14 h 134"/>
                  <a:gd name="T46" fmla="*/ 80 w 165"/>
                  <a:gd name="T47" fmla="*/ 26 h 134"/>
                  <a:gd name="T48" fmla="*/ 75 w 165"/>
                  <a:gd name="T49" fmla="*/ 28 h 134"/>
                  <a:gd name="T50" fmla="*/ 65 w 165"/>
                  <a:gd name="T51" fmla="*/ 31 h 134"/>
                  <a:gd name="T52" fmla="*/ 65 w 165"/>
                  <a:gd name="T53" fmla="*/ 20 h 134"/>
                  <a:gd name="T54" fmla="*/ 50 w 165"/>
                  <a:gd name="T55" fmla="*/ 21 h 134"/>
                  <a:gd name="T56" fmla="*/ 47 w 165"/>
                  <a:gd name="T57" fmla="*/ 23 h 134"/>
                  <a:gd name="T58" fmla="*/ 40 w 165"/>
                  <a:gd name="T59" fmla="*/ 22 h 134"/>
                  <a:gd name="T60" fmla="*/ 36 w 165"/>
                  <a:gd name="T61" fmla="*/ 6 h 134"/>
                  <a:gd name="T62" fmla="*/ 13 w 165"/>
                  <a:gd name="T63" fmla="*/ 52 h 134"/>
                  <a:gd name="T64" fmla="*/ 29 w 165"/>
                  <a:gd name="T65" fmla="*/ 57 h 134"/>
                  <a:gd name="T66" fmla="*/ 29 w 165"/>
                  <a:gd name="T67" fmla="*/ 63 h 134"/>
                  <a:gd name="T68" fmla="*/ 7 w 165"/>
                  <a:gd name="T69" fmla="*/ 73 h 134"/>
                  <a:gd name="T70" fmla="*/ 65 w 165"/>
                  <a:gd name="T71" fmla="*/ 89 h 134"/>
                  <a:gd name="T72" fmla="*/ 14 w 165"/>
                  <a:gd name="T73" fmla="*/ 98 h 134"/>
                  <a:gd name="T74" fmla="*/ 44 w 165"/>
                  <a:gd name="T75" fmla="*/ 120 h 134"/>
                  <a:gd name="T76" fmla="*/ 53 w 165"/>
                  <a:gd name="T77" fmla="*/ 132 h 134"/>
                  <a:gd name="T78" fmla="*/ 115 w 165"/>
                  <a:gd name="T79" fmla="*/ 113 h 134"/>
                  <a:gd name="T80" fmla="*/ 150 w 165"/>
                  <a:gd name="T81" fmla="*/ 121 h 134"/>
                  <a:gd name="T82" fmla="*/ 153 w 165"/>
                  <a:gd name="T83" fmla="*/ 114 h 134"/>
                  <a:gd name="T84" fmla="*/ 143 w 165"/>
                  <a:gd name="T85" fmla="*/ 114 h 134"/>
                  <a:gd name="T86" fmla="*/ 140 w 165"/>
                  <a:gd name="T87" fmla="*/ 110 h 134"/>
                  <a:gd name="T88" fmla="*/ 151 w 165"/>
                  <a:gd name="T89" fmla="*/ 103 h 134"/>
                  <a:gd name="T90" fmla="*/ 155 w 165"/>
                  <a:gd name="T91" fmla="*/ 91 h 134"/>
                  <a:gd name="T92" fmla="*/ 124 w 165"/>
                  <a:gd name="T93" fmla="*/ 29 h 134"/>
                  <a:gd name="T94" fmla="*/ 118 w 165"/>
                  <a:gd name="T95" fmla="*/ 1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134">
                    <a:moveTo>
                      <a:pt x="100" y="0"/>
                    </a:moveTo>
                    <a:cubicBezTo>
                      <a:pt x="118" y="10"/>
                      <a:pt x="118" y="10"/>
                      <a:pt x="118" y="10"/>
                    </a:cubicBezTo>
                    <a:cubicBezTo>
                      <a:pt x="120" y="12"/>
                      <a:pt x="122" y="14"/>
                      <a:pt x="123" y="17"/>
                    </a:cubicBezTo>
                    <a:cubicBezTo>
                      <a:pt x="124" y="19"/>
                      <a:pt x="125" y="24"/>
                      <a:pt x="125" y="29"/>
                    </a:cubicBezTo>
                    <a:cubicBezTo>
                      <a:pt x="128" y="47"/>
                      <a:pt x="128" y="47"/>
                      <a:pt x="128" y="47"/>
                    </a:cubicBezTo>
                    <a:cubicBezTo>
                      <a:pt x="130" y="56"/>
                      <a:pt x="131" y="63"/>
                      <a:pt x="131" y="67"/>
                    </a:cubicBezTo>
                    <a:cubicBezTo>
                      <a:pt x="131" y="72"/>
                      <a:pt x="135" y="77"/>
                      <a:pt x="142" y="81"/>
                    </a:cubicBezTo>
                    <a:cubicBezTo>
                      <a:pt x="156" y="90"/>
                      <a:pt x="156" y="90"/>
                      <a:pt x="156" y="90"/>
                    </a:cubicBezTo>
                    <a:cubicBezTo>
                      <a:pt x="162" y="98"/>
                      <a:pt x="162" y="98"/>
                      <a:pt x="162" y="98"/>
                    </a:cubicBezTo>
                    <a:cubicBezTo>
                      <a:pt x="164" y="102"/>
                      <a:pt x="165" y="105"/>
                      <a:pt x="165" y="106"/>
                    </a:cubicBezTo>
                    <a:cubicBezTo>
                      <a:pt x="160" y="106"/>
                      <a:pt x="160" y="106"/>
                      <a:pt x="160" y="106"/>
                    </a:cubicBezTo>
                    <a:cubicBezTo>
                      <a:pt x="151" y="104"/>
                      <a:pt x="151" y="104"/>
                      <a:pt x="151" y="104"/>
                    </a:cubicBezTo>
                    <a:cubicBezTo>
                      <a:pt x="149" y="104"/>
                      <a:pt x="148" y="104"/>
                      <a:pt x="147" y="104"/>
                    </a:cubicBezTo>
                    <a:cubicBezTo>
                      <a:pt x="142" y="104"/>
                      <a:pt x="140" y="106"/>
                      <a:pt x="141" y="110"/>
                    </a:cubicBezTo>
                    <a:cubicBezTo>
                      <a:pt x="143" y="113"/>
                      <a:pt x="143" y="113"/>
                      <a:pt x="143" y="113"/>
                    </a:cubicBezTo>
                    <a:cubicBezTo>
                      <a:pt x="146" y="113"/>
                      <a:pt x="146" y="113"/>
                      <a:pt x="146" y="113"/>
                    </a:cubicBezTo>
                    <a:cubicBezTo>
                      <a:pt x="154" y="113"/>
                      <a:pt x="154" y="113"/>
                      <a:pt x="154" y="113"/>
                    </a:cubicBezTo>
                    <a:cubicBezTo>
                      <a:pt x="155" y="113"/>
                      <a:pt x="155" y="115"/>
                      <a:pt x="155" y="117"/>
                    </a:cubicBezTo>
                    <a:cubicBezTo>
                      <a:pt x="155" y="119"/>
                      <a:pt x="153" y="121"/>
                      <a:pt x="151" y="122"/>
                    </a:cubicBezTo>
                    <a:cubicBezTo>
                      <a:pt x="149" y="124"/>
                      <a:pt x="146" y="126"/>
                      <a:pt x="143" y="127"/>
                    </a:cubicBezTo>
                    <a:cubicBezTo>
                      <a:pt x="141" y="128"/>
                      <a:pt x="140" y="128"/>
                      <a:pt x="139" y="128"/>
                    </a:cubicBezTo>
                    <a:cubicBezTo>
                      <a:pt x="135" y="128"/>
                      <a:pt x="131" y="126"/>
                      <a:pt x="127" y="124"/>
                    </a:cubicBezTo>
                    <a:cubicBezTo>
                      <a:pt x="121" y="121"/>
                      <a:pt x="117" y="118"/>
                      <a:pt x="113" y="114"/>
                    </a:cubicBezTo>
                    <a:cubicBezTo>
                      <a:pt x="113" y="114"/>
                      <a:pt x="113" y="114"/>
                      <a:pt x="113" y="114"/>
                    </a:cubicBezTo>
                    <a:cubicBezTo>
                      <a:pt x="111" y="114"/>
                      <a:pt x="105" y="117"/>
                      <a:pt x="94" y="122"/>
                    </a:cubicBezTo>
                    <a:cubicBezTo>
                      <a:pt x="81" y="129"/>
                      <a:pt x="72" y="134"/>
                      <a:pt x="67" y="134"/>
                    </a:cubicBezTo>
                    <a:cubicBezTo>
                      <a:pt x="53" y="133"/>
                      <a:pt x="53" y="133"/>
                      <a:pt x="53" y="133"/>
                    </a:cubicBezTo>
                    <a:cubicBezTo>
                      <a:pt x="47" y="128"/>
                      <a:pt x="47" y="128"/>
                      <a:pt x="47" y="128"/>
                    </a:cubicBezTo>
                    <a:cubicBezTo>
                      <a:pt x="43" y="121"/>
                      <a:pt x="43" y="121"/>
                      <a:pt x="43" y="121"/>
                    </a:cubicBezTo>
                    <a:cubicBezTo>
                      <a:pt x="40" y="119"/>
                      <a:pt x="37" y="117"/>
                      <a:pt x="32" y="116"/>
                    </a:cubicBezTo>
                    <a:cubicBezTo>
                      <a:pt x="24" y="112"/>
                      <a:pt x="24" y="112"/>
                      <a:pt x="24" y="112"/>
                    </a:cubicBezTo>
                    <a:cubicBezTo>
                      <a:pt x="15" y="105"/>
                      <a:pt x="15" y="105"/>
                      <a:pt x="15" y="105"/>
                    </a:cubicBezTo>
                    <a:cubicBezTo>
                      <a:pt x="13" y="102"/>
                      <a:pt x="12" y="100"/>
                      <a:pt x="12" y="98"/>
                    </a:cubicBezTo>
                    <a:cubicBezTo>
                      <a:pt x="13" y="95"/>
                      <a:pt x="16" y="94"/>
                      <a:pt x="21" y="94"/>
                    </a:cubicBezTo>
                    <a:cubicBezTo>
                      <a:pt x="44" y="94"/>
                      <a:pt x="44" y="94"/>
                      <a:pt x="44" y="94"/>
                    </a:cubicBezTo>
                    <a:cubicBezTo>
                      <a:pt x="57" y="93"/>
                      <a:pt x="64" y="91"/>
                      <a:pt x="64" y="89"/>
                    </a:cubicBezTo>
                    <a:cubicBezTo>
                      <a:pt x="64" y="84"/>
                      <a:pt x="57" y="81"/>
                      <a:pt x="44" y="79"/>
                    </a:cubicBezTo>
                    <a:cubicBezTo>
                      <a:pt x="17" y="76"/>
                      <a:pt x="17" y="76"/>
                      <a:pt x="17" y="76"/>
                    </a:cubicBezTo>
                    <a:cubicBezTo>
                      <a:pt x="14" y="76"/>
                      <a:pt x="10" y="76"/>
                      <a:pt x="6" y="74"/>
                    </a:cubicBezTo>
                    <a:cubicBezTo>
                      <a:pt x="2" y="72"/>
                      <a:pt x="2" y="70"/>
                      <a:pt x="8" y="68"/>
                    </a:cubicBezTo>
                    <a:cubicBezTo>
                      <a:pt x="28" y="62"/>
                      <a:pt x="28" y="62"/>
                      <a:pt x="28" y="62"/>
                    </a:cubicBezTo>
                    <a:cubicBezTo>
                      <a:pt x="30" y="60"/>
                      <a:pt x="30" y="59"/>
                      <a:pt x="29" y="58"/>
                    </a:cubicBezTo>
                    <a:cubicBezTo>
                      <a:pt x="13" y="53"/>
                      <a:pt x="13" y="53"/>
                      <a:pt x="13" y="53"/>
                    </a:cubicBezTo>
                    <a:cubicBezTo>
                      <a:pt x="9" y="52"/>
                      <a:pt x="8" y="51"/>
                      <a:pt x="6" y="50"/>
                    </a:cubicBezTo>
                    <a:cubicBezTo>
                      <a:pt x="1" y="44"/>
                      <a:pt x="0" y="38"/>
                      <a:pt x="3" y="31"/>
                    </a:cubicBezTo>
                    <a:cubicBezTo>
                      <a:pt x="5" y="25"/>
                      <a:pt x="10" y="20"/>
                      <a:pt x="17" y="14"/>
                    </a:cubicBezTo>
                    <a:cubicBezTo>
                      <a:pt x="24" y="9"/>
                      <a:pt x="30" y="6"/>
                      <a:pt x="35" y="5"/>
                    </a:cubicBezTo>
                    <a:cubicBezTo>
                      <a:pt x="37" y="4"/>
                      <a:pt x="38" y="4"/>
                      <a:pt x="39" y="4"/>
                    </a:cubicBezTo>
                    <a:cubicBezTo>
                      <a:pt x="42" y="4"/>
                      <a:pt x="43" y="5"/>
                      <a:pt x="42" y="8"/>
                    </a:cubicBezTo>
                    <a:cubicBezTo>
                      <a:pt x="39" y="18"/>
                      <a:pt x="39" y="22"/>
                      <a:pt x="43" y="23"/>
                    </a:cubicBezTo>
                    <a:cubicBezTo>
                      <a:pt x="47" y="22"/>
                      <a:pt x="47" y="22"/>
                      <a:pt x="47" y="22"/>
                    </a:cubicBezTo>
                    <a:cubicBezTo>
                      <a:pt x="49" y="20"/>
                      <a:pt x="49" y="20"/>
                      <a:pt x="49" y="20"/>
                    </a:cubicBezTo>
                    <a:cubicBezTo>
                      <a:pt x="52" y="17"/>
                      <a:pt x="52" y="17"/>
                      <a:pt x="52" y="17"/>
                    </a:cubicBezTo>
                    <a:cubicBezTo>
                      <a:pt x="56" y="14"/>
                      <a:pt x="56" y="14"/>
                      <a:pt x="56" y="14"/>
                    </a:cubicBezTo>
                    <a:cubicBezTo>
                      <a:pt x="63" y="17"/>
                      <a:pt x="66" y="19"/>
                      <a:pt x="66" y="20"/>
                    </a:cubicBezTo>
                    <a:cubicBezTo>
                      <a:pt x="66" y="27"/>
                      <a:pt x="66" y="27"/>
                      <a:pt x="66" y="27"/>
                    </a:cubicBezTo>
                    <a:cubicBezTo>
                      <a:pt x="66" y="31"/>
                      <a:pt x="66" y="31"/>
                      <a:pt x="66" y="31"/>
                    </a:cubicBezTo>
                    <a:cubicBezTo>
                      <a:pt x="66" y="31"/>
                      <a:pt x="67" y="32"/>
                      <a:pt x="67" y="32"/>
                    </a:cubicBezTo>
                    <a:cubicBezTo>
                      <a:pt x="68" y="32"/>
                      <a:pt x="71" y="30"/>
                      <a:pt x="74" y="27"/>
                    </a:cubicBezTo>
                    <a:cubicBezTo>
                      <a:pt x="77" y="25"/>
                      <a:pt x="77" y="25"/>
                      <a:pt x="77" y="25"/>
                    </a:cubicBezTo>
                    <a:cubicBezTo>
                      <a:pt x="79" y="25"/>
                      <a:pt x="79" y="25"/>
                      <a:pt x="79" y="25"/>
                    </a:cubicBezTo>
                    <a:cubicBezTo>
                      <a:pt x="81" y="25"/>
                      <a:pt x="81" y="22"/>
                      <a:pt x="79" y="19"/>
                    </a:cubicBezTo>
                    <a:cubicBezTo>
                      <a:pt x="77" y="15"/>
                      <a:pt x="77" y="12"/>
                      <a:pt x="79" y="12"/>
                    </a:cubicBezTo>
                    <a:cubicBezTo>
                      <a:pt x="79" y="12"/>
                      <a:pt x="79" y="12"/>
                      <a:pt x="79" y="12"/>
                    </a:cubicBezTo>
                    <a:cubicBezTo>
                      <a:pt x="82" y="12"/>
                      <a:pt x="84" y="14"/>
                      <a:pt x="87" y="17"/>
                    </a:cubicBezTo>
                    <a:cubicBezTo>
                      <a:pt x="89" y="19"/>
                      <a:pt x="91" y="23"/>
                      <a:pt x="92" y="29"/>
                    </a:cubicBezTo>
                    <a:cubicBezTo>
                      <a:pt x="96" y="43"/>
                      <a:pt x="96" y="43"/>
                      <a:pt x="96" y="43"/>
                    </a:cubicBezTo>
                    <a:cubicBezTo>
                      <a:pt x="101" y="49"/>
                      <a:pt x="101" y="49"/>
                      <a:pt x="101" y="49"/>
                    </a:cubicBezTo>
                    <a:cubicBezTo>
                      <a:pt x="101" y="49"/>
                      <a:pt x="101" y="49"/>
                      <a:pt x="102" y="49"/>
                    </a:cubicBezTo>
                    <a:cubicBezTo>
                      <a:pt x="103" y="49"/>
                      <a:pt x="104" y="47"/>
                      <a:pt x="104" y="43"/>
                    </a:cubicBezTo>
                    <a:cubicBezTo>
                      <a:pt x="104" y="41"/>
                      <a:pt x="103" y="37"/>
                      <a:pt x="102" y="33"/>
                    </a:cubicBezTo>
                    <a:cubicBezTo>
                      <a:pt x="99" y="20"/>
                      <a:pt x="99" y="20"/>
                      <a:pt x="99" y="20"/>
                    </a:cubicBezTo>
                    <a:cubicBezTo>
                      <a:pt x="96" y="8"/>
                      <a:pt x="97" y="2"/>
                      <a:pt x="100" y="0"/>
                    </a:cubicBezTo>
                    <a:moveTo>
                      <a:pt x="100" y="2"/>
                    </a:moveTo>
                    <a:cubicBezTo>
                      <a:pt x="99" y="3"/>
                      <a:pt x="97" y="8"/>
                      <a:pt x="100" y="19"/>
                    </a:cubicBezTo>
                    <a:cubicBezTo>
                      <a:pt x="103" y="32"/>
                      <a:pt x="103" y="32"/>
                      <a:pt x="103" y="32"/>
                    </a:cubicBezTo>
                    <a:cubicBezTo>
                      <a:pt x="104" y="34"/>
                      <a:pt x="104" y="35"/>
                      <a:pt x="104" y="36"/>
                    </a:cubicBezTo>
                    <a:cubicBezTo>
                      <a:pt x="105" y="39"/>
                      <a:pt x="105" y="41"/>
                      <a:pt x="105" y="43"/>
                    </a:cubicBezTo>
                    <a:cubicBezTo>
                      <a:pt x="105" y="49"/>
                      <a:pt x="103" y="50"/>
                      <a:pt x="102" y="50"/>
                    </a:cubicBezTo>
                    <a:cubicBezTo>
                      <a:pt x="101" y="50"/>
                      <a:pt x="101" y="50"/>
                      <a:pt x="101" y="50"/>
                    </a:cubicBezTo>
                    <a:cubicBezTo>
                      <a:pt x="100" y="50"/>
                      <a:pt x="100" y="50"/>
                      <a:pt x="100" y="50"/>
                    </a:cubicBezTo>
                    <a:cubicBezTo>
                      <a:pt x="100" y="50"/>
                      <a:pt x="100" y="50"/>
                      <a:pt x="100" y="50"/>
                    </a:cubicBezTo>
                    <a:cubicBezTo>
                      <a:pt x="95" y="44"/>
                      <a:pt x="95" y="44"/>
                      <a:pt x="95" y="44"/>
                    </a:cubicBezTo>
                    <a:cubicBezTo>
                      <a:pt x="95" y="44"/>
                      <a:pt x="95" y="44"/>
                      <a:pt x="95" y="44"/>
                    </a:cubicBezTo>
                    <a:cubicBezTo>
                      <a:pt x="95" y="44"/>
                      <a:pt x="95" y="44"/>
                      <a:pt x="95" y="44"/>
                    </a:cubicBezTo>
                    <a:cubicBezTo>
                      <a:pt x="91" y="29"/>
                      <a:pt x="91" y="29"/>
                      <a:pt x="91" y="29"/>
                    </a:cubicBezTo>
                    <a:cubicBezTo>
                      <a:pt x="90" y="24"/>
                      <a:pt x="88" y="20"/>
                      <a:pt x="86" y="18"/>
                    </a:cubicBezTo>
                    <a:cubicBezTo>
                      <a:pt x="83" y="15"/>
                      <a:pt x="81" y="14"/>
                      <a:pt x="79" y="14"/>
                    </a:cubicBezTo>
                    <a:cubicBezTo>
                      <a:pt x="79" y="14"/>
                      <a:pt x="79" y="14"/>
                      <a:pt x="79" y="14"/>
                    </a:cubicBezTo>
                    <a:cubicBezTo>
                      <a:pt x="79" y="14"/>
                      <a:pt x="79" y="14"/>
                      <a:pt x="79" y="14"/>
                    </a:cubicBezTo>
                    <a:cubicBezTo>
                      <a:pt x="79" y="14"/>
                      <a:pt x="79" y="14"/>
                      <a:pt x="79" y="14"/>
                    </a:cubicBezTo>
                    <a:cubicBezTo>
                      <a:pt x="79" y="14"/>
                      <a:pt x="79" y="14"/>
                      <a:pt x="79" y="14"/>
                    </a:cubicBezTo>
                    <a:cubicBezTo>
                      <a:pt x="79" y="14"/>
                      <a:pt x="79" y="14"/>
                      <a:pt x="79" y="14"/>
                    </a:cubicBezTo>
                    <a:cubicBezTo>
                      <a:pt x="79" y="14"/>
                      <a:pt x="78" y="15"/>
                      <a:pt x="80" y="18"/>
                    </a:cubicBezTo>
                    <a:cubicBezTo>
                      <a:pt x="81" y="21"/>
                      <a:pt x="82" y="23"/>
                      <a:pt x="81" y="25"/>
                    </a:cubicBezTo>
                    <a:cubicBezTo>
                      <a:pt x="81" y="25"/>
                      <a:pt x="81" y="26"/>
                      <a:pt x="80" y="26"/>
                    </a:cubicBezTo>
                    <a:cubicBezTo>
                      <a:pt x="80" y="27"/>
                      <a:pt x="80" y="27"/>
                      <a:pt x="80" y="27"/>
                    </a:cubicBezTo>
                    <a:cubicBezTo>
                      <a:pt x="79" y="27"/>
                      <a:pt x="79" y="27"/>
                      <a:pt x="79" y="27"/>
                    </a:cubicBezTo>
                    <a:cubicBezTo>
                      <a:pt x="77" y="27"/>
                      <a:pt x="77" y="27"/>
                      <a:pt x="77" y="27"/>
                    </a:cubicBezTo>
                    <a:cubicBezTo>
                      <a:pt x="75" y="28"/>
                      <a:pt x="75" y="28"/>
                      <a:pt x="75" y="28"/>
                    </a:cubicBezTo>
                    <a:cubicBezTo>
                      <a:pt x="71" y="31"/>
                      <a:pt x="69" y="33"/>
                      <a:pt x="67" y="33"/>
                    </a:cubicBezTo>
                    <a:cubicBezTo>
                      <a:pt x="66" y="33"/>
                      <a:pt x="65" y="32"/>
                      <a:pt x="65" y="31"/>
                    </a:cubicBezTo>
                    <a:cubicBezTo>
                      <a:pt x="65" y="31"/>
                      <a:pt x="65" y="31"/>
                      <a:pt x="65" y="31"/>
                    </a:cubicBezTo>
                    <a:cubicBezTo>
                      <a:pt x="65" y="31"/>
                      <a:pt x="65" y="31"/>
                      <a:pt x="65" y="31"/>
                    </a:cubicBezTo>
                    <a:cubicBezTo>
                      <a:pt x="64" y="27"/>
                      <a:pt x="64" y="27"/>
                      <a:pt x="64" y="27"/>
                    </a:cubicBezTo>
                    <a:cubicBezTo>
                      <a:pt x="64" y="27"/>
                      <a:pt x="64" y="27"/>
                      <a:pt x="64" y="27"/>
                    </a:cubicBezTo>
                    <a:cubicBezTo>
                      <a:pt x="64" y="27"/>
                      <a:pt x="64" y="27"/>
                      <a:pt x="64" y="27"/>
                    </a:cubicBezTo>
                    <a:cubicBezTo>
                      <a:pt x="65" y="20"/>
                      <a:pt x="65" y="20"/>
                      <a:pt x="65" y="20"/>
                    </a:cubicBezTo>
                    <a:cubicBezTo>
                      <a:pt x="64" y="20"/>
                      <a:pt x="62" y="18"/>
                      <a:pt x="56" y="16"/>
                    </a:cubicBezTo>
                    <a:cubicBezTo>
                      <a:pt x="53" y="18"/>
                      <a:pt x="53" y="18"/>
                      <a:pt x="53" y="18"/>
                    </a:cubicBezTo>
                    <a:cubicBezTo>
                      <a:pt x="50" y="21"/>
                      <a:pt x="50" y="21"/>
                      <a:pt x="50" y="21"/>
                    </a:cubicBezTo>
                    <a:cubicBezTo>
                      <a:pt x="50" y="21"/>
                      <a:pt x="50" y="21"/>
                      <a:pt x="50" y="21"/>
                    </a:cubicBezTo>
                    <a:cubicBezTo>
                      <a:pt x="50" y="22"/>
                      <a:pt x="50" y="22"/>
                      <a:pt x="50" y="22"/>
                    </a:cubicBezTo>
                    <a:cubicBezTo>
                      <a:pt x="48" y="23"/>
                      <a:pt x="48" y="23"/>
                      <a:pt x="48" y="23"/>
                    </a:cubicBezTo>
                    <a:cubicBezTo>
                      <a:pt x="48" y="23"/>
                      <a:pt x="48" y="23"/>
                      <a:pt x="48" y="23"/>
                    </a:cubicBezTo>
                    <a:cubicBezTo>
                      <a:pt x="47" y="23"/>
                      <a:pt x="47" y="23"/>
                      <a:pt x="47" y="23"/>
                    </a:cubicBezTo>
                    <a:cubicBezTo>
                      <a:pt x="43" y="24"/>
                      <a:pt x="43" y="24"/>
                      <a:pt x="43" y="24"/>
                    </a:cubicBezTo>
                    <a:cubicBezTo>
                      <a:pt x="43" y="24"/>
                      <a:pt x="43" y="24"/>
                      <a:pt x="43" y="24"/>
                    </a:cubicBezTo>
                    <a:cubicBezTo>
                      <a:pt x="43" y="24"/>
                      <a:pt x="43" y="24"/>
                      <a:pt x="43" y="24"/>
                    </a:cubicBezTo>
                    <a:cubicBezTo>
                      <a:pt x="41" y="24"/>
                      <a:pt x="40" y="23"/>
                      <a:pt x="40" y="22"/>
                    </a:cubicBezTo>
                    <a:cubicBezTo>
                      <a:pt x="38" y="20"/>
                      <a:pt x="39" y="15"/>
                      <a:pt x="41" y="8"/>
                    </a:cubicBezTo>
                    <a:cubicBezTo>
                      <a:pt x="41" y="7"/>
                      <a:pt x="41" y="6"/>
                      <a:pt x="41" y="6"/>
                    </a:cubicBezTo>
                    <a:cubicBezTo>
                      <a:pt x="41" y="5"/>
                      <a:pt x="40" y="5"/>
                      <a:pt x="39" y="5"/>
                    </a:cubicBezTo>
                    <a:cubicBezTo>
                      <a:pt x="38" y="5"/>
                      <a:pt x="37" y="5"/>
                      <a:pt x="36" y="6"/>
                    </a:cubicBezTo>
                    <a:cubicBezTo>
                      <a:pt x="30" y="7"/>
                      <a:pt x="24" y="11"/>
                      <a:pt x="18" y="15"/>
                    </a:cubicBezTo>
                    <a:cubicBezTo>
                      <a:pt x="11" y="21"/>
                      <a:pt x="6" y="26"/>
                      <a:pt x="4" y="32"/>
                    </a:cubicBezTo>
                    <a:cubicBezTo>
                      <a:pt x="1" y="39"/>
                      <a:pt x="2" y="44"/>
                      <a:pt x="7" y="49"/>
                    </a:cubicBezTo>
                    <a:cubicBezTo>
                      <a:pt x="8" y="50"/>
                      <a:pt x="10" y="51"/>
                      <a:pt x="13" y="52"/>
                    </a:cubicBezTo>
                    <a:cubicBezTo>
                      <a:pt x="13" y="52"/>
                      <a:pt x="13" y="52"/>
                      <a:pt x="13" y="52"/>
                    </a:cubicBezTo>
                    <a:cubicBezTo>
                      <a:pt x="13" y="52"/>
                      <a:pt x="13" y="52"/>
                      <a:pt x="13" y="52"/>
                    </a:cubicBezTo>
                    <a:cubicBezTo>
                      <a:pt x="29" y="57"/>
                      <a:pt x="29" y="57"/>
                      <a:pt x="29" y="57"/>
                    </a:cubicBezTo>
                    <a:cubicBezTo>
                      <a:pt x="29" y="57"/>
                      <a:pt x="29" y="57"/>
                      <a:pt x="29" y="57"/>
                    </a:cubicBezTo>
                    <a:cubicBezTo>
                      <a:pt x="30" y="57"/>
                      <a:pt x="30" y="57"/>
                      <a:pt x="30" y="57"/>
                    </a:cubicBezTo>
                    <a:cubicBezTo>
                      <a:pt x="31" y="58"/>
                      <a:pt x="31" y="59"/>
                      <a:pt x="31" y="60"/>
                    </a:cubicBezTo>
                    <a:cubicBezTo>
                      <a:pt x="31" y="61"/>
                      <a:pt x="30" y="62"/>
                      <a:pt x="29" y="63"/>
                    </a:cubicBezTo>
                    <a:cubicBezTo>
                      <a:pt x="29" y="63"/>
                      <a:pt x="29" y="63"/>
                      <a:pt x="29" y="63"/>
                    </a:cubicBezTo>
                    <a:cubicBezTo>
                      <a:pt x="28" y="63"/>
                      <a:pt x="28" y="63"/>
                      <a:pt x="28" y="63"/>
                    </a:cubicBezTo>
                    <a:cubicBezTo>
                      <a:pt x="8" y="69"/>
                      <a:pt x="8" y="69"/>
                      <a:pt x="8" y="69"/>
                    </a:cubicBezTo>
                    <a:cubicBezTo>
                      <a:pt x="6" y="70"/>
                      <a:pt x="5" y="71"/>
                      <a:pt x="5" y="71"/>
                    </a:cubicBezTo>
                    <a:cubicBezTo>
                      <a:pt x="5" y="71"/>
                      <a:pt x="5" y="72"/>
                      <a:pt x="7" y="73"/>
                    </a:cubicBezTo>
                    <a:cubicBezTo>
                      <a:pt x="11" y="75"/>
                      <a:pt x="14" y="75"/>
                      <a:pt x="17" y="75"/>
                    </a:cubicBezTo>
                    <a:cubicBezTo>
                      <a:pt x="44" y="77"/>
                      <a:pt x="44" y="77"/>
                      <a:pt x="44" y="77"/>
                    </a:cubicBezTo>
                    <a:cubicBezTo>
                      <a:pt x="59" y="79"/>
                      <a:pt x="65" y="83"/>
                      <a:pt x="65" y="89"/>
                    </a:cubicBezTo>
                    <a:cubicBezTo>
                      <a:pt x="65" y="89"/>
                      <a:pt x="65" y="89"/>
                      <a:pt x="65" y="89"/>
                    </a:cubicBezTo>
                    <a:cubicBezTo>
                      <a:pt x="65" y="90"/>
                      <a:pt x="65" y="90"/>
                      <a:pt x="65" y="90"/>
                    </a:cubicBezTo>
                    <a:cubicBezTo>
                      <a:pt x="65" y="91"/>
                      <a:pt x="65" y="93"/>
                      <a:pt x="44" y="95"/>
                    </a:cubicBezTo>
                    <a:cubicBezTo>
                      <a:pt x="21" y="96"/>
                      <a:pt x="21" y="96"/>
                      <a:pt x="21" y="96"/>
                    </a:cubicBezTo>
                    <a:cubicBezTo>
                      <a:pt x="16" y="96"/>
                      <a:pt x="14" y="97"/>
                      <a:pt x="14" y="98"/>
                    </a:cubicBezTo>
                    <a:cubicBezTo>
                      <a:pt x="14" y="99"/>
                      <a:pt x="14" y="101"/>
                      <a:pt x="16" y="104"/>
                    </a:cubicBezTo>
                    <a:cubicBezTo>
                      <a:pt x="24" y="111"/>
                      <a:pt x="24" y="111"/>
                      <a:pt x="24" y="111"/>
                    </a:cubicBezTo>
                    <a:cubicBezTo>
                      <a:pt x="32" y="115"/>
                      <a:pt x="32" y="115"/>
                      <a:pt x="32" y="115"/>
                    </a:cubicBezTo>
                    <a:cubicBezTo>
                      <a:pt x="37" y="116"/>
                      <a:pt x="41" y="118"/>
                      <a:pt x="44" y="120"/>
                    </a:cubicBezTo>
                    <a:cubicBezTo>
                      <a:pt x="44" y="121"/>
                      <a:pt x="44" y="121"/>
                      <a:pt x="44" y="121"/>
                    </a:cubicBezTo>
                    <a:cubicBezTo>
                      <a:pt x="44" y="121"/>
                      <a:pt x="44" y="121"/>
                      <a:pt x="44" y="121"/>
                    </a:cubicBezTo>
                    <a:cubicBezTo>
                      <a:pt x="48" y="127"/>
                      <a:pt x="48" y="127"/>
                      <a:pt x="48" y="127"/>
                    </a:cubicBezTo>
                    <a:cubicBezTo>
                      <a:pt x="53" y="132"/>
                      <a:pt x="53" y="132"/>
                      <a:pt x="53" y="132"/>
                    </a:cubicBezTo>
                    <a:cubicBezTo>
                      <a:pt x="67" y="132"/>
                      <a:pt x="67" y="132"/>
                      <a:pt x="67" y="132"/>
                    </a:cubicBezTo>
                    <a:cubicBezTo>
                      <a:pt x="72" y="132"/>
                      <a:pt x="85" y="126"/>
                      <a:pt x="93" y="121"/>
                    </a:cubicBezTo>
                    <a:cubicBezTo>
                      <a:pt x="109" y="113"/>
                      <a:pt x="112" y="113"/>
                      <a:pt x="113" y="113"/>
                    </a:cubicBezTo>
                    <a:cubicBezTo>
                      <a:pt x="114" y="113"/>
                      <a:pt x="114" y="113"/>
                      <a:pt x="115" y="113"/>
                    </a:cubicBezTo>
                    <a:cubicBezTo>
                      <a:pt x="117" y="116"/>
                      <a:pt x="121" y="119"/>
                      <a:pt x="127" y="123"/>
                    </a:cubicBezTo>
                    <a:cubicBezTo>
                      <a:pt x="131" y="125"/>
                      <a:pt x="135" y="126"/>
                      <a:pt x="139" y="126"/>
                    </a:cubicBezTo>
                    <a:cubicBezTo>
                      <a:pt x="140" y="126"/>
                      <a:pt x="141" y="126"/>
                      <a:pt x="142" y="126"/>
                    </a:cubicBezTo>
                    <a:cubicBezTo>
                      <a:pt x="146" y="125"/>
                      <a:pt x="148" y="123"/>
                      <a:pt x="150" y="121"/>
                    </a:cubicBezTo>
                    <a:cubicBezTo>
                      <a:pt x="152" y="120"/>
                      <a:pt x="153" y="118"/>
                      <a:pt x="153" y="117"/>
                    </a:cubicBezTo>
                    <a:cubicBezTo>
                      <a:pt x="153" y="117"/>
                      <a:pt x="153" y="117"/>
                      <a:pt x="153" y="117"/>
                    </a:cubicBezTo>
                    <a:cubicBezTo>
                      <a:pt x="153" y="116"/>
                      <a:pt x="153" y="116"/>
                      <a:pt x="153" y="116"/>
                    </a:cubicBezTo>
                    <a:cubicBezTo>
                      <a:pt x="154" y="116"/>
                      <a:pt x="154" y="115"/>
                      <a:pt x="153" y="114"/>
                    </a:cubicBezTo>
                    <a:cubicBezTo>
                      <a:pt x="146" y="115"/>
                      <a:pt x="146" y="115"/>
                      <a:pt x="146" y="115"/>
                    </a:cubicBezTo>
                    <a:cubicBezTo>
                      <a:pt x="146" y="115"/>
                      <a:pt x="146" y="115"/>
                      <a:pt x="146" y="115"/>
                    </a:cubicBezTo>
                    <a:cubicBezTo>
                      <a:pt x="146" y="115"/>
                      <a:pt x="146" y="115"/>
                      <a:pt x="146" y="115"/>
                    </a:cubicBezTo>
                    <a:cubicBezTo>
                      <a:pt x="143" y="114"/>
                      <a:pt x="143" y="114"/>
                      <a:pt x="143" y="114"/>
                    </a:cubicBezTo>
                    <a:cubicBezTo>
                      <a:pt x="142" y="114"/>
                      <a:pt x="142" y="114"/>
                      <a:pt x="142" y="114"/>
                    </a:cubicBezTo>
                    <a:cubicBezTo>
                      <a:pt x="142" y="114"/>
                      <a:pt x="142" y="114"/>
                      <a:pt x="142" y="114"/>
                    </a:cubicBezTo>
                    <a:cubicBezTo>
                      <a:pt x="140" y="110"/>
                      <a:pt x="140" y="110"/>
                      <a:pt x="140" y="110"/>
                    </a:cubicBezTo>
                    <a:cubicBezTo>
                      <a:pt x="140" y="110"/>
                      <a:pt x="140" y="110"/>
                      <a:pt x="140" y="110"/>
                    </a:cubicBezTo>
                    <a:cubicBezTo>
                      <a:pt x="140" y="110"/>
                      <a:pt x="140" y="110"/>
                      <a:pt x="140" y="110"/>
                    </a:cubicBezTo>
                    <a:cubicBezTo>
                      <a:pt x="139" y="108"/>
                      <a:pt x="139" y="106"/>
                      <a:pt x="140" y="105"/>
                    </a:cubicBezTo>
                    <a:cubicBezTo>
                      <a:pt x="142" y="103"/>
                      <a:pt x="144" y="102"/>
                      <a:pt x="147" y="102"/>
                    </a:cubicBezTo>
                    <a:cubicBezTo>
                      <a:pt x="148" y="102"/>
                      <a:pt x="149" y="102"/>
                      <a:pt x="151" y="103"/>
                    </a:cubicBezTo>
                    <a:cubicBezTo>
                      <a:pt x="160" y="105"/>
                      <a:pt x="160" y="105"/>
                      <a:pt x="160" y="105"/>
                    </a:cubicBezTo>
                    <a:cubicBezTo>
                      <a:pt x="163" y="105"/>
                      <a:pt x="163" y="105"/>
                      <a:pt x="163" y="105"/>
                    </a:cubicBezTo>
                    <a:cubicBezTo>
                      <a:pt x="163" y="103"/>
                      <a:pt x="162" y="101"/>
                      <a:pt x="160" y="99"/>
                    </a:cubicBezTo>
                    <a:cubicBezTo>
                      <a:pt x="155" y="91"/>
                      <a:pt x="155" y="91"/>
                      <a:pt x="155" y="91"/>
                    </a:cubicBezTo>
                    <a:cubicBezTo>
                      <a:pt x="141" y="82"/>
                      <a:pt x="141" y="82"/>
                      <a:pt x="141" y="82"/>
                    </a:cubicBezTo>
                    <a:cubicBezTo>
                      <a:pt x="134" y="78"/>
                      <a:pt x="130" y="73"/>
                      <a:pt x="130" y="67"/>
                    </a:cubicBezTo>
                    <a:cubicBezTo>
                      <a:pt x="130" y="63"/>
                      <a:pt x="129" y="56"/>
                      <a:pt x="127" y="47"/>
                    </a:cubicBezTo>
                    <a:cubicBezTo>
                      <a:pt x="124" y="29"/>
                      <a:pt x="124" y="29"/>
                      <a:pt x="124" y="29"/>
                    </a:cubicBezTo>
                    <a:cubicBezTo>
                      <a:pt x="123" y="29"/>
                      <a:pt x="123" y="29"/>
                      <a:pt x="123" y="29"/>
                    </a:cubicBezTo>
                    <a:cubicBezTo>
                      <a:pt x="123" y="29"/>
                      <a:pt x="123" y="29"/>
                      <a:pt x="123" y="29"/>
                    </a:cubicBezTo>
                    <a:cubicBezTo>
                      <a:pt x="123" y="24"/>
                      <a:pt x="123" y="20"/>
                      <a:pt x="122" y="17"/>
                    </a:cubicBezTo>
                    <a:cubicBezTo>
                      <a:pt x="121" y="15"/>
                      <a:pt x="119" y="13"/>
                      <a:pt x="118" y="12"/>
                    </a:cubicBezTo>
                    <a:cubicBezTo>
                      <a:pt x="100" y="2"/>
                      <a:pt x="100" y="2"/>
                      <a:pt x="100"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1" name="Freeform 2377"/>
              <p:cNvSpPr>
                <a:spLocks/>
              </p:cNvSpPr>
              <p:nvPr/>
            </p:nvSpPr>
            <p:spPr bwMode="auto">
              <a:xfrm>
                <a:off x="2089" y="2607"/>
                <a:ext cx="12" cy="15"/>
              </a:xfrm>
              <a:custGeom>
                <a:avLst/>
                <a:gdLst>
                  <a:gd name="T0" fmla="*/ 3 w 9"/>
                  <a:gd name="T1" fmla="*/ 11 h 11"/>
                  <a:gd name="T2" fmla="*/ 1 w 9"/>
                  <a:gd name="T3" fmla="*/ 8 h 11"/>
                  <a:gd name="T4" fmla="*/ 0 w 9"/>
                  <a:gd name="T5" fmla="*/ 5 h 11"/>
                  <a:gd name="T6" fmla="*/ 0 w 9"/>
                  <a:gd name="T7" fmla="*/ 1 h 11"/>
                  <a:gd name="T8" fmla="*/ 1 w 9"/>
                  <a:gd name="T9" fmla="*/ 0 h 11"/>
                  <a:gd name="T10" fmla="*/ 2 w 9"/>
                  <a:gd name="T11" fmla="*/ 2 h 11"/>
                  <a:gd name="T12" fmla="*/ 2 w 9"/>
                  <a:gd name="T13" fmla="*/ 2 h 11"/>
                  <a:gd name="T14" fmla="*/ 2 w 9"/>
                  <a:gd name="T15" fmla="*/ 2 h 11"/>
                  <a:gd name="T16" fmla="*/ 7 w 9"/>
                  <a:gd name="T17" fmla="*/ 3 h 11"/>
                  <a:gd name="T18" fmla="*/ 9 w 9"/>
                  <a:gd name="T19" fmla="*/ 5 h 11"/>
                  <a:gd name="T20" fmla="*/ 8 w 9"/>
                  <a:gd name="T21" fmla="*/ 8 h 11"/>
                  <a:gd name="T22" fmla="*/ 7 w 9"/>
                  <a:gd name="T23" fmla="*/ 10 h 11"/>
                  <a:gd name="T24" fmla="*/ 5 w 9"/>
                  <a:gd name="T25" fmla="*/ 11 h 11"/>
                  <a:gd name="T26" fmla="*/ 3 w 9"/>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1">
                    <a:moveTo>
                      <a:pt x="3" y="11"/>
                    </a:moveTo>
                    <a:cubicBezTo>
                      <a:pt x="2" y="9"/>
                      <a:pt x="2" y="9"/>
                      <a:pt x="1" y="8"/>
                    </a:cubicBezTo>
                    <a:cubicBezTo>
                      <a:pt x="0" y="5"/>
                      <a:pt x="0" y="5"/>
                      <a:pt x="0" y="5"/>
                    </a:cubicBezTo>
                    <a:cubicBezTo>
                      <a:pt x="0" y="1"/>
                      <a:pt x="0" y="1"/>
                      <a:pt x="0" y="1"/>
                    </a:cubicBezTo>
                    <a:cubicBezTo>
                      <a:pt x="1" y="0"/>
                      <a:pt x="1" y="0"/>
                      <a:pt x="1" y="0"/>
                    </a:cubicBezTo>
                    <a:cubicBezTo>
                      <a:pt x="2" y="2"/>
                      <a:pt x="2" y="2"/>
                      <a:pt x="2" y="2"/>
                    </a:cubicBezTo>
                    <a:cubicBezTo>
                      <a:pt x="2" y="2"/>
                      <a:pt x="2" y="2"/>
                      <a:pt x="2" y="2"/>
                    </a:cubicBezTo>
                    <a:cubicBezTo>
                      <a:pt x="2" y="2"/>
                      <a:pt x="2" y="2"/>
                      <a:pt x="2" y="2"/>
                    </a:cubicBezTo>
                    <a:cubicBezTo>
                      <a:pt x="7" y="3"/>
                      <a:pt x="7" y="3"/>
                      <a:pt x="7" y="3"/>
                    </a:cubicBezTo>
                    <a:cubicBezTo>
                      <a:pt x="7" y="3"/>
                      <a:pt x="8" y="3"/>
                      <a:pt x="9" y="5"/>
                    </a:cubicBezTo>
                    <a:cubicBezTo>
                      <a:pt x="8" y="8"/>
                      <a:pt x="8" y="8"/>
                      <a:pt x="8" y="8"/>
                    </a:cubicBezTo>
                    <a:cubicBezTo>
                      <a:pt x="7" y="10"/>
                      <a:pt x="7" y="10"/>
                      <a:pt x="7" y="10"/>
                    </a:cubicBezTo>
                    <a:cubicBezTo>
                      <a:pt x="5" y="11"/>
                      <a:pt x="5" y="11"/>
                      <a:pt x="5" y="11"/>
                    </a:cubicBezTo>
                    <a:cubicBezTo>
                      <a:pt x="3" y="11"/>
                      <a:pt x="3" y="11"/>
                      <a:pt x="3" y="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2" name="Freeform 2378"/>
              <p:cNvSpPr>
                <a:spLocks noEditPoints="1"/>
              </p:cNvSpPr>
              <p:nvPr/>
            </p:nvSpPr>
            <p:spPr bwMode="auto">
              <a:xfrm>
                <a:off x="2087" y="2607"/>
                <a:ext cx="14" cy="17"/>
              </a:xfrm>
              <a:custGeom>
                <a:avLst/>
                <a:gdLst>
                  <a:gd name="T0" fmla="*/ 2 w 10"/>
                  <a:gd name="T1" fmla="*/ 0 h 12"/>
                  <a:gd name="T2" fmla="*/ 4 w 10"/>
                  <a:gd name="T3" fmla="*/ 1 h 12"/>
                  <a:gd name="T4" fmla="*/ 8 w 10"/>
                  <a:gd name="T5" fmla="*/ 2 h 12"/>
                  <a:gd name="T6" fmla="*/ 10 w 10"/>
                  <a:gd name="T7" fmla="*/ 5 h 12"/>
                  <a:gd name="T8" fmla="*/ 10 w 10"/>
                  <a:gd name="T9" fmla="*/ 8 h 12"/>
                  <a:gd name="T10" fmla="*/ 9 w 10"/>
                  <a:gd name="T11" fmla="*/ 10 h 12"/>
                  <a:gd name="T12" fmla="*/ 7 w 10"/>
                  <a:gd name="T13" fmla="*/ 11 h 12"/>
                  <a:gd name="T14" fmla="*/ 4 w 10"/>
                  <a:gd name="T15" fmla="*/ 12 h 12"/>
                  <a:gd name="T16" fmla="*/ 2 w 10"/>
                  <a:gd name="T17" fmla="*/ 9 h 12"/>
                  <a:gd name="T18" fmla="*/ 0 w 10"/>
                  <a:gd name="T19" fmla="*/ 6 h 12"/>
                  <a:gd name="T20" fmla="*/ 0 w 10"/>
                  <a:gd name="T21" fmla="*/ 0 h 12"/>
                  <a:gd name="T22" fmla="*/ 2 w 10"/>
                  <a:gd name="T23" fmla="*/ 0 h 12"/>
                  <a:gd name="T24" fmla="*/ 2 w 10"/>
                  <a:gd name="T25" fmla="*/ 1 h 12"/>
                  <a:gd name="T26" fmla="*/ 1 w 10"/>
                  <a:gd name="T27" fmla="*/ 1 h 12"/>
                  <a:gd name="T28" fmla="*/ 1 w 10"/>
                  <a:gd name="T29" fmla="*/ 5 h 12"/>
                  <a:gd name="T30" fmla="*/ 3 w 10"/>
                  <a:gd name="T31" fmla="*/ 8 h 12"/>
                  <a:gd name="T32" fmla="*/ 4 w 10"/>
                  <a:gd name="T33" fmla="*/ 10 h 12"/>
                  <a:gd name="T34" fmla="*/ 6 w 10"/>
                  <a:gd name="T35" fmla="*/ 10 h 12"/>
                  <a:gd name="T36" fmla="*/ 8 w 10"/>
                  <a:gd name="T37" fmla="*/ 9 h 12"/>
                  <a:gd name="T38" fmla="*/ 9 w 10"/>
                  <a:gd name="T39" fmla="*/ 8 h 12"/>
                  <a:gd name="T40" fmla="*/ 9 w 10"/>
                  <a:gd name="T41" fmla="*/ 5 h 12"/>
                  <a:gd name="T42" fmla="*/ 8 w 10"/>
                  <a:gd name="T43" fmla="*/ 3 h 12"/>
                  <a:gd name="T44" fmla="*/ 3 w 10"/>
                  <a:gd name="T45" fmla="*/ 2 h 12"/>
                  <a:gd name="T46" fmla="*/ 3 w 10"/>
                  <a:gd name="T47" fmla="*/ 2 h 12"/>
                  <a:gd name="T48" fmla="*/ 3 w 10"/>
                  <a:gd name="T49" fmla="*/ 2 h 12"/>
                  <a:gd name="T50" fmla="*/ 2 w 10"/>
                  <a:gd name="T5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12">
                    <a:moveTo>
                      <a:pt x="2" y="0"/>
                    </a:moveTo>
                    <a:cubicBezTo>
                      <a:pt x="4" y="1"/>
                      <a:pt x="4" y="1"/>
                      <a:pt x="4" y="1"/>
                    </a:cubicBezTo>
                    <a:cubicBezTo>
                      <a:pt x="8" y="2"/>
                      <a:pt x="8" y="2"/>
                      <a:pt x="8" y="2"/>
                    </a:cubicBezTo>
                    <a:cubicBezTo>
                      <a:pt x="9" y="2"/>
                      <a:pt x="9" y="3"/>
                      <a:pt x="10" y="5"/>
                    </a:cubicBezTo>
                    <a:cubicBezTo>
                      <a:pt x="10" y="8"/>
                      <a:pt x="10" y="8"/>
                      <a:pt x="10" y="8"/>
                    </a:cubicBezTo>
                    <a:cubicBezTo>
                      <a:pt x="9" y="10"/>
                      <a:pt x="9" y="10"/>
                      <a:pt x="9" y="10"/>
                    </a:cubicBezTo>
                    <a:cubicBezTo>
                      <a:pt x="7" y="11"/>
                      <a:pt x="7" y="11"/>
                      <a:pt x="7" y="11"/>
                    </a:cubicBezTo>
                    <a:cubicBezTo>
                      <a:pt x="4" y="12"/>
                      <a:pt x="4" y="12"/>
                      <a:pt x="4" y="12"/>
                    </a:cubicBezTo>
                    <a:cubicBezTo>
                      <a:pt x="3" y="10"/>
                      <a:pt x="2" y="9"/>
                      <a:pt x="2" y="9"/>
                    </a:cubicBezTo>
                    <a:cubicBezTo>
                      <a:pt x="0" y="6"/>
                      <a:pt x="0" y="6"/>
                      <a:pt x="0" y="6"/>
                    </a:cubicBezTo>
                    <a:cubicBezTo>
                      <a:pt x="0" y="0"/>
                      <a:pt x="0" y="0"/>
                      <a:pt x="0" y="0"/>
                    </a:cubicBezTo>
                    <a:cubicBezTo>
                      <a:pt x="2" y="0"/>
                      <a:pt x="2" y="0"/>
                      <a:pt x="2" y="0"/>
                    </a:cubicBezTo>
                    <a:moveTo>
                      <a:pt x="2" y="1"/>
                    </a:moveTo>
                    <a:cubicBezTo>
                      <a:pt x="1" y="1"/>
                      <a:pt x="1" y="1"/>
                      <a:pt x="1" y="1"/>
                    </a:cubicBezTo>
                    <a:cubicBezTo>
                      <a:pt x="1" y="5"/>
                      <a:pt x="1" y="5"/>
                      <a:pt x="1" y="5"/>
                    </a:cubicBezTo>
                    <a:cubicBezTo>
                      <a:pt x="3" y="8"/>
                      <a:pt x="3" y="8"/>
                      <a:pt x="3" y="8"/>
                    </a:cubicBezTo>
                    <a:cubicBezTo>
                      <a:pt x="3" y="8"/>
                      <a:pt x="4" y="9"/>
                      <a:pt x="4" y="10"/>
                    </a:cubicBezTo>
                    <a:cubicBezTo>
                      <a:pt x="6" y="10"/>
                      <a:pt x="6" y="10"/>
                      <a:pt x="6" y="10"/>
                    </a:cubicBezTo>
                    <a:cubicBezTo>
                      <a:pt x="8" y="9"/>
                      <a:pt x="8" y="9"/>
                      <a:pt x="8" y="9"/>
                    </a:cubicBezTo>
                    <a:cubicBezTo>
                      <a:pt x="9" y="8"/>
                      <a:pt x="9" y="8"/>
                      <a:pt x="9" y="8"/>
                    </a:cubicBezTo>
                    <a:cubicBezTo>
                      <a:pt x="9" y="5"/>
                      <a:pt x="9" y="5"/>
                      <a:pt x="9" y="5"/>
                    </a:cubicBezTo>
                    <a:cubicBezTo>
                      <a:pt x="8" y="4"/>
                      <a:pt x="8" y="4"/>
                      <a:pt x="8" y="3"/>
                    </a:cubicBezTo>
                    <a:cubicBezTo>
                      <a:pt x="3" y="2"/>
                      <a:pt x="3" y="2"/>
                      <a:pt x="3" y="2"/>
                    </a:cubicBezTo>
                    <a:cubicBezTo>
                      <a:pt x="3" y="2"/>
                      <a:pt x="3" y="2"/>
                      <a:pt x="3" y="2"/>
                    </a:cubicBezTo>
                    <a:cubicBezTo>
                      <a:pt x="3" y="2"/>
                      <a:pt x="3" y="2"/>
                      <a:pt x="3" y="2"/>
                    </a:cubicBezTo>
                    <a:cubicBezTo>
                      <a:pt x="2" y="1"/>
                      <a:pt x="2" y="1"/>
                      <a:pt x="2"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3" name="Freeform 2379"/>
              <p:cNvSpPr>
                <a:spLocks/>
              </p:cNvSpPr>
              <p:nvPr/>
            </p:nvSpPr>
            <p:spPr bwMode="auto">
              <a:xfrm>
                <a:off x="2145" y="2675"/>
                <a:ext cx="61" cy="41"/>
              </a:xfrm>
              <a:custGeom>
                <a:avLst/>
                <a:gdLst>
                  <a:gd name="T0" fmla="*/ 44 w 44"/>
                  <a:gd name="T1" fmla="*/ 30 h 30"/>
                  <a:gd name="T2" fmla="*/ 36 w 44"/>
                  <a:gd name="T3" fmla="*/ 29 h 30"/>
                  <a:gd name="T4" fmla="*/ 33 w 44"/>
                  <a:gd name="T5" fmla="*/ 28 h 30"/>
                  <a:gd name="T6" fmla="*/ 33 w 44"/>
                  <a:gd name="T7" fmla="*/ 25 h 30"/>
                  <a:gd name="T8" fmla="*/ 33 w 44"/>
                  <a:gd name="T9" fmla="*/ 24 h 30"/>
                  <a:gd name="T10" fmla="*/ 32 w 44"/>
                  <a:gd name="T11" fmla="*/ 24 h 30"/>
                  <a:gd name="T12" fmla="*/ 28 w 44"/>
                  <a:gd name="T13" fmla="*/ 24 h 30"/>
                  <a:gd name="T14" fmla="*/ 26 w 44"/>
                  <a:gd name="T15" fmla="*/ 24 h 30"/>
                  <a:gd name="T16" fmla="*/ 25 w 44"/>
                  <a:gd name="T17" fmla="*/ 24 h 30"/>
                  <a:gd name="T18" fmla="*/ 25 w 44"/>
                  <a:gd name="T19" fmla="*/ 23 h 30"/>
                  <a:gd name="T20" fmla="*/ 20 w 44"/>
                  <a:gd name="T21" fmla="*/ 19 h 30"/>
                  <a:gd name="T22" fmla="*/ 18 w 44"/>
                  <a:gd name="T23" fmla="*/ 17 h 30"/>
                  <a:gd name="T24" fmla="*/ 18 w 44"/>
                  <a:gd name="T25" fmla="*/ 15 h 30"/>
                  <a:gd name="T26" fmla="*/ 15 w 44"/>
                  <a:gd name="T27" fmla="*/ 12 h 30"/>
                  <a:gd name="T28" fmla="*/ 8 w 44"/>
                  <a:gd name="T29" fmla="*/ 9 h 30"/>
                  <a:gd name="T30" fmla="*/ 0 w 44"/>
                  <a:gd name="T31" fmla="*/ 0 h 30"/>
                  <a:gd name="T32" fmla="*/ 0 w 44"/>
                  <a:gd name="T33" fmla="*/ 0 h 30"/>
                  <a:gd name="T34" fmla="*/ 1 w 44"/>
                  <a:gd name="T35" fmla="*/ 0 h 30"/>
                  <a:gd name="T36" fmla="*/ 3 w 44"/>
                  <a:gd name="T37" fmla="*/ 0 h 30"/>
                  <a:gd name="T38" fmla="*/ 4 w 44"/>
                  <a:gd name="T39" fmla="*/ 0 h 30"/>
                  <a:gd name="T40" fmla="*/ 11 w 44"/>
                  <a:gd name="T41" fmla="*/ 3 h 30"/>
                  <a:gd name="T42" fmla="*/ 18 w 44"/>
                  <a:gd name="T43" fmla="*/ 6 h 30"/>
                  <a:gd name="T44" fmla="*/ 25 w 44"/>
                  <a:gd name="T45" fmla="*/ 9 h 30"/>
                  <a:gd name="T46" fmla="*/ 30 w 44"/>
                  <a:gd name="T47" fmla="*/ 16 h 30"/>
                  <a:gd name="T48" fmla="*/ 42 w 44"/>
                  <a:gd name="T49" fmla="*/ 25 h 30"/>
                  <a:gd name="T50" fmla="*/ 44 w 44"/>
                  <a:gd name="T51" fmla="*/ 29 h 30"/>
                  <a:gd name="T52" fmla="*/ 44 w 44"/>
                  <a:gd name="T5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0">
                    <a:moveTo>
                      <a:pt x="44" y="30"/>
                    </a:moveTo>
                    <a:cubicBezTo>
                      <a:pt x="36" y="29"/>
                      <a:pt x="36" y="29"/>
                      <a:pt x="36" y="29"/>
                    </a:cubicBezTo>
                    <a:cubicBezTo>
                      <a:pt x="33" y="28"/>
                      <a:pt x="33" y="28"/>
                      <a:pt x="33" y="28"/>
                    </a:cubicBezTo>
                    <a:cubicBezTo>
                      <a:pt x="33" y="25"/>
                      <a:pt x="33" y="25"/>
                      <a:pt x="33" y="25"/>
                    </a:cubicBezTo>
                    <a:cubicBezTo>
                      <a:pt x="33" y="24"/>
                      <a:pt x="33" y="24"/>
                      <a:pt x="33" y="24"/>
                    </a:cubicBezTo>
                    <a:cubicBezTo>
                      <a:pt x="32" y="24"/>
                      <a:pt x="32" y="24"/>
                      <a:pt x="32" y="24"/>
                    </a:cubicBezTo>
                    <a:cubicBezTo>
                      <a:pt x="28" y="24"/>
                      <a:pt x="28" y="24"/>
                      <a:pt x="28" y="24"/>
                    </a:cubicBezTo>
                    <a:cubicBezTo>
                      <a:pt x="27" y="24"/>
                      <a:pt x="26" y="24"/>
                      <a:pt x="26" y="24"/>
                    </a:cubicBezTo>
                    <a:cubicBezTo>
                      <a:pt x="25" y="24"/>
                      <a:pt x="25" y="24"/>
                      <a:pt x="25" y="24"/>
                    </a:cubicBezTo>
                    <a:cubicBezTo>
                      <a:pt x="25" y="24"/>
                      <a:pt x="25" y="24"/>
                      <a:pt x="25" y="23"/>
                    </a:cubicBezTo>
                    <a:cubicBezTo>
                      <a:pt x="25" y="21"/>
                      <a:pt x="24" y="19"/>
                      <a:pt x="20" y="19"/>
                    </a:cubicBezTo>
                    <a:cubicBezTo>
                      <a:pt x="19" y="18"/>
                      <a:pt x="18" y="17"/>
                      <a:pt x="18" y="17"/>
                    </a:cubicBezTo>
                    <a:cubicBezTo>
                      <a:pt x="18" y="16"/>
                      <a:pt x="18" y="16"/>
                      <a:pt x="18" y="15"/>
                    </a:cubicBezTo>
                    <a:cubicBezTo>
                      <a:pt x="18" y="14"/>
                      <a:pt x="17" y="13"/>
                      <a:pt x="15" y="12"/>
                    </a:cubicBezTo>
                    <a:cubicBezTo>
                      <a:pt x="8" y="9"/>
                      <a:pt x="8" y="9"/>
                      <a:pt x="8" y="9"/>
                    </a:cubicBezTo>
                    <a:cubicBezTo>
                      <a:pt x="0" y="0"/>
                      <a:pt x="0" y="0"/>
                      <a:pt x="0" y="0"/>
                    </a:cubicBezTo>
                    <a:cubicBezTo>
                      <a:pt x="0" y="0"/>
                      <a:pt x="0" y="0"/>
                      <a:pt x="0" y="0"/>
                    </a:cubicBezTo>
                    <a:cubicBezTo>
                      <a:pt x="1" y="0"/>
                      <a:pt x="1" y="0"/>
                      <a:pt x="1" y="0"/>
                    </a:cubicBezTo>
                    <a:cubicBezTo>
                      <a:pt x="2" y="0"/>
                      <a:pt x="2" y="0"/>
                      <a:pt x="3" y="0"/>
                    </a:cubicBezTo>
                    <a:cubicBezTo>
                      <a:pt x="3" y="0"/>
                      <a:pt x="4" y="0"/>
                      <a:pt x="4" y="0"/>
                    </a:cubicBezTo>
                    <a:cubicBezTo>
                      <a:pt x="7" y="1"/>
                      <a:pt x="9" y="2"/>
                      <a:pt x="11" y="3"/>
                    </a:cubicBezTo>
                    <a:cubicBezTo>
                      <a:pt x="18" y="6"/>
                      <a:pt x="18" y="6"/>
                      <a:pt x="18" y="6"/>
                    </a:cubicBezTo>
                    <a:cubicBezTo>
                      <a:pt x="22" y="7"/>
                      <a:pt x="23" y="8"/>
                      <a:pt x="25" y="9"/>
                    </a:cubicBezTo>
                    <a:cubicBezTo>
                      <a:pt x="30" y="16"/>
                      <a:pt x="30" y="16"/>
                      <a:pt x="30" y="16"/>
                    </a:cubicBezTo>
                    <a:cubicBezTo>
                      <a:pt x="42" y="25"/>
                      <a:pt x="42" y="25"/>
                      <a:pt x="42" y="25"/>
                    </a:cubicBezTo>
                    <a:cubicBezTo>
                      <a:pt x="43" y="26"/>
                      <a:pt x="44" y="27"/>
                      <a:pt x="44" y="29"/>
                    </a:cubicBezTo>
                    <a:cubicBezTo>
                      <a:pt x="44" y="29"/>
                      <a:pt x="44" y="29"/>
                      <a:pt x="44" y="3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4" name="Freeform 2380"/>
              <p:cNvSpPr>
                <a:spLocks noEditPoints="1"/>
              </p:cNvSpPr>
              <p:nvPr/>
            </p:nvSpPr>
            <p:spPr bwMode="auto">
              <a:xfrm>
                <a:off x="2144" y="2673"/>
                <a:ext cx="64" cy="44"/>
              </a:xfrm>
              <a:custGeom>
                <a:avLst/>
                <a:gdLst>
                  <a:gd name="T0" fmla="*/ 4 w 47"/>
                  <a:gd name="T1" fmla="*/ 0 h 32"/>
                  <a:gd name="T2" fmla="*/ 5 w 47"/>
                  <a:gd name="T3" fmla="*/ 0 h 32"/>
                  <a:gd name="T4" fmla="*/ 12 w 47"/>
                  <a:gd name="T5" fmla="*/ 3 h 32"/>
                  <a:gd name="T6" fmla="*/ 20 w 47"/>
                  <a:gd name="T7" fmla="*/ 6 h 32"/>
                  <a:gd name="T8" fmla="*/ 26 w 47"/>
                  <a:gd name="T9" fmla="*/ 9 h 32"/>
                  <a:gd name="T10" fmla="*/ 32 w 47"/>
                  <a:gd name="T11" fmla="*/ 17 h 32"/>
                  <a:gd name="T12" fmla="*/ 43 w 47"/>
                  <a:gd name="T13" fmla="*/ 25 h 32"/>
                  <a:gd name="T14" fmla="*/ 45 w 47"/>
                  <a:gd name="T15" fmla="*/ 32 h 32"/>
                  <a:gd name="T16" fmla="*/ 37 w 47"/>
                  <a:gd name="T17" fmla="*/ 31 h 32"/>
                  <a:gd name="T18" fmla="*/ 34 w 47"/>
                  <a:gd name="T19" fmla="*/ 30 h 32"/>
                  <a:gd name="T20" fmla="*/ 33 w 47"/>
                  <a:gd name="T21" fmla="*/ 26 h 32"/>
                  <a:gd name="T22" fmla="*/ 29 w 47"/>
                  <a:gd name="T23" fmla="*/ 26 h 32"/>
                  <a:gd name="T24" fmla="*/ 27 w 47"/>
                  <a:gd name="T25" fmla="*/ 26 h 32"/>
                  <a:gd name="T26" fmla="*/ 25 w 47"/>
                  <a:gd name="T27" fmla="*/ 24 h 32"/>
                  <a:gd name="T28" fmla="*/ 21 w 47"/>
                  <a:gd name="T29" fmla="*/ 20 h 32"/>
                  <a:gd name="T30" fmla="*/ 18 w 47"/>
                  <a:gd name="T31" fmla="*/ 18 h 32"/>
                  <a:gd name="T32" fmla="*/ 15 w 47"/>
                  <a:gd name="T33" fmla="*/ 13 h 32"/>
                  <a:gd name="T34" fmla="*/ 9 w 47"/>
                  <a:gd name="T35" fmla="*/ 10 h 32"/>
                  <a:gd name="T36" fmla="*/ 1 w 47"/>
                  <a:gd name="T37" fmla="*/ 2 h 32"/>
                  <a:gd name="T38" fmla="*/ 2 w 47"/>
                  <a:gd name="T39" fmla="*/ 0 h 32"/>
                  <a:gd name="T40" fmla="*/ 4 w 47"/>
                  <a:gd name="T41" fmla="*/ 0 h 32"/>
                  <a:gd name="T42" fmla="*/ 4 w 47"/>
                  <a:gd name="T43" fmla="*/ 1 h 32"/>
                  <a:gd name="T44" fmla="*/ 3 w 47"/>
                  <a:gd name="T45" fmla="*/ 2 h 32"/>
                  <a:gd name="T46" fmla="*/ 3 w 47"/>
                  <a:gd name="T47" fmla="*/ 2 h 32"/>
                  <a:gd name="T48" fmla="*/ 10 w 47"/>
                  <a:gd name="T49" fmla="*/ 9 h 32"/>
                  <a:gd name="T50" fmla="*/ 16 w 47"/>
                  <a:gd name="T51" fmla="*/ 12 h 32"/>
                  <a:gd name="T52" fmla="*/ 20 w 47"/>
                  <a:gd name="T53" fmla="*/ 16 h 32"/>
                  <a:gd name="T54" fmla="*/ 20 w 47"/>
                  <a:gd name="T55" fmla="*/ 18 h 32"/>
                  <a:gd name="T56" fmla="*/ 22 w 47"/>
                  <a:gd name="T57" fmla="*/ 19 h 32"/>
                  <a:gd name="T58" fmla="*/ 26 w 47"/>
                  <a:gd name="T59" fmla="*/ 24 h 32"/>
                  <a:gd name="T60" fmla="*/ 26 w 47"/>
                  <a:gd name="T61" fmla="*/ 24 h 32"/>
                  <a:gd name="T62" fmla="*/ 26 w 47"/>
                  <a:gd name="T63" fmla="*/ 25 h 32"/>
                  <a:gd name="T64" fmla="*/ 26 w 47"/>
                  <a:gd name="T65" fmla="*/ 25 h 32"/>
                  <a:gd name="T66" fmla="*/ 27 w 47"/>
                  <a:gd name="T67" fmla="*/ 25 h 32"/>
                  <a:gd name="T68" fmla="*/ 29 w 47"/>
                  <a:gd name="T69" fmla="*/ 24 h 32"/>
                  <a:gd name="T70" fmla="*/ 29 w 47"/>
                  <a:gd name="T71" fmla="*/ 24 h 32"/>
                  <a:gd name="T72" fmla="*/ 29 w 47"/>
                  <a:gd name="T73" fmla="*/ 24 h 32"/>
                  <a:gd name="T74" fmla="*/ 33 w 47"/>
                  <a:gd name="T75" fmla="*/ 24 h 32"/>
                  <a:gd name="T76" fmla="*/ 34 w 47"/>
                  <a:gd name="T77" fmla="*/ 24 h 32"/>
                  <a:gd name="T78" fmla="*/ 34 w 47"/>
                  <a:gd name="T79" fmla="*/ 25 h 32"/>
                  <a:gd name="T80" fmla="*/ 35 w 47"/>
                  <a:gd name="T81" fmla="*/ 29 h 32"/>
                  <a:gd name="T82" fmla="*/ 37 w 47"/>
                  <a:gd name="T83" fmla="*/ 30 h 32"/>
                  <a:gd name="T84" fmla="*/ 45 w 47"/>
                  <a:gd name="T85" fmla="*/ 30 h 32"/>
                  <a:gd name="T86" fmla="*/ 45 w 47"/>
                  <a:gd name="T87" fmla="*/ 30 h 32"/>
                  <a:gd name="T88" fmla="*/ 42 w 47"/>
                  <a:gd name="T89" fmla="*/ 26 h 32"/>
                  <a:gd name="T90" fmla="*/ 31 w 47"/>
                  <a:gd name="T91" fmla="*/ 18 h 32"/>
                  <a:gd name="T92" fmla="*/ 31 w 47"/>
                  <a:gd name="T93" fmla="*/ 18 h 32"/>
                  <a:gd name="T94" fmla="*/ 31 w 47"/>
                  <a:gd name="T95" fmla="*/ 18 h 32"/>
                  <a:gd name="T96" fmla="*/ 26 w 47"/>
                  <a:gd name="T97" fmla="*/ 10 h 32"/>
                  <a:gd name="T98" fmla="*/ 19 w 47"/>
                  <a:gd name="T99" fmla="*/ 8 h 32"/>
                  <a:gd name="T100" fmla="*/ 11 w 47"/>
                  <a:gd name="T101" fmla="*/ 4 h 32"/>
                  <a:gd name="T102" fmla="*/ 5 w 47"/>
                  <a:gd name="T103" fmla="*/ 2 h 32"/>
                  <a:gd name="T104" fmla="*/ 5 w 47"/>
                  <a:gd name="T105" fmla="*/ 2 h 32"/>
                  <a:gd name="T106" fmla="*/ 5 w 47"/>
                  <a:gd name="T107" fmla="*/ 2 h 32"/>
                  <a:gd name="T108" fmla="*/ 4 w 47"/>
                  <a:gd name="T109"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 h="32">
                    <a:moveTo>
                      <a:pt x="4" y="0"/>
                    </a:moveTo>
                    <a:cubicBezTo>
                      <a:pt x="4" y="0"/>
                      <a:pt x="5" y="0"/>
                      <a:pt x="5" y="0"/>
                    </a:cubicBezTo>
                    <a:cubicBezTo>
                      <a:pt x="9" y="1"/>
                      <a:pt x="11" y="3"/>
                      <a:pt x="12" y="3"/>
                    </a:cubicBezTo>
                    <a:cubicBezTo>
                      <a:pt x="20" y="6"/>
                      <a:pt x="20" y="6"/>
                      <a:pt x="20" y="6"/>
                    </a:cubicBezTo>
                    <a:cubicBezTo>
                      <a:pt x="23" y="7"/>
                      <a:pt x="25" y="8"/>
                      <a:pt x="26" y="9"/>
                    </a:cubicBezTo>
                    <a:cubicBezTo>
                      <a:pt x="32" y="17"/>
                      <a:pt x="32" y="17"/>
                      <a:pt x="32" y="17"/>
                    </a:cubicBezTo>
                    <a:cubicBezTo>
                      <a:pt x="43" y="25"/>
                      <a:pt x="43" y="25"/>
                      <a:pt x="43" y="25"/>
                    </a:cubicBezTo>
                    <a:cubicBezTo>
                      <a:pt x="47" y="28"/>
                      <a:pt x="47" y="30"/>
                      <a:pt x="45" y="32"/>
                    </a:cubicBezTo>
                    <a:cubicBezTo>
                      <a:pt x="37" y="31"/>
                      <a:pt x="37" y="31"/>
                      <a:pt x="37" y="31"/>
                    </a:cubicBezTo>
                    <a:cubicBezTo>
                      <a:pt x="34" y="30"/>
                      <a:pt x="34" y="30"/>
                      <a:pt x="34" y="30"/>
                    </a:cubicBezTo>
                    <a:cubicBezTo>
                      <a:pt x="33" y="26"/>
                      <a:pt x="33" y="26"/>
                      <a:pt x="33" y="26"/>
                    </a:cubicBezTo>
                    <a:cubicBezTo>
                      <a:pt x="29" y="26"/>
                      <a:pt x="29" y="26"/>
                      <a:pt x="29" y="26"/>
                    </a:cubicBezTo>
                    <a:cubicBezTo>
                      <a:pt x="28" y="26"/>
                      <a:pt x="27" y="26"/>
                      <a:pt x="27" y="26"/>
                    </a:cubicBezTo>
                    <a:cubicBezTo>
                      <a:pt x="26" y="26"/>
                      <a:pt x="25" y="25"/>
                      <a:pt x="25" y="24"/>
                    </a:cubicBezTo>
                    <a:cubicBezTo>
                      <a:pt x="25" y="23"/>
                      <a:pt x="24" y="21"/>
                      <a:pt x="21" y="20"/>
                    </a:cubicBezTo>
                    <a:cubicBezTo>
                      <a:pt x="19" y="19"/>
                      <a:pt x="18" y="19"/>
                      <a:pt x="18" y="18"/>
                    </a:cubicBezTo>
                    <a:cubicBezTo>
                      <a:pt x="19" y="16"/>
                      <a:pt x="18" y="15"/>
                      <a:pt x="15" y="13"/>
                    </a:cubicBezTo>
                    <a:cubicBezTo>
                      <a:pt x="9" y="10"/>
                      <a:pt x="9" y="10"/>
                      <a:pt x="9" y="10"/>
                    </a:cubicBezTo>
                    <a:cubicBezTo>
                      <a:pt x="1" y="2"/>
                      <a:pt x="1" y="2"/>
                      <a:pt x="1" y="2"/>
                    </a:cubicBezTo>
                    <a:cubicBezTo>
                      <a:pt x="0" y="1"/>
                      <a:pt x="0" y="1"/>
                      <a:pt x="2" y="0"/>
                    </a:cubicBezTo>
                    <a:cubicBezTo>
                      <a:pt x="2" y="0"/>
                      <a:pt x="3" y="0"/>
                      <a:pt x="4" y="0"/>
                    </a:cubicBezTo>
                    <a:moveTo>
                      <a:pt x="4" y="1"/>
                    </a:moveTo>
                    <a:cubicBezTo>
                      <a:pt x="3" y="1"/>
                      <a:pt x="3" y="1"/>
                      <a:pt x="3" y="2"/>
                    </a:cubicBezTo>
                    <a:cubicBezTo>
                      <a:pt x="3" y="2"/>
                      <a:pt x="3" y="2"/>
                      <a:pt x="3" y="2"/>
                    </a:cubicBezTo>
                    <a:cubicBezTo>
                      <a:pt x="10" y="9"/>
                      <a:pt x="10" y="9"/>
                      <a:pt x="10" y="9"/>
                    </a:cubicBezTo>
                    <a:cubicBezTo>
                      <a:pt x="16" y="12"/>
                      <a:pt x="16" y="12"/>
                      <a:pt x="16" y="12"/>
                    </a:cubicBezTo>
                    <a:cubicBezTo>
                      <a:pt x="18" y="13"/>
                      <a:pt x="19" y="14"/>
                      <a:pt x="20" y="16"/>
                    </a:cubicBezTo>
                    <a:cubicBezTo>
                      <a:pt x="20" y="17"/>
                      <a:pt x="20" y="17"/>
                      <a:pt x="20" y="18"/>
                    </a:cubicBezTo>
                    <a:cubicBezTo>
                      <a:pt x="20" y="18"/>
                      <a:pt x="20" y="19"/>
                      <a:pt x="22" y="19"/>
                    </a:cubicBezTo>
                    <a:cubicBezTo>
                      <a:pt x="25" y="20"/>
                      <a:pt x="26" y="22"/>
                      <a:pt x="26" y="24"/>
                    </a:cubicBezTo>
                    <a:cubicBezTo>
                      <a:pt x="26" y="24"/>
                      <a:pt x="26" y="24"/>
                      <a:pt x="26" y="24"/>
                    </a:cubicBezTo>
                    <a:cubicBezTo>
                      <a:pt x="26" y="25"/>
                      <a:pt x="26" y="25"/>
                      <a:pt x="26" y="25"/>
                    </a:cubicBezTo>
                    <a:cubicBezTo>
                      <a:pt x="26" y="25"/>
                      <a:pt x="26" y="25"/>
                      <a:pt x="26" y="25"/>
                    </a:cubicBezTo>
                    <a:cubicBezTo>
                      <a:pt x="27" y="25"/>
                      <a:pt x="27" y="25"/>
                      <a:pt x="27" y="25"/>
                    </a:cubicBezTo>
                    <a:cubicBezTo>
                      <a:pt x="27" y="25"/>
                      <a:pt x="28" y="25"/>
                      <a:pt x="29" y="24"/>
                    </a:cubicBezTo>
                    <a:cubicBezTo>
                      <a:pt x="29" y="24"/>
                      <a:pt x="29" y="24"/>
                      <a:pt x="29" y="24"/>
                    </a:cubicBezTo>
                    <a:cubicBezTo>
                      <a:pt x="29" y="24"/>
                      <a:pt x="29" y="24"/>
                      <a:pt x="29" y="24"/>
                    </a:cubicBezTo>
                    <a:cubicBezTo>
                      <a:pt x="33" y="24"/>
                      <a:pt x="33" y="24"/>
                      <a:pt x="33" y="24"/>
                    </a:cubicBezTo>
                    <a:cubicBezTo>
                      <a:pt x="34" y="24"/>
                      <a:pt x="34" y="24"/>
                      <a:pt x="34" y="24"/>
                    </a:cubicBezTo>
                    <a:cubicBezTo>
                      <a:pt x="34" y="25"/>
                      <a:pt x="34" y="25"/>
                      <a:pt x="34" y="25"/>
                    </a:cubicBezTo>
                    <a:cubicBezTo>
                      <a:pt x="35" y="29"/>
                      <a:pt x="35" y="29"/>
                      <a:pt x="35" y="29"/>
                    </a:cubicBezTo>
                    <a:cubicBezTo>
                      <a:pt x="37" y="30"/>
                      <a:pt x="37" y="30"/>
                      <a:pt x="37" y="30"/>
                    </a:cubicBezTo>
                    <a:cubicBezTo>
                      <a:pt x="45" y="30"/>
                      <a:pt x="45" y="30"/>
                      <a:pt x="45" y="30"/>
                    </a:cubicBezTo>
                    <a:cubicBezTo>
                      <a:pt x="45" y="30"/>
                      <a:pt x="45" y="30"/>
                      <a:pt x="45" y="30"/>
                    </a:cubicBezTo>
                    <a:cubicBezTo>
                      <a:pt x="45" y="29"/>
                      <a:pt x="44" y="27"/>
                      <a:pt x="42" y="26"/>
                    </a:cubicBezTo>
                    <a:cubicBezTo>
                      <a:pt x="31" y="18"/>
                      <a:pt x="31" y="18"/>
                      <a:pt x="31" y="18"/>
                    </a:cubicBezTo>
                    <a:cubicBezTo>
                      <a:pt x="31" y="18"/>
                      <a:pt x="31" y="18"/>
                      <a:pt x="31" y="18"/>
                    </a:cubicBezTo>
                    <a:cubicBezTo>
                      <a:pt x="31" y="18"/>
                      <a:pt x="31" y="18"/>
                      <a:pt x="31" y="18"/>
                    </a:cubicBezTo>
                    <a:cubicBezTo>
                      <a:pt x="26" y="10"/>
                      <a:pt x="26" y="10"/>
                      <a:pt x="26" y="10"/>
                    </a:cubicBezTo>
                    <a:cubicBezTo>
                      <a:pt x="24" y="9"/>
                      <a:pt x="22" y="9"/>
                      <a:pt x="19" y="8"/>
                    </a:cubicBezTo>
                    <a:cubicBezTo>
                      <a:pt x="11" y="4"/>
                      <a:pt x="11" y="4"/>
                      <a:pt x="11" y="4"/>
                    </a:cubicBezTo>
                    <a:cubicBezTo>
                      <a:pt x="10" y="4"/>
                      <a:pt x="8" y="3"/>
                      <a:pt x="5" y="2"/>
                    </a:cubicBezTo>
                    <a:cubicBezTo>
                      <a:pt x="5" y="2"/>
                      <a:pt x="5" y="2"/>
                      <a:pt x="5" y="2"/>
                    </a:cubicBezTo>
                    <a:cubicBezTo>
                      <a:pt x="5" y="2"/>
                      <a:pt x="5" y="2"/>
                      <a:pt x="5" y="2"/>
                    </a:cubicBezTo>
                    <a:cubicBezTo>
                      <a:pt x="4" y="1"/>
                      <a:pt x="4" y="1"/>
                      <a:pt x="4"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5" name="Freeform 2381"/>
              <p:cNvSpPr>
                <a:spLocks/>
              </p:cNvSpPr>
              <p:nvPr/>
            </p:nvSpPr>
            <p:spPr bwMode="auto">
              <a:xfrm>
                <a:off x="2636" y="1406"/>
                <a:ext cx="371" cy="500"/>
              </a:xfrm>
              <a:custGeom>
                <a:avLst/>
                <a:gdLst>
                  <a:gd name="T0" fmla="*/ 92 w 270"/>
                  <a:gd name="T1" fmla="*/ 350 h 363"/>
                  <a:gd name="T2" fmla="*/ 83 w 270"/>
                  <a:gd name="T3" fmla="*/ 358 h 363"/>
                  <a:gd name="T4" fmla="*/ 61 w 270"/>
                  <a:gd name="T5" fmla="*/ 344 h 363"/>
                  <a:gd name="T6" fmla="*/ 37 w 270"/>
                  <a:gd name="T7" fmla="*/ 351 h 363"/>
                  <a:gd name="T8" fmla="*/ 30 w 270"/>
                  <a:gd name="T9" fmla="*/ 357 h 363"/>
                  <a:gd name="T10" fmla="*/ 24 w 270"/>
                  <a:gd name="T11" fmla="*/ 339 h 363"/>
                  <a:gd name="T12" fmla="*/ 33 w 270"/>
                  <a:gd name="T13" fmla="*/ 331 h 363"/>
                  <a:gd name="T14" fmla="*/ 40 w 270"/>
                  <a:gd name="T15" fmla="*/ 323 h 363"/>
                  <a:gd name="T16" fmla="*/ 33 w 270"/>
                  <a:gd name="T17" fmla="*/ 306 h 363"/>
                  <a:gd name="T18" fmla="*/ 69 w 270"/>
                  <a:gd name="T19" fmla="*/ 326 h 363"/>
                  <a:gd name="T20" fmla="*/ 74 w 270"/>
                  <a:gd name="T21" fmla="*/ 310 h 363"/>
                  <a:gd name="T22" fmla="*/ 56 w 270"/>
                  <a:gd name="T23" fmla="*/ 285 h 363"/>
                  <a:gd name="T24" fmla="*/ 57 w 270"/>
                  <a:gd name="T25" fmla="*/ 254 h 363"/>
                  <a:gd name="T26" fmla="*/ 86 w 270"/>
                  <a:gd name="T27" fmla="*/ 264 h 363"/>
                  <a:gd name="T28" fmla="*/ 89 w 270"/>
                  <a:gd name="T29" fmla="*/ 261 h 363"/>
                  <a:gd name="T30" fmla="*/ 57 w 270"/>
                  <a:gd name="T31" fmla="*/ 208 h 363"/>
                  <a:gd name="T32" fmla="*/ 52 w 270"/>
                  <a:gd name="T33" fmla="*/ 211 h 363"/>
                  <a:gd name="T34" fmla="*/ 63 w 270"/>
                  <a:gd name="T35" fmla="*/ 188 h 363"/>
                  <a:gd name="T36" fmla="*/ 92 w 270"/>
                  <a:gd name="T37" fmla="*/ 216 h 363"/>
                  <a:gd name="T38" fmla="*/ 98 w 270"/>
                  <a:gd name="T39" fmla="*/ 212 h 363"/>
                  <a:gd name="T40" fmla="*/ 91 w 270"/>
                  <a:gd name="T41" fmla="*/ 180 h 363"/>
                  <a:gd name="T42" fmla="*/ 126 w 270"/>
                  <a:gd name="T43" fmla="*/ 156 h 363"/>
                  <a:gd name="T44" fmla="*/ 110 w 270"/>
                  <a:gd name="T45" fmla="*/ 140 h 363"/>
                  <a:gd name="T46" fmla="*/ 82 w 270"/>
                  <a:gd name="T47" fmla="*/ 159 h 363"/>
                  <a:gd name="T48" fmla="*/ 69 w 270"/>
                  <a:gd name="T49" fmla="*/ 153 h 363"/>
                  <a:gd name="T50" fmla="*/ 58 w 270"/>
                  <a:gd name="T51" fmla="*/ 157 h 363"/>
                  <a:gd name="T52" fmla="*/ 50 w 270"/>
                  <a:gd name="T53" fmla="*/ 121 h 363"/>
                  <a:gd name="T54" fmla="*/ 22 w 270"/>
                  <a:gd name="T55" fmla="*/ 148 h 363"/>
                  <a:gd name="T56" fmla="*/ 22 w 270"/>
                  <a:gd name="T57" fmla="*/ 129 h 363"/>
                  <a:gd name="T58" fmla="*/ 35 w 270"/>
                  <a:gd name="T59" fmla="*/ 74 h 363"/>
                  <a:gd name="T60" fmla="*/ 47 w 270"/>
                  <a:gd name="T61" fmla="*/ 81 h 363"/>
                  <a:gd name="T62" fmla="*/ 57 w 270"/>
                  <a:gd name="T63" fmla="*/ 58 h 363"/>
                  <a:gd name="T64" fmla="*/ 104 w 270"/>
                  <a:gd name="T65" fmla="*/ 85 h 363"/>
                  <a:gd name="T66" fmla="*/ 95 w 270"/>
                  <a:gd name="T67" fmla="*/ 53 h 363"/>
                  <a:gd name="T68" fmla="*/ 123 w 270"/>
                  <a:gd name="T69" fmla="*/ 15 h 363"/>
                  <a:gd name="T70" fmla="*/ 139 w 270"/>
                  <a:gd name="T71" fmla="*/ 43 h 363"/>
                  <a:gd name="T72" fmla="*/ 140 w 270"/>
                  <a:gd name="T73" fmla="*/ 15 h 363"/>
                  <a:gd name="T74" fmla="*/ 150 w 270"/>
                  <a:gd name="T75" fmla="*/ 10 h 363"/>
                  <a:gd name="T76" fmla="*/ 167 w 270"/>
                  <a:gd name="T77" fmla="*/ 29 h 363"/>
                  <a:gd name="T78" fmla="*/ 168 w 270"/>
                  <a:gd name="T79" fmla="*/ 6 h 363"/>
                  <a:gd name="T80" fmla="*/ 187 w 270"/>
                  <a:gd name="T81" fmla="*/ 25 h 363"/>
                  <a:gd name="T82" fmla="*/ 190 w 270"/>
                  <a:gd name="T83" fmla="*/ 0 h 363"/>
                  <a:gd name="T84" fmla="*/ 242 w 270"/>
                  <a:gd name="T85" fmla="*/ 26 h 363"/>
                  <a:gd name="T86" fmla="*/ 269 w 270"/>
                  <a:gd name="T87" fmla="*/ 58 h 363"/>
                  <a:gd name="T88" fmla="*/ 247 w 270"/>
                  <a:gd name="T89" fmla="*/ 77 h 363"/>
                  <a:gd name="T90" fmla="*/ 220 w 270"/>
                  <a:gd name="T91" fmla="*/ 107 h 363"/>
                  <a:gd name="T92" fmla="*/ 238 w 270"/>
                  <a:gd name="T93" fmla="*/ 107 h 363"/>
                  <a:gd name="T94" fmla="*/ 192 w 270"/>
                  <a:gd name="T95" fmla="*/ 172 h 363"/>
                  <a:gd name="T96" fmla="*/ 179 w 270"/>
                  <a:gd name="T97" fmla="*/ 205 h 363"/>
                  <a:gd name="T98" fmla="*/ 157 w 270"/>
                  <a:gd name="T99" fmla="*/ 198 h 363"/>
                  <a:gd name="T100" fmla="*/ 162 w 270"/>
                  <a:gd name="T101" fmla="*/ 225 h 363"/>
                  <a:gd name="T102" fmla="*/ 132 w 270"/>
                  <a:gd name="T103" fmla="*/ 224 h 363"/>
                  <a:gd name="T104" fmla="*/ 133 w 270"/>
                  <a:gd name="T105" fmla="*/ 235 h 363"/>
                  <a:gd name="T106" fmla="*/ 135 w 270"/>
                  <a:gd name="T107" fmla="*/ 235 h 363"/>
                  <a:gd name="T108" fmla="*/ 142 w 270"/>
                  <a:gd name="T109" fmla="*/ 279 h 363"/>
                  <a:gd name="T110" fmla="*/ 138 w 270"/>
                  <a:gd name="T111" fmla="*/ 280 h 363"/>
                  <a:gd name="T112" fmla="*/ 137 w 270"/>
                  <a:gd name="T113" fmla="*/ 294 h 363"/>
                  <a:gd name="T114" fmla="*/ 118 w 270"/>
                  <a:gd name="T115" fmla="*/ 292 h 363"/>
                  <a:gd name="T116" fmla="*/ 96 w 270"/>
                  <a:gd name="T117" fmla="*/ 315 h 363"/>
                  <a:gd name="T118" fmla="*/ 92 w 270"/>
                  <a:gd name="T119" fmla="*/ 328 h 363"/>
                  <a:gd name="T120" fmla="*/ 110 w 270"/>
                  <a:gd name="T121" fmla="*/ 35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0" h="363">
                    <a:moveTo>
                      <a:pt x="101" y="363"/>
                    </a:moveTo>
                    <a:cubicBezTo>
                      <a:pt x="100" y="362"/>
                      <a:pt x="100" y="362"/>
                      <a:pt x="100" y="362"/>
                    </a:cubicBezTo>
                    <a:cubicBezTo>
                      <a:pt x="96" y="354"/>
                      <a:pt x="96" y="354"/>
                      <a:pt x="96" y="354"/>
                    </a:cubicBezTo>
                    <a:cubicBezTo>
                      <a:pt x="92" y="350"/>
                      <a:pt x="92" y="350"/>
                      <a:pt x="92" y="350"/>
                    </a:cubicBezTo>
                    <a:cubicBezTo>
                      <a:pt x="86" y="348"/>
                      <a:pt x="86" y="348"/>
                      <a:pt x="86" y="348"/>
                    </a:cubicBezTo>
                    <a:cubicBezTo>
                      <a:pt x="86" y="348"/>
                      <a:pt x="85" y="348"/>
                      <a:pt x="85" y="348"/>
                    </a:cubicBezTo>
                    <a:cubicBezTo>
                      <a:pt x="84" y="348"/>
                      <a:pt x="83" y="348"/>
                      <a:pt x="82" y="349"/>
                    </a:cubicBezTo>
                    <a:cubicBezTo>
                      <a:pt x="81" y="350"/>
                      <a:pt x="81" y="353"/>
                      <a:pt x="83" y="358"/>
                    </a:cubicBezTo>
                    <a:cubicBezTo>
                      <a:pt x="80" y="357"/>
                      <a:pt x="78" y="356"/>
                      <a:pt x="74" y="354"/>
                    </a:cubicBezTo>
                    <a:cubicBezTo>
                      <a:pt x="72" y="353"/>
                      <a:pt x="70" y="351"/>
                      <a:pt x="68" y="348"/>
                    </a:cubicBezTo>
                    <a:cubicBezTo>
                      <a:pt x="64" y="343"/>
                      <a:pt x="63" y="342"/>
                      <a:pt x="62" y="342"/>
                    </a:cubicBezTo>
                    <a:cubicBezTo>
                      <a:pt x="62" y="342"/>
                      <a:pt x="61" y="342"/>
                      <a:pt x="61" y="344"/>
                    </a:cubicBezTo>
                    <a:cubicBezTo>
                      <a:pt x="62" y="355"/>
                      <a:pt x="62" y="355"/>
                      <a:pt x="62" y="355"/>
                    </a:cubicBezTo>
                    <a:cubicBezTo>
                      <a:pt x="62" y="358"/>
                      <a:pt x="61" y="359"/>
                      <a:pt x="58" y="359"/>
                    </a:cubicBezTo>
                    <a:cubicBezTo>
                      <a:pt x="56" y="359"/>
                      <a:pt x="52" y="358"/>
                      <a:pt x="48" y="356"/>
                    </a:cubicBezTo>
                    <a:cubicBezTo>
                      <a:pt x="37" y="351"/>
                      <a:pt x="37" y="351"/>
                      <a:pt x="37" y="351"/>
                    </a:cubicBezTo>
                    <a:cubicBezTo>
                      <a:pt x="32" y="349"/>
                      <a:pt x="32" y="349"/>
                      <a:pt x="32" y="349"/>
                    </a:cubicBezTo>
                    <a:cubicBezTo>
                      <a:pt x="31" y="349"/>
                      <a:pt x="31" y="349"/>
                      <a:pt x="31" y="349"/>
                    </a:cubicBezTo>
                    <a:cubicBezTo>
                      <a:pt x="31" y="350"/>
                      <a:pt x="31" y="350"/>
                      <a:pt x="31" y="350"/>
                    </a:cubicBezTo>
                    <a:cubicBezTo>
                      <a:pt x="31" y="354"/>
                      <a:pt x="30" y="356"/>
                      <a:pt x="30" y="357"/>
                    </a:cubicBezTo>
                    <a:cubicBezTo>
                      <a:pt x="25" y="356"/>
                      <a:pt x="25" y="356"/>
                      <a:pt x="25" y="356"/>
                    </a:cubicBezTo>
                    <a:cubicBezTo>
                      <a:pt x="24" y="355"/>
                      <a:pt x="22" y="353"/>
                      <a:pt x="22" y="350"/>
                    </a:cubicBezTo>
                    <a:cubicBezTo>
                      <a:pt x="21" y="348"/>
                      <a:pt x="20" y="345"/>
                      <a:pt x="21" y="342"/>
                    </a:cubicBezTo>
                    <a:cubicBezTo>
                      <a:pt x="21" y="340"/>
                      <a:pt x="22" y="339"/>
                      <a:pt x="24" y="339"/>
                    </a:cubicBezTo>
                    <a:cubicBezTo>
                      <a:pt x="24" y="339"/>
                      <a:pt x="24" y="339"/>
                      <a:pt x="24" y="339"/>
                    </a:cubicBezTo>
                    <a:cubicBezTo>
                      <a:pt x="24" y="339"/>
                      <a:pt x="24" y="339"/>
                      <a:pt x="24" y="339"/>
                    </a:cubicBezTo>
                    <a:cubicBezTo>
                      <a:pt x="29" y="336"/>
                      <a:pt x="29" y="336"/>
                      <a:pt x="29" y="336"/>
                    </a:cubicBezTo>
                    <a:cubicBezTo>
                      <a:pt x="33" y="331"/>
                      <a:pt x="33" y="331"/>
                      <a:pt x="33" y="331"/>
                    </a:cubicBezTo>
                    <a:cubicBezTo>
                      <a:pt x="40" y="329"/>
                      <a:pt x="40" y="329"/>
                      <a:pt x="40" y="329"/>
                    </a:cubicBezTo>
                    <a:cubicBezTo>
                      <a:pt x="40" y="329"/>
                      <a:pt x="40" y="329"/>
                      <a:pt x="40" y="329"/>
                    </a:cubicBezTo>
                    <a:cubicBezTo>
                      <a:pt x="40" y="328"/>
                      <a:pt x="40" y="328"/>
                      <a:pt x="40" y="328"/>
                    </a:cubicBezTo>
                    <a:cubicBezTo>
                      <a:pt x="40" y="323"/>
                      <a:pt x="40" y="323"/>
                      <a:pt x="40" y="323"/>
                    </a:cubicBezTo>
                    <a:cubicBezTo>
                      <a:pt x="40" y="323"/>
                      <a:pt x="40" y="323"/>
                      <a:pt x="40" y="323"/>
                    </a:cubicBezTo>
                    <a:cubicBezTo>
                      <a:pt x="40" y="323"/>
                      <a:pt x="40" y="323"/>
                      <a:pt x="40" y="323"/>
                    </a:cubicBezTo>
                    <a:cubicBezTo>
                      <a:pt x="37" y="316"/>
                      <a:pt x="37" y="316"/>
                      <a:pt x="37" y="316"/>
                    </a:cubicBezTo>
                    <a:cubicBezTo>
                      <a:pt x="34" y="312"/>
                      <a:pt x="33" y="308"/>
                      <a:pt x="33" y="306"/>
                    </a:cubicBezTo>
                    <a:cubicBezTo>
                      <a:pt x="34" y="304"/>
                      <a:pt x="35" y="303"/>
                      <a:pt x="41" y="303"/>
                    </a:cubicBezTo>
                    <a:cubicBezTo>
                      <a:pt x="44" y="303"/>
                      <a:pt x="47" y="305"/>
                      <a:pt x="49" y="310"/>
                    </a:cubicBezTo>
                    <a:cubicBezTo>
                      <a:pt x="56" y="320"/>
                      <a:pt x="56" y="320"/>
                      <a:pt x="56" y="320"/>
                    </a:cubicBezTo>
                    <a:cubicBezTo>
                      <a:pt x="60" y="324"/>
                      <a:pt x="64" y="326"/>
                      <a:pt x="69" y="326"/>
                    </a:cubicBezTo>
                    <a:cubicBezTo>
                      <a:pt x="75" y="326"/>
                      <a:pt x="78" y="323"/>
                      <a:pt x="78" y="317"/>
                    </a:cubicBezTo>
                    <a:cubicBezTo>
                      <a:pt x="78" y="314"/>
                      <a:pt x="76" y="312"/>
                      <a:pt x="75" y="311"/>
                    </a:cubicBezTo>
                    <a:cubicBezTo>
                      <a:pt x="74" y="310"/>
                      <a:pt x="74" y="310"/>
                      <a:pt x="74" y="310"/>
                    </a:cubicBezTo>
                    <a:cubicBezTo>
                      <a:pt x="74" y="310"/>
                      <a:pt x="74" y="310"/>
                      <a:pt x="74" y="310"/>
                    </a:cubicBezTo>
                    <a:cubicBezTo>
                      <a:pt x="63" y="306"/>
                      <a:pt x="63" y="306"/>
                      <a:pt x="63" y="306"/>
                    </a:cubicBezTo>
                    <a:cubicBezTo>
                      <a:pt x="62" y="305"/>
                      <a:pt x="61" y="303"/>
                      <a:pt x="62" y="301"/>
                    </a:cubicBezTo>
                    <a:cubicBezTo>
                      <a:pt x="63" y="296"/>
                      <a:pt x="63" y="292"/>
                      <a:pt x="61" y="289"/>
                    </a:cubicBezTo>
                    <a:cubicBezTo>
                      <a:pt x="60" y="287"/>
                      <a:pt x="58" y="285"/>
                      <a:pt x="56" y="285"/>
                    </a:cubicBezTo>
                    <a:cubicBezTo>
                      <a:pt x="43" y="283"/>
                      <a:pt x="43" y="283"/>
                      <a:pt x="43" y="283"/>
                    </a:cubicBezTo>
                    <a:cubicBezTo>
                      <a:pt x="42" y="281"/>
                      <a:pt x="42" y="278"/>
                      <a:pt x="43" y="274"/>
                    </a:cubicBezTo>
                    <a:cubicBezTo>
                      <a:pt x="43" y="270"/>
                      <a:pt x="44" y="266"/>
                      <a:pt x="47" y="262"/>
                    </a:cubicBezTo>
                    <a:cubicBezTo>
                      <a:pt x="50" y="258"/>
                      <a:pt x="53" y="256"/>
                      <a:pt x="57" y="254"/>
                    </a:cubicBezTo>
                    <a:cubicBezTo>
                      <a:pt x="58" y="254"/>
                      <a:pt x="60" y="253"/>
                      <a:pt x="61" y="253"/>
                    </a:cubicBezTo>
                    <a:cubicBezTo>
                      <a:pt x="64" y="253"/>
                      <a:pt x="67" y="254"/>
                      <a:pt x="69" y="257"/>
                    </a:cubicBezTo>
                    <a:cubicBezTo>
                      <a:pt x="76" y="262"/>
                      <a:pt x="81" y="264"/>
                      <a:pt x="85" y="264"/>
                    </a:cubicBezTo>
                    <a:cubicBezTo>
                      <a:pt x="85" y="264"/>
                      <a:pt x="85" y="264"/>
                      <a:pt x="86" y="264"/>
                    </a:cubicBezTo>
                    <a:cubicBezTo>
                      <a:pt x="86" y="264"/>
                      <a:pt x="86" y="264"/>
                      <a:pt x="86" y="264"/>
                    </a:cubicBezTo>
                    <a:cubicBezTo>
                      <a:pt x="86" y="264"/>
                      <a:pt x="86" y="264"/>
                      <a:pt x="86" y="264"/>
                    </a:cubicBezTo>
                    <a:cubicBezTo>
                      <a:pt x="88" y="263"/>
                      <a:pt x="88" y="263"/>
                      <a:pt x="88" y="263"/>
                    </a:cubicBezTo>
                    <a:cubicBezTo>
                      <a:pt x="89" y="261"/>
                      <a:pt x="89" y="261"/>
                      <a:pt x="89" y="261"/>
                    </a:cubicBezTo>
                    <a:cubicBezTo>
                      <a:pt x="90" y="260"/>
                      <a:pt x="90" y="260"/>
                      <a:pt x="90" y="258"/>
                    </a:cubicBezTo>
                    <a:cubicBezTo>
                      <a:pt x="90" y="256"/>
                      <a:pt x="87" y="252"/>
                      <a:pt x="80" y="247"/>
                    </a:cubicBezTo>
                    <a:cubicBezTo>
                      <a:pt x="75" y="243"/>
                      <a:pt x="70" y="237"/>
                      <a:pt x="67" y="229"/>
                    </a:cubicBezTo>
                    <a:cubicBezTo>
                      <a:pt x="57" y="208"/>
                      <a:pt x="57" y="208"/>
                      <a:pt x="57" y="208"/>
                    </a:cubicBezTo>
                    <a:cubicBezTo>
                      <a:pt x="56" y="207"/>
                      <a:pt x="56" y="207"/>
                      <a:pt x="56" y="207"/>
                    </a:cubicBezTo>
                    <a:cubicBezTo>
                      <a:pt x="56" y="208"/>
                      <a:pt x="56" y="208"/>
                      <a:pt x="56" y="208"/>
                    </a:cubicBezTo>
                    <a:cubicBezTo>
                      <a:pt x="53" y="210"/>
                      <a:pt x="53" y="210"/>
                      <a:pt x="53" y="210"/>
                    </a:cubicBezTo>
                    <a:cubicBezTo>
                      <a:pt x="52" y="211"/>
                      <a:pt x="52" y="211"/>
                      <a:pt x="52" y="211"/>
                    </a:cubicBezTo>
                    <a:cubicBezTo>
                      <a:pt x="52" y="211"/>
                      <a:pt x="52" y="210"/>
                      <a:pt x="52" y="208"/>
                    </a:cubicBezTo>
                    <a:cubicBezTo>
                      <a:pt x="50" y="191"/>
                      <a:pt x="50" y="191"/>
                      <a:pt x="50" y="191"/>
                    </a:cubicBezTo>
                    <a:cubicBezTo>
                      <a:pt x="52" y="189"/>
                      <a:pt x="52" y="189"/>
                      <a:pt x="52" y="189"/>
                    </a:cubicBezTo>
                    <a:cubicBezTo>
                      <a:pt x="63" y="188"/>
                      <a:pt x="63" y="188"/>
                      <a:pt x="63" y="188"/>
                    </a:cubicBezTo>
                    <a:cubicBezTo>
                      <a:pt x="69" y="188"/>
                      <a:pt x="75" y="193"/>
                      <a:pt x="82" y="202"/>
                    </a:cubicBezTo>
                    <a:cubicBezTo>
                      <a:pt x="88" y="212"/>
                      <a:pt x="88" y="212"/>
                      <a:pt x="88" y="212"/>
                    </a:cubicBezTo>
                    <a:cubicBezTo>
                      <a:pt x="88" y="212"/>
                      <a:pt x="88" y="212"/>
                      <a:pt x="88" y="212"/>
                    </a:cubicBezTo>
                    <a:cubicBezTo>
                      <a:pt x="90" y="215"/>
                      <a:pt x="91" y="216"/>
                      <a:pt x="92" y="216"/>
                    </a:cubicBezTo>
                    <a:cubicBezTo>
                      <a:pt x="92" y="216"/>
                      <a:pt x="92" y="216"/>
                      <a:pt x="92" y="216"/>
                    </a:cubicBezTo>
                    <a:cubicBezTo>
                      <a:pt x="93" y="216"/>
                      <a:pt x="93" y="216"/>
                      <a:pt x="93" y="216"/>
                    </a:cubicBezTo>
                    <a:cubicBezTo>
                      <a:pt x="97" y="214"/>
                      <a:pt x="98" y="213"/>
                      <a:pt x="98" y="212"/>
                    </a:cubicBezTo>
                    <a:cubicBezTo>
                      <a:pt x="98" y="212"/>
                      <a:pt x="98" y="212"/>
                      <a:pt x="98" y="212"/>
                    </a:cubicBezTo>
                    <a:cubicBezTo>
                      <a:pt x="98" y="212"/>
                      <a:pt x="98" y="212"/>
                      <a:pt x="98" y="212"/>
                    </a:cubicBezTo>
                    <a:cubicBezTo>
                      <a:pt x="92" y="203"/>
                      <a:pt x="92" y="203"/>
                      <a:pt x="92" y="203"/>
                    </a:cubicBezTo>
                    <a:cubicBezTo>
                      <a:pt x="89" y="200"/>
                      <a:pt x="87" y="197"/>
                      <a:pt x="87" y="194"/>
                    </a:cubicBezTo>
                    <a:cubicBezTo>
                      <a:pt x="87" y="190"/>
                      <a:pt x="89" y="186"/>
                      <a:pt x="91" y="180"/>
                    </a:cubicBezTo>
                    <a:cubicBezTo>
                      <a:pt x="93" y="176"/>
                      <a:pt x="96" y="173"/>
                      <a:pt x="100" y="170"/>
                    </a:cubicBezTo>
                    <a:cubicBezTo>
                      <a:pt x="126" y="156"/>
                      <a:pt x="126" y="156"/>
                      <a:pt x="126" y="156"/>
                    </a:cubicBezTo>
                    <a:cubicBezTo>
                      <a:pt x="126" y="156"/>
                      <a:pt x="126" y="156"/>
                      <a:pt x="126" y="156"/>
                    </a:cubicBezTo>
                    <a:cubicBezTo>
                      <a:pt x="126" y="156"/>
                      <a:pt x="126" y="156"/>
                      <a:pt x="126" y="156"/>
                    </a:cubicBezTo>
                    <a:cubicBezTo>
                      <a:pt x="125" y="151"/>
                      <a:pt x="125" y="151"/>
                      <a:pt x="125" y="151"/>
                    </a:cubicBezTo>
                    <a:cubicBezTo>
                      <a:pt x="116" y="141"/>
                      <a:pt x="116" y="141"/>
                      <a:pt x="116" y="141"/>
                    </a:cubicBezTo>
                    <a:cubicBezTo>
                      <a:pt x="115" y="140"/>
                      <a:pt x="114" y="140"/>
                      <a:pt x="112" y="140"/>
                    </a:cubicBezTo>
                    <a:cubicBezTo>
                      <a:pt x="111" y="140"/>
                      <a:pt x="111" y="140"/>
                      <a:pt x="110" y="140"/>
                    </a:cubicBezTo>
                    <a:cubicBezTo>
                      <a:pt x="107" y="141"/>
                      <a:pt x="105" y="141"/>
                      <a:pt x="104" y="143"/>
                    </a:cubicBezTo>
                    <a:cubicBezTo>
                      <a:pt x="95" y="153"/>
                      <a:pt x="95" y="153"/>
                      <a:pt x="95" y="153"/>
                    </a:cubicBezTo>
                    <a:cubicBezTo>
                      <a:pt x="93" y="155"/>
                      <a:pt x="89" y="158"/>
                      <a:pt x="85" y="159"/>
                    </a:cubicBezTo>
                    <a:cubicBezTo>
                      <a:pt x="84" y="159"/>
                      <a:pt x="83" y="159"/>
                      <a:pt x="82" y="159"/>
                    </a:cubicBezTo>
                    <a:cubicBezTo>
                      <a:pt x="79" y="159"/>
                      <a:pt x="78" y="158"/>
                      <a:pt x="78" y="155"/>
                    </a:cubicBezTo>
                    <a:cubicBezTo>
                      <a:pt x="77" y="152"/>
                      <a:pt x="76" y="151"/>
                      <a:pt x="74" y="151"/>
                    </a:cubicBezTo>
                    <a:cubicBezTo>
                      <a:pt x="74" y="151"/>
                      <a:pt x="73" y="151"/>
                      <a:pt x="72" y="152"/>
                    </a:cubicBezTo>
                    <a:cubicBezTo>
                      <a:pt x="69" y="153"/>
                      <a:pt x="69" y="153"/>
                      <a:pt x="69" y="153"/>
                    </a:cubicBezTo>
                    <a:cubicBezTo>
                      <a:pt x="64" y="154"/>
                      <a:pt x="64" y="154"/>
                      <a:pt x="64" y="154"/>
                    </a:cubicBezTo>
                    <a:cubicBezTo>
                      <a:pt x="64" y="154"/>
                      <a:pt x="64" y="154"/>
                      <a:pt x="64" y="154"/>
                    </a:cubicBezTo>
                    <a:cubicBezTo>
                      <a:pt x="62" y="154"/>
                      <a:pt x="60" y="157"/>
                      <a:pt x="58" y="162"/>
                    </a:cubicBezTo>
                    <a:cubicBezTo>
                      <a:pt x="58" y="157"/>
                      <a:pt x="58" y="157"/>
                      <a:pt x="58" y="157"/>
                    </a:cubicBezTo>
                    <a:cubicBezTo>
                      <a:pt x="60" y="140"/>
                      <a:pt x="60" y="140"/>
                      <a:pt x="60" y="140"/>
                    </a:cubicBezTo>
                    <a:cubicBezTo>
                      <a:pt x="61" y="129"/>
                      <a:pt x="60" y="126"/>
                      <a:pt x="59" y="125"/>
                    </a:cubicBezTo>
                    <a:cubicBezTo>
                      <a:pt x="57" y="122"/>
                      <a:pt x="55" y="121"/>
                      <a:pt x="51" y="121"/>
                    </a:cubicBezTo>
                    <a:cubicBezTo>
                      <a:pt x="51" y="121"/>
                      <a:pt x="51" y="121"/>
                      <a:pt x="50" y="121"/>
                    </a:cubicBezTo>
                    <a:cubicBezTo>
                      <a:pt x="48" y="121"/>
                      <a:pt x="45" y="122"/>
                      <a:pt x="42" y="123"/>
                    </a:cubicBezTo>
                    <a:cubicBezTo>
                      <a:pt x="33" y="130"/>
                      <a:pt x="33" y="130"/>
                      <a:pt x="33" y="130"/>
                    </a:cubicBezTo>
                    <a:cubicBezTo>
                      <a:pt x="30" y="133"/>
                      <a:pt x="28" y="135"/>
                      <a:pt x="27" y="139"/>
                    </a:cubicBezTo>
                    <a:cubicBezTo>
                      <a:pt x="25" y="145"/>
                      <a:pt x="23" y="148"/>
                      <a:pt x="22" y="148"/>
                    </a:cubicBezTo>
                    <a:cubicBezTo>
                      <a:pt x="21" y="148"/>
                      <a:pt x="21" y="148"/>
                      <a:pt x="21" y="148"/>
                    </a:cubicBezTo>
                    <a:cubicBezTo>
                      <a:pt x="18" y="145"/>
                      <a:pt x="18" y="145"/>
                      <a:pt x="18" y="145"/>
                    </a:cubicBezTo>
                    <a:cubicBezTo>
                      <a:pt x="18" y="143"/>
                      <a:pt x="18" y="142"/>
                      <a:pt x="19" y="141"/>
                    </a:cubicBezTo>
                    <a:cubicBezTo>
                      <a:pt x="21" y="137"/>
                      <a:pt x="22" y="133"/>
                      <a:pt x="22" y="129"/>
                    </a:cubicBezTo>
                    <a:cubicBezTo>
                      <a:pt x="23" y="124"/>
                      <a:pt x="21" y="120"/>
                      <a:pt x="16" y="117"/>
                    </a:cubicBezTo>
                    <a:cubicBezTo>
                      <a:pt x="4" y="109"/>
                      <a:pt x="0" y="102"/>
                      <a:pt x="5" y="93"/>
                    </a:cubicBezTo>
                    <a:cubicBezTo>
                      <a:pt x="8" y="87"/>
                      <a:pt x="13" y="82"/>
                      <a:pt x="20" y="79"/>
                    </a:cubicBezTo>
                    <a:cubicBezTo>
                      <a:pt x="26" y="76"/>
                      <a:pt x="30" y="74"/>
                      <a:pt x="35" y="74"/>
                    </a:cubicBezTo>
                    <a:cubicBezTo>
                      <a:pt x="35" y="74"/>
                      <a:pt x="36" y="75"/>
                      <a:pt x="36" y="75"/>
                    </a:cubicBezTo>
                    <a:cubicBezTo>
                      <a:pt x="37" y="75"/>
                      <a:pt x="38" y="75"/>
                      <a:pt x="40" y="76"/>
                    </a:cubicBezTo>
                    <a:cubicBezTo>
                      <a:pt x="44" y="80"/>
                      <a:pt x="44" y="80"/>
                      <a:pt x="44" y="80"/>
                    </a:cubicBezTo>
                    <a:cubicBezTo>
                      <a:pt x="45" y="81"/>
                      <a:pt x="46" y="81"/>
                      <a:pt x="47" y="81"/>
                    </a:cubicBezTo>
                    <a:cubicBezTo>
                      <a:pt x="47" y="81"/>
                      <a:pt x="49" y="81"/>
                      <a:pt x="49" y="77"/>
                    </a:cubicBezTo>
                    <a:cubicBezTo>
                      <a:pt x="51" y="66"/>
                      <a:pt x="51" y="66"/>
                      <a:pt x="51" y="66"/>
                    </a:cubicBezTo>
                    <a:cubicBezTo>
                      <a:pt x="52" y="63"/>
                      <a:pt x="54" y="59"/>
                      <a:pt x="56" y="59"/>
                    </a:cubicBezTo>
                    <a:cubicBezTo>
                      <a:pt x="56" y="59"/>
                      <a:pt x="57" y="58"/>
                      <a:pt x="57" y="58"/>
                    </a:cubicBezTo>
                    <a:cubicBezTo>
                      <a:pt x="58" y="58"/>
                      <a:pt x="62" y="59"/>
                      <a:pt x="71" y="64"/>
                    </a:cubicBezTo>
                    <a:cubicBezTo>
                      <a:pt x="86" y="71"/>
                      <a:pt x="86" y="71"/>
                      <a:pt x="86" y="71"/>
                    </a:cubicBezTo>
                    <a:cubicBezTo>
                      <a:pt x="94" y="78"/>
                      <a:pt x="94" y="78"/>
                      <a:pt x="94" y="78"/>
                    </a:cubicBezTo>
                    <a:cubicBezTo>
                      <a:pt x="99" y="82"/>
                      <a:pt x="102" y="85"/>
                      <a:pt x="104" y="85"/>
                    </a:cubicBezTo>
                    <a:cubicBezTo>
                      <a:pt x="104" y="85"/>
                      <a:pt x="105" y="85"/>
                      <a:pt x="105" y="85"/>
                    </a:cubicBezTo>
                    <a:cubicBezTo>
                      <a:pt x="106" y="84"/>
                      <a:pt x="106" y="84"/>
                      <a:pt x="107" y="83"/>
                    </a:cubicBezTo>
                    <a:cubicBezTo>
                      <a:pt x="108" y="81"/>
                      <a:pt x="107" y="77"/>
                      <a:pt x="103" y="69"/>
                    </a:cubicBezTo>
                    <a:cubicBezTo>
                      <a:pt x="95" y="53"/>
                      <a:pt x="95" y="53"/>
                      <a:pt x="95" y="53"/>
                    </a:cubicBezTo>
                    <a:cubicBezTo>
                      <a:pt x="91" y="44"/>
                      <a:pt x="94" y="35"/>
                      <a:pt x="104" y="24"/>
                    </a:cubicBezTo>
                    <a:cubicBezTo>
                      <a:pt x="113" y="16"/>
                      <a:pt x="113" y="16"/>
                      <a:pt x="113" y="16"/>
                    </a:cubicBezTo>
                    <a:cubicBezTo>
                      <a:pt x="115" y="15"/>
                      <a:pt x="117" y="14"/>
                      <a:pt x="119" y="14"/>
                    </a:cubicBezTo>
                    <a:cubicBezTo>
                      <a:pt x="120" y="14"/>
                      <a:pt x="122" y="15"/>
                      <a:pt x="123" y="15"/>
                    </a:cubicBezTo>
                    <a:cubicBezTo>
                      <a:pt x="131" y="22"/>
                      <a:pt x="131" y="22"/>
                      <a:pt x="131" y="22"/>
                    </a:cubicBezTo>
                    <a:cubicBezTo>
                      <a:pt x="135" y="29"/>
                      <a:pt x="135" y="29"/>
                      <a:pt x="135" y="29"/>
                    </a:cubicBezTo>
                    <a:cubicBezTo>
                      <a:pt x="137" y="38"/>
                      <a:pt x="137" y="38"/>
                      <a:pt x="137" y="38"/>
                    </a:cubicBezTo>
                    <a:cubicBezTo>
                      <a:pt x="139" y="43"/>
                      <a:pt x="139" y="43"/>
                      <a:pt x="139" y="43"/>
                    </a:cubicBezTo>
                    <a:cubicBezTo>
                      <a:pt x="140" y="44"/>
                      <a:pt x="141" y="44"/>
                      <a:pt x="141" y="44"/>
                    </a:cubicBezTo>
                    <a:cubicBezTo>
                      <a:pt x="142" y="44"/>
                      <a:pt x="143" y="43"/>
                      <a:pt x="144" y="42"/>
                    </a:cubicBezTo>
                    <a:cubicBezTo>
                      <a:pt x="145" y="40"/>
                      <a:pt x="145" y="36"/>
                      <a:pt x="144" y="31"/>
                    </a:cubicBezTo>
                    <a:cubicBezTo>
                      <a:pt x="140" y="15"/>
                      <a:pt x="140" y="15"/>
                      <a:pt x="140" y="15"/>
                    </a:cubicBezTo>
                    <a:cubicBezTo>
                      <a:pt x="138" y="9"/>
                      <a:pt x="138" y="5"/>
                      <a:pt x="138" y="3"/>
                    </a:cubicBezTo>
                    <a:cubicBezTo>
                      <a:pt x="139" y="3"/>
                      <a:pt x="139" y="3"/>
                      <a:pt x="139" y="3"/>
                    </a:cubicBezTo>
                    <a:cubicBezTo>
                      <a:pt x="141" y="3"/>
                      <a:pt x="143" y="5"/>
                      <a:pt x="145" y="6"/>
                    </a:cubicBezTo>
                    <a:cubicBezTo>
                      <a:pt x="150" y="10"/>
                      <a:pt x="150" y="10"/>
                      <a:pt x="150" y="10"/>
                    </a:cubicBezTo>
                    <a:cubicBezTo>
                      <a:pt x="157" y="13"/>
                      <a:pt x="157" y="13"/>
                      <a:pt x="157" y="13"/>
                    </a:cubicBezTo>
                    <a:cubicBezTo>
                      <a:pt x="158" y="13"/>
                      <a:pt x="159" y="15"/>
                      <a:pt x="161" y="20"/>
                    </a:cubicBezTo>
                    <a:cubicBezTo>
                      <a:pt x="165" y="28"/>
                      <a:pt x="166" y="29"/>
                      <a:pt x="167" y="29"/>
                    </a:cubicBezTo>
                    <a:cubicBezTo>
                      <a:pt x="167" y="29"/>
                      <a:pt x="167" y="29"/>
                      <a:pt x="167" y="29"/>
                    </a:cubicBezTo>
                    <a:cubicBezTo>
                      <a:pt x="167" y="29"/>
                      <a:pt x="167" y="29"/>
                      <a:pt x="167" y="29"/>
                    </a:cubicBezTo>
                    <a:cubicBezTo>
                      <a:pt x="169" y="29"/>
                      <a:pt x="169" y="26"/>
                      <a:pt x="169" y="18"/>
                    </a:cubicBezTo>
                    <a:cubicBezTo>
                      <a:pt x="168" y="11"/>
                      <a:pt x="168" y="11"/>
                      <a:pt x="168" y="11"/>
                    </a:cubicBezTo>
                    <a:cubicBezTo>
                      <a:pt x="167" y="7"/>
                      <a:pt x="168" y="6"/>
                      <a:pt x="168" y="6"/>
                    </a:cubicBezTo>
                    <a:cubicBezTo>
                      <a:pt x="169" y="5"/>
                      <a:pt x="171" y="4"/>
                      <a:pt x="172" y="4"/>
                    </a:cubicBezTo>
                    <a:cubicBezTo>
                      <a:pt x="173" y="4"/>
                      <a:pt x="175" y="5"/>
                      <a:pt x="177" y="7"/>
                    </a:cubicBezTo>
                    <a:cubicBezTo>
                      <a:pt x="182" y="17"/>
                      <a:pt x="182" y="17"/>
                      <a:pt x="182" y="17"/>
                    </a:cubicBezTo>
                    <a:cubicBezTo>
                      <a:pt x="185" y="24"/>
                      <a:pt x="186" y="25"/>
                      <a:pt x="187" y="25"/>
                    </a:cubicBezTo>
                    <a:cubicBezTo>
                      <a:pt x="187" y="25"/>
                      <a:pt x="188" y="25"/>
                      <a:pt x="188" y="24"/>
                    </a:cubicBezTo>
                    <a:cubicBezTo>
                      <a:pt x="188" y="14"/>
                      <a:pt x="188" y="14"/>
                      <a:pt x="188" y="14"/>
                    </a:cubicBezTo>
                    <a:cubicBezTo>
                      <a:pt x="187" y="7"/>
                      <a:pt x="188" y="3"/>
                      <a:pt x="189" y="2"/>
                    </a:cubicBezTo>
                    <a:cubicBezTo>
                      <a:pt x="189" y="0"/>
                      <a:pt x="190" y="0"/>
                      <a:pt x="190" y="0"/>
                    </a:cubicBezTo>
                    <a:cubicBezTo>
                      <a:pt x="191" y="0"/>
                      <a:pt x="193" y="1"/>
                      <a:pt x="196" y="4"/>
                    </a:cubicBezTo>
                    <a:cubicBezTo>
                      <a:pt x="202" y="10"/>
                      <a:pt x="206" y="14"/>
                      <a:pt x="208" y="15"/>
                    </a:cubicBezTo>
                    <a:cubicBezTo>
                      <a:pt x="213" y="19"/>
                      <a:pt x="218" y="21"/>
                      <a:pt x="224" y="21"/>
                    </a:cubicBezTo>
                    <a:cubicBezTo>
                      <a:pt x="231" y="21"/>
                      <a:pt x="238" y="22"/>
                      <a:pt x="242" y="26"/>
                    </a:cubicBezTo>
                    <a:cubicBezTo>
                      <a:pt x="248" y="31"/>
                      <a:pt x="248" y="31"/>
                      <a:pt x="248" y="31"/>
                    </a:cubicBezTo>
                    <a:cubicBezTo>
                      <a:pt x="258" y="35"/>
                      <a:pt x="258" y="35"/>
                      <a:pt x="258" y="35"/>
                    </a:cubicBezTo>
                    <a:cubicBezTo>
                      <a:pt x="263" y="37"/>
                      <a:pt x="267" y="40"/>
                      <a:pt x="269" y="45"/>
                    </a:cubicBezTo>
                    <a:cubicBezTo>
                      <a:pt x="270" y="48"/>
                      <a:pt x="270" y="53"/>
                      <a:pt x="269" y="58"/>
                    </a:cubicBezTo>
                    <a:cubicBezTo>
                      <a:pt x="267" y="64"/>
                      <a:pt x="265" y="68"/>
                      <a:pt x="262" y="72"/>
                    </a:cubicBezTo>
                    <a:cubicBezTo>
                      <a:pt x="259" y="76"/>
                      <a:pt x="256" y="78"/>
                      <a:pt x="253" y="80"/>
                    </a:cubicBezTo>
                    <a:cubicBezTo>
                      <a:pt x="253" y="80"/>
                      <a:pt x="253" y="80"/>
                      <a:pt x="253" y="80"/>
                    </a:cubicBezTo>
                    <a:cubicBezTo>
                      <a:pt x="251" y="80"/>
                      <a:pt x="249" y="78"/>
                      <a:pt x="247" y="77"/>
                    </a:cubicBezTo>
                    <a:cubicBezTo>
                      <a:pt x="243" y="75"/>
                      <a:pt x="239" y="73"/>
                      <a:pt x="237" y="73"/>
                    </a:cubicBezTo>
                    <a:cubicBezTo>
                      <a:pt x="234" y="73"/>
                      <a:pt x="229" y="75"/>
                      <a:pt x="224" y="78"/>
                    </a:cubicBezTo>
                    <a:cubicBezTo>
                      <a:pt x="219" y="82"/>
                      <a:pt x="216" y="85"/>
                      <a:pt x="217" y="87"/>
                    </a:cubicBezTo>
                    <a:cubicBezTo>
                      <a:pt x="217" y="95"/>
                      <a:pt x="217" y="105"/>
                      <a:pt x="220" y="107"/>
                    </a:cubicBezTo>
                    <a:cubicBezTo>
                      <a:pt x="220" y="107"/>
                      <a:pt x="221" y="107"/>
                      <a:pt x="222" y="107"/>
                    </a:cubicBezTo>
                    <a:cubicBezTo>
                      <a:pt x="224" y="107"/>
                      <a:pt x="228" y="105"/>
                      <a:pt x="234" y="101"/>
                    </a:cubicBezTo>
                    <a:cubicBezTo>
                      <a:pt x="235" y="101"/>
                      <a:pt x="235" y="101"/>
                      <a:pt x="235" y="101"/>
                    </a:cubicBezTo>
                    <a:cubicBezTo>
                      <a:pt x="235" y="101"/>
                      <a:pt x="236" y="102"/>
                      <a:pt x="238" y="107"/>
                    </a:cubicBezTo>
                    <a:cubicBezTo>
                      <a:pt x="240" y="113"/>
                      <a:pt x="239" y="115"/>
                      <a:pt x="238" y="116"/>
                    </a:cubicBezTo>
                    <a:cubicBezTo>
                      <a:pt x="232" y="123"/>
                      <a:pt x="224" y="131"/>
                      <a:pt x="218" y="139"/>
                    </a:cubicBezTo>
                    <a:cubicBezTo>
                      <a:pt x="209" y="150"/>
                      <a:pt x="204" y="160"/>
                      <a:pt x="201" y="168"/>
                    </a:cubicBezTo>
                    <a:cubicBezTo>
                      <a:pt x="197" y="168"/>
                      <a:pt x="194" y="170"/>
                      <a:pt x="192" y="172"/>
                    </a:cubicBezTo>
                    <a:cubicBezTo>
                      <a:pt x="191" y="174"/>
                      <a:pt x="191" y="177"/>
                      <a:pt x="192" y="180"/>
                    </a:cubicBezTo>
                    <a:cubicBezTo>
                      <a:pt x="193" y="190"/>
                      <a:pt x="193" y="190"/>
                      <a:pt x="193" y="190"/>
                    </a:cubicBezTo>
                    <a:cubicBezTo>
                      <a:pt x="193" y="194"/>
                      <a:pt x="192" y="197"/>
                      <a:pt x="189" y="199"/>
                    </a:cubicBezTo>
                    <a:cubicBezTo>
                      <a:pt x="186" y="203"/>
                      <a:pt x="182" y="205"/>
                      <a:pt x="179" y="205"/>
                    </a:cubicBezTo>
                    <a:cubicBezTo>
                      <a:pt x="177" y="205"/>
                      <a:pt x="175" y="203"/>
                      <a:pt x="172" y="202"/>
                    </a:cubicBezTo>
                    <a:cubicBezTo>
                      <a:pt x="165" y="196"/>
                      <a:pt x="165" y="196"/>
                      <a:pt x="165" y="196"/>
                    </a:cubicBezTo>
                    <a:cubicBezTo>
                      <a:pt x="165" y="196"/>
                      <a:pt x="164" y="196"/>
                      <a:pt x="163" y="196"/>
                    </a:cubicBezTo>
                    <a:cubicBezTo>
                      <a:pt x="161" y="196"/>
                      <a:pt x="159" y="196"/>
                      <a:pt x="157" y="198"/>
                    </a:cubicBezTo>
                    <a:cubicBezTo>
                      <a:pt x="154" y="200"/>
                      <a:pt x="154" y="205"/>
                      <a:pt x="158" y="211"/>
                    </a:cubicBezTo>
                    <a:cubicBezTo>
                      <a:pt x="162" y="217"/>
                      <a:pt x="162" y="217"/>
                      <a:pt x="162" y="217"/>
                    </a:cubicBezTo>
                    <a:cubicBezTo>
                      <a:pt x="164" y="222"/>
                      <a:pt x="164" y="222"/>
                      <a:pt x="164" y="222"/>
                    </a:cubicBezTo>
                    <a:cubicBezTo>
                      <a:pt x="164" y="223"/>
                      <a:pt x="164" y="225"/>
                      <a:pt x="162" y="225"/>
                    </a:cubicBezTo>
                    <a:cubicBezTo>
                      <a:pt x="161" y="225"/>
                      <a:pt x="161" y="224"/>
                      <a:pt x="160" y="224"/>
                    </a:cubicBezTo>
                    <a:cubicBezTo>
                      <a:pt x="137" y="219"/>
                      <a:pt x="137" y="219"/>
                      <a:pt x="137" y="219"/>
                    </a:cubicBezTo>
                    <a:cubicBezTo>
                      <a:pt x="137" y="219"/>
                      <a:pt x="137" y="219"/>
                      <a:pt x="136" y="219"/>
                    </a:cubicBezTo>
                    <a:cubicBezTo>
                      <a:pt x="133" y="219"/>
                      <a:pt x="132" y="220"/>
                      <a:pt x="132" y="224"/>
                    </a:cubicBezTo>
                    <a:cubicBezTo>
                      <a:pt x="131" y="233"/>
                      <a:pt x="131" y="233"/>
                      <a:pt x="131" y="233"/>
                    </a:cubicBezTo>
                    <a:cubicBezTo>
                      <a:pt x="131" y="233"/>
                      <a:pt x="131" y="233"/>
                      <a:pt x="131" y="233"/>
                    </a:cubicBezTo>
                    <a:cubicBezTo>
                      <a:pt x="131" y="233"/>
                      <a:pt x="131" y="233"/>
                      <a:pt x="131" y="233"/>
                    </a:cubicBezTo>
                    <a:cubicBezTo>
                      <a:pt x="132" y="234"/>
                      <a:pt x="132" y="234"/>
                      <a:pt x="133" y="235"/>
                    </a:cubicBezTo>
                    <a:cubicBezTo>
                      <a:pt x="134" y="235"/>
                      <a:pt x="134" y="235"/>
                      <a:pt x="134" y="235"/>
                    </a:cubicBezTo>
                    <a:cubicBezTo>
                      <a:pt x="134" y="235"/>
                      <a:pt x="134" y="235"/>
                      <a:pt x="134" y="235"/>
                    </a:cubicBezTo>
                    <a:cubicBezTo>
                      <a:pt x="134" y="235"/>
                      <a:pt x="134" y="235"/>
                      <a:pt x="134" y="235"/>
                    </a:cubicBezTo>
                    <a:cubicBezTo>
                      <a:pt x="135" y="235"/>
                      <a:pt x="135" y="235"/>
                      <a:pt x="135" y="235"/>
                    </a:cubicBezTo>
                    <a:cubicBezTo>
                      <a:pt x="140" y="235"/>
                      <a:pt x="140" y="235"/>
                      <a:pt x="140" y="235"/>
                    </a:cubicBezTo>
                    <a:cubicBezTo>
                      <a:pt x="148" y="237"/>
                      <a:pt x="152" y="242"/>
                      <a:pt x="150" y="252"/>
                    </a:cubicBezTo>
                    <a:cubicBezTo>
                      <a:pt x="144" y="276"/>
                      <a:pt x="144" y="276"/>
                      <a:pt x="144" y="276"/>
                    </a:cubicBezTo>
                    <a:cubicBezTo>
                      <a:pt x="144" y="277"/>
                      <a:pt x="144" y="279"/>
                      <a:pt x="142" y="279"/>
                    </a:cubicBezTo>
                    <a:cubicBezTo>
                      <a:pt x="140" y="279"/>
                      <a:pt x="140" y="279"/>
                      <a:pt x="140" y="279"/>
                    </a:cubicBezTo>
                    <a:cubicBezTo>
                      <a:pt x="138" y="279"/>
                      <a:pt x="138" y="279"/>
                      <a:pt x="138" y="279"/>
                    </a:cubicBezTo>
                    <a:cubicBezTo>
                      <a:pt x="138" y="279"/>
                      <a:pt x="138" y="279"/>
                      <a:pt x="138" y="279"/>
                    </a:cubicBezTo>
                    <a:cubicBezTo>
                      <a:pt x="138" y="280"/>
                      <a:pt x="138" y="280"/>
                      <a:pt x="138" y="280"/>
                    </a:cubicBezTo>
                    <a:cubicBezTo>
                      <a:pt x="137" y="281"/>
                      <a:pt x="136" y="284"/>
                      <a:pt x="137" y="286"/>
                    </a:cubicBezTo>
                    <a:cubicBezTo>
                      <a:pt x="140" y="292"/>
                      <a:pt x="140" y="292"/>
                      <a:pt x="140" y="292"/>
                    </a:cubicBezTo>
                    <a:cubicBezTo>
                      <a:pt x="140" y="293"/>
                      <a:pt x="140" y="293"/>
                      <a:pt x="139" y="294"/>
                    </a:cubicBezTo>
                    <a:cubicBezTo>
                      <a:pt x="139" y="294"/>
                      <a:pt x="138" y="294"/>
                      <a:pt x="137" y="294"/>
                    </a:cubicBezTo>
                    <a:cubicBezTo>
                      <a:pt x="135" y="294"/>
                      <a:pt x="135" y="294"/>
                      <a:pt x="135" y="294"/>
                    </a:cubicBezTo>
                    <a:cubicBezTo>
                      <a:pt x="124" y="291"/>
                      <a:pt x="124" y="291"/>
                      <a:pt x="124" y="291"/>
                    </a:cubicBezTo>
                    <a:cubicBezTo>
                      <a:pt x="123" y="291"/>
                      <a:pt x="122" y="290"/>
                      <a:pt x="122" y="290"/>
                    </a:cubicBezTo>
                    <a:cubicBezTo>
                      <a:pt x="120" y="290"/>
                      <a:pt x="119" y="291"/>
                      <a:pt x="118" y="292"/>
                    </a:cubicBezTo>
                    <a:cubicBezTo>
                      <a:pt x="117" y="293"/>
                      <a:pt x="117" y="295"/>
                      <a:pt x="118" y="299"/>
                    </a:cubicBezTo>
                    <a:cubicBezTo>
                      <a:pt x="121" y="307"/>
                      <a:pt x="122" y="312"/>
                      <a:pt x="120" y="315"/>
                    </a:cubicBezTo>
                    <a:cubicBezTo>
                      <a:pt x="119" y="317"/>
                      <a:pt x="118" y="318"/>
                      <a:pt x="116" y="318"/>
                    </a:cubicBezTo>
                    <a:cubicBezTo>
                      <a:pt x="96" y="315"/>
                      <a:pt x="96" y="315"/>
                      <a:pt x="96" y="315"/>
                    </a:cubicBezTo>
                    <a:cubicBezTo>
                      <a:pt x="96" y="315"/>
                      <a:pt x="96" y="315"/>
                      <a:pt x="96" y="315"/>
                    </a:cubicBezTo>
                    <a:cubicBezTo>
                      <a:pt x="92" y="315"/>
                      <a:pt x="90" y="317"/>
                      <a:pt x="88" y="320"/>
                    </a:cubicBezTo>
                    <a:cubicBezTo>
                      <a:pt x="88" y="322"/>
                      <a:pt x="87" y="324"/>
                      <a:pt x="88" y="325"/>
                    </a:cubicBezTo>
                    <a:cubicBezTo>
                      <a:pt x="89" y="326"/>
                      <a:pt x="90" y="327"/>
                      <a:pt x="92" y="328"/>
                    </a:cubicBezTo>
                    <a:cubicBezTo>
                      <a:pt x="112" y="333"/>
                      <a:pt x="112" y="333"/>
                      <a:pt x="112" y="333"/>
                    </a:cubicBezTo>
                    <a:cubicBezTo>
                      <a:pt x="119" y="334"/>
                      <a:pt x="123" y="338"/>
                      <a:pt x="123" y="345"/>
                    </a:cubicBezTo>
                    <a:cubicBezTo>
                      <a:pt x="123" y="350"/>
                      <a:pt x="121" y="353"/>
                      <a:pt x="120" y="354"/>
                    </a:cubicBezTo>
                    <a:cubicBezTo>
                      <a:pt x="110" y="359"/>
                      <a:pt x="110" y="359"/>
                      <a:pt x="110" y="359"/>
                    </a:cubicBezTo>
                    <a:cubicBezTo>
                      <a:pt x="107" y="359"/>
                      <a:pt x="104" y="361"/>
                      <a:pt x="102" y="362"/>
                    </a:cubicBezTo>
                    <a:cubicBezTo>
                      <a:pt x="101" y="363"/>
                      <a:pt x="101" y="363"/>
                      <a:pt x="101" y="36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6" name="Freeform 2382"/>
              <p:cNvSpPr>
                <a:spLocks noEditPoints="1"/>
              </p:cNvSpPr>
              <p:nvPr/>
            </p:nvSpPr>
            <p:spPr bwMode="auto">
              <a:xfrm>
                <a:off x="2635" y="1405"/>
                <a:ext cx="374" cy="502"/>
              </a:xfrm>
              <a:custGeom>
                <a:avLst/>
                <a:gdLst>
                  <a:gd name="T0" fmla="*/ 270 w 272"/>
                  <a:gd name="T1" fmla="*/ 60 h 365"/>
                  <a:gd name="T2" fmla="*/ 223 w 272"/>
                  <a:gd name="T3" fmla="*/ 107 h 365"/>
                  <a:gd name="T4" fmla="*/ 195 w 272"/>
                  <a:gd name="T5" fmla="*/ 191 h 365"/>
                  <a:gd name="T6" fmla="*/ 166 w 272"/>
                  <a:gd name="T7" fmla="*/ 223 h 365"/>
                  <a:gd name="T8" fmla="*/ 141 w 272"/>
                  <a:gd name="T9" fmla="*/ 236 h 365"/>
                  <a:gd name="T10" fmla="*/ 136 w 272"/>
                  <a:gd name="T11" fmla="*/ 296 h 365"/>
                  <a:gd name="T12" fmla="*/ 125 w 272"/>
                  <a:gd name="T13" fmla="*/ 346 h 365"/>
                  <a:gd name="T14" fmla="*/ 86 w 272"/>
                  <a:gd name="T15" fmla="*/ 349 h 365"/>
                  <a:gd name="T16" fmla="*/ 38 w 272"/>
                  <a:gd name="T17" fmla="*/ 352 h 365"/>
                  <a:gd name="T18" fmla="*/ 41 w 272"/>
                  <a:gd name="T19" fmla="*/ 329 h 365"/>
                  <a:gd name="T20" fmla="*/ 75 w 272"/>
                  <a:gd name="T21" fmla="*/ 312 h 365"/>
                  <a:gd name="T22" fmla="*/ 71 w 272"/>
                  <a:gd name="T23" fmla="*/ 257 h 365"/>
                  <a:gd name="T24" fmla="*/ 53 w 272"/>
                  <a:gd name="T25" fmla="*/ 212 h 365"/>
                  <a:gd name="T26" fmla="*/ 99 w 272"/>
                  <a:gd name="T27" fmla="*/ 213 h 365"/>
                  <a:gd name="T28" fmla="*/ 111 w 272"/>
                  <a:gd name="T29" fmla="*/ 142 h 365"/>
                  <a:gd name="T30" fmla="*/ 65 w 272"/>
                  <a:gd name="T31" fmla="*/ 156 h 365"/>
                  <a:gd name="T32" fmla="*/ 34 w 272"/>
                  <a:gd name="T33" fmla="*/ 132 h 365"/>
                  <a:gd name="T34" fmla="*/ 20 w 272"/>
                  <a:gd name="T35" fmla="*/ 79 h 365"/>
                  <a:gd name="T36" fmla="*/ 58 w 272"/>
                  <a:gd name="T37" fmla="*/ 59 h 365"/>
                  <a:gd name="T38" fmla="*/ 113 w 272"/>
                  <a:gd name="T39" fmla="*/ 17 h 365"/>
                  <a:gd name="T40" fmla="*/ 144 w 272"/>
                  <a:gd name="T41" fmla="*/ 32 h 365"/>
                  <a:gd name="T42" fmla="*/ 168 w 272"/>
                  <a:gd name="T43" fmla="*/ 29 h 365"/>
                  <a:gd name="T44" fmla="*/ 188 w 272"/>
                  <a:gd name="T45" fmla="*/ 15 h 365"/>
                  <a:gd name="T46" fmla="*/ 190 w 272"/>
                  <a:gd name="T47" fmla="*/ 25 h 365"/>
                  <a:gd name="T48" fmla="*/ 171 w 272"/>
                  <a:gd name="T49" fmla="*/ 19 h 365"/>
                  <a:gd name="T50" fmla="*/ 151 w 272"/>
                  <a:gd name="T51" fmla="*/ 12 h 365"/>
                  <a:gd name="T52" fmla="*/ 140 w 272"/>
                  <a:gd name="T53" fmla="*/ 45 h 365"/>
                  <a:gd name="T54" fmla="*/ 120 w 272"/>
                  <a:gd name="T55" fmla="*/ 16 h 365"/>
                  <a:gd name="T56" fmla="*/ 87 w 272"/>
                  <a:gd name="T57" fmla="*/ 73 h 365"/>
                  <a:gd name="T58" fmla="*/ 44 w 272"/>
                  <a:gd name="T59" fmla="*/ 81 h 365"/>
                  <a:gd name="T60" fmla="*/ 20 w 272"/>
                  <a:gd name="T61" fmla="*/ 145 h 365"/>
                  <a:gd name="T62" fmla="*/ 42 w 272"/>
                  <a:gd name="T63" fmla="*/ 124 h 365"/>
                  <a:gd name="T64" fmla="*/ 73 w 272"/>
                  <a:gd name="T65" fmla="*/ 152 h 365"/>
                  <a:gd name="T66" fmla="*/ 110 w 272"/>
                  <a:gd name="T67" fmla="*/ 140 h 365"/>
                  <a:gd name="T68" fmla="*/ 102 w 272"/>
                  <a:gd name="T69" fmla="*/ 171 h 365"/>
                  <a:gd name="T70" fmla="*/ 94 w 272"/>
                  <a:gd name="T71" fmla="*/ 218 h 365"/>
                  <a:gd name="T72" fmla="*/ 54 w 272"/>
                  <a:gd name="T73" fmla="*/ 209 h 365"/>
                  <a:gd name="T74" fmla="*/ 91 w 272"/>
                  <a:gd name="T75" fmla="*/ 263 h 365"/>
                  <a:gd name="T76" fmla="*/ 62 w 272"/>
                  <a:gd name="T77" fmla="*/ 255 h 365"/>
                  <a:gd name="T78" fmla="*/ 57 w 272"/>
                  <a:gd name="T79" fmla="*/ 285 h 365"/>
                  <a:gd name="T80" fmla="*/ 57 w 272"/>
                  <a:gd name="T81" fmla="*/ 322 h 365"/>
                  <a:gd name="T82" fmla="*/ 35 w 272"/>
                  <a:gd name="T83" fmla="*/ 308 h 365"/>
                  <a:gd name="T84" fmla="*/ 41 w 272"/>
                  <a:gd name="T85" fmla="*/ 331 h 365"/>
                  <a:gd name="T86" fmla="*/ 23 w 272"/>
                  <a:gd name="T87" fmla="*/ 351 h 365"/>
                  <a:gd name="T88" fmla="*/ 38 w 272"/>
                  <a:gd name="T89" fmla="*/ 351 h 365"/>
                  <a:gd name="T90" fmla="*/ 69 w 272"/>
                  <a:gd name="T91" fmla="*/ 349 h 365"/>
                  <a:gd name="T92" fmla="*/ 93 w 272"/>
                  <a:gd name="T93" fmla="*/ 350 h 365"/>
                  <a:gd name="T94" fmla="*/ 120 w 272"/>
                  <a:gd name="T95" fmla="*/ 355 h 365"/>
                  <a:gd name="T96" fmla="*/ 117 w 272"/>
                  <a:gd name="T97" fmla="*/ 318 h 365"/>
                  <a:gd name="T98" fmla="*/ 138 w 272"/>
                  <a:gd name="T99" fmla="*/ 295 h 365"/>
                  <a:gd name="T100" fmla="*/ 141 w 272"/>
                  <a:gd name="T101" fmla="*/ 279 h 365"/>
                  <a:gd name="T102" fmla="*/ 135 w 272"/>
                  <a:gd name="T103" fmla="*/ 237 h 365"/>
                  <a:gd name="T104" fmla="*/ 138 w 272"/>
                  <a:gd name="T105" fmla="*/ 219 h 365"/>
                  <a:gd name="T106" fmla="*/ 167 w 272"/>
                  <a:gd name="T107" fmla="*/ 197 h 365"/>
                  <a:gd name="T108" fmla="*/ 201 w 272"/>
                  <a:gd name="T109" fmla="*/ 169 h 365"/>
                  <a:gd name="T110" fmla="*/ 225 w 272"/>
                  <a:gd name="T111" fmla="*/ 79 h 365"/>
                  <a:gd name="T112" fmla="*/ 259 w 272"/>
                  <a:gd name="T113" fmla="*/ 3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365">
                    <a:moveTo>
                      <a:pt x="191" y="0"/>
                    </a:moveTo>
                    <a:cubicBezTo>
                      <a:pt x="193" y="0"/>
                      <a:pt x="195" y="2"/>
                      <a:pt x="198" y="4"/>
                    </a:cubicBezTo>
                    <a:cubicBezTo>
                      <a:pt x="204" y="11"/>
                      <a:pt x="207" y="14"/>
                      <a:pt x="209" y="15"/>
                    </a:cubicBezTo>
                    <a:cubicBezTo>
                      <a:pt x="214" y="19"/>
                      <a:pt x="219" y="21"/>
                      <a:pt x="225" y="21"/>
                    </a:cubicBezTo>
                    <a:cubicBezTo>
                      <a:pt x="232" y="21"/>
                      <a:pt x="239" y="23"/>
                      <a:pt x="244" y="26"/>
                    </a:cubicBezTo>
                    <a:cubicBezTo>
                      <a:pt x="249" y="31"/>
                      <a:pt x="249" y="31"/>
                      <a:pt x="249" y="31"/>
                    </a:cubicBezTo>
                    <a:cubicBezTo>
                      <a:pt x="259" y="35"/>
                      <a:pt x="259" y="35"/>
                      <a:pt x="259" y="35"/>
                    </a:cubicBezTo>
                    <a:cubicBezTo>
                      <a:pt x="265" y="37"/>
                      <a:pt x="268" y="40"/>
                      <a:pt x="270" y="45"/>
                    </a:cubicBezTo>
                    <a:cubicBezTo>
                      <a:pt x="272" y="49"/>
                      <a:pt x="272" y="54"/>
                      <a:pt x="270" y="60"/>
                    </a:cubicBezTo>
                    <a:cubicBezTo>
                      <a:pt x="269" y="64"/>
                      <a:pt x="267" y="69"/>
                      <a:pt x="264" y="73"/>
                    </a:cubicBezTo>
                    <a:cubicBezTo>
                      <a:pt x="260" y="77"/>
                      <a:pt x="257" y="80"/>
                      <a:pt x="254" y="81"/>
                    </a:cubicBezTo>
                    <a:cubicBezTo>
                      <a:pt x="254" y="81"/>
                      <a:pt x="254" y="81"/>
                      <a:pt x="253" y="81"/>
                    </a:cubicBezTo>
                    <a:cubicBezTo>
                      <a:pt x="252" y="81"/>
                      <a:pt x="250" y="80"/>
                      <a:pt x="247" y="79"/>
                    </a:cubicBezTo>
                    <a:cubicBezTo>
                      <a:pt x="244" y="77"/>
                      <a:pt x="240" y="75"/>
                      <a:pt x="238" y="75"/>
                    </a:cubicBezTo>
                    <a:cubicBezTo>
                      <a:pt x="235" y="75"/>
                      <a:pt x="231" y="77"/>
                      <a:pt x="226" y="80"/>
                    </a:cubicBezTo>
                    <a:cubicBezTo>
                      <a:pt x="221" y="83"/>
                      <a:pt x="218" y="86"/>
                      <a:pt x="218" y="88"/>
                    </a:cubicBezTo>
                    <a:cubicBezTo>
                      <a:pt x="218" y="99"/>
                      <a:pt x="219" y="106"/>
                      <a:pt x="221" y="107"/>
                    </a:cubicBezTo>
                    <a:cubicBezTo>
                      <a:pt x="221" y="107"/>
                      <a:pt x="222" y="107"/>
                      <a:pt x="223" y="107"/>
                    </a:cubicBezTo>
                    <a:cubicBezTo>
                      <a:pt x="225" y="107"/>
                      <a:pt x="229" y="106"/>
                      <a:pt x="235" y="102"/>
                    </a:cubicBezTo>
                    <a:cubicBezTo>
                      <a:pt x="235" y="102"/>
                      <a:pt x="235" y="101"/>
                      <a:pt x="236" y="101"/>
                    </a:cubicBezTo>
                    <a:cubicBezTo>
                      <a:pt x="237" y="101"/>
                      <a:pt x="238" y="104"/>
                      <a:pt x="239" y="108"/>
                    </a:cubicBezTo>
                    <a:cubicBezTo>
                      <a:pt x="241" y="113"/>
                      <a:pt x="241" y="116"/>
                      <a:pt x="240" y="117"/>
                    </a:cubicBezTo>
                    <a:cubicBezTo>
                      <a:pt x="232" y="125"/>
                      <a:pt x="226" y="133"/>
                      <a:pt x="219" y="141"/>
                    </a:cubicBezTo>
                    <a:cubicBezTo>
                      <a:pt x="210" y="153"/>
                      <a:pt x="205" y="162"/>
                      <a:pt x="202" y="170"/>
                    </a:cubicBezTo>
                    <a:cubicBezTo>
                      <a:pt x="198" y="170"/>
                      <a:pt x="195" y="171"/>
                      <a:pt x="194" y="173"/>
                    </a:cubicBezTo>
                    <a:cubicBezTo>
                      <a:pt x="193" y="175"/>
                      <a:pt x="193" y="177"/>
                      <a:pt x="194" y="181"/>
                    </a:cubicBezTo>
                    <a:cubicBezTo>
                      <a:pt x="195" y="191"/>
                      <a:pt x="195" y="191"/>
                      <a:pt x="195" y="191"/>
                    </a:cubicBezTo>
                    <a:cubicBezTo>
                      <a:pt x="195" y="195"/>
                      <a:pt x="194" y="198"/>
                      <a:pt x="191" y="201"/>
                    </a:cubicBezTo>
                    <a:cubicBezTo>
                      <a:pt x="187" y="205"/>
                      <a:pt x="183" y="207"/>
                      <a:pt x="180" y="207"/>
                    </a:cubicBezTo>
                    <a:cubicBezTo>
                      <a:pt x="178" y="206"/>
                      <a:pt x="175" y="205"/>
                      <a:pt x="173" y="203"/>
                    </a:cubicBezTo>
                    <a:cubicBezTo>
                      <a:pt x="166" y="198"/>
                      <a:pt x="166" y="198"/>
                      <a:pt x="166" y="198"/>
                    </a:cubicBezTo>
                    <a:cubicBezTo>
                      <a:pt x="165" y="198"/>
                      <a:pt x="164" y="197"/>
                      <a:pt x="164" y="197"/>
                    </a:cubicBezTo>
                    <a:cubicBezTo>
                      <a:pt x="162" y="197"/>
                      <a:pt x="160" y="198"/>
                      <a:pt x="159" y="199"/>
                    </a:cubicBezTo>
                    <a:cubicBezTo>
                      <a:pt x="156" y="201"/>
                      <a:pt x="156" y="206"/>
                      <a:pt x="159" y="211"/>
                    </a:cubicBezTo>
                    <a:cubicBezTo>
                      <a:pt x="164" y="218"/>
                      <a:pt x="164" y="218"/>
                      <a:pt x="164" y="218"/>
                    </a:cubicBezTo>
                    <a:cubicBezTo>
                      <a:pt x="166" y="223"/>
                      <a:pt x="166" y="223"/>
                      <a:pt x="166" y="223"/>
                    </a:cubicBezTo>
                    <a:cubicBezTo>
                      <a:pt x="166" y="225"/>
                      <a:pt x="165" y="226"/>
                      <a:pt x="163" y="226"/>
                    </a:cubicBezTo>
                    <a:cubicBezTo>
                      <a:pt x="162" y="226"/>
                      <a:pt x="162" y="226"/>
                      <a:pt x="161" y="226"/>
                    </a:cubicBezTo>
                    <a:cubicBezTo>
                      <a:pt x="138" y="220"/>
                      <a:pt x="138" y="220"/>
                      <a:pt x="138" y="220"/>
                    </a:cubicBezTo>
                    <a:cubicBezTo>
                      <a:pt x="138" y="220"/>
                      <a:pt x="137" y="220"/>
                      <a:pt x="137" y="220"/>
                    </a:cubicBezTo>
                    <a:cubicBezTo>
                      <a:pt x="134" y="220"/>
                      <a:pt x="133" y="222"/>
                      <a:pt x="133" y="225"/>
                    </a:cubicBezTo>
                    <a:cubicBezTo>
                      <a:pt x="133" y="234"/>
                      <a:pt x="133" y="234"/>
                      <a:pt x="133" y="234"/>
                    </a:cubicBezTo>
                    <a:cubicBezTo>
                      <a:pt x="133" y="235"/>
                      <a:pt x="134" y="235"/>
                      <a:pt x="135" y="235"/>
                    </a:cubicBezTo>
                    <a:cubicBezTo>
                      <a:pt x="136" y="235"/>
                      <a:pt x="136" y="235"/>
                      <a:pt x="136" y="235"/>
                    </a:cubicBezTo>
                    <a:cubicBezTo>
                      <a:pt x="141" y="236"/>
                      <a:pt x="141" y="236"/>
                      <a:pt x="141" y="236"/>
                    </a:cubicBezTo>
                    <a:cubicBezTo>
                      <a:pt x="149" y="237"/>
                      <a:pt x="153" y="243"/>
                      <a:pt x="152" y="253"/>
                    </a:cubicBezTo>
                    <a:cubicBezTo>
                      <a:pt x="146" y="277"/>
                      <a:pt x="146" y="277"/>
                      <a:pt x="146" y="277"/>
                    </a:cubicBezTo>
                    <a:cubicBezTo>
                      <a:pt x="146" y="280"/>
                      <a:pt x="145" y="281"/>
                      <a:pt x="143" y="281"/>
                    </a:cubicBezTo>
                    <a:cubicBezTo>
                      <a:pt x="141" y="281"/>
                      <a:pt x="141" y="281"/>
                      <a:pt x="141" y="281"/>
                    </a:cubicBezTo>
                    <a:cubicBezTo>
                      <a:pt x="139" y="281"/>
                      <a:pt x="139" y="281"/>
                      <a:pt x="139" y="281"/>
                    </a:cubicBezTo>
                    <a:cubicBezTo>
                      <a:pt x="138" y="283"/>
                      <a:pt x="138" y="285"/>
                      <a:pt x="139" y="287"/>
                    </a:cubicBezTo>
                    <a:cubicBezTo>
                      <a:pt x="141" y="293"/>
                      <a:pt x="141" y="293"/>
                      <a:pt x="141" y="293"/>
                    </a:cubicBezTo>
                    <a:cubicBezTo>
                      <a:pt x="142" y="295"/>
                      <a:pt x="140" y="296"/>
                      <a:pt x="138" y="296"/>
                    </a:cubicBezTo>
                    <a:cubicBezTo>
                      <a:pt x="136" y="296"/>
                      <a:pt x="136" y="296"/>
                      <a:pt x="136" y="296"/>
                    </a:cubicBezTo>
                    <a:cubicBezTo>
                      <a:pt x="125" y="292"/>
                      <a:pt x="125" y="292"/>
                      <a:pt x="125" y="292"/>
                    </a:cubicBezTo>
                    <a:cubicBezTo>
                      <a:pt x="124" y="292"/>
                      <a:pt x="123" y="292"/>
                      <a:pt x="123" y="292"/>
                    </a:cubicBezTo>
                    <a:cubicBezTo>
                      <a:pt x="119" y="292"/>
                      <a:pt x="118" y="294"/>
                      <a:pt x="120" y="299"/>
                    </a:cubicBezTo>
                    <a:cubicBezTo>
                      <a:pt x="125" y="312"/>
                      <a:pt x="124" y="319"/>
                      <a:pt x="117" y="320"/>
                    </a:cubicBezTo>
                    <a:cubicBezTo>
                      <a:pt x="97" y="317"/>
                      <a:pt x="97" y="317"/>
                      <a:pt x="97" y="317"/>
                    </a:cubicBezTo>
                    <a:cubicBezTo>
                      <a:pt x="93" y="317"/>
                      <a:pt x="91" y="318"/>
                      <a:pt x="90" y="321"/>
                    </a:cubicBezTo>
                    <a:cubicBezTo>
                      <a:pt x="89" y="325"/>
                      <a:pt x="90" y="327"/>
                      <a:pt x="93" y="328"/>
                    </a:cubicBezTo>
                    <a:cubicBezTo>
                      <a:pt x="113" y="333"/>
                      <a:pt x="113" y="333"/>
                      <a:pt x="113" y="333"/>
                    </a:cubicBezTo>
                    <a:cubicBezTo>
                      <a:pt x="121" y="335"/>
                      <a:pt x="124" y="339"/>
                      <a:pt x="125" y="346"/>
                    </a:cubicBezTo>
                    <a:cubicBezTo>
                      <a:pt x="124" y="350"/>
                      <a:pt x="123" y="354"/>
                      <a:pt x="121" y="356"/>
                    </a:cubicBezTo>
                    <a:cubicBezTo>
                      <a:pt x="111" y="360"/>
                      <a:pt x="111" y="360"/>
                      <a:pt x="111" y="360"/>
                    </a:cubicBezTo>
                    <a:cubicBezTo>
                      <a:pt x="108" y="361"/>
                      <a:pt x="106" y="362"/>
                      <a:pt x="104" y="364"/>
                    </a:cubicBezTo>
                    <a:cubicBezTo>
                      <a:pt x="102" y="365"/>
                      <a:pt x="102" y="365"/>
                      <a:pt x="102" y="365"/>
                    </a:cubicBezTo>
                    <a:cubicBezTo>
                      <a:pt x="100" y="363"/>
                      <a:pt x="100" y="363"/>
                      <a:pt x="100" y="363"/>
                    </a:cubicBezTo>
                    <a:cubicBezTo>
                      <a:pt x="97" y="355"/>
                      <a:pt x="97" y="355"/>
                      <a:pt x="97" y="355"/>
                    </a:cubicBezTo>
                    <a:cubicBezTo>
                      <a:pt x="92" y="352"/>
                      <a:pt x="92" y="352"/>
                      <a:pt x="92" y="352"/>
                    </a:cubicBezTo>
                    <a:cubicBezTo>
                      <a:pt x="87" y="349"/>
                      <a:pt x="87" y="349"/>
                      <a:pt x="87" y="349"/>
                    </a:cubicBezTo>
                    <a:cubicBezTo>
                      <a:pt x="87" y="349"/>
                      <a:pt x="86" y="349"/>
                      <a:pt x="86" y="349"/>
                    </a:cubicBezTo>
                    <a:cubicBezTo>
                      <a:pt x="83" y="349"/>
                      <a:pt x="82" y="353"/>
                      <a:pt x="85" y="359"/>
                    </a:cubicBezTo>
                    <a:cubicBezTo>
                      <a:pt x="81" y="359"/>
                      <a:pt x="79" y="358"/>
                      <a:pt x="75" y="356"/>
                    </a:cubicBezTo>
                    <a:cubicBezTo>
                      <a:pt x="72" y="354"/>
                      <a:pt x="70" y="352"/>
                      <a:pt x="68" y="349"/>
                    </a:cubicBezTo>
                    <a:cubicBezTo>
                      <a:pt x="66" y="346"/>
                      <a:pt x="64" y="344"/>
                      <a:pt x="63" y="344"/>
                    </a:cubicBezTo>
                    <a:cubicBezTo>
                      <a:pt x="63" y="344"/>
                      <a:pt x="62" y="344"/>
                      <a:pt x="62" y="345"/>
                    </a:cubicBezTo>
                    <a:cubicBezTo>
                      <a:pt x="64" y="356"/>
                      <a:pt x="64" y="356"/>
                      <a:pt x="64" y="356"/>
                    </a:cubicBezTo>
                    <a:cubicBezTo>
                      <a:pt x="64" y="359"/>
                      <a:pt x="62" y="361"/>
                      <a:pt x="59" y="361"/>
                    </a:cubicBezTo>
                    <a:cubicBezTo>
                      <a:pt x="57" y="361"/>
                      <a:pt x="53" y="360"/>
                      <a:pt x="48" y="358"/>
                    </a:cubicBezTo>
                    <a:cubicBezTo>
                      <a:pt x="38" y="352"/>
                      <a:pt x="38" y="352"/>
                      <a:pt x="38" y="352"/>
                    </a:cubicBezTo>
                    <a:cubicBezTo>
                      <a:pt x="33" y="351"/>
                      <a:pt x="33" y="351"/>
                      <a:pt x="33" y="351"/>
                    </a:cubicBezTo>
                    <a:cubicBezTo>
                      <a:pt x="33" y="355"/>
                      <a:pt x="32" y="357"/>
                      <a:pt x="31" y="358"/>
                    </a:cubicBezTo>
                    <a:cubicBezTo>
                      <a:pt x="26" y="358"/>
                      <a:pt x="26" y="358"/>
                      <a:pt x="26" y="358"/>
                    </a:cubicBezTo>
                    <a:cubicBezTo>
                      <a:pt x="24" y="356"/>
                      <a:pt x="23" y="354"/>
                      <a:pt x="22" y="352"/>
                    </a:cubicBezTo>
                    <a:cubicBezTo>
                      <a:pt x="21" y="349"/>
                      <a:pt x="21" y="346"/>
                      <a:pt x="22" y="343"/>
                    </a:cubicBezTo>
                    <a:cubicBezTo>
                      <a:pt x="22" y="341"/>
                      <a:pt x="23" y="340"/>
                      <a:pt x="25" y="339"/>
                    </a:cubicBezTo>
                    <a:cubicBezTo>
                      <a:pt x="29" y="336"/>
                      <a:pt x="29" y="336"/>
                      <a:pt x="29" y="336"/>
                    </a:cubicBezTo>
                    <a:cubicBezTo>
                      <a:pt x="34" y="331"/>
                      <a:pt x="34" y="331"/>
                      <a:pt x="34" y="331"/>
                    </a:cubicBezTo>
                    <a:cubicBezTo>
                      <a:pt x="41" y="329"/>
                      <a:pt x="41" y="329"/>
                      <a:pt x="41" y="329"/>
                    </a:cubicBezTo>
                    <a:cubicBezTo>
                      <a:pt x="41" y="324"/>
                      <a:pt x="41" y="324"/>
                      <a:pt x="41" y="324"/>
                    </a:cubicBezTo>
                    <a:cubicBezTo>
                      <a:pt x="37" y="317"/>
                      <a:pt x="37" y="317"/>
                      <a:pt x="37" y="317"/>
                    </a:cubicBezTo>
                    <a:cubicBezTo>
                      <a:pt x="34" y="313"/>
                      <a:pt x="33" y="310"/>
                      <a:pt x="34" y="307"/>
                    </a:cubicBezTo>
                    <a:cubicBezTo>
                      <a:pt x="34" y="304"/>
                      <a:pt x="36" y="303"/>
                      <a:pt x="42" y="303"/>
                    </a:cubicBezTo>
                    <a:cubicBezTo>
                      <a:pt x="45" y="303"/>
                      <a:pt x="48" y="306"/>
                      <a:pt x="51" y="310"/>
                    </a:cubicBezTo>
                    <a:cubicBezTo>
                      <a:pt x="58" y="321"/>
                      <a:pt x="58" y="321"/>
                      <a:pt x="58" y="321"/>
                    </a:cubicBezTo>
                    <a:cubicBezTo>
                      <a:pt x="61" y="324"/>
                      <a:pt x="65" y="326"/>
                      <a:pt x="70" y="326"/>
                    </a:cubicBezTo>
                    <a:cubicBezTo>
                      <a:pt x="75" y="326"/>
                      <a:pt x="78" y="324"/>
                      <a:pt x="78" y="318"/>
                    </a:cubicBezTo>
                    <a:cubicBezTo>
                      <a:pt x="78" y="316"/>
                      <a:pt x="77" y="314"/>
                      <a:pt x="75" y="312"/>
                    </a:cubicBezTo>
                    <a:cubicBezTo>
                      <a:pt x="63" y="308"/>
                      <a:pt x="63" y="308"/>
                      <a:pt x="63" y="308"/>
                    </a:cubicBezTo>
                    <a:cubicBezTo>
                      <a:pt x="62" y="307"/>
                      <a:pt x="61" y="304"/>
                      <a:pt x="62" y="302"/>
                    </a:cubicBezTo>
                    <a:cubicBezTo>
                      <a:pt x="64" y="293"/>
                      <a:pt x="62" y="288"/>
                      <a:pt x="56" y="286"/>
                    </a:cubicBezTo>
                    <a:cubicBezTo>
                      <a:pt x="44" y="285"/>
                      <a:pt x="44" y="285"/>
                      <a:pt x="44" y="285"/>
                    </a:cubicBezTo>
                    <a:cubicBezTo>
                      <a:pt x="42" y="283"/>
                      <a:pt x="42" y="280"/>
                      <a:pt x="43" y="275"/>
                    </a:cubicBezTo>
                    <a:cubicBezTo>
                      <a:pt x="43" y="271"/>
                      <a:pt x="45" y="267"/>
                      <a:pt x="48" y="263"/>
                    </a:cubicBezTo>
                    <a:cubicBezTo>
                      <a:pt x="51" y="258"/>
                      <a:pt x="54" y="256"/>
                      <a:pt x="58" y="254"/>
                    </a:cubicBezTo>
                    <a:cubicBezTo>
                      <a:pt x="59" y="254"/>
                      <a:pt x="61" y="254"/>
                      <a:pt x="62" y="254"/>
                    </a:cubicBezTo>
                    <a:cubicBezTo>
                      <a:pt x="65" y="254"/>
                      <a:pt x="68" y="255"/>
                      <a:pt x="71" y="257"/>
                    </a:cubicBezTo>
                    <a:cubicBezTo>
                      <a:pt x="77" y="262"/>
                      <a:pt x="83" y="265"/>
                      <a:pt x="86" y="265"/>
                    </a:cubicBezTo>
                    <a:cubicBezTo>
                      <a:pt x="86" y="265"/>
                      <a:pt x="86" y="265"/>
                      <a:pt x="87" y="265"/>
                    </a:cubicBezTo>
                    <a:cubicBezTo>
                      <a:pt x="88" y="263"/>
                      <a:pt x="88" y="263"/>
                      <a:pt x="88" y="263"/>
                    </a:cubicBezTo>
                    <a:cubicBezTo>
                      <a:pt x="90" y="262"/>
                      <a:pt x="90" y="262"/>
                      <a:pt x="90" y="262"/>
                    </a:cubicBezTo>
                    <a:cubicBezTo>
                      <a:pt x="92" y="259"/>
                      <a:pt x="89" y="255"/>
                      <a:pt x="80" y="248"/>
                    </a:cubicBezTo>
                    <a:cubicBezTo>
                      <a:pt x="75" y="245"/>
                      <a:pt x="71" y="239"/>
                      <a:pt x="67" y="230"/>
                    </a:cubicBezTo>
                    <a:cubicBezTo>
                      <a:pt x="57" y="209"/>
                      <a:pt x="57" y="209"/>
                      <a:pt x="57" y="209"/>
                    </a:cubicBezTo>
                    <a:cubicBezTo>
                      <a:pt x="54" y="212"/>
                      <a:pt x="54" y="212"/>
                      <a:pt x="54" y="212"/>
                    </a:cubicBezTo>
                    <a:cubicBezTo>
                      <a:pt x="54" y="212"/>
                      <a:pt x="54" y="212"/>
                      <a:pt x="53" y="212"/>
                    </a:cubicBezTo>
                    <a:cubicBezTo>
                      <a:pt x="53" y="212"/>
                      <a:pt x="52" y="211"/>
                      <a:pt x="52" y="209"/>
                    </a:cubicBezTo>
                    <a:cubicBezTo>
                      <a:pt x="50" y="192"/>
                      <a:pt x="50" y="192"/>
                      <a:pt x="50" y="192"/>
                    </a:cubicBezTo>
                    <a:cubicBezTo>
                      <a:pt x="53" y="189"/>
                      <a:pt x="53" y="189"/>
                      <a:pt x="53" y="189"/>
                    </a:cubicBezTo>
                    <a:cubicBezTo>
                      <a:pt x="64" y="189"/>
                      <a:pt x="64" y="189"/>
                      <a:pt x="64" y="189"/>
                    </a:cubicBezTo>
                    <a:cubicBezTo>
                      <a:pt x="70" y="189"/>
                      <a:pt x="76" y="193"/>
                      <a:pt x="83" y="203"/>
                    </a:cubicBezTo>
                    <a:cubicBezTo>
                      <a:pt x="90" y="212"/>
                      <a:pt x="90" y="212"/>
                      <a:pt x="90" y="212"/>
                    </a:cubicBezTo>
                    <a:cubicBezTo>
                      <a:pt x="91" y="215"/>
                      <a:pt x="92" y="216"/>
                      <a:pt x="93" y="216"/>
                    </a:cubicBezTo>
                    <a:cubicBezTo>
                      <a:pt x="93" y="216"/>
                      <a:pt x="93" y="216"/>
                      <a:pt x="93" y="216"/>
                    </a:cubicBezTo>
                    <a:cubicBezTo>
                      <a:pt x="97" y="215"/>
                      <a:pt x="98" y="214"/>
                      <a:pt x="99" y="213"/>
                    </a:cubicBezTo>
                    <a:cubicBezTo>
                      <a:pt x="92" y="205"/>
                      <a:pt x="92" y="205"/>
                      <a:pt x="92" y="205"/>
                    </a:cubicBezTo>
                    <a:cubicBezTo>
                      <a:pt x="89" y="201"/>
                      <a:pt x="88" y="198"/>
                      <a:pt x="88" y="195"/>
                    </a:cubicBezTo>
                    <a:cubicBezTo>
                      <a:pt x="88" y="191"/>
                      <a:pt x="89" y="187"/>
                      <a:pt x="92" y="181"/>
                    </a:cubicBezTo>
                    <a:cubicBezTo>
                      <a:pt x="93" y="177"/>
                      <a:pt x="97" y="173"/>
                      <a:pt x="101" y="170"/>
                    </a:cubicBezTo>
                    <a:cubicBezTo>
                      <a:pt x="127" y="157"/>
                      <a:pt x="127" y="157"/>
                      <a:pt x="127" y="157"/>
                    </a:cubicBezTo>
                    <a:cubicBezTo>
                      <a:pt x="125" y="153"/>
                      <a:pt x="125" y="153"/>
                      <a:pt x="125" y="153"/>
                    </a:cubicBezTo>
                    <a:cubicBezTo>
                      <a:pt x="117" y="143"/>
                      <a:pt x="117" y="143"/>
                      <a:pt x="117" y="143"/>
                    </a:cubicBezTo>
                    <a:cubicBezTo>
                      <a:pt x="116" y="142"/>
                      <a:pt x="115" y="141"/>
                      <a:pt x="113" y="141"/>
                    </a:cubicBezTo>
                    <a:cubicBezTo>
                      <a:pt x="113" y="141"/>
                      <a:pt x="112" y="141"/>
                      <a:pt x="111" y="142"/>
                    </a:cubicBezTo>
                    <a:cubicBezTo>
                      <a:pt x="109" y="142"/>
                      <a:pt x="107" y="143"/>
                      <a:pt x="106" y="144"/>
                    </a:cubicBezTo>
                    <a:cubicBezTo>
                      <a:pt x="97" y="154"/>
                      <a:pt x="97" y="154"/>
                      <a:pt x="97" y="154"/>
                    </a:cubicBezTo>
                    <a:cubicBezTo>
                      <a:pt x="94" y="156"/>
                      <a:pt x="90" y="159"/>
                      <a:pt x="87" y="160"/>
                    </a:cubicBezTo>
                    <a:cubicBezTo>
                      <a:pt x="85" y="161"/>
                      <a:pt x="84" y="161"/>
                      <a:pt x="83" y="161"/>
                    </a:cubicBezTo>
                    <a:cubicBezTo>
                      <a:pt x="80" y="161"/>
                      <a:pt x="78" y="159"/>
                      <a:pt x="78" y="156"/>
                    </a:cubicBezTo>
                    <a:cubicBezTo>
                      <a:pt x="78" y="154"/>
                      <a:pt x="77" y="153"/>
                      <a:pt x="75" y="153"/>
                    </a:cubicBezTo>
                    <a:cubicBezTo>
                      <a:pt x="75" y="153"/>
                      <a:pt x="74" y="153"/>
                      <a:pt x="73" y="153"/>
                    </a:cubicBezTo>
                    <a:cubicBezTo>
                      <a:pt x="70" y="155"/>
                      <a:pt x="70" y="155"/>
                      <a:pt x="70" y="155"/>
                    </a:cubicBezTo>
                    <a:cubicBezTo>
                      <a:pt x="65" y="156"/>
                      <a:pt x="65" y="156"/>
                      <a:pt x="65" y="156"/>
                    </a:cubicBezTo>
                    <a:cubicBezTo>
                      <a:pt x="63" y="156"/>
                      <a:pt x="61" y="159"/>
                      <a:pt x="60" y="164"/>
                    </a:cubicBezTo>
                    <a:cubicBezTo>
                      <a:pt x="59" y="165"/>
                      <a:pt x="59" y="165"/>
                      <a:pt x="59" y="165"/>
                    </a:cubicBezTo>
                    <a:cubicBezTo>
                      <a:pt x="59" y="158"/>
                      <a:pt x="59" y="158"/>
                      <a:pt x="59" y="158"/>
                    </a:cubicBezTo>
                    <a:cubicBezTo>
                      <a:pt x="60" y="141"/>
                      <a:pt x="60" y="141"/>
                      <a:pt x="60" y="141"/>
                    </a:cubicBezTo>
                    <a:cubicBezTo>
                      <a:pt x="61" y="133"/>
                      <a:pt x="61" y="128"/>
                      <a:pt x="60" y="127"/>
                    </a:cubicBezTo>
                    <a:cubicBezTo>
                      <a:pt x="58" y="124"/>
                      <a:pt x="55" y="123"/>
                      <a:pt x="52" y="123"/>
                    </a:cubicBezTo>
                    <a:cubicBezTo>
                      <a:pt x="52" y="123"/>
                      <a:pt x="51" y="123"/>
                      <a:pt x="51" y="123"/>
                    </a:cubicBezTo>
                    <a:cubicBezTo>
                      <a:pt x="48" y="123"/>
                      <a:pt x="46" y="123"/>
                      <a:pt x="43" y="125"/>
                    </a:cubicBezTo>
                    <a:cubicBezTo>
                      <a:pt x="34" y="132"/>
                      <a:pt x="34" y="132"/>
                      <a:pt x="34" y="132"/>
                    </a:cubicBezTo>
                    <a:cubicBezTo>
                      <a:pt x="31" y="134"/>
                      <a:pt x="30" y="137"/>
                      <a:pt x="29" y="140"/>
                    </a:cubicBezTo>
                    <a:cubicBezTo>
                      <a:pt x="27" y="146"/>
                      <a:pt x="25" y="149"/>
                      <a:pt x="23" y="149"/>
                    </a:cubicBezTo>
                    <a:cubicBezTo>
                      <a:pt x="22" y="149"/>
                      <a:pt x="22" y="149"/>
                      <a:pt x="22" y="149"/>
                    </a:cubicBezTo>
                    <a:cubicBezTo>
                      <a:pt x="19" y="146"/>
                      <a:pt x="19" y="146"/>
                      <a:pt x="19" y="146"/>
                    </a:cubicBezTo>
                    <a:cubicBezTo>
                      <a:pt x="18" y="144"/>
                      <a:pt x="19" y="143"/>
                      <a:pt x="19" y="142"/>
                    </a:cubicBezTo>
                    <a:cubicBezTo>
                      <a:pt x="22" y="138"/>
                      <a:pt x="23" y="134"/>
                      <a:pt x="23" y="130"/>
                    </a:cubicBezTo>
                    <a:cubicBezTo>
                      <a:pt x="23" y="125"/>
                      <a:pt x="21" y="122"/>
                      <a:pt x="17" y="119"/>
                    </a:cubicBezTo>
                    <a:cubicBezTo>
                      <a:pt x="4" y="111"/>
                      <a:pt x="0" y="103"/>
                      <a:pt x="5" y="94"/>
                    </a:cubicBezTo>
                    <a:cubicBezTo>
                      <a:pt x="9" y="87"/>
                      <a:pt x="14" y="82"/>
                      <a:pt x="20" y="79"/>
                    </a:cubicBezTo>
                    <a:cubicBezTo>
                      <a:pt x="26" y="76"/>
                      <a:pt x="30" y="75"/>
                      <a:pt x="36" y="75"/>
                    </a:cubicBezTo>
                    <a:cubicBezTo>
                      <a:pt x="36" y="75"/>
                      <a:pt x="37" y="75"/>
                      <a:pt x="37" y="75"/>
                    </a:cubicBezTo>
                    <a:cubicBezTo>
                      <a:pt x="38" y="75"/>
                      <a:pt x="40" y="76"/>
                      <a:pt x="42" y="77"/>
                    </a:cubicBezTo>
                    <a:cubicBezTo>
                      <a:pt x="45" y="80"/>
                      <a:pt x="45" y="80"/>
                      <a:pt x="45" y="80"/>
                    </a:cubicBezTo>
                    <a:cubicBezTo>
                      <a:pt x="46" y="81"/>
                      <a:pt x="47" y="81"/>
                      <a:pt x="48" y="81"/>
                    </a:cubicBezTo>
                    <a:cubicBezTo>
                      <a:pt x="49" y="81"/>
                      <a:pt x="49" y="80"/>
                      <a:pt x="49" y="78"/>
                    </a:cubicBezTo>
                    <a:cubicBezTo>
                      <a:pt x="52" y="67"/>
                      <a:pt x="52" y="67"/>
                      <a:pt x="52" y="67"/>
                    </a:cubicBezTo>
                    <a:cubicBezTo>
                      <a:pt x="53" y="62"/>
                      <a:pt x="55" y="59"/>
                      <a:pt x="57" y="59"/>
                    </a:cubicBezTo>
                    <a:cubicBezTo>
                      <a:pt x="57" y="59"/>
                      <a:pt x="58" y="59"/>
                      <a:pt x="58" y="59"/>
                    </a:cubicBezTo>
                    <a:cubicBezTo>
                      <a:pt x="60" y="59"/>
                      <a:pt x="65" y="61"/>
                      <a:pt x="72" y="64"/>
                    </a:cubicBezTo>
                    <a:cubicBezTo>
                      <a:pt x="87" y="72"/>
                      <a:pt x="87" y="72"/>
                      <a:pt x="87" y="72"/>
                    </a:cubicBezTo>
                    <a:cubicBezTo>
                      <a:pt x="96" y="79"/>
                      <a:pt x="96" y="79"/>
                      <a:pt x="96" y="79"/>
                    </a:cubicBezTo>
                    <a:cubicBezTo>
                      <a:pt x="100" y="83"/>
                      <a:pt x="103" y="85"/>
                      <a:pt x="105" y="85"/>
                    </a:cubicBezTo>
                    <a:cubicBezTo>
                      <a:pt x="105" y="85"/>
                      <a:pt x="105" y="85"/>
                      <a:pt x="106" y="85"/>
                    </a:cubicBezTo>
                    <a:cubicBezTo>
                      <a:pt x="109" y="84"/>
                      <a:pt x="108" y="80"/>
                      <a:pt x="104" y="70"/>
                    </a:cubicBezTo>
                    <a:cubicBezTo>
                      <a:pt x="96" y="54"/>
                      <a:pt x="96" y="54"/>
                      <a:pt x="96" y="54"/>
                    </a:cubicBezTo>
                    <a:cubicBezTo>
                      <a:pt x="91" y="45"/>
                      <a:pt x="94" y="35"/>
                      <a:pt x="104" y="25"/>
                    </a:cubicBezTo>
                    <a:cubicBezTo>
                      <a:pt x="113" y="17"/>
                      <a:pt x="113" y="17"/>
                      <a:pt x="113" y="17"/>
                    </a:cubicBezTo>
                    <a:cubicBezTo>
                      <a:pt x="116" y="15"/>
                      <a:pt x="118" y="15"/>
                      <a:pt x="120" y="15"/>
                    </a:cubicBezTo>
                    <a:cubicBezTo>
                      <a:pt x="122" y="15"/>
                      <a:pt x="123" y="15"/>
                      <a:pt x="124" y="16"/>
                    </a:cubicBezTo>
                    <a:cubicBezTo>
                      <a:pt x="133" y="23"/>
                      <a:pt x="133" y="23"/>
                      <a:pt x="133" y="23"/>
                    </a:cubicBezTo>
                    <a:cubicBezTo>
                      <a:pt x="136" y="30"/>
                      <a:pt x="136" y="30"/>
                      <a:pt x="136" y="30"/>
                    </a:cubicBezTo>
                    <a:cubicBezTo>
                      <a:pt x="138" y="39"/>
                      <a:pt x="138" y="39"/>
                      <a:pt x="138" y="39"/>
                    </a:cubicBezTo>
                    <a:cubicBezTo>
                      <a:pt x="141" y="44"/>
                      <a:pt x="141" y="44"/>
                      <a:pt x="141" y="44"/>
                    </a:cubicBezTo>
                    <a:cubicBezTo>
                      <a:pt x="141" y="44"/>
                      <a:pt x="142" y="44"/>
                      <a:pt x="142" y="44"/>
                    </a:cubicBezTo>
                    <a:cubicBezTo>
                      <a:pt x="143" y="44"/>
                      <a:pt x="144" y="44"/>
                      <a:pt x="145" y="43"/>
                    </a:cubicBezTo>
                    <a:cubicBezTo>
                      <a:pt x="146" y="41"/>
                      <a:pt x="146" y="38"/>
                      <a:pt x="144" y="32"/>
                    </a:cubicBezTo>
                    <a:cubicBezTo>
                      <a:pt x="140" y="16"/>
                      <a:pt x="140" y="16"/>
                      <a:pt x="140" y="16"/>
                    </a:cubicBezTo>
                    <a:cubicBezTo>
                      <a:pt x="139" y="10"/>
                      <a:pt x="138" y="6"/>
                      <a:pt x="139" y="4"/>
                    </a:cubicBezTo>
                    <a:cubicBezTo>
                      <a:pt x="139" y="3"/>
                      <a:pt x="140" y="3"/>
                      <a:pt x="140" y="3"/>
                    </a:cubicBezTo>
                    <a:cubicBezTo>
                      <a:pt x="142" y="3"/>
                      <a:pt x="144" y="4"/>
                      <a:pt x="147" y="7"/>
                    </a:cubicBezTo>
                    <a:cubicBezTo>
                      <a:pt x="152" y="11"/>
                      <a:pt x="152" y="11"/>
                      <a:pt x="152" y="11"/>
                    </a:cubicBezTo>
                    <a:cubicBezTo>
                      <a:pt x="158" y="13"/>
                      <a:pt x="158" y="13"/>
                      <a:pt x="158" y="13"/>
                    </a:cubicBezTo>
                    <a:cubicBezTo>
                      <a:pt x="159" y="13"/>
                      <a:pt x="161" y="16"/>
                      <a:pt x="163" y="21"/>
                    </a:cubicBezTo>
                    <a:cubicBezTo>
                      <a:pt x="165" y="26"/>
                      <a:pt x="167" y="29"/>
                      <a:pt x="168" y="29"/>
                    </a:cubicBezTo>
                    <a:cubicBezTo>
                      <a:pt x="168" y="29"/>
                      <a:pt x="168" y="29"/>
                      <a:pt x="168" y="29"/>
                    </a:cubicBezTo>
                    <a:cubicBezTo>
                      <a:pt x="169" y="29"/>
                      <a:pt x="170" y="26"/>
                      <a:pt x="170" y="19"/>
                    </a:cubicBezTo>
                    <a:cubicBezTo>
                      <a:pt x="168" y="12"/>
                      <a:pt x="168" y="12"/>
                      <a:pt x="168" y="12"/>
                    </a:cubicBezTo>
                    <a:cubicBezTo>
                      <a:pt x="168" y="9"/>
                      <a:pt x="168" y="7"/>
                      <a:pt x="168" y="6"/>
                    </a:cubicBezTo>
                    <a:cubicBezTo>
                      <a:pt x="170" y="5"/>
                      <a:pt x="171" y="4"/>
                      <a:pt x="173" y="4"/>
                    </a:cubicBezTo>
                    <a:cubicBezTo>
                      <a:pt x="175" y="4"/>
                      <a:pt x="177" y="5"/>
                      <a:pt x="179" y="8"/>
                    </a:cubicBezTo>
                    <a:cubicBezTo>
                      <a:pt x="184" y="18"/>
                      <a:pt x="184" y="18"/>
                      <a:pt x="184" y="18"/>
                    </a:cubicBezTo>
                    <a:cubicBezTo>
                      <a:pt x="186" y="23"/>
                      <a:pt x="188" y="25"/>
                      <a:pt x="188" y="25"/>
                    </a:cubicBezTo>
                    <a:cubicBezTo>
                      <a:pt x="188" y="25"/>
                      <a:pt x="188" y="25"/>
                      <a:pt x="189" y="25"/>
                    </a:cubicBezTo>
                    <a:cubicBezTo>
                      <a:pt x="188" y="15"/>
                      <a:pt x="188" y="15"/>
                      <a:pt x="188" y="15"/>
                    </a:cubicBezTo>
                    <a:cubicBezTo>
                      <a:pt x="188" y="8"/>
                      <a:pt x="188" y="4"/>
                      <a:pt x="189" y="2"/>
                    </a:cubicBezTo>
                    <a:cubicBezTo>
                      <a:pt x="190" y="1"/>
                      <a:pt x="190" y="0"/>
                      <a:pt x="191" y="0"/>
                    </a:cubicBezTo>
                    <a:moveTo>
                      <a:pt x="191" y="2"/>
                    </a:moveTo>
                    <a:cubicBezTo>
                      <a:pt x="191" y="2"/>
                      <a:pt x="191" y="2"/>
                      <a:pt x="191" y="3"/>
                    </a:cubicBezTo>
                    <a:cubicBezTo>
                      <a:pt x="191" y="3"/>
                      <a:pt x="191" y="3"/>
                      <a:pt x="191" y="3"/>
                    </a:cubicBezTo>
                    <a:cubicBezTo>
                      <a:pt x="190" y="3"/>
                      <a:pt x="190" y="3"/>
                      <a:pt x="190" y="3"/>
                    </a:cubicBezTo>
                    <a:cubicBezTo>
                      <a:pt x="190" y="4"/>
                      <a:pt x="189" y="8"/>
                      <a:pt x="190" y="15"/>
                    </a:cubicBezTo>
                    <a:cubicBezTo>
                      <a:pt x="190" y="25"/>
                      <a:pt x="190" y="25"/>
                      <a:pt x="190" y="25"/>
                    </a:cubicBezTo>
                    <a:cubicBezTo>
                      <a:pt x="190" y="25"/>
                      <a:pt x="190" y="25"/>
                      <a:pt x="190" y="25"/>
                    </a:cubicBezTo>
                    <a:cubicBezTo>
                      <a:pt x="190" y="25"/>
                      <a:pt x="190" y="25"/>
                      <a:pt x="190" y="25"/>
                    </a:cubicBezTo>
                    <a:cubicBezTo>
                      <a:pt x="190" y="26"/>
                      <a:pt x="189" y="27"/>
                      <a:pt x="188" y="27"/>
                    </a:cubicBezTo>
                    <a:cubicBezTo>
                      <a:pt x="187" y="27"/>
                      <a:pt x="186" y="26"/>
                      <a:pt x="182" y="19"/>
                    </a:cubicBezTo>
                    <a:cubicBezTo>
                      <a:pt x="177" y="9"/>
                      <a:pt x="177" y="9"/>
                      <a:pt x="177" y="9"/>
                    </a:cubicBezTo>
                    <a:cubicBezTo>
                      <a:pt x="176" y="7"/>
                      <a:pt x="174" y="6"/>
                      <a:pt x="173" y="6"/>
                    </a:cubicBezTo>
                    <a:cubicBezTo>
                      <a:pt x="172" y="6"/>
                      <a:pt x="171" y="6"/>
                      <a:pt x="169" y="7"/>
                    </a:cubicBezTo>
                    <a:cubicBezTo>
                      <a:pt x="169" y="7"/>
                      <a:pt x="169" y="8"/>
                      <a:pt x="170" y="12"/>
                    </a:cubicBezTo>
                    <a:cubicBezTo>
                      <a:pt x="171" y="19"/>
                      <a:pt x="171" y="19"/>
                      <a:pt x="171" y="19"/>
                    </a:cubicBezTo>
                    <a:cubicBezTo>
                      <a:pt x="171" y="19"/>
                      <a:pt x="171" y="19"/>
                      <a:pt x="171" y="19"/>
                    </a:cubicBezTo>
                    <a:cubicBezTo>
                      <a:pt x="171" y="19"/>
                      <a:pt x="171" y="19"/>
                      <a:pt x="171" y="19"/>
                    </a:cubicBezTo>
                    <a:cubicBezTo>
                      <a:pt x="171" y="27"/>
                      <a:pt x="171" y="31"/>
                      <a:pt x="168" y="31"/>
                    </a:cubicBezTo>
                    <a:cubicBezTo>
                      <a:pt x="168" y="31"/>
                      <a:pt x="168" y="31"/>
                      <a:pt x="167" y="31"/>
                    </a:cubicBezTo>
                    <a:cubicBezTo>
                      <a:pt x="166" y="30"/>
                      <a:pt x="165" y="29"/>
                      <a:pt x="161" y="22"/>
                    </a:cubicBezTo>
                    <a:cubicBezTo>
                      <a:pt x="161" y="22"/>
                      <a:pt x="161" y="22"/>
                      <a:pt x="161" y="22"/>
                    </a:cubicBezTo>
                    <a:cubicBezTo>
                      <a:pt x="161" y="22"/>
                      <a:pt x="161" y="22"/>
                      <a:pt x="161" y="22"/>
                    </a:cubicBezTo>
                    <a:cubicBezTo>
                      <a:pt x="159" y="15"/>
                      <a:pt x="157" y="14"/>
                      <a:pt x="157" y="14"/>
                    </a:cubicBezTo>
                    <a:cubicBezTo>
                      <a:pt x="151" y="12"/>
                      <a:pt x="151" y="12"/>
                      <a:pt x="151" y="12"/>
                    </a:cubicBezTo>
                    <a:cubicBezTo>
                      <a:pt x="151" y="12"/>
                      <a:pt x="151" y="12"/>
                      <a:pt x="151" y="12"/>
                    </a:cubicBezTo>
                    <a:cubicBezTo>
                      <a:pt x="151" y="12"/>
                      <a:pt x="151" y="12"/>
                      <a:pt x="151" y="12"/>
                    </a:cubicBezTo>
                    <a:cubicBezTo>
                      <a:pt x="146" y="8"/>
                      <a:pt x="146" y="8"/>
                      <a:pt x="146" y="8"/>
                    </a:cubicBezTo>
                    <a:cubicBezTo>
                      <a:pt x="143" y="5"/>
                      <a:pt x="141" y="4"/>
                      <a:pt x="140" y="4"/>
                    </a:cubicBezTo>
                    <a:cubicBezTo>
                      <a:pt x="140" y="4"/>
                      <a:pt x="140" y="4"/>
                      <a:pt x="140" y="5"/>
                    </a:cubicBezTo>
                    <a:cubicBezTo>
                      <a:pt x="140" y="6"/>
                      <a:pt x="140" y="10"/>
                      <a:pt x="141" y="16"/>
                    </a:cubicBezTo>
                    <a:cubicBezTo>
                      <a:pt x="146" y="32"/>
                      <a:pt x="146" y="32"/>
                      <a:pt x="146" y="32"/>
                    </a:cubicBezTo>
                    <a:cubicBezTo>
                      <a:pt x="146" y="35"/>
                      <a:pt x="148" y="41"/>
                      <a:pt x="146" y="44"/>
                    </a:cubicBezTo>
                    <a:cubicBezTo>
                      <a:pt x="144" y="45"/>
                      <a:pt x="143" y="46"/>
                      <a:pt x="142" y="46"/>
                    </a:cubicBezTo>
                    <a:cubicBezTo>
                      <a:pt x="141" y="46"/>
                      <a:pt x="141" y="46"/>
                      <a:pt x="140" y="45"/>
                    </a:cubicBezTo>
                    <a:cubicBezTo>
                      <a:pt x="140" y="44"/>
                      <a:pt x="140" y="44"/>
                      <a:pt x="140" y="44"/>
                    </a:cubicBezTo>
                    <a:cubicBezTo>
                      <a:pt x="140" y="44"/>
                      <a:pt x="140" y="44"/>
                      <a:pt x="140" y="44"/>
                    </a:cubicBezTo>
                    <a:cubicBezTo>
                      <a:pt x="137" y="39"/>
                      <a:pt x="137" y="39"/>
                      <a:pt x="137" y="39"/>
                    </a:cubicBezTo>
                    <a:cubicBezTo>
                      <a:pt x="137" y="39"/>
                      <a:pt x="137" y="39"/>
                      <a:pt x="137" y="39"/>
                    </a:cubicBezTo>
                    <a:cubicBezTo>
                      <a:pt x="137" y="39"/>
                      <a:pt x="137" y="39"/>
                      <a:pt x="137" y="39"/>
                    </a:cubicBezTo>
                    <a:cubicBezTo>
                      <a:pt x="135" y="30"/>
                      <a:pt x="135" y="30"/>
                      <a:pt x="135" y="30"/>
                    </a:cubicBezTo>
                    <a:cubicBezTo>
                      <a:pt x="132" y="24"/>
                      <a:pt x="132" y="24"/>
                      <a:pt x="132" y="24"/>
                    </a:cubicBezTo>
                    <a:cubicBezTo>
                      <a:pt x="123" y="17"/>
                      <a:pt x="123" y="17"/>
                      <a:pt x="123" y="17"/>
                    </a:cubicBezTo>
                    <a:cubicBezTo>
                      <a:pt x="122" y="16"/>
                      <a:pt x="121" y="16"/>
                      <a:pt x="120" y="16"/>
                    </a:cubicBezTo>
                    <a:cubicBezTo>
                      <a:pt x="118" y="16"/>
                      <a:pt x="116" y="17"/>
                      <a:pt x="114" y="18"/>
                    </a:cubicBezTo>
                    <a:cubicBezTo>
                      <a:pt x="105" y="26"/>
                      <a:pt x="105" y="26"/>
                      <a:pt x="105" y="26"/>
                    </a:cubicBezTo>
                    <a:cubicBezTo>
                      <a:pt x="95" y="36"/>
                      <a:pt x="93" y="45"/>
                      <a:pt x="97" y="54"/>
                    </a:cubicBezTo>
                    <a:cubicBezTo>
                      <a:pt x="105" y="70"/>
                      <a:pt x="105" y="70"/>
                      <a:pt x="105" y="70"/>
                    </a:cubicBezTo>
                    <a:cubicBezTo>
                      <a:pt x="109" y="79"/>
                      <a:pt x="109" y="82"/>
                      <a:pt x="108" y="84"/>
                    </a:cubicBezTo>
                    <a:cubicBezTo>
                      <a:pt x="108" y="85"/>
                      <a:pt x="107" y="86"/>
                      <a:pt x="106" y="86"/>
                    </a:cubicBezTo>
                    <a:cubicBezTo>
                      <a:pt x="106" y="86"/>
                      <a:pt x="105" y="86"/>
                      <a:pt x="105" y="86"/>
                    </a:cubicBezTo>
                    <a:cubicBezTo>
                      <a:pt x="102" y="86"/>
                      <a:pt x="98" y="83"/>
                      <a:pt x="95" y="80"/>
                    </a:cubicBezTo>
                    <a:cubicBezTo>
                      <a:pt x="87" y="73"/>
                      <a:pt x="87" y="73"/>
                      <a:pt x="87" y="73"/>
                    </a:cubicBezTo>
                    <a:cubicBezTo>
                      <a:pt x="71" y="66"/>
                      <a:pt x="71" y="66"/>
                      <a:pt x="71" y="66"/>
                    </a:cubicBezTo>
                    <a:cubicBezTo>
                      <a:pt x="62" y="61"/>
                      <a:pt x="59" y="60"/>
                      <a:pt x="58" y="60"/>
                    </a:cubicBezTo>
                    <a:cubicBezTo>
                      <a:pt x="58" y="60"/>
                      <a:pt x="58" y="60"/>
                      <a:pt x="58" y="60"/>
                    </a:cubicBezTo>
                    <a:cubicBezTo>
                      <a:pt x="58" y="60"/>
                      <a:pt x="58" y="60"/>
                      <a:pt x="58" y="60"/>
                    </a:cubicBezTo>
                    <a:cubicBezTo>
                      <a:pt x="57" y="60"/>
                      <a:pt x="57" y="60"/>
                      <a:pt x="57" y="60"/>
                    </a:cubicBezTo>
                    <a:cubicBezTo>
                      <a:pt x="56" y="61"/>
                      <a:pt x="55" y="63"/>
                      <a:pt x="53" y="67"/>
                    </a:cubicBezTo>
                    <a:cubicBezTo>
                      <a:pt x="51" y="78"/>
                      <a:pt x="51" y="78"/>
                      <a:pt x="51" y="78"/>
                    </a:cubicBezTo>
                    <a:cubicBezTo>
                      <a:pt x="51" y="83"/>
                      <a:pt x="48" y="83"/>
                      <a:pt x="48" y="83"/>
                    </a:cubicBezTo>
                    <a:cubicBezTo>
                      <a:pt x="46" y="83"/>
                      <a:pt x="45" y="82"/>
                      <a:pt x="44" y="81"/>
                    </a:cubicBezTo>
                    <a:cubicBezTo>
                      <a:pt x="41" y="78"/>
                      <a:pt x="41" y="78"/>
                      <a:pt x="41" y="78"/>
                    </a:cubicBezTo>
                    <a:cubicBezTo>
                      <a:pt x="39" y="77"/>
                      <a:pt x="38" y="76"/>
                      <a:pt x="37" y="76"/>
                    </a:cubicBezTo>
                    <a:cubicBezTo>
                      <a:pt x="37" y="76"/>
                      <a:pt x="36" y="76"/>
                      <a:pt x="36" y="76"/>
                    </a:cubicBezTo>
                    <a:cubicBezTo>
                      <a:pt x="31" y="76"/>
                      <a:pt x="27" y="77"/>
                      <a:pt x="21" y="80"/>
                    </a:cubicBezTo>
                    <a:cubicBezTo>
                      <a:pt x="15" y="84"/>
                      <a:pt x="10" y="88"/>
                      <a:pt x="6" y="94"/>
                    </a:cubicBezTo>
                    <a:cubicBezTo>
                      <a:pt x="2" y="102"/>
                      <a:pt x="6" y="110"/>
                      <a:pt x="18" y="118"/>
                    </a:cubicBezTo>
                    <a:cubicBezTo>
                      <a:pt x="22" y="121"/>
                      <a:pt x="24" y="125"/>
                      <a:pt x="24" y="130"/>
                    </a:cubicBezTo>
                    <a:cubicBezTo>
                      <a:pt x="24" y="134"/>
                      <a:pt x="23" y="139"/>
                      <a:pt x="21" y="143"/>
                    </a:cubicBezTo>
                    <a:cubicBezTo>
                      <a:pt x="20" y="143"/>
                      <a:pt x="20" y="144"/>
                      <a:pt x="20" y="145"/>
                    </a:cubicBezTo>
                    <a:cubicBezTo>
                      <a:pt x="22" y="148"/>
                      <a:pt x="22" y="148"/>
                      <a:pt x="22" y="148"/>
                    </a:cubicBezTo>
                    <a:cubicBezTo>
                      <a:pt x="22" y="148"/>
                      <a:pt x="23" y="148"/>
                      <a:pt x="23" y="148"/>
                    </a:cubicBezTo>
                    <a:cubicBezTo>
                      <a:pt x="23" y="148"/>
                      <a:pt x="25" y="147"/>
                      <a:pt x="28" y="139"/>
                    </a:cubicBezTo>
                    <a:cubicBezTo>
                      <a:pt x="29" y="136"/>
                      <a:pt x="30" y="133"/>
                      <a:pt x="33" y="131"/>
                    </a:cubicBezTo>
                    <a:cubicBezTo>
                      <a:pt x="33" y="131"/>
                      <a:pt x="33" y="131"/>
                      <a:pt x="33" y="131"/>
                    </a:cubicBezTo>
                    <a:cubicBezTo>
                      <a:pt x="33" y="130"/>
                      <a:pt x="33" y="130"/>
                      <a:pt x="33" y="130"/>
                    </a:cubicBezTo>
                    <a:cubicBezTo>
                      <a:pt x="42" y="124"/>
                      <a:pt x="42" y="124"/>
                      <a:pt x="42" y="124"/>
                    </a:cubicBezTo>
                    <a:cubicBezTo>
                      <a:pt x="42" y="124"/>
                      <a:pt x="42" y="124"/>
                      <a:pt x="42" y="124"/>
                    </a:cubicBezTo>
                    <a:cubicBezTo>
                      <a:pt x="42" y="124"/>
                      <a:pt x="42" y="124"/>
                      <a:pt x="42" y="124"/>
                    </a:cubicBezTo>
                    <a:cubicBezTo>
                      <a:pt x="46" y="122"/>
                      <a:pt x="48" y="121"/>
                      <a:pt x="51" y="121"/>
                    </a:cubicBezTo>
                    <a:cubicBezTo>
                      <a:pt x="52" y="121"/>
                      <a:pt x="52" y="121"/>
                      <a:pt x="52" y="121"/>
                    </a:cubicBezTo>
                    <a:cubicBezTo>
                      <a:pt x="56" y="121"/>
                      <a:pt x="59" y="123"/>
                      <a:pt x="61" y="126"/>
                    </a:cubicBezTo>
                    <a:cubicBezTo>
                      <a:pt x="62" y="127"/>
                      <a:pt x="62" y="130"/>
                      <a:pt x="61" y="141"/>
                    </a:cubicBezTo>
                    <a:cubicBezTo>
                      <a:pt x="60" y="158"/>
                      <a:pt x="60" y="158"/>
                      <a:pt x="60" y="158"/>
                    </a:cubicBezTo>
                    <a:cubicBezTo>
                      <a:pt x="60" y="159"/>
                      <a:pt x="60" y="159"/>
                      <a:pt x="60" y="159"/>
                    </a:cubicBezTo>
                    <a:cubicBezTo>
                      <a:pt x="61" y="156"/>
                      <a:pt x="63" y="155"/>
                      <a:pt x="65" y="155"/>
                    </a:cubicBezTo>
                    <a:cubicBezTo>
                      <a:pt x="69" y="154"/>
                      <a:pt x="69" y="154"/>
                      <a:pt x="69" y="154"/>
                    </a:cubicBezTo>
                    <a:cubicBezTo>
                      <a:pt x="73" y="152"/>
                      <a:pt x="73" y="152"/>
                      <a:pt x="73" y="152"/>
                    </a:cubicBezTo>
                    <a:cubicBezTo>
                      <a:pt x="73" y="152"/>
                      <a:pt x="73" y="152"/>
                      <a:pt x="73" y="152"/>
                    </a:cubicBezTo>
                    <a:cubicBezTo>
                      <a:pt x="73" y="152"/>
                      <a:pt x="73" y="152"/>
                      <a:pt x="73" y="152"/>
                    </a:cubicBezTo>
                    <a:cubicBezTo>
                      <a:pt x="74" y="152"/>
                      <a:pt x="75" y="152"/>
                      <a:pt x="75" y="152"/>
                    </a:cubicBezTo>
                    <a:cubicBezTo>
                      <a:pt x="77" y="152"/>
                      <a:pt x="79" y="152"/>
                      <a:pt x="79" y="156"/>
                    </a:cubicBezTo>
                    <a:cubicBezTo>
                      <a:pt x="80" y="159"/>
                      <a:pt x="81" y="160"/>
                      <a:pt x="83" y="160"/>
                    </a:cubicBezTo>
                    <a:cubicBezTo>
                      <a:pt x="84" y="160"/>
                      <a:pt x="85" y="159"/>
                      <a:pt x="86" y="159"/>
                    </a:cubicBezTo>
                    <a:cubicBezTo>
                      <a:pt x="90" y="158"/>
                      <a:pt x="94" y="155"/>
                      <a:pt x="96" y="153"/>
                    </a:cubicBezTo>
                    <a:cubicBezTo>
                      <a:pt x="105" y="143"/>
                      <a:pt x="105" y="143"/>
                      <a:pt x="105" y="143"/>
                    </a:cubicBezTo>
                    <a:cubicBezTo>
                      <a:pt x="106" y="142"/>
                      <a:pt x="108" y="141"/>
                      <a:pt x="110" y="140"/>
                    </a:cubicBezTo>
                    <a:cubicBezTo>
                      <a:pt x="111" y="140"/>
                      <a:pt x="112" y="140"/>
                      <a:pt x="113" y="140"/>
                    </a:cubicBezTo>
                    <a:cubicBezTo>
                      <a:pt x="115" y="140"/>
                      <a:pt x="117" y="140"/>
                      <a:pt x="118" y="142"/>
                    </a:cubicBezTo>
                    <a:cubicBezTo>
                      <a:pt x="126" y="152"/>
                      <a:pt x="126" y="152"/>
                      <a:pt x="126" y="152"/>
                    </a:cubicBezTo>
                    <a:cubicBezTo>
                      <a:pt x="126" y="152"/>
                      <a:pt x="126" y="152"/>
                      <a:pt x="126" y="152"/>
                    </a:cubicBezTo>
                    <a:cubicBezTo>
                      <a:pt x="127" y="152"/>
                      <a:pt x="127" y="152"/>
                      <a:pt x="127" y="152"/>
                    </a:cubicBezTo>
                    <a:cubicBezTo>
                      <a:pt x="128" y="156"/>
                      <a:pt x="128" y="156"/>
                      <a:pt x="128" y="156"/>
                    </a:cubicBezTo>
                    <a:cubicBezTo>
                      <a:pt x="128" y="157"/>
                      <a:pt x="128" y="157"/>
                      <a:pt x="128" y="157"/>
                    </a:cubicBezTo>
                    <a:cubicBezTo>
                      <a:pt x="127" y="158"/>
                      <a:pt x="127" y="158"/>
                      <a:pt x="127" y="158"/>
                    </a:cubicBezTo>
                    <a:cubicBezTo>
                      <a:pt x="102" y="171"/>
                      <a:pt x="102" y="171"/>
                      <a:pt x="102" y="171"/>
                    </a:cubicBezTo>
                    <a:cubicBezTo>
                      <a:pt x="97" y="174"/>
                      <a:pt x="94" y="178"/>
                      <a:pt x="93" y="182"/>
                    </a:cubicBezTo>
                    <a:cubicBezTo>
                      <a:pt x="90" y="187"/>
                      <a:pt x="89" y="191"/>
                      <a:pt x="89" y="195"/>
                    </a:cubicBezTo>
                    <a:cubicBezTo>
                      <a:pt x="89" y="198"/>
                      <a:pt x="90" y="201"/>
                      <a:pt x="93" y="204"/>
                    </a:cubicBezTo>
                    <a:cubicBezTo>
                      <a:pt x="93" y="204"/>
                      <a:pt x="93" y="204"/>
                      <a:pt x="93" y="204"/>
                    </a:cubicBezTo>
                    <a:cubicBezTo>
                      <a:pt x="94" y="204"/>
                      <a:pt x="94" y="204"/>
                      <a:pt x="94" y="204"/>
                    </a:cubicBezTo>
                    <a:cubicBezTo>
                      <a:pt x="100" y="212"/>
                      <a:pt x="100" y="212"/>
                      <a:pt x="100" y="212"/>
                    </a:cubicBezTo>
                    <a:cubicBezTo>
                      <a:pt x="100" y="213"/>
                      <a:pt x="100" y="213"/>
                      <a:pt x="100" y="213"/>
                    </a:cubicBezTo>
                    <a:cubicBezTo>
                      <a:pt x="100" y="214"/>
                      <a:pt x="100" y="214"/>
                      <a:pt x="100" y="214"/>
                    </a:cubicBezTo>
                    <a:cubicBezTo>
                      <a:pt x="99" y="215"/>
                      <a:pt x="99" y="216"/>
                      <a:pt x="94" y="218"/>
                    </a:cubicBezTo>
                    <a:cubicBezTo>
                      <a:pt x="94" y="218"/>
                      <a:pt x="93" y="218"/>
                      <a:pt x="93" y="218"/>
                    </a:cubicBezTo>
                    <a:cubicBezTo>
                      <a:pt x="92" y="218"/>
                      <a:pt x="90" y="216"/>
                      <a:pt x="89" y="213"/>
                    </a:cubicBezTo>
                    <a:cubicBezTo>
                      <a:pt x="88" y="213"/>
                      <a:pt x="88" y="213"/>
                      <a:pt x="88" y="213"/>
                    </a:cubicBezTo>
                    <a:cubicBezTo>
                      <a:pt x="82" y="204"/>
                      <a:pt x="82" y="204"/>
                      <a:pt x="82" y="204"/>
                    </a:cubicBezTo>
                    <a:cubicBezTo>
                      <a:pt x="75" y="194"/>
                      <a:pt x="69" y="190"/>
                      <a:pt x="64" y="190"/>
                    </a:cubicBezTo>
                    <a:cubicBezTo>
                      <a:pt x="54" y="191"/>
                      <a:pt x="54" y="191"/>
                      <a:pt x="54" y="191"/>
                    </a:cubicBezTo>
                    <a:cubicBezTo>
                      <a:pt x="52" y="192"/>
                      <a:pt x="52" y="192"/>
                      <a:pt x="52" y="192"/>
                    </a:cubicBezTo>
                    <a:cubicBezTo>
                      <a:pt x="54" y="209"/>
                      <a:pt x="54" y="209"/>
                      <a:pt x="54" y="209"/>
                    </a:cubicBezTo>
                    <a:cubicBezTo>
                      <a:pt x="54" y="209"/>
                      <a:pt x="54" y="209"/>
                      <a:pt x="54" y="209"/>
                    </a:cubicBezTo>
                    <a:cubicBezTo>
                      <a:pt x="54" y="209"/>
                      <a:pt x="54" y="209"/>
                      <a:pt x="54" y="209"/>
                    </a:cubicBezTo>
                    <a:cubicBezTo>
                      <a:pt x="54" y="210"/>
                      <a:pt x="54" y="210"/>
                      <a:pt x="54" y="211"/>
                    </a:cubicBezTo>
                    <a:cubicBezTo>
                      <a:pt x="56" y="208"/>
                      <a:pt x="56" y="208"/>
                      <a:pt x="56" y="208"/>
                    </a:cubicBezTo>
                    <a:cubicBezTo>
                      <a:pt x="58" y="207"/>
                      <a:pt x="58" y="207"/>
                      <a:pt x="58" y="207"/>
                    </a:cubicBezTo>
                    <a:cubicBezTo>
                      <a:pt x="58" y="209"/>
                      <a:pt x="58" y="209"/>
                      <a:pt x="58" y="209"/>
                    </a:cubicBezTo>
                    <a:cubicBezTo>
                      <a:pt x="68" y="230"/>
                      <a:pt x="68" y="230"/>
                      <a:pt x="68" y="230"/>
                    </a:cubicBezTo>
                    <a:cubicBezTo>
                      <a:pt x="72" y="238"/>
                      <a:pt x="76" y="244"/>
                      <a:pt x="81" y="247"/>
                    </a:cubicBezTo>
                    <a:cubicBezTo>
                      <a:pt x="88" y="253"/>
                      <a:pt x="92" y="256"/>
                      <a:pt x="92" y="259"/>
                    </a:cubicBezTo>
                    <a:cubicBezTo>
                      <a:pt x="92" y="261"/>
                      <a:pt x="92" y="262"/>
                      <a:pt x="91" y="263"/>
                    </a:cubicBezTo>
                    <a:cubicBezTo>
                      <a:pt x="89" y="264"/>
                      <a:pt x="89" y="264"/>
                      <a:pt x="89" y="264"/>
                    </a:cubicBezTo>
                    <a:cubicBezTo>
                      <a:pt x="89" y="264"/>
                      <a:pt x="89" y="264"/>
                      <a:pt x="89" y="264"/>
                    </a:cubicBezTo>
                    <a:cubicBezTo>
                      <a:pt x="89" y="264"/>
                      <a:pt x="89" y="264"/>
                      <a:pt x="89" y="264"/>
                    </a:cubicBezTo>
                    <a:cubicBezTo>
                      <a:pt x="87" y="266"/>
                      <a:pt x="87" y="266"/>
                      <a:pt x="87" y="266"/>
                    </a:cubicBezTo>
                    <a:cubicBezTo>
                      <a:pt x="87" y="266"/>
                      <a:pt x="87" y="266"/>
                      <a:pt x="87" y="266"/>
                    </a:cubicBezTo>
                    <a:cubicBezTo>
                      <a:pt x="87" y="266"/>
                      <a:pt x="87" y="266"/>
                      <a:pt x="87" y="266"/>
                    </a:cubicBezTo>
                    <a:cubicBezTo>
                      <a:pt x="86" y="266"/>
                      <a:pt x="86" y="266"/>
                      <a:pt x="86" y="266"/>
                    </a:cubicBezTo>
                    <a:cubicBezTo>
                      <a:pt x="82" y="266"/>
                      <a:pt x="77" y="263"/>
                      <a:pt x="70" y="258"/>
                    </a:cubicBezTo>
                    <a:cubicBezTo>
                      <a:pt x="67" y="256"/>
                      <a:pt x="65" y="255"/>
                      <a:pt x="62" y="255"/>
                    </a:cubicBezTo>
                    <a:cubicBezTo>
                      <a:pt x="61" y="255"/>
                      <a:pt x="60" y="255"/>
                      <a:pt x="58" y="256"/>
                    </a:cubicBezTo>
                    <a:cubicBezTo>
                      <a:pt x="54" y="257"/>
                      <a:pt x="51" y="260"/>
                      <a:pt x="49" y="264"/>
                    </a:cubicBezTo>
                    <a:cubicBezTo>
                      <a:pt x="49" y="264"/>
                      <a:pt x="49" y="264"/>
                      <a:pt x="49" y="264"/>
                    </a:cubicBezTo>
                    <a:cubicBezTo>
                      <a:pt x="49" y="264"/>
                      <a:pt x="49" y="264"/>
                      <a:pt x="49" y="264"/>
                    </a:cubicBezTo>
                    <a:cubicBezTo>
                      <a:pt x="46" y="268"/>
                      <a:pt x="45" y="271"/>
                      <a:pt x="44" y="275"/>
                    </a:cubicBezTo>
                    <a:cubicBezTo>
                      <a:pt x="44" y="275"/>
                      <a:pt x="44" y="275"/>
                      <a:pt x="44" y="275"/>
                    </a:cubicBezTo>
                    <a:cubicBezTo>
                      <a:pt x="44" y="275"/>
                      <a:pt x="44" y="275"/>
                      <a:pt x="44" y="275"/>
                    </a:cubicBezTo>
                    <a:cubicBezTo>
                      <a:pt x="43" y="279"/>
                      <a:pt x="44" y="282"/>
                      <a:pt x="45" y="283"/>
                    </a:cubicBezTo>
                    <a:cubicBezTo>
                      <a:pt x="57" y="285"/>
                      <a:pt x="57" y="285"/>
                      <a:pt x="57" y="285"/>
                    </a:cubicBezTo>
                    <a:cubicBezTo>
                      <a:pt x="60" y="286"/>
                      <a:pt x="62" y="287"/>
                      <a:pt x="63" y="289"/>
                    </a:cubicBezTo>
                    <a:cubicBezTo>
                      <a:pt x="65" y="292"/>
                      <a:pt x="65" y="297"/>
                      <a:pt x="63" y="302"/>
                    </a:cubicBezTo>
                    <a:cubicBezTo>
                      <a:pt x="63" y="304"/>
                      <a:pt x="63" y="306"/>
                      <a:pt x="64" y="307"/>
                    </a:cubicBezTo>
                    <a:cubicBezTo>
                      <a:pt x="76" y="311"/>
                      <a:pt x="76" y="311"/>
                      <a:pt x="76" y="311"/>
                    </a:cubicBezTo>
                    <a:cubicBezTo>
                      <a:pt x="76" y="311"/>
                      <a:pt x="76" y="311"/>
                      <a:pt x="76" y="311"/>
                    </a:cubicBezTo>
                    <a:cubicBezTo>
                      <a:pt x="76" y="311"/>
                      <a:pt x="76" y="311"/>
                      <a:pt x="76" y="311"/>
                    </a:cubicBezTo>
                    <a:cubicBezTo>
                      <a:pt x="78" y="313"/>
                      <a:pt x="79" y="315"/>
                      <a:pt x="79" y="318"/>
                    </a:cubicBezTo>
                    <a:cubicBezTo>
                      <a:pt x="79" y="324"/>
                      <a:pt x="76" y="328"/>
                      <a:pt x="70" y="328"/>
                    </a:cubicBezTo>
                    <a:cubicBezTo>
                      <a:pt x="65" y="327"/>
                      <a:pt x="61" y="325"/>
                      <a:pt x="57" y="322"/>
                    </a:cubicBezTo>
                    <a:cubicBezTo>
                      <a:pt x="57" y="322"/>
                      <a:pt x="57" y="322"/>
                      <a:pt x="57" y="322"/>
                    </a:cubicBezTo>
                    <a:cubicBezTo>
                      <a:pt x="57" y="321"/>
                      <a:pt x="57" y="321"/>
                      <a:pt x="57" y="321"/>
                    </a:cubicBezTo>
                    <a:cubicBezTo>
                      <a:pt x="50" y="311"/>
                      <a:pt x="50" y="311"/>
                      <a:pt x="50" y="311"/>
                    </a:cubicBezTo>
                    <a:cubicBezTo>
                      <a:pt x="50" y="311"/>
                      <a:pt x="50" y="311"/>
                      <a:pt x="50" y="311"/>
                    </a:cubicBezTo>
                    <a:cubicBezTo>
                      <a:pt x="50" y="311"/>
                      <a:pt x="50" y="311"/>
                      <a:pt x="50" y="311"/>
                    </a:cubicBezTo>
                    <a:cubicBezTo>
                      <a:pt x="48" y="307"/>
                      <a:pt x="45" y="305"/>
                      <a:pt x="42" y="305"/>
                    </a:cubicBezTo>
                    <a:cubicBezTo>
                      <a:pt x="36" y="305"/>
                      <a:pt x="35" y="306"/>
                      <a:pt x="35" y="307"/>
                    </a:cubicBezTo>
                    <a:cubicBezTo>
                      <a:pt x="35" y="308"/>
                      <a:pt x="35" y="308"/>
                      <a:pt x="35" y="308"/>
                    </a:cubicBezTo>
                    <a:cubicBezTo>
                      <a:pt x="35" y="308"/>
                      <a:pt x="35" y="308"/>
                      <a:pt x="35" y="308"/>
                    </a:cubicBezTo>
                    <a:cubicBezTo>
                      <a:pt x="35" y="309"/>
                      <a:pt x="35" y="311"/>
                      <a:pt x="38" y="317"/>
                    </a:cubicBezTo>
                    <a:cubicBezTo>
                      <a:pt x="38" y="317"/>
                      <a:pt x="38" y="317"/>
                      <a:pt x="38" y="317"/>
                    </a:cubicBezTo>
                    <a:cubicBezTo>
                      <a:pt x="38" y="317"/>
                      <a:pt x="38" y="317"/>
                      <a:pt x="38" y="317"/>
                    </a:cubicBezTo>
                    <a:cubicBezTo>
                      <a:pt x="42" y="324"/>
                      <a:pt x="42" y="324"/>
                      <a:pt x="42" y="324"/>
                    </a:cubicBezTo>
                    <a:cubicBezTo>
                      <a:pt x="42" y="324"/>
                      <a:pt x="42" y="324"/>
                      <a:pt x="42" y="324"/>
                    </a:cubicBezTo>
                    <a:cubicBezTo>
                      <a:pt x="42" y="324"/>
                      <a:pt x="42" y="324"/>
                      <a:pt x="42" y="324"/>
                    </a:cubicBezTo>
                    <a:cubicBezTo>
                      <a:pt x="42" y="329"/>
                      <a:pt x="42" y="329"/>
                      <a:pt x="42" y="329"/>
                    </a:cubicBezTo>
                    <a:cubicBezTo>
                      <a:pt x="42" y="330"/>
                      <a:pt x="42" y="330"/>
                      <a:pt x="42" y="330"/>
                    </a:cubicBezTo>
                    <a:cubicBezTo>
                      <a:pt x="41" y="331"/>
                      <a:pt x="41" y="331"/>
                      <a:pt x="41" y="331"/>
                    </a:cubicBezTo>
                    <a:cubicBezTo>
                      <a:pt x="34" y="332"/>
                      <a:pt x="34" y="332"/>
                      <a:pt x="34" y="332"/>
                    </a:cubicBezTo>
                    <a:cubicBezTo>
                      <a:pt x="30" y="337"/>
                      <a:pt x="30" y="337"/>
                      <a:pt x="30" y="337"/>
                    </a:cubicBezTo>
                    <a:cubicBezTo>
                      <a:pt x="30" y="337"/>
                      <a:pt x="30" y="337"/>
                      <a:pt x="30" y="337"/>
                    </a:cubicBezTo>
                    <a:cubicBezTo>
                      <a:pt x="30" y="337"/>
                      <a:pt x="30" y="337"/>
                      <a:pt x="30" y="337"/>
                    </a:cubicBezTo>
                    <a:cubicBezTo>
                      <a:pt x="26" y="341"/>
                      <a:pt x="26" y="341"/>
                      <a:pt x="26" y="341"/>
                    </a:cubicBezTo>
                    <a:cubicBezTo>
                      <a:pt x="26" y="341"/>
                      <a:pt x="26" y="341"/>
                      <a:pt x="26" y="341"/>
                    </a:cubicBezTo>
                    <a:cubicBezTo>
                      <a:pt x="25" y="341"/>
                      <a:pt x="25" y="341"/>
                      <a:pt x="25" y="341"/>
                    </a:cubicBezTo>
                    <a:cubicBezTo>
                      <a:pt x="24" y="341"/>
                      <a:pt x="23" y="342"/>
                      <a:pt x="23" y="343"/>
                    </a:cubicBezTo>
                    <a:cubicBezTo>
                      <a:pt x="22" y="346"/>
                      <a:pt x="22" y="349"/>
                      <a:pt x="23" y="351"/>
                    </a:cubicBezTo>
                    <a:cubicBezTo>
                      <a:pt x="24" y="351"/>
                      <a:pt x="24" y="351"/>
                      <a:pt x="24" y="351"/>
                    </a:cubicBezTo>
                    <a:cubicBezTo>
                      <a:pt x="24" y="351"/>
                      <a:pt x="24" y="351"/>
                      <a:pt x="24" y="351"/>
                    </a:cubicBezTo>
                    <a:cubicBezTo>
                      <a:pt x="24" y="353"/>
                      <a:pt x="25" y="355"/>
                      <a:pt x="27" y="357"/>
                    </a:cubicBezTo>
                    <a:cubicBezTo>
                      <a:pt x="30" y="357"/>
                      <a:pt x="30" y="357"/>
                      <a:pt x="30" y="357"/>
                    </a:cubicBezTo>
                    <a:cubicBezTo>
                      <a:pt x="31" y="356"/>
                      <a:pt x="31" y="354"/>
                      <a:pt x="31" y="351"/>
                    </a:cubicBezTo>
                    <a:cubicBezTo>
                      <a:pt x="31" y="349"/>
                      <a:pt x="31" y="349"/>
                      <a:pt x="31" y="349"/>
                    </a:cubicBezTo>
                    <a:cubicBezTo>
                      <a:pt x="33" y="350"/>
                      <a:pt x="33" y="350"/>
                      <a:pt x="33" y="350"/>
                    </a:cubicBezTo>
                    <a:cubicBezTo>
                      <a:pt x="38" y="351"/>
                      <a:pt x="38" y="351"/>
                      <a:pt x="38" y="351"/>
                    </a:cubicBezTo>
                    <a:cubicBezTo>
                      <a:pt x="38" y="351"/>
                      <a:pt x="38" y="351"/>
                      <a:pt x="38" y="351"/>
                    </a:cubicBezTo>
                    <a:cubicBezTo>
                      <a:pt x="38" y="351"/>
                      <a:pt x="38" y="351"/>
                      <a:pt x="38" y="351"/>
                    </a:cubicBezTo>
                    <a:cubicBezTo>
                      <a:pt x="49" y="357"/>
                      <a:pt x="49" y="357"/>
                      <a:pt x="49" y="357"/>
                    </a:cubicBezTo>
                    <a:cubicBezTo>
                      <a:pt x="53" y="359"/>
                      <a:pt x="57" y="360"/>
                      <a:pt x="59" y="360"/>
                    </a:cubicBezTo>
                    <a:cubicBezTo>
                      <a:pt x="62" y="360"/>
                      <a:pt x="63" y="358"/>
                      <a:pt x="63" y="356"/>
                    </a:cubicBezTo>
                    <a:cubicBezTo>
                      <a:pt x="61" y="345"/>
                      <a:pt x="61" y="345"/>
                      <a:pt x="61" y="345"/>
                    </a:cubicBezTo>
                    <a:cubicBezTo>
                      <a:pt x="61" y="345"/>
                      <a:pt x="61" y="345"/>
                      <a:pt x="61" y="345"/>
                    </a:cubicBezTo>
                    <a:cubicBezTo>
                      <a:pt x="61" y="345"/>
                      <a:pt x="61" y="345"/>
                      <a:pt x="61" y="345"/>
                    </a:cubicBezTo>
                    <a:cubicBezTo>
                      <a:pt x="61" y="343"/>
                      <a:pt x="63" y="342"/>
                      <a:pt x="63" y="342"/>
                    </a:cubicBezTo>
                    <a:cubicBezTo>
                      <a:pt x="64" y="342"/>
                      <a:pt x="65" y="343"/>
                      <a:pt x="69" y="349"/>
                    </a:cubicBezTo>
                    <a:cubicBezTo>
                      <a:pt x="71" y="351"/>
                      <a:pt x="73" y="353"/>
                      <a:pt x="76" y="355"/>
                    </a:cubicBezTo>
                    <a:cubicBezTo>
                      <a:pt x="78" y="356"/>
                      <a:pt x="81" y="357"/>
                      <a:pt x="83" y="358"/>
                    </a:cubicBezTo>
                    <a:cubicBezTo>
                      <a:pt x="82" y="354"/>
                      <a:pt x="81" y="351"/>
                      <a:pt x="83" y="349"/>
                    </a:cubicBezTo>
                    <a:cubicBezTo>
                      <a:pt x="83" y="349"/>
                      <a:pt x="84" y="348"/>
                      <a:pt x="86" y="348"/>
                    </a:cubicBezTo>
                    <a:cubicBezTo>
                      <a:pt x="86" y="348"/>
                      <a:pt x="87" y="348"/>
                      <a:pt x="88" y="348"/>
                    </a:cubicBezTo>
                    <a:cubicBezTo>
                      <a:pt x="88" y="348"/>
                      <a:pt x="88" y="348"/>
                      <a:pt x="88" y="348"/>
                    </a:cubicBezTo>
                    <a:cubicBezTo>
                      <a:pt x="88" y="348"/>
                      <a:pt x="88" y="348"/>
                      <a:pt x="88" y="348"/>
                    </a:cubicBezTo>
                    <a:cubicBezTo>
                      <a:pt x="93" y="350"/>
                      <a:pt x="93" y="350"/>
                      <a:pt x="93" y="350"/>
                    </a:cubicBezTo>
                    <a:cubicBezTo>
                      <a:pt x="93" y="350"/>
                      <a:pt x="93" y="350"/>
                      <a:pt x="93" y="350"/>
                    </a:cubicBezTo>
                    <a:cubicBezTo>
                      <a:pt x="93" y="351"/>
                      <a:pt x="93" y="351"/>
                      <a:pt x="93" y="351"/>
                    </a:cubicBezTo>
                    <a:cubicBezTo>
                      <a:pt x="97" y="354"/>
                      <a:pt x="97" y="354"/>
                      <a:pt x="97" y="354"/>
                    </a:cubicBezTo>
                    <a:cubicBezTo>
                      <a:pt x="98" y="354"/>
                      <a:pt x="98" y="354"/>
                      <a:pt x="98" y="354"/>
                    </a:cubicBezTo>
                    <a:cubicBezTo>
                      <a:pt x="98" y="355"/>
                      <a:pt x="98" y="355"/>
                      <a:pt x="98" y="355"/>
                    </a:cubicBezTo>
                    <a:cubicBezTo>
                      <a:pt x="102" y="363"/>
                      <a:pt x="102" y="363"/>
                      <a:pt x="102" y="363"/>
                    </a:cubicBezTo>
                    <a:cubicBezTo>
                      <a:pt x="102" y="363"/>
                      <a:pt x="102" y="363"/>
                      <a:pt x="102" y="363"/>
                    </a:cubicBezTo>
                    <a:cubicBezTo>
                      <a:pt x="103" y="363"/>
                      <a:pt x="103" y="363"/>
                      <a:pt x="103" y="363"/>
                    </a:cubicBezTo>
                    <a:cubicBezTo>
                      <a:pt x="105" y="361"/>
                      <a:pt x="107" y="360"/>
                      <a:pt x="111" y="359"/>
                    </a:cubicBezTo>
                    <a:cubicBezTo>
                      <a:pt x="120" y="355"/>
                      <a:pt x="120" y="355"/>
                      <a:pt x="120" y="355"/>
                    </a:cubicBezTo>
                    <a:cubicBezTo>
                      <a:pt x="122" y="353"/>
                      <a:pt x="123" y="350"/>
                      <a:pt x="123" y="346"/>
                    </a:cubicBezTo>
                    <a:cubicBezTo>
                      <a:pt x="123" y="340"/>
                      <a:pt x="120" y="336"/>
                      <a:pt x="113" y="334"/>
                    </a:cubicBezTo>
                    <a:cubicBezTo>
                      <a:pt x="93" y="329"/>
                      <a:pt x="93" y="329"/>
                      <a:pt x="93" y="329"/>
                    </a:cubicBezTo>
                    <a:cubicBezTo>
                      <a:pt x="91" y="329"/>
                      <a:pt x="89" y="328"/>
                      <a:pt x="88" y="326"/>
                    </a:cubicBezTo>
                    <a:cubicBezTo>
                      <a:pt x="88" y="325"/>
                      <a:pt x="88" y="323"/>
                      <a:pt x="89" y="321"/>
                    </a:cubicBezTo>
                    <a:cubicBezTo>
                      <a:pt x="90" y="317"/>
                      <a:pt x="93" y="315"/>
                      <a:pt x="97" y="315"/>
                    </a:cubicBezTo>
                    <a:cubicBezTo>
                      <a:pt x="97" y="315"/>
                      <a:pt x="97" y="315"/>
                      <a:pt x="97" y="315"/>
                    </a:cubicBezTo>
                    <a:cubicBezTo>
                      <a:pt x="97" y="315"/>
                      <a:pt x="97" y="315"/>
                      <a:pt x="97" y="315"/>
                    </a:cubicBezTo>
                    <a:cubicBezTo>
                      <a:pt x="117" y="318"/>
                      <a:pt x="117" y="318"/>
                      <a:pt x="117" y="318"/>
                    </a:cubicBezTo>
                    <a:cubicBezTo>
                      <a:pt x="119" y="318"/>
                      <a:pt x="120" y="317"/>
                      <a:pt x="121" y="316"/>
                    </a:cubicBezTo>
                    <a:cubicBezTo>
                      <a:pt x="122" y="314"/>
                      <a:pt x="123" y="310"/>
                      <a:pt x="119" y="300"/>
                    </a:cubicBezTo>
                    <a:cubicBezTo>
                      <a:pt x="117" y="296"/>
                      <a:pt x="117" y="294"/>
                      <a:pt x="118" y="292"/>
                    </a:cubicBezTo>
                    <a:cubicBezTo>
                      <a:pt x="119" y="291"/>
                      <a:pt x="121" y="291"/>
                      <a:pt x="123" y="291"/>
                    </a:cubicBezTo>
                    <a:cubicBezTo>
                      <a:pt x="123" y="291"/>
                      <a:pt x="124" y="291"/>
                      <a:pt x="125" y="291"/>
                    </a:cubicBezTo>
                    <a:cubicBezTo>
                      <a:pt x="126" y="291"/>
                      <a:pt x="126" y="291"/>
                      <a:pt x="126" y="291"/>
                    </a:cubicBezTo>
                    <a:cubicBezTo>
                      <a:pt x="126" y="291"/>
                      <a:pt x="126" y="291"/>
                      <a:pt x="126" y="291"/>
                    </a:cubicBezTo>
                    <a:cubicBezTo>
                      <a:pt x="136" y="294"/>
                      <a:pt x="136" y="294"/>
                      <a:pt x="136" y="294"/>
                    </a:cubicBezTo>
                    <a:cubicBezTo>
                      <a:pt x="138" y="295"/>
                      <a:pt x="138" y="295"/>
                      <a:pt x="138" y="295"/>
                    </a:cubicBezTo>
                    <a:cubicBezTo>
                      <a:pt x="139" y="295"/>
                      <a:pt x="139" y="295"/>
                      <a:pt x="140" y="294"/>
                    </a:cubicBezTo>
                    <a:cubicBezTo>
                      <a:pt x="140" y="294"/>
                      <a:pt x="140" y="294"/>
                      <a:pt x="140" y="293"/>
                    </a:cubicBezTo>
                    <a:cubicBezTo>
                      <a:pt x="138" y="288"/>
                      <a:pt x="138" y="288"/>
                      <a:pt x="138" y="288"/>
                    </a:cubicBezTo>
                    <a:cubicBezTo>
                      <a:pt x="137" y="285"/>
                      <a:pt x="137" y="282"/>
                      <a:pt x="138" y="280"/>
                    </a:cubicBezTo>
                    <a:cubicBezTo>
                      <a:pt x="139" y="280"/>
                      <a:pt x="139" y="280"/>
                      <a:pt x="139" y="280"/>
                    </a:cubicBezTo>
                    <a:cubicBezTo>
                      <a:pt x="139" y="280"/>
                      <a:pt x="139" y="280"/>
                      <a:pt x="139" y="280"/>
                    </a:cubicBezTo>
                    <a:cubicBezTo>
                      <a:pt x="141" y="279"/>
                      <a:pt x="141" y="279"/>
                      <a:pt x="141" y="279"/>
                    </a:cubicBezTo>
                    <a:cubicBezTo>
                      <a:pt x="141" y="279"/>
                      <a:pt x="141" y="279"/>
                      <a:pt x="141" y="279"/>
                    </a:cubicBezTo>
                    <a:cubicBezTo>
                      <a:pt x="141" y="279"/>
                      <a:pt x="141" y="279"/>
                      <a:pt x="141" y="279"/>
                    </a:cubicBezTo>
                    <a:cubicBezTo>
                      <a:pt x="143" y="280"/>
                      <a:pt x="143" y="280"/>
                      <a:pt x="143" y="280"/>
                    </a:cubicBezTo>
                    <a:cubicBezTo>
                      <a:pt x="144" y="280"/>
                      <a:pt x="145" y="279"/>
                      <a:pt x="145" y="277"/>
                    </a:cubicBezTo>
                    <a:cubicBezTo>
                      <a:pt x="145" y="277"/>
                      <a:pt x="145" y="277"/>
                      <a:pt x="145" y="277"/>
                    </a:cubicBezTo>
                    <a:cubicBezTo>
                      <a:pt x="145" y="276"/>
                      <a:pt x="145" y="276"/>
                      <a:pt x="145" y="276"/>
                    </a:cubicBezTo>
                    <a:cubicBezTo>
                      <a:pt x="151" y="253"/>
                      <a:pt x="151" y="253"/>
                      <a:pt x="151" y="253"/>
                    </a:cubicBezTo>
                    <a:cubicBezTo>
                      <a:pt x="152" y="243"/>
                      <a:pt x="149" y="238"/>
                      <a:pt x="141" y="237"/>
                    </a:cubicBezTo>
                    <a:cubicBezTo>
                      <a:pt x="136" y="237"/>
                      <a:pt x="136" y="237"/>
                      <a:pt x="136" y="237"/>
                    </a:cubicBezTo>
                    <a:cubicBezTo>
                      <a:pt x="135" y="237"/>
                      <a:pt x="135" y="237"/>
                      <a:pt x="135" y="237"/>
                    </a:cubicBezTo>
                    <a:cubicBezTo>
                      <a:pt x="135" y="237"/>
                      <a:pt x="135" y="237"/>
                      <a:pt x="135" y="237"/>
                    </a:cubicBezTo>
                    <a:cubicBezTo>
                      <a:pt x="134" y="237"/>
                      <a:pt x="134" y="237"/>
                      <a:pt x="134" y="237"/>
                    </a:cubicBezTo>
                    <a:cubicBezTo>
                      <a:pt x="134" y="236"/>
                      <a:pt x="134" y="236"/>
                      <a:pt x="134" y="236"/>
                    </a:cubicBezTo>
                    <a:cubicBezTo>
                      <a:pt x="133" y="236"/>
                      <a:pt x="132" y="236"/>
                      <a:pt x="132" y="235"/>
                    </a:cubicBezTo>
                    <a:cubicBezTo>
                      <a:pt x="131" y="234"/>
                      <a:pt x="131" y="234"/>
                      <a:pt x="131" y="234"/>
                    </a:cubicBezTo>
                    <a:cubicBezTo>
                      <a:pt x="132" y="234"/>
                      <a:pt x="132" y="234"/>
                      <a:pt x="132" y="234"/>
                    </a:cubicBezTo>
                    <a:cubicBezTo>
                      <a:pt x="132" y="225"/>
                      <a:pt x="132" y="225"/>
                      <a:pt x="132" y="225"/>
                    </a:cubicBezTo>
                    <a:cubicBezTo>
                      <a:pt x="132" y="221"/>
                      <a:pt x="134" y="219"/>
                      <a:pt x="137" y="219"/>
                    </a:cubicBezTo>
                    <a:cubicBezTo>
                      <a:pt x="138" y="219"/>
                      <a:pt x="138" y="219"/>
                      <a:pt x="138" y="219"/>
                    </a:cubicBezTo>
                    <a:cubicBezTo>
                      <a:pt x="138" y="219"/>
                      <a:pt x="138" y="219"/>
                      <a:pt x="138" y="219"/>
                    </a:cubicBezTo>
                    <a:cubicBezTo>
                      <a:pt x="138" y="219"/>
                      <a:pt x="138" y="219"/>
                      <a:pt x="138" y="219"/>
                    </a:cubicBezTo>
                    <a:cubicBezTo>
                      <a:pt x="161" y="225"/>
                      <a:pt x="161" y="225"/>
                      <a:pt x="161" y="225"/>
                    </a:cubicBezTo>
                    <a:cubicBezTo>
                      <a:pt x="162" y="225"/>
                      <a:pt x="162" y="225"/>
                      <a:pt x="163" y="225"/>
                    </a:cubicBezTo>
                    <a:cubicBezTo>
                      <a:pt x="164" y="225"/>
                      <a:pt x="165" y="224"/>
                      <a:pt x="165" y="223"/>
                    </a:cubicBezTo>
                    <a:cubicBezTo>
                      <a:pt x="162" y="219"/>
                      <a:pt x="162" y="219"/>
                      <a:pt x="162" y="219"/>
                    </a:cubicBezTo>
                    <a:cubicBezTo>
                      <a:pt x="158" y="212"/>
                      <a:pt x="158" y="212"/>
                      <a:pt x="158" y="212"/>
                    </a:cubicBezTo>
                    <a:cubicBezTo>
                      <a:pt x="154" y="206"/>
                      <a:pt x="154" y="201"/>
                      <a:pt x="158" y="198"/>
                    </a:cubicBezTo>
                    <a:cubicBezTo>
                      <a:pt x="160" y="197"/>
                      <a:pt x="162" y="196"/>
                      <a:pt x="164" y="196"/>
                    </a:cubicBezTo>
                    <a:cubicBezTo>
                      <a:pt x="165" y="196"/>
                      <a:pt x="166" y="196"/>
                      <a:pt x="167" y="197"/>
                    </a:cubicBezTo>
                    <a:cubicBezTo>
                      <a:pt x="167" y="197"/>
                      <a:pt x="167" y="197"/>
                      <a:pt x="167" y="197"/>
                    </a:cubicBezTo>
                    <a:cubicBezTo>
                      <a:pt x="167" y="197"/>
                      <a:pt x="167" y="197"/>
                      <a:pt x="167" y="197"/>
                    </a:cubicBezTo>
                    <a:cubicBezTo>
                      <a:pt x="174" y="202"/>
                      <a:pt x="174" y="202"/>
                      <a:pt x="174" y="202"/>
                    </a:cubicBezTo>
                    <a:cubicBezTo>
                      <a:pt x="176" y="204"/>
                      <a:pt x="178" y="205"/>
                      <a:pt x="180" y="205"/>
                    </a:cubicBezTo>
                    <a:cubicBezTo>
                      <a:pt x="183" y="205"/>
                      <a:pt x="186" y="203"/>
                      <a:pt x="190" y="200"/>
                    </a:cubicBezTo>
                    <a:cubicBezTo>
                      <a:pt x="192" y="197"/>
                      <a:pt x="193" y="195"/>
                      <a:pt x="193" y="191"/>
                    </a:cubicBezTo>
                    <a:cubicBezTo>
                      <a:pt x="192" y="181"/>
                      <a:pt x="192" y="181"/>
                      <a:pt x="192" y="181"/>
                    </a:cubicBezTo>
                    <a:cubicBezTo>
                      <a:pt x="191" y="178"/>
                      <a:pt x="192" y="175"/>
                      <a:pt x="193" y="173"/>
                    </a:cubicBezTo>
                    <a:cubicBezTo>
                      <a:pt x="194" y="170"/>
                      <a:pt x="197" y="169"/>
                      <a:pt x="201" y="169"/>
                    </a:cubicBezTo>
                    <a:cubicBezTo>
                      <a:pt x="204" y="160"/>
                      <a:pt x="210" y="151"/>
                      <a:pt x="218" y="140"/>
                    </a:cubicBezTo>
                    <a:cubicBezTo>
                      <a:pt x="225" y="131"/>
                      <a:pt x="232" y="123"/>
                      <a:pt x="239" y="116"/>
                    </a:cubicBezTo>
                    <a:cubicBezTo>
                      <a:pt x="239" y="116"/>
                      <a:pt x="240" y="114"/>
                      <a:pt x="238" y="108"/>
                    </a:cubicBezTo>
                    <a:cubicBezTo>
                      <a:pt x="237" y="104"/>
                      <a:pt x="236" y="103"/>
                      <a:pt x="236" y="103"/>
                    </a:cubicBezTo>
                    <a:cubicBezTo>
                      <a:pt x="236" y="103"/>
                      <a:pt x="236" y="103"/>
                      <a:pt x="236" y="103"/>
                    </a:cubicBezTo>
                    <a:cubicBezTo>
                      <a:pt x="229" y="107"/>
                      <a:pt x="225" y="109"/>
                      <a:pt x="223" y="109"/>
                    </a:cubicBezTo>
                    <a:cubicBezTo>
                      <a:pt x="222" y="109"/>
                      <a:pt x="221" y="109"/>
                      <a:pt x="220" y="108"/>
                    </a:cubicBezTo>
                    <a:cubicBezTo>
                      <a:pt x="218" y="106"/>
                      <a:pt x="217" y="100"/>
                      <a:pt x="217" y="88"/>
                    </a:cubicBezTo>
                    <a:cubicBezTo>
                      <a:pt x="217" y="86"/>
                      <a:pt x="219" y="83"/>
                      <a:pt x="225" y="79"/>
                    </a:cubicBezTo>
                    <a:cubicBezTo>
                      <a:pt x="230" y="75"/>
                      <a:pt x="235" y="73"/>
                      <a:pt x="238" y="73"/>
                    </a:cubicBezTo>
                    <a:cubicBezTo>
                      <a:pt x="240" y="73"/>
                      <a:pt x="244" y="75"/>
                      <a:pt x="248" y="77"/>
                    </a:cubicBezTo>
                    <a:cubicBezTo>
                      <a:pt x="249" y="78"/>
                      <a:pt x="252" y="80"/>
                      <a:pt x="253" y="80"/>
                    </a:cubicBezTo>
                    <a:cubicBezTo>
                      <a:pt x="257" y="79"/>
                      <a:pt x="259" y="76"/>
                      <a:pt x="263" y="72"/>
                    </a:cubicBezTo>
                    <a:cubicBezTo>
                      <a:pt x="265" y="69"/>
                      <a:pt x="267" y="65"/>
                      <a:pt x="269" y="59"/>
                    </a:cubicBezTo>
                    <a:cubicBezTo>
                      <a:pt x="270" y="54"/>
                      <a:pt x="270" y="49"/>
                      <a:pt x="269" y="46"/>
                    </a:cubicBezTo>
                    <a:cubicBezTo>
                      <a:pt x="267" y="41"/>
                      <a:pt x="264" y="38"/>
                      <a:pt x="259" y="37"/>
                    </a:cubicBezTo>
                    <a:cubicBezTo>
                      <a:pt x="259" y="37"/>
                      <a:pt x="259" y="37"/>
                      <a:pt x="259" y="37"/>
                    </a:cubicBezTo>
                    <a:cubicBezTo>
                      <a:pt x="259" y="37"/>
                      <a:pt x="259" y="37"/>
                      <a:pt x="259" y="37"/>
                    </a:cubicBezTo>
                    <a:cubicBezTo>
                      <a:pt x="249" y="33"/>
                      <a:pt x="249" y="33"/>
                      <a:pt x="249" y="33"/>
                    </a:cubicBezTo>
                    <a:cubicBezTo>
                      <a:pt x="249" y="32"/>
                      <a:pt x="249" y="32"/>
                      <a:pt x="249" y="32"/>
                    </a:cubicBezTo>
                    <a:cubicBezTo>
                      <a:pt x="249" y="32"/>
                      <a:pt x="249" y="32"/>
                      <a:pt x="249" y="32"/>
                    </a:cubicBezTo>
                    <a:cubicBezTo>
                      <a:pt x="243" y="27"/>
                      <a:pt x="243" y="27"/>
                      <a:pt x="243" y="27"/>
                    </a:cubicBezTo>
                    <a:cubicBezTo>
                      <a:pt x="238" y="24"/>
                      <a:pt x="232" y="22"/>
                      <a:pt x="225" y="22"/>
                    </a:cubicBezTo>
                    <a:cubicBezTo>
                      <a:pt x="219" y="22"/>
                      <a:pt x="213" y="20"/>
                      <a:pt x="208" y="16"/>
                    </a:cubicBezTo>
                    <a:cubicBezTo>
                      <a:pt x="206" y="15"/>
                      <a:pt x="203" y="12"/>
                      <a:pt x="197" y="5"/>
                    </a:cubicBezTo>
                    <a:cubicBezTo>
                      <a:pt x="193" y="2"/>
                      <a:pt x="192" y="2"/>
                      <a:pt x="191"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7" name="Freeform 2383"/>
              <p:cNvSpPr>
                <a:spLocks/>
              </p:cNvSpPr>
              <p:nvPr/>
            </p:nvSpPr>
            <p:spPr bwMode="auto">
              <a:xfrm>
                <a:off x="2576" y="1569"/>
                <a:ext cx="134" cy="227"/>
              </a:xfrm>
              <a:custGeom>
                <a:avLst/>
                <a:gdLst>
                  <a:gd name="T0" fmla="*/ 41 w 98"/>
                  <a:gd name="T1" fmla="*/ 159 h 165"/>
                  <a:gd name="T2" fmla="*/ 23 w 98"/>
                  <a:gd name="T3" fmla="*/ 127 h 165"/>
                  <a:gd name="T4" fmla="*/ 51 w 98"/>
                  <a:gd name="T5" fmla="*/ 124 h 165"/>
                  <a:gd name="T6" fmla="*/ 52 w 98"/>
                  <a:gd name="T7" fmla="*/ 123 h 165"/>
                  <a:gd name="T8" fmla="*/ 34 w 98"/>
                  <a:gd name="T9" fmla="*/ 108 h 165"/>
                  <a:gd name="T10" fmla="*/ 12 w 98"/>
                  <a:gd name="T11" fmla="*/ 108 h 165"/>
                  <a:gd name="T12" fmla="*/ 0 w 98"/>
                  <a:gd name="T13" fmla="*/ 82 h 165"/>
                  <a:gd name="T14" fmla="*/ 2 w 98"/>
                  <a:gd name="T15" fmla="*/ 78 h 165"/>
                  <a:gd name="T16" fmla="*/ 13 w 98"/>
                  <a:gd name="T17" fmla="*/ 77 h 165"/>
                  <a:gd name="T18" fmla="*/ 13 w 98"/>
                  <a:gd name="T19" fmla="*/ 77 h 165"/>
                  <a:gd name="T20" fmla="*/ 16 w 98"/>
                  <a:gd name="T21" fmla="*/ 74 h 165"/>
                  <a:gd name="T22" fmla="*/ 11 w 98"/>
                  <a:gd name="T23" fmla="*/ 66 h 165"/>
                  <a:gd name="T24" fmla="*/ 11 w 98"/>
                  <a:gd name="T25" fmla="*/ 51 h 165"/>
                  <a:gd name="T26" fmla="*/ 16 w 98"/>
                  <a:gd name="T27" fmla="*/ 50 h 165"/>
                  <a:gd name="T28" fmla="*/ 20 w 98"/>
                  <a:gd name="T29" fmla="*/ 48 h 165"/>
                  <a:gd name="T30" fmla="*/ 20 w 98"/>
                  <a:gd name="T31" fmla="*/ 43 h 165"/>
                  <a:gd name="T32" fmla="*/ 18 w 98"/>
                  <a:gd name="T33" fmla="*/ 21 h 165"/>
                  <a:gd name="T34" fmla="*/ 28 w 98"/>
                  <a:gd name="T35" fmla="*/ 0 h 165"/>
                  <a:gd name="T36" fmla="*/ 29 w 98"/>
                  <a:gd name="T37" fmla="*/ 0 h 165"/>
                  <a:gd name="T38" fmla="*/ 42 w 98"/>
                  <a:gd name="T39" fmla="*/ 19 h 165"/>
                  <a:gd name="T40" fmla="*/ 53 w 98"/>
                  <a:gd name="T41" fmla="*/ 47 h 165"/>
                  <a:gd name="T42" fmla="*/ 58 w 98"/>
                  <a:gd name="T43" fmla="*/ 45 h 165"/>
                  <a:gd name="T44" fmla="*/ 65 w 98"/>
                  <a:gd name="T45" fmla="*/ 63 h 165"/>
                  <a:gd name="T46" fmla="*/ 71 w 98"/>
                  <a:gd name="T47" fmla="*/ 77 h 165"/>
                  <a:gd name="T48" fmla="*/ 72 w 98"/>
                  <a:gd name="T49" fmla="*/ 77 h 165"/>
                  <a:gd name="T50" fmla="*/ 73 w 98"/>
                  <a:gd name="T51" fmla="*/ 68 h 165"/>
                  <a:gd name="T52" fmla="*/ 79 w 98"/>
                  <a:gd name="T53" fmla="*/ 65 h 165"/>
                  <a:gd name="T54" fmla="*/ 85 w 98"/>
                  <a:gd name="T55" fmla="*/ 108 h 165"/>
                  <a:gd name="T56" fmla="*/ 86 w 98"/>
                  <a:gd name="T57" fmla="*/ 109 h 165"/>
                  <a:gd name="T58" fmla="*/ 88 w 98"/>
                  <a:gd name="T59" fmla="*/ 111 h 165"/>
                  <a:gd name="T60" fmla="*/ 92 w 98"/>
                  <a:gd name="T61" fmla="*/ 109 h 165"/>
                  <a:gd name="T62" fmla="*/ 97 w 98"/>
                  <a:gd name="T63" fmla="*/ 111 h 165"/>
                  <a:gd name="T64" fmla="*/ 85 w 98"/>
                  <a:gd name="T65" fmla="*/ 125 h 165"/>
                  <a:gd name="T66" fmla="*/ 79 w 98"/>
                  <a:gd name="T67" fmla="*/ 138 h 165"/>
                  <a:gd name="T68" fmla="*/ 78 w 98"/>
                  <a:gd name="T69" fmla="*/ 144 h 165"/>
                  <a:gd name="T70" fmla="*/ 70 w 98"/>
                  <a:gd name="T71" fmla="*/ 137 h 165"/>
                  <a:gd name="T72" fmla="*/ 67 w 98"/>
                  <a:gd name="T73" fmla="*/ 149 h 165"/>
                  <a:gd name="T74" fmla="*/ 64 w 98"/>
                  <a:gd name="T75" fmla="*/ 154 h 165"/>
                  <a:gd name="T76" fmla="*/ 58 w 98"/>
                  <a:gd name="T77" fmla="*/ 157 h 165"/>
                  <a:gd name="T78" fmla="*/ 55 w 98"/>
                  <a:gd name="T7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165">
                    <a:moveTo>
                      <a:pt x="55" y="165"/>
                    </a:moveTo>
                    <a:cubicBezTo>
                      <a:pt x="51" y="165"/>
                      <a:pt x="46" y="163"/>
                      <a:pt x="41" y="159"/>
                    </a:cubicBezTo>
                    <a:cubicBezTo>
                      <a:pt x="36" y="155"/>
                      <a:pt x="32" y="149"/>
                      <a:pt x="28" y="143"/>
                    </a:cubicBezTo>
                    <a:cubicBezTo>
                      <a:pt x="24" y="136"/>
                      <a:pt x="22" y="131"/>
                      <a:pt x="23" y="127"/>
                    </a:cubicBezTo>
                    <a:cubicBezTo>
                      <a:pt x="23" y="123"/>
                      <a:pt x="25" y="120"/>
                      <a:pt x="30" y="120"/>
                    </a:cubicBezTo>
                    <a:cubicBezTo>
                      <a:pt x="51" y="124"/>
                      <a:pt x="51" y="124"/>
                      <a:pt x="51" y="124"/>
                    </a:cubicBezTo>
                    <a:cubicBezTo>
                      <a:pt x="52" y="124"/>
                      <a:pt x="52" y="124"/>
                      <a:pt x="52" y="124"/>
                    </a:cubicBezTo>
                    <a:cubicBezTo>
                      <a:pt x="52" y="123"/>
                      <a:pt x="52" y="123"/>
                      <a:pt x="52" y="123"/>
                    </a:cubicBezTo>
                    <a:cubicBezTo>
                      <a:pt x="50" y="114"/>
                      <a:pt x="46" y="109"/>
                      <a:pt x="39" y="108"/>
                    </a:cubicBezTo>
                    <a:cubicBezTo>
                      <a:pt x="34" y="108"/>
                      <a:pt x="34" y="108"/>
                      <a:pt x="34" y="108"/>
                    </a:cubicBezTo>
                    <a:cubicBezTo>
                      <a:pt x="16" y="111"/>
                      <a:pt x="16" y="111"/>
                      <a:pt x="16" y="111"/>
                    </a:cubicBezTo>
                    <a:cubicBezTo>
                      <a:pt x="12" y="108"/>
                      <a:pt x="12" y="108"/>
                      <a:pt x="12" y="108"/>
                    </a:cubicBezTo>
                    <a:cubicBezTo>
                      <a:pt x="6" y="98"/>
                      <a:pt x="6" y="98"/>
                      <a:pt x="6" y="98"/>
                    </a:cubicBezTo>
                    <a:cubicBezTo>
                      <a:pt x="0" y="82"/>
                      <a:pt x="0" y="82"/>
                      <a:pt x="0" y="82"/>
                    </a:cubicBezTo>
                    <a:cubicBezTo>
                      <a:pt x="0" y="79"/>
                      <a:pt x="0" y="78"/>
                      <a:pt x="0" y="78"/>
                    </a:cubicBezTo>
                    <a:cubicBezTo>
                      <a:pt x="1" y="78"/>
                      <a:pt x="1" y="78"/>
                      <a:pt x="2" y="78"/>
                    </a:cubicBezTo>
                    <a:cubicBezTo>
                      <a:pt x="8" y="78"/>
                      <a:pt x="8" y="78"/>
                      <a:pt x="8" y="78"/>
                    </a:cubicBezTo>
                    <a:cubicBezTo>
                      <a:pt x="13" y="77"/>
                      <a:pt x="13" y="77"/>
                      <a:pt x="13" y="77"/>
                    </a:cubicBezTo>
                    <a:cubicBezTo>
                      <a:pt x="13" y="77"/>
                      <a:pt x="13" y="77"/>
                      <a:pt x="13" y="77"/>
                    </a:cubicBezTo>
                    <a:cubicBezTo>
                      <a:pt x="13" y="77"/>
                      <a:pt x="13" y="77"/>
                      <a:pt x="13" y="77"/>
                    </a:cubicBezTo>
                    <a:cubicBezTo>
                      <a:pt x="15" y="75"/>
                      <a:pt x="15" y="75"/>
                      <a:pt x="15" y="75"/>
                    </a:cubicBezTo>
                    <a:cubicBezTo>
                      <a:pt x="16" y="74"/>
                      <a:pt x="16" y="74"/>
                      <a:pt x="16" y="74"/>
                    </a:cubicBezTo>
                    <a:cubicBezTo>
                      <a:pt x="15" y="74"/>
                      <a:pt x="15" y="74"/>
                      <a:pt x="15" y="74"/>
                    </a:cubicBezTo>
                    <a:cubicBezTo>
                      <a:pt x="11" y="66"/>
                      <a:pt x="11" y="66"/>
                      <a:pt x="11" y="66"/>
                    </a:cubicBezTo>
                    <a:cubicBezTo>
                      <a:pt x="10" y="63"/>
                      <a:pt x="9" y="60"/>
                      <a:pt x="9" y="56"/>
                    </a:cubicBezTo>
                    <a:cubicBezTo>
                      <a:pt x="9" y="53"/>
                      <a:pt x="10" y="52"/>
                      <a:pt x="11" y="51"/>
                    </a:cubicBezTo>
                    <a:cubicBezTo>
                      <a:pt x="16" y="50"/>
                      <a:pt x="16" y="50"/>
                      <a:pt x="16" y="50"/>
                    </a:cubicBezTo>
                    <a:cubicBezTo>
                      <a:pt x="16" y="50"/>
                      <a:pt x="16" y="50"/>
                      <a:pt x="16" y="50"/>
                    </a:cubicBezTo>
                    <a:cubicBezTo>
                      <a:pt x="17" y="50"/>
                      <a:pt x="19" y="50"/>
                      <a:pt x="20" y="49"/>
                    </a:cubicBezTo>
                    <a:cubicBezTo>
                      <a:pt x="20" y="48"/>
                      <a:pt x="20" y="48"/>
                      <a:pt x="20" y="48"/>
                    </a:cubicBezTo>
                    <a:cubicBezTo>
                      <a:pt x="20" y="48"/>
                      <a:pt x="20" y="48"/>
                      <a:pt x="20" y="48"/>
                    </a:cubicBezTo>
                    <a:cubicBezTo>
                      <a:pt x="20" y="43"/>
                      <a:pt x="20" y="43"/>
                      <a:pt x="20" y="43"/>
                    </a:cubicBezTo>
                    <a:cubicBezTo>
                      <a:pt x="17" y="36"/>
                      <a:pt x="16" y="32"/>
                      <a:pt x="15" y="30"/>
                    </a:cubicBezTo>
                    <a:cubicBezTo>
                      <a:pt x="15" y="27"/>
                      <a:pt x="15" y="24"/>
                      <a:pt x="18" y="21"/>
                    </a:cubicBezTo>
                    <a:cubicBezTo>
                      <a:pt x="28" y="15"/>
                      <a:pt x="28" y="15"/>
                      <a:pt x="28" y="15"/>
                    </a:cubicBezTo>
                    <a:cubicBezTo>
                      <a:pt x="29" y="14"/>
                      <a:pt x="30" y="9"/>
                      <a:pt x="28" y="0"/>
                    </a:cubicBezTo>
                    <a:cubicBezTo>
                      <a:pt x="28" y="0"/>
                      <a:pt x="28" y="0"/>
                      <a:pt x="28" y="0"/>
                    </a:cubicBezTo>
                    <a:cubicBezTo>
                      <a:pt x="28" y="0"/>
                      <a:pt x="29" y="0"/>
                      <a:pt x="29" y="0"/>
                    </a:cubicBezTo>
                    <a:cubicBezTo>
                      <a:pt x="33" y="3"/>
                      <a:pt x="33" y="3"/>
                      <a:pt x="33" y="3"/>
                    </a:cubicBezTo>
                    <a:cubicBezTo>
                      <a:pt x="37" y="6"/>
                      <a:pt x="40" y="11"/>
                      <a:pt x="42" y="19"/>
                    </a:cubicBezTo>
                    <a:cubicBezTo>
                      <a:pt x="48" y="38"/>
                      <a:pt x="51" y="45"/>
                      <a:pt x="53" y="46"/>
                    </a:cubicBezTo>
                    <a:cubicBezTo>
                      <a:pt x="53" y="47"/>
                      <a:pt x="53" y="47"/>
                      <a:pt x="53" y="47"/>
                    </a:cubicBezTo>
                    <a:cubicBezTo>
                      <a:pt x="54" y="46"/>
                      <a:pt x="54" y="46"/>
                      <a:pt x="54" y="46"/>
                    </a:cubicBezTo>
                    <a:cubicBezTo>
                      <a:pt x="58" y="45"/>
                      <a:pt x="58" y="45"/>
                      <a:pt x="58" y="45"/>
                    </a:cubicBezTo>
                    <a:cubicBezTo>
                      <a:pt x="61" y="44"/>
                      <a:pt x="61" y="44"/>
                      <a:pt x="61" y="44"/>
                    </a:cubicBezTo>
                    <a:cubicBezTo>
                      <a:pt x="63" y="47"/>
                      <a:pt x="64" y="53"/>
                      <a:pt x="65" y="63"/>
                    </a:cubicBezTo>
                    <a:cubicBezTo>
                      <a:pt x="67" y="72"/>
                      <a:pt x="67" y="72"/>
                      <a:pt x="67" y="72"/>
                    </a:cubicBezTo>
                    <a:cubicBezTo>
                      <a:pt x="67" y="75"/>
                      <a:pt x="69" y="77"/>
                      <a:pt x="71" y="77"/>
                    </a:cubicBezTo>
                    <a:cubicBezTo>
                      <a:pt x="72" y="77"/>
                      <a:pt x="72" y="77"/>
                      <a:pt x="72" y="77"/>
                    </a:cubicBezTo>
                    <a:cubicBezTo>
                      <a:pt x="72" y="77"/>
                      <a:pt x="72" y="77"/>
                      <a:pt x="72" y="77"/>
                    </a:cubicBezTo>
                    <a:cubicBezTo>
                      <a:pt x="73" y="74"/>
                      <a:pt x="73" y="74"/>
                      <a:pt x="73" y="74"/>
                    </a:cubicBezTo>
                    <a:cubicBezTo>
                      <a:pt x="73" y="68"/>
                      <a:pt x="73" y="68"/>
                      <a:pt x="73" y="68"/>
                    </a:cubicBezTo>
                    <a:cubicBezTo>
                      <a:pt x="73" y="64"/>
                      <a:pt x="74" y="59"/>
                      <a:pt x="77" y="59"/>
                    </a:cubicBezTo>
                    <a:cubicBezTo>
                      <a:pt x="78" y="59"/>
                      <a:pt x="78" y="61"/>
                      <a:pt x="79" y="65"/>
                    </a:cubicBezTo>
                    <a:cubicBezTo>
                      <a:pt x="80" y="79"/>
                      <a:pt x="80" y="79"/>
                      <a:pt x="80" y="79"/>
                    </a:cubicBezTo>
                    <a:cubicBezTo>
                      <a:pt x="82" y="96"/>
                      <a:pt x="83" y="105"/>
                      <a:pt x="85" y="108"/>
                    </a:cubicBezTo>
                    <a:cubicBezTo>
                      <a:pt x="85" y="108"/>
                      <a:pt x="85" y="108"/>
                      <a:pt x="85" y="108"/>
                    </a:cubicBezTo>
                    <a:cubicBezTo>
                      <a:pt x="86" y="109"/>
                      <a:pt x="86" y="109"/>
                      <a:pt x="86" y="109"/>
                    </a:cubicBezTo>
                    <a:cubicBezTo>
                      <a:pt x="88" y="110"/>
                      <a:pt x="88" y="110"/>
                      <a:pt x="88" y="110"/>
                    </a:cubicBezTo>
                    <a:cubicBezTo>
                      <a:pt x="88" y="111"/>
                      <a:pt x="88" y="111"/>
                      <a:pt x="88" y="111"/>
                    </a:cubicBezTo>
                    <a:cubicBezTo>
                      <a:pt x="89" y="110"/>
                      <a:pt x="89" y="110"/>
                      <a:pt x="89" y="110"/>
                    </a:cubicBezTo>
                    <a:cubicBezTo>
                      <a:pt x="92" y="109"/>
                      <a:pt x="92" y="109"/>
                      <a:pt x="92" y="109"/>
                    </a:cubicBezTo>
                    <a:cubicBezTo>
                      <a:pt x="96" y="109"/>
                      <a:pt x="96" y="109"/>
                      <a:pt x="96" y="109"/>
                    </a:cubicBezTo>
                    <a:cubicBezTo>
                      <a:pt x="97" y="111"/>
                      <a:pt x="97" y="111"/>
                      <a:pt x="97" y="111"/>
                    </a:cubicBezTo>
                    <a:cubicBezTo>
                      <a:pt x="98" y="113"/>
                      <a:pt x="96" y="117"/>
                      <a:pt x="91" y="121"/>
                    </a:cubicBezTo>
                    <a:cubicBezTo>
                      <a:pt x="85" y="125"/>
                      <a:pt x="85" y="125"/>
                      <a:pt x="85" y="125"/>
                    </a:cubicBezTo>
                    <a:cubicBezTo>
                      <a:pt x="82" y="127"/>
                      <a:pt x="81" y="129"/>
                      <a:pt x="81" y="130"/>
                    </a:cubicBezTo>
                    <a:cubicBezTo>
                      <a:pt x="80" y="130"/>
                      <a:pt x="80" y="131"/>
                      <a:pt x="79" y="138"/>
                    </a:cubicBezTo>
                    <a:cubicBezTo>
                      <a:pt x="79" y="142"/>
                      <a:pt x="79" y="144"/>
                      <a:pt x="78" y="144"/>
                    </a:cubicBezTo>
                    <a:cubicBezTo>
                      <a:pt x="78" y="144"/>
                      <a:pt x="78" y="144"/>
                      <a:pt x="78" y="144"/>
                    </a:cubicBezTo>
                    <a:cubicBezTo>
                      <a:pt x="77" y="144"/>
                      <a:pt x="76" y="143"/>
                      <a:pt x="74" y="141"/>
                    </a:cubicBezTo>
                    <a:cubicBezTo>
                      <a:pt x="73" y="139"/>
                      <a:pt x="71" y="137"/>
                      <a:pt x="70" y="137"/>
                    </a:cubicBezTo>
                    <a:cubicBezTo>
                      <a:pt x="70" y="137"/>
                      <a:pt x="70" y="137"/>
                      <a:pt x="69" y="138"/>
                    </a:cubicBezTo>
                    <a:cubicBezTo>
                      <a:pt x="68" y="138"/>
                      <a:pt x="67" y="142"/>
                      <a:pt x="67" y="149"/>
                    </a:cubicBezTo>
                    <a:cubicBezTo>
                      <a:pt x="66" y="157"/>
                      <a:pt x="66" y="157"/>
                      <a:pt x="66" y="157"/>
                    </a:cubicBezTo>
                    <a:cubicBezTo>
                      <a:pt x="64" y="154"/>
                      <a:pt x="64" y="154"/>
                      <a:pt x="64" y="154"/>
                    </a:cubicBezTo>
                    <a:cubicBezTo>
                      <a:pt x="63" y="151"/>
                      <a:pt x="61" y="149"/>
                      <a:pt x="59" y="149"/>
                    </a:cubicBezTo>
                    <a:cubicBezTo>
                      <a:pt x="57" y="150"/>
                      <a:pt x="57" y="152"/>
                      <a:pt x="58" y="157"/>
                    </a:cubicBezTo>
                    <a:cubicBezTo>
                      <a:pt x="58" y="161"/>
                      <a:pt x="58" y="164"/>
                      <a:pt x="56" y="165"/>
                    </a:cubicBezTo>
                    <a:cubicBezTo>
                      <a:pt x="56" y="165"/>
                      <a:pt x="55" y="165"/>
                      <a:pt x="55" y="1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8" name="Freeform 2384"/>
              <p:cNvSpPr>
                <a:spLocks noEditPoints="1"/>
              </p:cNvSpPr>
              <p:nvPr/>
            </p:nvSpPr>
            <p:spPr bwMode="auto">
              <a:xfrm>
                <a:off x="2574" y="1567"/>
                <a:ext cx="138" cy="230"/>
              </a:xfrm>
              <a:custGeom>
                <a:avLst/>
                <a:gdLst>
                  <a:gd name="T0" fmla="*/ 34 w 100"/>
                  <a:gd name="T1" fmla="*/ 3 h 167"/>
                  <a:gd name="T2" fmla="*/ 59 w 100"/>
                  <a:gd name="T3" fmla="*/ 45 h 167"/>
                  <a:gd name="T4" fmla="*/ 68 w 100"/>
                  <a:gd name="T5" fmla="*/ 73 h 167"/>
                  <a:gd name="T6" fmla="*/ 73 w 100"/>
                  <a:gd name="T7" fmla="*/ 69 h 167"/>
                  <a:gd name="T8" fmla="*/ 82 w 100"/>
                  <a:gd name="T9" fmla="*/ 80 h 167"/>
                  <a:gd name="T10" fmla="*/ 92 w 100"/>
                  <a:gd name="T11" fmla="*/ 109 h 167"/>
                  <a:gd name="T12" fmla="*/ 92 w 100"/>
                  <a:gd name="T13" fmla="*/ 122 h 167"/>
                  <a:gd name="T14" fmla="*/ 81 w 100"/>
                  <a:gd name="T15" fmla="*/ 139 h 167"/>
                  <a:gd name="T16" fmla="*/ 75 w 100"/>
                  <a:gd name="T17" fmla="*/ 143 h 167"/>
                  <a:gd name="T18" fmla="*/ 69 w 100"/>
                  <a:gd name="T19" fmla="*/ 150 h 167"/>
                  <a:gd name="T20" fmla="*/ 60 w 100"/>
                  <a:gd name="T21" fmla="*/ 151 h 167"/>
                  <a:gd name="T22" fmla="*/ 56 w 100"/>
                  <a:gd name="T23" fmla="*/ 167 h 167"/>
                  <a:gd name="T24" fmla="*/ 23 w 100"/>
                  <a:gd name="T25" fmla="*/ 128 h 167"/>
                  <a:gd name="T26" fmla="*/ 40 w 100"/>
                  <a:gd name="T27" fmla="*/ 109 h 167"/>
                  <a:gd name="T28" fmla="*/ 12 w 100"/>
                  <a:gd name="T29" fmla="*/ 109 h 167"/>
                  <a:gd name="T30" fmla="*/ 3 w 100"/>
                  <a:gd name="T31" fmla="*/ 78 h 167"/>
                  <a:gd name="T32" fmla="*/ 16 w 100"/>
                  <a:gd name="T33" fmla="*/ 75 h 167"/>
                  <a:gd name="T34" fmla="*/ 12 w 100"/>
                  <a:gd name="T35" fmla="*/ 52 h 167"/>
                  <a:gd name="T36" fmla="*/ 20 w 100"/>
                  <a:gd name="T37" fmla="*/ 44 h 167"/>
                  <a:gd name="T38" fmla="*/ 28 w 100"/>
                  <a:gd name="T39" fmla="*/ 16 h 167"/>
                  <a:gd name="T40" fmla="*/ 30 w 100"/>
                  <a:gd name="T41" fmla="*/ 2 h 167"/>
                  <a:gd name="T42" fmla="*/ 29 w 100"/>
                  <a:gd name="T43" fmla="*/ 17 h 167"/>
                  <a:gd name="T44" fmla="*/ 21 w 100"/>
                  <a:gd name="T45" fmla="*/ 43 h 167"/>
                  <a:gd name="T46" fmla="*/ 22 w 100"/>
                  <a:gd name="T47" fmla="*/ 49 h 167"/>
                  <a:gd name="T48" fmla="*/ 17 w 100"/>
                  <a:gd name="T49" fmla="*/ 52 h 167"/>
                  <a:gd name="T50" fmla="*/ 12 w 100"/>
                  <a:gd name="T51" fmla="*/ 67 h 167"/>
                  <a:gd name="T52" fmla="*/ 17 w 100"/>
                  <a:gd name="T53" fmla="*/ 76 h 167"/>
                  <a:gd name="T54" fmla="*/ 14 w 100"/>
                  <a:gd name="T55" fmla="*/ 79 h 167"/>
                  <a:gd name="T56" fmla="*/ 9 w 100"/>
                  <a:gd name="T57" fmla="*/ 80 h 167"/>
                  <a:gd name="T58" fmla="*/ 2 w 100"/>
                  <a:gd name="T59" fmla="*/ 83 h 167"/>
                  <a:gd name="T60" fmla="*/ 17 w 100"/>
                  <a:gd name="T61" fmla="*/ 111 h 167"/>
                  <a:gd name="T62" fmla="*/ 35 w 100"/>
                  <a:gd name="T63" fmla="*/ 108 h 167"/>
                  <a:gd name="T64" fmla="*/ 40 w 100"/>
                  <a:gd name="T65" fmla="*/ 108 h 167"/>
                  <a:gd name="T66" fmla="*/ 52 w 100"/>
                  <a:gd name="T67" fmla="*/ 126 h 167"/>
                  <a:gd name="T68" fmla="*/ 24 w 100"/>
                  <a:gd name="T69" fmla="*/ 128 h 167"/>
                  <a:gd name="T70" fmla="*/ 42 w 100"/>
                  <a:gd name="T71" fmla="*/ 160 h 167"/>
                  <a:gd name="T72" fmla="*/ 58 w 100"/>
                  <a:gd name="T73" fmla="*/ 158 h 167"/>
                  <a:gd name="T74" fmla="*/ 60 w 100"/>
                  <a:gd name="T75" fmla="*/ 149 h 167"/>
                  <a:gd name="T76" fmla="*/ 68 w 100"/>
                  <a:gd name="T77" fmla="*/ 150 h 167"/>
                  <a:gd name="T78" fmla="*/ 70 w 100"/>
                  <a:gd name="T79" fmla="*/ 138 h 167"/>
                  <a:gd name="T80" fmla="*/ 79 w 100"/>
                  <a:gd name="T81" fmla="*/ 144 h 167"/>
                  <a:gd name="T82" fmla="*/ 79 w 100"/>
                  <a:gd name="T83" fmla="*/ 144 h 167"/>
                  <a:gd name="T84" fmla="*/ 81 w 100"/>
                  <a:gd name="T85" fmla="*/ 130 h 167"/>
                  <a:gd name="T86" fmla="*/ 98 w 100"/>
                  <a:gd name="T87" fmla="*/ 113 h 167"/>
                  <a:gd name="T88" fmla="*/ 90 w 100"/>
                  <a:gd name="T89" fmla="*/ 112 h 167"/>
                  <a:gd name="T90" fmla="*/ 86 w 100"/>
                  <a:gd name="T91" fmla="*/ 110 h 167"/>
                  <a:gd name="T92" fmla="*/ 81 w 100"/>
                  <a:gd name="T93" fmla="*/ 80 h 167"/>
                  <a:gd name="T94" fmla="*/ 75 w 100"/>
                  <a:gd name="T95" fmla="*/ 69 h 167"/>
                  <a:gd name="T96" fmla="*/ 74 w 100"/>
                  <a:gd name="T97" fmla="*/ 75 h 167"/>
                  <a:gd name="T98" fmla="*/ 72 w 100"/>
                  <a:gd name="T99" fmla="*/ 79 h 167"/>
                  <a:gd name="T100" fmla="*/ 62 w 100"/>
                  <a:gd name="T101" fmla="*/ 46 h 167"/>
                  <a:gd name="T102" fmla="*/ 54 w 100"/>
                  <a:gd name="T103" fmla="*/ 48 h 167"/>
                  <a:gd name="T104" fmla="*/ 34 w 100"/>
                  <a:gd name="T105" fmla="*/ 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0" h="167">
                    <a:moveTo>
                      <a:pt x="29" y="0"/>
                    </a:moveTo>
                    <a:cubicBezTo>
                      <a:pt x="29" y="0"/>
                      <a:pt x="30" y="0"/>
                      <a:pt x="30" y="0"/>
                    </a:cubicBezTo>
                    <a:cubicBezTo>
                      <a:pt x="34" y="3"/>
                      <a:pt x="34" y="3"/>
                      <a:pt x="34" y="3"/>
                    </a:cubicBezTo>
                    <a:cubicBezTo>
                      <a:pt x="39" y="7"/>
                      <a:pt x="42" y="13"/>
                      <a:pt x="44" y="19"/>
                    </a:cubicBezTo>
                    <a:cubicBezTo>
                      <a:pt x="49" y="37"/>
                      <a:pt x="52" y="46"/>
                      <a:pt x="54" y="47"/>
                    </a:cubicBezTo>
                    <a:cubicBezTo>
                      <a:pt x="59" y="45"/>
                      <a:pt x="59" y="45"/>
                      <a:pt x="59" y="45"/>
                    </a:cubicBezTo>
                    <a:cubicBezTo>
                      <a:pt x="62" y="45"/>
                      <a:pt x="62" y="45"/>
                      <a:pt x="62" y="45"/>
                    </a:cubicBezTo>
                    <a:cubicBezTo>
                      <a:pt x="64" y="47"/>
                      <a:pt x="66" y="54"/>
                      <a:pt x="67" y="64"/>
                    </a:cubicBezTo>
                    <a:cubicBezTo>
                      <a:pt x="68" y="73"/>
                      <a:pt x="68" y="73"/>
                      <a:pt x="68" y="73"/>
                    </a:cubicBezTo>
                    <a:cubicBezTo>
                      <a:pt x="69" y="76"/>
                      <a:pt x="71" y="77"/>
                      <a:pt x="72" y="78"/>
                    </a:cubicBezTo>
                    <a:cubicBezTo>
                      <a:pt x="73" y="75"/>
                      <a:pt x="73" y="75"/>
                      <a:pt x="73" y="75"/>
                    </a:cubicBezTo>
                    <a:cubicBezTo>
                      <a:pt x="73" y="69"/>
                      <a:pt x="73" y="69"/>
                      <a:pt x="73" y="69"/>
                    </a:cubicBezTo>
                    <a:cubicBezTo>
                      <a:pt x="73" y="63"/>
                      <a:pt x="75" y="60"/>
                      <a:pt x="78" y="60"/>
                    </a:cubicBezTo>
                    <a:cubicBezTo>
                      <a:pt x="79" y="60"/>
                      <a:pt x="80" y="62"/>
                      <a:pt x="80" y="66"/>
                    </a:cubicBezTo>
                    <a:cubicBezTo>
                      <a:pt x="82" y="80"/>
                      <a:pt x="82" y="80"/>
                      <a:pt x="82" y="80"/>
                    </a:cubicBezTo>
                    <a:cubicBezTo>
                      <a:pt x="83" y="95"/>
                      <a:pt x="85" y="105"/>
                      <a:pt x="87" y="109"/>
                    </a:cubicBezTo>
                    <a:cubicBezTo>
                      <a:pt x="89" y="111"/>
                      <a:pt x="89" y="111"/>
                      <a:pt x="89" y="111"/>
                    </a:cubicBezTo>
                    <a:cubicBezTo>
                      <a:pt x="92" y="109"/>
                      <a:pt x="92" y="109"/>
                      <a:pt x="92" y="109"/>
                    </a:cubicBezTo>
                    <a:cubicBezTo>
                      <a:pt x="97" y="109"/>
                      <a:pt x="97" y="109"/>
                      <a:pt x="97" y="109"/>
                    </a:cubicBezTo>
                    <a:cubicBezTo>
                      <a:pt x="99" y="112"/>
                      <a:pt x="99" y="112"/>
                      <a:pt x="99" y="112"/>
                    </a:cubicBezTo>
                    <a:cubicBezTo>
                      <a:pt x="100" y="115"/>
                      <a:pt x="98" y="118"/>
                      <a:pt x="92" y="122"/>
                    </a:cubicBezTo>
                    <a:cubicBezTo>
                      <a:pt x="86" y="127"/>
                      <a:pt x="86" y="127"/>
                      <a:pt x="86" y="127"/>
                    </a:cubicBezTo>
                    <a:cubicBezTo>
                      <a:pt x="84" y="129"/>
                      <a:pt x="82" y="130"/>
                      <a:pt x="82" y="131"/>
                    </a:cubicBezTo>
                    <a:cubicBezTo>
                      <a:pt x="82" y="131"/>
                      <a:pt x="81" y="134"/>
                      <a:pt x="81" y="139"/>
                    </a:cubicBezTo>
                    <a:cubicBezTo>
                      <a:pt x="81" y="143"/>
                      <a:pt x="80" y="145"/>
                      <a:pt x="79" y="146"/>
                    </a:cubicBezTo>
                    <a:cubicBezTo>
                      <a:pt x="79" y="146"/>
                      <a:pt x="79" y="146"/>
                      <a:pt x="79" y="146"/>
                    </a:cubicBezTo>
                    <a:cubicBezTo>
                      <a:pt x="77" y="146"/>
                      <a:pt x="76" y="145"/>
                      <a:pt x="75" y="143"/>
                    </a:cubicBezTo>
                    <a:cubicBezTo>
                      <a:pt x="73" y="140"/>
                      <a:pt x="72" y="139"/>
                      <a:pt x="71" y="139"/>
                    </a:cubicBezTo>
                    <a:cubicBezTo>
                      <a:pt x="71" y="139"/>
                      <a:pt x="71" y="139"/>
                      <a:pt x="71" y="139"/>
                    </a:cubicBezTo>
                    <a:cubicBezTo>
                      <a:pt x="70" y="140"/>
                      <a:pt x="69" y="144"/>
                      <a:pt x="69" y="150"/>
                    </a:cubicBezTo>
                    <a:cubicBezTo>
                      <a:pt x="68" y="161"/>
                      <a:pt x="68" y="161"/>
                      <a:pt x="68" y="161"/>
                    </a:cubicBezTo>
                    <a:cubicBezTo>
                      <a:pt x="65" y="155"/>
                      <a:pt x="65" y="155"/>
                      <a:pt x="65" y="155"/>
                    </a:cubicBezTo>
                    <a:cubicBezTo>
                      <a:pt x="63" y="152"/>
                      <a:pt x="61" y="151"/>
                      <a:pt x="60" y="151"/>
                    </a:cubicBezTo>
                    <a:cubicBezTo>
                      <a:pt x="59" y="151"/>
                      <a:pt x="59" y="154"/>
                      <a:pt x="59" y="158"/>
                    </a:cubicBezTo>
                    <a:cubicBezTo>
                      <a:pt x="60" y="163"/>
                      <a:pt x="59" y="166"/>
                      <a:pt x="58" y="166"/>
                    </a:cubicBezTo>
                    <a:cubicBezTo>
                      <a:pt x="57" y="166"/>
                      <a:pt x="56" y="167"/>
                      <a:pt x="56" y="167"/>
                    </a:cubicBezTo>
                    <a:cubicBezTo>
                      <a:pt x="51" y="167"/>
                      <a:pt x="47" y="164"/>
                      <a:pt x="41" y="161"/>
                    </a:cubicBezTo>
                    <a:cubicBezTo>
                      <a:pt x="36" y="156"/>
                      <a:pt x="32" y="151"/>
                      <a:pt x="29" y="145"/>
                    </a:cubicBezTo>
                    <a:cubicBezTo>
                      <a:pt x="24" y="138"/>
                      <a:pt x="22" y="133"/>
                      <a:pt x="23" y="128"/>
                    </a:cubicBezTo>
                    <a:cubicBezTo>
                      <a:pt x="23" y="123"/>
                      <a:pt x="26" y="121"/>
                      <a:pt x="31" y="121"/>
                    </a:cubicBezTo>
                    <a:cubicBezTo>
                      <a:pt x="52" y="125"/>
                      <a:pt x="52" y="125"/>
                      <a:pt x="52" y="125"/>
                    </a:cubicBezTo>
                    <a:cubicBezTo>
                      <a:pt x="51" y="115"/>
                      <a:pt x="46" y="110"/>
                      <a:pt x="40" y="109"/>
                    </a:cubicBezTo>
                    <a:cubicBezTo>
                      <a:pt x="35" y="109"/>
                      <a:pt x="35" y="109"/>
                      <a:pt x="35" y="109"/>
                    </a:cubicBezTo>
                    <a:cubicBezTo>
                      <a:pt x="16" y="113"/>
                      <a:pt x="16" y="113"/>
                      <a:pt x="16" y="113"/>
                    </a:cubicBezTo>
                    <a:cubicBezTo>
                      <a:pt x="12" y="109"/>
                      <a:pt x="12" y="109"/>
                      <a:pt x="12" y="109"/>
                    </a:cubicBezTo>
                    <a:cubicBezTo>
                      <a:pt x="7" y="100"/>
                      <a:pt x="7" y="100"/>
                      <a:pt x="7" y="100"/>
                    </a:cubicBezTo>
                    <a:cubicBezTo>
                      <a:pt x="1" y="83"/>
                      <a:pt x="1" y="83"/>
                      <a:pt x="1" y="83"/>
                    </a:cubicBezTo>
                    <a:cubicBezTo>
                      <a:pt x="0" y="80"/>
                      <a:pt x="1" y="78"/>
                      <a:pt x="3" y="78"/>
                    </a:cubicBezTo>
                    <a:cubicBezTo>
                      <a:pt x="10" y="79"/>
                      <a:pt x="10" y="79"/>
                      <a:pt x="10" y="79"/>
                    </a:cubicBezTo>
                    <a:cubicBezTo>
                      <a:pt x="13" y="78"/>
                      <a:pt x="13" y="78"/>
                      <a:pt x="13" y="78"/>
                    </a:cubicBezTo>
                    <a:cubicBezTo>
                      <a:pt x="16" y="75"/>
                      <a:pt x="16" y="75"/>
                      <a:pt x="16" y="75"/>
                    </a:cubicBezTo>
                    <a:cubicBezTo>
                      <a:pt x="11" y="67"/>
                      <a:pt x="11" y="67"/>
                      <a:pt x="11" y="67"/>
                    </a:cubicBezTo>
                    <a:cubicBezTo>
                      <a:pt x="10" y="65"/>
                      <a:pt x="10" y="61"/>
                      <a:pt x="10" y="57"/>
                    </a:cubicBezTo>
                    <a:cubicBezTo>
                      <a:pt x="10" y="54"/>
                      <a:pt x="10" y="52"/>
                      <a:pt x="12" y="52"/>
                    </a:cubicBezTo>
                    <a:cubicBezTo>
                      <a:pt x="16" y="50"/>
                      <a:pt x="16" y="50"/>
                      <a:pt x="16" y="50"/>
                    </a:cubicBezTo>
                    <a:cubicBezTo>
                      <a:pt x="18" y="50"/>
                      <a:pt x="20" y="50"/>
                      <a:pt x="20" y="49"/>
                    </a:cubicBezTo>
                    <a:cubicBezTo>
                      <a:pt x="20" y="44"/>
                      <a:pt x="20" y="44"/>
                      <a:pt x="20" y="44"/>
                    </a:cubicBezTo>
                    <a:cubicBezTo>
                      <a:pt x="17" y="37"/>
                      <a:pt x="16" y="33"/>
                      <a:pt x="16" y="31"/>
                    </a:cubicBezTo>
                    <a:cubicBezTo>
                      <a:pt x="15" y="27"/>
                      <a:pt x="16" y="24"/>
                      <a:pt x="18" y="22"/>
                    </a:cubicBezTo>
                    <a:cubicBezTo>
                      <a:pt x="28" y="16"/>
                      <a:pt x="28" y="16"/>
                      <a:pt x="28" y="16"/>
                    </a:cubicBezTo>
                    <a:cubicBezTo>
                      <a:pt x="29" y="14"/>
                      <a:pt x="30" y="9"/>
                      <a:pt x="29" y="1"/>
                    </a:cubicBezTo>
                    <a:cubicBezTo>
                      <a:pt x="28" y="1"/>
                      <a:pt x="28" y="0"/>
                      <a:pt x="29" y="0"/>
                    </a:cubicBezTo>
                    <a:moveTo>
                      <a:pt x="30" y="2"/>
                    </a:moveTo>
                    <a:cubicBezTo>
                      <a:pt x="31" y="9"/>
                      <a:pt x="31" y="14"/>
                      <a:pt x="29" y="16"/>
                    </a:cubicBezTo>
                    <a:cubicBezTo>
                      <a:pt x="29" y="17"/>
                      <a:pt x="29" y="17"/>
                      <a:pt x="29" y="17"/>
                    </a:cubicBezTo>
                    <a:cubicBezTo>
                      <a:pt x="29" y="17"/>
                      <a:pt x="29" y="17"/>
                      <a:pt x="29" y="17"/>
                    </a:cubicBezTo>
                    <a:cubicBezTo>
                      <a:pt x="19" y="23"/>
                      <a:pt x="19" y="23"/>
                      <a:pt x="19" y="23"/>
                    </a:cubicBezTo>
                    <a:cubicBezTo>
                      <a:pt x="17" y="25"/>
                      <a:pt x="16" y="28"/>
                      <a:pt x="17" y="31"/>
                    </a:cubicBezTo>
                    <a:cubicBezTo>
                      <a:pt x="17" y="32"/>
                      <a:pt x="18" y="36"/>
                      <a:pt x="21" y="43"/>
                    </a:cubicBezTo>
                    <a:cubicBezTo>
                      <a:pt x="21" y="43"/>
                      <a:pt x="21" y="43"/>
                      <a:pt x="21" y="43"/>
                    </a:cubicBezTo>
                    <a:cubicBezTo>
                      <a:pt x="21" y="44"/>
                      <a:pt x="21" y="44"/>
                      <a:pt x="21" y="44"/>
                    </a:cubicBezTo>
                    <a:cubicBezTo>
                      <a:pt x="22" y="49"/>
                      <a:pt x="22" y="49"/>
                      <a:pt x="22" y="49"/>
                    </a:cubicBezTo>
                    <a:cubicBezTo>
                      <a:pt x="22" y="49"/>
                      <a:pt x="22" y="49"/>
                      <a:pt x="22" y="49"/>
                    </a:cubicBezTo>
                    <a:cubicBezTo>
                      <a:pt x="21" y="50"/>
                      <a:pt x="21" y="50"/>
                      <a:pt x="21" y="50"/>
                    </a:cubicBezTo>
                    <a:cubicBezTo>
                      <a:pt x="21" y="51"/>
                      <a:pt x="18" y="52"/>
                      <a:pt x="17" y="52"/>
                    </a:cubicBezTo>
                    <a:cubicBezTo>
                      <a:pt x="12" y="53"/>
                      <a:pt x="12" y="53"/>
                      <a:pt x="12" y="53"/>
                    </a:cubicBezTo>
                    <a:cubicBezTo>
                      <a:pt x="12" y="53"/>
                      <a:pt x="11" y="54"/>
                      <a:pt x="11" y="57"/>
                    </a:cubicBezTo>
                    <a:cubicBezTo>
                      <a:pt x="11" y="61"/>
                      <a:pt x="11" y="64"/>
                      <a:pt x="12" y="67"/>
                    </a:cubicBezTo>
                    <a:cubicBezTo>
                      <a:pt x="17" y="74"/>
                      <a:pt x="17" y="74"/>
                      <a:pt x="17" y="74"/>
                    </a:cubicBezTo>
                    <a:cubicBezTo>
                      <a:pt x="17" y="75"/>
                      <a:pt x="17" y="75"/>
                      <a:pt x="17" y="75"/>
                    </a:cubicBezTo>
                    <a:cubicBezTo>
                      <a:pt x="17" y="76"/>
                      <a:pt x="17" y="76"/>
                      <a:pt x="17" y="76"/>
                    </a:cubicBezTo>
                    <a:cubicBezTo>
                      <a:pt x="14" y="79"/>
                      <a:pt x="14" y="79"/>
                      <a:pt x="14" y="79"/>
                    </a:cubicBezTo>
                    <a:cubicBezTo>
                      <a:pt x="14" y="79"/>
                      <a:pt x="14" y="79"/>
                      <a:pt x="14" y="79"/>
                    </a:cubicBezTo>
                    <a:cubicBezTo>
                      <a:pt x="14" y="79"/>
                      <a:pt x="14" y="79"/>
                      <a:pt x="14" y="79"/>
                    </a:cubicBezTo>
                    <a:cubicBezTo>
                      <a:pt x="10" y="80"/>
                      <a:pt x="10" y="80"/>
                      <a:pt x="10" y="80"/>
                    </a:cubicBezTo>
                    <a:cubicBezTo>
                      <a:pt x="10" y="80"/>
                      <a:pt x="10" y="80"/>
                      <a:pt x="10" y="80"/>
                    </a:cubicBezTo>
                    <a:cubicBezTo>
                      <a:pt x="9" y="80"/>
                      <a:pt x="9" y="80"/>
                      <a:pt x="9" y="80"/>
                    </a:cubicBezTo>
                    <a:cubicBezTo>
                      <a:pt x="2" y="79"/>
                      <a:pt x="2" y="79"/>
                      <a:pt x="2" y="79"/>
                    </a:cubicBezTo>
                    <a:cubicBezTo>
                      <a:pt x="2" y="79"/>
                      <a:pt x="2" y="79"/>
                      <a:pt x="2" y="79"/>
                    </a:cubicBezTo>
                    <a:cubicBezTo>
                      <a:pt x="2" y="80"/>
                      <a:pt x="2" y="81"/>
                      <a:pt x="2" y="83"/>
                    </a:cubicBezTo>
                    <a:cubicBezTo>
                      <a:pt x="8" y="99"/>
                      <a:pt x="8" y="99"/>
                      <a:pt x="8" y="99"/>
                    </a:cubicBezTo>
                    <a:cubicBezTo>
                      <a:pt x="13" y="108"/>
                      <a:pt x="13" y="108"/>
                      <a:pt x="13" y="108"/>
                    </a:cubicBezTo>
                    <a:cubicBezTo>
                      <a:pt x="17" y="111"/>
                      <a:pt x="17" y="111"/>
                      <a:pt x="17" y="111"/>
                    </a:cubicBezTo>
                    <a:cubicBezTo>
                      <a:pt x="35" y="108"/>
                      <a:pt x="35" y="108"/>
                      <a:pt x="35" y="108"/>
                    </a:cubicBezTo>
                    <a:cubicBezTo>
                      <a:pt x="35" y="108"/>
                      <a:pt x="35" y="108"/>
                      <a:pt x="35" y="108"/>
                    </a:cubicBezTo>
                    <a:cubicBezTo>
                      <a:pt x="35" y="108"/>
                      <a:pt x="35" y="108"/>
                      <a:pt x="35" y="108"/>
                    </a:cubicBezTo>
                    <a:cubicBezTo>
                      <a:pt x="40" y="108"/>
                      <a:pt x="40" y="108"/>
                      <a:pt x="40" y="108"/>
                    </a:cubicBezTo>
                    <a:cubicBezTo>
                      <a:pt x="40" y="108"/>
                      <a:pt x="40" y="108"/>
                      <a:pt x="40" y="108"/>
                    </a:cubicBezTo>
                    <a:cubicBezTo>
                      <a:pt x="40" y="108"/>
                      <a:pt x="40" y="108"/>
                      <a:pt x="40" y="108"/>
                    </a:cubicBezTo>
                    <a:cubicBezTo>
                      <a:pt x="47" y="109"/>
                      <a:pt x="52" y="115"/>
                      <a:pt x="53" y="124"/>
                    </a:cubicBezTo>
                    <a:cubicBezTo>
                      <a:pt x="54" y="126"/>
                      <a:pt x="54" y="126"/>
                      <a:pt x="54" y="126"/>
                    </a:cubicBezTo>
                    <a:cubicBezTo>
                      <a:pt x="52" y="126"/>
                      <a:pt x="52" y="126"/>
                      <a:pt x="52" y="126"/>
                    </a:cubicBezTo>
                    <a:cubicBezTo>
                      <a:pt x="31" y="122"/>
                      <a:pt x="31" y="122"/>
                      <a:pt x="31" y="122"/>
                    </a:cubicBezTo>
                    <a:cubicBezTo>
                      <a:pt x="26" y="122"/>
                      <a:pt x="24" y="124"/>
                      <a:pt x="24" y="128"/>
                    </a:cubicBezTo>
                    <a:cubicBezTo>
                      <a:pt x="24" y="128"/>
                      <a:pt x="24" y="128"/>
                      <a:pt x="24" y="128"/>
                    </a:cubicBezTo>
                    <a:cubicBezTo>
                      <a:pt x="24" y="128"/>
                      <a:pt x="24" y="128"/>
                      <a:pt x="24" y="128"/>
                    </a:cubicBezTo>
                    <a:cubicBezTo>
                      <a:pt x="24" y="132"/>
                      <a:pt x="25" y="137"/>
                      <a:pt x="30" y="144"/>
                    </a:cubicBezTo>
                    <a:cubicBezTo>
                      <a:pt x="33" y="150"/>
                      <a:pt x="37" y="155"/>
                      <a:pt x="42" y="160"/>
                    </a:cubicBezTo>
                    <a:cubicBezTo>
                      <a:pt x="48" y="163"/>
                      <a:pt x="52" y="165"/>
                      <a:pt x="56" y="165"/>
                    </a:cubicBezTo>
                    <a:cubicBezTo>
                      <a:pt x="56" y="165"/>
                      <a:pt x="57" y="165"/>
                      <a:pt x="57" y="165"/>
                    </a:cubicBezTo>
                    <a:cubicBezTo>
                      <a:pt x="58" y="165"/>
                      <a:pt x="59" y="163"/>
                      <a:pt x="58" y="158"/>
                    </a:cubicBezTo>
                    <a:cubicBezTo>
                      <a:pt x="57" y="154"/>
                      <a:pt x="57" y="150"/>
                      <a:pt x="60" y="150"/>
                    </a:cubicBezTo>
                    <a:cubicBezTo>
                      <a:pt x="60" y="149"/>
                      <a:pt x="60" y="149"/>
                      <a:pt x="60" y="149"/>
                    </a:cubicBezTo>
                    <a:cubicBezTo>
                      <a:pt x="60" y="149"/>
                      <a:pt x="60" y="149"/>
                      <a:pt x="60" y="149"/>
                    </a:cubicBezTo>
                    <a:cubicBezTo>
                      <a:pt x="61" y="149"/>
                      <a:pt x="64" y="150"/>
                      <a:pt x="66" y="155"/>
                    </a:cubicBezTo>
                    <a:cubicBezTo>
                      <a:pt x="67" y="156"/>
                      <a:pt x="67" y="156"/>
                      <a:pt x="67" y="156"/>
                    </a:cubicBezTo>
                    <a:cubicBezTo>
                      <a:pt x="68" y="150"/>
                      <a:pt x="68" y="150"/>
                      <a:pt x="68" y="150"/>
                    </a:cubicBezTo>
                    <a:cubicBezTo>
                      <a:pt x="68" y="140"/>
                      <a:pt x="69" y="138"/>
                      <a:pt x="70" y="138"/>
                    </a:cubicBezTo>
                    <a:cubicBezTo>
                      <a:pt x="70" y="138"/>
                      <a:pt x="70" y="138"/>
                      <a:pt x="70" y="138"/>
                    </a:cubicBezTo>
                    <a:cubicBezTo>
                      <a:pt x="70" y="138"/>
                      <a:pt x="70" y="138"/>
                      <a:pt x="70" y="138"/>
                    </a:cubicBezTo>
                    <a:cubicBezTo>
                      <a:pt x="70" y="138"/>
                      <a:pt x="71" y="138"/>
                      <a:pt x="71" y="138"/>
                    </a:cubicBezTo>
                    <a:cubicBezTo>
                      <a:pt x="72" y="138"/>
                      <a:pt x="74" y="139"/>
                      <a:pt x="76" y="142"/>
                    </a:cubicBezTo>
                    <a:cubicBezTo>
                      <a:pt x="77" y="144"/>
                      <a:pt x="78" y="144"/>
                      <a:pt x="79" y="144"/>
                    </a:cubicBezTo>
                    <a:cubicBezTo>
                      <a:pt x="79" y="144"/>
                      <a:pt x="79" y="144"/>
                      <a:pt x="79" y="144"/>
                    </a:cubicBezTo>
                    <a:cubicBezTo>
                      <a:pt x="79" y="144"/>
                      <a:pt x="79" y="144"/>
                      <a:pt x="79" y="144"/>
                    </a:cubicBezTo>
                    <a:cubicBezTo>
                      <a:pt x="79" y="144"/>
                      <a:pt x="79" y="144"/>
                      <a:pt x="79" y="144"/>
                    </a:cubicBezTo>
                    <a:cubicBezTo>
                      <a:pt x="79" y="144"/>
                      <a:pt x="79" y="144"/>
                      <a:pt x="79" y="144"/>
                    </a:cubicBezTo>
                    <a:cubicBezTo>
                      <a:pt x="79" y="144"/>
                      <a:pt x="80" y="144"/>
                      <a:pt x="80" y="139"/>
                    </a:cubicBezTo>
                    <a:cubicBezTo>
                      <a:pt x="80" y="132"/>
                      <a:pt x="81" y="131"/>
                      <a:pt x="81" y="130"/>
                    </a:cubicBezTo>
                    <a:cubicBezTo>
                      <a:pt x="81" y="129"/>
                      <a:pt x="83" y="128"/>
                      <a:pt x="85" y="126"/>
                    </a:cubicBezTo>
                    <a:cubicBezTo>
                      <a:pt x="92" y="121"/>
                      <a:pt x="92" y="121"/>
                      <a:pt x="92" y="121"/>
                    </a:cubicBezTo>
                    <a:cubicBezTo>
                      <a:pt x="98" y="116"/>
                      <a:pt x="98" y="114"/>
                      <a:pt x="98" y="113"/>
                    </a:cubicBezTo>
                    <a:cubicBezTo>
                      <a:pt x="97" y="111"/>
                      <a:pt x="97" y="111"/>
                      <a:pt x="97" y="111"/>
                    </a:cubicBezTo>
                    <a:cubicBezTo>
                      <a:pt x="93" y="110"/>
                      <a:pt x="93" y="110"/>
                      <a:pt x="93" y="110"/>
                    </a:cubicBezTo>
                    <a:cubicBezTo>
                      <a:pt x="90" y="112"/>
                      <a:pt x="90" y="112"/>
                      <a:pt x="90" y="112"/>
                    </a:cubicBezTo>
                    <a:cubicBezTo>
                      <a:pt x="89" y="112"/>
                      <a:pt x="89" y="112"/>
                      <a:pt x="89" y="112"/>
                    </a:cubicBezTo>
                    <a:cubicBezTo>
                      <a:pt x="89" y="112"/>
                      <a:pt x="89" y="112"/>
                      <a:pt x="89" y="112"/>
                    </a:cubicBezTo>
                    <a:cubicBezTo>
                      <a:pt x="86" y="110"/>
                      <a:pt x="86" y="110"/>
                      <a:pt x="86" y="110"/>
                    </a:cubicBezTo>
                    <a:cubicBezTo>
                      <a:pt x="86" y="110"/>
                      <a:pt x="86" y="110"/>
                      <a:pt x="86" y="110"/>
                    </a:cubicBezTo>
                    <a:cubicBezTo>
                      <a:pt x="86" y="110"/>
                      <a:pt x="86" y="110"/>
                      <a:pt x="86" y="110"/>
                    </a:cubicBezTo>
                    <a:cubicBezTo>
                      <a:pt x="84" y="106"/>
                      <a:pt x="82" y="98"/>
                      <a:pt x="81" y="80"/>
                    </a:cubicBezTo>
                    <a:cubicBezTo>
                      <a:pt x="79" y="66"/>
                      <a:pt x="79" y="66"/>
                      <a:pt x="79" y="66"/>
                    </a:cubicBezTo>
                    <a:cubicBezTo>
                      <a:pt x="79" y="63"/>
                      <a:pt x="78" y="62"/>
                      <a:pt x="78" y="61"/>
                    </a:cubicBezTo>
                    <a:cubicBezTo>
                      <a:pt x="75" y="61"/>
                      <a:pt x="75" y="65"/>
                      <a:pt x="75" y="69"/>
                    </a:cubicBezTo>
                    <a:cubicBezTo>
                      <a:pt x="74" y="75"/>
                      <a:pt x="74" y="75"/>
                      <a:pt x="74" y="75"/>
                    </a:cubicBezTo>
                    <a:cubicBezTo>
                      <a:pt x="74" y="75"/>
                      <a:pt x="74" y="75"/>
                      <a:pt x="74" y="75"/>
                    </a:cubicBezTo>
                    <a:cubicBezTo>
                      <a:pt x="74" y="75"/>
                      <a:pt x="74" y="75"/>
                      <a:pt x="74" y="75"/>
                    </a:cubicBezTo>
                    <a:cubicBezTo>
                      <a:pt x="74" y="78"/>
                      <a:pt x="74" y="78"/>
                      <a:pt x="74" y="78"/>
                    </a:cubicBezTo>
                    <a:cubicBezTo>
                      <a:pt x="73" y="79"/>
                      <a:pt x="73" y="79"/>
                      <a:pt x="73" y="79"/>
                    </a:cubicBezTo>
                    <a:cubicBezTo>
                      <a:pt x="72" y="79"/>
                      <a:pt x="72" y="79"/>
                      <a:pt x="72" y="79"/>
                    </a:cubicBezTo>
                    <a:cubicBezTo>
                      <a:pt x="70" y="78"/>
                      <a:pt x="68" y="76"/>
                      <a:pt x="67" y="73"/>
                    </a:cubicBezTo>
                    <a:cubicBezTo>
                      <a:pt x="66" y="64"/>
                      <a:pt x="66" y="64"/>
                      <a:pt x="66" y="64"/>
                    </a:cubicBezTo>
                    <a:cubicBezTo>
                      <a:pt x="65" y="58"/>
                      <a:pt x="64" y="50"/>
                      <a:pt x="62" y="46"/>
                    </a:cubicBezTo>
                    <a:cubicBezTo>
                      <a:pt x="59" y="47"/>
                      <a:pt x="59" y="47"/>
                      <a:pt x="59" y="47"/>
                    </a:cubicBezTo>
                    <a:cubicBezTo>
                      <a:pt x="55" y="48"/>
                      <a:pt x="55" y="48"/>
                      <a:pt x="55" y="48"/>
                    </a:cubicBezTo>
                    <a:cubicBezTo>
                      <a:pt x="54" y="48"/>
                      <a:pt x="54" y="48"/>
                      <a:pt x="54" y="48"/>
                    </a:cubicBezTo>
                    <a:cubicBezTo>
                      <a:pt x="54" y="48"/>
                      <a:pt x="54" y="48"/>
                      <a:pt x="54" y="48"/>
                    </a:cubicBezTo>
                    <a:cubicBezTo>
                      <a:pt x="51" y="47"/>
                      <a:pt x="48" y="40"/>
                      <a:pt x="43" y="20"/>
                    </a:cubicBezTo>
                    <a:cubicBezTo>
                      <a:pt x="41" y="13"/>
                      <a:pt x="38" y="8"/>
                      <a:pt x="34" y="4"/>
                    </a:cubicBezTo>
                    <a:cubicBezTo>
                      <a:pt x="30" y="2"/>
                      <a:pt x="30" y="2"/>
                      <a:pt x="30"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9" name="Freeform 2385"/>
              <p:cNvSpPr>
                <a:spLocks/>
              </p:cNvSpPr>
              <p:nvPr/>
            </p:nvSpPr>
            <p:spPr bwMode="auto">
              <a:xfrm>
                <a:off x="2618" y="1894"/>
                <a:ext cx="168" cy="100"/>
              </a:xfrm>
              <a:custGeom>
                <a:avLst/>
                <a:gdLst>
                  <a:gd name="T0" fmla="*/ 45 w 122"/>
                  <a:gd name="T1" fmla="*/ 66 h 73"/>
                  <a:gd name="T2" fmla="*/ 42 w 122"/>
                  <a:gd name="T3" fmla="*/ 59 h 73"/>
                  <a:gd name="T4" fmla="*/ 32 w 122"/>
                  <a:gd name="T5" fmla="*/ 68 h 73"/>
                  <a:gd name="T6" fmla="*/ 24 w 122"/>
                  <a:gd name="T7" fmla="*/ 67 h 73"/>
                  <a:gd name="T8" fmla="*/ 19 w 122"/>
                  <a:gd name="T9" fmla="*/ 58 h 73"/>
                  <a:gd name="T10" fmla="*/ 16 w 122"/>
                  <a:gd name="T11" fmla="*/ 62 h 73"/>
                  <a:gd name="T12" fmla="*/ 14 w 122"/>
                  <a:gd name="T13" fmla="*/ 66 h 73"/>
                  <a:gd name="T14" fmla="*/ 12 w 122"/>
                  <a:gd name="T15" fmla="*/ 65 h 73"/>
                  <a:gd name="T16" fmla="*/ 9 w 122"/>
                  <a:gd name="T17" fmla="*/ 58 h 73"/>
                  <a:gd name="T18" fmla="*/ 3 w 122"/>
                  <a:gd name="T19" fmla="*/ 14 h 73"/>
                  <a:gd name="T20" fmla="*/ 11 w 122"/>
                  <a:gd name="T21" fmla="*/ 0 h 73"/>
                  <a:gd name="T22" fmla="*/ 26 w 122"/>
                  <a:gd name="T23" fmla="*/ 10 h 73"/>
                  <a:gd name="T24" fmla="*/ 16 w 122"/>
                  <a:gd name="T25" fmla="*/ 20 h 73"/>
                  <a:gd name="T26" fmla="*/ 21 w 122"/>
                  <a:gd name="T27" fmla="*/ 23 h 73"/>
                  <a:gd name="T28" fmla="*/ 32 w 122"/>
                  <a:gd name="T29" fmla="*/ 35 h 73"/>
                  <a:gd name="T30" fmla="*/ 39 w 122"/>
                  <a:gd name="T31" fmla="*/ 43 h 73"/>
                  <a:gd name="T32" fmla="*/ 51 w 122"/>
                  <a:gd name="T33" fmla="*/ 34 h 73"/>
                  <a:gd name="T34" fmla="*/ 59 w 122"/>
                  <a:gd name="T35" fmla="*/ 43 h 73"/>
                  <a:gd name="T36" fmla="*/ 76 w 122"/>
                  <a:gd name="T37" fmla="*/ 30 h 73"/>
                  <a:gd name="T38" fmla="*/ 97 w 122"/>
                  <a:gd name="T39" fmla="*/ 28 h 73"/>
                  <a:gd name="T40" fmla="*/ 120 w 122"/>
                  <a:gd name="T41" fmla="*/ 42 h 73"/>
                  <a:gd name="T42" fmla="*/ 115 w 122"/>
                  <a:gd name="T43" fmla="*/ 60 h 73"/>
                  <a:gd name="T44" fmla="*/ 114 w 122"/>
                  <a:gd name="T45" fmla="*/ 66 h 73"/>
                  <a:gd name="T46" fmla="*/ 105 w 122"/>
                  <a:gd name="T47" fmla="*/ 72 h 73"/>
                  <a:gd name="T48" fmla="*/ 94 w 122"/>
                  <a:gd name="T49" fmla="*/ 64 h 73"/>
                  <a:gd name="T50" fmla="*/ 91 w 122"/>
                  <a:gd name="T51" fmla="*/ 58 h 73"/>
                  <a:gd name="T52" fmla="*/ 88 w 122"/>
                  <a:gd name="T53" fmla="*/ 56 h 73"/>
                  <a:gd name="T54" fmla="*/ 88 w 122"/>
                  <a:gd name="T55" fmla="*/ 56 h 73"/>
                  <a:gd name="T56" fmla="*/ 86 w 122"/>
                  <a:gd name="T57" fmla="*/ 64 h 73"/>
                  <a:gd name="T58" fmla="*/ 83 w 122"/>
                  <a:gd name="T59" fmla="*/ 71 h 73"/>
                  <a:gd name="T60" fmla="*/ 64 w 122"/>
                  <a:gd name="T61" fmla="*/ 64 h 73"/>
                  <a:gd name="T62" fmla="*/ 63 w 122"/>
                  <a:gd name="T63" fmla="*/ 64 h 73"/>
                  <a:gd name="T64" fmla="*/ 53 w 122"/>
                  <a:gd name="T65"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73">
                    <a:moveTo>
                      <a:pt x="50" y="73"/>
                    </a:moveTo>
                    <a:cubicBezTo>
                      <a:pt x="49" y="73"/>
                      <a:pt x="46" y="72"/>
                      <a:pt x="45" y="66"/>
                    </a:cubicBezTo>
                    <a:cubicBezTo>
                      <a:pt x="45" y="65"/>
                      <a:pt x="45" y="65"/>
                      <a:pt x="45" y="65"/>
                    </a:cubicBezTo>
                    <a:cubicBezTo>
                      <a:pt x="45" y="62"/>
                      <a:pt x="44" y="59"/>
                      <a:pt x="42" y="59"/>
                    </a:cubicBezTo>
                    <a:cubicBezTo>
                      <a:pt x="41" y="59"/>
                      <a:pt x="40" y="59"/>
                      <a:pt x="39" y="60"/>
                    </a:cubicBezTo>
                    <a:cubicBezTo>
                      <a:pt x="32" y="68"/>
                      <a:pt x="32" y="68"/>
                      <a:pt x="32" y="68"/>
                    </a:cubicBezTo>
                    <a:cubicBezTo>
                      <a:pt x="31" y="69"/>
                      <a:pt x="30" y="70"/>
                      <a:pt x="28" y="70"/>
                    </a:cubicBezTo>
                    <a:cubicBezTo>
                      <a:pt x="27" y="70"/>
                      <a:pt x="25" y="69"/>
                      <a:pt x="24" y="67"/>
                    </a:cubicBezTo>
                    <a:cubicBezTo>
                      <a:pt x="22" y="62"/>
                      <a:pt x="22" y="62"/>
                      <a:pt x="22" y="62"/>
                    </a:cubicBezTo>
                    <a:cubicBezTo>
                      <a:pt x="19" y="58"/>
                      <a:pt x="19" y="58"/>
                      <a:pt x="19" y="58"/>
                    </a:cubicBezTo>
                    <a:cubicBezTo>
                      <a:pt x="19" y="58"/>
                      <a:pt x="18" y="58"/>
                      <a:pt x="18" y="58"/>
                    </a:cubicBezTo>
                    <a:cubicBezTo>
                      <a:pt x="17" y="58"/>
                      <a:pt x="16" y="60"/>
                      <a:pt x="16" y="62"/>
                    </a:cubicBezTo>
                    <a:cubicBezTo>
                      <a:pt x="15" y="66"/>
                      <a:pt x="15" y="66"/>
                      <a:pt x="15" y="66"/>
                    </a:cubicBezTo>
                    <a:cubicBezTo>
                      <a:pt x="15" y="66"/>
                      <a:pt x="14" y="66"/>
                      <a:pt x="14" y="66"/>
                    </a:cubicBezTo>
                    <a:cubicBezTo>
                      <a:pt x="14" y="66"/>
                      <a:pt x="14" y="66"/>
                      <a:pt x="14" y="66"/>
                    </a:cubicBezTo>
                    <a:cubicBezTo>
                      <a:pt x="12" y="65"/>
                      <a:pt x="12" y="65"/>
                      <a:pt x="12" y="65"/>
                    </a:cubicBezTo>
                    <a:cubicBezTo>
                      <a:pt x="11" y="63"/>
                      <a:pt x="11" y="63"/>
                      <a:pt x="11" y="63"/>
                    </a:cubicBezTo>
                    <a:cubicBezTo>
                      <a:pt x="9" y="61"/>
                      <a:pt x="9" y="59"/>
                      <a:pt x="9" y="58"/>
                    </a:cubicBezTo>
                    <a:cubicBezTo>
                      <a:pt x="9" y="29"/>
                      <a:pt x="9" y="29"/>
                      <a:pt x="9" y="29"/>
                    </a:cubicBezTo>
                    <a:cubicBezTo>
                      <a:pt x="3" y="14"/>
                      <a:pt x="3" y="14"/>
                      <a:pt x="3" y="14"/>
                    </a:cubicBezTo>
                    <a:cubicBezTo>
                      <a:pt x="0" y="4"/>
                      <a:pt x="1" y="2"/>
                      <a:pt x="2" y="1"/>
                    </a:cubicBezTo>
                    <a:cubicBezTo>
                      <a:pt x="11" y="0"/>
                      <a:pt x="11" y="0"/>
                      <a:pt x="11" y="0"/>
                    </a:cubicBezTo>
                    <a:cubicBezTo>
                      <a:pt x="17" y="0"/>
                      <a:pt x="22" y="2"/>
                      <a:pt x="25" y="6"/>
                    </a:cubicBezTo>
                    <a:cubicBezTo>
                      <a:pt x="27" y="8"/>
                      <a:pt x="26" y="10"/>
                      <a:pt x="26" y="10"/>
                    </a:cubicBezTo>
                    <a:cubicBezTo>
                      <a:pt x="16" y="20"/>
                      <a:pt x="16" y="20"/>
                      <a:pt x="16" y="20"/>
                    </a:cubicBezTo>
                    <a:cubicBezTo>
                      <a:pt x="16" y="20"/>
                      <a:pt x="16" y="20"/>
                      <a:pt x="16" y="20"/>
                    </a:cubicBezTo>
                    <a:cubicBezTo>
                      <a:pt x="16" y="20"/>
                      <a:pt x="16" y="20"/>
                      <a:pt x="16" y="20"/>
                    </a:cubicBezTo>
                    <a:cubicBezTo>
                      <a:pt x="16" y="23"/>
                      <a:pt x="18" y="23"/>
                      <a:pt x="21" y="23"/>
                    </a:cubicBezTo>
                    <a:cubicBezTo>
                      <a:pt x="24" y="24"/>
                      <a:pt x="27" y="25"/>
                      <a:pt x="28" y="27"/>
                    </a:cubicBezTo>
                    <a:cubicBezTo>
                      <a:pt x="32" y="35"/>
                      <a:pt x="32" y="35"/>
                      <a:pt x="32" y="35"/>
                    </a:cubicBezTo>
                    <a:cubicBezTo>
                      <a:pt x="34" y="39"/>
                      <a:pt x="36" y="43"/>
                      <a:pt x="38" y="43"/>
                    </a:cubicBezTo>
                    <a:cubicBezTo>
                      <a:pt x="39" y="43"/>
                      <a:pt x="39" y="43"/>
                      <a:pt x="39" y="43"/>
                    </a:cubicBezTo>
                    <a:cubicBezTo>
                      <a:pt x="47" y="35"/>
                      <a:pt x="47" y="35"/>
                      <a:pt x="47" y="35"/>
                    </a:cubicBezTo>
                    <a:cubicBezTo>
                      <a:pt x="49" y="34"/>
                      <a:pt x="50" y="34"/>
                      <a:pt x="51" y="34"/>
                    </a:cubicBezTo>
                    <a:cubicBezTo>
                      <a:pt x="53" y="34"/>
                      <a:pt x="54" y="36"/>
                      <a:pt x="56" y="40"/>
                    </a:cubicBezTo>
                    <a:cubicBezTo>
                      <a:pt x="56" y="42"/>
                      <a:pt x="58" y="43"/>
                      <a:pt x="59" y="43"/>
                    </a:cubicBezTo>
                    <a:cubicBezTo>
                      <a:pt x="60" y="43"/>
                      <a:pt x="60" y="43"/>
                      <a:pt x="61" y="42"/>
                    </a:cubicBezTo>
                    <a:cubicBezTo>
                      <a:pt x="76" y="30"/>
                      <a:pt x="76" y="30"/>
                      <a:pt x="76" y="30"/>
                    </a:cubicBezTo>
                    <a:cubicBezTo>
                      <a:pt x="80" y="28"/>
                      <a:pt x="82" y="27"/>
                      <a:pt x="85" y="27"/>
                    </a:cubicBezTo>
                    <a:cubicBezTo>
                      <a:pt x="97" y="28"/>
                      <a:pt x="97" y="28"/>
                      <a:pt x="97" y="28"/>
                    </a:cubicBezTo>
                    <a:cubicBezTo>
                      <a:pt x="111" y="34"/>
                      <a:pt x="111" y="34"/>
                      <a:pt x="111" y="34"/>
                    </a:cubicBezTo>
                    <a:cubicBezTo>
                      <a:pt x="116" y="37"/>
                      <a:pt x="119" y="39"/>
                      <a:pt x="120" y="42"/>
                    </a:cubicBezTo>
                    <a:cubicBezTo>
                      <a:pt x="122" y="46"/>
                      <a:pt x="121" y="49"/>
                      <a:pt x="118" y="53"/>
                    </a:cubicBezTo>
                    <a:cubicBezTo>
                      <a:pt x="117" y="54"/>
                      <a:pt x="116" y="57"/>
                      <a:pt x="115" y="60"/>
                    </a:cubicBezTo>
                    <a:cubicBezTo>
                      <a:pt x="114" y="66"/>
                      <a:pt x="114" y="66"/>
                      <a:pt x="114" y="66"/>
                    </a:cubicBezTo>
                    <a:cubicBezTo>
                      <a:pt x="114" y="66"/>
                      <a:pt x="114" y="66"/>
                      <a:pt x="114" y="66"/>
                    </a:cubicBezTo>
                    <a:cubicBezTo>
                      <a:pt x="112" y="70"/>
                      <a:pt x="112" y="70"/>
                      <a:pt x="112" y="70"/>
                    </a:cubicBezTo>
                    <a:cubicBezTo>
                      <a:pt x="111" y="71"/>
                      <a:pt x="109" y="72"/>
                      <a:pt x="105" y="72"/>
                    </a:cubicBezTo>
                    <a:cubicBezTo>
                      <a:pt x="101" y="72"/>
                      <a:pt x="98" y="70"/>
                      <a:pt x="96" y="66"/>
                    </a:cubicBezTo>
                    <a:cubicBezTo>
                      <a:pt x="94" y="64"/>
                      <a:pt x="94" y="64"/>
                      <a:pt x="94" y="64"/>
                    </a:cubicBezTo>
                    <a:cubicBezTo>
                      <a:pt x="91" y="58"/>
                      <a:pt x="91" y="58"/>
                      <a:pt x="91" y="58"/>
                    </a:cubicBezTo>
                    <a:cubicBezTo>
                      <a:pt x="91" y="58"/>
                      <a:pt x="91" y="58"/>
                      <a:pt x="91" y="58"/>
                    </a:cubicBezTo>
                    <a:cubicBezTo>
                      <a:pt x="91" y="58"/>
                      <a:pt x="91" y="58"/>
                      <a:pt x="91" y="58"/>
                    </a:cubicBezTo>
                    <a:cubicBezTo>
                      <a:pt x="88" y="56"/>
                      <a:pt x="88" y="56"/>
                      <a:pt x="88" y="56"/>
                    </a:cubicBezTo>
                    <a:cubicBezTo>
                      <a:pt x="88" y="56"/>
                      <a:pt x="88" y="56"/>
                      <a:pt x="88" y="56"/>
                    </a:cubicBezTo>
                    <a:cubicBezTo>
                      <a:pt x="88" y="56"/>
                      <a:pt x="88" y="56"/>
                      <a:pt x="88" y="56"/>
                    </a:cubicBezTo>
                    <a:cubicBezTo>
                      <a:pt x="86" y="56"/>
                      <a:pt x="85" y="57"/>
                      <a:pt x="85" y="59"/>
                    </a:cubicBezTo>
                    <a:cubicBezTo>
                      <a:pt x="86" y="64"/>
                      <a:pt x="86" y="64"/>
                      <a:pt x="86" y="64"/>
                    </a:cubicBezTo>
                    <a:cubicBezTo>
                      <a:pt x="86" y="66"/>
                      <a:pt x="86" y="66"/>
                      <a:pt x="86" y="66"/>
                    </a:cubicBezTo>
                    <a:cubicBezTo>
                      <a:pt x="85" y="70"/>
                      <a:pt x="84" y="71"/>
                      <a:pt x="83" y="71"/>
                    </a:cubicBezTo>
                    <a:cubicBezTo>
                      <a:pt x="74" y="71"/>
                      <a:pt x="69" y="69"/>
                      <a:pt x="66" y="66"/>
                    </a:cubicBezTo>
                    <a:cubicBezTo>
                      <a:pt x="64" y="64"/>
                      <a:pt x="64" y="64"/>
                      <a:pt x="64" y="64"/>
                    </a:cubicBezTo>
                    <a:cubicBezTo>
                      <a:pt x="64" y="63"/>
                      <a:pt x="64" y="63"/>
                      <a:pt x="64" y="63"/>
                    </a:cubicBezTo>
                    <a:cubicBezTo>
                      <a:pt x="63" y="64"/>
                      <a:pt x="63" y="64"/>
                      <a:pt x="63" y="64"/>
                    </a:cubicBezTo>
                    <a:cubicBezTo>
                      <a:pt x="60" y="69"/>
                      <a:pt x="60" y="69"/>
                      <a:pt x="60" y="69"/>
                    </a:cubicBezTo>
                    <a:cubicBezTo>
                      <a:pt x="53" y="72"/>
                      <a:pt x="53" y="72"/>
                      <a:pt x="53" y="72"/>
                    </a:cubicBezTo>
                    <a:cubicBezTo>
                      <a:pt x="52" y="73"/>
                      <a:pt x="51" y="73"/>
                      <a:pt x="50" y="7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0" name="Freeform 2386"/>
              <p:cNvSpPr>
                <a:spLocks noEditPoints="1"/>
              </p:cNvSpPr>
              <p:nvPr/>
            </p:nvSpPr>
            <p:spPr bwMode="auto">
              <a:xfrm>
                <a:off x="2618" y="1894"/>
                <a:ext cx="168" cy="102"/>
              </a:xfrm>
              <a:custGeom>
                <a:avLst/>
                <a:gdLst>
                  <a:gd name="T0" fmla="*/ 27 w 122"/>
                  <a:gd name="T1" fmla="*/ 11 h 74"/>
                  <a:gd name="T2" fmla="*/ 29 w 122"/>
                  <a:gd name="T3" fmla="*/ 27 h 74"/>
                  <a:gd name="T4" fmla="*/ 39 w 122"/>
                  <a:gd name="T5" fmla="*/ 42 h 74"/>
                  <a:gd name="T6" fmla="*/ 57 w 122"/>
                  <a:gd name="T7" fmla="*/ 39 h 74"/>
                  <a:gd name="T8" fmla="*/ 76 w 122"/>
                  <a:gd name="T9" fmla="*/ 30 h 74"/>
                  <a:gd name="T10" fmla="*/ 112 w 122"/>
                  <a:gd name="T11" fmla="*/ 33 h 74"/>
                  <a:gd name="T12" fmla="*/ 116 w 122"/>
                  <a:gd name="T13" fmla="*/ 60 h 74"/>
                  <a:gd name="T14" fmla="*/ 112 w 122"/>
                  <a:gd name="T15" fmla="*/ 71 h 74"/>
                  <a:gd name="T16" fmla="*/ 93 w 122"/>
                  <a:gd name="T17" fmla="*/ 64 h 74"/>
                  <a:gd name="T18" fmla="*/ 86 w 122"/>
                  <a:gd name="T19" fmla="*/ 59 h 74"/>
                  <a:gd name="T20" fmla="*/ 83 w 122"/>
                  <a:gd name="T21" fmla="*/ 71 h 74"/>
                  <a:gd name="T22" fmla="*/ 60 w 122"/>
                  <a:gd name="T23" fmla="*/ 69 h 74"/>
                  <a:gd name="T24" fmla="*/ 45 w 122"/>
                  <a:gd name="T25" fmla="*/ 66 h 74"/>
                  <a:gd name="T26" fmla="*/ 39 w 122"/>
                  <a:gd name="T27" fmla="*/ 61 h 74"/>
                  <a:gd name="T28" fmla="*/ 23 w 122"/>
                  <a:gd name="T29" fmla="*/ 67 h 74"/>
                  <a:gd name="T30" fmla="*/ 18 w 122"/>
                  <a:gd name="T31" fmla="*/ 58 h 74"/>
                  <a:gd name="T32" fmla="*/ 14 w 122"/>
                  <a:gd name="T33" fmla="*/ 67 h 74"/>
                  <a:gd name="T34" fmla="*/ 8 w 122"/>
                  <a:gd name="T35" fmla="*/ 58 h 74"/>
                  <a:gd name="T36" fmla="*/ 2 w 122"/>
                  <a:gd name="T37" fmla="*/ 0 h 74"/>
                  <a:gd name="T38" fmla="*/ 2 w 122"/>
                  <a:gd name="T39" fmla="*/ 2 h 74"/>
                  <a:gd name="T40" fmla="*/ 10 w 122"/>
                  <a:gd name="T41" fmla="*/ 29 h 74"/>
                  <a:gd name="T42" fmla="*/ 11 w 122"/>
                  <a:gd name="T43" fmla="*/ 63 h 74"/>
                  <a:gd name="T44" fmla="*/ 14 w 122"/>
                  <a:gd name="T45" fmla="*/ 65 h 74"/>
                  <a:gd name="T46" fmla="*/ 18 w 122"/>
                  <a:gd name="T47" fmla="*/ 57 h 74"/>
                  <a:gd name="T48" fmla="*/ 20 w 122"/>
                  <a:gd name="T49" fmla="*/ 58 h 74"/>
                  <a:gd name="T50" fmla="*/ 23 w 122"/>
                  <a:gd name="T51" fmla="*/ 61 h 74"/>
                  <a:gd name="T52" fmla="*/ 32 w 122"/>
                  <a:gd name="T53" fmla="*/ 68 h 74"/>
                  <a:gd name="T54" fmla="*/ 38 w 122"/>
                  <a:gd name="T55" fmla="*/ 60 h 74"/>
                  <a:gd name="T56" fmla="*/ 46 w 122"/>
                  <a:gd name="T57" fmla="*/ 65 h 74"/>
                  <a:gd name="T58" fmla="*/ 50 w 122"/>
                  <a:gd name="T59" fmla="*/ 72 h 74"/>
                  <a:gd name="T60" fmla="*/ 63 w 122"/>
                  <a:gd name="T61" fmla="*/ 63 h 74"/>
                  <a:gd name="T62" fmla="*/ 67 w 122"/>
                  <a:gd name="T63" fmla="*/ 65 h 74"/>
                  <a:gd name="T64" fmla="*/ 85 w 122"/>
                  <a:gd name="T65" fmla="*/ 64 h 74"/>
                  <a:gd name="T66" fmla="*/ 88 w 122"/>
                  <a:gd name="T67" fmla="*/ 55 h 74"/>
                  <a:gd name="T68" fmla="*/ 92 w 122"/>
                  <a:gd name="T69" fmla="*/ 57 h 74"/>
                  <a:gd name="T70" fmla="*/ 96 w 122"/>
                  <a:gd name="T71" fmla="*/ 65 h 74"/>
                  <a:gd name="T72" fmla="*/ 105 w 122"/>
                  <a:gd name="T73" fmla="*/ 71 h 74"/>
                  <a:gd name="T74" fmla="*/ 113 w 122"/>
                  <a:gd name="T75" fmla="*/ 66 h 74"/>
                  <a:gd name="T76" fmla="*/ 114 w 122"/>
                  <a:gd name="T77" fmla="*/ 60 h 74"/>
                  <a:gd name="T78" fmla="*/ 111 w 122"/>
                  <a:gd name="T79" fmla="*/ 34 h 74"/>
                  <a:gd name="T80" fmla="*/ 77 w 122"/>
                  <a:gd name="T81" fmla="*/ 31 h 74"/>
                  <a:gd name="T82" fmla="*/ 61 w 122"/>
                  <a:gd name="T83" fmla="*/ 43 h 74"/>
                  <a:gd name="T84" fmla="*/ 51 w 122"/>
                  <a:gd name="T85" fmla="*/ 35 h 74"/>
                  <a:gd name="T86" fmla="*/ 38 w 122"/>
                  <a:gd name="T87" fmla="*/ 44 h 74"/>
                  <a:gd name="T88" fmla="*/ 21 w 122"/>
                  <a:gd name="T89" fmla="*/ 24 h 74"/>
                  <a:gd name="T90" fmla="*/ 16 w 122"/>
                  <a:gd name="T91" fmla="*/ 19 h 74"/>
                  <a:gd name="T92" fmla="*/ 25 w 122"/>
                  <a:gd name="T93"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74">
                    <a:moveTo>
                      <a:pt x="11" y="0"/>
                    </a:moveTo>
                    <a:cubicBezTo>
                      <a:pt x="17" y="0"/>
                      <a:pt x="22" y="1"/>
                      <a:pt x="26" y="5"/>
                    </a:cubicBezTo>
                    <a:cubicBezTo>
                      <a:pt x="28" y="7"/>
                      <a:pt x="28" y="9"/>
                      <a:pt x="27" y="11"/>
                    </a:cubicBezTo>
                    <a:cubicBezTo>
                      <a:pt x="17" y="20"/>
                      <a:pt x="17" y="20"/>
                      <a:pt x="17" y="20"/>
                    </a:cubicBezTo>
                    <a:cubicBezTo>
                      <a:pt x="17" y="22"/>
                      <a:pt x="18" y="22"/>
                      <a:pt x="21" y="23"/>
                    </a:cubicBezTo>
                    <a:cubicBezTo>
                      <a:pt x="25" y="23"/>
                      <a:pt x="28" y="25"/>
                      <a:pt x="29" y="27"/>
                    </a:cubicBezTo>
                    <a:cubicBezTo>
                      <a:pt x="32" y="35"/>
                      <a:pt x="32" y="35"/>
                      <a:pt x="32" y="35"/>
                    </a:cubicBezTo>
                    <a:cubicBezTo>
                      <a:pt x="35" y="40"/>
                      <a:pt x="37" y="43"/>
                      <a:pt x="38" y="43"/>
                    </a:cubicBezTo>
                    <a:cubicBezTo>
                      <a:pt x="38" y="43"/>
                      <a:pt x="39" y="42"/>
                      <a:pt x="39" y="42"/>
                    </a:cubicBezTo>
                    <a:cubicBezTo>
                      <a:pt x="47" y="34"/>
                      <a:pt x="47" y="34"/>
                      <a:pt x="47" y="34"/>
                    </a:cubicBezTo>
                    <a:cubicBezTo>
                      <a:pt x="48" y="33"/>
                      <a:pt x="49" y="33"/>
                      <a:pt x="51" y="33"/>
                    </a:cubicBezTo>
                    <a:cubicBezTo>
                      <a:pt x="53" y="33"/>
                      <a:pt x="55" y="35"/>
                      <a:pt x="57" y="39"/>
                    </a:cubicBezTo>
                    <a:cubicBezTo>
                      <a:pt x="57" y="41"/>
                      <a:pt x="58" y="42"/>
                      <a:pt x="59" y="42"/>
                    </a:cubicBezTo>
                    <a:cubicBezTo>
                      <a:pt x="60" y="42"/>
                      <a:pt x="60" y="42"/>
                      <a:pt x="60" y="42"/>
                    </a:cubicBezTo>
                    <a:cubicBezTo>
                      <a:pt x="76" y="30"/>
                      <a:pt x="76" y="30"/>
                      <a:pt x="76" y="30"/>
                    </a:cubicBezTo>
                    <a:cubicBezTo>
                      <a:pt x="80" y="27"/>
                      <a:pt x="82" y="26"/>
                      <a:pt x="85" y="26"/>
                    </a:cubicBezTo>
                    <a:cubicBezTo>
                      <a:pt x="97" y="27"/>
                      <a:pt x="97" y="27"/>
                      <a:pt x="97" y="27"/>
                    </a:cubicBezTo>
                    <a:cubicBezTo>
                      <a:pt x="112" y="33"/>
                      <a:pt x="112" y="33"/>
                      <a:pt x="112" y="33"/>
                    </a:cubicBezTo>
                    <a:cubicBezTo>
                      <a:pt x="116" y="36"/>
                      <a:pt x="119" y="39"/>
                      <a:pt x="121" y="42"/>
                    </a:cubicBezTo>
                    <a:cubicBezTo>
                      <a:pt x="122" y="46"/>
                      <a:pt x="122" y="49"/>
                      <a:pt x="119" y="53"/>
                    </a:cubicBezTo>
                    <a:cubicBezTo>
                      <a:pt x="118" y="55"/>
                      <a:pt x="116" y="57"/>
                      <a:pt x="116" y="60"/>
                    </a:cubicBezTo>
                    <a:cubicBezTo>
                      <a:pt x="115" y="66"/>
                      <a:pt x="115" y="66"/>
                      <a:pt x="115" y="66"/>
                    </a:cubicBezTo>
                    <a:cubicBezTo>
                      <a:pt x="115" y="66"/>
                      <a:pt x="115" y="66"/>
                      <a:pt x="115" y="66"/>
                    </a:cubicBezTo>
                    <a:cubicBezTo>
                      <a:pt x="112" y="71"/>
                      <a:pt x="112" y="71"/>
                      <a:pt x="112" y="71"/>
                    </a:cubicBezTo>
                    <a:cubicBezTo>
                      <a:pt x="111" y="72"/>
                      <a:pt x="109" y="72"/>
                      <a:pt x="105" y="72"/>
                    </a:cubicBezTo>
                    <a:cubicBezTo>
                      <a:pt x="101" y="72"/>
                      <a:pt x="97" y="71"/>
                      <a:pt x="95" y="66"/>
                    </a:cubicBezTo>
                    <a:cubicBezTo>
                      <a:pt x="93" y="64"/>
                      <a:pt x="93" y="64"/>
                      <a:pt x="93" y="64"/>
                    </a:cubicBezTo>
                    <a:cubicBezTo>
                      <a:pt x="91" y="58"/>
                      <a:pt x="91" y="58"/>
                      <a:pt x="91" y="58"/>
                    </a:cubicBezTo>
                    <a:cubicBezTo>
                      <a:pt x="88" y="57"/>
                      <a:pt x="88" y="57"/>
                      <a:pt x="88" y="57"/>
                    </a:cubicBezTo>
                    <a:cubicBezTo>
                      <a:pt x="86" y="57"/>
                      <a:pt x="86" y="57"/>
                      <a:pt x="86" y="59"/>
                    </a:cubicBezTo>
                    <a:cubicBezTo>
                      <a:pt x="86" y="64"/>
                      <a:pt x="86" y="64"/>
                      <a:pt x="86" y="64"/>
                    </a:cubicBezTo>
                    <a:cubicBezTo>
                      <a:pt x="86" y="66"/>
                      <a:pt x="86" y="66"/>
                      <a:pt x="86" y="66"/>
                    </a:cubicBezTo>
                    <a:cubicBezTo>
                      <a:pt x="86" y="69"/>
                      <a:pt x="85" y="71"/>
                      <a:pt x="83" y="71"/>
                    </a:cubicBezTo>
                    <a:cubicBezTo>
                      <a:pt x="74" y="71"/>
                      <a:pt x="68" y="69"/>
                      <a:pt x="66" y="66"/>
                    </a:cubicBezTo>
                    <a:cubicBezTo>
                      <a:pt x="64" y="64"/>
                      <a:pt x="64" y="64"/>
                      <a:pt x="64" y="64"/>
                    </a:cubicBezTo>
                    <a:cubicBezTo>
                      <a:pt x="60" y="69"/>
                      <a:pt x="60" y="69"/>
                      <a:pt x="60" y="69"/>
                    </a:cubicBezTo>
                    <a:cubicBezTo>
                      <a:pt x="54" y="73"/>
                      <a:pt x="54" y="73"/>
                      <a:pt x="54" y="73"/>
                    </a:cubicBezTo>
                    <a:cubicBezTo>
                      <a:pt x="52" y="73"/>
                      <a:pt x="51" y="74"/>
                      <a:pt x="50" y="74"/>
                    </a:cubicBezTo>
                    <a:cubicBezTo>
                      <a:pt x="47" y="74"/>
                      <a:pt x="45" y="71"/>
                      <a:pt x="45" y="66"/>
                    </a:cubicBezTo>
                    <a:cubicBezTo>
                      <a:pt x="45" y="65"/>
                      <a:pt x="45" y="65"/>
                      <a:pt x="45" y="65"/>
                    </a:cubicBezTo>
                    <a:cubicBezTo>
                      <a:pt x="44" y="61"/>
                      <a:pt x="43" y="59"/>
                      <a:pt x="42" y="59"/>
                    </a:cubicBezTo>
                    <a:cubicBezTo>
                      <a:pt x="41" y="59"/>
                      <a:pt x="40" y="60"/>
                      <a:pt x="39" y="61"/>
                    </a:cubicBezTo>
                    <a:cubicBezTo>
                      <a:pt x="32" y="69"/>
                      <a:pt x="32" y="69"/>
                      <a:pt x="32" y="69"/>
                    </a:cubicBezTo>
                    <a:cubicBezTo>
                      <a:pt x="31" y="70"/>
                      <a:pt x="30" y="71"/>
                      <a:pt x="28" y="71"/>
                    </a:cubicBezTo>
                    <a:cubicBezTo>
                      <a:pt x="27" y="71"/>
                      <a:pt x="25" y="69"/>
                      <a:pt x="23" y="67"/>
                    </a:cubicBezTo>
                    <a:cubicBezTo>
                      <a:pt x="21" y="62"/>
                      <a:pt x="21" y="62"/>
                      <a:pt x="21" y="62"/>
                    </a:cubicBezTo>
                    <a:cubicBezTo>
                      <a:pt x="19" y="58"/>
                      <a:pt x="19" y="58"/>
                      <a:pt x="19" y="58"/>
                    </a:cubicBezTo>
                    <a:cubicBezTo>
                      <a:pt x="19" y="58"/>
                      <a:pt x="18" y="58"/>
                      <a:pt x="18" y="58"/>
                    </a:cubicBezTo>
                    <a:cubicBezTo>
                      <a:pt x="18" y="58"/>
                      <a:pt x="17" y="60"/>
                      <a:pt x="16" y="62"/>
                    </a:cubicBezTo>
                    <a:cubicBezTo>
                      <a:pt x="15" y="66"/>
                      <a:pt x="15" y="66"/>
                      <a:pt x="15" y="66"/>
                    </a:cubicBezTo>
                    <a:cubicBezTo>
                      <a:pt x="15" y="66"/>
                      <a:pt x="14" y="67"/>
                      <a:pt x="14" y="67"/>
                    </a:cubicBezTo>
                    <a:cubicBezTo>
                      <a:pt x="12" y="66"/>
                      <a:pt x="12" y="66"/>
                      <a:pt x="12" y="66"/>
                    </a:cubicBezTo>
                    <a:cubicBezTo>
                      <a:pt x="10" y="64"/>
                      <a:pt x="10" y="64"/>
                      <a:pt x="10" y="64"/>
                    </a:cubicBezTo>
                    <a:cubicBezTo>
                      <a:pt x="9" y="62"/>
                      <a:pt x="8" y="59"/>
                      <a:pt x="8" y="58"/>
                    </a:cubicBezTo>
                    <a:cubicBezTo>
                      <a:pt x="8" y="29"/>
                      <a:pt x="8" y="29"/>
                      <a:pt x="8" y="29"/>
                    </a:cubicBezTo>
                    <a:cubicBezTo>
                      <a:pt x="3" y="14"/>
                      <a:pt x="3" y="14"/>
                      <a:pt x="3" y="14"/>
                    </a:cubicBezTo>
                    <a:cubicBezTo>
                      <a:pt x="0" y="6"/>
                      <a:pt x="0" y="1"/>
                      <a:pt x="2" y="0"/>
                    </a:cubicBezTo>
                    <a:cubicBezTo>
                      <a:pt x="11" y="0"/>
                      <a:pt x="11" y="0"/>
                      <a:pt x="11" y="0"/>
                    </a:cubicBezTo>
                    <a:moveTo>
                      <a:pt x="11" y="1"/>
                    </a:moveTo>
                    <a:cubicBezTo>
                      <a:pt x="2" y="2"/>
                      <a:pt x="2" y="2"/>
                      <a:pt x="2" y="2"/>
                    </a:cubicBezTo>
                    <a:cubicBezTo>
                      <a:pt x="2" y="2"/>
                      <a:pt x="1" y="5"/>
                      <a:pt x="4" y="13"/>
                    </a:cubicBezTo>
                    <a:cubicBezTo>
                      <a:pt x="10" y="29"/>
                      <a:pt x="10" y="29"/>
                      <a:pt x="10" y="29"/>
                    </a:cubicBezTo>
                    <a:cubicBezTo>
                      <a:pt x="10" y="29"/>
                      <a:pt x="10" y="29"/>
                      <a:pt x="10" y="29"/>
                    </a:cubicBezTo>
                    <a:cubicBezTo>
                      <a:pt x="10" y="29"/>
                      <a:pt x="10" y="29"/>
                      <a:pt x="10" y="29"/>
                    </a:cubicBezTo>
                    <a:cubicBezTo>
                      <a:pt x="9" y="58"/>
                      <a:pt x="9" y="58"/>
                      <a:pt x="9" y="58"/>
                    </a:cubicBezTo>
                    <a:cubicBezTo>
                      <a:pt x="9" y="59"/>
                      <a:pt x="10" y="61"/>
                      <a:pt x="11" y="63"/>
                    </a:cubicBezTo>
                    <a:cubicBezTo>
                      <a:pt x="13" y="65"/>
                      <a:pt x="13" y="65"/>
                      <a:pt x="13" y="65"/>
                    </a:cubicBezTo>
                    <a:cubicBezTo>
                      <a:pt x="14" y="65"/>
                      <a:pt x="14" y="65"/>
                      <a:pt x="14" y="65"/>
                    </a:cubicBezTo>
                    <a:cubicBezTo>
                      <a:pt x="14" y="65"/>
                      <a:pt x="14" y="65"/>
                      <a:pt x="14" y="65"/>
                    </a:cubicBezTo>
                    <a:cubicBezTo>
                      <a:pt x="14" y="65"/>
                      <a:pt x="14" y="65"/>
                      <a:pt x="14" y="65"/>
                    </a:cubicBezTo>
                    <a:cubicBezTo>
                      <a:pt x="15" y="62"/>
                      <a:pt x="15" y="62"/>
                      <a:pt x="15" y="62"/>
                    </a:cubicBezTo>
                    <a:cubicBezTo>
                      <a:pt x="16" y="58"/>
                      <a:pt x="17" y="57"/>
                      <a:pt x="18" y="57"/>
                    </a:cubicBezTo>
                    <a:cubicBezTo>
                      <a:pt x="19" y="57"/>
                      <a:pt x="19" y="57"/>
                      <a:pt x="20" y="57"/>
                    </a:cubicBezTo>
                    <a:cubicBezTo>
                      <a:pt x="20" y="57"/>
                      <a:pt x="20" y="57"/>
                      <a:pt x="20" y="57"/>
                    </a:cubicBezTo>
                    <a:cubicBezTo>
                      <a:pt x="20" y="58"/>
                      <a:pt x="20" y="58"/>
                      <a:pt x="20" y="58"/>
                    </a:cubicBezTo>
                    <a:cubicBezTo>
                      <a:pt x="22" y="61"/>
                      <a:pt x="22" y="61"/>
                      <a:pt x="22" y="61"/>
                    </a:cubicBezTo>
                    <a:cubicBezTo>
                      <a:pt x="23" y="61"/>
                      <a:pt x="23" y="61"/>
                      <a:pt x="23" y="61"/>
                    </a:cubicBezTo>
                    <a:cubicBezTo>
                      <a:pt x="23" y="61"/>
                      <a:pt x="23" y="61"/>
                      <a:pt x="23" y="61"/>
                    </a:cubicBezTo>
                    <a:cubicBezTo>
                      <a:pt x="25" y="66"/>
                      <a:pt x="25" y="66"/>
                      <a:pt x="25" y="66"/>
                    </a:cubicBezTo>
                    <a:cubicBezTo>
                      <a:pt x="26" y="68"/>
                      <a:pt x="27" y="69"/>
                      <a:pt x="28" y="69"/>
                    </a:cubicBezTo>
                    <a:cubicBezTo>
                      <a:pt x="29" y="69"/>
                      <a:pt x="30" y="69"/>
                      <a:pt x="32" y="68"/>
                    </a:cubicBezTo>
                    <a:cubicBezTo>
                      <a:pt x="38" y="60"/>
                      <a:pt x="38" y="60"/>
                      <a:pt x="38" y="60"/>
                    </a:cubicBezTo>
                    <a:cubicBezTo>
                      <a:pt x="38" y="60"/>
                      <a:pt x="38" y="60"/>
                      <a:pt x="38" y="60"/>
                    </a:cubicBezTo>
                    <a:cubicBezTo>
                      <a:pt x="38" y="60"/>
                      <a:pt x="38" y="60"/>
                      <a:pt x="38" y="60"/>
                    </a:cubicBezTo>
                    <a:cubicBezTo>
                      <a:pt x="39" y="59"/>
                      <a:pt x="41" y="58"/>
                      <a:pt x="42" y="58"/>
                    </a:cubicBezTo>
                    <a:cubicBezTo>
                      <a:pt x="45" y="58"/>
                      <a:pt x="46" y="63"/>
                      <a:pt x="46" y="65"/>
                    </a:cubicBezTo>
                    <a:cubicBezTo>
                      <a:pt x="46" y="65"/>
                      <a:pt x="46" y="65"/>
                      <a:pt x="46" y="65"/>
                    </a:cubicBezTo>
                    <a:cubicBezTo>
                      <a:pt x="46" y="65"/>
                      <a:pt x="46" y="65"/>
                      <a:pt x="46" y="65"/>
                    </a:cubicBezTo>
                    <a:cubicBezTo>
                      <a:pt x="46" y="66"/>
                      <a:pt x="46" y="66"/>
                      <a:pt x="46" y="66"/>
                    </a:cubicBezTo>
                    <a:cubicBezTo>
                      <a:pt x="47" y="72"/>
                      <a:pt x="49" y="72"/>
                      <a:pt x="50" y="72"/>
                    </a:cubicBezTo>
                    <a:cubicBezTo>
                      <a:pt x="51" y="72"/>
                      <a:pt x="52" y="72"/>
                      <a:pt x="53" y="72"/>
                    </a:cubicBezTo>
                    <a:cubicBezTo>
                      <a:pt x="60" y="68"/>
                      <a:pt x="60" y="68"/>
                      <a:pt x="60" y="68"/>
                    </a:cubicBezTo>
                    <a:cubicBezTo>
                      <a:pt x="63" y="63"/>
                      <a:pt x="63" y="63"/>
                      <a:pt x="63" y="63"/>
                    </a:cubicBezTo>
                    <a:cubicBezTo>
                      <a:pt x="64" y="62"/>
                      <a:pt x="64" y="62"/>
                      <a:pt x="64" y="62"/>
                    </a:cubicBezTo>
                    <a:cubicBezTo>
                      <a:pt x="65" y="63"/>
                      <a:pt x="65" y="63"/>
                      <a:pt x="65" y="63"/>
                    </a:cubicBezTo>
                    <a:cubicBezTo>
                      <a:pt x="67" y="65"/>
                      <a:pt x="67" y="65"/>
                      <a:pt x="67" y="65"/>
                    </a:cubicBezTo>
                    <a:cubicBezTo>
                      <a:pt x="69" y="68"/>
                      <a:pt x="75" y="70"/>
                      <a:pt x="83" y="70"/>
                    </a:cubicBezTo>
                    <a:cubicBezTo>
                      <a:pt x="83" y="70"/>
                      <a:pt x="85" y="70"/>
                      <a:pt x="85" y="66"/>
                    </a:cubicBezTo>
                    <a:cubicBezTo>
                      <a:pt x="85" y="64"/>
                      <a:pt x="85" y="64"/>
                      <a:pt x="85" y="64"/>
                    </a:cubicBezTo>
                    <a:cubicBezTo>
                      <a:pt x="85" y="59"/>
                      <a:pt x="85" y="59"/>
                      <a:pt x="85" y="59"/>
                    </a:cubicBezTo>
                    <a:cubicBezTo>
                      <a:pt x="85" y="58"/>
                      <a:pt x="85" y="55"/>
                      <a:pt x="88" y="55"/>
                    </a:cubicBezTo>
                    <a:cubicBezTo>
                      <a:pt x="88" y="55"/>
                      <a:pt x="88" y="55"/>
                      <a:pt x="88" y="55"/>
                    </a:cubicBezTo>
                    <a:cubicBezTo>
                      <a:pt x="89" y="56"/>
                      <a:pt x="89" y="56"/>
                      <a:pt x="89" y="56"/>
                    </a:cubicBezTo>
                    <a:cubicBezTo>
                      <a:pt x="91" y="57"/>
                      <a:pt x="91" y="57"/>
                      <a:pt x="91" y="57"/>
                    </a:cubicBezTo>
                    <a:cubicBezTo>
                      <a:pt x="92" y="57"/>
                      <a:pt x="92" y="57"/>
                      <a:pt x="92" y="57"/>
                    </a:cubicBezTo>
                    <a:cubicBezTo>
                      <a:pt x="92" y="58"/>
                      <a:pt x="92" y="58"/>
                      <a:pt x="92" y="58"/>
                    </a:cubicBezTo>
                    <a:cubicBezTo>
                      <a:pt x="94" y="64"/>
                      <a:pt x="94" y="64"/>
                      <a:pt x="94" y="64"/>
                    </a:cubicBezTo>
                    <a:cubicBezTo>
                      <a:pt x="96" y="65"/>
                      <a:pt x="96" y="65"/>
                      <a:pt x="96" y="65"/>
                    </a:cubicBezTo>
                    <a:cubicBezTo>
                      <a:pt x="96" y="65"/>
                      <a:pt x="96" y="65"/>
                      <a:pt x="96" y="65"/>
                    </a:cubicBezTo>
                    <a:cubicBezTo>
                      <a:pt x="96" y="65"/>
                      <a:pt x="96" y="65"/>
                      <a:pt x="96" y="65"/>
                    </a:cubicBezTo>
                    <a:cubicBezTo>
                      <a:pt x="98" y="69"/>
                      <a:pt x="101" y="71"/>
                      <a:pt x="105" y="71"/>
                    </a:cubicBezTo>
                    <a:cubicBezTo>
                      <a:pt x="107" y="71"/>
                      <a:pt x="110" y="71"/>
                      <a:pt x="111" y="70"/>
                    </a:cubicBezTo>
                    <a:cubicBezTo>
                      <a:pt x="113" y="66"/>
                      <a:pt x="113" y="66"/>
                      <a:pt x="113" y="66"/>
                    </a:cubicBezTo>
                    <a:cubicBezTo>
                      <a:pt x="113" y="66"/>
                      <a:pt x="113" y="66"/>
                      <a:pt x="113" y="66"/>
                    </a:cubicBezTo>
                    <a:cubicBezTo>
                      <a:pt x="113" y="66"/>
                      <a:pt x="113" y="66"/>
                      <a:pt x="113" y="66"/>
                    </a:cubicBezTo>
                    <a:cubicBezTo>
                      <a:pt x="113" y="66"/>
                      <a:pt x="113" y="66"/>
                      <a:pt x="113" y="66"/>
                    </a:cubicBezTo>
                    <a:cubicBezTo>
                      <a:pt x="114" y="60"/>
                      <a:pt x="114" y="60"/>
                      <a:pt x="114" y="60"/>
                    </a:cubicBezTo>
                    <a:cubicBezTo>
                      <a:pt x="115" y="57"/>
                      <a:pt x="117" y="54"/>
                      <a:pt x="118" y="52"/>
                    </a:cubicBezTo>
                    <a:cubicBezTo>
                      <a:pt x="120" y="49"/>
                      <a:pt x="121" y="46"/>
                      <a:pt x="119" y="43"/>
                    </a:cubicBezTo>
                    <a:cubicBezTo>
                      <a:pt x="118" y="40"/>
                      <a:pt x="116" y="37"/>
                      <a:pt x="111" y="34"/>
                    </a:cubicBezTo>
                    <a:cubicBezTo>
                      <a:pt x="97" y="29"/>
                      <a:pt x="97" y="29"/>
                      <a:pt x="97" y="29"/>
                    </a:cubicBezTo>
                    <a:cubicBezTo>
                      <a:pt x="85" y="27"/>
                      <a:pt x="85" y="27"/>
                      <a:pt x="85" y="27"/>
                    </a:cubicBezTo>
                    <a:cubicBezTo>
                      <a:pt x="82" y="28"/>
                      <a:pt x="80" y="29"/>
                      <a:pt x="77" y="31"/>
                    </a:cubicBezTo>
                    <a:cubicBezTo>
                      <a:pt x="61" y="43"/>
                      <a:pt x="61" y="43"/>
                      <a:pt x="61" y="43"/>
                    </a:cubicBezTo>
                    <a:cubicBezTo>
                      <a:pt x="61" y="43"/>
                      <a:pt x="61" y="43"/>
                      <a:pt x="61" y="43"/>
                    </a:cubicBezTo>
                    <a:cubicBezTo>
                      <a:pt x="61" y="43"/>
                      <a:pt x="61" y="43"/>
                      <a:pt x="61" y="43"/>
                    </a:cubicBezTo>
                    <a:cubicBezTo>
                      <a:pt x="60" y="43"/>
                      <a:pt x="60" y="43"/>
                      <a:pt x="59" y="43"/>
                    </a:cubicBezTo>
                    <a:cubicBezTo>
                      <a:pt x="58" y="43"/>
                      <a:pt x="56" y="43"/>
                      <a:pt x="55" y="40"/>
                    </a:cubicBezTo>
                    <a:cubicBezTo>
                      <a:pt x="53" y="35"/>
                      <a:pt x="52" y="35"/>
                      <a:pt x="51" y="35"/>
                    </a:cubicBezTo>
                    <a:cubicBezTo>
                      <a:pt x="50" y="35"/>
                      <a:pt x="49" y="35"/>
                      <a:pt x="48" y="35"/>
                    </a:cubicBezTo>
                    <a:cubicBezTo>
                      <a:pt x="40" y="43"/>
                      <a:pt x="40" y="43"/>
                      <a:pt x="40" y="43"/>
                    </a:cubicBezTo>
                    <a:cubicBezTo>
                      <a:pt x="39" y="44"/>
                      <a:pt x="39" y="44"/>
                      <a:pt x="38" y="44"/>
                    </a:cubicBezTo>
                    <a:cubicBezTo>
                      <a:pt x="37" y="44"/>
                      <a:pt x="35" y="44"/>
                      <a:pt x="31" y="36"/>
                    </a:cubicBezTo>
                    <a:cubicBezTo>
                      <a:pt x="28" y="27"/>
                      <a:pt x="28" y="27"/>
                      <a:pt x="28" y="27"/>
                    </a:cubicBezTo>
                    <a:cubicBezTo>
                      <a:pt x="27" y="26"/>
                      <a:pt x="24" y="25"/>
                      <a:pt x="21" y="24"/>
                    </a:cubicBezTo>
                    <a:cubicBezTo>
                      <a:pt x="19" y="24"/>
                      <a:pt x="16" y="24"/>
                      <a:pt x="16" y="20"/>
                    </a:cubicBezTo>
                    <a:cubicBezTo>
                      <a:pt x="16" y="20"/>
                      <a:pt x="16" y="20"/>
                      <a:pt x="16" y="20"/>
                    </a:cubicBezTo>
                    <a:cubicBezTo>
                      <a:pt x="16" y="19"/>
                      <a:pt x="16" y="19"/>
                      <a:pt x="16" y="19"/>
                    </a:cubicBezTo>
                    <a:cubicBezTo>
                      <a:pt x="26" y="10"/>
                      <a:pt x="26" y="10"/>
                      <a:pt x="26" y="10"/>
                    </a:cubicBezTo>
                    <a:cubicBezTo>
                      <a:pt x="26" y="9"/>
                      <a:pt x="26" y="8"/>
                      <a:pt x="25" y="7"/>
                    </a:cubicBezTo>
                    <a:cubicBezTo>
                      <a:pt x="25" y="6"/>
                      <a:pt x="25" y="6"/>
                      <a:pt x="25" y="6"/>
                    </a:cubicBezTo>
                    <a:cubicBezTo>
                      <a:pt x="25" y="6"/>
                      <a:pt x="25" y="6"/>
                      <a:pt x="25" y="6"/>
                    </a:cubicBezTo>
                    <a:cubicBezTo>
                      <a:pt x="22" y="3"/>
                      <a:pt x="17" y="1"/>
                      <a:pt x="11"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1" name="Freeform 2387"/>
              <p:cNvSpPr>
                <a:spLocks/>
              </p:cNvSpPr>
              <p:nvPr/>
            </p:nvSpPr>
            <p:spPr bwMode="auto">
              <a:xfrm>
                <a:off x="2464" y="1719"/>
                <a:ext cx="79" cy="106"/>
              </a:xfrm>
              <a:custGeom>
                <a:avLst/>
                <a:gdLst>
                  <a:gd name="T0" fmla="*/ 53 w 57"/>
                  <a:gd name="T1" fmla="*/ 77 h 77"/>
                  <a:gd name="T2" fmla="*/ 48 w 57"/>
                  <a:gd name="T3" fmla="*/ 74 h 77"/>
                  <a:gd name="T4" fmla="*/ 41 w 57"/>
                  <a:gd name="T5" fmla="*/ 61 h 77"/>
                  <a:gd name="T6" fmla="*/ 34 w 57"/>
                  <a:gd name="T7" fmla="*/ 54 h 77"/>
                  <a:gd name="T8" fmla="*/ 15 w 57"/>
                  <a:gd name="T9" fmla="*/ 53 h 77"/>
                  <a:gd name="T10" fmla="*/ 7 w 57"/>
                  <a:gd name="T11" fmla="*/ 48 h 77"/>
                  <a:gd name="T12" fmla="*/ 5 w 57"/>
                  <a:gd name="T13" fmla="*/ 44 h 77"/>
                  <a:gd name="T14" fmla="*/ 5 w 57"/>
                  <a:gd name="T15" fmla="*/ 39 h 77"/>
                  <a:gd name="T16" fmla="*/ 5 w 57"/>
                  <a:gd name="T17" fmla="*/ 39 h 77"/>
                  <a:gd name="T18" fmla="*/ 7 w 57"/>
                  <a:gd name="T19" fmla="*/ 37 h 77"/>
                  <a:gd name="T20" fmla="*/ 13 w 57"/>
                  <a:gd name="T21" fmla="*/ 40 h 77"/>
                  <a:gd name="T22" fmla="*/ 16 w 57"/>
                  <a:gd name="T23" fmla="*/ 42 h 77"/>
                  <a:gd name="T24" fmla="*/ 19 w 57"/>
                  <a:gd name="T25" fmla="*/ 36 h 77"/>
                  <a:gd name="T26" fmla="*/ 15 w 57"/>
                  <a:gd name="T27" fmla="*/ 23 h 77"/>
                  <a:gd name="T28" fmla="*/ 10 w 57"/>
                  <a:gd name="T29" fmla="*/ 18 h 77"/>
                  <a:gd name="T30" fmla="*/ 4 w 57"/>
                  <a:gd name="T31" fmla="*/ 16 h 77"/>
                  <a:gd name="T32" fmla="*/ 0 w 57"/>
                  <a:gd name="T33" fmla="*/ 13 h 77"/>
                  <a:gd name="T34" fmla="*/ 0 w 57"/>
                  <a:gd name="T35" fmla="*/ 5 h 77"/>
                  <a:gd name="T36" fmla="*/ 4 w 57"/>
                  <a:gd name="T37" fmla="*/ 1 h 77"/>
                  <a:gd name="T38" fmla="*/ 7 w 57"/>
                  <a:gd name="T39" fmla="*/ 0 h 77"/>
                  <a:gd name="T40" fmla="*/ 9 w 57"/>
                  <a:gd name="T41" fmla="*/ 0 h 77"/>
                  <a:gd name="T42" fmla="*/ 18 w 57"/>
                  <a:gd name="T43" fmla="*/ 5 h 77"/>
                  <a:gd name="T44" fmla="*/ 24 w 57"/>
                  <a:gd name="T45" fmla="*/ 17 h 77"/>
                  <a:gd name="T46" fmla="*/ 28 w 57"/>
                  <a:gd name="T47" fmla="*/ 24 h 77"/>
                  <a:gd name="T48" fmla="*/ 28 w 57"/>
                  <a:gd name="T49" fmla="*/ 24 h 77"/>
                  <a:gd name="T50" fmla="*/ 28 w 57"/>
                  <a:gd name="T51" fmla="*/ 24 h 77"/>
                  <a:gd name="T52" fmla="*/ 37 w 57"/>
                  <a:gd name="T53" fmla="*/ 27 h 77"/>
                  <a:gd name="T54" fmla="*/ 46 w 57"/>
                  <a:gd name="T55" fmla="*/ 32 h 77"/>
                  <a:gd name="T56" fmla="*/ 50 w 57"/>
                  <a:gd name="T57" fmla="*/ 40 h 77"/>
                  <a:gd name="T58" fmla="*/ 57 w 57"/>
                  <a:gd name="T59" fmla="*/ 61 h 77"/>
                  <a:gd name="T60" fmla="*/ 57 w 57"/>
                  <a:gd name="T61" fmla="*/ 71 h 77"/>
                  <a:gd name="T62" fmla="*/ 53 w 57"/>
                  <a:gd name="T6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77">
                    <a:moveTo>
                      <a:pt x="53" y="77"/>
                    </a:moveTo>
                    <a:cubicBezTo>
                      <a:pt x="51" y="77"/>
                      <a:pt x="50" y="76"/>
                      <a:pt x="48" y="74"/>
                    </a:cubicBezTo>
                    <a:cubicBezTo>
                      <a:pt x="41" y="61"/>
                      <a:pt x="41" y="61"/>
                      <a:pt x="41" y="61"/>
                    </a:cubicBezTo>
                    <a:cubicBezTo>
                      <a:pt x="40" y="57"/>
                      <a:pt x="38" y="55"/>
                      <a:pt x="34" y="54"/>
                    </a:cubicBezTo>
                    <a:cubicBezTo>
                      <a:pt x="15" y="53"/>
                      <a:pt x="15" y="53"/>
                      <a:pt x="15" y="53"/>
                    </a:cubicBezTo>
                    <a:cubicBezTo>
                      <a:pt x="12" y="53"/>
                      <a:pt x="9" y="51"/>
                      <a:pt x="7" y="48"/>
                    </a:cubicBezTo>
                    <a:cubicBezTo>
                      <a:pt x="5" y="44"/>
                      <a:pt x="5" y="44"/>
                      <a:pt x="5" y="44"/>
                    </a:cubicBezTo>
                    <a:cubicBezTo>
                      <a:pt x="5" y="39"/>
                      <a:pt x="5" y="39"/>
                      <a:pt x="5" y="39"/>
                    </a:cubicBezTo>
                    <a:cubicBezTo>
                      <a:pt x="5" y="39"/>
                      <a:pt x="5" y="39"/>
                      <a:pt x="5" y="39"/>
                    </a:cubicBezTo>
                    <a:cubicBezTo>
                      <a:pt x="6" y="38"/>
                      <a:pt x="6" y="37"/>
                      <a:pt x="7" y="37"/>
                    </a:cubicBezTo>
                    <a:cubicBezTo>
                      <a:pt x="8" y="37"/>
                      <a:pt x="10" y="38"/>
                      <a:pt x="13" y="40"/>
                    </a:cubicBezTo>
                    <a:cubicBezTo>
                      <a:pt x="14" y="41"/>
                      <a:pt x="15" y="42"/>
                      <a:pt x="16" y="42"/>
                    </a:cubicBezTo>
                    <a:cubicBezTo>
                      <a:pt x="18" y="42"/>
                      <a:pt x="19" y="40"/>
                      <a:pt x="19" y="36"/>
                    </a:cubicBezTo>
                    <a:cubicBezTo>
                      <a:pt x="19" y="30"/>
                      <a:pt x="17" y="25"/>
                      <a:pt x="15" y="23"/>
                    </a:cubicBezTo>
                    <a:cubicBezTo>
                      <a:pt x="10" y="18"/>
                      <a:pt x="10" y="18"/>
                      <a:pt x="10" y="18"/>
                    </a:cubicBezTo>
                    <a:cubicBezTo>
                      <a:pt x="4" y="16"/>
                      <a:pt x="4" y="16"/>
                      <a:pt x="4" y="16"/>
                    </a:cubicBezTo>
                    <a:cubicBezTo>
                      <a:pt x="2" y="15"/>
                      <a:pt x="1" y="14"/>
                      <a:pt x="0" y="13"/>
                    </a:cubicBezTo>
                    <a:cubicBezTo>
                      <a:pt x="0" y="11"/>
                      <a:pt x="0" y="8"/>
                      <a:pt x="0" y="5"/>
                    </a:cubicBezTo>
                    <a:cubicBezTo>
                      <a:pt x="0" y="3"/>
                      <a:pt x="2" y="2"/>
                      <a:pt x="4" y="1"/>
                    </a:cubicBezTo>
                    <a:cubicBezTo>
                      <a:pt x="7" y="0"/>
                      <a:pt x="7" y="0"/>
                      <a:pt x="7" y="0"/>
                    </a:cubicBezTo>
                    <a:cubicBezTo>
                      <a:pt x="8" y="0"/>
                      <a:pt x="8" y="0"/>
                      <a:pt x="9" y="0"/>
                    </a:cubicBezTo>
                    <a:cubicBezTo>
                      <a:pt x="12" y="0"/>
                      <a:pt x="15" y="2"/>
                      <a:pt x="18" y="5"/>
                    </a:cubicBezTo>
                    <a:cubicBezTo>
                      <a:pt x="19" y="7"/>
                      <a:pt x="21" y="10"/>
                      <a:pt x="24" y="17"/>
                    </a:cubicBezTo>
                    <a:cubicBezTo>
                      <a:pt x="28" y="24"/>
                      <a:pt x="28" y="24"/>
                      <a:pt x="28" y="24"/>
                    </a:cubicBezTo>
                    <a:cubicBezTo>
                      <a:pt x="28" y="24"/>
                      <a:pt x="28" y="24"/>
                      <a:pt x="28" y="24"/>
                    </a:cubicBezTo>
                    <a:cubicBezTo>
                      <a:pt x="28" y="24"/>
                      <a:pt x="28" y="24"/>
                      <a:pt x="28" y="24"/>
                    </a:cubicBezTo>
                    <a:cubicBezTo>
                      <a:pt x="37" y="27"/>
                      <a:pt x="37" y="27"/>
                      <a:pt x="37" y="27"/>
                    </a:cubicBezTo>
                    <a:cubicBezTo>
                      <a:pt x="46" y="32"/>
                      <a:pt x="46" y="32"/>
                      <a:pt x="46" y="32"/>
                    </a:cubicBezTo>
                    <a:cubicBezTo>
                      <a:pt x="47" y="34"/>
                      <a:pt x="49" y="36"/>
                      <a:pt x="50" y="40"/>
                    </a:cubicBezTo>
                    <a:cubicBezTo>
                      <a:pt x="57" y="61"/>
                      <a:pt x="57" y="61"/>
                      <a:pt x="57" y="61"/>
                    </a:cubicBezTo>
                    <a:cubicBezTo>
                      <a:pt x="57" y="65"/>
                      <a:pt x="57" y="68"/>
                      <a:pt x="57" y="71"/>
                    </a:cubicBezTo>
                    <a:cubicBezTo>
                      <a:pt x="56" y="75"/>
                      <a:pt x="54" y="77"/>
                      <a:pt x="53" y="7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2" name="Freeform 2388"/>
              <p:cNvSpPr>
                <a:spLocks noEditPoints="1"/>
              </p:cNvSpPr>
              <p:nvPr/>
            </p:nvSpPr>
            <p:spPr bwMode="auto">
              <a:xfrm>
                <a:off x="2463" y="1719"/>
                <a:ext cx="81" cy="107"/>
              </a:xfrm>
              <a:custGeom>
                <a:avLst/>
                <a:gdLst>
                  <a:gd name="T0" fmla="*/ 19 w 59"/>
                  <a:gd name="T1" fmla="*/ 5 h 78"/>
                  <a:gd name="T2" fmla="*/ 29 w 59"/>
                  <a:gd name="T3" fmla="*/ 24 h 78"/>
                  <a:gd name="T4" fmla="*/ 47 w 59"/>
                  <a:gd name="T5" fmla="*/ 32 h 78"/>
                  <a:gd name="T6" fmla="*/ 58 w 59"/>
                  <a:gd name="T7" fmla="*/ 61 h 78"/>
                  <a:gd name="T8" fmla="*/ 54 w 59"/>
                  <a:gd name="T9" fmla="*/ 78 h 78"/>
                  <a:gd name="T10" fmla="*/ 41 w 59"/>
                  <a:gd name="T11" fmla="*/ 61 h 78"/>
                  <a:gd name="T12" fmla="*/ 16 w 59"/>
                  <a:gd name="T13" fmla="*/ 54 h 78"/>
                  <a:gd name="T14" fmla="*/ 5 w 59"/>
                  <a:gd name="T15" fmla="*/ 44 h 78"/>
                  <a:gd name="T16" fmla="*/ 5 w 59"/>
                  <a:gd name="T17" fmla="*/ 38 h 78"/>
                  <a:gd name="T18" fmla="*/ 14 w 59"/>
                  <a:gd name="T19" fmla="*/ 39 h 78"/>
                  <a:gd name="T20" fmla="*/ 19 w 59"/>
                  <a:gd name="T21" fmla="*/ 36 h 78"/>
                  <a:gd name="T22" fmla="*/ 10 w 59"/>
                  <a:gd name="T23" fmla="*/ 18 h 78"/>
                  <a:gd name="T24" fmla="*/ 1 w 59"/>
                  <a:gd name="T25" fmla="*/ 13 h 78"/>
                  <a:gd name="T26" fmla="*/ 5 w 59"/>
                  <a:gd name="T27" fmla="*/ 0 h 78"/>
                  <a:gd name="T28" fmla="*/ 10 w 59"/>
                  <a:gd name="T29" fmla="*/ 0 h 78"/>
                  <a:gd name="T30" fmla="*/ 8 w 59"/>
                  <a:gd name="T31" fmla="*/ 1 h 78"/>
                  <a:gd name="T32" fmla="*/ 2 w 59"/>
                  <a:gd name="T33" fmla="*/ 5 h 78"/>
                  <a:gd name="T34" fmla="*/ 5 w 59"/>
                  <a:gd name="T35" fmla="*/ 15 h 78"/>
                  <a:gd name="T36" fmla="*/ 11 w 59"/>
                  <a:gd name="T37" fmla="*/ 17 h 78"/>
                  <a:gd name="T38" fmla="*/ 17 w 59"/>
                  <a:gd name="T39" fmla="*/ 22 h 78"/>
                  <a:gd name="T40" fmla="*/ 17 w 59"/>
                  <a:gd name="T41" fmla="*/ 22 h 78"/>
                  <a:gd name="T42" fmla="*/ 17 w 59"/>
                  <a:gd name="T43" fmla="*/ 42 h 78"/>
                  <a:gd name="T44" fmla="*/ 8 w 59"/>
                  <a:gd name="T45" fmla="*/ 38 h 78"/>
                  <a:gd name="T46" fmla="*/ 6 w 59"/>
                  <a:gd name="T47" fmla="*/ 39 h 78"/>
                  <a:gd name="T48" fmla="*/ 9 w 59"/>
                  <a:gd name="T49" fmla="*/ 48 h 78"/>
                  <a:gd name="T50" fmla="*/ 35 w 59"/>
                  <a:gd name="T51" fmla="*/ 53 h 78"/>
                  <a:gd name="T52" fmla="*/ 35 w 59"/>
                  <a:gd name="T53" fmla="*/ 53 h 78"/>
                  <a:gd name="T54" fmla="*/ 50 w 59"/>
                  <a:gd name="T55" fmla="*/ 74 h 78"/>
                  <a:gd name="T56" fmla="*/ 57 w 59"/>
                  <a:gd name="T57" fmla="*/ 71 h 78"/>
                  <a:gd name="T58" fmla="*/ 50 w 59"/>
                  <a:gd name="T59" fmla="*/ 40 h 78"/>
                  <a:gd name="T60" fmla="*/ 38 w 59"/>
                  <a:gd name="T61" fmla="*/ 28 h 78"/>
                  <a:gd name="T62" fmla="*/ 28 w 59"/>
                  <a:gd name="T63" fmla="*/ 25 h 78"/>
                  <a:gd name="T64" fmla="*/ 24 w 59"/>
                  <a:gd name="T65" fmla="*/ 17 h 78"/>
                  <a:gd name="T66" fmla="*/ 10 w 59"/>
                  <a:gd name="T67"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78">
                    <a:moveTo>
                      <a:pt x="10" y="0"/>
                    </a:moveTo>
                    <a:cubicBezTo>
                      <a:pt x="14" y="0"/>
                      <a:pt x="17" y="1"/>
                      <a:pt x="19" y="5"/>
                    </a:cubicBezTo>
                    <a:cubicBezTo>
                      <a:pt x="21" y="7"/>
                      <a:pt x="23" y="11"/>
                      <a:pt x="25" y="16"/>
                    </a:cubicBezTo>
                    <a:cubicBezTo>
                      <a:pt x="29" y="24"/>
                      <a:pt x="29" y="24"/>
                      <a:pt x="29" y="24"/>
                    </a:cubicBezTo>
                    <a:cubicBezTo>
                      <a:pt x="39" y="26"/>
                      <a:pt x="39" y="26"/>
                      <a:pt x="39" y="26"/>
                    </a:cubicBezTo>
                    <a:cubicBezTo>
                      <a:pt x="47" y="32"/>
                      <a:pt x="47" y="32"/>
                      <a:pt x="47" y="32"/>
                    </a:cubicBezTo>
                    <a:cubicBezTo>
                      <a:pt x="49" y="34"/>
                      <a:pt x="50" y="36"/>
                      <a:pt x="52" y="40"/>
                    </a:cubicBezTo>
                    <a:cubicBezTo>
                      <a:pt x="58" y="61"/>
                      <a:pt x="58" y="61"/>
                      <a:pt x="58" y="61"/>
                    </a:cubicBezTo>
                    <a:cubicBezTo>
                      <a:pt x="59" y="65"/>
                      <a:pt x="59" y="68"/>
                      <a:pt x="58" y="71"/>
                    </a:cubicBezTo>
                    <a:cubicBezTo>
                      <a:pt x="57" y="76"/>
                      <a:pt x="56" y="78"/>
                      <a:pt x="54" y="78"/>
                    </a:cubicBezTo>
                    <a:cubicBezTo>
                      <a:pt x="52" y="78"/>
                      <a:pt x="51" y="77"/>
                      <a:pt x="49" y="74"/>
                    </a:cubicBezTo>
                    <a:cubicBezTo>
                      <a:pt x="41" y="61"/>
                      <a:pt x="41" y="61"/>
                      <a:pt x="41" y="61"/>
                    </a:cubicBezTo>
                    <a:cubicBezTo>
                      <a:pt x="40" y="57"/>
                      <a:pt x="38" y="56"/>
                      <a:pt x="35" y="55"/>
                    </a:cubicBezTo>
                    <a:cubicBezTo>
                      <a:pt x="16" y="54"/>
                      <a:pt x="16" y="54"/>
                      <a:pt x="16" y="54"/>
                    </a:cubicBezTo>
                    <a:cubicBezTo>
                      <a:pt x="12" y="53"/>
                      <a:pt x="10" y="52"/>
                      <a:pt x="8" y="49"/>
                    </a:cubicBezTo>
                    <a:cubicBezTo>
                      <a:pt x="5" y="44"/>
                      <a:pt x="5" y="44"/>
                      <a:pt x="5" y="44"/>
                    </a:cubicBezTo>
                    <a:cubicBezTo>
                      <a:pt x="5" y="39"/>
                      <a:pt x="5" y="39"/>
                      <a:pt x="5" y="39"/>
                    </a:cubicBezTo>
                    <a:cubicBezTo>
                      <a:pt x="5" y="38"/>
                      <a:pt x="5" y="38"/>
                      <a:pt x="5" y="38"/>
                    </a:cubicBezTo>
                    <a:cubicBezTo>
                      <a:pt x="6" y="37"/>
                      <a:pt x="7" y="36"/>
                      <a:pt x="8" y="36"/>
                    </a:cubicBezTo>
                    <a:cubicBezTo>
                      <a:pt x="10" y="36"/>
                      <a:pt x="12" y="37"/>
                      <a:pt x="14" y="39"/>
                    </a:cubicBezTo>
                    <a:cubicBezTo>
                      <a:pt x="15" y="41"/>
                      <a:pt x="16" y="41"/>
                      <a:pt x="17" y="41"/>
                    </a:cubicBezTo>
                    <a:cubicBezTo>
                      <a:pt x="19" y="41"/>
                      <a:pt x="19" y="39"/>
                      <a:pt x="19" y="36"/>
                    </a:cubicBezTo>
                    <a:cubicBezTo>
                      <a:pt x="19" y="30"/>
                      <a:pt x="18" y="26"/>
                      <a:pt x="16" y="23"/>
                    </a:cubicBezTo>
                    <a:cubicBezTo>
                      <a:pt x="10" y="18"/>
                      <a:pt x="10" y="18"/>
                      <a:pt x="10" y="18"/>
                    </a:cubicBezTo>
                    <a:cubicBezTo>
                      <a:pt x="5" y="16"/>
                      <a:pt x="5" y="16"/>
                      <a:pt x="5" y="16"/>
                    </a:cubicBezTo>
                    <a:cubicBezTo>
                      <a:pt x="3" y="15"/>
                      <a:pt x="1" y="14"/>
                      <a:pt x="1" y="13"/>
                    </a:cubicBezTo>
                    <a:cubicBezTo>
                      <a:pt x="0" y="11"/>
                      <a:pt x="0" y="8"/>
                      <a:pt x="0" y="5"/>
                    </a:cubicBezTo>
                    <a:cubicBezTo>
                      <a:pt x="1" y="3"/>
                      <a:pt x="2" y="1"/>
                      <a:pt x="5" y="0"/>
                    </a:cubicBezTo>
                    <a:cubicBezTo>
                      <a:pt x="8" y="0"/>
                      <a:pt x="8" y="0"/>
                      <a:pt x="8" y="0"/>
                    </a:cubicBezTo>
                    <a:cubicBezTo>
                      <a:pt x="9" y="0"/>
                      <a:pt x="9" y="0"/>
                      <a:pt x="10" y="0"/>
                    </a:cubicBezTo>
                    <a:moveTo>
                      <a:pt x="10" y="1"/>
                    </a:moveTo>
                    <a:cubicBezTo>
                      <a:pt x="10" y="1"/>
                      <a:pt x="9" y="1"/>
                      <a:pt x="8" y="1"/>
                    </a:cubicBezTo>
                    <a:cubicBezTo>
                      <a:pt x="5" y="2"/>
                      <a:pt x="5" y="2"/>
                      <a:pt x="5" y="2"/>
                    </a:cubicBezTo>
                    <a:cubicBezTo>
                      <a:pt x="3" y="2"/>
                      <a:pt x="2" y="3"/>
                      <a:pt x="2" y="5"/>
                    </a:cubicBezTo>
                    <a:cubicBezTo>
                      <a:pt x="1" y="8"/>
                      <a:pt x="2" y="10"/>
                      <a:pt x="2" y="12"/>
                    </a:cubicBezTo>
                    <a:cubicBezTo>
                      <a:pt x="2" y="13"/>
                      <a:pt x="3" y="14"/>
                      <a:pt x="5" y="15"/>
                    </a:cubicBezTo>
                    <a:cubicBezTo>
                      <a:pt x="11" y="17"/>
                      <a:pt x="11" y="17"/>
                      <a:pt x="11" y="17"/>
                    </a:cubicBezTo>
                    <a:cubicBezTo>
                      <a:pt x="11" y="17"/>
                      <a:pt x="11" y="17"/>
                      <a:pt x="11" y="17"/>
                    </a:cubicBezTo>
                    <a:cubicBezTo>
                      <a:pt x="11" y="17"/>
                      <a:pt x="11" y="17"/>
                      <a:pt x="11" y="17"/>
                    </a:cubicBezTo>
                    <a:cubicBezTo>
                      <a:pt x="17" y="22"/>
                      <a:pt x="17" y="22"/>
                      <a:pt x="17" y="22"/>
                    </a:cubicBezTo>
                    <a:cubicBezTo>
                      <a:pt x="17" y="22"/>
                      <a:pt x="17" y="22"/>
                      <a:pt x="17" y="22"/>
                    </a:cubicBezTo>
                    <a:cubicBezTo>
                      <a:pt x="17" y="22"/>
                      <a:pt x="17" y="22"/>
                      <a:pt x="17" y="22"/>
                    </a:cubicBezTo>
                    <a:cubicBezTo>
                      <a:pt x="19" y="25"/>
                      <a:pt x="20" y="30"/>
                      <a:pt x="21" y="36"/>
                    </a:cubicBezTo>
                    <a:cubicBezTo>
                      <a:pt x="21" y="40"/>
                      <a:pt x="19" y="42"/>
                      <a:pt x="17" y="42"/>
                    </a:cubicBezTo>
                    <a:cubicBezTo>
                      <a:pt x="16" y="42"/>
                      <a:pt x="15" y="42"/>
                      <a:pt x="13" y="41"/>
                    </a:cubicBezTo>
                    <a:cubicBezTo>
                      <a:pt x="11" y="38"/>
                      <a:pt x="9" y="38"/>
                      <a:pt x="8" y="38"/>
                    </a:cubicBezTo>
                    <a:cubicBezTo>
                      <a:pt x="8" y="38"/>
                      <a:pt x="7" y="38"/>
                      <a:pt x="7" y="39"/>
                    </a:cubicBezTo>
                    <a:cubicBezTo>
                      <a:pt x="6" y="39"/>
                      <a:pt x="6" y="39"/>
                      <a:pt x="6" y="39"/>
                    </a:cubicBezTo>
                    <a:cubicBezTo>
                      <a:pt x="6" y="44"/>
                      <a:pt x="6" y="44"/>
                      <a:pt x="6" y="44"/>
                    </a:cubicBezTo>
                    <a:cubicBezTo>
                      <a:pt x="9" y="48"/>
                      <a:pt x="9" y="48"/>
                      <a:pt x="9" y="48"/>
                    </a:cubicBezTo>
                    <a:cubicBezTo>
                      <a:pt x="11" y="50"/>
                      <a:pt x="13" y="52"/>
                      <a:pt x="16" y="53"/>
                    </a:cubicBezTo>
                    <a:cubicBezTo>
                      <a:pt x="35" y="53"/>
                      <a:pt x="35" y="53"/>
                      <a:pt x="35" y="53"/>
                    </a:cubicBezTo>
                    <a:cubicBezTo>
                      <a:pt x="35" y="53"/>
                      <a:pt x="35" y="53"/>
                      <a:pt x="35" y="53"/>
                    </a:cubicBezTo>
                    <a:cubicBezTo>
                      <a:pt x="35" y="53"/>
                      <a:pt x="35" y="53"/>
                      <a:pt x="35" y="53"/>
                    </a:cubicBezTo>
                    <a:cubicBezTo>
                      <a:pt x="39" y="55"/>
                      <a:pt x="41" y="57"/>
                      <a:pt x="43" y="60"/>
                    </a:cubicBezTo>
                    <a:cubicBezTo>
                      <a:pt x="50" y="74"/>
                      <a:pt x="50" y="74"/>
                      <a:pt x="50" y="74"/>
                    </a:cubicBezTo>
                    <a:cubicBezTo>
                      <a:pt x="52" y="76"/>
                      <a:pt x="53" y="77"/>
                      <a:pt x="54" y="77"/>
                    </a:cubicBezTo>
                    <a:cubicBezTo>
                      <a:pt x="55" y="77"/>
                      <a:pt x="56" y="74"/>
                      <a:pt x="57" y="71"/>
                    </a:cubicBezTo>
                    <a:cubicBezTo>
                      <a:pt x="58" y="68"/>
                      <a:pt x="58" y="65"/>
                      <a:pt x="57" y="61"/>
                    </a:cubicBezTo>
                    <a:cubicBezTo>
                      <a:pt x="50" y="40"/>
                      <a:pt x="50" y="40"/>
                      <a:pt x="50" y="40"/>
                    </a:cubicBezTo>
                    <a:cubicBezTo>
                      <a:pt x="49" y="37"/>
                      <a:pt x="48" y="35"/>
                      <a:pt x="46" y="33"/>
                    </a:cubicBezTo>
                    <a:cubicBezTo>
                      <a:pt x="38" y="28"/>
                      <a:pt x="38" y="28"/>
                      <a:pt x="38" y="28"/>
                    </a:cubicBezTo>
                    <a:cubicBezTo>
                      <a:pt x="29" y="25"/>
                      <a:pt x="29" y="25"/>
                      <a:pt x="29" y="25"/>
                    </a:cubicBezTo>
                    <a:cubicBezTo>
                      <a:pt x="28" y="25"/>
                      <a:pt x="28" y="25"/>
                      <a:pt x="28" y="25"/>
                    </a:cubicBezTo>
                    <a:cubicBezTo>
                      <a:pt x="28" y="24"/>
                      <a:pt x="28" y="24"/>
                      <a:pt x="28" y="24"/>
                    </a:cubicBezTo>
                    <a:cubicBezTo>
                      <a:pt x="24" y="17"/>
                      <a:pt x="24" y="17"/>
                      <a:pt x="24" y="17"/>
                    </a:cubicBezTo>
                    <a:cubicBezTo>
                      <a:pt x="22" y="11"/>
                      <a:pt x="20" y="7"/>
                      <a:pt x="18" y="5"/>
                    </a:cubicBezTo>
                    <a:cubicBezTo>
                      <a:pt x="16" y="2"/>
                      <a:pt x="13" y="1"/>
                      <a:pt x="10"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3" name="Freeform 2389"/>
              <p:cNvSpPr>
                <a:spLocks/>
              </p:cNvSpPr>
              <p:nvPr/>
            </p:nvSpPr>
            <p:spPr bwMode="auto">
              <a:xfrm>
                <a:off x="2551" y="1763"/>
                <a:ext cx="42" cy="48"/>
              </a:xfrm>
              <a:custGeom>
                <a:avLst/>
                <a:gdLst>
                  <a:gd name="T0" fmla="*/ 16 w 31"/>
                  <a:gd name="T1" fmla="*/ 35 h 35"/>
                  <a:gd name="T2" fmla="*/ 15 w 31"/>
                  <a:gd name="T3" fmla="*/ 35 h 35"/>
                  <a:gd name="T4" fmla="*/ 10 w 31"/>
                  <a:gd name="T5" fmla="*/ 30 h 35"/>
                  <a:gd name="T6" fmla="*/ 4 w 31"/>
                  <a:gd name="T7" fmla="*/ 18 h 35"/>
                  <a:gd name="T8" fmla="*/ 1 w 31"/>
                  <a:gd name="T9" fmla="*/ 2 h 35"/>
                  <a:gd name="T10" fmla="*/ 2 w 31"/>
                  <a:gd name="T11" fmla="*/ 1 h 35"/>
                  <a:gd name="T12" fmla="*/ 6 w 31"/>
                  <a:gd name="T13" fmla="*/ 0 h 35"/>
                  <a:gd name="T14" fmla="*/ 19 w 31"/>
                  <a:gd name="T15" fmla="*/ 6 h 35"/>
                  <a:gd name="T16" fmla="*/ 30 w 31"/>
                  <a:gd name="T17" fmla="*/ 21 h 35"/>
                  <a:gd name="T18" fmla="*/ 26 w 31"/>
                  <a:gd name="T19" fmla="*/ 31 h 35"/>
                  <a:gd name="T20" fmla="*/ 16 w 3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5">
                    <a:moveTo>
                      <a:pt x="16" y="35"/>
                    </a:moveTo>
                    <a:cubicBezTo>
                      <a:pt x="16" y="35"/>
                      <a:pt x="16" y="35"/>
                      <a:pt x="15" y="35"/>
                    </a:cubicBezTo>
                    <a:cubicBezTo>
                      <a:pt x="13" y="34"/>
                      <a:pt x="12" y="33"/>
                      <a:pt x="10" y="30"/>
                    </a:cubicBezTo>
                    <a:cubicBezTo>
                      <a:pt x="4" y="18"/>
                      <a:pt x="4" y="18"/>
                      <a:pt x="4" y="18"/>
                    </a:cubicBezTo>
                    <a:cubicBezTo>
                      <a:pt x="1" y="10"/>
                      <a:pt x="0" y="4"/>
                      <a:pt x="1" y="2"/>
                    </a:cubicBezTo>
                    <a:cubicBezTo>
                      <a:pt x="1" y="1"/>
                      <a:pt x="2" y="1"/>
                      <a:pt x="2" y="1"/>
                    </a:cubicBezTo>
                    <a:cubicBezTo>
                      <a:pt x="3" y="0"/>
                      <a:pt x="5" y="0"/>
                      <a:pt x="6" y="0"/>
                    </a:cubicBezTo>
                    <a:cubicBezTo>
                      <a:pt x="10" y="0"/>
                      <a:pt x="14" y="2"/>
                      <a:pt x="19" y="6"/>
                    </a:cubicBezTo>
                    <a:cubicBezTo>
                      <a:pt x="26" y="11"/>
                      <a:pt x="30" y="17"/>
                      <a:pt x="30" y="21"/>
                    </a:cubicBezTo>
                    <a:cubicBezTo>
                      <a:pt x="31" y="25"/>
                      <a:pt x="29" y="28"/>
                      <a:pt x="26" y="31"/>
                    </a:cubicBezTo>
                    <a:cubicBezTo>
                      <a:pt x="23" y="34"/>
                      <a:pt x="20" y="35"/>
                      <a:pt x="16"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4" name="Freeform 2390"/>
              <p:cNvSpPr>
                <a:spLocks noEditPoints="1"/>
              </p:cNvSpPr>
              <p:nvPr/>
            </p:nvSpPr>
            <p:spPr bwMode="auto">
              <a:xfrm>
                <a:off x="2548" y="1761"/>
                <a:ext cx="45" cy="51"/>
              </a:xfrm>
              <a:custGeom>
                <a:avLst/>
                <a:gdLst>
                  <a:gd name="T0" fmla="*/ 8 w 33"/>
                  <a:gd name="T1" fmla="*/ 0 h 37"/>
                  <a:gd name="T2" fmla="*/ 22 w 33"/>
                  <a:gd name="T3" fmla="*/ 6 h 37"/>
                  <a:gd name="T4" fmla="*/ 33 w 33"/>
                  <a:gd name="T5" fmla="*/ 22 h 37"/>
                  <a:gd name="T6" fmla="*/ 28 w 33"/>
                  <a:gd name="T7" fmla="*/ 33 h 37"/>
                  <a:gd name="T8" fmla="*/ 18 w 33"/>
                  <a:gd name="T9" fmla="*/ 37 h 37"/>
                  <a:gd name="T10" fmla="*/ 17 w 33"/>
                  <a:gd name="T11" fmla="*/ 37 h 37"/>
                  <a:gd name="T12" fmla="*/ 11 w 33"/>
                  <a:gd name="T13" fmla="*/ 31 h 37"/>
                  <a:gd name="T14" fmla="*/ 6 w 33"/>
                  <a:gd name="T15" fmla="*/ 20 h 37"/>
                  <a:gd name="T16" fmla="*/ 4 w 33"/>
                  <a:gd name="T17" fmla="*/ 1 h 37"/>
                  <a:gd name="T18" fmla="*/ 8 w 33"/>
                  <a:gd name="T19" fmla="*/ 0 h 37"/>
                  <a:gd name="T20" fmla="*/ 8 w 33"/>
                  <a:gd name="T21" fmla="*/ 1 h 37"/>
                  <a:gd name="T22" fmla="*/ 5 w 33"/>
                  <a:gd name="T23" fmla="*/ 2 h 37"/>
                  <a:gd name="T24" fmla="*/ 3 w 33"/>
                  <a:gd name="T25" fmla="*/ 3 h 37"/>
                  <a:gd name="T26" fmla="*/ 7 w 33"/>
                  <a:gd name="T27" fmla="*/ 19 h 37"/>
                  <a:gd name="T28" fmla="*/ 12 w 33"/>
                  <a:gd name="T29" fmla="*/ 31 h 37"/>
                  <a:gd name="T30" fmla="*/ 17 w 33"/>
                  <a:gd name="T31" fmla="*/ 35 h 37"/>
                  <a:gd name="T32" fmla="*/ 18 w 33"/>
                  <a:gd name="T33" fmla="*/ 36 h 37"/>
                  <a:gd name="T34" fmla="*/ 27 w 33"/>
                  <a:gd name="T35" fmla="*/ 32 h 37"/>
                  <a:gd name="T36" fmla="*/ 31 w 33"/>
                  <a:gd name="T37" fmla="*/ 23 h 37"/>
                  <a:gd name="T38" fmla="*/ 21 w 33"/>
                  <a:gd name="T39" fmla="*/ 7 h 37"/>
                  <a:gd name="T40" fmla="*/ 8 w 33"/>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7">
                    <a:moveTo>
                      <a:pt x="8" y="0"/>
                    </a:moveTo>
                    <a:cubicBezTo>
                      <a:pt x="12" y="0"/>
                      <a:pt x="16" y="2"/>
                      <a:pt x="22" y="6"/>
                    </a:cubicBezTo>
                    <a:cubicBezTo>
                      <a:pt x="29" y="12"/>
                      <a:pt x="32" y="17"/>
                      <a:pt x="33" y="22"/>
                    </a:cubicBezTo>
                    <a:cubicBezTo>
                      <a:pt x="33" y="26"/>
                      <a:pt x="32" y="30"/>
                      <a:pt x="28" y="33"/>
                    </a:cubicBezTo>
                    <a:cubicBezTo>
                      <a:pt x="25" y="35"/>
                      <a:pt x="22" y="37"/>
                      <a:pt x="18" y="37"/>
                    </a:cubicBezTo>
                    <a:cubicBezTo>
                      <a:pt x="18" y="37"/>
                      <a:pt x="17" y="37"/>
                      <a:pt x="17" y="37"/>
                    </a:cubicBezTo>
                    <a:cubicBezTo>
                      <a:pt x="16" y="36"/>
                      <a:pt x="14" y="35"/>
                      <a:pt x="11" y="31"/>
                    </a:cubicBezTo>
                    <a:cubicBezTo>
                      <a:pt x="6" y="20"/>
                      <a:pt x="6" y="20"/>
                      <a:pt x="6" y="20"/>
                    </a:cubicBezTo>
                    <a:cubicBezTo>
                      <a:pt x="1" y="8"/>
                      <a:pt x="0" y="2"/>
                      <a:pt x="4" y="1"/>
                    </a:cubicBezTo>
                    <a:cubicBezTo>
                      <a:pt x="5" y="0"/>
                      <a:pt x="6" y="0"/>
                      <a:pt x="8" y="0"/>
                    </a:cubicBezTo>
                    <a:moveTo>
                      <a:pt x="8" y="1"/>
                    </a:moveTo>
                    <a:cubicBezTo>
                      <a:pt x="7" y="1"/>
                      <a:pt x="6" y="2"/>
                      <a:pt x="5" y="2"/>
                    </a:cubicBezTo>
                    <a:cubicBezTo>
                      <a:pt x="4" y="2"/>
                      <a:pt x="4" y="3"/>
                      <a:pt x="3" y="3"/>
                    </a:cubicBezTo>
                    <a:cubicBezTo>
                      <a:pt x="3" y="5"/>
                      <a:pt x="3" y="9"/>
                      <a:pt x="7" y="19"/>
                    </a:cubicBezTo>
                    <a:cubicBezTo>
                      <a:pt x="12" y="31"/>
                      <a:pt x="12" y="31"/>
                      <a:pt x="12" y="31"/>
                    </a:cubicBezTo>
                    <a:cubicBezTo>
                      <a:pt x="14" y="33"/>
                      <a:pt x="16" y="35"/>
                      <a:pt x="17" y="35"/>
                    </a:cubicBezTo>
                    <a:cubicBezTo>
                      <a:pt x="18" y="36"/>
                      <a:pt x="18" y="36"/>
                      <a:pt x="18" y="36"/>
                    </a:cubicBezTo>
                    <a:cubicBezTo>
                      <a:pt x="21" y="36"/>
                      <a:pt x="24" y="34"/>
                      <a:pt x="27" y="32"/>
                    </a:cubicBezTo>
                    <a:cubicBezTo>
                      <a:pt x="31" y="29"/>
                      <a:pt x="32" y="26"/>
                      <a:pt x="31" y="23"/>
                    </a:cubicBezTo>
                    <a:cubicBezTo>
                      <a:pt x="31" y="18"/>
                      <a:pt x="28" y="13"/>
                      <a:pt x="21" y="7"/>
                    </a:cubicBezTo>
                    <a:cubicBezTo>
                      <a:pt x="16" y="3"/>
                      <a:pt x="11" y="1"/>
                      <a:pt x="8"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5" name="Freeform 2391"/>
              <p:cNvSpPr>
                <a:spLocks/>
              </p:cNvSpPr>
              <p:nvPr/>
            </p:nvSpPr>
            <p:spPr bwMode="auto">
              <a:xfrm>
                <a:off x="2571" y="1870"/>
                <a:ext cx="38" cy="33"/>
              </a:xfrm>
              <a:custGeom>
                <a:avLst/>
                <a:gdLst>
                  <a:gd name="T0" fmla="*/ 24 w 27"/>
                  <a:gd name="T1" fmla="*/ 24 h 24"/>
                  <a:gd name="T2" fmla="*/ 22 w 27"/>
                  <a:gd name="T3" fmla="*/ 24 h 24"/>
                  <a:gd name="T4" fmla="*/ 9 w 27"/>
                  <a:gd name="T5" fmla="*/ 18 h 24"/>
                  <a:gd name="T6" fmla="*/ 5 w 27"/>
                  <a:gd name="T7" fmla="*/ 9 h 24"/>
                  <a:gd name="T8" fmla="*/ 1 w 27"/>
                  <a:gd name="T9" fmla="*/ 3 h 24"/>
                  <a:gd name="T10" fmla="*/ 1 w 27"/>
                  <a:gd name="T11" fmla="*/ 0 h 24"/>
                  <a:gd name="T12" fmla="*/ 10 w 27"/>
                  <a:gd name="T13" fmla="*/ 0 h 24"/>
                  <a:gd name="T14" fmla="*/ 17 w 27"/>
                  <a:gd name="T15" fmla="*/ 4 h 24"/>
                  <a:gd name="T16" fmla="*/ 22 w 27"/>
                  <a:gd name="T17" fmla="*/ 5 h 24"/>
                  <a:gd name="T18" fmla="*/ 25 w 27"/>
                  <a:gd name="T19" fmla="*/ 10 h 24"/>
                  <a:gd name="T20" fmla="*/ 26 w 27"/>
                  <a:gd name="T21" fmla="*/ 17 h 24"/>
                  <a:gd name="T22" fmla="*/ 25 w 27"/>
                  <a:gd name="T23" fmla="*/ 24 h 24"/>
                  <a:gd name="T24" fmla="*/ 24 w 27"/>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24" y="24"/>
                    </a:moveTo>
                    <a:cubicBezTo>
                      <a:pt x="24" y="24"/>
                      <a:pt x="23" y="24"/>
                      <a:pt x="22" y="24"/>
                    </a:cubicBezTo>
                    <a:cubicBezTo>
                      <a:pt x="15" y="21"/>
                      <a:pt x="10" y="19"/>
                      <a:pt x="9" y="18"/>
                    </a:cubicBezTo>
                    <a:cubicBezTo>
                      <a:pt x="5" y="9"/>
                      <a:pt x="5" y="9"/>
                      <a:pt x="5" y="9"/>
                    </a:cubicBezTo>
                    <a:cubicBezTo>
                      <a:pt x="1" y="3"/>
                      <a:pt x="1" y="3"/>
                      <a:pt x="1" y="3"/>
                    </a:cubicBezTo>
                    <a:cubicBezTo>
                      <a:pt x="0" y="1"/>
                      <a:pt x="0" y="1"/>
                      <a:pt x="1" y="0"/>
                    </a:cubicBezTo>
                    <a:cubicBezTo>
                      <a:pt x="10" y="0"/>
                      <a:pt x="10" y="0"/>
                      <a:pt x="10" y="0"/>
                    </a:cubicBezTo>
                    <a:cubicBezTo>
                      <a:pt x="17" y="4"/>
                      <a:pt x="17" y="4"/>
                      <a:pt x="17" y="4"/>
                    </a:cubicBezTo>
                    <a:cubicBezTo>
                      <a:pt x="22" y="5"/>
                      <a:pt x="22" y="5"/>
                      <a:pt x="22" y="5"/>
                    </a:cubicBezTo>
                    <a:cubicBezTo>
                      <a:pt x="25" y="10"/>
                      <a:pt x="25" y="10"/>
                      <a:pt x="25" y="10"/>
                    </a:cubicBezTo>
                    <a:cubicBezTo>
                      <a:pt x="26" y="17"/>
                      <a:pt x="26" y="17"/>
                      <a:pt x="26" y="17"/>
                    </a:cubicBezTo>
                    <a:cubicBezTo>
                      <a:pt x="27" y="20"/>
                      <a:pt x="26" y="23"/>
                      <a:pt x="25" y="24"/>
                    </a:cubicBezTo>
                    <a:cubicBezTo>
                      <a:pt x="25" y="24"/>
                      <a:pt x="25" y="24"/>
                      <a:pt x="24"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6" name="Freeform 2392"/>
              <p:cNvSpPr>
                <a:spLocks noEditPoints="1"/>
              </p:cNvSpPr>
              <p:nvPr/>
            </p:nvSpPr>
            <p:spPr bwMode="auto">
              <a:xfrm>
                <a:off x="2570" y="1869"/>
                <a:ext cx="39" cy="36"/>
              </a:xfrm>
              <a:custGeom>
                <a:avLst/>
                <a:gdLst>
                  <a:gd name="T0" fmla="*/ 11 w 28"/>
                  <a:gd name="T1" fmla="*/ 0 h 26"/>
                  <a:gd name="T2" fmla="*/ 18 w 28"/>
                  <a:gd name="T3" fmla="*/ 4 h 26"/>
                  <a:gd name="T4" fmla="*/ 24 w 28"/>
                  <a:gd name="T5" fmla="*/ 6 h 26"/>
                  <a:gd name="T6" fmla="*/ 26 w 28"/>
                  <a:gd name="T7" fmla="*/ 10 h 26"/>
                  <a:gd name="T8" fmla="*/ 28 w 28"/>
                  <a:gd name="T9" fmla="*/ 18 h 26"/>
                  <a:gd name="T10" fmla="*/ 25 w 28"/>
                  <a:gd name="T11" fmla="*/ 26 h 26"/>
                  <a:gd name="T12" fmla="*/ 23 w 28"/>
                  <a:gd name="T13" fmla="*/ 25 h 26"/>
                  <a:gd name="T14" fmla="*/ 9 w 28"/>
                  <a:gd name="T15" fmla="*/ 19 h 26"/>
                  <a:gd name="T16" fmla="*/ 5 w 28"/>
                  <a:gd name="T17" fmla="*/ 10 h 26"/>
                  <a:gd name="T18" fmla="*/ 1 w 28"/>
                  <a:gd name="T19" fmla="*/ 5 h 26"/>
                  <a:gd name="T20" fmla="*/ 2 w 28"/>
                  <a:gd name="T21" fmla="*/ 0 h 26"/>
                  <a:gd name="T22" fmla="*/ 11 w 28"/>
                  <a:gd name="T23" fmla="*/ 0 h 26"/>
                  <a:gd name="T24" fmla="*/ 10 w 28"/>
                  <a:gd name="T25" fmla="*/ 1 h 26"/>
                  <a:gd name="T26" fmla="*/ 3 w 28"/>
                  <a:gd name="T27" fmla="*/ 2 h 26"/>
                  <a:gd name="T28" fmla="*/ 3 w 28"/>
                  <a:gd name="T29" fmla="*/ 4 h 26"/>
                  <a:gd name="T30" fmla="*/ 6 w 28"/>
                  <a:gd name="T31" fmla="*/ 9 h 26"/>
                  <a:gd name="T32" fmla="*/ 6 w 28"/>
                  <a:gd name="T33" fmla="*/ 9 h 26"/>
                  <a:gd name="T34" fmla="*/ 6 w 28"/>
                  <a:gd name="T35" fmla="*/ 9 h 26"/>
                  <a:gd name="T36" fmla="*/ 11 w 28"/>
                  <a:gd name="T37" fmla="*/ 19 h 26"/>
                  <a:gd name="T38" fmla="*/ 24 w 28"/>
                  <a:gd name="T39" fmla="*/ 24 h 26"/>
                  <a:gd name="T40" fmla="*/ 25 w 28"/>
                  <a:gd name="T41" fmla="*/ 24 h 26"/>
                  <a:gd name="T42" fmla="*/ 26 w 28"/>
                  <a:gd name="T43" fmla="*/ 24 h 26"/>
                  <a:gd name="T44" fmla="*/ 27 w 28"/>
                  <a:gd name="T45" fmla="*/ 18 h 26"/>
                  <a:gd name="T46" fmla="*/ 25 w 28"/>
                  <a:gd name="T47" fmla="*/ 11 h 26"/>
                  <a:gd name="T48" fmla="*/ 23 w 28"/>
                  <a:gd name="T49" fmla="*/ 7 h 26"/>
                  <a:gd name="T50" fmla="*/ 18 w 28"/>
                  <a:gd name="T51" fmla="*/ 6 h 26"/>
                  <a:gd name="T52" fmla="*/ 18 w 28"/>
                  <a:gd name="T53" fmla="*/ 6 h 26"/>
                  <a:gd name="T54" fmla="*/ 18 w 28"/>
                  <a:gd name="T55" fmla="*/ 6 h 26"/>
                  <a:gd name="T56" fmla="*/ 10 w 28"/>
                  <a:gd name="T5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6">
                    <a:moveTo>
                      <a:pt x="11" y="0"/>
                    </a:moveTo>
                    <a:cubicBezTo>
                      <a:pt x="18" y="4"/>
                      <a:pt x="18" y="4"/>
                      <a:pt x="18" y="4"/>
                    </a:cubicBezTo>
                    <a:cubicBezTo>
                      <a:pt x="24" y="6"/>
                      <a:pt x="24" y="6"/>
                      <a:pt x="24" y="6"/>
                    </a:cubicBezTo>
                    <a:cubicBezTo>
                      <a:pt x="26" y="10"/>
                      <a:pt x="26" y="10"/>
                      <a:pt x="26" y="10"/>
                    </a:cubicBezTo>
                    <a:cubicBezTo>
                      <a:pt x="28" y="18"/>
                      <a:pt x="28" y="18"/>
                      <a:pt x="28" y="18"/>
                    </a:cubicBezTo>
                    <a:cubicBezTo>
                      <a:pt x="28" y="23"/>
                      <a:pt x="28" y="26"/>
                      <a:pt x="25" y="26"/>
                    </a:cubicBezTo>
                    <a:cubicBezTo>
                      <a:pt x="25" y="26"/>
                      <a:pt x="24" y="26"/>
                      <a:pt x="23" y="25"/>
                    </a:cubicBezTo>
                    <a:cubicBezTo>
                      <a:pt x="14" y="22"/>
                      <a:pt x="10" y="20"/>
                      <a:pt x="9" y="19"/>
                    </a:cubicBezTo>
                    <a:cubicBezTo>
                      <a:pt x="5" y="10"/>
                      <a:pt x="5" y="10"/>
                      <a:pt x="5" y="10"/>
                    </a:cubicBezTo>
                    <a:cubicBezTo>
                      <a:pt x="1" y="5"/>
                      <a:pt x="1" y="5"/>
                      <a:pt x="1" y="5"/>
                    </a:cubicBezTo>
                    <a:cubicBezTo>
                      <a:pt x="0" y="3"/>
                      <a:pt x="0" y="1"/>
                      <a:pt x="2" y="0"/>
                    </a:cubicBezTo>
                    <a:cubicBezTo>
                      <a:pt x="11" y="0"/>
                      <a:pt x="11" y="0"/>
                      <a:pt x="11" y="0"/>
                    </a:cubicBezTo>
                    <a:moveTo>
                      <a:pt x="10" y="1"/>
                    </a:moveTo>
                    <a:cubicBezTo>
                      <a:pt x="3" y="2"/>
                      <a:pt x="3" y="2"/>
                      <a:pt x="3" y="2"/>
                    </a:cubicBezTo>
                    <a:cubicBezTo>
                      <a:pt x="2" y="2"/>
                      <a:pt x="2" y="3"/>
                      <a:pt x="3" y="4"/>
                    </a:cubicBezTo>
                    <a:cubicBezTo>
                      <a:pt x="6" y="9"/>
                      <a:pt x="6" y="9"/>
                      <a:pt x="6" y="9"/>
                    </a:cubicBezTo>
                    <a:cubicBezTo>
                      <a:pt x="6" y="9"/>
                      <a:pt x="6" y="9"/>
                      <a:pt x="6" y="9"/>
                    </a:cubicBezTo>
                    <a:cubicBezTo>
                      <a:pt x="6" y="9"/>
                      <a:pt x="6" y="9"/>
                      <a:pt x="6" y="9"/>
                    </a:cubicBezTo>
                    <a:cubicBezTo>
                      <a:pt x="11" y="19"/>
                      <a:pt x="11" y="19"/>
                      <a:pt x="11" y="19"/>
                    </a:cubicBezTo>
                    <a:cubicBezTo>
                      <a:pt x="12" y="19"/>
                      <a:pt x="17" y="21"/>
                      <a:pt x="24" y="24"/>
                    </a:cubicBezTo>
                    <a:cubicBezTo>
                      <a:pt x="25" y="24"/>
                      <a:pt x="25" y="24"/>
                      <a:pt x="25" y="24"/>
                    </a:cubicBezTo>
                    <a:cubicBezTo>
                      <a:pt x="26" y="24"/>
                      <a:pt x="26" y="24"/>
                      <a:pt x="26" y="24"/>
                    </a:cubicBezTo>
                    <a:cubicBezTo>
                      <a:pt x="26" y="24"/>
                      <a:pt x="27" y="22"/>
                      <a:pt x="27" y="18"/>
                    </a:cubicBezTo>
                    <a:cubicBezTo>
                      <a:pt x="25" y="11"/>
                      <a:pt x="25" y="11"/>
                      <a:pt x="25" y="11"/>
                    </a:cubicBezTo>
                    <a:cubicBezTo>
                      <a:pt x="23" y="7"/>
                      <a:pt x="23" y="7"/>
                      <a:pt x="23" y="7"/>
                    </a:cubicBezTo>
                    <a:cubicBezTo>
                      <a:pt x="18" y="6"/>
                      <a:pt x="18" y="6"/>
                      <a:pt x="18" y="6"/>
                    </a:cubicBezTo>
                    <a:cubicBezTo>
                      <a:pt x="18" y="6"/>
                      <a:pt x="18" y="6"/>
                      <a:pt x="18" y="6"/>
                    </a:cubicBezTo>
                    <a:cubicBezTo>
                      <a:pt x="18" y="6"/>
                      <a:pt x="18" y="6"/>
                      <a:pt x="18" y="6"/>
                    </a:cubicBezTo>
                    <a:cubicBezTo>
                      <a:pt x="10" y="1"/>
                      <a:pt x="10" y="1"/>
                      <a:pt x="10"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7" name="Freeform 2393"/>
              <p:cNvSpPr>
                <a:spLocks/>
              </p:cNvSpPr>
              <p:nvPr/>
            </p:nvSpPr>
            <p:spPr bwMode="auto">
              <a:xfrm>
                <a:off x="2501" y="1891"/>
                <a:ext cx="59" cy="78"/>
              </a:xfrm>
              <a:custGeom>
                <a:avLst/>
                <a:gdLst>
                  <a:gd name="T0" fmla="*/ 22 w 43"/>
                  <a:gd name="T1" fmla="*/ 57 h 57"/>
                  <a:gd name="T2" fmla="*/ 18 w 43"/>
                  <a:gd name="T3" fmla="*/ 55 h 57"/>
                  <a:gd name="T4" fmla="*/ 19 w 43"/>
                  <a:gd name="T5" fmla="*/ 48 h 57"/>
                  <a:gd name="T6" fmla="*/ 23 w 43"/>
                  <a:gd name="T7" fmla="*/ 39 h 57"/>
                  <a:gd name="T8" fmla="*/ 23 w 43"/>
                  <a:gd name="T9" fmla="*/ 34 h 57"/>
                  <a:gd name="T10" fmla="*/ 19 w 43"/>
                  <a:gd name="T11" fmla="*/ 32 h 57"/>
                  <a:gd name="T12" fmla="*/ 11 w 43"/>
                  <a:gd name="T13" fmla="*/ 35 h 57"/>
                  <a:gd name="T14" fmla="*/ 10 w 43"/>
                  <a:gd name="T15" fmla="*/ 35 h 57"/>
                  <a:gd name="T16" fmla="*/ 5 w 43"/>
                  <a:gd name="T17" fmla="*/ 36 h 57"/>
                  <a:gd name="T18" fmla="*/ 0 w 43"/>
                  <a:gd name="T19" fmla="*/ 35 h 57"/>
                  <a:gd name="T20" fmla="*/ 1 w 43"/>
                  <a:gd name="T21" fmla="*/ 31 h 57"/>
                  <a:gd name="T22" fmla="*/ 6 w 43"/>
                  <a:gd name="T23" fmla="*/ 23 h 57"/>
                  <a:gd name="T24" fmla="*/ 8 w 43"/>
                  <a:gd name="T25" fmla="*/ 18 h 57"/>
                  <a:gd name="T26" fmla="*/ 6 w 43"/>
                  <a:gd name="T27" fmla="*/ 7 h 57"/>
                  <a:gd name="T28" fmla="*/ 7 w 43"/>
                  <a:gd name="T29" fmla="*/ 4 h 57"/>
                  <a:gd name="T30" fmla="*/ 12 w 43"/>
                  <a:gd name="T31" fmla="*/ 10 h 57"/>
                  <a:gd name="T32" fmla="*/ 18 w 43"/>
                  <a:gd name="T33" fmla="*/ 20 h 57"/>
                  <a:gd name="T34" fmla="*/ 22 w 43"/>
                  <a:gd name="T35" fmla="*/ 23 h 57"/>
                  <a:gd name="T36" fmla="*/ 23 w 43"/>
                  <a:gd name="T37" fmla="*/ 23 h 57"/>
                  <a:gd name="T38" fmla="*/ 24 w 43"/>
                  <a:gd name="T39" fmla="*/ 22 h 57"/>
                  <a:gd name="T40" fmla="*/ 23 w 43"/>
                  <a:gd name="T41" fmla="*/ 16 h 57"/>
                  <a:gd name="T42" fmla="*/ 17 w 43"/>
                  <a:gd name="T43" fmla="*/ 5 h 57"/>
                  <a:gd name="T44" fmla="*/ 18 w 43"/>
                  <a:gd name="T45" fmla="*/ 1 h 57"/>
                  <a:gd name="T46" fmla="*/ 21 w 43"/>
                  <a:gd name="T47" fmla="*/ 0 h 57"/>
                  <a:gd name="T48" fmla="*/ 28 w 43"/>
                  <a:gd name="T49" fmla="*/ 7 h 57"/>
                  <a:gd name="T50" fmla="*/ 31 w 43"/>
                  <a:gd name="T51" fmla="*/ 8 h 57"/>
                  <a:gd name="T52" fmla="*/ 34 w 43"/>
                  <a:gd name="T53" fmla="*/ 2 h 57"/>
                  <a:gd name="T54" fmla="*/ 35 w 43"/>
                  <a:gd name="T55" fmla="*/ 0 h 57"/>
                  <a:gd name="T56" fmla="*/ 36 w 43"/>
                  <a:gd name="T57" fmla="*/ 1 h 57"/>
                  <a:gd name="T58" fmla="*/ 39 w 43"/>
                  <a:gd name="T59" fmla="*/ 7 h 57"/>
                  <a:gd name="T60" fmla="*/ 40 w 43"/>
                  <a:gd name="T61" fmla="*/ 10 h 57"/>
                  <a:gd name="T62" fmla="*/ 43 w 43"/>
                  <a:gd name="T63" fmla="*/ 23 h 57"/>
                  <a:gd name="T64" fmla="*/ 42 w 43"/>
                  <a:gd name="T65" fmla="*/ 34 h 57"/>
                  <a:gd name="T66" fmla="*/ 39 w 43"/>
                  <a:gd name="T67" fmla="*/ 41 h 57"/>
                  <a:gd name="T68" fmla="*/ 40 w 43"/>
                  <a:gd name="T69" fmla="*/ 50 h 57"/>
                  <a:gd name="T70" fmla="*/ 40 w 43"/>
                  <a:gd name="T71" fmla="*/ 55 h 57"/>
                  <a:gd name="T72" fmla="*/ 22 w 43"/>
                  <a:gd name="T7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57">
                    <a:moveTo>
                      <a:pt x="22" y="57"/>
                    </a:moveTo>
                    <a:cubicBezTo>
                      <a:pt x="20" y="57"/>
                      <a:pt x="19" y="56"/>
                      <a:pt x="18" y="55"/>
                    </a:cubicBezTo>
                    <a:cubicBezTo>
                      <a:pt x="17" y="53"/>
                      <a:pt x="17" y="51"/>
                      <a:pt x="19" y="48"/>
                    </a:cubicBezTo>
                    <a:cubicBezTo>
                      <a:pt x="23" y="39"/>
                      <a:pt x="23" y="39"/>
                      <a:pt x="23" y="39"/>
                    </a:cubicBezTo>
                    <a:cubicBezTo>
                      <a:pt x="24" y="37"/>
                      <a:pt x="23" y="35"/>
                      <a:pt x="23" y="34"/>
                    </a:cubicBezTo>
                    <a:cubicBezTo>
                      <a:pt x="22" y="33"/>
                      <a:pt x="21" y="32"/>
                      <a:pt x="19" y="32"/>
                    </a:cubicBezTo>
                    <a:cubicBezTo>
                      <a:pt x="11" y="35"/>
                      <a:pt x="11" y="35"/>
                      <a:pt x="11" y="35"/>
                    </a:cubicBezTo>
                    <a:cubicBezTo>
                      <a:pt x="10" y="35"/>
                      <a:pt x="10" y="35"/>
                      <a:pt x="10" y="35"/>
                    </a:cubicBezTo>
                    <a:cubicBezTo>
                      <a:pt x="8" y="36"/>
                      <a:pt x="6" y="36"/>
                      <a:pt x="5" y="36"/>
                    </a:cubicBezTo>
                    <a:cubicBezTo>
                      <a:pt x="2" y="36"/>
                      <a:pt x="1" y="36"/>
                      <a:pt x="0" y="35"/>
                    </a:cubicBezTo>
                    <a:cubicBezTo>
                      <a:pt x="0" y="34"/>
                      <a:pt x="0" y="32"/>
                      <a:pt x="1" y="31"/>
                    </a:cubicBezTo>
                    <a:cubicBezTo>
                      <a:pt x="6" y="23"/>
                      <a:pt x="6" y="23"/>
                      <a:pt x="6" y="23"/>
                    </a:cubicBezTo>
                    <a:cubicBezTo>
                      <a:pt x="7" y="21"/>
                      <a:pt x="8" y="19"/>
                      <a:pt x="8" y="18"/>
                    </a:cubicBezTo>
                    <a:cubicBezTo>
                      <a:pt x="6" y="7"/>
                      <a:pt x="6" y="7"/>
                      <a:pt x="6" y="7"/>
                    </a:cubicBezTo>
                    <a:cubicBezTo>
                      <a:pt x="6" y="5"/>
                      <a:pt x="6" y="5"/>
                      <a:pt x="7" y="4"/>
                    </a:cubicBezTo>
                    <a:cubicBezTo>
                      <a:pt x="8" y="4"/>
                      <a:pt x="10" y="6"/>
                      <a:pt x="12" y="10"/>
                    </a:cubicBezTo>
                    <a:cubicBezTo>
                      <a:pt x="18" y="20"/>
                      <a:pt x="18" y="20"/>
                      <a:pt x="18" y="20"/>
                    </a:cubicBezTo>
                    <a:cubicBezTo>
                      <a:pt x="20" y="22"/>
                      <a:pt x="21" y="23"/>
                      <a:pt x="22" y="23"/>
                    </a:cubicBezTo>
                    <a:cubicBezTo>
                      <a:pt x="22" y="23"/>
                      <a:pt x="22" y="23"/>
                      <a:pt x="23" y="23"/>
                    </a:cubicBezTo>
                    <a:cubicBezTo>
                      <a:pt x="23" y="23"/>
                      <a:pt x="24" y="22"/>
                      <a:pt x="24" y="22"/>
                    </a:cubicBezTo>
                    <a:cubicBezTo>
                      <a:pt x="24" y="21"/>
                      <a:pt x="24" y="19"/>
                      <a:pt x="23" y="16"/>
                    </a:cubicBezTo>
                    <a:cubicBezTo>
                      <a:pt x="17" y="5"/>
                      <a:pt x="17" y="5"/>
                      <a:pt x="17" y="5"/>
                    </a:cubicBezTo>
                    <a:cubicBezTo>
                      <a:pt x="16" y="3"/>
                      <a:pt x="16" y="2"/>
                      <a:pt x="18" y="1"/>
                    </a:cubicBezTo>
                    <a:cubicBezTo>
                      <a:pt x="21" y="0"/>
                      <a:pt x="21" y="0"/>
                      <a:pt x="21" y="0"/>
                    </a:cubicBezTo>
                    <a:cubicBezTo>
                      <a:pt x="28" y="7"/>
                      <a:pt x="28" y="7"/>
                      <a:pt x="28" y="7"/>
                    </a:cubicBezTo>
                    <a:cubicBezTo>
                      <a:pt x="29" y="8"/>
                      <a:pt x="30" y="8"/>
                      <a:pt x="31" y="8"/>
                    </a:cubicBezTo>
                    <a:cubicBezTo>
                      <a:pt x="34" y="8"/>
                      <a:pt x="34" y="4"/>
                      <a:pt x="34" y="2"/>
                    </a:cubicBezTo>
                    <a:cubicBezTo>
                      <a:pt x="34" y="1"/>
                      <a:pt x="35" y="0"/>
                      <a:pt x="35" y="0"/>
                    </a:cubicBezTo>
                    <a:cubicBezTo>
                      <a:pt x="35" y="0"/>
                      <a:pt x="35" y="0"/>
                      <a:pt x="36" y="1"/>
                    </a:cubicBezTo>
                    <a:cubicBezTo>
                      <a:pt x="37" y="2"/>
                      <a:pt x="38" y="4"/>
                      <a:pt x="39" y="7"/>
                    </a:cubicBezTo>
                    <a:cubicBezTo>
                      <a:pt x="39" y="8"/>
                      <a:pt x="40" y="9"/>
                      <a:pt x="40" y="10"/>
                    </a:cubicBezTo>
                    <a:cubicBezTo>
                      <a:pt x="42" y="14"/>
                      <a:pt x="43" y="18"/>
                      <a:pt x="43" y="23"/>
                    </a:cubicBezTo>
                    <a:cubicBezTo>
                      <a:pt x="43" y="28"/>
                      <a:pt x="43" y="32"/>
                      <a:pt x="42" y="34"/>
                    </a:cubicBezTo>
                    <a:cubicBezTo>
                      <a:pt x="39" y="41"/>
                      <a:pt x="39" y="41"/>
                      <a:pt x="39" y="41"/>
                    </a:cubicBezTo>
                    <a:cubicBezTo>
                      <a:pt x="38" y="43"/>
                      <a:pt x="39" y="46"/>
                      <a:pt x="40" y="50"/>
                    </a:cubicBezTo>
                    <a:cubicBezTo>
                      <a:pt x="41" y="52"/>
                      <a:pt x="41" y="54"/>
                      <a:pt x="40" y="55"/>
                    </a:cubicBezTo>
                    <a:cubicBezTo>
                      <a:pt x="22" y="57"/>
                      <a:pt x="22" y="57"/>
                      <a:pt x="22"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8" name="Freeform 2394"/>
              <p:cNvSpPr>
                <a:spLocks noEditPoints="1"/>
              </p:cNvSpPr>
              <p:nvPr/>
            </p:nvSpPr>
            <p:spPr bwMode="auto">
              <a:xfrm>
                <a:off x="2499" y="1890"/>
                <a:ext cx="63" cy="81"/>
              </a:xfrm>
              <a:custGeom>
                <a:avLst/>
                <a:gdLst>
                  <a:gd name="T0" fmla="*/ 38 w 46"/>
                  <a:gd name="T1" fmla="*/ 1 h 59"/>
                  <a:gd name="T2" fmla="*/ 46 w 46"/>
                  <a:gd name="T3" fmla="*/ 24 h 59"/>
                  <a:gd name="T4" fmla="*/ 42 w 46"/>
                  <a:gd name="T5" fmla="*/ 42 h 59"/>
                  <a:gd name="T6" fmla="*/ 43 w 46"/>
                  <a:gd name="T7" fmla="*/ 57 h 59"/>
                  <a:gd name="T8" fmla="*/ 20 w 46"/>
                  <a:gd name="T9" fmla="*/ 48 h 59"/>
                  <a:gd name="T10" fmla="*/ 21 w 46"/>
                  <a:gd name="T11" fmla="*/ 34 h 59"/>
                  <a:gd name="T12" fmla="*/ 7 w 46"/>
                  <a:gd name="T13" fmla="*/ 38 h 59"/>
                  <a:gd name="T14" fmla="*/ 7 w 46"/>
                  <a:gd name="T15" fmla="*/ 23 h 59"/>
                  <a:gd name="T16" fmla="*/ 7 w 46"/>
                  <a:gd name="T17" fmla="*/ 8 h 59"/>
                  <a:gd name="T18" fmla="*/ 15 w 46"/>
                  <a:gd name="T19" fmla="*/ 10 h 59"/>
                  <a:gd name="T20" fmla="*/ 24 w 46"/>
                  <a:gd name="T21" fmla="*/ 23 h 59"/>
                  <a:gd name="T22" fmla="*/ 24 w 46"/>
                  <a:gd name="T23" fmla="*/ 18 h 59"/>
                  <a:gd name="T24" fmla="*/ 19 w 46"/>
                  <a:gd name="T25" fmla="*/ 1 h 59"/>
                  <a:gd name="T26" fmla="*/ 31 w 46"/>
                  <a:gd name="T27" fmla="*/ 7 h 59"/>
                  <a:gd name="T28" fmla="*/ 36 w 46"/>
                  <a:gd name="T29" fmla="*/ 3 h 59"/>
                  <a:gd name="T30" fmla="*/ 23 w 46"/>
                  <a:gd name="T31" fmla="*/ 2 h 59"/>
                  <a:gd name="T32" fmla="*/ 19 w 46"/>
                  <a:gd name="T33" fmla="*/ 6 h 59"/>
                  <a:gd name="T34" fmla="*/ 26 w 46"/>
                  <a:gd name="T35" fmla="*/ 17 h 59"/>
                  <a:gd name="T36" fmla="*/ 26 w 46"/>
                  <a:gd name="T37" fmla="*/ 23 h 59"/>
                  <a:gd name="T38" fmla="*/ 24 w 46"/>
                  <a:gd name="T39" fmla="*/ 24 h 59"/>
                  <a:gd name="T40" fmla="*/ 19 w 46"/>
                  <a:gd name="T41" fmla="*/ 21 h 59"/>
                  <a:gd name="T42" fmla="*/ 13 w 46"/>
                  <a:gd name="T43" fmla="*/ 11 h 59"/>
                  <a:gd name="T44" fmla="*/ 8 w 46"/>
                  <a:gd name="T45" fmla="*/ 8 h 59"/>
                  <a:gd name="T46" fmla="*/ 10 w 46"/>
                  <a:gd name="T47" fmla="*/ 19 h 59"/>
                  <a:gd name="T48" fmla="*/ 8 w 46"/>
                  <a:gd name="T49" fmla="*/ 24 h 59"/>
                  <a:gd name="T50" fmla="*/ 3 w 46"/>
                  <a:gd name="T51" fmla="*/ 35 h 59"/>
                  <a:gd name="T52" fmla="*/ 12 w 46"/>
                  <a:gd name="T53" fmla="*/ 35 h 59"/>
                  <a:gd name="T54" fmla="*/ 20 w 46"/>
                  <a:gd name="T55" fmla="*/ 32 h 59"/>
                  <a:gd name="T56" fmla="*/ 21 w 46"/>
                  <a:gd name="T57" fmla="*/ 32 h 59"/>
                  <a:gd name="T58" fmla="*/ 25 w 46"/>
                  <a:gd name="T59" fmla="*/ 40 h 59"/>
                  <a:gd name="T60" fmla="*/ 25 w 46"/>
                  <a:gd name="T61" fmla="*/ 41 h 59"/>
                  <a:gd name="T62" fmla="*/ 21 w 46"/>
                  <a:gd name="T63" fmla="*/ 55 h 59"/>
                  <a:gd name="T64" fmla="*/ 42 w 46"/>
                  <a:gd name="T65" fmla="*/ 56 h 59"/>
                  <a:gd name="T66" fmla="*/ 40 w 46"/>
                  <a:gd name="T67" fmla="*/ 42 h 59"/>
                  <a:gd name="T68" fmla="*/ 44 w 46"/>
                  <a:gd name="T69" fmla="*/ 24 h 59"/>
                  <a:gd name="T70" fmla="*/ 40 w 46"/>
                  <a:gd name="T71" fmla="*/ 8 h 59"/>
                  <a:gd name="T72" fmla="*/ 37 w 46"/>
                  <a:gd name="T73" fmla="*/ 2 h 59"/>
                  <a:gd name="T74" fmla="*/ 37 w 46"/>
                  <a:gd name="T75" fmla="*/ 3 h 59"/>
                  <a:gd name="T76" fmla="*/ 33 w 46"/>
                  <a:gd name="T77" fmla="*/ 10 h 59"/>
                  <a:gd name="T78" fmla="*/ 23 w 46"/>
                  <a:gd name="T79"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59">
                    <a:moveTo>
                      <a:pt x="37" y="0"/>
                    </a:moveTo>
                    <a:cubicBezTo>
                      <a:pt x="37" y="0"/>
                      <a:pt x="38" y="1"/>
                      <a:pt x="38" y="1"/>
                    </a:cubicBezTo>
                    <a:cubicBezTo>
                      <a:pt x="40" y="3"/>
                      <a:pt x="41" y="6"/>
                      <a:pt x="43" y="10"/>
                    </a:cubicBezTo>
                    <a:cubicBezTo>
                      <a:pt x="44" y="15"/>
                      <a:pt x="45" y="19"/>
                      <a:pt x="46" y="24"/>
                    </a:cubicBezTo>
                    <a:cubicBezTo>
                      <a:pt x="46" y="29"/>
                      <a:pt x="46" y="33"/>
                      <a:pt x="44" y="35"/>
                    </a:cubicBezTo>
                    <a:cubicBezTo>
                      <a:pt x="42" y="42"/>
                      <a:pt x="42" y="42"/>
                      <a:pt x="42" y="42"/>
                    </a:cubicBezTo>
                    <a:cubicBezTo>
                      <a:pt x="41" y="44"/>
                      <a:pt x="41" y="47"/>
                      <a:pt x="43" y="50"/>
                    </a:cubicBezTo>
                    <a:cubicBezTo>
                      <a:pt x="44" y="54"/>
                      <a:pt x="44" y="56"/>
                      <a:pt x="43" y="57"/>
                    </a:cubicBezTo>
                    <a:cubicBezTo>
                      <a:pt x="24" y="59"/>
                      <a:pt x="24" y="59"/>
                      <a:pt x="24" y="59"/>
                    </a:cubicBezTo>
                    <a:cubicBezTo>
                      <a:pt x="19" y="58"/>
                      <a:pt x="17" y="55"/>
                      <a:pt x="20" y="48"/>
                    </a:cubicBezTo>
                    <a:cubicBezTo>
                      <a:pt x="24" y="40"/>
                      <a:pt x="24" y="40"/>
                      <a:pt x="24" y="40"/>
                    </a:cubicBezTo>
                    <a:cubicBezTo>
                      <a:pt x="25" y="36"/>
                      <a:pt x="24" y="34"/>
                      <a:pt x="21" y="34"/>
                    </a:cubicBezTo>
                    <a:cubicBezTo>
                      <a:pt x="14" y="36"/>
                      <a:pt x="14" y="36"/>
                      <a:pt x="14" y="36"/>
                    </a:cubicBezTo>
                    <a:cubicBezTo>
                      <a:pt x="11" y="37"/>
                      <a:pt x="9" y="38"/>
                      <a:pt x="7" y="38"/>
                    </a:cubicBezTo>
                    <a:cubicBezTo>
                      <a:pt x="2" y="38"/>
                      <a:pt x="0" y="36"/>
                      <a:pt x="2" y="31"/>
                    </a:cubicBezTo>
                    <a:cubicBezTo>
                      <a:pt x="7" y="23"/>
                      <a:pt x="7" y="23"/>
                      <a:pt x="7" y="23"/>
                    </a:cubicBezTo>
                    <a:cubicBezTo>
                      <a:pt x="8" y="22"/>
                      <a:pt x="9" y="21"/>
                      <a:pt x="9" y="19"/>
                    </a:cubicBezTo>
                    <a:cubicBezTo>
                      <a:pt x="7" y="8"/>
                      <a:pt x="7" y="8"/>
                      <a:pt x="7" y="8"/>
                    </a:cubicBezTo>
                    <a:cubicBezTo>
                      <a:pt x="7" y="6"/>
                      <a:pt x="8" y="5"/>
                      <a:pt x="9" y="4"/>
                    </a:cubicBezTo>
                    <a:cubicBezTo>
                      <a:pt x="11" y="4"/>
                      <a:pt x="12" y="6"/>
                      <a:pt x="15" y="10"/>
                    </a:cubicBezTo>
                    <a:cubicBezTo>
                      <a:pt x="20" y="20"/>
                      <a:pt x="20" y="20"/>
                      <a:pt x="20" y="20"/>
                    </a:cubicBezTo>
                    <a:cubicBezTo>
                      <a:pt x="22" y="22"/>
                      <a:pt x="23" y="23"/>
                      <a:pt x="24" y="23"/>
                    </a:cubicBezTo>
                    <a:cubicBezTo>
                      <a:pt x="24" y="23"/>
                      <a:pt x="24" y="23"/>
                      <a:pt x="24" y="23"/>
                    </a:cubicBezTo>
                    <a:cubicBezTo>
                      <a:pt x="26" y="23"/>
                      <a:pt x="26" y="21"/>
                      <a:pt x="24" y="18"/>
                    </a:cubicBezTo>
                    <a:cubicBezTo>
                      <a:pt x="18" y="6"/>
                      <a:pt x="18" y="6"/>
                      <a:pt x="18" y="6"/>
                    </a:cubicBezTo>
                    <a:cubicBezTo>
                      <a:pt x="17" y="4"/>
                      <a:pt x="18" y="2"/>
                      <a:pt x="19" y="1"/>
                    </a:cubicBezTo>
                    <a:cubicBezTo>
                      <a:pt x="24" y="0"/>
                      <a:pt x="24" y="0"/>
                      <a:pt x="24" y="0"/>
                    </a:cubicBezTo>
                    <a:cubicBezTo>
                      <a:pt x="31" y="7"/>
                      <a:pt x="31" y="7"/>
                      <a:pt x="31" y="7"/>
                    </a:cubicBezTo>
                    <a:cubicBezTo>
                      <a:pt x="32" y="8"/>
                      <a:pt x="32" y="8"/>
                      <a:pt x="33" y="8"/>
                    </a:cubicBezTo>
                    <a:cubicBezTo>
                      <a:pt x="34" y="8"/>
                      <a:pt x="35" y="7"/>
                      <a:pt x="36" y="3"/>
                    </a:cubicBezTo>
                    <a:cubicBezTo>
                      <a:pt x="36" y="1"/>
                      <a:pt x="36" y="0"/>
                      <a:pt x="37" y="0"/>
                    </a:cubicBezTo>
                    <a:moveTo>
                      <a:pt x="23" y="2"/>
                    </a:moveTo>
                    <a:cubicBezTo>
                      <a:pt x="20" y="2"/>
                      <a:pt x="20" y="2"/>
                      <a:pt x="20" y="2"/>
                    </a:cubicBezTo>
                    <a:cubicBezTo>
                      <a:pt x="19" y="3"/>
                      <a:pt x="19" y="4"/>
                      <a:pt x="19" y="6"/>
                    </a:cubicBezTo>
                    <a:cubicBezTo>
                      <a:pt x="26" y="17"/>
                      <a:pt x="26" y="17"/>
                      <a:pt x="26" y="17"/>
                    </a:cubicBezTo>
                    <a:cubicBezTo>
                      <a:pt x="26" y="17"/>
                      <a:pt x="26" y="17"/>
                      <a:pt x="26" y="17"/>
                    </a:cubicBezTo>
                    <a:cubicBezTo>
                      <a:pt x="26" y="17"/>
                      <a:pt x="26" y="17"/>
                      <a:pt x="26" y="17"/>
                    </a:cubicBezTo>
                    <a:cubicBezTo>
                      <a:pt x="27" y="20"/>
                      <a:pt x="27" y="22"/>
                      <a:pt x="26" y="23"/>
                    </a:cubicBezTo>
                    <a:cubicBezTo>
                      <a:pt x="26" y="24"/>
                      <a:pt x="26" y="24"/>
                      <a:pt x="25" y="24"/>
                    </a:cubicBezTo>
                    <a:cubicBezTo>
                      <a:pt x="25" y="24"/>
                      <a:pt x="24" y="24"/>
                      <a:pt x="24" y="24"/>
                    </a:cubicBezTo>
                    <a:cubicBezTo>
                      <a:pt x="22" y="24"/>
                      <a:pt x="21" y="23"/>
                      <a:pt x="19" y="21"/>
                    </a:cubicBezTo>
                    <a:cubicBezTo>
                      <a:pt x="19" y="21"/>
                      <a:pt x="19" y="21"/>
                      <a:pt x="19" y="21"/>
                    </a:cubicBezTo>
                    <a:cubicBezTo>
                      <a:pt x="19" y="21"/>
                      <a:pt x="19" y="21"/>
                      <a:pt x="19" y="21"/>
                    </a:cubicBezTo>
                    <a:cubicBezTo>
                      <a:pt x="13" y="11"/>
                      <a:pt x="13" y="11"/>
                      <a:pt x="13" y="11"/>
                    </a:cubicBezTo>
                    <a:cubicBezTo>
                      <a:pt x="11" y="7"/>
                      <a:pt x="10" y="6"/>
                      <a:pt x="9" y="6"/>
                    </a:cubicBezTo>
                    <a:cubicBezTo>
                      <a:pt x="9" y="6"/>
                      <a:pt x="8" y="7"/>
                      <a:pt x="8" y="8"/>
                    </a:cubicBezTo>
                    <a:cubicBezTo>
                      <a:pt x="10" y="19"/>
                      <a:pt x="10" y="19"/>
                      <a:pt x="10" y="19"/>
                    </a:cubicBezTo>
                    <a:cubicBezTo>
                      <a:pt x="10" y="19"/>
                      <a:pt x="10" y="19"/>
                      <a:pt x="10" y="19"/>
                    </a:cubicBezTo>
                    <a:cubicBezTo>
                      <a:pt x="10" y="19"/>
                      <a:pt x="10" y="19"/>
                      <a:pt x="10" y="19"/>
                    </a:cubicBezTo>
                    <a:cubicBezTo>
                      <a:pt x="10" y="20"/>
                      <a:pt x="10" y="22"/>
                      <a:pt x="8" y="24"/>
                    </a:cubicBezTo>
                    <a:cubicBezTo>
                      <a:pt x="3" y="32"/>
                      <a:pt x="3" y="32"/>
                      <a:pt x="3" y="32"/>
                    </a:cubicBezTo>
                    <a:cubicBezTo>
                      <a:pt x="2" y="34"/>
                      <a:pt x="2" y="35"/>
                      <a:pt x="3" y="35"/>
                    </a:cubicBezTo>
                    <a:cubicBezTo>
                      <a:pt x="3" y="36"/>
                      <a:pt x="5" y="37"/>
                      <a:pt x="7" y="37"/>
                    </a:cubicBezTo>
                    <a:cubicBezTo>
                      <a:pt x="8" y="37"/>
                      <a:pt x="10" y="36"/>
                      <a:pt x="12" y="35"/>
                    </a:cubicBezTo>
                    <a:cubicBezTo>
                      <a:pt x="13" y="35"/>
                      <a:pt x="13" y="35"/>
                      <a:pt x="13" y="35"/>
                    </a:cubicBezTo>
                    <a:cubicBezTo>
                      <a:pt x="20" y="32"/>
                      <a:pt x="20" y="32"/>
                      <a:pt x="20" y="32"/>
                    </a:cubicBezTo>
                    <a:cubicBezTo>
                      <a:pt x="20" y="32"/>
                      <a:pt x="20" y="32"/>
                      <a:pt x="20" y="32"/>
                    </a:cubicBezTo>
                    <a:cubicBezTo>
                      <a:pt x="21" y="32"/>
                      <a:pt x="21" y="32"/>
                      <a:pt x="21" y="32"/>
                    </a:cubicBezTo>
                    <a:cubicBezTo>
                      <a:pt x="23" y="32"/>
                      <a:pt x="24" y="33"/>
                      <a:pt x="25" y="34"/>
                    </a:cubicBezTo>
                    <a:cubicBezTo>
                      <a:pt x="26" y="35"/>
                      <a:pt x="26" y="37"/>
                      <a:pt x="25" y="40"/>
                    </a:cubicBezTo>
                    <a:cubicBezTo>
                      <a:pt x="25" y="41"/>
                      <a:pt x="25" y="41"/>
                      <a:pt x="25" y="41"/>
                    </a:cubicBezTo>
                    <a:cubicBezTo>
                      <a:pt x="25" y="41"/>
                      <a:pt x="25" y="41"/>
                      <a:pt x="25" y="41"/>
                    </a:cubicBezTo>
                    <a:cubicBezTo>
                      <a:pt x="21" y="49"/>
                      <a:pt x="21" y="49"/>
                      <a:pt x="21" y="49"/>
                    </a:cubicBezTo>
                    <a:cubicBezTo>
                      <a:pt x="20" y="52"/>
                      <a:pt x="20" y="54"/>
                      <a:pt x="21" y="55"/>
                    </a:cubicBezTo>
                    <a:cubicBezTo>
                      <a:pt x="21" y="56"/>
                      <a:pt x="22" y="57"/>
                      <a:pt x="24" y="57"/>
                    </a:cubicBezTo>
                    <a:cubicBezTo>
                      <a:pt x="42" y="56"/>
                      <a:pt x="42" y="56"/>
                      <a:pt x="42" y="56"/>
                    </a:cubicBezTo>
                    <a:cubicBezTo>
                      <a:pt x="42" y="55"/>
                      <a:pt x="42" y="54"/>
                      <a:pt x="41" y="51"/>
                    </a:cubicBezTo>
                    <a:cubicBezTo>
                      <a:pt x="40" y="47"/>
                      <a:pt x="40" y="44"/>
                      <a:pt x="40" y="42"/>
                    </a:cubicBezTo>
                    <a:cubicBezTo>
                      <a:pt x="43" y="35"/>
                      <a:pt x="43" y="35"/>
                      <a:pt x="43" y="35"/>
                    </a:cubicBezTo>
                    <a:cubicBezTo>
                      <a:pt x="44" y="32"/>
                      <a:pt x="45" y="29"/>
                      <a:pt x="44" y="24"/>
                    </a:cubicBezTo>
                    <a:cubicBezTo>
                      <a:pt x="44" y="20"/>
                      <a:pt x="43" y="15"/>
                      <a:pt x="41" y="11"/>
                    </a:cubicBezTo>
                    <a:cubicBezTo>
                      <a:pt x="41" y="10"/>
                      <a:pt x="41" y="9"/>
                      <a:pt x="40" y="8"/>
                    </a:cubicBezTo>
                    <a:cubicBezTo>
                      <a:pt x="39" y="5"/>
                      <a:pt x="38" y="3"/>
                      <a:pt x="37" y="2"/>
                    </a:cubicBezTo>
                    <a:cubicBezTo>
                      <a:pt x="37" y="2"/>
                      <a:pt x="37" y="2"/>
                      <a:pt x="37" y="2"/>
                    </a:cubicBezTo>
                    <a:cubicBezTo>
                      <a:pt x="37" y="2"/>
                      <a:pt x="37" y="3"/>
                      <a:pt x="37" y="3"/>
                    </a:cubicBezTo>
                    <a:cubicBezTo>
                      <a:pt x="37" y="3"/>
                      <a:pt x="37" y="3"/>
                      <a:pt x="37" y="3"/>
                    </a:cubicBezTo>
                    <a:cubicBezTo>
                      <a:pt x="37" y="4"/>
                      <a:pt x="37" y="4"/>
                      <a:pt x="37" y="4"/>
                    </a:cubicBezTo>
                    <a:cubicBezTo>
                      <a:pt x="37" y="5"/>
                      <a:pt x="36" y="10"/>
                      <a:pt x="33" y="10"/>
                    </a:cubicBezTo>
                    <a:cubicBezTo>
                      <a:pt x="32" y="10"/>
                      <a:pt x="31" y="9"/>
                      <a:pt x="30" y="8"/>
                    </a:cubicBezTo>
                    <a:cubicBezTo>
                      <a:pt x="23" y="2"/>
                      <a:pt x="23" y="2"/>
                      <a:pt x="2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9" name="Freeform 2395"/>
              <p:cNvSpPr>
                <a:spLocks/>
              </p:cNvSpPr>
              <p:nvPr/>
            </p:nvSpPr>
            <p:spPr bwMode="auto">
              <a:xfrm>
                <a:off x="2368" y="1812"/>
                <a:ext cx="41" cy="31"/>
              </a:xfrm>
              <a:custGeom>
                <a:avLst/>
                <a:gdLst>
                  <a:gd name="T0" fmla="*/ 11 w 30"/>
                  <a:gd name="T1" fmla="*/ 22 h 22"/>
                  <a:gd name="T2" fmla="*/ 6 w 30"/>
                  <a:gd name="T3" fmla="*/ 20 h 22"/>
                  <a:gd name="T4" fmla="*/ 2 w 30"/>
                  <a:gd name="T5" fmla="*/ 16 h 22"/>
                  <a:gd name="T6" fmla="*/ 1 w 30"/>
                  <a:gd name="T7" fmla="*/ 4 h 22"/>
                  <a:gd name="T8" fmla="*/ 7 w 30"/>
                  <a:gd name="T9" fmla="*/ 1 h 22"/>
                  <a:gd name="T10" fmla="*/ 15 w 30"/>
                  <a:gd name="T11" fmla="*/ 2 h 22"/>
                  <a:gd name="T12" fmla="*/ 24 w 30"/>
                  <a:gd name="T13" fmla="*/ 1 h 22"/>
                  <a:gd name="T14" fmla="*/ 27 w 30"/>
                  <a:gd name="T15" fmla="*/ 0 h 22"/>
                  <a:gd name="T16" fmla="*/ 30 w 30"/>
                  <a:gd name="T17" fmla="*/ 2 h 22"/>
                  <a:gd name="T18" fmla="*/ 29 w 30"/>
                  <a:gd name="T19" fmla="*/ 9 h 22"/>
                  <a:gd name="T20" fmla="*/ 22 w 30"/>
                  <a:gd name="T21" fmla="*/ 19 h 22"/>
                  <a:gd name="T22" fmla="*/ 19 w 30"/>
                  <a:gd name="T23" fmla="*/ 19 h 22"/>
                  <a:gd name="T24" fmla="*/ 16 w 30"/>
                  <a:gd name="T25" fmla="*/ 21 h 22"/>
                  <a:gd name="T26" fmla="*/ 12 w 30"/>
                  <a:gd name="T27" fmla="*/ 22 h 22"/>
                  <a:gd name="T28" fmla="*/ 11 w 30"/>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2">
                    <a:moveTo>
                      <a:pt x="11" y="22"/>
                    </a:moveTo>
                    <a:cubicBezTo>
                      <a:pt x="10" y="22"/>
                      <a:pt x="8" y="22"/>
                      <a:pt x="6" y="20"/>
                    </a:cubicBezTo>
                    <a:cubicBezTo>
                      <a:pt x="3" y="19"/>
                      <a:pt x="2" y="18"/>
                      <a:pt x="2" y="16"/>
                    </a:cubicBezTo>
                    <a:cubicBezTo>
                      <a:pt x="0" y="12"/>
                      <a:pt x="0" y="8"/>
                      <a:pt x="1" y="4"/>
                    </a:cubicBezTo>
                    <a:cubicBezTo>
                      <a:pt x="2" y="2"/>
                      <a:pt x="4" y="1"/>
                      <a:pt x="7" y="1"/>
                    </a:cubicBezTo>
                    <a:cubicBezTo>
                      <a:pt x="15" y="2"/>
                      <a:pt x="15" y="2"/>
                      <a:pt x="15" y="2"/>
                    </a:cubicBezTo>
                    <a:cubicBezTo>
                      <a:pt x="24" y="1"/>
                      <a:pt x="24" y="1"/>
                      <a:pt x="24" y="1"/>
                    </a:cubicBezTo>
                    <a:cubicBezTo>
                      <a:pt x="25" y="0"/>
                      <a:pt x="26" y="0"/>
                      <a:pt x="27" y="0"/>
                    </a:cubicBezTo>
                    <a:cubicBezTo>
                      <a:pt x="29" y="0"/>
                      <a:pt x="30" y="1"/>
                      <a:pt x="30" y="2"/>
                    </a:cubicBezTo>
                    <a:cubicBezTo>
                      <a:pt x="30" y="4"/>
                      <a:pt x="30" y="6"/>
                      <a:pt x="29" y="9"/>
                    </a:cubicBezTo>
                    <a:cubicBezTo>
                      <a:pt x="22" y="19"/>
                      <a:pt x="22" y="19"/>
                      <a:pt x="22" y="19"/>
                    </a:cubicBezTo>
                    <a:cubicBezTo>
                      <a:pt x="19" y="19"/>
                      <a:pt x="19" y="19"/>
                      <a:pt x="19" y="19"/>
                    </a:cubicBezTo>
                    <a:cubicBezTo>
                      <a:pt x="16" y="21"/>
                      <a:pt x="16" y="21"/>
                      <a:pt x="16" y="21"/>
                    </a:cubicBezTo>
                    <a:cubicBezTo>
                      <a:pt x="12" y="22"/>
                      <a:pt x="12" y="22"/>
                      <a:pt x="12" y="22"/>
                    </a:cubicBezTo>
                    <a:cubicBezTo>
                      <a:pt x="12" y="22"/>
                      <a:pt x="12" y="22"/>
                      <a:pt x="11"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0" name="Freeform 2396"/>
              <p:cNvSpPr>
                <a:spLocks noEditPoints="1"/>
              </p:cNvSpPr>
              <p:nvPr/>
            </p:nvSpPr>
            <p:spPr bwMode="auto">
              <a:xfrm>
                <a:off x="2366" y="1812"/>
                <a:ext cx="44" cy="32"/>
              </a:xfrm>
              <a:custGeom>
                <a:avLst/>
                <a:gdLst>
                  <a:gd name="T0" fmla="*/ 28 w 32"/>
                  <a:gd name="T1" fmla="*/ 0 h 23"/>
                  <a:gd name="T2" fmla="*/ 32 w 32"/>
                  <a:gd name="T3" fmla="*/ 2 h 23"/>
                  <a:gd name="T4" fmla="*/ 30 w 32"/>
                  <a:gd name="T5" fmla="*/ 9 h 23"/>
                  <a:gd name="T6" fmla="*/ 24 w 32"/>
                  <a:gd name="T7" fmla="*/ 19 h 23"/>
                  <a:gd name="T8" fmla="*/ 20 w 32"/>
                  <a:gd name="T9" fmla="*/ 20 h 23"/>
                  <a:gd name="T10" fmla="*/ 17 w 32"/>
                  <a:gd name="T11" fmla="*/ 21 h 23"/>
                  <a:gd name="T12" fmla="*/ 13 w 32"/>
                  <a:gd name="T13" fmla="*/ 23 h 23"/>
                  <a:gd name="T14" fmla="*/ 12 w 32"/>
                  <a:gd name="T15" fmla="*/ 23 h 23"/>
                  <a:gd name="T16" fmla="*/ 7 w 32"/>
                  <a:gd name="T17" fmla="*/ 21 h 23"/>
                  <a:gd name="T18" fmla="*/ 2 w 32"/>
                  <a:gd name="T19" fmla="*/ 16 h 23"/>
                  <a:gd name="T20" fmla="*/ 1 w 32"/>
                  <a:gd name="T21" fmla="*/ 4 h 23"/>
                  <a:gd name="T22" fmla="*/ 8 w 32"/>
                  <a:gd name="T23" fmla="*/ 0 h 23"/>
                  <a:gd name="T24" fmla="*/ 16 w 32"/>
                  <a:gd name="T25" fmla="*/ 1 h 23"/>
                  <a:gd name="T26" fmla="*/ 25 w 32"/>
                  <a:gd name="T27" fmla="*/ 0 h 23"/>
                  <a:gd name="T28" fmla="*/ 28 w 32"/>
                  <a:gd name="T29" fmla="*/ 0 h 23"/>
                  <a:gd name="T30" fmla="*/ 28 w 32"/>
                  <a:gd name="T31" fmla="*/ 1 h 23"/>
                  <a:gd name="T32" fmla="*/ 26 w 32"/>
                  <a:gd name="T33" fmla="*/ 1 h 23"/>
                  <a:gd name="T34" fmla="*/ 16 w 32"/>
                  <a:gd name="T35" fmla="*/ 2 h 23"/>
                  <a:gd name="T36" fmla="*/ 16 w 32"/>
                  <a:gd name="T37" fmla="*/ 2 h 23"/>
                  <a:gd name="T38" fmla="*/ 16 w 32"/>
                  <a:gd name="T39" fmla="*/ 2 h 23"/>
                  <a:gd name="T40" fmla="*/ 8 w 32"/>
                  <a:gd name="T41" fmla="*/ 2 h 23"/>
                  <a:gd name="T42" fmla="*/ 3 w 32"/>
                  <a:gd name="T43" fmla="*/ 4 h 23"/>
                  <a:gd name="T44" fmla="*/ 3 w 32"/>
                  <a:gd name="T45" fmla="*/ 16 h 23"/>
                  <a:gd name="T46" fmla="*/ 3 w 32"/>
                  <a:gd name="T47" fmla="*/ 16 h 23"/>
                  <a:gd name="T48" fmla="*/ 3 w 32"/>
                  <a:gd name="T49" fmla="*/ 16 h 23"/>
                  <a:gd name="T50" fmla="*/ 8 w 32"/>
                  <a:gd name="T51" fmla="*/ 20 h 23"/>
                  <a:gd name="T52" fmla="*/ 12 w 32"/>
                  <a:gd name="T53" fmla="*/ 21 h 23"/>
                  <a:gd name="T54" fmla="*/ 13 w 32"/>
                  <a:gd name="T55" fmla="*/ 21 h 23"/>
                  <a:gd name="T56" fmla="*/ 17 w 32"/>
                  <a:gd name="T57" fmla="*/ 20 h 23"/>
                  <a:gd name="T58" fmla="*/ 20 w 32"/>
                  <a:gd name="T59" fmla="*/ 19 h 23"/>
                  <a:gd name="T60" fmla="*/ 20 w 32"/>
                  <a:gd name="T61" fmla="*/ 19 h 23"/>
                  <a:gd name="T62" fmla="*/ 20 w 32"/>
                  <a:gd name="T63" fmla="*/ 19 h 23"/>
                  <a:gd name="T64" fmla="*/ 23 w 32"/>
                  <a:gd name="T65" fmla="*/ 18 h 23"/>
                  <a:gd name="T66" fmla="*/ 29 w 32"/>
                  <a:gd name="T67" fmla="*/ 9 h 23"/>
                  <a:gd name="T68" fmla="*/ 30 w 32"/>
                  <a:gd name="T69" fmla="*/ 2 h 23"/>
                  <a:gd name="T70" fmla="*/ 28 w 32"/>
                  <a:gd name="T7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23">
                    <a:moveTo>
                      <a:pt x="28" y="0"/>
                    </a:moveTo>
                    <a:cubicBezTo>
                      <a:pt x="30" y="0"/>
                      <a:pt x="31" y="0"/>
                      <a:pt x="32" y="2"/>
                    </a:cubicBezTo>
                    <a:cubicBezTo>
                      <a:pt x="32" y="4"/>
                      <a:pt x="31" y="7"/>
                      <a:pt x="30" y="9"/>
                    </a:cubicBezTo>
                    <a:cubicBezTo>
                      <a:pt x="24" y="19"/>
                      <a:pt x="24" y="19"/>
                      <a:pt x="24" y="19"/>
                    </a:cubicBezTo>
                    <a:cubicBezTo>
                      <a:pt x="20" y="20"/>
                      <a:pt x="20" y="20"/>
                      <a:pt x="20" y="20"/>
                    </a:cubicBezTo>
                    <a:cubicBezTo>
                      <a:pt x="17" y="21"/>
                      <a:pt x="17" y="21"/>
                      <a:pt x="17" y="21"/>
                    </a:cubicBezTo>
                    <a:cubicBezTo>
                      <a:pt x="13" y="23"/>
                      <a:pt x="13" y="23"/>
                      <a:pt x="13" y="23"/>
                    </a:cubicBezTo>
                    <a:cubicBezTo>
                      <a:pt x="13" y="23"/>
                      <a:pt x="13" y="23"/>
                      <a:pt x="12" y="23"/>
                    </a:cubicBezTo>
                    <a:cubicBezTo>
                      <a:pt x="11" y="23"/>
                      <a:pt x="9" y="22"/>
                      <a:pt x="7" y="21"/>
                    </a:cubicBezTo>
                    <a:cubicBezTo>
                      <a:pt x="4" y="20"/>
                      <a:pt x="2" y="18"/>
                      <a:pt x="2" y="16"/>
                    </a:cubicBezTo>
                    <a:cubicBezTo>
                      <a:pt x="0" y="11"/>
                      <a:pt x="0" y="7"/>
                      <a:pt x="1" y="4"/>
                    </a:cubicBezTo>
                    <a:cubicBezTo>
                      <a:pt x="2" y="1"/>
                      <a:pt x="5" y="0"/>
                      <a:pt x="8" y="0"/>
                    </a:cubicBezTo>
                    <a:cubicBezTo>
                      <a:pt x="16" y="1"/>
                      <a:pt x="16" y="1"/>
                      <a:pt x="16" y="1"/>
                    </a:cubicBezTo>
                    <a:cubicBezTo>
                      <a:pt x="25" y="0"/>
                      <a:pt x="25" y="0"/>
                      <a:pt x="25" y="0"/>
                    </a:cubicBezTo>
                    <a:cubicBezTo>
                      <a:pt x="26" y="0"/>
                      <a:pt x="27" y="0"/>
                      <a:pt x="28" y="0"/>
                    </a:cubicBezTo>
                    <a:moveTo>
                      <a:pt x="28" y="1"/>
                    </a:moveTo>
                    <a:cubicBezTo>
                      <a:pt x="27" y="1"/>
                      <a:pt x="26" y="1"/>
                      <a:pt x="26" y="1"/>
                    </a:cubicBezTo>
                    <a:cubicBezTo>
                      <a:pt x="16" y="2"/>
                      <a:pt x="16" y="2"/>
                      <a:pt x="16" y="2"/>
                    </a:cubicBezTo>
                    <a:cubicBezTo>
                      <a:pt x="16" y="2"/>
                      <a:pt x="16" y="2"/>
                      <a:pt x="16" y="2"/>
                    </a:cubicBezTo>
                    <a:cubicBezTo>
                      <a:pt x="16" y="2"/>
                      <a:pt x="16" y="2"/>
                      <a:pt x="16" y="2"/>
                    </a:cubicBezTo>
                    <a:cubicBezTo>
                      <a:pt x="8" y="2"/>
                      <a:pt x="8" y="2"/>
                      <a:pt x="8" y="2"/>
                    </a:cubicBezTo>
                    <a:cubicBezTo>
                      <a:pt x="4" y="2"/>
                      <a:pt x="3" y="3"/>
                      <a:pt x="3" y="4"/>
                    </a:cubicBezTo>
                    <a:cubicBezTo>
                      <a:pt x="2" y="8"/>
                      <a:pt x="2" y="11"/>
                      <a:pt x="3" y="16"/>
                    </a:cubicBezTo>
                    <a:cubicBezTo>
                      <a:pt x="3" y="16"/>
                      <a:pt x="3" y="16"/>
                      <a:pt x="3" y="16"/>
                    </a:cubicBezTo>
                    <a:cubicBezTo>
                      <a:pt x="3" y="16"/>
                      <a:pt x="3" y="16"/>
                      <a:pt x="3" y="16"/>
                    </a:cubicBezTo>
                    <a:cubicBezTo>
                      <a:pt x="4" y="17"/>
                      <a:pt x="5" y="18"/>
                      <a:pt x="8" y="20"/>
                    </a:cubicBezTo>
                    <a:cubicBezTo>
                      <a:pt x="10" y="21"/>
                      <a:pt x="11" y="21"/>
                      <a:pt x="12" y="21"/>
                    </a:cubicBezTo>
                    <a:cubicBezTo>
                      <a:pt x="12" y="21"/>
                      <a:pt x="13" y="21"/>
                      <a:pt x="13" y="21"/>
                    </a:cubicBezTo>
                    <a:cubicBezTo>
                      <a:pt x="17" y="20"/>
                      <a:pt x="17" y="20"/>
                      <a:pt x="17" y="20"/>
                    </a:cubicBezTo>
                    <a:cubicBezTo>
                      <a:pt x="20" y="19"/>
                      <a:pt x="20" y="19"/>
                      <a:pt x="20" y="19"/>
                    </a:cubicBezTo>
                    <a:cubicBezTo>
                      <a:pt x="20" y="19"/>
                      <a:pt x="20" y="19"/>
                      <a:pt x="20" y="19"/>
                    </a:cubicBezTo>
                    <a:cubicBezTo>
                      <a:pt x="20" y="19"/>
                      <a:pt x="20" y="19"/>
                      <a:pt x="20" y="19"/>
                    </a:cubicBezTo>
                    <a:cubicBezTo>
                      <a:pt x="23" y="18"/>
                      <a:pt x="23" y="18"/>
                      <a:pt x="23" y="18"/>
                    </a:cubicBezTo>
                    <a:cubicBezTo>
                      <a:pt x="29" y="9"/>
                      <a:pt x="29" y="9"/>
                      <a:pt x="29" y="9"/>
                    </a:cubicBezTo>
                    <a:cubicBezTo>
                      <a:pt x="30" y="6"/>
                      <a:pt x="30" y="4"/>
                      <a:pt x="30" y="2"/>
                    </a:cubicBezTo>
                    <a:cubicBezTo>
                      <a:pt x="30" y="2"/>
                      <a:pt x="30" y="1"/>
                      <a:pt x="28"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1" name="Freeform 2397"/>
              <p:cNvSpPr>
                <a:spLocks/>
              </p:cNvSpPr>
              <p:nvPr/>
            </p:nvSpPr>
            <p:spPr bwMode="auto">
              <a:xfrm>
                <a:off x="2314" y="1880"/>
                <a:ext cx="147" cy="116"/>
              </a:xfrm>
              <a:custGeom>
                <a:avLst/>
                <a:gdLst>
                  <a:gd name="T0" fmla="*/ 32 w 107"/>
                  <a:gd name="T1" fmla="*/ 80 h 84"/>
                  <a:gd name="T2" fmla="*/ 34 w 107"/>
                  <a:gd name="T3" fmla="*/ 72 h 84"/>
                  <a:gd name="T4" fmla="*/ 56 w 107"/>
                  <a:gd name="T5" fmla="*/ 59 h 84"/>
                  <a:gd name="T6" fmla="*/ 44 w 107"/>
                  <a:gd name="T7" fmla="*/ 54 h 84"/>
                  <a:gd name="T8" fmla="*/ 19 w 107"/>
                  <a:gd name="T9" fmla="*/ 62 h 84"/>
                  <a:gd name="T10" fmla="*/ 3 w 107"/>
                  <a:gd name="T11" fmla="*/ 59 h 84"/>
                  <a:gd name="T12" fmla="*/ 3 w 107"/>
                  <a:gd name="T13" fmla="*/ 44 h 84"/>
                  <a:gd name="T14" fmla="*/ 6 w 107"/>
                  <a:gd name="T15" fmla="*/ 43 h 84"/>
                  <a:gd name="T16" fmla="*/ 19 w 107"/>
                  <a:gd name="T17" fmla="*/ 40 h 84"/>
                  <a:gd name="T18" fmla="*/ 11 w 107"/>
                  <a:gd name="T19" fmla="*/ 28 h 84"/>
                  <a:gd name="T20" fmla="*/ 25 w 107"/>
                  <a:gd name="T21" fmla="*/ 16 h 84"/>
                  <a:gd name="T22" fmla="*/ 31 w 107"/>
                  <a:gd name="T23" fmla="*/ 24 h 84"/>
                  <a:gd name="T24" fmla="*/ 39 w 107"/>
                  <a:gd name="T25" fmla="*/ 27 h 84"/>
                  <a:gd name="T26" fmla="*/ 47 w 107"/>
                  <a:gd name="T27" fmla="*/ 36 h 84"/>
                  <a:gd name="T28" fmla="*/ 62 w 107"/>
                  <a:gd name="T29" fmla="*/ 47 h 84"/>
                  <a:gd name="T30" fmla="*/ 70 w 107"/>
                  <a:gd name="T31" fmla="*/ 47 h 84"/>
                  <a:gd name="T32" fmla="*/ 74 w 107"/>
                  <a:gd name="T33" fmla="*/ 45 h 84"/>
                  <a:gd name="T34" fmla="*/ 75 w 107"/>
                  <a:gd name="T35" fmla="*/ 43 h 84"/>
                  <a:gd name="T36" fmla="*/ 67 w 107"/>
                  <a:gd name="T37" fmla="*/ 21 h 84"/>
                  <a:gd name="T38" fmla="*/ 67 w 107"/>
                  <a:gd name="T39" fmla="*/ 7 h 84"/>
                  <a:gd name="T40" fmla="*/ 82 w 107"/>
                  <a:gd name="T41" fmla="*/ 28 h 84"/>
                  <a:gd name="T42" fmla="*/ 83 w 107"/>
                  <a:gd name="T43" fmla="*/ 28 h 84"/>
                  <a:gd name="T44" fmla="*/ 96 w 107"/>
                  <a:gd name="T45" fmla="*/ 39 h 84"/>
                  <a:gd name="T46" fmla="*/ 96 w 107"/>
                  <a:gd name="T47" fmla="*/ 32 h 84"/>
                  <a:gd name="T48" fmla="*/ 98 w 107"/>
                  <a:gd name="T49" fmla="*/ 27 h 84"/>
                  <a:gd name="T50" fmla="*/ 101 w 107"/>
                  <a:gd name="T51" fmla="*/ 28 h 84"/>
                  <a:gd name="T52" fmla="*/ 107 w 107"/>
                  <a:gd name="T53" fmla="*/ 44 h 84"/>
                  <a:gd name="T54" fmla="*/ 98 w 107"/>
                  <a:gd name="T55" fmla="*/ 66 h 84"/>
                  <a:gd name="T56" fmla="*/ 86 w 107"/>
                  <a:gd name="T57" fmla="*/ 65 h 84"/>
                  <a:gd name="T58" fmla="*/ 83 w 107"/>
                  <a:gd name="T59" fmla="*/ 63 h 84"/>
                  <a:gd name="T60" fmla="*/ 75 w 107"/>
                  <a:gd name="T61" fmla="*/ 64 h 84"/>
                  <a:gd name="T62" fmla="*/ 74 w 107"/>
                  <a:gd name="T63" fmla="*/ 64 h 84"/>
                  <a:gd name="T64" fmla="*/ 54 w 107"/>
                  <a:gd name="T65"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84">
                    <a:moveTo>
                      <a:pt x="44" y="84"/>
                    </a:moveTo>
                    <a:cubicBezTo>
                      <a:pt x="38" y="84"/>
                      <a:pt x="34" y="82"/>
                      <a:pt x="32" y="80"/>
                    </a:cubicBezTo>
                    <a:cubicBezTo>
                      <a:pt x="30" y="78"/>
                      <a:pt x="30" y="77"/>
                      <a:pt x="30" y="76"/>
                    </a:cubicBezTo>
                    <a:cubicBezTo>
                      <a:pt x="34" y="72"/>
                      <a:pt x="34" y="72"/>
                      <a:pt x="34" y="72"/>
                    </a:cubicBezTo>
                    <a:cubicBezTo>
                      <a:pt x="47" y="68"/>
                      <a:pt x="47" y="68"/>
                      <a:pt x="47" y="68"/>
                    </a:cubicBezTo>
                    <a:cubicBezTo>
                      <a:pt x="53" y="65"/>
                      <a:pt x="57" y="62"/>
                      <a:pt x="56" y="59"/>
                    </a:cubicBezTo>
                    <a:cubicBezTo>
                      <a:pt x="56" y="56"/>
                      <a:pt x="54" y="54"/>
                      <a:pt x="49" y="54"/>
                    </a:cubicBezTo>
                    <a:cubicBezTo>
                      <a:pt x="47" y="54"/>
                      <a:pt x="46" y="54"/>
                      <a:pt x="44" y="54"/>
                    </a:cubicBezTo>
                    <a:cubicBezTo>
                      <a:pt x="39" y="55"/>
                      <a:pt x="34" y="57"/>
                      <a:pt x="30" y="59"/>
                    </a:cubicBezTo>
                    <a:cubicBezTo>
                      <a:pt x="28" y="61"/>
                      <a:pt x="25" y="62"/>
                      <a:pt x="19" y="62"/>
                    </a:cubicBezTo>
                    <a:cubicBezTo>
                      <a:pt x="15" y="62"/>
                      <a:pt x="15" y="62"/>
                      <a:pt x="15" y="62"/>
                    </a:cubicBezTo>
                    <a:cubicBezTo>
                      <a:pt x="6" y="62"/>
                      <a:pt x="3" y="59"/>
                      <a:pt x="3" y="59"/>
                    </a:cubicBezTo>
                    <a:cubicBezTo>
                      <a:pt x="0" y="57"/>
                      <a:pt x="0" y="54"/>
                      <a:pt x="1" y="49"/>
                    </a:cubicBezTo>
                    <a:cubicBezTo>
                      <a:pt x="3" y="44"/>
                      <a:pt x="3" y="44"/>
                      <a:pt x="3" y="44"/>
                    </a:cubicBezTo>
                    <a:cubicBezTo>
                      <a:pt x="4" y="44"/>
                      <a:pt x="4" y="43"/>
                      <a:pt x="5" y="43"/>
                    </a:cubicBezTo>
                    <a:cubicBezTo>
                      <a:pt x="5" y="43"/>
                      <a:pt x="6" y="43"/>
                      <a:pt x="6" y="43"/>
                    </a:cubicBezTo>
                    <a:cubicBezTo>
                      <a:pt x="17" y="42"/>
                      <a:pt x="17" y="42"/>
                      <a:pt x="17" y="42"/>
                    </a:cubicBezTo>
                    <a:cubicBezTo>
                      <a:pt x="18" y="42"/>
                      <a:pt x="19" y="41"/>
                      <a:pt x="19" y="40"/>
                    </a:cubicBezTo>
                    <a:cubicBezTo>
                      <a:pt x="19" y="39"/>
                      <a:pt x="18" y="37"/>
                      <a:pt x="16" y="36"/>
                    </a:cubicBezTo>
                    <a:cubicBezTo>
                      <a:pt x="13" y="33"/>
                      <a:pt x="12" y="31"/>
                      <a:pt x="11" y="28"/>
                    </a:cubicBezTo>
                    <a:cubicBezTo>
                      <a:pt x="11" y="25"/>
                      <a:pt x="13" y="22"/>
                      <a:pt x="17" y="20"/>
                    </a:cubicBezTo>
                    <a:cubicBezTo>
                      <a:pt x="21" y="17"/>
                      <a:pt x="24" y="16"/>
                      <a:pt x="25" y="16"/>
                    </a:cubicBezTo>
                    <a:cubicBezTo>
                      <a:pt x="26" y="16"/>
                      <a:pt x="26" y="16"/>
                      <a:pt x="26" y="16"/>
                    </a:cubicBezTo>
                    <a:cubicBezTo>
                      <a:pt x="31" y="24"/>
                      <a:pt x="31" y="24"/>
                      <a:pt x="31" y="24"/>
                    </a:cubicBezTo>
                    <a:cubicBezTo>
                      <a:pt x="32" y="26"/>
                      <a:pt x="34" y="27"/>
                      <a:pt x="35" y="27"/>
                    </a:cubicBezTo>
                    <a:cubicBezTo>
                      <a:pt x="39" y="27"/>
                      <a:pt x="39" y="27"/>
                      <a:pt x="39" y="27"/>
                    </a:cubicBezTo>
                    <a:cubicBezTo>
                      <a:pt x="44" y="30"/>
                      <a:pt x="44" y="30"/>
                      <a:pt x="44" y="30"/>
                    </a:cubicBezTo>
                    <a:cubicBezTo>
                      <a:pt x="47" y="36"/>
                      <a:pt x="47" y="36"/>
                      <a:pt x="47" y="36"/>
                    </a:cubicBezTo>
                    <a:cubicBezTo>
                      <a:pt x="49" y="40"/>
                      <a:pt x="52" y="43"/>
                      <a:pt x="56" y="45"/>
                    </a:cubicBezTo>
                    <a:cubicBezTo>
                      <a:pt x="62" y="47"/>
                      <a:pt x="62" y="47"/>
                      <a:pt x="62" y="47"/>
                    </a:cubicBezTo>
                    <a:cubicBezTo>
                      <a:pt x="63" y="47"/>
                      <a:pt x="65" y="47"/>
                      <a:pt x="66" y="47"/>
                    </a:cubicBezTo>
                    <a:cubicBezTo>
                      <a:pt x="67" y="47"/>
                      <a:pt x="69" y="47"/>
                      <a:pt x="70" y="47"/>
                    </a:cubicBezTo>
                    <a:cubicBezTo>
                      <a:pt x="74" y="45"/>
                      <a:pt x="74" y="45"/>
                      <a:pt x="74" y="45"/>
                    </a:cubicBezTo>
                    <a:cubicBezTo>
                      <a:pt x="74" y="45"/>
                      <a:pt x="74" y="45"/>
                      <a:pt x="74" y="45"/>
                    </a:cubicBezTo>
                    <a:cubicBezTo>
                      <a:pt x="74" y="45"/>
                      <a:pt x="74" y="45"/>
                      <a:pt x="74" y="45"/>
                    </a:cubicBezTo>
                    <a:cubicBezTo>
                      <a:pt x="75" y="43"/>
                      <a:pt x="75" y="43"/>
                      <a:pt x="75" y="43"/>
                    </a:cubicBezTo>
                    <a:cubicBezTo>
                      <a:pt x="77" y="39"/>
                      <a:pt x="76" y="34"/>
                      <a:pt x="73" y="29"/>
                    </a:cubicBezTo>
                    <a:cubicBezTo>
                      <a:pt x="67" y="21"/>
                      <a:pt x="67" y="21"/>
                      <a:pt x="67" y="21"/>
                    </a:cubicBezTo>
                    <a:cubicBezTo>
                      <a:pt x="65" y="17"/>
                      <a:pt x="65" y="17"/>
                      <a:pt x="65" y="17"/>
                    </a:cubicBezTo>
                    <a:cubicBezTo>
                      <a:pt x="64" y="14"/>
                      <a:pt x="65" y="11"/>
                      <a:pt x="67" y="7"/>
                    </a:cubicBezTo>
                    <a:cubicBezTo>
                      <a:pt x="70" y="3"/>
                      <a:pt x="73" y="1"/>
                      <a:pt x="76" y="0"/>
                    </a:cubicBezTo>
                    <a:cubicBezTo>
                      <a:pt x="82" y="28"/>
                      <a:pt x="82" y="28"/>
                      <a:pt x="82" y="28"/>
                    </a:cubicBezTo>
                    <a:cubicBezTo>
                      <a:pt x="82" y="28"/>
                      <a:pt x="82" y="28"/>
                      <a:pt x="82" y="28"/>
                    </a:cubicBezTo>
                    <a:cubicBezTo>
                      <a:pt x="83" y="28"/>
                      <a:pt x="83" y="28"/>
                      <a:pt x="83" y="28"/>
                    </a:cubicBezTo>
                    <a:cubicBezTo>
                      <a:pt x="92" y="37"/>
                      <a:pt x="92" y="37"/>
                      <a:pt x="92" y="37"/>
                    </a:cubicBezTo>
                    <a:cubicBezTo>
                      <a:pt x="94" y="39"/>
                      <a:pt x="95" y="39"/>
                      <a:pt x="96" y="39"/>
                    </a:cubicBezTo>
                    <a:cubicBezTo>
                      <a:pt x="96" y="39"/>
                      <a:pt x="97" y="39"/>
                      <a:pt x="97" y="39"/>
                    </a:cubicBezTo>
                    <a:cubicBezTo>
                      <a:pt x="97" y="38"/>
                      <a:pt x="98" y="37"/>
                      <a:pt x="96" y="32"/>
                    </a:cubicBezTo>
                    <a:cubicBezTo>
                      <a:pt x="96" y="28"/>
                      <a:pt x="96" y="28"/>
                      <a:pt x="96" y="28"/>
                    </a:cubicBezTo>
                    <a:cubicBezTo>
                      <a:pt x="96" y="27"/>
                      <a:pt x="97" y="27"/>
                      <a:pt x="98" y="27"/>
                    </a:cubicBezTo>
                    <a:cubicBezTo>
                      <a:pt x="98" y="26"/>
                      <a:pt x="99" y="26"/>
                      <a:pt x="99" y="26"/>
                    </a:cubicBezTo>
                    <a:cubicBezTo>
                      <a:pt x="100" y="26"/>
                      <a:pt x="100" y="27"/>
                      <a:pt x="101" y="28"/>
                    </a:cubicBezTo>
                    <a:cubicBezTo>
                      <a:pt x="104" y="32"/>
                      <a:pt x="104" y="32"/>
                      <a:pt x="104" y="32"/>
                    </a:cubicBezTo>
                    <a:cubicBezTo>
                      <a:pt x="106" y="36"/>
                      <a:pt x="107" y="40"/>
                      <a:pt x="107" y="44"/>
                    </a:cubicBezTo>
                    <a:cubicBezTo>
                      <a:pt x="107" y="48"/>
                      <a:pt x="107" y="52"/>
                      <a:pt x="106" y="56"/>
                    </a:cubicBezTo>
                    <a:cubicBezTo>
                      <a:pt x="104" y="61"/>
                      <a:pt x="102" y="64"/>
                      <a:pt x="98" y="66"/>
                    </a:cubicBezTo>
                    <a:cubicBezTo>
                      <a:pt x="96" y="67"/>
                      <a:pt x="94" y="68"/>
                      <a:pt x="93" y="68"/>
                    </a:cubicBezTo>
                    <a:cubicBezTo>
                      <a:pt x="91" y="68"/>
                      <a:pt x="88" y="67"/>
                      <a:pt x="86" y="65"/>
                    </a:cubicBezTo>
                    <a:cubicBezTo>
                      <a:pt x="83" y="63"/>
                      <a:pt x="83" y="63"/>
                      <a:pt x="83" y="63"/>
                    </a:cubicBezTo>
                    <a:cubicBezTo>
                      <a:pt x="83" y="63"/>
                      <a:pt x="83" y="63"/>
                      <a:pt x="83" y="63"/>
                    </a:cubicBezTo>
                    <a:cubicBezTo>
                      <a:pt x="82" y="63"/>
                      <a:pt x="82" y="63"/>
                      <a:pt x="82" y="63"/>
                    </a:cubicBezTo>
                    <a:cubicBezTo>
                      <a:pt x="75" y="64"/>
                      <a:pt x="75" y="64"/>
                      <a:pt x="75" y="64"/>
                    </a:cubicBezTo>
                    <a:cubicBezTo>
                      <a:pt x="74" y="64"/>
                      <a:pt x="74" y="64"/>
                      <a:pt x="74" y="64"/>
                    </a:cubicBezTo>
                    <a:cubicBezTo>
                      <a:pt x="74" y="64"/>
                      <a:pt x="74" y="64"/>
                      <a:pt x="74" y="64"/>
                    </a:cubicBezTo>
                    <a:cubicBezTo>
                      <a:pt x="72" y="65"/>
                      <a:pt x="69" y="67"/>
                      <a:pt x="64" y="71"/>
                    </a:cubicBezTo>
                    <a:cubicBezTo>
                      <a:pt x="54" y="80"/>
                      <a:pt x="54" y="80"/>
                      <a:pt x="54" y="80"/>
                    </a:cubicBezTo>
                    <a:cubicBezTo>
                      <a:pt x="50" y="82"/>
                      <a:pt x="46" y="84"/>
                      <a:pt x="44" y="8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2" name="Freeform 2398"/>
              <p:cNvSpPr>
                <a:spLocks noEditPoints="1"/>
              </p:cNvSpPr>
              <p:nvPr/>
            </p:nvSpPr>
            <p:spPr bwMode="auto">
              <a:xfrm>
                <a:off x="2313" y="1879"/>
                <a:ext cx="150" cy="118"/>
              </a:xfrm>
              <a:custGeom>
                <a:avLst/>
                <a:gdLst>
                  <a:gd name="T0" fmla="*/ 93 w 109"/>
                  <a:gd name="T1" fmla="*/ 38 h 86"/>
                  <a:gd name="T2" fmla="*/ 96 w 109"/>
                  <a:gd name="T3" fmla="*/ 29 h 86"/>
                  <a:gd name="T4" fmla="*/ 103 w 109"/>
                  <a:gd name="T5" fmla="*/ 28 h 86"/>
                  <a:gd name="T6" fmla="*/ 108 w 109"/>
                  <a:gd name="T7" fmla="*/ 57 h 86"/>
                  <a:gd name="T8" fmla="*/ 86 w 109"/>
                  <a:gd name="T9" fmla="*/ 67 h 86"/>
                  <a:gd name="T10" fmla="*/ 66 w 109"/>
                  <a:gd name="T11" fmla="*/ 73 h 86"/>
                  <a:gd name="T12" fmla="*/ 32 w 109"/>
                  <a:gd name="T13" fmla="*/ 82 h 86"/>
                  <a:gd name="T14" fmla="*/ 48 w 109"/>
                  <a:gd name="T15" fmla="*/ 68 h 86"/>
                  <a:gd name="T16" fmla="*/ 45 w 109"/>
                  <a:gd name="T17" fmla="*/ 56 h 86"/>
                  <a:gd name="T18" fmla="*/ 16 w 109"/>
                  <a:gd name="T19" fmla="*/ 63 h 86"/>
                  <a:gd name="T20" fmla="*/ 4 w 109"/>
                  <a:gd name="T21" fmla="*/ 45 h 86"/>
                  <a:gd name="T22" fmla="*/ 18 w 109"/>
                  <a:gd name="T23" fmla="*/ 43 h 86"/>
                  <a:gd name="T24" fmla="*/ 18 w 109"/>
                  <a:gd name="T25" fmla="*/ 20 h 86"/>
                  <a:gd name="T26" fmla="*/ 32 w 109"/>
                  <a:gd name="T27" fmla="*/ 25 h 86"/>
                  <a:gd name="T28" fmla="*/ 45 w 109"/>
                  <a:gd name="T29" fmla="*/ 30 h 86"/>
                  <a:gd name="T30" fmla="*/ 63 w 109"/>
                  <a:gd name="T31" fmla="*/ 47 h 86"/>
                  <a:gd name="T32" fmla="*/ 75 w 109"/>
                  <a:gd name="T33" fmla="*/ 45 h 86"/>
                  <a:gd name="T34" fmla="*/ 68 w 109"/>
                  <a:gd name="T35" fmla="*/ 23 h 86"/>
                  <a:gd name="T36" fmla="*/ 78 w 109"/>
                  <a:gd name="T37" fmla="*/ 0 h 86"/>
                  <a:gd name="T38" fmla="*/ 69 w 109"/>
                  <a:gd name="T39" fmla="*/ 9 h 86"/>
                  <a:gd name="T40" fmla="*/ 69 w 109"/>
                  <a:gd name="T41" fmla="*/ 22 h 86"/>
                  <a:gd name="T42" fmla="*/ 77 w 109"/>
                  <a:gd name="T43" fmla="*/ 44 h 86"/>
                  <a:gd name="T44" fmla="*/ 76 w 109"/>
                  <a:gd name="T45" fmla="*/ 46 h 86"/>
                  <a:gd name="T46" fmla="*/ 71 w 109"/>
                  <a:gd name="T47" fmla="*/ 49 h 86"/>
                  <a:gd name="T48" fmla="*/ 63 w 109"/>
                  <a:gd name="T49" fmla="*/ 49 h 86"/>
                  <a:gd name="T50" fmla="*/ 57 w 109"/>
                  <a:gd name="T51" fmla="*/ 46 h 86"/>
                  <a:gd name="T52" fmla="*/ 40 w 109"/>
                  <a:gd name="T53" fmla="*/ 28 h 86"/>
                  <a:gd name="T54" fmla="*/ 36 w 109"/>
                  <a:gd name="T55" fmla="*/ 29 h 86"/>
                  <a:gd name="T56" fmla="*/ 31 w 109"/>
                  <a:gd name="T57" fmla="*/ 26 h 86"/>
                  <a:gd name="T58" fmla="*/ 19 w 109"/>
                  <a:gd name="T59" fmla="*/ 21 h 86"/>
                  <a:gd name="T60" fmla="*/ 20 w 109"/>
                  <a:gd name="T61" fmla="*/ 41 h 86"/>
                  <a:gd name="T62" fmla="*/ 18 w 109"/>
                  <a:gd name="T63" fmla="*/ 44 h 86"/>
                  <a:gd name="T64" fmla="*/ 7 w 109"/>
                  <a:gd name="T65" fmla="*/ 45 h 86"/>
                  <a:gd name="T66" fmla="*/ 3 w 109"/>
                  <a:gd name="T67" fmla="*/ 50 h 86"/>
                  <a:gd name="T68" fmla="*/ 4 w 109"/>
                  <a:gd name="T69" fmla="*/ 59 h 86"/>
                  <a:gd name="T70" fmla="*/ 31 w 109"/>
                  <a:gd name="T71" fmla="*/ 60 h 86"/>
                  <a:gd name="T72" fmla="*/ 58 w 109"/>
                  <a:gd name="T73" fmla="*/ 59 h 86"/>
                  <a:gd name="T74" fmla="*/ 49 w 109"/>
                  <a:gd name="T75" fmla="*/ 69 h 86"/>
                  <a:gd name="T76" fmla="*/ 36 w 109"/>
                  <a:gd name="T77" fmla="*/ 74 h 86"/>
                  <a:gd name="T78" fmla="*/ 45 w 109"/>
                  <a:gd name="T79" fmla="*/ 84 h 86"/>
                  <a:gd name="T80" fmla="*/ 75 w 109"/>
                  <a:gd name="T81" fmla="*/ 64 h 86"/>
                  <a:gd name="T82" fmla="*/ 83 w 109"/>
                  <a:gd name="T83" fmla="*/ 63 h 86"/>
                  <a:gd name="T84" fmla="*/ 87 w 109"/>
                  <a:gd name="T85" fmla="*/ 66 h 86"/>
                  <a:gd name="T86" fmla="*/ 106 w 109"/>
                  <a:gd name="T87" fmla="*/ 57 h 86"/>
                  <a:gd name="T88" fmla="*/ 102 w 109"/>
                  <a:gd name="T89" fmla="*/ 29 h 86"/>
                  <a:gd name="T90" fmla="*/ 99 w 109"/>
                  <a:gd name="T91" fmla="*/ 28 h 86"/>
                  <a:gd name="T92" fmla="*/ 98 w 109"/>
                  <a:gd name="T93" fmla="*/ 33 h 86"/>
                  <a:gd name="T94" fmla="*/ 92 w 109"/>
                  <a:gd name="T95" fmla="*/ 39 h 86"/>
                  <a:gd name="T96" fmla="*/ 83 w 109"/>
                  <a:gd name="T97"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86">
                    <a:moveTo>
                      <a:pt x="78" y="0"/>
                    </a:moveTo>
                    <a:cubicBezTo>
                      <a:pt x="84" y="29"/>
                      <a:pt x="84" y="29"/>
                      <a:pt x="84" y="29"/>
                    </a:cubicBezTo>
                    <a:cubicBezTo>
                      <a:pt x="93" y="38"/>
                      <a:pt x="93" y="38"/>
                      <a:pt x="93" y="38"/>
                    </a:cubicBezTo>
                    <a:cubicBezTo>
                      <a:pt x="95" y="39"/>
                      <a:pt x="96" y="40"/>
                      <a:pt x="97" y="40"/>
                    </a:cubicBezTo>
                    <a:cubicBezTo>
                      <a:pt x="98" y="40"/>
                      <a:pt x="98" y="38"/>
                      <a:pt x="97" y="33"/>
                    </a:cubicBezTo>
                    <a:cubicBezTo>
                      <a:pt x="96" y="29"/>
                      <a:pt x="96" y="29"/>
                      <a:pt x="96" y="29"/>
                    </a:cubicBezTo>
                    <a:cubicBezTo>
                      <a:pt x="97" y="27"/>
                      <a:pt x="97" y="27"/>
                      <a:pt x="99" y="27"/>
                    </a:cubicBezTo>
                    <a:cubicBezTo>
                      <a:pt x="99" y="27"/>
                      <a:pt x="100" y="27"/>
                      <a:pt x="100" y="27"/>
                    </a:cubicBezTo>
                    <a:cubicBezTo>
                      <a:pt x="101" y="27"/>
                      <a:pt x="102" y="27"/>
                      <a:pt x="103" y="28"/>
                    </a:cubicBezTo>
                    <a:cubicBezTo>
                      <a:pt x="106" y="32"/>
                      <a:pt x="106" y="32"/>
                      <a:pt x="106" y="32"/>
                    </a:cubicBezTo>
                    <a:cubicBezTo>
                      <a:pt x="107" y="37"/>
                      <a:pt x="108" y="41"/>
                      <a:pt x="109" y="45"/>
                    </a:cubicBezTo>
                    <a:cubicBezTo>
                      <a:pt x="109" y="49"/>
                      <a:pt x="109" y="53"/>
                      <a:pt x="108" y="57"/>
                    </a:cubicBezTo>
                    <a:cubicBezTo>
                      <a:pt x="106" y="63"/>
                      <a:pt x="104" y="66"/>
                      <a:pt x="99" y="68"/>
                    </a:cubicBezTo>
                    <a:cubicBezTo>
                      <a:pt x="97" y="69"/>
                      <a:pt x="96" y="69"/>
                      <a:pt x="94" y="69"/>
                    </a:cubicBezTo>
                    <a:cubicBezTo>
                      <a:pt x="91" y="69"/>
                      <a:pt x="89" y="68"/>
                      <a:pt x="86" y="67"/>
                    </a:cubicBezTo>
                    <a:cubicBezTo>
                      <a:pt x="83" y="65"/>
                      <a:pt x="83" y="65"/>
                      <a:pt x="83" y="65"/>
                    </a:cubicBezTo>
                    <a:cubicBezTo>
                      <a:pt x="76" y="65"/>
                      <a:pt x="76" y="65"/>
                      <a:pt x="76" y="65"/>
                    </a:cubicBezTo>
                    <a:cubicBezTo>
                      <a:pt x="73" y="67"/>
                      <a:pt x="70" y="69"/>
                      <a:pt x="66" y="73"/>
                    </a:cubicBezTo>
                    <a:cubicBezTo>
                      <a:pt x="55" y="82"/>
                      <a:pt x="55" y="82"/>
                      <a:pt x="55" y="82"/>
                    </a:cubicBezTo>
                    <a:cubicBezTo>
                      <a:pt x="51" y="84"/>
                      <a:pt x="48" y="86"/>
                      <a:pt x="45" y="86"/>
                    </a:cubicBezTo>
                    <a:cubicBezTo>
                      <a:pt x="40" y="86"/>
                      <a:pt x="36" y="84"/>
                      <a:pt x="32" y="82"/>
                    </a:cubicBezTo>
                    <a:cubicBezTo>
                      <a:pt x="30" y="80"/>
                      <a:pt x="30" y="78"/>
                      <a:pt x="30" y="77"/>
                    </a:cubicBezTo>
                    <a:cubicBezTo>
                      <a:pt x="35" y="73"/>
                      <a:pt x="35" y="73"/>
                      <a:pt x="35" y="73"/>
                    </a:cubicBezTo>
                    <a:cubicBezTo>
                      <a:pt x="48" y="68"/>
                      <a:pt x="48" y="68"/>
                      <a:pt x="48" y="68"/>
                    </a:cubicBezTo>
                    <a:cubicBezTo>
                      <a:pt x="54" y="65"/>
                      <a:pt x="57" y="63"/>
                      <a:pt x="57" y="60"/>
                    </a:cubicBezTo>
                    <a:cubicBezTo>
                      <a:pt x="56" y="57"/>
                      <a:pt x="54" y="55"/>
                      <a:pt x="50" y="55"/>
                    </a:cubicBezTo>
                    <a:cubicBezTo>
                      <a:pt x="48" y="55"/>
                      <a:pt x="47" y="56"/>
                      <a:pt x="45" y="56"/>
                    </a:cubicBezTo>
                    <a:cubicBezTo>
                      <a:pt x="39" y="57"/>
                      <a:pt x="35" y="58"/>
                      <a:pt x="31" y="61"/>
                    </a:cubicBezTo>
                    <a:cubicBezTo>
                      <a:pt x="29" y="63"/>
                      <a:pt x="26" y="63"/>
                      <a:pt x="20" y="63"/>
                    </a:cubicBezTo>
                    <a:cubicBezTo>
                      <a:pt x="16" y="63"/>
                      <a:pt x="16" y="63"/>
                      <a:pt x="16" y="63"/>
                    </a:cubicBezTo>
                    <a:cubicBezTo>
                      <a:pt x="9" y="63"/>
                      <a:pt x="5" y="62"/>
                      <a:pt x="3" y="60"/>
                    </a:cubicBezTo>
                    <a:cubicBezTo>
                      <a:pt x="0" y="58"/>
                      <a:pt x="0" y="55"/>
                      <a:pt x="2" y="50"/>
                    </a:cubicBezTo>
                    <a:cubicBezTo>
                      <a:pt x="4" y="45"/>
                      <a:pt x="4" y="45"/>
                      <a:pt x="4" y="45"/>
                    </a:cubicBezTo>
                    <a:cubicBezTo>
                      <a:pt x="4" y="44"/>
                      <a:pt x="5" y="44"/>
                      <a:pt x="6" y="44"/>
                    </a:cubicBezTo>
                    <a:cubicBezTo>
                      <a:pt x="6" y="44"/>
                      <a:pt x="7" y="44"/>
                      <a:pt x="7" y="44"/>
                    </a:cubicBezTo>
                    <a:cubicBezTo>
                      <a:pt x="18" y="43"/>
                      <a:pt x="18" y="43"/>
                      <a:pt x="18" y="43"/>
                    </a:cubicBezTo>
                    <a:cubicBezTo>
                      <a:pt x="20" y="42"/>
                      <a:pt x="19" y="39"/>
                      <a:pt x="17" y="37"/>
                    </a:cubicBezTo>
                    <a:cubicBezTo>
                      <a:pt x="13" y="34"/>
                      <a:pt x="12" y="32"/>
                      <a:pt x="12" y="29"/>
                    </a:cubicBezTo>
                    <a:cubicBezTo>
                      <a:pt x="11" y="26"/>
                      <a:pt x="13" y="23"/>
                      <a:pt x="18" y="20"/>
                    </a:cubicBezTo>
                    <a:cubicBezTo>
                      <a:pt x="22" y="17"/>
                      <a:pt x="24" y="16"/>
                      <a:pt x="26" y="16"/>
                    </a:cubicBezTo>
                    <a:cubicBezTo>
                      <a:pt x="27" y="16"/>
                      <a:pt x="27" y="16"/>
                      <a:pt x="28" y="16"/>
                    </a:cubicBezTo>
                    <a:cubicBezTo>
                      <a:pt x="32" y="25"/>
                      <a:pt x="32" y="25"/>
                      <a:pt x="32" y="25"/>
                    </a:cubicBezTo>
                    <a:cubicBezTo>
                      <a:pt x="34" y="26"/>
                      <a:pt x="35" y="27"/>
                      <a:pt x="37" y="27"/>
                    </a:cubicBezTo>
                    <a:cubicBezTo>
                      <a:pt x="40" y="27"/>
                      <a:pt x="40" y="27"/>
                      <a:pt x="40" y="27"/>
                    </a:cubicBezTo>
                    <a:cubicBezTo>
                      <a:pt x="45" y="30"/>
                      <a:pt x="45" y="30"/>
                      <a:pt x="45" y="30"/>
                    </a:cubicBezTo>
                    <a:cubicBezTo>
                      <a:pt x="49" y="37"/>
                      <a:pt x="49" y="37"/>
                      <a:pt x="49" y="37"/>
                    </a:cubicBezTo>
                    <a:cubicBezTo>
                      <a:pt x="51" y="40"/>
                      <a:pt x="54" y="43"/>
                      <a:pt x="57" y="45"/>
                    </a:cubicBezTo>
                    <a:cubicBezTo>
                      <a:pt x="63" y="47"/>
                      <a:pt x="63" y="47"/>
                      <a:pt x="63" y="47"/>
                    </a:cubicBezTo>
                    <a:cubicBezTo>
                      <a:pt x="64" y="47"/>
                      <a:pt x="66" y="48"/>
                      <a:pt x="67" y="48"/>
                    </a:cubicBezTo>
                    <a:cubicBezTo>
                      <a:pt x="68" y="48"/>
                      <a:pt x="69" y="47"/>
                      <a:pt x="71" y="47"/>
                    </a:cubicBezTo>
                    <a:cubicBezTo>
                      <a:pt x="75" y="45"/>
                      <a:pt x="75" y="45"/>
                      <a:pt x="75" y="45"/>
                    </a:cubicBezTo>
                    <a:cubicBezTo>
                      <a:pt x="76" y="43"/>
                      <a:pt x="76" y="43"/>
                      <a:pt x="76" y="43"/>
                    </a:cubicBezTo>
                    <a:cubicBezTo>
                      <a:pt x="77" y="40"/>
                      <a:pt x="76" y="36"/>
                      <a:pt x="73" y="30"/>
                    </a:cubicBezTo>
                    <a:cubicBezTo>
                      <a:pt x="68" y="23"/>
                      <a:pt x="68" y="23"/>
                      <a:pt x="68" y="23"/>
                    </a:cubicBezTo>
                    <a:cubicBezTo>
                      <a:pt x="65" y="18"/>
                      <a:pt x="65" y="18"/>
                      <a:pt x="65" y="18"/>
                    </a:cubicBezTo>
                    <a:cubicBezTo>
                      <a:pt x="64" y="15"/>
                      <a:pt x="65" y="12"/>
                      <a:pt x="68" y="8"/>
                    </a:cubicBezTo>
                    <a:cubicBezTo>
                      <a:pt x="70" y="4"/>
                      <a:pt x="74" y="1"/>
                      <a:pt x="78" y="0"/>
                    </a:cubicBezTo>
                    <a:moveTo>
                      <a:pt x="77" y="2"/>
                    </a:moveTo>
                    <a:cubicBezTo>
                      <a:pt x="74" y="3"/>
                      <a:pt x="71" y="5"/>
                      <a:pt x="69" y="9"/>
                    </a:cubicBezTo>
                    <a:cubicBezTo>
                      <a:pt x="69" y="9"/>
                      <a:pt x="69" y="9"/>
                      <a:pt x="69" y="9"/>
                    </a:cubicBezTo>
                    <a:cubicBezTo>
                      <a:pt x="69" y="9"/>
                      <a:pt x="69" y="9"/>
                      <a:pt x="69" y="9"/>
                    </a:cubicBezTo>
                    <a:cubicBezTo>
                      <a:pt x="67" y="12"/>
                      <a:pt x="66" y="15"/>
                      <a:pt x="66" y="18"/>
                    </a:cubicBezTo>
                    <a:cubicBezTo>
                      <a:pt x="69" y="22"/>
                      <a:pt x="69" y="22"/>
                      <a:pt x="69" y="22"/>
                    </a:cubicBezTo>
                    <a:cubicBezTo>
                      <a:pt x="74" y="30"/>
                      <a:pt x="74" y="30"/>
                      <a:pt x="74" y="30"/>
                    </a:cubicBezTo>
                    <a:cubicBezTo>
                      <a:pt x="78" y="35"/>
                      <a:pt x="79" y="40"/>
                      <a:pt x="77" y="44"/>
                    </a:cubicBezTo>
                    <a:cubicBezTo>
                      <a:pt x="77" y="44"/>
                      <a:pt x="77" y="44"/>
                      <a:pt x="77" y="44"/>
                    </a:cubicBezTo>
                    <a:cubicBezTo>
                      <a:pt x="77" y="44"/>
                      <a:pt x="77" y="44"/>
                      <a:pt x="77" y="44"/>
                    </a:cubicBezTo>
                    <a:cubicBezTo>
                      <a:pt x="76" y="46"/>
                      <a:pt x="76" y="46"/>
                      <a:pt x="76" y="46"/>
                    </a:cubicBezTo>
                    <a:cubicBezTo>
                      <a:pt x="76" y="46"/>
                      <a:pt x="76" y="46"/>
                      <a:pt x="76" y="46"/>
                    </a:cubicBezTo>
                    <a:cubicBezTo>
                      <a:pt x="75" y="46"/>
                      <a:pt x="75" y="46"/>
                      <a:pt x="75" y="46"/>
                    </a:cubicBezTo>
                    <a:cubicBezTo>
                      <a:pt x="72" y="48"/>
                      <a:pt x="72" y="48"/>
                      <a:pt x="72" y="48"/>
                    </a:cubicBezTo>
                    <a:cubicBezTo>
                      <a:pt x="71" y="49"/>
                      <a:pt x="71" y="49"/>
                      <a:pt x="71" y="49"/>
                    </a:cubicBezTo>
                    <a:cubicBezTo>
                      <a:pt x="71" y="49"/>
                      <a:pt x="71" y="49"/>
                      <a:pt x="71" y="49"/>
                    </a:cubicBezTo>
                    <a:cubicBezTo>
                      <a:pt x="70" y="49"/>
                      <a:pt x="68" y="49"/>
                      <a:pt x="67" y="49"/>
                    </a:cubicBezTo>
                    <a:cubicBezTo>
                      <a:pt x="66" y="49"/>
                      <a:pt x="64" y="49"/>
                      <a:pt x="63" y="49"/>
                    </a:cubicBezTo>
                    <a:cubicBezTo>
                      <a:pt x="63" y="49"/>
                      <a:pt x="63" y="49"/>
                      <a:pt x="63" y="49"/>
                    </a:cubicBezTo>
                    <a:cubicBezTo>
                      <a:pt x="62" y="49"/>
                      <a:pt x="62" y="49"/>
                      <a:pt x="62" y="49"/>
                    </a:cubicBezTo>
                    <a:cubicBezTo>
                      <a:pt x="57" y="46"/>
                      <a:pt x="57" y="46"/>
                      <a:pt x="57" y="46"/>
                    </a:cubicBezTo>
                    <a:cubicBezTo>
                      <a:pt x="53" y="45"/>
                      <a:pt x="50" y="41"/>
                      <a:pt x="48" y="37"/>
                    </a:cubicBezTo>
                    <a:cubicBezTo>
                      <a:pt x="44" y="31"/>
                      <a:pt x="44" y="31"/>
                      <a:pt x="44" y="31"/>
                    </a:cubicBezTo>
                    <a:cubicBezTo>
                      <a:pt x="40" y="28"/>
                      <a:pt x="40" y="28"/>
                      <a:pt x="40" y="28"/>
                    </a:cubicBezTo>
                    <a:cubicBezTo>
                      <a:pt x="37" y="29"/>
                      <a:pt x="37" y="29"/>
                      <a:pt x="37" y="29"/>
                    </a:cubicBezTo>
                    <a:cubicBezTo>
                      <a:pt x="37" y="29"/>
                      <a:pt x="37" y="29"/>
                      <a:pt x="37" y="29"/>
                    </a:cubicBezTo>
                    <a:cubicBezTo>
                      <a:pt x="36" y="29"/>
                      <a:pt x="36" y="29"/>
                      <a:pt x="36" y="29"/>
                    </a:cubicBezTo>
                    <a:cubicBezTo>
                      <a:pt x="34" y="28"/>
                      <a:pt x="33" y="27"/>
                      <a:pt x="31" y="26"/>
                    </a:cubicBezTo>
                    <a:cubicBezTo>
                      <a:pt x="31" y="26"/>
                      <a:pt x="31" y="26"/>
                      <a:pt x="31" y="26"/>
                    </a:cubicBezTo>
                    <a:cubicBezTo>
                      <a:pt x="31" y="26"/>
                      <a:pt x="31" y="26"/>
                      <a:pt x="31" y="26"/>
                    </a:cubicBezTo>
                    <a:cubicBezTo>
                      <a:pt x="27" y="18"/>
                      <a:pt x="27" y="18"/>
                      <a:pt x="27" y="18"/>
                    </a:cubicBezTo>
                    <a:cubicBezTo>
                      <a:pt x="27" y="18"/>
                      <a:pt x="26" y="17"/>
                      <a:pt x="26" y="17"/>
                    </a:cubicBezTo>
                    <a:cubicBezTo>
                      <a:pt x="25" y="17"/>
                      <a:pt x="22" y="19"/>
                      <a:pt x="19" y="21"/>
                    </a:cubicBezTo>
                    <a:cubicBezTo>
                      <a:pt x="15" y="24"/>
                      <a:pt x="13" y="26"/>
                      <a:pt x="13" y="29"/>
                    </a:cubicBezTo>
                    <a:cubicBezTo>
                      <a:pt x="13" y="32"/>
                      <a:pt x="15" y="34"/>
                      <a:pt x="17" y="36"/>
                    </a:cubicBezTo>
                    <a:cubicBezTo>
                      <a:pt x="19" y="38"/>
                      <a:pt x="20" y="39"/>
                      <a:pt x="20" y="41"/>
                    </a:cubicBezTo>
                    <a:cubicBezTo>
                      <a:pt x="20" y="42"/>
                      <a:pt x="19" y="43"/>
                      <a:pt x="18" y="44"/>
                    </a:cubicBezTo>
                    <a:cubicBezTo>
                      <a:pt x="18" y="44"/>
                      <a:pt x="18" y="44"/>
                      <a:pt x="18" y="44"/>
                    </a:cubicBezTo>
                    <a:cubicBezTo>
                      <a:pt x="18" y="44"/>
                      <a:pt x="18" y="44"/>
                      <a:pt x="18" y="44"/>
                    </a:cubicBezTo>
                    <a:cubicBezTo>
                      <a:pt x="7" y="45"/>
                      <a:pt x="7" y="45"/>
                      <a:pt x="7" y="45"/>
                    </a:cubicBezTo>
                    <a:cubicBezTo>
                      <a:pt x="7" y="45"/>
                      <a:pt x="7" y="45"/>
                      <a:pt x="7" y="45"/>
                    </a:cubicBezTo>
                    <a:cubicBezTo>
                      <a:pt x="7" y="45"/>
                      <a:pt x="7" y="45"/>
                      <a:pt x="7" y="45"/>
                    </a:cubicBezTo>
                    <a:cubicBezTo>
                      <a:pt x="6" y="45"/>
                      <a:pt x="6" y="45"/>
                      <a:pt x="6" y="45"/>
                    </a:cubicBezTo>
                    <a:cubicBezTo>
                      <a:pt x="6" y="45"/>
                      <a:pt x="5" y="45"/>
                      <a:pt x="5" y="46"/>
                    </a:cubicBezTo>
                    <a:cubicBezTo>
                      <a:pt x="3" y="50"/>
                      <a:pt x="3" y="50"/>
                      <a:pt x="3" y="50"/>
                    </a:cubicBezTo>
                    <a:cubicBezTo>
                      <a:pt x="2" y="55"/>
                      <a:pt x="2" y="57"/>
                      <a:pt x="4" y="59"/>
                    </a:cubicBezTo>
                    <a:cubicBezTo>
                      <a:pt x="4" y="59"/>
                      <a:pt x="4" y="59"/>
                      <a:pt x="4" y="59"/>
                    </a:cubicBezTo>
                    <a:cubicBezTo>
                      <a:pt x="4" y="59"/>
                      <a:pt x="4" y="59"/>
                      <a:pt x="4" y="59"/>
                    </a:cubicBezTo>
                    <a:cubicBezTo>
                      <a:pt x="5" y="60"/>
                      <a:pt x="7" y="62"/>
                      <a:pt x="16" y="62"/>
                    </a:cubicBezTo>
                    <a:cubicBezTo>
                      <a:pt x="20" y="62"/>
                      <a:pt x="20" y="62"/>
                      <a:pt x="20" y="62"/>
                    </a:cubicBezTo>
                    <a:cubicBezTo>
                      <a:pt x="25" y="62"/>
                      <a:pt x="29" y="61"/>
                      <a:pt x="31" y="60"/>
                    </a:cubicBezTo>
                    <a:cubicBezTo>
                      <a:pt x="35" y="57"/>
                      <a:pt x="39" y="55"/>
                      <a:pt x="45" y="55"/>
                    </a:cubicBezTo>
                    <a:cubicBezTo>
                      <a:pt x="47" y="54"/>
                      <a:pt x="48" y="54"/>
                      <a:pt x="50" y="54"/>
                    </a:cubicBezTo>
                    <a:cubicBezTo>
                      <a:pt x="55" y="54"/>
                      <a:pt x="57" y="57"/>
                      <a:pt x="58" y="59"/>
                    </a:cubicBezTo>
                    <a:cubicBezTo>
                      <a:pt x="58" y="59"/>
                      <a:pt x="58" y="59"/>
                      <a:pt x="58" y="59"/>
                    </a:cubicBezTo>
                    <a:cubicBezTo>
                      <a:pt x="58" y="60"/>
                      <a:pt x="58" y="60"/>
                      <a:pt x="58" y="60"/>
                    </a:cubicBezTo>
                    <a:cubicBezTo>
                      <a:pt x="59" y="63"/>
                      <a:pt x="55" y="66"/>
                      <a:pt x="49" y="69"/>
                    </a:cubicBezTo>
                    <a:cubicBezTo>
                      <a:pt x="49" y="69"/>
                      <a:pt x="49" y="69"/>
                      <a:pt x="49" y="69"/>
                    </a:cubicBezTo>
                    <a:cubicBezTo>
                      <a:pt x="49" y="69"/>
                      <a:pt x="49" y="69"/>
                      <a:pt x="49" y="69"/>
                    </a:cubicBezTo>
                    <a:cubicBezTo>
                      <a:pt x="36" y="74"/>
                      <a:pt x="36" y="74"/>
                      <a:pt x="36" y="74"/>
                    </a:cubicBezTo>
                    <a:cubicBezTo>
                      <a:pt x="32" y="78"/>
                      <a:pt x="32" y="78"/>
                      <a:pt x="32" y="78"/>
                    </a:cubicBezTo>
                    <a:cubicBezTo>
                      <a:pt x="31" y="78"/>
                      <a:pt x="31" y="79"/>
                      <a:pt x="33" y="80"/>
                    </a:cubicBezTo>
                    <a:cubicBezTo>
                      <a:pt x="36" y="82"/>
                      <a:pt x="40" y="84"/>
                      <a:pt x="45" y="84"/>
                    </a:cubicBezTo>
                    <a:cubicBezTo>
                      <a:pt x="47" y="84"/>
                      <a:pt x="50" y="83"/>
                      <a:pt x="54" y="80"/>
                    </a:cubicBezTo>
                    <a:cubicBezTo>
                      <a:pt x="65" y="72"/>
                      <a:pt x="65" y="72"/>
                      <a:pt x="65" y="72"/>
                    </a:cubicBezTo>
                    <a:cubicBezTo>
                      <a:pt x="70" y="68"/>
                      <a:pt x="73" y="65"/>
                      <a:pt x="75" y="64"/>
                    </a:cubicBezTo>
                    <a:cubicBezTo>
                      <a:pt x="75" y="64"/>
                      <a:pt x="75" y="64"/>
                      <a:pt x="75" y="64"/>
                    </a:cubicBezTo>
                    <a:cubicBezTo>
                      <a:pt x="76" y="64"/>
                      <a:pt x="76" y="64"/>
                      <a:pt x="76" y="64"/>
                    </a:cubicBezTo>
                    <a:cubicBezTo>
                      <a:pt x="83" y="63"/>
                      <a:pt x="83" y="63"/>
                      <a:pt x="83" y="63"/>
                    </a:cubicBezTo>
                    <a:cubicBezTo>
                      <a:pt x="84" y="63"/>
                      <a:pt x="84" y="63"/>
                      <a:pt x="84" y="63"/>
                    </a:cubicBezTo>
                    <a:cubicBezTo>
                      <a:pt x="84" y="63"/>
                      <a:pt x="84" y="63"/>
                      <a:pt x="84" y="63"/>
                    </a:cubicBezTo>
                    <a:cubicBezTo>
                      <a:pt x="87" y="66"/>
                      <a:pt x="87" y="66"/>
                      <a:pt x="87" y="66"/>
                    </a:cubicBezTo>
                    <a:cubicBezTo>
                      <a:pt x="90" y="67"/>
                      <a:pt x="92" y="68"/>
                      <a:pt x="94" y="68"/>
                    </a:cubicBezTo>
                    <a:cubicBezTo>
                      <a:pt x="95" y="68"/>
                      <a:pt x="97" y="68"/>
                      <a:pt x="98" y="67"/>
                    </a:cubicBezTo>
                    <a:cubicBezTo>
                      <a:pt x="103" y="65"/>
                      <a:pt x="105" y="62"/>
                      <a:pt x="106" y="57"/>
                    </a:cubicBezTo>
                    <a:cubicBezTo>
                      <a:pt x="107" y="53"/>
                      <a:pt x="108" y="49"/>
                      <a:pt x="107" y="45"/>
                    </a:cubicBezTo>
                    <a:cubicBezTo>
                      <a:pt x="107" y="41"/>
                      <a:pt x="106" y="38"/>
                      <a:pt x="105" y="33"/>
                    </a:cubicBezTo>
                    <a:cubicBezTo>
                      <a:pt x="102" y="29"/>
                      <a:pt x="102" y="29"/>
                      <a:pt x="102" y="29"/>
                    </a:cubicBezTo>
                    <a:cubicBezTo>
                      <a:pt x="101" y="28"/>
                      <a:pt x="100" y="28"/>
                      <a:pt x="100" y="28"/>
                    </a:cubicBezTo>
                    <a:cubicBezTo>
                      <a:pt x="100" y="28"/>
                      <a:pt x="99" y="28"/>
                      <a:pt x="99" y="28"/>
                    </a:cubicBezTo>
                    <a:cubicBezTo>
                      <a:pt x="99" y="28"/>
                      <a:pt x="99" y="28"/>
                      <a:pt x="99" y="28"/>
                    </a:cubicBezTo>
                    <a:cubicBezTo>
                      <a:pt x="99" y="28"/>
                      <a:pt x="99" y="28"/>
                      <a:pt x="99" y="28"/>
                    </a:cubicBezTo>
                    <a:cubicBezTo>
                      <a:pt x="98" y="28"/>
                      <a:pt x="98" y="28"/>
                      <a:pt x="98" y="29"/>
                    </a:cubicBezTo>
                    <a:cubicBezTo>
                      <a:pt x="98" y="33"/>
                      <a:pt x="98" y="33"/>
                      <a:pt x="98" y="33"/>
                    </a:cubicBezTo>
                    <a:cubicBezTo>
                      <a:pt x="99" y="37"/>
                      <a:pt x="99" y="39"/>
                      <a:pt x="99" y="40"/>
                    </a:cubicBezTo>
                    <a:cubicBezTo>
                      <a:pt x="98" y="41"/>
                      <a:pt x="97" y="41"/>
                      <a:pt x="97" y="41"/>
                    </a:cubicBezTo>
                    <a:cubicBezTo>
                      <a:pt x="96" y="41"/>
                      <a:pt x="94" y="40"/>
                      <a:pt x="92" y="39"/>
                    </a:cubicBezTo>
                    <a:cubicBezTo>
                      <a:pt x="83" y="30"/>
                      <a:pt x="83" y="30"/>
                      <a:pt x="83" y="30"/>
                    </a:cubicBezTo>
                    <a:cubicBezTo>
                      <a:pt x="83" y="30"/>
                      <a:pt x="83" y="30"/>
                      <a:pt x="83" y="30"/>
                    </a:cubicBezTo>
                    <a:cubicBezTo>
                      <a:pt x="83" y="29"/>
                      <a:pt x="83" y="29"/>
                      <a:pt x="83" y="29"/>
                    </a:cubicBezTo>
                    <a:cubicBezTo>
                      <a:pt x="77" y="2"/>
                      <a:pt x="77" y="2"/>
                      <a:pt x="77"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3" name="Freeform 2399"/>
              <p:cNvSpPr>
                <a:spLocks/>
              </p:cNvSpPr>
              <p:nvPr/>
            </p:nvSpPr>
            <p:spPr bwMode="auto">
              <a:xfrm>
                <a:off x="2245" y="1840"/>
                <a:ext cx="87" cy="83"/>
              </a:xfrm>
              <a:custGeom>
                <a:avLst/>
                <a:gdLst>
                  <a:gd name="T0" fmla="*/ 22 w 63"/>
                  <a:gd name="T1" fmla="*/ 60 h 60"/>
                  <a:gd name="T2" fmla="*/ 16 w 63"/>
                  <a:gd name="T3" fmla="*/ 54 h 60"/>
                  <a:gd name="T4" fmla="*/ 12 w 63"/>
                  <a:gd name="T5" fmla="*/ 50 h 60"/>
                  <a:gd name="T6" fmla="*/ 11 w 63"/>
                  <a:gd name="T7" fmla="*/ 50 h 60"/>
                  <a:gd name="T8" fmla="*/ 11 w 63"/>
                  <a:gd name="T9" fmla="*/ 50 h 60"/>
                  <a:gd name="T10" fmla="*/ 7 w 63"/>
                  <a:gd name="T11" fmla="*/ 56 h 60"/>
                  <a:gd name="T12" fmla="*/ 7 w 63"/>
                  <a:gd name="T13" fmla="*/ 56 h 60"/>
                  <a:gd name="T14" fmla="*/ 6 w 63"/>
                  <a:gd name="T15" fmla="*/ 56 h 60"/>
                  <a:gd name="T16" fmla="*/ 5 w 63"/>
                  <a:gd name="T17" fmla="*/ 54 h 60"/>
                  <a:gd name="T18" fmla="*/ 1 w 63"/>
                  <a:gd name="T19" fmla="*/ 45 h 60"/>
                  <a:gd name="T20" fmla="*/ 8 w 63"/>
                  <a:gd name="T21" fmla="*/ 39 h 60"/>
                  <a:gd name="T22" fmla="*/ 23 w 63"/>
                  <a:gd name="T23" fmla="*/ 19 h 60"/>
                  <a:gd name="T24" fmla="*/ 33 w 63"/>
                  <a:gd name="T25" fmla="*/ 10 h 60"/>
                  <a:gd name="T26" fmla="*/ 47 w 63"/>
                  <a:gd name="T27" fmla="*/ 8 h 60"/>
                  <a:gd name="T28" fmla="*/ 53 w 63"/>
                  <a:gd name="T29" fmla="*/ 4 h 60"/>
                  <a:gd name="T30" fmla="*/ 58 w 63"/>
                  <a:gd name="T31" fmla="*/ 0 h 60"/>
                  <a:gd name="T32" fmla="*/ 61 w 63"/>
                  <a:gd name="T33" fmla="*/ 1 h 60"/>
                  <a:gd name="T34" fmla="*/ 63 w 63"/>
                  <a:gd name="T35" fmla="*/ 5 h 60"/>
                  <a:gd name="T36" fmla="*/ 61 w 63"/>
                  <a:gd name="T37" fmla="*/ 9 h 60"/>
                  <a:gd name="T38" fmla="*/ 58 w 63"/>
                  <a:gd name="T39" fmla="*/ 12 h 60"/>
                  <a:gd name="T40" fmla="*/ 57 w 63"/>
                  <a:gd name="T41" fmla="*/ 18 h 60"/>
                  <a:gd name="T42" fmla="*/ 58 w 63"/>
                  <a:gd name="T43" fmla="*/ 28 h 60"/>
                  <a:gd name="T44" fmla="*/ 56 w 63"/>
                  <a:gd name="T45" fmla="*/ 31 h 60"/>
                  <a:gd name="T46" fmla="*/ 52 w 63"/>
                  <a:gd name="T47" fmla="*/ 37 h 60"/>
                  <a:gd name="T48" fmla="*/ 49 w 63"/>
                  <a:gd name="T49" fmla="*/ 43 h 60"/>
                  <a:gd name="T50" fmla="*/ 48 w 63"/>
                  <a:gd name="T51" fmla="*/ 44 h 60"/>
                  <a:gd name="T52" fmla="*/ 44 w 63"/>
                  <a:gd name="T53" fmla="*/ 38 h 60"/>
                  <a:gd name="T54" fmla="*/ 42 w 63"/>
                  <a:gd name="T55" fmla="*/ 27 h 60"/>
                  <a:gd name="T56" fmla="*/ 39 w 63"/>
                  <a:gd name="T57" fmla="*/ 24 h 60"/>
                  <a:gd name="T58" fmla="*/ 34 w 63"/>
                  <a:gd name="T59" fmla="*/ 30 h 60"/>
                  <a:gd name="T60" fmla="*/ 24 w 63"/>
                  <a:gd name="T61" fmla="*/ 58 h 60"/>
                  <a:gd name="T62" fmla="*/ 22 w 63"/>
                  <a:gd name="T6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60">
                    <a:moveTo>
                      <a:pt x="22" y="60"/>
                    </a:moveTo>
                    <a:cubicBezTo>
                      <a:pt x="20" y="60"/>
                      <a:pt x="19" y="58"/>
                      <a:pt x="16" y="54"/>
                    </a:cubicBezTo>
                    <a:cubicBezTo>
                      <a:pt x="15" y="51"/>
                      <a:pt x="13" y="50"/>
                      <a:pt x="12" y="50"/>
                    </a:cubicBezTo>
                    <a:cubicBezTo>
                      <a:pt x="11" y="50"/>
                      <a:pt x="11" y="50"/>
                      <a:pt x="11" y="50"/>
                    </a:cubicBezTo>
                    <a:cubicBezTo>
                      <a:pt x="11" y="50"/>
                      <a:pt x="11" y="50"/>
                      <a:pt x="11" y="50"/>
                    </a:cubicBezTo>
                    <a:cubicBezTo>
                      <a:pt x="7" y="56"/>
                      <a:pt x="7" y="56"/>
                      <a:pt x="7" y="56"/>
                    </a:cubicBezTo>
                    <a:cubicBezTo>
                      <a:pt x="7" y="56"/>
                      <a:pt x="7" y="56"/>
                      <a:pt x="7" y="56"/>
                    </a:cubicBezTo>
                    <a:cubicBezTo>
                      <a:pt x="7" y="56"/>
                      <a:pt x="7" y="56"/>
                      <a:pt x="6" y="56"/>
                    </a:cubicBezTo>
                    <a:cubicBezTo>
                      <a:pt x="6" y="56"/>
                      <a:pt x="5" y="55"/>
                      <a:pt x="5" y="54"/>
                    </a:cubicBezTo>
                    <a:cubicBezTo>
                      <a:pt x="1" y="50"/>
                      <a:pt x="0" y="48"/>
                      <a:pt x="1" y="45"/>
                    </a:cubicBezTo>
                    <a:cubicBezTo>
                      <a:pt x="8" y="39"/>
                      <a:pt x="8" y="39"/>
                      <a:pt x="8" y="39"/>
                    </a:cubicBezTo>
                    <a:cubicBezTo>
                      <a:pt x="17" y="31"/>
                      <a:pt x="21" y="24"/>
                      <a:pt x="23" y="19"/>
                    </a:cubicBezTo>
                    <a:cubicBezTo>
                      <a:pt x="25" y="15"/>
                      <a:pt x="28" y="11"/>
                      <a:pt x="33" y="10"/>
                    </a:cubicBezTo>
                    <a:cubicBezTo>
                      <a:pt x="47" y="8"/>
                      <a:pt x="47" y="8"/>
                      <a:pt x="47" y="8"/>
                    </a:cubicBezTo>
                    <a:cubicBezTo>
                      <a:pt x="49" y="8"/>
                      <a:pt x="51" y="6"/>
                      <a:pt x="53" y="4"/>
                    </a:cubicBezTo>
                    <a:cubicBezTo>
                      <a:pt x="54" y="2"/>
                      <a:pt x="56" y="0"/>
                      <a:pt x="58" y="0"/>
                    </a:cubicBezTo>
                    <a:cubicBezTo>
                      <a:pt x="61" y="1"/>
                      <a:pt x="61" y="1"/>
                      <a:pt x="61" y="1"/>
                    </a:cubicBezTo>
                    <a:cubicBezTo>
                      <a:pt x="63" y="5"/>
                      <a:pt x="63" y="5"/>
                      <a:pt x="63" y="5"/>
                    </a:cubicBezTo>
                    <a:cubicBezTo>
                      <a:pt x="63" y="6"/>
                      <a:pt x="62" y="8"/>
                      <a:pt x="61" y="9"/>
                    </a:cubicBezTo>
                    <a:cubicBezTo>
                      <a:pt x="58" y="12"/>
                      <a:pt x="58" y="12"/>
                      <a:pt x="58" y="12"/>
                    </a:cubicBezTo>
                    <a:cubicBezTo>
                      <a:pt x="57" y="13"/>
                      <a:pt x="56" y="16"/>
                      <a:pt x="57" y="18"/>
                    </a:cubicBezTo>
                    <a:cubicBezTo>
                      <a:pt x="58" y="28"/>
                      <a:pt x="58" y="28"/>
                      <a:pt x="58" y="28"/>
                    </a:cubicBezTo>
                    <a:cubicBezTo>
                      <a:pt x="58" y="29"/>
                      <a:pt x="57" y="30"/>
                      <a:pt x="56" y="31"/>
                    </a:cubicBezTo>
                    <a:cubicBezTo>
                      <a:pt x="54" y="32"/>
                      <a:pt x="53" y="34"/>
                      <a:pt x="52" y="37"/>
                    </a:cubicBezTo>
                    <a:cubicBezTo>
                      <a:pt x="49" y="43"/>
                      <a:pt x="49" y="43"/>
                      <a:pt x="49" y="43"/>
                    </a:cubicBezTo>
                    <a:cubicBezTo>
                      <a:pt x="49" y="43"/>
                      <a:pt x="48" y="44"/>
                      <a:pt x="48" y="44"/>
                    </a:cubicBezTo>
                    <a:cubicBezTo>
                      <a:pt x="47" y="44"/>
                      <a:pt x="46" y="43"/>
                      <a:pt x="44" y="38"/>
                    </a:cubicBezTo>
                    <a:cubicBezTo>
                      <a:pt x="42" y="27"/>
                      <a:pt x="42" y="27"/>
                      <a:pt x="42" y="27"/>
                    </a:cubicBezTo>
                    <a:cubicBezTo>
                      <a:pt x="41" y="25"/>
                      <a:pt x="40" y="24"/>
                      <a:pt x="39" y="24"/>
                    </a:cubicBezTo>
                    <a:cubicBezTo>
                      <a:pt x="37" y="24"/>
                      <a:pt x="36" y="26"/>
                      <a:pt x="34" y="30"/>
                    </a:cubicBezTo>
                    <a:cubicBezTo>
                      <a:pt x="24" y="58"/>
                      <a:pt x="24" y="58"/>
                      <a:pt x="24" y="58"/>
                    </a:cubicBezTo>
                    <a:cubicBezTo>
                      <a:pt x="23" y="60"/>
                      <a:pt x="23" y="60"/>
                      <a:pt x="22"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4" name="Freeform 2400"/>
              <p:cNvSpPr>
                <a:spLocks noEditPoints="1"/>
              </p:cNvSpPr>
              <p:nvPr/>
            </p:nvSpPr>
            <p:spPr bwMode="auto">
              <a:xfrm>
                <a:off x="2244" y="1839"/>
                <a:ext cx="88" cy="85"/>
              </a:xfrm>
              <a:custGeom>
                <a:avLst/>
                <a:gdLst>
                  <a:gd name="T0" fmla="*/ 62 w 64"/>
                  <a:gd name="T1" fmla="*/ 2 h 62"/>
                  <a:gd name="T2" fmla="*/ 63 w 64"/>
                  <a:gd name="T3" fmla="*/ 10 h 62"/>
                  <a:gd name="T4" fmla="*/ 58 w 64"/>
                  <a:gd name="T5" fmla="*/ 19 h 62"/>
                  <a:gd name="T6" fmla="*/ 57 w 64"/>
                  <a:gd name="T7" fmla="*/ 33 h 62"/>
                  <a:gd name="T8" fmla="*/ 50 w 64"/>
                  <a:gd name="T9" fmla="*/ 44 h 62"/>
                  <a:gd name="T10" fmla="*/ 45 w 64"/>
                  <a:gd name="T11" fmla="*/ 39 h 62"/>
                  <a:gd name="T12" fmla="*/ 40 w 64"/>
                  <a:gd name="T13" fmla="*/ 26 h 62"/>
                  <a:gd name="T14" fmla="*/ 25 w 64"/>
                  <a:gd name="T15" fmla="*/ 59 h 62"/>
                  <a:gd name="T16" fmla="*/ 17 w 64"/>
                  <a:gd name="T17" fmla="*/ 55 h 62"/>
                  <a:gd name="T18" fmla="*/ 8 w 64"/>
                  <a:gd name="T19" fmla="*/ 57 h 62"/>
                  <a:gd name="T20" fmla="*/ 5 w 64"/>
                  <a:gd name="T21" fmla="*/ 56 h 62"/>
                  <a:gd name="T22" fmla="*/ 9 w 64"/>
                  <a:gd name="T23" fmla="*/ 40 h 62"/>
                  <a:gd name="T24" fmla="*/ 33 w 64"/>
                  <a:gd name="T25" fmla="*/ 10 h 62"/>
                  <a:gd name="T26" fmla="*/ 53 w 64"/>
                  <a:gd name="T27" fmla="*/ 5 h 62"/>
                  <a:gd name="T28" fmla="*/ 59 w 64"/>
                  <a:gd name="T29" fmla="*/ 1 h 62"/>
                  <a:gd name="T30" fmla="*/ 49 w 64"/>
                  <a:gd name="T31" fmla="*/ 10 h 62"/>
                  <a:gd name="T32" fmla="*/ 48 w 64"/>
                  <a:gd name="T33" fmla="*/ 10 h 62"/>
                  <a:gd name="T34" fmla="*/ 25 w 64"/>
                  <a:gd name="T35" fmla="*/ 20 h 62"/>
                  <a:gd name="T36" fmla="*/ 3 w 64"/>
                  <a:gd name="T37" fmla="*/ 47 h 62"/>
                  <a:gd name="T38" fmla="*/ 7 w 64"/>
                  <a:gd name="T39" fmla="*/ 56 h 62"/>
                  <a:gd name="T40" fmla="*/ 12 w 64"/>
                  <a:gd name="T41" fmla="*/ 51 h 62"/>
                  <a:gd name="T42" fmla="*/ 13 w 64"/>
                  <a:gd name="T43" fmla="*/ 50 h 62"/>
                  <a:gd name="T44" fmla="*/ 23 w 64"/>
                  <a:gd name="T45" fmla="*/ 61 h 62"/>
                  <a:gd name="T46" fmla="*/ 35 w 64"/>
                  <a:gd name="T47" fmla="*/ 31 h 62"/>
                  <a:gd name="T48" fmla="*/ 43 w 64"/>
                  <a:gd name="T49" fmla="*/ 28 h 62"/>
                  <a:gd name="T50" fmla="*/ 49 w 64"/>
                  <a:gd name="T51" fmla="*/ 44 h 62"/>
                  <a:gd name="T52" fmla="*/ 52 w 64"/>
                  <a:gd name="T53" fmla="*/ 38 h 62"/>
                  <a:gd name="T54" fmla="*/ 56 w 64"/>
                  <a:gd name="T55" fmla="*/ 32 h 62"/>
                  <a:gd name="T56" fmla="*/ 59 w 64"/>
                  <a:gd name="T57" fmla="*/ 29 h 62"/>
                  <a:gd name="T58" fmla="*/ 59 w 64"/>
                  <a:gd name="T59" fmla="*/ 12 h 62"/>
                  <a:gd name="T60" fmla="*/ 63 w 64"/>
                  <a:gd name="T61" fmla="*/ 6 h 62"/>
                  <a:gd name="T62" fmla="*/ 59 w 64"/>
                  <a:gd name="T6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62">
                    <a:moveTo>
                      <a:pt x="59" y="0"/>
                    </a:moveTo>
                    <a:cubicBezTo>
                      <a:pt x="62" y="2"/>
                      <a:pt x="62" y="2"/>
                      <a:pt x="62" y="2"/>
                    </a:cubicBezTo>
                    <a:cubicBezTo>
                      <a:pt x="64" y="6"/>
                      <a:pt x="64" y="6"/>
                      <a:pt x="64" y="6"/>
                    </a:cubicBezTo>
                    <a:cubicBezTo>
                      <a:pt x="64" y="7"/>
                      <a:pt x="64" y="9"/>
                      <a:pt x="63" y="10"/>
                    </a:cubicBezTo>
                    <a:cubicBezTo>
                      <a:pt x="60" y="13"/>
                      <a:pt x="60" y="13"/>
                      <a:pt x="60" y="13"/>
                    </a:cubicBezTo>
                    <a:cubicBezTo>
                      <a:pt x="59" y="15"/>
                      <a:pt x="58" y="17"/>
                      <a:pt x="58" y="19"/>
                    </a:cubicBezTo>
                    <a:cubicBezTo>
                      <a:pt x="60" y="29"/>
                      <a:pt x="60" y="29"/>
                      <a:pt x="60" y="29"/>
                    </a:cubicBezTo>
                    <a:cubicBezTo>
                      <a:pt x="60" y="30"/>
                      <a:pt x="59" y="32"/>
                      <a:pt x="57" y="33"/>
                    </a:cubicBezTo>
                    <a:cubicBezTo>
                      <a:pt x="55" y="34"/>
                      <a:pt x="54" y="35"/>
                      <a:pt x="54" y="38"/>
                    </a:cubicBezTo>
                    <a:cubicBezTo>
                      <a:pt x="50" y="44"/>
                      <a:pt x="50" y="44"/>
                      <a:pt x="50" y="44"/>
                    </a:cubicBezTo>
                    <a:cubicBezTo>
                      <a:pt x="50" y="45"/>
                      <a:pt x="49" y="45"/>
                      <a:pt x="49" y="45"/>
                    </a:cubicBezTo>
                    <a:cubicBezTo>
                      <a:pt x="48" y="45"/>
                      <a:pt x="46" y="43"/>
                      <a:pt x="45" y="39"/>
                    </a:cubicBezTo>
                    <a:cubicBezTo>
                      <a:pt x="42" y="28"/>
                      <a:pt x="42" y="28"/>
                      <a:pt x="42" y="28"/>
                    </a:cubicBezTo>
                    <a:cubicBezTo>
                      <a:pt x="41" y="27"/>
                      <a:pt x="41" y="26"/>
                      <a:pt x="40" y="26"/>
                    </a:cubicBezTo>
                    <a:cubicBezTo>
                      <a:pt x="39" y="26"/>
                      <a:pt x="38" y="27"/>
                      <a:pt x="36" y="31"/>
                    </a:cubicBezTo>
                    <a:cubicBezTo>
                      <a:pt x="25" y="59"/>
                      <a:pt x="25" y="59"/>
                      <a:pt x="25" y="59"/>
                    </a:cubicBezTo>
                    <a:cubicBezTo>
                      <a:pt x="24" y="61"/>
                      <a:pt x="24" y="62"/>
                      <a:pt x="23" y="62"/>
                    </a:cubicBezTo>
                    <a:cubicBezTo>
                      <a:pt x="21" y="61"/>
                      <a:pt x="19" y="59"/>
                      <a:pt x="17" y="55"/>
                    </a:cubicBezTo>
                    <a:cubicBezTo>
                      <a:pt x="15" y="53"/>
                      <a:pt x="14" y="51"/>
                      <a:pt x="13" y="51"/>
                    </a:cubicBezTo>
                    <a:cubicBezTo>
                      <a:pt x="8" y="57"/>
                      <a:pt x="8" y="57"/>
                      <a:pt x="8" y="57"/>
                    </a:cubicBezTo>
                    <a:cubicBezTo>
                      <a:pt x="8" y="57"/>
                      <a:pt x="8" y="57"/>
                      <a:pt x="7" y="57"/>
                    </a:cubicBezTo>
                    <a:cubicBezTo>
                      <a:pt x="7" y="57"/>
                      <a:pt x="6" y="57"/>
                      <a:pt x="5" y="56"/>
                    </a:cubicBezTo>
                    <a:cubicBezTo>
                      <a:pt x="1" y="52"/>
                      <a:pt x="0" y="49"/>
                      <a:pt x="2" y="46"/>
                    </a:cubicBezTo>
                    <a:cubicBezTo>
                      <a:pt x="9" y="40"/>
                      <a:pt x="9" y="40"/>
                      <a:pt x="9" y="40"/>
                    </a:cubicBezTo>
                    <a:cubicBezTo>
                      <a:pt x="16" y="33"/>
                      <a:pt x="21" y="26"/>
                      <a:pt x="24" y="20"/>
                    </a:cubicBezTo>
                    <a:cubicBezTo>
                      <a:pt x="25" y="15"/>
                      <a:pt x="29" y="12"/>
                      <a:pt x="33" y="10"/>
                    </a:cubicBezTo>
                    <a:cubicBezTo>
                      <a:pt x="48" y="9"/>
                      <a:pt x="48" y="9"/>
                      <a:pt x="48" y="9"/>
                    </a:cubicBezTo>
                    <a:cubicBezTo>
                      <a:pt x="50" y="8"/>
                      <a:pt x="51" y="7"/>
                      <a:pt x="53" y="5"/>
                    </a:cubicBezTo>
                    <a:cubicBezTo>
                      <a:pt x="55" y="2"/>
                      <a:pt x="57" y="1"/>
                      <a:pt x="59" y="0"/>
                    </a:cubicBezTo>
                    <a:moveTo>
                      <a:pt x="59" y="1"/>
                    </a:moveTo>
                    <a:cubicBezTo>
                      <a:pt x="57" y="2"/>
                      <a:pt x="56" y="3"/>
                      <a:pt x="54" y="6"/>
                    </a:cubicBezTo>
                    <a:cubicBezTo>
                      <a:pt x="53" y="7"/>
                      <a:pt x="51" y="9"/>
                      <a:pt x="49" y="10"/>
                    </a:cubicBezTo>
                    <a:cubicBezTo>
                      <a:pt x="48" y="10"/>
                      <a:pt x="48" y="10"/>
                      <a:pt x="48" y="10"/>
                    </a:cubicBezTo>
                    <a:cubicBezTo>
                      <a:pt x="48" y="10"/>
                      <a:pt x="48" y="10"/>
                      <a:pt x="48" y="10"/>
                    </a:cubicBezTo>
                    <a:cubicBezTo>
                      <a:pt x="34" y="12"/>
                      <a:pt x="34" y="12"/>
                      <a:pt x="34" y="12"/>
                    </a:cubicBezTo>
                    <a:cubicBezTo>
                      <a:pt x="30" y="13"/>
                      <a:pt x="27" y="16"/>
                      <a:pt x="25" y="20"/>
                    </a:cubicBezTo>
                    <a:cubicBezTo>
                      <a:pt x="23" y="25"/>
                      <a:pt x="18" y="33"/>
                      <a:pt x="10" y="41"/>
                    </a:cubicBezTo>
                    <a:cubicBezTo>
                      <a:pt x="3" y="47"/>
                      <a:pt x="3" y="47"/>
                      <a:pt x="3" y="47"/>
                    </a:cubicBezTo>
                    <a:cubicBezTo>
                      <a:pt x="2" y="49"/>
                      <a:pt x="2" y="51"/>
                      <a:pt x="6" y="55"/>
                    </a:cubicBezTo>
                    <a:cubicBezTo>
                      <a:pt x="6" y="56"/>
                      <a:pt x="7" y="56"/>
                      <a:pt x="7" y="56"/>
                    </a:cubicBezTo>
                    <a:cubicBezTo>
                      <a:pt x="7" y="56"/>
                      <a:pt x="7" y="56"/>
                      <a:pt x="8" y="56"/>
                    </a:cubicBezTo>
                    <a:cubicBezTo>
                      <a:pt x="12" y="51"/>
                      <a:pt x="12" y="51"/>
                      <a:pt x="12" y="51"/>
                    </a:cubicBezTo>
                    <a:cubicBezTo>
                      <a:pt x="12" y="50"/>
                      <a:pt x="12" y="50"/>
                      <a:pt x="12" y="50"/>
                    </a:cubicBezTo>
                    <a:cubicBezTo>
                      <a:pt x="13" y="50"/>
                      <a:pt x="13" y="50"/>
                      <a:pt x="13" y="50"/>
                    </a:cubicBezTo>
                    <a:cubicBezTo>
                      <a:pt x="15" y="50"/>
                      <a:pt x="16" y="52"/>
                      <a:pt x="18" y="54"/>
                    </a:cubicBezTo>
                    <a:cubicBezTo>
                      <a:pt x="20" y="58"/>
                      <a:pt x="22" y="60"/>
                      <a:pt x="23" y="61"/>
                    </a:cubicBezTo>
                    <a:cubicBezTo>
                      <a:pt x="23" y="61"/>
                      <a:pt x="23" y="60"/>
                      <a:pt x="24" y="59"/>
                    </a:cubicBezTo>
                    <a:cubicBezTo>
                      <a:pt x="35" y="31"/>
                      <a:pt x="35" y="31"/>
                      <a:pt x="35" y="31"/>
                    </a:cubicBezTo>
                    <a:cubicBezTo>
                      <a:pt x="37" y="26"/>
                      <a:pt x="38" y="24"/>
                      <a:pt x="40" y="24"/>
                    </a:cubicBezTo>
                    <a:cubicBezTo>
                      <a:pt x="42" y="24"/>
                      <a:pt x="43" y="27"/>
                      <a:pt x="43" y="28"/>
                    </a:cubicBezTo>
                    <a:cubicBezTo>
                      <a:pt x="46" y="39"/>
                      <a:pt x="46" y="39"/>
                      <a:pt x="46" y="39"/>
                    </a:cubicBezTo>
                    <a:cubicBezTo>
                      <a:pt x="48" y="43"/>
                      <a:pt x="49" y="44"/>
                      <a:pt x="49" y="44"/>
                    </a:cubicBezTo>
                    <a:cubicBezTo>
                      <a:pt x="49" y="44"/>
                      <a:pt x="49" y="44"/>
                      <a:pt x="49" y="44"/>
                    </a:cubicBezTo>
                    <a:cubicBezTo>
                      <a:pt x="52" y="38"/>
                      <a:pt x="52" y="38"/>
                      <a:pt x="52" y="38"/>
                    </a:cubicBezTo>
                    <a:cubicBezTo>
                      <a:pt x="53" y="35"/>
                      <a:pt x="54" y="33"/>
                      <a:pt x="56" y="32"/>
                    </a:cubicBezTo>
                    <a:cubicBezTo>
                      <a:pt x="56" y="32"/>
                      <a:pt x="56" y="32"/>
                      <a:pt x="56" y="32"/>
                    </a:cubicBezTo>
                    <a:cubicBezTo>
                      <a:pt x="56" y="32"/>
                      <a:pt x="56" y="32"/>
                      <a:pt x="56" y="32"/>
                    </a:cubicBezTo>
                    <a:cubicBezTo>
                      <a:pt x="57" y="31"/>
                      <a:pt x="58" y="30"/>
                      <a:pt x="59" y="29"/>
                    </a:cubicBezTo>
                    <a:cubicBezTo>
                      <a:pt x="57" y="19"/>
                      <a:pt x="57" y="19"/>
                      <a:pt x="57" y="19"/>
                    </a:cubicBezTo>
                    <a:cubicBezTo>
                      <a:pt x="57" y="17"/>
                      <a:pt x="57" y="14"/>
                      <a:pt x="59" y="12"/>
                    </a:cubicBezTo>
                    <a:cubicBezTo>
                      <a:pt x="62" y="9"/>
                      <a:pt x="62" y="9"/>
                      <a:pt x="62" y="9"/>
                    </a:cubicBezTo>
                    <a:cubicBezTo>
                      <a:pt x="63" y="8"/>
                      <a:pt x="63" y="7"/>
                      <a:pt x="63" y="6"/>
                    </a:cubicBezTo>
                    <a:cubicBezTo>
                      <a:pt x="61" y="3"/>
                      <a:pt x="61" y="3"/>
                      <a:pt x="61" y="3"/>
                    </a:cubicBezTo>
                    <a:cubicBezTo>
                      <a:pt x="59" y="1"/>
                      <a:pt x="59" y="1"/>
                      <a:pt x="59"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5" name="Freeform 2401"/>
              <p:cNvSpPr>
                <a:spLocks/>
              </p:cNvSpPr>
              <p:nvPr/>
            </p:nvSpPr>
            <p:spPr bwMode="auto">
              <a:xfrm>
                <a:off x="3358" y="2066"/>
                <a:ext cx="67" cy="47"/>
              </a:xfrm>
              <a:custGeom>
                <a:avLst/>
                <a:gdLst>
                  <a:gd name="T0" fmla="*/ 19 w 49"/>
                  <a:gd name="T1" fmla="*/ 32 h 34"/>
                  <a:gd name="T2" fmla="*/ 8 w 49"/>
                  <a:gd name="T3" fmla="*/ 28 h 34"/>
                  <a:gd name="T4" fmla="*/ 13 w 49"/>
                  <a:gd name="T5" fmla="*/ 25 h 34"/>
                  <a:gd name="T6" fmla="*/ 4 w 49"/>
                  <a:gd name="T7" fmla="*/ 20 h 34"/>
                  <a:gd name="T8" fmla="*/ 5 w 49"/>
                  <a:gd name="T9" fmla="*/ 18 h 34"/>
                  <a:gd name="T10" fmla="*/ 9 w 49"/>
                  <a:gd name="T11" fmla="*/ 17 h 34"/>
                  <a:gd name="T12" fmla="*/ 11 w 49"/>
                  <a:gd name="T13" fmla="*/ 14 h 34"/>
                  <a:gd name="T14" fmla="*/ 7 w 49"/>
                  <a:gd name="T15" fmla="*/ 11 h 34"/>
                  <a:gd name="T16" fmla="*/ 3 w 49"/>
                  <a:gd name="T17" fmla="*/ 12 h 34"/>
                  <a:gd name="T18" fmla="*/ 0 w 49"/>
                  <a:gd name="T19" fmla="*/ 10 h 34"/>
                  <a:gd name="T20" fmla="*/ 3 w 49"/>
                  <a:gd name="T21" fmla="*/ 8 h 34"/>
                  <a:gd name="T22" fmla="*/ 4 w 49"/>
                  <a:gd name="T23" fmla="*/ 5 h 34"/>
                  <a:gd name="T24" fmla="*/ 5 w 49"/>
                  <a:gd name="T25" fmla="*/ 6 h 34"/>
                  <a:gd name="T26" fmla="*/ 7 w 49"/>
                  <a:gd name="T27" fmla="*/ 6 h 34"/>
                  <a:gd name="T28" fmla="*/ 7 w 49"/>
                  <a:gd name="T29" fmla="*/ 5 h 34"/>
                  <a:gd name="T30" fmla="*/ 6 w 49"/>
                  <a:gd name="T31" fmla="*/ 3 h 34"/>
                  <a:gd name="T32" fmla="*/ 10 w 49"/>
                  <a:gd name="T33" fmla="*/ 2 h 34"/>
                  <a:gd name="T34" fmla="*/ 12 w 49"/>
                  <a:gd name="T35" fmla="*/ 8 h 34"/>
                  <a:gd name="T36" fmla="*/ 14 w 49"/>
                  <a:gd name="T37" fmla="*/ 14 h 34"/>
                  <a:gd name="T38" fmla="*/ 14 w 49"/>
                  <a:gd name="T39" fmla="*/ 14 h 34"/>
                  <a:gd name="T40" fmla="*/ 19 w 49"/>
                  <a:gd name="T41" fmla="*/ 6 h 34"/>
                  <a:gd name="T42" fmla="*/ 21 w 49"/>
                  <a:gd name="T43" fmla="*/ 8 h 34"/>
                  <a:gd name="T44" fmla="*/ 22 w 49"/>
                  <a:gd name="T45" fmla="*/ 9 h 34"/>
                  <a:gd name="T46" fmla="*/ 23 w 49"/>
                  <a:gd name="T47" fmla="*/ 8 h 34"/>
                  <a:gd name="T48" fmla="*/ 26 w 49"/>
                  <a:gd name="T49" fmla="*/ 6 h 34"/>
                  <a:gd name="T50" fmla="*/ 29 w 49"/>
                  <a:gd name="T51" fmla="*/ 8 h 34"/>
                  <a:gd name="T52" fmla="*/ 29 w 49"/>
                  <a:gd name="T53" fmla="*/ 5 h 34"/>
                  <a:gd name="T54" fmla="*/ 30 w 49"/>
                  <a:gd name="T55" fmla="*/ 5 h 34"/>
                  <a:gd name="T56" fmla="*/ 32 w 49"/>
                  <a:gd name="T57" fmla="*/ 6 h 34"/>
                  <a:gd name="T58" fmla="*/ 38 w 49"/>
                  <a:gd name="T59" fmla="*/ 0 h 34"/>
                  <a:gd name="T60" fmla="*/ 39 w 49"/>
                  <a:gd name="T61" fmla="*/ 2 h 34"/>
                  <a:gd name="T62" fmla="*/ 43 w 49"/>
                  <a:gd name="T63" fmla="*/ 7 h 34"/>
                  <a:gd name="T64" fmla="*/ 48 w 49"/>
                  <a:gd name="T65" fmla="*/ 11 h 34"/>
                  <a:gd name="T66" fmla="*/ 49 w 49"/>
                  <a:gd name="T67" fmla="*/ 17 h 34"/>
                  <a:gd name="T68" fmla="*/ 43 w 49"/>
                  <a:gd name="T69" fmla="*/ 24 h 34"/>
                  <a:gd name="T70" fmla="*/ 40 w 49"/>
                  <a:gd name="T71" fmla="*/ 25 h 34"/>
                  <a:gd name="T72" fmla="*/ 31 w 49"/>
                  <a:gd name="T73"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34">
                    <a:moveTo>
                      <a:pt x="25" y="34"/>
                    </a:moveTo>
                    <a:cubicBezTo>
                      <a:pt x="23" y="34"/>
                      <a:pt x="21" y="33"/>
                      <a:pt x="19" y="32"/>
                    </a:cubicBezTo>
                    <a:cubicBezTo>
                      <a:pt x="11" y="30"/>
                      <a:pt x="11" y="30"/>
                      <a:pt x="11" y="30"/>
                    </a:cubicBezTo>
                    <a:cubicBezTo>
                      <a:pt x="8" y="29"/>
                      <a:pt x="8" y="28"/>
                      <a:pt x="8" y="28"/>
                    </a:cubicBezTo>
                    <a:cubicBezTo>
                      <a:pt x="8" y="28"/>
                      <a:pt x="8" y="28"/>
                      <a:pt x="10" y="27"/>
                    </a:cubicBezTo>
                    <a:cubicBezTo>
                      <a:pt x="12" y="26"/>
                      <a:pt x="12" y="26"/>
                      <a:pt x="13" y="25"/>
                    </a:cubicBezTo>
                    <a:cubicBezTo>
                      <a:pt x="13" y="24"/>
                      <a:pt x="11" y="23"/>
                      <a:pt x="9" y="21"/>
                    </a:cubicBezTo>
                    <a:cubicBezTo>
                      <a:pt x="4" y="20"/>
                      <a:pt x="4" y="20"/>
                      <a:pt x="4" y="20"/>
                    </a:cubicBezTo>
                    <a:cubicBezTo>
                      <a:pt x="3" y="19"/>
                      <a:pt x="3" y="19"/>
                      <a:pt x="3" y="19"/>
                    </a:cubicBezTo>
                    <a:cubicBezTo>
                      <a:pt x="3" y="19"/>
                      <a:pt x="4" y="19"/>
                      <a:pt x="5" y="18"/>
                    </a:cubicBezTo>
                    <a:cubicBezTo>
                      <a:pt x="9" y="17"/>
                      <a:pt x="9" y="17"/>
                      <a:pt x="9" y="17"/>
                    </a:cubicBezTo>
                    <a:cubicBezTo>
                      <a:pt x="9" y="17"/>
                      <a:pt x="9" y="17"/>
                      <a:pt x="9" y="17"/>
                    </a:cubicBezTo>
                    <a:cubicBezTo>
                      <a:pt x="10" y="17"/>
                      <a:pt x="11" y="17"/>
                      <a:pt x="11" y="16"/>
                    </a:cubicBezTo>
                    <a:cubicBezTo>
                      <a:pt x="12" y="16"/>
                      <a:pt x="12" y="14"/>
                      <a:pt x="11" y="14"/>
                    </a:cubicBezTo>
                    <a:cubicBezTo>
                      <a:pt x="9" y="12"/>
                      <a:pt x="9" y="12"/>
                      <a:pt x="9" y="12"/>
                    </a:cubicBezTo>
                    <a:cubicBezTo>
                      <a:pt x="8" y="11"/>
                      <a:pt x="8" y="11"/>
                      <a:pt x="7" y="11"/>
                    </a:cubicBezTo>
                    <a:cubicBezTo>
                      <a:pt x="7" y="11"/>
                      <a:pt x="6" y="11"/>
                      <a:pt x="5" y="11"/>
                    </a:cubicBezTo>
                    <a:cubicBezTo>
                      <a:pt x="4" y="12"/>
                      <a:pt x="4" y="12"/>
                      <a:pt x="3" y="12"/>
                    </a:cubicBezTo>
                    <a:cubicBezTo>
                      <a:pt x="2" y="12"/>
                      <a:pt x="1" y="12"/>
                      <a:pt x="0" y="11"/>
                    </a:cubicBezTo>
                    <a:cubicBezTo>
                      <a:pt x="0" y="10"/>
                      <a:pt x="0" y="10"/>
                      <a:pt x="0" y="10"/>
                    </a:cubicBezTo>
                    <a:cubicBezTo>
                      <a:pt x="1" y="9"/>
                      <a:pt x="1" y="9"/>
                      <a:pt x="1" y="9"/>
                    </a:cubicBezTo>
                    <a:cubicBezTo>
                      <a:pt x="2" y="9"/>
                      <a:pt x="3" y="8"/>
                      <a:pt x="3" y="8"/>
                    </a:cubicBezTo>
                    <a:cubicBezTo>
                      <a:pt x="3" y="6"/>
                      <a:pt x="3" y="6"/>
                      <a:pt x="3" y="6"/>
                    </a:cubicBezTo>
                    <a:cubicBezTo>
                      <a:pt x="4" y="5"/>
                      <a:pt x="4" y="5"/>
                      <a:pt x="4" y="5"/>
                    </a:cubicBezTo>
                    <a:cubicBezTo>
                      <a:pt x="4" y="5"/>
                      <a:pt x="4" y="5"/>
                      <a:pt x="4" y="6"/>
                    </a:cubicBezTo>
                    <a:cubicBezTo>
                      <a:pt x="5" y="6"/>
                      <a:pt x="5" y="6"/>
                      <a:pt x="5" y="6"/>
                    </a:cubicBezTo>
                    <a:cubicBezTo>
                      <a:pt x="5" y="6"/>
                      <a:pt x="5" y="6"/>
                      <a:pt x="6" y="6"/>
                    </a:cubicBezTo>
                    <a:cubicBezTo>
                      <a:pt x="6" y="6"/>
                      <a:pt x="6" y="6"/>
                      <a:pt x="7" y="6"/>
                    </a:cubicBezTo>
                    <a:cubicBezTo>
                      <a:pt x="7" y="6"/>
                      <a:pt x="7" y="6"/>
                      <a:pt x="7" y="6"/>
                    </a:cubicBezTo>
                    <a:cubicBezTo>
                      <a:pt x="7" y="5"/>
                      <a:pt x="7" y="5"/>
                      <a:pt x="7" y="5"/>
                    </a:cubicBezTo>
                    <a:cubicBezTo>
                      <a:pt x="7" y="5"/>
                      <a:pt x="7" y="5"/>
                      <a:pt x="7" y="5"/>
                    </a:cubicBezTo>
                    <a:cubicBezTo>
                      <a:pt x="6" y="3"/>
                      <a:pt x="6" y="3"/>
                      <a:pt x="6" y="3"/>
                    </a:cubicBezTo>
                    <a:cubicBezTo>
                      <a:pt x="7" y="1"/>
                      <a:pt x="7" y="1"/>
                      <a:pt x="7" y="1"/>
                    </a:cubicBezTo>
                    <a:cubicBezTo>
                      <a:pt x="8" y="1"/>
                      <a:pt x="9" y="2"/>
                      <a:pt x="10" y="2"/>
                    </a:cubicBezTo>
                    <a:cubicBezTo>
                      <a:pt x="11" y="4"/>
                      <a:pt x="12" y="4"/>
                      <a:pt x="12" y="5"/>
                    </a:cubicBezTo>
                    <a:cubicBezTo>
                      <a:pt x="12" y="8"/>
                      <a:pt x="12" y="8"/>
                      <a:pt x="12" y="8"/>
                    </a:cubicBezTo>
                    <a:cubicBezTo>
                      <a:pt x="12" y="11"/>
                      <a:pt x="12" y="11"/>
                      <a:pt x="12" y="11"/>
                    </a:cubicBezTo>
                    <a:cubicBezTo>
                      <a:pt x="12" y="12"/>
                      <a:pt x="13" y="13"/>
                      <a:pt x="14" y="14"/>
                    </a:cubicBezTo>
                    <a:cubicBezTo>
                      <a:pt x="14" y="14"/>
                      <a:pt x="14" y="14"/>
                      <a:pt x="14" y="14"/>
                    </a:cubicBezTo>
                    <a:cubicBezTo>
                      <a:pt x="14" y="14"/>
                      <a:pt x="14" y="14"/>
                      <a:pt x="14" y="14"/>
                    </a:cubicBezTo>
                    <a:cubicBezTo>
                      <a:pt x="16" y="13"/>
                      <a:pt x="17" y="12"/>
                      <a:pt x="18" y="11"/>
                    </a:cubicBezTo>
                    <a:cubicBezTo>
                      <a:pt x="19" y="6"/>
                      <a:pt x="19" y="6"/>
                      <a:pt x="19" y="6"/>
                    </a:cubicBezTo>
                    <a:cubicBezTo>
                      <a:pt x="19" y="6"/>
                      <a:pt x="19" y="6"/>
                      <a:pt x="19" y="6"/>
                    </a:cubicBezTo>
                    <a:cubicBezTo>
                      <a:pt x="19" y="6"/>
                      <a:pt x="19" y="6"/>
                      <a:pt x="21" y="8"/>
                    </a:cubicBezTo>
                    <a:cubicBezTo>
                      <a:pt x="22" y="9"/>
                      <a:pt x="22" y="9"/>
                      <a:pt x="22" y="9"/>
                    </a:cubicBezTo>
                    <a:cubicBezTo>
                      <a:pt x="22" y="9"/>
                      <a:pt x="22" y="9"/>
                      <a:pt x="22" y="9"/>
                    </a:cubicBezTo>
                    <a:cubicBezTo>
                      <a:pt x="22" y="9"/>
                      <a:pt x="22" y="9"/>
                      <a:pt x="22" y="9"/>
                    </a:cubicBezTo>
                    <a:cubicBezTo>
                      <a:pt x="23" y="9"/>
                      <a:pt x="23" y="9"/>
                      <a:pt x="23" y="8"/>
                    </a:cubicBezTo>
                    <a:cubicBezTo>
                      <a:pt x="24" y="6"/>
                      <a:pt x="24" y="6"/>
                      <a:pt x="24" y="6"/>
                    </a:cubicBezTo>
                    <a:cubicBezTo>
                      <a:pt x="26" y="6"/>
                      <a:pt x="26" y="6"/>
                      <a:pt x="26" y="6"/>
                    </a:cubicBezTo>
                    <a:cubicBezTo>
                      <a:pt x="28" y="8"/>
                      <a:pt x="28" y="8"/>
                      <a:pt x="28" y="8"/>
                    </a:cubicBezTo>
                    <a:cubicBezTo>
                      <a:pt x="29" y="8"/>
                      <a:pt x="29" y="8"/>
                      <a:pt x="29" y="8"/>
                    </a:cubicBezTo>
                    <a:cubicBezTo>
                      <a:pt x="29" y="7"/>
                      <a:pt x="29" y="7"/>
                      <a:pt x="29" y="7"/>
                    </a:cubicBezTo>
                    <a:cubicBezTo>
                      <a:pt x="29" y="5"/>
                      <a:pt x="29" y="5"/>
                      <a:pt x="29" y="5"/>
                    </a:cubicBezTo>
                    <a:cubicBezTo>
                      <a:pt x="29" y="5"/>
                      <a:pt x="29" y="5"/>
                      <a:pt x="29" y="5"/>
                    </a:cubicBezTo>
                    <a:cubicBezTo>
                      <a:pt x="29" y="5"/>
                      <a:pt x="30" y="5"/>
                      <a:pt x="30" y="5"/>
                    </a:cubicBezTo>
                    <a:cubicBezTo>
                      <a:pt x="32" y="6"/>
                      <a:pt x="32" y="6"/>
                      <a:pt x="32" y="6"/>
                    </a:cubicBezTo>
                    <a:cubicBezTo>
                      <a:pt x="32" y="6"/>
                      <a:pt x="32" y="6"/>
                      <a:pt x="32" y="6"/>
                    </a:cubicBezTo>
                    <a:cubicBezTo>
                      <a:pt x="35" y="6"/>
                      <a:pt x="36" y="4"/>
                      <a:pt x="37" y="2"/>
                    </a:cubicBezTo>
                    <a:cubicBezTo>
                      <a:pt x="37" y="0"/>
                      <a:pt x="38" y="0"/>
                      <a:pt x="38" y="0"/>
                    </a:cubicBezTo>
                    <a:cubicBezTo>
                      <a:pt x="38" y="0"/>
                      <a:pt x="38" y="0"/>
                      <a:pt x="38" y="0"/>
                    </a:cubicBezTo>
                    <a:cubicBezTo>
                      <a:pt x="39" y="0"/>
                      <a:pt x="39" y="1"/>
                      <a:pt x="39" y="2"/>
                    </a:cubicBezTo>
                    <a:cubicBezTo>
                      <a:pt x="40" y="2"/>
                      <a:pt x="40" y="4"/>
                      <a:pt x="42" y="4"/>
                    </a:cubicBezTo>
                    <a:cubicBezTo>
                      <a:pt x="43" y="5"/>
                      <a:pt x="43" y="6"/>
                      <a:pt x="43" y="7"/>
                    </a:cubicBezTo>
                    <a:cubicBezTo>
                      <a:pt x="43" y="8"/>
                      <a:pt x="44" y="10"/>
                      <a:pt x="46" y="10"/>
                    </a:cubicBezTo>
                    <a:cubicBezTo>
                      <a:pt x="48" y="11"/>
                      <a:pt x="48" y="11"/>
                      <a:pt x="48" y="11"/>
                    </a:cubicBezTo>
                    <a:cubicBezTo>
                      <a:pt x="49" y="12"/>
                      <a:pt x="49" y="12"/>
                      <a:pt x="49" y="12"/>
                    </a:cubicBezTo>
                    <a:cubicBezTo>
                      <a:pt x="49" y="16"/>
                      <a:pt x="49" y="17"/>
                      <a:pt x="49" y="17"/>
                    </a:cubicBezTo>
                    <a:cubicBezTo>
                      <a:pt x="48" y="18"/>
                      <a:pt x="47" y="18"/>
                      <a:pt x="46" y="20"/>
                    </a:cubicBezTo>
                    <a:cubicBezTo>
                      <a:pt x="44" y="23"/>
                      <a:pt x="43" y="23"/>
                      <a:pt x="43" y="24"/>
                    </a:cubicBezTo>
                    <a:cubicBezTo>
                      <a:pt x="42" y="24"/>
                      <a:pt x="41" y="25"/>
                      <a:pt x="40" y="25"/>
                    </a:cubicBezTo>
                    <a:cubicBezTo>
                      <a:pt x="40" y="25"/>
                      <a:pt x="40" y="25"/>
                      <a:pt x="40" y="25"/>
                    </a:cubicBezTo>
                    <a:cubicBezTo>
                      <a:pt x="35" y="29"/>
                      <a:pt x="35" y="29"/>
                      <a:pt x="35" y="29"/>
                    </a:cubicBezTo>
                    <a:cubicBezTo>
                      <a:pt x="31" y="31"/>
                      <a:pt x="31" y="31"/>
                      <a:pt x="31" y="31"/>
                    </a:cubicBezTo>
                    <a:cubicBezTo>
                      <a:pt x="29" y="33"/>
                      <a:pt x="27" y="34"/>
                      <a:pt x="25" y="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6" name="Freeform 2402"/>
              <p:cNvSpPr>
                <a:spLocks/>
              </p:cNvSpPr>
              <p:nvPr/>
            </p:nvSpPr>
            <p:spPr bwMode="auto">
              <a:xfrm>
                <a:off x="3358" y="2066"/>
                <a:ext cx="67" cy="47"/>
              </a:xfrm>
              <a:custGeom>
                <a:avLst/>
                <a:gdLst>
                  <a:gd name="T0" fmla="*/ 19 w 49"/>
                  <a:gd name="T1" fmla="*/ 32 h 34"/>
                  <a:gd name="T2" fmla="*/ 8 w 49"/>
                  <a:gd name="T3" fmla="*/ 28 h 34"/>
                  <a:gd name="T4" fmla="*/ 13 w 49"/>
                  <a:gd name="T5" fmla="*/ 25 h 34"/>
                  <a:gd name="T6" fmla="*/ 4 w 49"/>
                  <a:gd name="T7" fmla="*/ 20 h 34"/>
                  <a:gd name="T8" fmla="*/ 5 w 49"/>
                  <a:gd name="T9" fmla="*/ 18 h 34"/>
                  <a:gd name="T10" fmla="*/ 9 w 49"/>
                  <a:gd name="T11" fmla="*/ 17 h 34"/>
                  <a:gd name="T12" fmla="*/ 11 w 49"/>
                  <a:gd name="T13" fmla="*/ 14 h 34"/>
                  <a:gd name="T14" fmla="*/ 7 w 49"/>
                  <a:gd name="T15" fmla="*/ 11 h 34"/>
                  <a:gd name="T16" fmla="*/ 3 w 49"/>
                  <a:gd name="T17" fmla="*/ 12 h 34"/>
                  <a:gd name="T18" fmla="*/ 0 w 49"/>
                  <a:gd name="T19" fmla="*/ 10 h 34"/>
                  <a:gd name="T20" fmla="*/ 3 w 49"/>
                  <a:gd name="T21" fmla="*/ 8 h 34"/>
                  <a:gd name="T22" fmla="*/ 4 w 49"/>
                  <a:gd name="T23" fmla="*/ 5 h 34"/>
                  <a:gd name="T24" fmla="*/ 5 w 49"/>
                  <a:gd name="T25" fmla="*/ 6 h 34"/>
                  <a:gd name="T26" fmla="*/ 7 w 49"/>
                  <a:gd name="T27" fmla="*/ 6 h 34"/>
                  <a:gd name="T28" fmla="*/ 7 w 49"/>
                  <a:gd name="T29" fmla="*/ 5 h 34"/>
                  <a:gd name="T30" fmla="*/ 6 w 49"/>
                  <a:gd name="T31" fmla="*/ 3 h 34"/>
                  <a:gd name="T32" fmla="*/ 10 w 49"/>
                  <a:gd name="T33" fmla="*/ 2 h 34"/>
                  <a:gd name="T34" fmla="*/ 12 w 49"/>
                  <a:gd name="T35" fmla="*/ 8 h 34"/>
                  <a:gd name="T36" fmla="*/ 14 w 49"/>
                  <a:gd name="T37" fmla="*/ 14 h 34"/>
                  <a:gd name="T38" fmla="*/ 14 w 49"/>
                  <a:gd name="T39" fmla="*/ 14 h 34"/>
                  <a:gd name="T40" fmla="*/ 19 w 49"/>
                  <a:gd name="T41" fmla="*/ 6 h 34"/>
                  <a:gd name="T42" fmla="*/ 21 w 49"/>
                  <a:gd name="T43" fmla="*/ 8 h 34"/>
                  <a:gd name="T44" fmla="*/ 22 w 49"/>
                  <a:gd name="T45" fmla="*/ 9 h 34"/>
                  <a:gd name="T46" fmla="*/ 23 w 49"/>
                  <a:gd name="T47" fmla="*/ 8 h 34"/>
                  <a:gd name="T48" fmla="*/ 26 w 49"/>
                  <a:gd name="T49" fmla="*/ 6 h 34"/>
                  <a:gd name="T50" fmla="*/ 29 w 49"/>
                  <a:gd name="T51" fmla="*/ 8 h 34"/>
                  <a:gd name="T52" fmla="*/ 29 w 49"/>
                  <a:gd name="T53" fmla="*/ 5 h 34"/>
                  <a:gd name="T54" fmla="*/ 30 w 49"/>
                  <a:gd name="T55" fmla="*/ 5 h 34"/>
                  <a:gd name="T56" fmla="*/ 32 w 49"/>
                  <a:gd name="T57" fmla="*/ 6 h 34"/>
                  <a:gd name="T58" fmla="*/ 38 w 49"/>
                  <a:gd name="T59" fmla="*/ 0 h 34"/>
                  <a:gd name="T60" fmla="*/ 39 w 49"/>
                  <a:gd name="T61" fmla="*/ 2 h 34"/>
                  <a:gd name="T62" fmla="*/ 43 w 49"/>
                  <a:gd name="T63" fmla="*/ 7 h 34"/>
                  <a:gd name="T64" fmla="*/ 48 w 49"/>
                  <a:gd name="T65" fmla="*/ 11 h 34"/>
                  <a:gd name="T66" fmla="*/ 49 w 49"/>
                  <a:gd name="T67" fmla="*/ 17 h 34"/>
                  <a:gd name="T68" fmla="*/ 43 w 49"/>
                  <a:gd name="T69" fmla="*/ 24 h 34"/>
                  <a:gd name="T70" fmla="*/ 40 w 49"/>
                  <a:gd name="T71" fmla="*/ 25 h 34"/>
                  <a:gd name="T72" fmla="*/ 31 w 49"/>
                  <a:gd name="T73"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34">
                    <a:moveTo>
                      <a:pt x="25" y="34"/>
                    </a:moveTo>
                    <a:cubicBezTo>
                      <a:pt x="23" y="34"/>
                      <a:pt x="21" y="33"/>
                      <a:pt x="19" y="32"/>
                    </a:cubicBezTo>
                    <a:cubicBezTo>
                      <a:pt x="11" y="30"/>
                      <a:pt x="11" y="30"/>
                      <a:pt x="11" y="30"/>
                    </a:cubicBezTo>
                    <a:cubicBezTo>
                      <a:pt x="8" y="29"/>
                      <a:pt x="8" y="28"/>
                      <a:pt x="8" y="28"/>
                    </a:cubicBezTo>
                    <a:cubicBezTo>
                      <a:pt x="8" y="28"/>
                      <a:pt x="8" y="28"/>
                      <a:pt x="10" y="27"/>
                    </a:cubicBezTo>
                    <a:cubicBezTo>
                      <a:pt x="12" y="26"/>
                      <a:pt x="12" y="26"/>
                      <a:pt x="13" y="25"/>
                    </a:cubicBezTo>
                    <a:cubicBezTo>
                      <a:pt x="13" y="24"/>
                      <a:pt x="11" y="23"/>
                      <a:pt x="9" y="21"/>
                    </a:cubicBezTo>
                    <a:cubicBezTo>
                      <a:pt x="4" y="20"/>
                      <a:pt x="4" y="20"/>
                      <a:pt x="4" y="20"/>
                    </a:cubicBezTo>
                    <a:cubicBezTo>
                      <a:pt x="3" y="19"/>
                      <a:pt x="3" y="19"/>
                      <a:pt x="3" y="19"/>
                    </a:cubicBezTo>
                    <a:cubicBezTo>
                      <a:pt x="3" y="19"/>
                      <a:pt x="4" y="19"/>
                      <a:pt x="5" y="18"/>
                    </a:cubicBezTo>
                    <a:cubicBezTo>
                      <a:pt x="9" y="17"/>
                      <a:pt x="9" y="17"/>
                      <a:pt x="9" y="17"/>
                    </a:cubicBezTo>
                    <a:cubicBezTo>
                      <a:pt x="9" y="17"/>
                      <a:pt x="9" y="17"/>
                      <a:pt x="9" y="17"/>
                    </a:cubicBezTo>
                    <a:cubicBezTo>
                      <a:pt x="10" y="17"/>
                      <a:pt x="11" y="17"/>
                      <a:pt x="11" y="16"/>
                    </a:cubicBezTo>
                    <a:cubicBezTo>
                      <a:pt x="12" y="16"/>
                      <a:pt x="12" y="14"/>
                      <a:pt x="11" y="14"/>
                    </a:cubicBezTo>
                    <a:cubicBezTo>
                      <a:pt x="9" y="12"/>
                      <a:pt x="9" y="12"/>
                      <a:pt x="9" y="12"/>
                    </a:cubicBezTo>
                    <a:cubicBezTo>
                      <a:pt x="8" y="11"/>
                      <a:pt x="8" y="11"/>
                      <a:pt x="7" y="11"/>
                    </a:cubicBezTo>
                    <a:cubicBezTo>
                      <a:pt x="7" y="11"/>
                      <a:pt x="6" y="11"/>
                      <a:pt x="5" y="11"/>
                    </a:cubicBezTo>
                    <a:cubicBezTo>
                      <a:pt x="4" y="12"/>
                      <a:pt x="4" y="12"/>
                      <a:pt x="3" y="12"/>
                    </a:cubicBezTo>
                    <a:cubicBezTo>
                      <a:pt x="2" y="12"/>
                      <a:pt x="1" y="12"/>
                      <a:pt x="0" y="11"/>
                    </a:cubicBezTo>
                    <a:cubicBezTo>
                      <a:pt x="0" y="10"/>
                      <a:pt x="0" y="10"/>
                      <a:pt x="0" y="10"/>
                    </a:cubicBezTo>
                    <a:cubicBezTo>
                      <a:pt x="1" y="9"/>
                      <a:pt x="1" y="9"/>
                      <a:pt x="1" y="9"/>
                    </a:cubicBezTo>
                    <a:cubicBezTo>
                      <a:pt x="2" y="9"/>
                      <a:pt x="3" y="8"/>
                      <a:pt x="3" y="8"/>
                    </a:cubicBezTo>
                    <a:cubicBezTo>
                      <a:pt x="3" y="6"/>
                      <a:pt x="3" y="6"/>
                      <a:pt x="3" y="6"/>
                    </a:cubicBezTo>
                    <a:cubicBezTo>
                      <a:pt x="4" y="5"/>
                      <a:pt x="4" y="5"/>
                      <a:pt x="4" y="5"/>
                    </a:cubicBezTo>
                    <a:cubicBezTo>
                      <a:pt x="4" y="5"/>
                      <a:pt x="4" y="5"/>
                      <a:pt x="4" y="6"/>
                    </a:cubicBezTo>
                    <a:cubicBezTo>
                      <a:pt x="5" y="6"/>
                      <a:pt x="5" y="6"/>
                      <a:pt x="5" y="6"/>
                    </a:cubicBezTo>
                    <a:cubicBezTo>
                      <a:pt x="5" y="6"/>
                      <a:pt x="5" y="6"/>
                      <a:pt x="6" y="6"/>
                    </a:cubicBezTo>
                    <a:cubicBezTo>
                      <a:pt x="6" y="6"/>
                      <a:pt x="6" y="6"/>
                      <a:pt x="7" y="6"/>
                    </a:cubicBezTo>
                    <a:cubicBezTo>
                      <a:pt x="7" y="6"/>
                      <a:pt x="7" y="6"/>
                      <a:pt x="7" y="6"/>
                    </a:cubicBezTo>
                    <a:cubicBezTo>
                      <a:pt x="7" y="5"/>
                      <a:pt x="7" y="5"/>
                      <a:pt x="7" y="5"/>
                    </a:cubicBezTo>
                    <a:cubicBezTo>
                      <a:pt x="7" y="5"/>
                      <a:pt x="7" y="5"/>
                      <a:pt x="7" y="5"/>
                    </a:cubicBezTo>
                    <a:cubicBezTo>
                      <a:pt x="6" y="3"/>
                      <a:pt x="6" y="3"/>
                      <a:pt x="6" y="3"/>
                    </a:cubicBezTo>
                    <a:cubicBezTo>
                      <a:pt x="7" y="1"/>
                      <a:pt x="7" y="1"/>
                      <a:pt x="7" y="1"/>
                    </a:cubicBezTo>
                    <a:cubicBezTo>
                      <a:pt x="8" y="1"/>
                      <a:pt x="9" y="2"/>
                      <a:pt x="10" y="2"/>
                    </a:cubicBezTo>
                    <a:cubicBezTo>
                      <a:pt x="11" y="4"/>
                      <a:pt x="12" y="4"/>
                      <a:pt x="12" y="5"/>
                    </a:cubicBezTo>
                    <a:cubicBezTo>
                      <a:pt x="12" y="8"/>
                      <a:pt x="12" y="8"/>
                      <a:pt x="12" y="8"/>
                    </a:cubicBezTo>
                    <a:cubicBezTo>
                      <a:pt x="12" y="11"/>
                      <a:pt x="12" y="11"/>
                      <a:pt x="12" y="11"/>
                    </a:cubicBezTo>
                    <a:cubicBezTo>
                      <a:pt x="12" y="12"/>
                      <a:pt x="13" y="13"/>
                      <a:pt x="14" y="14"/>
                    </a:cubicBezTo>
                    <a:cubicBezTo>
                      <a:pt x="14" y="14"/>
                      <a:pt x="14" y="14"/>
                      <a:pt x="14" y="14"/>
                    </a:cubicBezTo>
                    <a:cubicBezTo>
                      <a:pt x="14" y="14"/>
                      <a:pt x="14" y="14"/>
                      <a:pt x="14" y="14"/>
                    </a:cubicBezTo>
                    <a:cubicBezTo>
                      <a:pt x="16" y="13"/>
                      <a:pt x="17" y="12"/>
                      <a:pt x="18" y="11"/>
                    </a:cubicBezTo>
                    <a:cubicBezTo>
                      <a:pt x="19" y="6"/>
                      <a:pt x="19" y="6"/>
                      <a:pt x="19" y="6"/>
                    </a:cubicBezTo>
                    <a:cubicBezTo>
                      <a:pt x="19" y="6"/>
                      <a:pt x="19" y="6"/>
                      <a:pt x="19" y="6"/>
                    </a:cubicBezTo>
                    <a:cubicBezTo>
                      <a:pt x="19" y="6"/>
                      <a:pt x="19" y="6"/>
                      <a:pt x="21" y="8"/>
                    </a:cubicBezTo>
                    <a:cubicBezTo>
                      <a:pt x="22" y="9"/>
                      <a:pt x="22" y="9"/>
                      <a:pt x="22" y="9"/>
                    </a:cubicBezTo>
                    <a:cubicBezTo>
                      <a:pt x="22" y="9"/>
                      <a:pt x="22" y="9"/>
                      <a:pt x="22" y="9"/>
                    </a:cubicBezTo>
                    <a:cubicBezTo>
                      <a:pt x="22" y="9"/>
                      <a:pt x="22" y="9"/>
                      <a:pt x="22" y="9"/>
                    </a:cubicBezTo>
                    <a:cubicBezTo>
                      <a:pt x="23" y="9"/>
                      <a:pt x="23" y="9"/>
                      <a:pt x="23" y="8"/>
                    </a:cubicBezTo>
                    <a:cubicBezTo>
                      <a:pt x="24" y="6"/>
                      <a:pt x="24" y="6"/>
                      <a:pt x="24" y="6"/>
                    </a:cubicBezTo>
                    <a:cubicBezTo>
                      <a:pt x="26" y="6"/>
                      <a:pt x="26" y="6"/>
                      <a:pt x="26" y="6"/>
                    </a:cubicBezTo>
                    <a:cubicBezTo>
                      <a:pt x="28" y="8"/>
                      <a:pt x="28" y="8"/>
                      <a:pt x="28" y="8"/>
                    </a:cubicBezTo>
                    <a:cubicBezTo>
                      <a:pt x="29" y="8"/>
                      <a:pt x="29" y="8"/>
                      <a:pt x="29" y="8"/>
                    </a:cubicBezTo>
                    <a:cubicBezTo>
                      <a:pt x="29" y="7"/>
                      <a:pt x="29" y="7"/>
                      <a:pt x="29" y="7"/>
                    </a:cubicBezTo>
                    <a:cubicBezTo>
                      <a:pt x="29" y="5"/>
                      <a:pt x="29" y="5"/>
                      <a:pt x="29" y="5"/>
                    </a:cubicBezTo>
                    <a:cubicBezTo>
                      <a:pt x="29" y="5"/>
                      <a:pt x="29" y="5"/>
                      <a:pt x="29" y="5"/>
                    </a:cubicBezTo>
                    <a:cubicBezTo>
                      <a:pt x="29" y="5"/>
                      <a:pt x="30" y="5"/>
                      <a:pt x="30" y="5"/>
                    </a:cubicBezTo>
                    <a:cubicBezTo>
                      <a:pt x="32" y="6"/>
                      <a:pt x="32" y="6"/>
                      <a:pt x="32" y="6"/>
                    </a:cubicBezTo>
                    <a:cubicBezTo>
                      <a:pt x="32" y="6"/>
                      <a:pt x="32" y="6"/>
                      <a:pt x="32" y="6"/>
                    </a:cubicBezTo>
                    <a:cubicBezTo>
                      <a:pt x="35" y="6"/>
                      <a:pt x="36" y="4"/>
                      <a:pt x="37" y="2"/>
                    </a:cubicBezTo>
                    <a:cubicBezTo>
                      <a:pt x="37" y="0"/>
                      <a:pt x="38" y="0"/>
                      <a:pt x="38" y="0"/>
                    </a:cubicBezTo>
                    <a:cubicBezTo>
                      <a:pt x="38" y="0"/>
                      <a:pt x="38" y="0"/>
                      <a:pt x="38" y="0"/>
                    </a:cubicBezTo>
                    <a:cubicBezTo>
                      <a:pt x="39" y="0"/>
                      <a:pt x="39" y="1"/>
                      <a:pt x="39" y="2"/>
                    </a:cubicBezTo>
                    <a:cubicBezTo>
                      <a:pt x="40" y="2"/>
                      <a:pt x="40" y="4"/>
                      <a:pt x="42" y="4"/>
                    </a:cubicBezTo>
                    <a:cubicBezTo>
                      <a:pt x="43" y="5"/>
                      <a:pt x="43" y="6"/>
                      <a:pt x="43" y="7"/>
                    </a:cubicBezTo>
                    <a:cubicBezTo>
                      <a:pt x="43" y="8"/>
                      <a:pt x="44" y="10"/>
                      <a:pt x="46" y="10"/>
                    </a:cubicBezTo>
                    <a:cubicBezTo>
                      <a:pt x="48" y="11"/>
                      <a:pt x="48" y="11"/>
                      <a:pt x="48" y="11"/>
                    </a:cubicBezTo>
                    <a:cubicBezTo>
                      <a:pt x="49" y="12"/>
                      <a:pt x="49" y="12"/>
                      <a:pt x="49" y="12"/>
                    </a:cubicBezTo>
                    <a:cubicBezTo>
                      <a:pt x="49" y="16"/>
                      <a:pt x="49" y="17"/>
                      <a:pt x="49" y="17"/>
                    </a:cubicBezTo>
                    <a:cubicBezTo>
                      <a:pt x="48" y="18"/>
                      <a:pt x="47" y="18"/>
                      <a:pt x="46" y="20"/>
                    </a:cubicBezTo>
                    <a:cubicBezTo>
                      <a:pt x="44" y="23"/>
                      <a:pt x="43" y="23"/>
                      <a:pt x="43" y="24"/>
                    </a:cubicBezTo>
                    <a:cubicBezTo>
                      <a:pt x="42" y="24"/>
                      <a:pt x="41" y="25"/>
                      <a:pt x="40" y="25"/>
                    </a:cubicBezTo>
                    <a:cubicBezTo>
                      <a:pt x="40" y="25"/>
                      <a:pt x="40" y="25"/>
                      <a:pt x="40" y="25"/>
                    </a:cubicBezTo>
                    <a:cubicBezTo>
                      <a:pt x="35" y="29"/>
                      <a:pt x="35" y="29"/>
                      <a:pt x="35" y="29"/>
                    </a:cubicBezTo>
                    <a:cubicBezTo>
                      <a:pt x="31" y="31"/>
                      <a:pt x="31" y="31"/>
                      <a:pt x="31" y="31"/>
                    </a:cubicBezTo>
                    <a:cubicBezTo>
                      <a:pt x="29" y="33"/>
                      <a:pt x="27" y="34"/>
                      <a:pt x="25" y="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7" name="Freeform 2403"/>
              <p:cNvSpPr>
                <a:spLocks/>
              </p:cNvSpPr>
              <p:nvPr/>
            </p:nvSpPr>
            <p:spPr bwMode="auto">
              <a:xfrm>
                <a:off x="2855" y="3161"/>
                <a:ext cx="42" cy="30"/>
              </a:xfrm>
              <a:custGeom>
                <a:avLst/>
                <a:gdLst>
                  <a:gd name="T0" fmla="*/ 3 w 31"/>
                  <a:gd name="T1" fmla="*/ 22 h 22"/>
                  <a:gd name="T2" fmla="*/ 1 w 31"/>
                  <a:gd name="T3" fmla="*/ 21 h 22"/>
                  <a:gd name="T4" fmla="*/ 0 w 31"/>
                  <a:gd name="T5" fmla="*/ 18 h 22"/>
                  <a:gd name="T6" fmla="*/ 0 w 31"/>
                  <a:gd name="T7" fmla="*/ 18 h 22"/>
                  <a:gd name="T8" fmla="*/ 0 w 31"/>
                  <a:gd name="T9" fmla="*/ 14 h 22"/>
                  <a:gd name="T10" fmla="*/ 1 w 31"/>
                  <a:gd name="T11" fmla="*/ 11 h 22"/>
                  <a:gd name="T12" fmla="*/ 1 w 31"/>
                  <a:gd name="T13" fmla="*/ 11 h 22"/>
                  <a:gd name="T14" fmla="*/ 1 w 31"/>
                  <a:gd name="T15" fmla="*/ 11 h 22"/>
                  <a:gd name="T16" fmla="*/ 1 w 31"/>
                  <a:gd name="T17" fmla="*/ 6 h 22"/>
                  <a:gd name="T18" fmla="*/ 0 w 31"/>
                  <a:gd name="T19" fmla="*/ 2 h 22"/>
                  <a:gd name="T20" fmla="*/ 1 w 31"/>
                  <a:gd name="T21" fmla="*/ 1 h 22"/>
                  <a:gd name="T22" fmla="*/ 1 w 31"/>
                  <a:gd name="T23" fmla="*/ 1 h 22"/>
                  <a:gd name="T24" fmla="*/ 1 w 31"/>
                  <a:gd name="T25" fmla="*/ 1 h 22"/>
                  <a:gd name="T26" fmla="*/ 3 w 31"/>
                  <a:gd name="T27" fmla="*/ 0 h 22"/>
                  <a:gd name="T28" fmla="*/ 6 w 31"/>
                  <a:gd name="T29" fmla="*/ 1 h 22"/>
                  <a:gd name="T30" fmla="*/ 10 w 31"/>
                  <a:gd name="T31" fmla="*/ 3 h 22"/>
                  <a:gd name="T32" fmla="*/ 13 w 31"/>
                  <a:gd name="T33" fmla="*/ 4 h 22"/>
                  <a:gd name="T34" fmla="*/ 13 w 31"/>
                  <a:gd name="T35" fmla="*/ 4 h 22"/>
                  <a:gd name="T36" fmla="*/ 13 w 31"/>
                  <a:gd name="T37" fmla="*/ 4 h 22"/>
                  <a:gd name="T38" fmla="*/ 16 w 31"/>
                  <a:gd name="T39" fmla="*/ 4 h 22"/>
                  <a:gd name="T40" fmla="*/ 17 w 31"/>
                  <a:gd name="T41" fmla="*/ 6 h 22"/>
                  <a:gd name="T42" fmla="*/ 18 w 31"/>
                  <a:gd name="T43" fmla="*/ 8 h 22"/>
                  <a:gd name="T44" fmla="*/ 20 w 31"/>
                  <a:gd name="T45" fmla="*/ 9 h 22"/>
                  <a:gd name="T46" fmla="*/ 22 w 31"/>
                  <a:gd name="T47" fmla="*/ 9 h 22"/>
                  <a:gd name="T48" fmla="*/ 26 w 31"/>
                  <a:gd name="T49" fmla="*/ 11 h 22"/>
                  <a:gd name="T50" fmla="*/ 28 w 31"/>
                  <a:gd name="T51" fmla="*/ 12 h 22"/>
                  <a:gd name="T52" fmla="*/ 30 w 31"/>
                  <a:gd name="T53" fmla="*/ 13 h 22"/>
                  <a:gd name="T54" fmla="*/ 30 w 31"/>
                  <a:gd name="T55" fmla="*/ 13 h 22"/>
                  <a:gd name="T56" fmla="*/ 30 w 31"/>
                  <a:gd name="T57" fmla="*/ 13 h 22"/>
                  <a:gd name="T58" fmla="*/ 31 w 31"/>
                  <a:gd name="T59" fmla="*/ 13 h 22"/>
                  <a:gd name="T60" fmla="*/ 31 w 31"/>
                  <a:gd name="T61" fmla="*/ 14 h 22"/>
                  <a:gd name="T62" fmla="*/ 28 w 31"/>
                  <a:gd name="T63" fmla="*/ 16 h 22"/>
                  <a:gd name="T64" fmla="*/ 24 w 31"/>
                  <a:gd name="T65" fmla="*/ 14 h 22"/>
                  <a:gd name="T66" fmla="*/ 24 w 31"/>
                  <a:gd name="T67" fmla="*/ 14 h 22"/>
                  <a:gd name="T68" fmla="*/ 23 w 31"/>
                  <a:gd name="T69" fmla="*/ 14 h 22"/>
                  <a:gd name="T70" fmla="*/ 19 w 31"/>
                  <a:gd name="T71" fmla="*/ 14 h 22"/>
                  <a:gd name="T72" fmla="*/ 14 w 31"/>
                  <a:gd name="T73" fmla="*/ 15 h 22"/>
                  <a:gd name="T74" fmla="*/ 12 w 31"/>
                  <a:gd name="T75" fmla="*/ 17 h 22"/>
                  <a:gd name="T76" fmla="*/ 11 w 31"/>
                  <a:gd name="T77" fmla="*/ 16 h 22"/>
                  <a:gd name="T78" fmla="*/ 8 w 31"/>
                  <a:gd name="T79" fmla="*/ 14 h 22"/>
                  <a:gd name="T80" fmla="*/ 7 w 31"/>
                  <a:gd name="T81" fmla="*/ 14 h 22"/>
                  <a:gd name="T82" fmla="*/ 7 w 31"/>
                  <a:gd name="T83" fmla="*/ 15 h 22"/>
                  <a:gd name="T84" fmla="*/ 7 w 31"/>
                  <a:gd name="T85" fmla="*/ 15 h 22"/>
                  <a:gd name="T86" fmla="*/ 5 w 31"/>
                  <a:gd name="T87" fmla="*/ 19 h 22"/>
                  <a:gd name="T88" fmla="*/ 3 w 31"/>
                  <a:gd name="T8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22">
                    <a:moveTo>
                      <a:pt x="3" y="22"/>
                    </a:moveTo>
                    <a:cubicBezTo>
                      <a:pt x="2" y="22"/>
                      <a:pt x="2" y="22"/>
                      <a:pt x="1" y="21"/>
                    </a:cubicBezTo>
                    <a:cubicBezTo>
                      <a:pt x="0" y="18"/>
                      <a:pt x="0" y="18"/>
                      <a:pt x="0" y="18"/>
                    </a:cubicBezTo>
                    <a:cubicBezTo>
                      <a:pt x="0" y="18"/>
                      <a:pt x="0" y="18"/>
                      <a:pt x="0" y="18"/>
                    </a:cubicBezTo>
                    <a:cubicBezTo>
                      <a:pt x="0" y="14"/>
                      <a:pt x="0" y="14"/>
                      <a:pt x="0" y="14"/>
                    </a:cubicBezTo>
                    <a:cubicBezTo>
                      <a:pt x="1" y="11"/>
                      <a:pt x="1" y="11"/>
                      <a:pt x="1" y="11"/>
                    </a:cubicBezTo>
                    <a:cubicBezTo>
                      <a:pt x="1" y="11"/>
                      <a:pt x="1" y="11"/>
                      <a:pt x="1" y="11"/>
                    </a:cubicBezTo>
                    <a:cubicBezTo>
                      <a:pt x="1" y="11"/>
                      <a:pt x="1" y="11"/>
                      <a:pt x="1" y="11"/>
                    </a:cubicBezTo>
                    <a:cubicBezTo>
                      <a:pt x="1" y="6"/>
                      <a:pt x="1" y="6"/>
                      <a:pt x="1" y="6"/>
                    </a:cubicBezTo>
                    <a:cubicBezTo>
                      <a:pt x="0" y="2"/>
                      <a:pt x="0" y="2"/>
                      <a:pt x="0" y="2"/>
                    </a:cubicBezTo>
                    <a:cubicBezTo>
                      <a:pt x="1" y="1"/>
                      <a:pt x="1" y="1"/>
                      <a:pt x="1" y="1"/>
                    </a:cubicBezTo>
                    <a:cubicBezTo>
                      <a:pt x="1" y="1"/>
                      <a:pt x="1" y="1"/>
                      <a:pt x="1" y="1"/>
                    </a:cubicBezTo>
                    <a:cubicBezTo>
                      <a:pt x="1" y="1"/>
                      <a:pt x="1" y="1"/>
                      <a:pt x="1" y="1"/>
                    </a:cubicBezTo>
                    <a:cubicBezTo>
                      <a:pt x="2" y="1"/>
                      <a:pt x="2" y="0"/>
                      <a:pt x="3" y="0"/>
                    </a:cubicBezTo>
                    <a:cubicBezTo>
                      <a:pt x="4" y="0"/>
                      <a:pt x="4" y="1"/>
                      <a:pt x="6" y="1"/>
                    </a:cubicBezTo>
                    <a:cubicBezTo>
                      <a:pt x="10" y="3"/>
                      <a:pt x="10" y="3"/>
                      <a:pt x="10" y="3"/>
                    </a:cubicBezTo>
                    <a:cubicBezTo>
                      <a:pt x="13" y="4"/>
                      <a:pt x="13" y="4"/>
                      <a:pt x="13" y="4"/>
                    </a:cubicBezTo>
                    <a:cubicBezTo>
                      <a:pt x="13" y="4"/>
                      <a:pt x="13" y="4"/>
                      <a:pt x="13" y="4"/>
                    </a:cubicBezTo>
                    <a:cubicBezTo>
                      <a:pt x="13" y="4"/>
                      <a:pt x="13" y="4"/>
                      <a:pt x="13" y="4"/>
                    </a:cubicBezTo>
                    <a:cubicBezTo>
                      <a:pt x="16" y="4"/>
                      <a:pt x="16" y="4"/>
                      <a:pt x="16" y="4"/>
                    </a:cubicBezTo>
                    <a:cubicBezTo>
                      <a:pt x="17" y="6"/>
                      <a:pt x="17" y="6"/>
                      <a:pt x="17" y="6"/>
                    </a:cubicBezTo>
                    <a:cubicBezTo>
                      <a:pt x="18" y="8"/>
                      <a:pt x="18" y="8"/>
                      <a:pt x="18" y="8"/>
                    </a:cubicBezTo>
                    <a:cubicBezTo>
                      <a:pt x="18" y="8"/>
                      <a:pt x="19" y="9"/>
                      <a:pt x="20" y="9"/>
                    </a:cubicBezTo>
                    <a:cubicBezTo>
                      <a:pt x="21" y="9"/>
                      <a:pt x="21" y="9"/>
                      <a:pt x="22" y="9"/>
                    </a:cubicBezTo>
                    <a:cubicBezTo>
                      <a:pt x="26" y="11"/>
                      <a:pt x="26" y="11"/>
                      <a:pt x="26" y="11"/>
                    </a:cubicBezTo>
                    <a:cubicBezTo>
                      <a:pt x="26" y="11"/>
                      <a:pt x="27" y="12"/>
                      <a:pt x="28" y="12"/>
                    </a:cubicBezTo>
                    <a:cubicBezTo>
                      <a:pt x="30" y="13"/>
                      <a:pt x="30" y="13"/>
                      <a:pt x="30" y="13"/>
                    </a:cubicBezTo>
                    <a:cubicBezTo>
                      <a:pt x="30" y="13"/>
                      <a:pt x="30" y="13"/>
                      <a:pt x="30" y="13"/>
                    </a:cubicBezTo>
                    <a:cubicBezTo>
                      <a:pt x="30" y="13"/>
                      <a:pt x="30" y="13"/>
                      <a:pt x="30" y="13"/>
                    </a:cubicBezTo>
                    <a:cubicBezTo>
                      <a:pt x="30" y="13"/>
                      <a:pt x="30" y="13"/>
                      <a:pt x="31" y="13"/>
                    </a:cubicBezTo>
                    <a:cubicBezTo>
                      <a:pt x="31" y="14"/>
                      <a:pt x="31" y="14"/>
                      <a:pt x="31" y="14"/>
                    </a:cubicBezTo>
                    <a:cubicBezTo>
                      <a:pt x="28" y="16"/>
                      <a:pt x="28" y="16"/>
                      <a:pt x="28" y="16"/>
                    </a:cubicBezTo>
                    <a:cubicBezTo>
                      <a:pt x="27" y="16"/>
                      <a:pt x="25" y="15"/>
                      <a:pt x="24" y="14"/>
                    </a:cubicBezTo>
                    <a:cubicBezTo>
                      <a:pt x="24" y="14"/>
                      <a:pt x="24" y="14"/>
                      <a:pt x="24" y="14"/>
                    </a:cubicBezTo>
                    <a:cubicBezTo>
                      <a:pt x="23" y="14"/>
                      <a:pt x="23" y="14"/>
                      <a:pt x="23" y="14"/>
                    </a:cubicBezTo>
                    <a:cubicBezTo>
                      <a:pt x="19" y="14"/>
                      <a:pt x="19" y="14"/>
                      <a:pt x="19" y="14"/>
                    </a:cubicBezTo>
                    <a:cubicBezTo>
                      <a:pt x="14" y="14"/>
                      <a:pt x="14" y="15"/>
                      <a:pt x="14" y="15"/>
                    </a:cubicBezTo>
                    <a:cubicBezTo>
                      <a:pt x="13" y="16"/>
                      <a:pt x="13" y="17"/>
                      <a:pt x="12" y="17"/>
                    </a:cubicBezTo>
                    <a:cubicBezTo>
                      <a:pt x="12" y="17"/>
                      <a:pt x="12" y="17"/>
                      <a:pt x="11" y="16"/>
                    </a:cubicBezTo>
                    <a:cubicBezTo>
                      <a:pt x="10" y="15"/>
                      <a:pt x="9" y="14"/>
                      <a:pt x="8" y="14"/>
                    </a:cubicBezTo>
                    <a:cubicBezTo>
                      <a:pt x="8" y="14"/>
                      <a:pt x="8" y="14"/>
                      <a:pt x="7" y="14"/>
                    </a:cubicBezTo>
                    <a:cubicBezTo>
                      <a:pt x="7" y="15"/>
                      <a:pt x="7" y="15"/>
                      <a:pt x="7" y="15"/>
                    </a:cubicBezTo>
                    <a:cubicBezTo>
                      <a:pt x="7" y="15"/>
                      <a:pt x="7" y="15"/>
                      <a:pt x="7" y="15"/>
                    </a:cubicBezTo>
                    <a:cubicBezTo>
                      <a:pt x="5" y="19"/>
                      <a:pt x="5" y="19"/>
                      <a:pt x="5" y="19"/>
                    </a:cubicBezTo>
                    <a:cubicBezTo>
                      <a:pt x="4" y="21"/>
                      <a:pt x="4" y="22"/>
                      <a:pt x="3"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8" name="Freeform 2404"/>
              <p:cNvSpPr>
                <a:spLocks/>
              </p:cNvSpPr>
              <p:nvPr/>
            </p:nvSpPr>
            <p:spPr bwMode="auto">
              <a:xfrm>
                <a:off x="2855" y="3161"/>
                <a:ext cx="42" cy="30"/>
              </a:xfrm>
              <a:custGeom>
                <a:avLst/>
                <a:gdLst>
                  <a:gd name="T0" fmla="*/ 3 w 31"/>
                  <a:gd name="T1" fmla="*/ 22 h 22"/>
                  <a:gd name="T2" fmla="*/ 1 w 31"/>
                  <a:gd name="T3" fmla="*/ 21 h 22"/>
                  <a:gd name="T4" fmla="*/ 0 w 31"/>
                  <a:gd name="T5" fmla="*/ 18 h 22"/>
                  <a:gd name="T6" fmla="*/ 0 w 31"/>
                  <a:gd name="T7" fmla="*/ 18 h 22"/>
                  <a:gd name="T8" fmla="*/ 0 w 31"/>
                  <a:gd name="T9" fmla="*/ 14 h 22"/>
                  <a:gd name="T10" fmla="*/ 1 w 31"/>
                  <a:gd name="T11" fmla="*/ 11 h 22"/>
                  <a:gd name="T12" fmla="*/ 1 w 31"/>
                  <a:gd name="T13" fmla="*/ 11 h 22"/>
                  <a:gd name="T14" fmla="*/ 1 w 31"/>
                  <a:gd name="T15" fmla="*/ 11 h 22"/>
                  <a:gd name="T16" fmla="*/ 1 w 31"/>
                  <a:gd name="T17" fmla="*/ 6 h 22"/>
                  <a:gd name="T18" fmla="*/ 0 w 31"/>
                  <a:gd name="T19" fmla="*/ 2 h 22"/>
                  <a:gd name="T20" fmla="*/ 1 w 31"/>
                  <a:gd name="T21" fmla="*/ 1 h 22"/>
                  <a:gd name="T22" fmla="*/ 1 w 31"/>
                  <a:gd name="T23" fmla="*/ 1 h 22"/>
                  <a:gd name="T24" fmla="*/ 1 w 31"/>
                  <a:gd name="T25" fmla="*/ 1 h 22"/>
                  <a:gd name="T26" fmla="*/ 3 w 31"/>
                  <a:gd name="T27" fmla="*/ 0 h 22"/>
                  <a:gd name="T28" fmla="*/ 6 w 31"/>
                  <a:gd name="T29" fmla="*/ 1 h 22"/>
                  <a:gd name="T30" fmla="*/ 10 w 31"/>
                  <a:gd name="T31" fmla="*/ 3 h 22"/>
                  <a:gd name="T32" fmla="*/ 13 w 31"/>
                  <a:gd name="T33" fmla="*/ 4 h 22"/>
                  <a:gd name="T34" fmla="*/ 13 w 31"/>
                  <a:gd name="T35" fmla="*/ 4 h 22"/>
                  <a:gd name="T36" fmla="*/ 13 w 31"/>
                  <a:gd name="T37" fmla="*/ 4 h 22"/>
                  <a:gd name="T38" fmla="*/ 16 w 31"/>
                  <a:gd name="T39" fmla="*/ 4 h 22"/>
                  <a:gd name="T40" fmla="*/ 17 w 31"/>
                  <a:gd name="T41" fmla="*/ 6 h 22"/>
                  <a:gd name="T42" fmla="*/ 18 w 31"/>
                  <a:gd name="T43" fmla="*/ 8 h 22"/>
                  <a:gd name="T44" fmla="*/ 20 w 31"/>
                  <a:gd name="T45" fmla="*/ 9 h 22"/>
                  <a:gd name="T46" fmla="*/ 22 w 31"/>
                  <a:gd name="T47" fmla="*/ 9 h 22"/>
                  <a:gd name="T48" fmla="*/ 26 w 31"/>
                  <a:gd name="T49" fmla="*/ 11 h 22"/>
                  <a:gd name="T50" fmla="*/ 28 w 31"/>
                  <a:gd name="T51" fmla="*/ 12 h 22"/>
                  <a:gd name="T52" fmla="*/ 30 w 31"/>
                  <a:gd name="T53" fmla="*/ 13 h 22"/>
                  <a:gd name="T54" fmla="*/ 30 w 31"/>
                  <a:gd name="T55" fmla="*/ 13 h 22"/>
                  <a:gd name="T56" fmla="*/ 30 w 31"/>
                  <a:gd name="T57" fmla="*/ 13 h 22"/>
                  <a:gd name="T58" fmla="*/ 31 w 31"/>
                  <a:gd name="T59" fmla="*/ 13 h 22"/>
                  <a:gd name="T60" fmla="*/ 31 w 31"/>
                  <a:gd name="T61" fmla="*/ 14 h 22"/>
                  <a:gd name="T62" fmla="*/ 28 w 31"/>
                  <a:gd name="T63" fmla="*/ 16 h 22"/>
                  <a:gd name="T64" fmla="*/ 24 w 31"/>
                  <a:gd name="T65" fmla="*/ 14 h 22"/>
                  <a:gd name="T66" fmla="*/ 24 w 31"/>
                  <a:gd name="T67" fmla="*/ 14 h 22"/>
                  <a:gd name="T68" fmla="*/ 23 w 31"/>
                  <a:gd name="T69" fmla="*/ 14 h 22"/>
                  <a:gd name="T70" fmla="*/ 19 w 31"/>
                  <a:gd name="T71" fmla="*/ 14 h 22"/>
                  <a:gd name="T72" fmla="*/ 14 w 31"/>
                  <a:gd name="T73" fmla="*/ 15 h 22"/>
                  <a:gd name="T74" fmla="*/ 12 w 31"/>
                  <a:gd name="T75" fmla="*/ 17 h 22"/>
                  <a:gd name="T76" fmla="*/ 11 w 31"/>
                  <a:gd name="T77" fmla="*/ 16 h 22"/>
                  <a:gd name="T78" fmla="*/ 8 w 31"/>
                  <a:gd name="T79" fmla="*/ 14 h 22"/>
                  <a:gd name="T80" fmla="*/ 7 w 31"/>
                  <a:gd name="T81" fmla="*/ 14 h 22"/>
                  <a:gd name="T82" fmla="*/ 7 w 31"/>
                  <a:gd name="T83" fmla="*/ 15 h 22"/>
                  <a:gd name="T84" fmla="*/ 7 w 31"/>
                  <a:gd name="T85" fmla="*/ 15 h 22"/>
                  <a:gd name="T86" fmla="*/ 5 w 31"/>
                  <a:gd name="T87" fmla="*/ 19 h 22"/>
                  <a:gd name="T88" fmla="*/ 3 w 31"/>
                  <a:gd name="T8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22">
                    <a:moveTo>
                      <a:pt x="3" y="22"/>
                    </a:moveTo>
                    <a:cubicBezTo>
                      <a:pt x="2" y="22"/>
                      <a:pt x="2" y="22"/>
                      <a:pt x="1" y="21"/>
                    </a:cubicBezTo>
                    <a:cubicBezTo>
                      <a:pt x="0" y="18"/>
                      <a:pt x="0" y="18"/>
                      <a:pt x="0" y="18"/>
                    </a:cubicBezTo>
                    <a:cubicBezTo>
                      <a:pt x="0" y="18"/>
                      <a:pt x="0" y="18"/>
                      <a:pt x="0" y="18"/>
                    </a:cubicBezTo>
                    <a:cubicBezTo>
                      <a:pt x="0" y="14"/>
                      <a:pt x="0" y="14"/>
                      <a:pt x="0" y="14"/>
                    </a:cubicBezTo>
                    <a:cubicBezTo>
                      <a:pt x="1" y="11"/>
                      <a:pt x="1" y="11"/>
                      <a:pt x="1" y="11"/>
                    </a:cubicBezTo>
                    <a:cubicBezTo>
                      <a:pt x="1" y="11"/>
                      <a:pt x="1" y="11"/>
                      <a:pt x="1" y="11"/>
                    </a:cubicBezTo>
                    <a:cubicBezTo>
                      <a:pt x="1" y="11"/>
                      <a:pt x="1" y="11"/>
                      <a:pt x="1" y="11"/>
                    </a:cubicBezTo>
                    <a:cubicBezTo>
                      <a:pt x="1" y="6"/>
                      <a:pt x="1" y="6"/>
                      <a:pt x="1" y="6"/>
                    </a:cubicBezTo>
                    <a:cubicBezTo>
                      <a:pt x="0" y="2"/>
                      <a:pt x="0" y="2"/>
                      <a:pt x="0" y="2"/>
                    </a:cubicBezTo>
                    <a:cubicBezTo>
                      <a:pt x="1" y="1"/>
                      <a:pt x="1" y="1"/>
                      <a:pt x="1" y="1"/>
                    </a:cubicBezTo>
                    <a:cubicBezTo>
                      <a:pt x="1" y="1"/>
                      <a:pt x="1" y="1"/>
                      <a:pt x="1" y="1"/>
                    </a:cubicBezTo>
                    <a:cubicBezTo>
                      <a:pt x="1" y="1"/>
                      <a:pt x="1" y="1"/>
                      <a:pt x="1" y="1"/>
                    </a:cubicBezTo>
                    <a:cubicBezTo>
                      <a:pt x="2" y="1"/>
                      <a:pt x="2" y="0"/>
                      <a:pt x="3" y="0"/>
                    </a:cubicBezTo>
                    <a:cubicBezTo>
                      <a:pt x="4" y="0"/>
                      <a:pt x="4" y="1"/>
                      <a:pt x="6" y="1"/>
                    </a:cubicBezTo>
                    <a:cubicBezTo>
                      <a:pt x="10" y="3"/>
                      <a:pt x="10" y="3"/>
                      <a:pt x="10" y="3"/>
                    </a:cubicBezTo>
                    <a:cubicBezTo>
                      <a:pt x="13" y="4"/>
                      <a:pt x="13" y="4"/>
                      <a:pt x="13" y="4"/>
                    </a:cubicBezTo>
                    <a:cubicBezTo>
                      <a:pt x="13" y="4"/>
                      <a:pt x="13" y="4"/>
                      <a:pt x="13" y="4"/>
                    </a:cubicBezTo>
                    <a:cubicBezTo>
                      <a:pt x="13" y="4"/>
                      <a:pt x="13" y="4"/>
                      <a:pt x="13" y="4"/>
                    </a:cubicBezTo>
                    <a:cubicBezTo>
                      <a:pt x="16" y="4"/>
                      <a:pt x="16" y="4"/>
                      <a:pt x="16" y="4"/>
                    </a:cubicBezTo>
                    <a:cubicBezTo>
                      <a:pt x="17" y="6"/>
                      <a:pt x="17" y="6"/>
                      <a:pt x="17" y="6"/>
                    </a:cubicBezTo>
                    <a:cubicBezTo>
                      <a:pt x="18" y="8"/>
                      <a:pt x="18" y="8"/>
                      <a:pt x="18" y="8"/>
                    </a:cubicBezTo>
                    <a:cubicBezTo>
                      <a:pt x="18" y="8"/>
                      <a:pt x="19" y="9"/>
                      <a:pt x="20" y="9"/>
                    </a:cubicBezTo>
                    <a:cubicBezTo>
                      <a:pt x="21" y="9"/>
                      <a:pt x="21" y="9"/>
                      <a:pt x="22" y="9"/>
                    </a:cubicBezTo>
                    <a:cubicBezTo>
                      <a:pt x="26" y="11"/>
                      <a:pt x="26" y="11"/>
                      <a:pt x="26" y="11"/>
                    </a:cubicBezTo>
                    <a:cubicBezTo>
                      <a:pt x="26" y="11"/>
                      <a:pt x="27" y="12"/>
                      <a:pt x="28" y="12"/>
                    </a:cubicBezTo>
                    <a:cubicBezTo>
                      <a:pt x="30" y="13"/>
                      <a:pt x="30" y="13"/>
                      <a:pt x="30" y="13"/>
                    </a:cubicBezTo>
                    <a:cubicBezTo>
                      <a:pt x="30" y="13"/>
                      <a:pt x="30" y="13"/>
                      <a:pt x="30" y="13"/>
                    </a:cubicBezTo>
                    <a:cubicBezTo>
                      <a:pt x="30" y="13"/>
                      <a:pt x="30" y="13"/>
                      <a:pt x="30" y="13"/>
                    </a:cubicBezTo>
                    <a:cubicBezTo>
                      <a:pt x="30" y="13"/>
                      <a:pt x="30" y="13"/>
                      <a:pt x="31" y="13"/>
                    </a:cubicBezTo>
                    <a:cubicBezTo>
                      <a:pt x="31" y="14"/>
                      <a:pt x="31" y="14"/>
                      <a:pt x="31" y="14"/>
                    </a:cubicBezTo>
                    <a:cubicBezTo>
                      <a:pt x="28" y="16"/>
                      <a:pt x="28" y="16"/>
                      <a:pt x="28" y="16"/>
                    </a:cubicBezTo>
                    <a:cubicBezTo>
                      <a:pt x="27" y="16"/>
                      <a:pt x="25" y="15"/>
                      <a:pt x="24" y="14"/>
                    </a:cubicBezTo>
                    <a:cubicBezTo>
                      <a:pt x="24" y="14"/>
                      <a:pt x="24" y="14"/>
                      <a:pt x="24" y="14"/>
                    </a:cubicBezTo>
                    <a:cubicBezTo>
                      <a:pt x="23" y="14"/>
                      <a:pt x="23" y="14"/>
                      <a:pt x="23" y="14"/>
                    </a:cubicBezTo>
                    <a:cubicBezTo>
                      <a:pt x="19" y="14"/>
                      <a:pt x="19" y="14"/>
                      <a:pt x="19" y="14"/>
                    </a:cubicBezTo>
                    <a:cubicBezTo>
                      <a:pt x="14" y="14"/>
                      <a:pt x="14" y="15"/>
                      <a:pt x="14" y="15"/>
                    </a:cubicBezTo>
                    <a:cubicBezTo>
                      <a:pt x="13" y="16"/>
                      <a:pt x="13" y="17"/>
                      <a:pt x="12" y="17"/>
                    </a:cubicBezTo>
                    <a:cubicBezTo>
                      <a:pt x="12" y="17"/>
                      <a:pt x="12" y="17"/>
                      <a:pt x="11" y="16"/>
                    </a:cubicBezTo>
                    <a:cubicBezTo>
                      <a:pt x="10" y="15"/>
                      <a:pt x="9" y="14"/>
                      <a:pt x="8" y="14"/>
                    </a:cubicBezTo>
                    <a:cubicBezTo>
                      <a:pt x="8" y="14"/>
                      <a:pt x="8" y="14"/>
                      <a:pt x="7" y="14"/>
                    </a:cubicBezTo>
                    <a:cubicBezTo>
                      <a:pt x="7" y="15"/>
                      <a:pt x="7" y="15"/>
                      <a:pt x="7" y="15"/>
                    </a:cubicBezTo>
                    <a:cubicBezTo>
                      <a:pt x="7" y="15"/>
                      <a:pt x="7" y="15"/>
                      <a:pt x="7" y="15"/>
                    </a:cubicBezTo>
                    <a:cubicBezTo>
                      <a:pt x="5" y="19"/>
                      <a:pt x="5" y="19"/>
                      <a:pt x="5" y="19"/>
                    </a:cubicBezTo>
                    <a:cubicBezTo>
                      <a:pt x="4" y="21"/>
                      <a:pt x="4" y="22"/>
                      <a:pt x="3"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9" name="Freeform 2405"/>
              <p:cNvSpPr>
                <a:spLocks/>
              </p:cNvSpPr>
              <p:nvPr/>
            </p:nvSpPr>
            <p:spPr bwMode="auto">
              <a:xfrm>
                <a:off x="2922" y="1428"/>
                <a:ext cx="532" cy="798"/>
              </a:xfrm>
              <a:custGeom>
                <a:avLst/>
                <a:gdLst>
                  <a:gd name="T0" fmla="*/ 156 w 387"/>
                  <a:gd name="T1" fmla="*/ 562 h 579"/>
                  <a:gd name="T2" fmla="*/ 146 w 387"/>
                  <a:gd name="T3" fmla="*/ 539 h 579"/>
                  <a:gd name="T4" fmla="*/ 140 w 387"/>
                  <a:gd name="T5" fmla="*/ 521 h 579"/>
                  <a:gd name="T6" fmla="*/ 132 w 387"/>
                  <a:gd name="T7" fmla="*/ 500 h 579"/>
                  <a:gd name="T8" fmla="*/ 126 w 387"/>
                  <a:gd name="T9" fmla="*/ 483 h 579"/>
                  <a:gd name="T10" fmla="*/ 124 w 387"/>
                  <a:gd name="T11" fmla="*/ 468 h 579"/>
                  <a:gd name="T12" fmla="*/ 140 w 387"/>
                  <a:gd name="T13" fmla="*/ 457 h 579"/>
                  <a:gd name="T14" fmla="*/ 139 w 387"/>
                  <a:gd name="T15" fmla="*/ 450 h 579"/>
                  <a:gd name="T16" fmla="*/ 132 w 387"/>
                  <a:gd name="T17" fmla="*/ 419 h 579"/>
                  <a:gd name="T18" fmla="*/ 138 w 387"/>
                  <a:gd name="T19" fmla="*/ 406 h 579"/>
                  <a:gd name="T20" fmla="*/ 123 w 387"/>
                  <a:gd name="T21" fmla="*/ 385 h 579"/>
                  <a:gd name="T22" fmla="*/ 113 w 387"/>
                  <a:gd name="T23" fmla="*/ 368 h 579"/>
                  <a:gd name="T24" fmla="*/ 67 w 387"/>
                  <a:gd name="T25" fmla="*/ 280 h 579"/>
                  <a:gd name="T26" fmla="*/ 33 w 387"/>
                  <a:gd name="T27" fmla="*/ 289 h 579"/>
                  <a:gd name="T28" fmla="*/ 13 w 387"/>
                  <a:gd name="T29" fmla="*/ 253 h 579"/>
                  <a:gd name="T30" fmla="*/ 12 w 387"/>
                  <a:gd name="T31" fmla="*/ 236 h 579"/>
                  <a:gd name="T32" fmla="*/ 46 w 387"/>
                  <a:gd name="T33" fmla="*/ 192 h 579"/>
                  <a:gd name="T34" fmla="*/ 65 w 387"/>
                  <a:gd name="T35" fmla="*/ 120 h 579"/>
                  <a:gd name="T36" fmla="*/ 93 w 387"/>
                  <a:gd name="T37" fmla="*/ 100 h 579"/>
                  <a:gd name="T38" fmla="*/ 121 w 387"/>
                  <a:gd name="T39" fmla="*/ 69 h 579"/>
                  <a:gd name="T40" fmla="*/ 138 w 387"/>
                  <a:gd name="T41" fmla="*/ 85 h 579"/>
                  <a:gd name="T42" fmla="*/ 145 w 387"/>
                  <a:gd name="T43" fmla="*/ 56 h 579"/>
                  <a:gd name="T44" fmla="*/ 177 w 387"/>
                  <a:gd name="T45" fmla="*/ 32 h 579"/>
                  <a:gd name="T46" fmla="*/ 218 w 387"/>
                  <a:gd name="T47" fmla="*/ 37 h 579"/>
                  <a:gd name="T48" fmla="*/ 246 w 387"/>
                  <a:gd name="T49" fmla="*/ 7 h 579"/>
                  <a:gd name="T50" fmla="*/ 314 w 387"/>
                  <a:gd name="T51" fmla="*/ 38 h 579"/>
                  <a:gd name="T52" fmla="*/ 284 w 387"/>
                  <a:gd name="T53" fmla="*/ 66 h 579"/>
                  <a:gd name="T54" fmla="*/ 259 w 387"/>
                  <a:gd name="T55" fmla="*/ 96 h 579"/>
                  <a:gd name="T56" fmla="*/ 306 w 387"/>
                  <a:gd name="T57" fmla="*/ 97 h 579"/>
                  <a:gd name="T58" fmla="*/ 314 w 387"/>
                  <a:gd name="T59" fmla="*/ 141 h 579"/>
                  <a:gd name="T60" fmla="*/ 366 w 387"/>
                  <a:gd name="T61" fmla="*/ 85 h 579"/>
                  <a:gd name="T62" fmla="*/ 358 w 387"/>
                  <a:gd name="T63" fmla="*/ 147 h 579"/>
                  <a:gd name="T64" fmla="*/ 353 w 387"/>
                  <a:gd name="T65" fmla="*/ 165 h 579"/>
                  <a:gd name="T66" fmla="*/ 330 w 387"/>
                  <a:gd name="T67" fmla="*/ 210 h 579"/>
                  <a:gd name="T68" fmla="*/ 341 w 387"/>
                  <a:gd name="T69" fmla="*/ 241 h 579"/>
                  <a:gd name="T70" fmla="*/ 350 w 387"/>
                  <a:gd name="T71" fmla="*/ 266 h 579"/>
                  <a:gd name="T72" fmla="*/ 322 w 387"/>
                  <a:gd name="T73" fmla="*/ 267 h 579"/>
                  <a:gd name="T74" fmla="*/ 337 w 387"/>
                  <a:gd name="T75" fmla="*/ 306 h 579"/>
                  <a:gd name="T76" fmla="*/ 344 w 387"/>
                  <a:gd name="T77" fmla="*/ 329 h 579"/>
                  <a:gd name="T78" fmla="*/ 333 w 387"/>
                  <a:gd name="T79" fmla="*/ 340 h 579"/>
                  <a:gd name="T80" fmla="*/ 317 w 387"/>
                  <a:gd name="T81" fmla="*/ 350 h 579"/>
                  <a:gd name="T82" fmla="*/ 298 w 387"/>
                  <a:gd name="T83" fmla="*/ 351 h 579"/>
                  <a:gd name="T84" fmla="*/ 306 w 387"/>
                  <a:gd name="T85" fmla="*/ 371 h 579"/>
                  <a:gd name="T86" fmla="*/ 327 w 387"/>
                  <a:gd name="T87" fmla="*/ 397 h 579"/>
                  <a:gd name="T88" fmla="*/ 297 w 387"/>
                  <a:gd name="T89" fmla="*/ 391 h 579"/>
                  <a:gd name="T90" fmla="*/ 286 w 387"/>
                  <a:gd name="T91" fmla="*/ 415 h 579"/>
                  <a:gd name="T92" fmla="*/ 308 w 387"/>
                  <a:gd name="T93" fmla="*/ 434 h 579"/>
                  <a:gd name="T94" fmla="*/ 286 w 387"/>
                  <a:gd name="T95" fmla="*/ 450 h 579"/>
                  <a:gd name="T96" fmla="*/ 269 w 387"/>
                  <a:gd name="T97" fmla="*/ 458 h 579"/>
                  <a:gd name="T98" fmla="*/ 257 w 387"/>
                  <a:gd name="T99" fmla="*/ 461 h 579"/>
                  <a:gd name="T100" fmla="*/ 225 w 387"/>
                  <a:gd name="T101" fmla="*/ 498 h 579"/>
                  <a:gd name="T102" fmla="*/ 223 w 387"/>
                  <a:gd name="T103" fmla="*/ 493 h 579"/>
                  <a:gd name="T104" fmla="*/ 204 w 387"/>
                  <a:gd name="T105" fmla="*/ 505 h 579"/>
                  <a:gd name="T106" fmla="*/ 205 w 387"/>
                  <a:gd name="T107" fmla="*/ 525 h 579"/>
                  <a:gd name="T108" fmla="*/ 193 w 387"/>
                  <a:gd name="T109" fmla="*/ 539 h 579"/>
                  <a:gd name="T110" fmla="*/ 191 w 387"/>
                  <a:gd name="T111" fmla="*/ 57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7" h="579">
                    <a:moveTo>
                      <a:pt x="181" y="579"/>
                    </a:moveTo>
                    <a:cubicBezTo>
                      <a:pt x="180" y="574"/>
                      <a:pt x="180" y="574"/>
                      <a:pt x="180" y="574"/>
                    </a:cubicBezTo>
                    <a:cubicBezTo>
                      <a:pt x="180" y="573"/>
                      <a:pt x="178" y="572"/>
                      <a:pt x="176" y="570"/>
                    </a:cubicBezTo>
                    <a:cubicBezTo>
                      <a:pt x="174" y="569"/>
                      <a:pt x="174" y="568"/>
                      <a:pt x="174" y="568"/>
                    </a:cubicBezTo>
                    <a:cubicBezTo>
                      <a:pt x="176" y="566"/>
                      <a:pt x="176" y="565"/>
                      <a:pt x="176" y="564"/>
                    </a:cubicBezTo>
                    <a:cubicBezTo>
                      <a:pt x="176" y="563"/>
                      <a:pt x="175" y="563"/>
                      <a:pt x="174" y="563"/>
                    </a:cubicBezTo>
                    <a:cubicBezTo>
                      <a:pt x="172" y="563"/>
                      <a:pt x="168" y="565"/>
                      <a:pt x="162" y="568"/>
                    </a:cubicBezTo>
                    <a:cubicBezTo>
                      <a:pt x="162" y="568"/>
                      <a:pt x="162" y="568"/>
                      <a:pt x="162" y="568"/>
                    </a:cubicBezTo>
                    <a:cubicBezTo>
                      <a:pt x="161" y="568"/>
                      <a:pt x="160" y="567"/>
                      <a:pt x="156" y="562"/>
                    </a:cubicBezTo>
                    <a:cubicBezTo>
                      <a:pt x="153" y="556"/>
                      <a:pt x="152" y="552"/>
                      <a:pt x="151" y="549"/>
                    </a:cubicBezTo>
                    <a:cubicBezTo>
                      <a:pt x="151" y="549"/>
                      <a:pt x="151" y="549"/>
                      <a:pt x="151" y="549"/>
                    </a:cubicBezTo>
                    <a:cubicBezTo>
                      <a:pt x="151" y="549"/>
                      <a:pt x="151" y="549"/>
                      <a:pt x="151" y="549"/>
                    </a:cubicBezTo>
                    <a:cubicBezTo>
                      <a:pt x="149" y="547"/>
                      <a:pt x="149" y="547"/>
                      <a:pt x="149" y="547"/>
                    </a:cubicBezTo>
                    <a:cubicBezTo>
                      <a:pt x="146" y="545"/>
                      <a:pt x="146" y="545"/>
                      <a:pt x="146" y="545"/>
                    </a:cubicBezTo>
                    <a:cubicBezTo>
                      <a:pt x="145" y="544"/>
                      <a:pt x="144" y="543"/>
                      <a:pt x="144" y="542"/>
                    </a:cubicBezTo>
                    <a:cubicBezTo>
                      <a:pt x="144" y="541"/>
                      <a:pt x="145" y="540"/>
                      <a:pt x="146" y="539"/>
                    </a:cubicBezTo>
                    <a:cubicBezTo>
                      <a:pt x="146" y="539"/>
                      <a:pt x="146" y="539"/>
                      <a:pt x="146" y="539"/>
                    </a:cubicBezTo>
                    <a:cubicBezTo>
                      <a:pt x="146" y="539"/>
                      <a:pt x="146" y="539"/>
                      <a:pt x="146" y="539"/>
                    </a:cubicBezTo>
                    <a:cubicBezTo>
                      <a:pt x="146" y="537"/>
                      <a:pt x="145" y="536"/>
                      <a:pt x="144" y="536"/>
                    </a:cubicBezTo>
                    <a:cubicBezTo>
                      <a:pt x="142" y="535"/>
                      <a:pt x="142" y="535"/>
                      <a:pt x="142" y="535"/>
                    </a:cubicBezTo>
                    <a:cubicBezTo>
                      <a:pt x="142" y="533"/>
                      <a:pt x="142" y="533"/>
                      <a:pt x="142" y="533"/>
                    </a:cubicBezTo>
                    <a:cubicBezTo>
                      <a:pt x="141" y="530"/>
                      <a:pt x="141" y="530"/>
                      <a:pt x="141" y="530"/>
                    </a:cubicBezTo>
                    <a:cubicBezTo>
                      <a:pt x="141" y="530"/>
                      <a:pt x="141" y="530"/>
                      <a:pt x="141" y="530"/>
                    </a:cubicBezTo>
                    <a:cubicBezTo>
                      <a:pt x="141" y="530"/>
                      <a:pt x="141" y="530"/>
                      <a:pt x="141" y="530"/>
                    </a:cubicBezTo>
                    <a:cubicBezTo>
                      <a:pt x="139" y="528"/>
                      <a:pt x="139" y="528"/>
                      <a:pt x="139" y="528"/>
                    </a:cubicBezTo>
                    <a:cubicBezTo>
                      <a:pt x="138" y="527"/>
                      <a:pt x="138" y="527"/>
                      <a:pt x="138" y="527"/>
                    </a:cubicBezTo>
                    <a:cubicBezTo>
                      <a:pt x="136" y="525"/>
                      <a:pt x="138" y="522"/>
                      <a:pt x="140" y="521"/>
                    </a:cubicBezTo>
                    <a:cubicBezTo>
                      <a:pt x="145" y="516"/>
                      <a:pt x="145" y="516"/>
                      <a:pt x="145" y="516"/>
                    </a:cubicBezTo>
                    <a:cubicBezTo>
                      <a:pt x="145" y="514"/>
                      <a:pt x="145" y="513"/>
                      <a:pt x="145" y="512"/>
                    </a:cubicBezTo>
                    <a:cubicBezTo>
                      <a:pt x="144" y="512"/>
                      <a:pt x="144" y="511"/>
                      <a:pt x="144" y="511"/>
                    </a:cubicBezTo>
                    <a:cubicBezTo>
                      <a:pt x="143" y="511"/>
                      <a:pt x="142" y="512"/>
                      <a:pt x="139" y="514"/>
                    </a:cubicBezTo>
                    <a:cubicBezTo>
                      <a:pt x="134" y="518"/>
                      <a:pt x="134" y="518"/>
                      <a:pt x="134" y="518"/>
                    </a:cubicBezTo>
                    <a:cubicBezTo>
                      <a:pt x="134" y="518"/>
                      <a:pt x="133" y="516"/>
                      <a:pt x="133" y="513"/>
                    </a:cubicBezTo>
                    <a:cubicBezTo>
                      <a:pt x="132" y="500"/>
                      <a:pt x="132" y="500"/>
                      <a:pt x="132" y="500"/>
                    </a:cubicBezTo>
                    <a:cubicBezTo>
                      <a:pt x="132" y="500"/>
                      <a:pt x="132" y="500"/>
                      <a:pt x="132" y="500"/>
                    </a:cubicBezTo>
                    <a:cubicBezTo>
                      <a:pt x="132" y="500"/>
                      <a:pt x="132" y="500"/>
                      <a:pt x="132" y="500"/>
                    </a:cubicBezTo>
                    <a:cubicBezTo>
                      <a:pt x="131" y="500"/>
                      <a:pt x="131" y="499"/>
                      <a:pt x="130" y="499"/>
                    </a:cubicBezTo>
                    <a:cubicBezTo>
                      <a:pt x="130" y="498"/>
                      <a:pt x="130" y="498"/>
                      <a:pt x="130" y="498"/>
                    </a:cubicBezTo>
                    <a:cubicBezTo>
                      <a:pt x="127" y="495"/>
                      <a:pt x="127" y="495"/>
                      <a:pt x="127" y="495"/>
                    </a:cubicBezTo>
                    <a:cubicBezTo>
                      <a:pt x="126" y="492"/>
                      <a:pt x="126" y="490"/>
                      <a:pt x="128" y="488"/>
                    </a:cubicBezTo>
                    <a:cubicBezTo>
                      <a:pt x="129" y="487"/>
                      <a:pt x="129" y="487"/>
                      <a:pt x="129" y="487"/>
                    </a:cubicBezTo>
                    <a:cubicBezTo>
                      <a:pt x="128" y="487"/>
                      <a:pt x="128" y="487"/>
                      <a:pt x="128" y="487"/>
                    </a:cubicBezTo>
                    <a:cubicBezTo>
                      <a:pt x="125" y="487"/>
                      <a:pt x="124" y="485"/>
                      <a:pt x="124" y="485"/>
                    </a:cubicBezTo>
                    <a:cubicBezTo>
                      <a:pt x="124" y="484"/>
                      <a:pt x="124" y="484"/>
                      <a:pt x="124" y="484"/>
                    </a:cubicBezTo>
                    <a:cubicBezTo>
                      <a:pt x="125" y="483"/>
                      <a:pt x="125" y="483"/>
                      <a:pt x="126" y="483"/>
                    </a:cubicBezTo>
                    <a:cubicBezTo>
                      <a:pt x="130" y="482"/>
                      <a:pt x="131" y="481"/>
                      <a:pt x="132" y="480"/>
                    </a:cubicBezTo>
                    <a:cubicBezTo>
                      <a:pt x="132" y="479"/>
                      <a:pt x="130" y="477"/>
                      <a:pt x="126" y="475"/>
                    </a:cubicBezTo>
                    <a:cubicBezTo>
                      <a:pt x="125" y="474"/>
                      <a:pt x="124" y="474"/>
                      <a:pt x="124" y="473"/>
                    </a:cubicBezTo>
                    <a:cubicBezTo>
                      <a:pt x="125" y="472"/>
                      <a:pt x="125" y="472"/>
                      <a:pt x="125" y="472"/>
                    </a:cubicBezTo>
                    <a:cubicBezTo>
                      <a:pt x="126" y="470"/>
                      <a:pt x="126" y="470"/>
                      <a:pt x="126" y="470"/>
                    </a:cubicBezTo>
                    <a:cubicBezTo>
                      <a:pt x="127" y="470"/>
                      <a:pt x="127" y="470"/>
                      <a:pt x="127" y="470"/>
                    </a:cubicBezTo>
                    <a:cubicBezTo>
                      <a:pt x="126" y="470"/>
                      <a:pt x="126" y="470"/>
                      <a:pt x="126" y="470"/>
                    </a:cubicBezTo>
                    <a:cubicBezTo>
                      <a:pt x="125" y="469"/>
                      <a:pt x="125" y="469"/>
                      <a:pt x="125" y="469"/>
                    </a:cubicBezTo>
                    <a:cubicBezTo>
                      <a:pt x="124" y="468"/>
                      <a:pt x="124" y="468"/>
                      <a:pt x="124" y="468"/>
                    </a:cubicBezTo>
                    <a:cubicBezTo>
                      <a:pt x="124" y="465"/>
                      <a:pt x="124" y="465"/>
                      <a:pt x="124" y="465"/>
                    </a:cubicBezTo>
                    <a:cubicBezTo>
                      <a:pt x="126" y="463"/>
                      <a:pt x="128" y="462"/>
                      <a:pt x="129" y="462"/>
                    </a:cubicBezTo>
                    <a:cubicBezTo>
                      <a:pt x="129" y="462"/>
                      <a:pt x="130" y="462"/>
                      <a:pt x="130" y="462"/>
                    </a:cubicBezTo>
                    <a:cubicBezTo>
                      <a:pt x="135" y="465"/>
                      <a:pt x="135" y="465"/>
                      <a:pt x="135" y="465"/>
                    </a:cubicBezTo>
                    <a:cubicBezTo>
                      <a:pt x="142" y="467"/>
                      <a:pt x="142" y="467"/>
                      <a:pt x="142" y="467"/>
                    </a:cubicBezTo>
                    <a:cubicBezTo>
                      <a:pt x="142" y="467"/>
                      <a:pt x="142" y="467"/>
                      <a:pt x="142" y="467"/>
                    </a:cubicBezTo>
                    <a:cubicBezTo>
                      <a:pt x="143" y="467"/>
                      <a:pt x="144" y="465"/>
                      <a:pt x="144" y="464"/>
                    </a:cubicBezTo>
                    <a:cubicBezTo>
                      <a:pt x="144" y="462"/>
                      <a:pt x="144" y="460"/>
                      <a:pt x="143" y="459"/>
                    </a:cubicBezTo>
                    <a:cubicBezTo>
                      <a:pt x="143" y="458"/>
                      <a:pt x="142" y="458"/>
                      <a:pt x="140" y="457"/>
                    </a:cubicBezTo>
                    <a:cubicBezTo>
                      <a:pt x="140" y="457"/>
                      <a:pt x="139" y="456"/>
                      <a:pt x="139" y="456"/>
                    </a:cubicBezTo>
                    <a:cubicBezTo>
                      <a:pt x="133" y="453"/>
                      <a:pt x="133" y="453"/>
                      <a:pt x="133" y="453"/>
                    </a:cubicBezTo>
                    <a:cubicBezTo>
                      <a:pt x="130" y="452"/>
                      <a:pt x="128" y="450"/>
                      <a:pt x="128" y="449"/>
                    </a:cubicBezTo>
                    <a:cubicBezTo>
                      <a:pt x="128" y="448"/>
                      <a:pt x="128" y="448"/>
                      <a:pt x="129" y="447"/>
                    </a:cubicBezTo>
                    <a:cubicBezTo>
                      <a:pt x="129" y="447"/>
                      <a:pt x="129" y="447"/>
                      <a:pt x="130" y="447"/>
                    </a:cubicBezTo>
                    <a:cubicBezTo>
                      <a:pt x="130" y="447"/>
                      <a:pt x="130" y="447"/>
                      <a:pt x="131" y="447"/>
                    </a:cubicBezTo>
                    <a:cubicBezTo>
                      <a:pt x="133" y="448"/>
                      <a:pt x="133" y="448"/>
                      <a:pt x="133" y="448"/>
                    </a:cubicBezTo>
                    <a:cubicBezTo>
                      <a:pt x="134" y="450"/>
                      <a:pt x="136" y="450"/>
                      <a:pt x="137" y="450"/>
                    </a:cubicBezTo>
                    <a:cubicBezTo>
                      <a:pt x="138" y="450"/>
                      <a:pt x="138" y="450"/>
                      <a:pt x="139" y="450"/>
                    </a:cubicBezTo>
                    <a:cubicBezTo>
                      <a:pt x="139" y="449"/>
                      <a:pt x="139" y="449"/>
                      <a:pt x="139" y="449"/>
                    </a:cubicBezTo>
                    <a:cubicBezTo>
                      <a:pt x="139" y="449"/>
                      <a:pt x="139" y="449"/>
                      <a:pt x="139" y="449"/>
                    </a:cubicBezTo>
                    <a:cubicBezTo>
                      <a:pt x="140" y="443"/>
                      <a:pt x="140" y="443"/>
                      <a:pt x="140" y="443"/>
                    </a:cubicBezTo>
                    <a:cubicBezTo>
                      <a:pt x="140" y="442"/>
                      <a:pt x="141" y="441"/>
                      <a:pt x="142" y="441"/>
                    </a:cubicBezTo>
                    <a:cubicBezTo>
                      <a:pt x="143" y="441"/>
                      <a:pt x="143" y="441"/>
                      <a:pt x="143" y="441"/>
                    </a:cubicBezTo>
                    <a:cubicBezTo>
                      <a:pt x="143" y="441"/>
                      <a:pt x="143" y="441"/>
                      <a:pt x="143" y="441"/>
                    </a:cubicBezTo>
                    <a:cubicBezTo>
                      <a:pt x="142" y="434"/>
                      <a:pt x="142" y="434"/>
                      <a:pt x="142" y="434"/>
                    </a:cubicBezTo>
                    <a:cubicBezTo>
                      <a:pt x="142" y="431"/>
                      <a:pt x="142" y="430"/>
                      <a:pt x="143" y="428"/>
                    </a:cubicBezTo>
                    <a:cubicBezTo>
                      <a:pt x="144" y="425"/>
                      <a:pt x="140" y="423"/>
                      <a:pt x="132" y="419"/>
                    </a:cubicBezTo>
                    <a:cubicBezTo>
                      <a:pt x="124" y="415"/>
                      <a:pt x="124" y="415"/>
                      <a:pt x="124" y="415"/>
                    </a:cubicBezTo>
                    <a:cubicBezTo>
                      <a:pt x="121" y="414"/>
                      <a:pt x="119" y="412"/>
                      <a:pt x="119" y="412"/>
                    </a:cubicBezTo>
                    <a:cubicBezTo>
                      <a:pt x="119" y="409"/>
                      <a:pt x="118" y="408"/>
                      <a:pt x="119" y="407"/>
                    </a:cubicBezTo>
                    <a:cubicBezTo>
                      <a:pt x="119" y="407"/>
                      <a:pt x="120" y="407"/>
                      <a:pt x="120" y="407"/>
                    </a:cubicBezTo>
                    <a:cubicBezTo>
                      <a:pt x="121" y="407"/>
                      <a:pt x="123" y="407"/>
                      <a:pt x="128" y="410"/>
                    </a:cubicBezTo>
                    <a:cubicBezTo>
                      <a:pt x="136" y="414"/>
                      <a:pt x="136" y="414"/>
                      <a:pt x="136" y="414"/>
                    </a:cubicBezTo>
                    <a:cubicBezTo>
                      <a:pt x="138" y="415"/>
                      <a:pt x="139" y="416"/>
                      <a:pt x="140" y="416"/>
                    </a:cubicBezTo>
                    <a:cubicBezTo>
                      <a:pt x="140" y="416"/>
                      <a:pt x="141" y="415"/>
                      <a:pt x="141" y="415"/>
                    </a:cubicBezTo>
                    <a:cubicBezTo>
                      <a:pt x="141" y="413"/>
                      <a:pt x="140" y="410"/>
                      <a:pt x="138" y="406"/>
                    </a:cubicBezTo>
                    <a:cubicBezTo>
                      <a:pt x="133" y="397"/>
                      <a:pt x="133" y="397"/>
                      <a:pt x="133" y="397"/>
                    </a:cubicBezTo>
                    <a:cubicBezTo>
                      <a:pt x="132" y="395"/>
                      <a:pt x="132" y="394"/>
                      <a:pt x="133" y="393"/>
                    </a:cubicBezTo>
                    <a:cubicBezTo>
                      <a:pt x="134" y="392"/>
                      <a:pt x="135" y="391"/>
                      <a:pt x="135" y="389"/>
                    </a:cubicBezTo>
                    <a:cubicBezTo>
                      <a:pt x="135" y="388"/>
                      <a:pt x="134" y="388"/>
                      <a:pt x="131" y="387"/>
                    </a:cubicBezTo>
                    <a:cubicBezTo>
                      <a:pt x="127" y="387"/>
                      <a:pt x="127" y="387"/>
                      <a:pt x="127" y="387"/>
                    </a:cubicBezTo>
                    <a:cubicBezTo>
                      <a:pt x="126" y="386"/>
                      <a:pt x="126" y="386"/>
                      <a:pt x="125" y="386"/>
                    </a:cubicBezTo>
                    <a:cubicBezTo>
                      <a:pt x="124" y="385"/>
                      <a:pt x="124" y="385"/>
                      <a:pt x="124" y="385"/>
                    </a:cubicBezTo>
                    <a:cubicBezTo>
                      <a:pt x="124" y="385"/>
                      <a:pt x="124" y="385"/>
                      <a:pt x="124" y="385"/>
                    </a:cubicBezTo>
                    <a:cubicBezTo>
                      <a:pt x="123" y="385"/>
                      <a:pt x="123" y="385"/>
                      <a:pt x="123" y="385"/>
                    </a:cubicBezTo>
                    <a:cubicBezTo>
                      <a:pt x="123" y="385"/>
                      <a:pt x="123" y="385"/>
                      <a:pt x="123" y="385"/>
                    </a:cubicBezTo>
                    <a:cubicBezTo>
                      <a:pt x="123" y="385"/>
                      <a:pt x="123" y="386"/>
                      <a:pt x="123" y="386"/>
                    </a:cubicBezTo>
                    <a:cubicBezTo>
                      <a:pt x="123" y="388"/>
                      <a:pt x="123" y="391"/>
                      <a:pt x="120" y="393"/>
                    </a:cubicBezTo>
                    <a:cubicBezTo>
                      <a:pt x="119" y="395"/>
                      <a:pt x="117" y="396"/>
                      <a:pt x="116" y="396"/>
                    </a:cubicBezTo>
                    <a:cubicBezTo>
                      <a:pt x="115" y="396"/>
                      <a:pt x="115" y="396"/>
                      <a:pt x="114" y="395"/>
                    </a:cubicBezTo>
                    <a:cubicBezTo>
                      <a:pt x="113" y="395"/>
                      <a:pt x="112" y="393"/>
                      <a:pt x="111" y="388"/>
                    </a:cubicBezTo>
                    <a:cubicBezTo>
                      <a:pt x="111" y="378"/>
                      <a:pt x="111" y="378"/>
                      <a:pt x="111" y="378"/>
                    </a:cubicBezTo>
                    <a:cubicBezTo>
                      <a:pt x="112" y="370"/>
                      <a:pt x="112" y="370"/>
                      <a:pt x="112" y="370"/>
                    </a:cubicBezTo>
                    <a:cubicBezTo>
                      <a:pt x="112" y="368"/>
                      <a:pt x="113" y="368"/>
                      <a:pt x="113" y="368"/>
                    </a:cubicBezTo>
                    <a:cubicBezTo>
                      <a:pt x="114" y="368"/>
                      <a:pt x="114" y="368"/>
                      <a:pt x="114" y="368"/>
                    </a:cubicBezTo>
                    <a:cubicBezTo>
                      <a:pt x="115" y="368"/>
                      <a:pt x="115" y="368"/>
                      <a:pt x="115" y="368"/>
                    </a:cubicBezTo>
                    <a:cubicBezTo>
                      <a:pt x="115" y="368"/>
                      <a:pt x="115" y="368"/>
                      <a:pt x="115" y="368"/>
                    </a:cubicBezTo>
                    <a:cubicBezTo>
                      <a:pt x="116" y="367"/>
                      <a:pt x="116" y="367"/>
                      <a:pt x="116" y="367"/>
                    </a:cubicBezTo>
                    <a:cubicBezTo>
                      <a:pt x="116" y="366"/>
                      <a:pt x="116" y="366"/>
                      <a:pt x="116" y="366"/>
                    </a:cubicBezTo>
                    <a:cubicBezTo>
                      <a:pt x="115" y="358"/>
                      <a:pt x="110" y="343"/>
                      <a:pt x="103" y="325"/>
                    </a:cubicBezTo>
                    <a:cubicBezTo>
                      <a:pt x="95" y="304"/>
                      <a:pt x="90" y="293"/>
                      <a:pt x="87" y="292"/>
                    </a:cubicBezTo>
                    <a:cubicBezTo>
                      <a:pt x="78" y="286"/>
                      <a:pt x="78" y="286"/>
                      <a:pt x="78" y="286"/>
                    </a:cubicBezTo>
                    <a:cubicBezTo>
                      <a:pt x="75" y="283"/>
                      <a:pt x="71" y="281"/>
                      <a:pt x="67" y="280"/>
                    </a:cubicBezTo>
                    <a:cubicBezTo>
                      <a:pt x="66" y="280"/>
                      <a:pt x="64" y="279"/>
                      <a:pt x="63" y="279"/>
                    </a:cubicBezTo>
                    <a:cubicBezTo>
                      <a:pt x="61" y="279"/>
                      <a:pt x="59" y="280"/>
                      <a:pt x="58" y="280"/>
                    </a:cubicBezTo>
                    <a:cubicBezTo>
                      <a:pt x="52" y="282"/>
                      <a:pt x="52" y="282"/>
                      <a:pt x="52" y="282"/>
                    </a:cubicBezTo>
                    <a:cubicBezTo>
                      <a:pt x="49" y="284"/>
                      <a:pt x="47" y="284"/>
                      <a:pt x="45" y="285"/>
                    </a:cubicBezTo>
                    <a:cubicBezTo>
                      <a:pt x="43" y="285"/>
                      <a:pt x="42" y="284"/>
                      <a:pt x="41" y="282"/>
                    </a:cubicBezTo>
                    <a:cubicBezTo>
                      <a:pt x="40" y="281"/>
                      <a:pt x="40" y="281"/>
                      <a:pt x="40" y="281"/>
                    </a:cubicBezTo>
                    <a:cubicBezTo>
                      <a:pt x="40" y="282"/>
                      <a:pt x="40" y="282"/>
                      <a:pt x="40" y="282"/>
                    </a:cubicBezTo>
                    <a:cubicBezTo>
                      <a:pt x="39" y="285"/>
                      <a:pt x="38" y="286"/>
                      <a:pt x="36" y="287"/>
                    </a:cubicBezTo>
                    <a:cubicBezTo>
                      <a:pt x="35" y="288"/>
                      <a:pt x="34" y="289"/>
                      <a:pt x="33" y="289"/>
                    </a:cubicBezTo>
                    <a:cubicBezTo>
                      <a:pt x="31" y="289"/>
                      <a:pt x="28" y="286"/>
                      <a:pt x="25" y="282"/>
                    </a:cubicBezTo>
                    <a:cubicBezTo>
                      <a:pt x="24" y="281"/>
                      <a:pt x="23" y="280"/>
                      <a:pt x="24" y="278"/>
                    </a:cubicBezTo>
                    <a:cubicBezTo>
                      <a:pt x="26" y="274"/>
                      <a:pt x="26" y="274"/>
                      <a:pt x="26" y="274"/>
                    </a:cubicBezTo>
                    <a:cubicBezTo>
                      <a:pt x="29" y="272"/>
                      <a:pt x="29" y="272"/>
                      <a:pt x="29" y="272"/>
                    </a:cubicBezTo>
                    <a:cubicBezTo>
                      <a:pt x="29" y="271"/>
                      <a:pt x="29" y="270"/>
                      <a:pt x="26" y="268"/>
                    </a:cubicBezTo>
                    <a:cubicBezTo>
                      <a:pt x="22" y="266"/>
                      <a:pt x="22" y="266"/>
                      <a:pt x="22" y="266"/>
                    </a:cubicBezTo>
                    <a:cubicBezTo>
                      <a:pt x="14" y="264"/>
                      <a:pt x="14" y="264"/>
                      <a:pt x="14" y="264"/>
                    </a:cubicBezTo>
                    <a:cubicBezTo>
                      <a:pt x="9" y="262"/>
                      <a:pt x="7" y="259"/>
                      <a:pt x="8" y="255"/>
                    </a:cubicBezTo>
                    <a:cubicBezTo>
                      <a:pt x="9" y="254"/>
                      <a:pt x="10" y="253"/>
                      <a:pt x="13" y="253"/>
                    </a:cubicBezTo>
                    <a:cubicBezTo>
                      <a:pt x="22" y="255"/>
                      <a:pt x="22" y="255"/>
                      <a:pt x="22" y="255"/>
                    </a:cubicBezTo>
                    <a:cubicBezTo>
                      <a:pt x="33" y="255"/>
                      <a:pt x="33" y="255"/>
                      <a:pt x="33" y="255"/>
                    </a:cubicBezTo>
                    <a:cubicBezTo>
                      <a:pt x="36" y="254"/>
                      <a:pt x="39" y="253"/>
                      <a:pt x="40" y="250"/>
                    </a:cubicBezTo>
                    <a:cubicBezTo>
                      <a:pt x="43" y="246"/>
                      <a:pt x="43" y="243"/>
                      <a:pt x="41" y="241"/>
                    </a:cubicBezTo>
                    <a:cubicBezTo>
                      <a:pt x="33" y="241"/>
                      <a:pt x="33" y="241"/>
                      <a:pt x="33" y="241"/>
                    </a:cubicBezTo>
                    <a:cubicBezTo>
                      <a:pt x="22" y="243"/>
                      <a:pt x="22" y="243"/>
                      <a:pt x="22" y="243"/>
                    </a:cubicBezTo>
                    <a:cubicBezTo>
                      <a:pt x="21" y="243"/>
                      <a:pt x="21" y="243"/>
                      <a:pt x="20" y="243"/>
                    </a:cubicBezTo>
                    <a:cubicBezTo>
                      <a:pt x="17" y="243"/>
                      <a:pt x="15" y="242"/>
                      <a:pt x="14" y="241"/>
                    </a:cubicBezTo>
                    <a:cubicBezTo>
                      <a:pt x="12" y="236"/>
                      <a:pt x="12" y="236"/>
                      <a:pt x="12" y="236"/>
                    </a:cubicBezTo>
                    <a:cubicBezTo>
                      <a:pt x="9" y="232"/>
                      <a:pt x="9" y="232"/>
                      <a:pt x="9" y="232"/>
                    </a:cubicBezTo>
                    <a:cubicBezTo>
                      <a:pt x="4" y="230"/>
                      <a:pt x="2" y="227"/>
                      <a:pt x="1" y="225"/>
                    </a:cubicBezTo>
                    <a:cubicBezTo>
                      <a:pt x="0" y="222"/>
                      <a:pt x="1" y="218"/>
                      <a:pt x="4" y="213"/>
                    </a:cubicBezTo>
                    <a:cubicBezTo>
                      <a:pt x="8" y="209"/>
                      <a:pt x="8" y="209"/>
                      <a:pt x="8" y="209"/>
                    </a:cubicBezTo>
                    <a:cubicBezTo>
                      <a:pt x="14" y="207"/>
                      <a:pt x="14" y="207"/>
                      <a:pt x="14" y="207"/>
                    </a:cubicBezTo>
                    <a:cubicBezTo>
                      <a:pt x="20" y="205"/>
                      <a:pt x="24" y="202"/>
                      <a:pt x="26" y="198"/>
                    </a:cubicBezTo>
                    <a:cubicBezTo>
                      <a:pt x="27" y="196"/>
                      <a:pt x="29" y="195"/>
                      <a:pt x="31" y="194"/>
                    </a:cubicBezTo>
                    <a:cubicBezTo>
                      <a:pt x="39" y="194"/>
                      <a:pt x="39" y="194"/>
                      <a:pt x="39" y="194"/>
                    </a:cubicBezTo>
                    <a:cubicBezTo>
                      <a:pt x="42" y="194"/>
                      <a:pt x="45" y="194"/>
                      <a:pt x="46" y="192"/>
                    </a:cubicBezTo>
                    <a:cubicBezTo>
                      <a:pt x="48" y="191"/>
                      <a:pt x="49" y="188"/>
                      <a:pt x="49" y="184"/>
                    </a:cubicBezTo>
                    <a:cubicBezTo>
                      <a:pt x="49" y="176"/>
                      <a:pt x="49" y="170"/>
                      <a:pt x="48" y="167"/>
                    </a:cubicBezTo>
                    <a:cubicBezTo>
                      <a:pt x="47" y="165"/>
                      <a:pt x="46" y="163"/>
                      <a:pt x="45" y="163"/>
                    </a:cubicBezTo>
                    <a:cubicBezTo>
                      <a:pt x="40" y="164"/>
                      <a:pt x="40" y="164"/>
                      <a:pt x="40" y="164"/>
                    </a:cubicBezTo>
                    <a:cubicBezTo>
                      <a:pt x="39" y="164"/>
                      <a:pt x="37" y="162"/>
                      <a:pt x="36" y="161"/>
                    </a:cubicBezTo>
                    <a:cubicBezTo>
                      <a:pt x="32" y="155"/>
                      <a:pt x="33" y="148"/>
                      <a:pt x="38" y="139"/>
                    </a:cubicBezTo>
                    <a:cubicBezTo>
                      <a:pt x="40" y="135"/>
                      <a:pt x="43" y="132"/>
                      <a:pt x="46" y="129"/>
                    </a:cubicBezTo>
                    <a:cubicBezTo>
                      <a:pt x="49" y="126"/>
                      <a:pt x="52" y="124"/>
                      <a:pt x="54" y="124"/>
                    </a:cubicBezTo>
                    <a:cubicBezTo>
                      <a:pt x="65" y="120"/>
                      <a:pt x="65" y="120"/>
                      <a:pt x="65" y="120"/>
                    </a:cubicBezTo>
                    <a:cubicBezTo>
                      <a:pt x="71" y="118"/>
                      <a:pt x="74" y="116"/>
                      <a:pt x="76" y="114"/>
                    </a:cubicBezTo>
                    <a:cubicBezTo>
                      <a:pt x="76" y="113"/>
                      <a:pt x="76" y="113"/>
                      <a:pt x="76" y="113"/>
                    </a:cubicBezTo>
                    <a:cubicBezTo>
                      <a:pt x="76" y="113"/>
                      <a:pt x="76" y="113"/>
                      <a:pt x="76" y="113"/>
                    </a:cubicBezTo>
                    <a:cubicBezTo>
                      <a:pt x="75" y="100"/>
                      <a:pt x="75" y="100"/>
                      <a:pt x="75" y="100"/>
                    </a:cubicBezTo>
                    <a:cubicBezTo>
                      <a:pt x="75" y="89"/>
                      <a:pt x="75" y="89"/>
                      <a:pt x="75" y="89"/>
                    </a:cubicBezTo>
                    <a:cubicBezTo>
                      <a:pt x="76" y="87"/>
                      <a:pt x="76" y="86"/>
                      <a:pt x="78" y="86"/>
                    </a:cubicBezTo>
                    <a:cubicBezTo>
                      <a:pt x="78" y="86"/>
                      <a:pt x="78" y="86"/>
                      <a:pt x="78" y="86"/>
                    </a:cubicBezTo>
                    <a:cubicBezTo>
                      <a:pt x="80" y="86"/>
                      <a:pt x="83" y="88"/>
                      <a:pt x="88" y="93"/>
                    </a:cubicBezTo>
                    <a:cubicBezTo>
                      <a:pt x="93" y="100"/>
                      <a:pt x="93" y="100"/>
                      <a:pt x="93" y="100"/>
                    </a:cubicBezTo>
                    <a:cubicBezTo>
                      <a:pt x="95" y="103"/>
                      <a:pt x="96" y="105"/>
                      <a:pt x="98" y="105"/>
                    </a:cubicBezTo>
                    <a:cubicBezTo>
                      <a:pt x="98" y="105"/>
                      <a:pt x="98" y="104"/>
                      <a:pt x="99" y="104"/>
                    </a:cubicBezTo>
                    <a:cubicBezTo>
                      <a:pt x="100" y="100"/>
                      <a:pt x="100" y="98"/>
                      <a:pt x="99" y="95"/>
                    </a:cubicBezTo>
                    <a:cubicBezTo>
                      <a:pt x="96" y="88"/>
                      <a:pt x="96" y="88"/>
                      <a:pt x="96" y="88"/>
                    </a:cubicBezTo>
                    <a:cubicBezTo>
                      <a:pt x="94" y="85"/>
                      <a:pt x="94" y="84"/>
                      <a:pt x="94" y="82"/>
                    </a:cubicBezTo>
                    <a:cubicBezTo>
                      <a:pt x="95" y="80"/>
                      <a:pt x="97" y="78"/>
                      <a:pt x="100" y="76"/>
                    </a:cubicBezTo>
                    <a:cubicBezTo>
                      <a:pt x="109" y="71"/>
                      <a:pt x="114" y="69"/>
                      <a:pt x="116" y="68"/>
                    </a:cubicBezTo>
                    <a:cubicBezTo>
                      <a:pt x="117" y="68"/>
                      <a:pt x="118" y="68"/>
                      <a:pt x="119" y="68"/>
                    </a:cubicBezTo>
                    <a:cubicBezTo>
                      <a:pt x="120" y="68"/>
                      <a:pt x="121" y="68"/>
                      <a:pt x="121" y="69"/>
                    </a:cubicBezTo>
                    <a:cubicBezTo>
                      <a:pt x="122" y="70"/>
                      <a:pt x="122" y="73"/>
                      <a:pt x="120" y="78"/>
                    </a:cubicBezTo>
                    <a:cubicBezTo>
                      <a:pt x="119" y="81"/>
                      <a:pt x="120" y="86"/>
                      <a:pt x="121" y="94"/>
                    </a:cubicBezTo>
                    <a:cubicBezTo>
                      <a:pt x="122" y="104"/>
                      <a:pt x="123" y="104"/>
                      <a:pt x="124" y="104"/>
                    </a:cubicBezTo>
                    <a:cubicBezTo>
                      <a:pt x="125" y="104"/>
                      <a:pt x="125" y="103"/>
                      <a:pt x="125" y="102"/>
                    </a:cubicBezTo>
                    <a:cubicBezTo>
                      <a:pt x="127" y="88"/>
                      <a:pt x="127" y="88"/>
                      <a:pt x="127" y="88"/>
                    </a:cubicBezTo>
                    <a:cubicBezTo>
                      <a:pt x="128" y="75"/>
                      <a:pt x="128" y="75"/>
                      <a:pt x="128" y="75"/>
                    </a:cubicBezTo>
                    <a:cubicBezTo>
                      <a:pt x="129" y="75"/>
                      <a:pt x="129" y="75"/>
                      <a:pt x="130" y="77"/>
                    </a:cubicBezTo>
                    <a:cubicBezTo>
                      <a:pt x="134" y="80"/>
                      <a:pt x="134" y="80"/>
                      <a:pt x="134" y="80"/>
                    </a:cubicBezTo>
                    <a:cubicBezTo>
                      <a:pt x="138" y="85"/>
                      <a:pt x="138" y="85"/>
                      <a:pt x="138" y="85"/>
                    </a:cubicBezTo>
                    <a:cubicBezTo>
                      <a:pt x="143" y="90"/>
                      <a:pt x="143" y="90"/>
                      <a:pt x="143" y="90"/>
                    </a:cubicBezTo>
                    <a:cubicBezTo>
                      <a:pt x="146" y="92"/>
                      <a:pt x="146" y="92"/>
                      <a:pt x="146" y="92"/>
                    </a:cubicBezTo>
                    <a:cubicBezTo>
                      <a:pt x="146" y="92"/>
                      <a:pt x="146" y="92"/>
                      <a:pt x="146" y="92"/>
                    </a:cubicBezTo>
                    <a:cubicBezTo>
                      <a:pt x="146" y="92"/>
                      <a:pt x="146" y="92"/>
                      <a:pt x="146" y="92"/>
                    </a:cubicBezTo>
                    <a:cubicBezTo>
                      <a:pt x="147" y="92"/>
                      <a:pt x="147" y="91"/>
                      <a:pt x="147" y="87"/>
                    </a:cubicBezTo>
                    <a:cubicBezTo>
                      <a:pt x="147" y="84"/>
                      <a:pt x="145" y="81"/>
                      <a:pt x="143" y="77"/>
                    </a:cubicBezTo>
                    <a:cubicBezTo>
                      <a:pt x="139" y="67"/>
                      <a:pt x="139" y="67"/>
                      <a:pt x="139" y="67"/>
                    </a:cubicBezTo>
                    <a:cubicBezTo>
                      <a:pt x="138" y="64"/>
                      <a:pt x="138" y="61"/>
                      <a:pt x="139" y="59"/>
                    </a:cubicBezTo>
                    <a:cubicBezTo>
                      <a:pt x="140" y="57"/>
                      <a:pt x="142" y="56"/>
                      <a:pt x="145" y="56"/>
                    </a:cubicBezTo>
                    <a:cubicBezTo>
                      <a:pt x="146" y="56"/>
                      <a:pt x="150" y="58"/>
                      <a:pt x="154" y="65"/>
                    </a:cubicBezTo>
                    <a:cubicBezTo>
                      <a:pt x="167" y="81"/>
                      <a:pt x="167" y="81"/>
                      <a:pt x="167" y="81"/>
                    </a:cubicBezTo>
                    <a:cubicBezTo>
                      <a:pt x="171" y="87"/>
                      <a:pt x="175" y="91"/>
                      <a:pt x="178" y="91"/>
                    </a:cubicBezTo>
                    <a:cubicBezTo>
                      <a:pt x="178" y="91"/>
                      <a:pt x="178" y="91"/>
                      <a:pt x="179" y="91"/>
                    </a:cubicBezTo>
                    <a:cubicBezTo>
                      <a:pt x="182" y="91"/>
                      <a:pt x="183" y="88"/>
                      <a:pt x="184" y="81"/>
                    </a:cubicBezTo>
                    <a:cubicBezTo>
                      <a:pt x="184" y="72"/>
                      <a:pt x="185" y="67"/>
                      <a:pt x="184" y="63"/>
                    </a:cubicBezTo>
                    <a:cubicBezTo>
                      <a:pt x="184" y="58"/>
                      <a:pt x="183" y="53"/>
                      <a:pt x="181" y="47"/>
                    </a:cubicBezTo>
                    <a:cubicBezTo>
                      <a:pt x="178" y="39"/>
                      <a:pt x="178" y="39"/>
                      <a:pt x="178" y="39"/>
                    </a:cubicBezTo>
                    <a:cubicBezTo>
                      <a:pt x="178" y="37"/>
                      <a:pt x="177" y="34"/>
                      <a:pt x="177" y="32"/>
                    </a:cubicBezTo>
                    <a:cubicBezTo>
                      <a:pt x="178" y="28"/>
                      <a:pt x="181" y="25"/>
                      <a:pt x="188" y="25"/>
                    </a:cubicBezTo>
                    <a:cubicBezTo>
                      <a:pt x="188" y="25"/>
                      <a:pt x="188" y="25"/>
                      <a:pt x="188" y="25"/>
                    </a:cubicBezTo>
                    <a:cubicBezTo>
                      <a:pt x="188" y="25"/>
                      <a:pt x="188" y="25"/>
                      <a:pt x="188" y="25"/>
                    </a:cubicBezTo>
                    <a:cubicBezTo>
                      <a:pt x="191" y="22"/>
                      <a:pt x="194" y="19"/>
                      <a:pt x="196" y="19"/>
                    </a:cubicBezTo>
                    <a:cubicBezTo>
                      <a:pt x="196" y="19"/>
                      <a:pt x="197" y="18"/>
                      <a:pt x="197" y="18"/>
                    </a:cubicBezTo>
                    <a:cubicBezTo>
                      <a:pt x="198" y="18"/>
                      <a:pt x="199" y="19"/>
                      <a:pt x="201" y="20"/>
                    </a:cubicBezTo>
                    <a:cubicBezTo>
                      <a:pt x="204" y="26"/>
                      <a:pt x="204" y="26"/>
                      <a:pt x="204" y="26"/>
                    </a:cubicBezTo>
                    <a:cubicBezTo>
                      <a:pt x="206" y="29"/>
                      <a:pt x="208" y="31"/>
                      <a:pt x="210" y="32"/>
                    </a:cubicBezTo>
                    <a:cubicBezTo>
                      <a:pt x="213" y="35"/>
                      <a:pt x="216" y="37"/>
                      <a:pt x="218" y="37"/>
                    </a:cubicBezTo>
                    <a:cubicBezTo>
                      <a:pt x="219" y="37"/>
                      <a:pt x="219" y="37"/>
                      <a:pt x="220" y="36"/>
                    </a:cubicBezTo>
                    <a:cubicBezTo>
                      <a:pt x="220" y="35"/>
                      <a:pt x="220" y="32"/>
                      <a:pt x="220" y="23"/>
                    </a:cubicBezTo>
                    <a:cubicBezTo>
                      <a:pt x="219" y="17"/>
                      <a:pt x="220" y="12"/>
                      <a:pt x="221" y="9"/>
                    </a:cubicBezTo>
                    <a:cubicBezTo>
                      <a:pt x="223" y="5"/>
                      <a:pt x="226" y="3"/>
                      <a:pt x="231" y="3"/>
                    </a:cubicBezTo>
                    <a:cubicBezTo>
                      <a:pt x="232" y="3"/>
                      <a:pt x="233" y="3"/>
                      <a:pt x="234" y="3"/>
                    </a:cubicBezTo>
                    <a:cubicBezTo>
                      <a:pt x="242" y="5"/>
                      <a:pt x="242" y="5"/>
                      <a:pt x="242" y="5"/>
                    </a:cubicBezTo>
                    <a:cubicBezTo>
                      <a:pt x="245" y="7"/>
                      <a:pt x="245" y="7"/>
                      <a:pt x="245" y="7"/>
                    </a:cubicBezTo>
                    <a:cubicBezTo>
                      <a:pt x="246" y="7"/>
                      <a:pt x="246" y="7"/>
                      <a:pt x="246" y="7"/>
                    </a:cubicBezTo>
                    <a:cubicBezTo>
                      <a:pt x="246" y="7"/>
                      <a:pt x="246" y="7"/>
                      <a:pt x="246" y="7"/>
                    </a:cubicBezTo>
                    <a:cubicBezTo>
                      <a:pt x="251" y="4"/>
                      <a:pt x="251" y="4"/>
                      <a:pt x="251" y="4"/>
                    </a:cubicBezTo>
                    <a:cubicBezTo>
                      <a:pt x="256" y="0"/>
                      <a:pt x="256" y="0"/>
                      <a:pt x="256" y="0"/>
                    </a:cubicBezTo>
                    <a:cubicBezTo>
                      <a:pt x="263" y="1"/>
                      <a:pt x="263" y="1"/>
                      <a:pt x="263" y="1"/>
                    </a:cubicBezTo>
                    <a:cubicBezTo>
                      <a:pt x="276" y="4"/>
                      <a:pt x="276" y="4"/>
                      <a:pt x="276" y="4"/>
                    </a:cubicBezTo>
                    <a:cubicBezTo>
                      <a:pt x="289" y="8"/>
                      <a:pt x="295" y="11"/>
                      <a:pt x="297" y="13"/>
                    </a:cubicBezTo>
                    <a:cubicBezTo>
                      <a:pt x="301" y="24"/>
                      <a:pt x="301" y="24"/>
                      <a:pt x="301" y="24"/>
                    </a:cubicBezTo>
                    <a:cubicBezTo>
                      <a:pt x="302" y="28"/>
                      <a:pt x="304" y="32"/>
                      <a:pt x="306" y="35"/>
                    </a:cubicBezTo>
                    <a:cubicBezTo>
                      <a:pt x="309" y="37"/>
                      <a:pt x="309" y="37"/>
                      <a:pt x="309" y="37"/>
                    </a:cubicBezTo>
                    <a:cubicBezTo>
                      <a:pt x="314" y="38"/>
                      <a:pt x="314" y="38"/>
                      <a:pt x="314" y="38"/>
                    </a:cubicBezTo>
                    <a:cubicBezTo>
                      <a:pt x="318" y="39"/>
                      <a:pt x="321" y="41"/>
                      <a:pt x="322" y="44"/>
                    </a:cubicBezTo>
                    <a:cubicBezTo>
                      <a:pt x="324" y="46"/>
                      <a:pt x="324" y="49"/>
                      <a:pt x="324" y="52"/>
                    </a:cubicBezTo>
                    <a:cubicBezTo>
                      <a:pt x="324" y="56"/>
                      <a:pt x="323" y="58"/>
                      <a:pt x="322" y="60"/>
                    </a:cubicBezTo>
                    <a:cubicBezTo>
                      <a:pt x="320" y="62"/>
                      <a:pt x="318" y="63"/>
                      <a:pt x="314" y="65"/>
                    </a:cubicBezTo>
                    <a:cubicBezTo>
                      <a:pt x="311" y="67"/>
                      <a:pt x="308" y="68"/>
                      <a:pt x="305" y="69"/>
                    </a:cubicBezTo>
                    <a:cubicBezTo>
                      <a:pt x="295" y="68"/>
                      <a:pt x="295" y="68"/>
                      <a:pt x="295" y="68"/>
                    </a:cubicBezTo>
                    <a:cubicBezTo>
                      <a:pt x="285" y="66"/>
                      <a:pt x="285" y="66"/>
                      <a:pt x="285" y="66"/>
                    </a:cubicBezTo>
                    <a:cubicBezTo>
                      <a:pt x="284" y="66"/>
                      <a:pt x="284" y="66"/>
                      <a:pt x="284" y="66"/>
                    </a:cubicBezTo>
                    <a:cubicBezTo>
                      <a:pt x="284" y="66"/>
                      <a:pt x="284" y="66"/>
                      <a:pt x="284" y="66"/>
                    </a:cubicBezTo>
                    <a:cubicBezTo>
                      <a:pt x="284" y="66"/>
                      <a:pt x="284" y="66"/>
                      <a:pt x="283" y="66"/>
                    </a:cubicBezTo>
                    <a:cubicBezTo>
                      <a:pt x="283" y="67"/>
                      <a:pt x="282" y="67"/>
                      <a:pt x="281" y="68"/>
                    </a:cubicBezTo>
                    <a:cubicBezTo>
                      <a:pt x="280" y="68"/>
                      <a:pt x="279" y="69"/>
                      <a:pt x="279" y="69"/>
                    </a:cubicBezTo>
                    <a:cubicBezTo>
                      <a:pt x="273" y="69"/>
                      <a:pt x="273" y="69"/>
                      <a:pt x="273" y="69"/>
                    </a:cubicBezTo>
                    <a:cubicBezTo>
                      <a:pt x="268" y="70"/>
                      <a:pt x="268" y="70"/>
                      <a:pt x="268" y="70"/>
                    </a:cubicBezTo>
                    <a:cubicBezTo>
                      <a:pt x="264" y="72"/>
                      <a:pt x="262" y="73"/>
                      <a:pt x="261" y="75"/>
                    </a:cubicBezTo>
                    <a:cubicBezTo>
                      <a:pt x="259" y="80"/>
                      <a:pt x="257" y="84"/>
                      <a:pt x="256" y="88"/>
                    </a:cubicBezTo>
                    <a:cubicBezTo>
                      <a:pt x="256" y="91"/>
                      <a:pt x="256" y="95"/>
                      <a:pt x="259" y="96"/>
                    </a:cubicBezTo>
                    <a:cubicBezTo>
                      <a:pt x="259" y="96"/>
                      <a:pt x="259" y="96"/>
                      <a:pt x="259" y="96"/>
                    </a:cubicBezTo>
                    <a:cubicBezTo>
                      <a:pt x="259" y="96"/>
                      <a:pt x="259" y="96"/>
                      <a:pt x="259" y="96"/>
                    </a:cubicBezTo>
                    <a:cubicBezTo>
                      <a:pt x="260" y="96"/>
                      <a:pt x="261" y="95"/>
                      <a:pt x="263" y="93"/>
                    </a:cubicBezTo>
                    <a:cubicBezTo>
                      <a:pt x="266" y="91"/>
                      <a:pt x="267" y="90"/>
                      <a:pt x="269" y="90"/>
                    </a:cubicBezTo>
                    <a:cubicBezTo>
                      <a:pt x="269" y="90"/>
                      <a:pt x="269" y="90"/>
                      <a:pt x="269" y="90"/>
                    </a:cubicBezTo>
                    <a:cubicBezTo>
                      <a:pt x="286" y="88"/>
                      <a:pt x="286" y="88"/>
                      <a:pt x="286" y="88"/>
                    </a:cubicBezTo>
                    <a:cubicBezTo>
                      <a:pt x="299" y="87"/>
                      <a:pt x="299" y="87"/>
                      <a:pt x="299" y="87"/>
                    </a:cubicBezTo>
                    <a:cubicBezTo>
                      <a:pt x="301" y="91"/>
                      <a:pt x="301" y="91"/>
                      <a:pt x="301" y="91"/>
                    </a:cubicBezTo>
                    <a:cubicBezTo>
                      <a:pt x="303" y="95"/>
                      <a:pt x="303" y="95"/>
                      <a:pt x="303" y="95"/>
                    </a:cubicBezTo>
                    <a:cubicBezTo>
                      <a:pt x="304" y="97"/>
                      <a:pt x="305" y="97"/>
                      <a:pt x="306" y="97"/>
                    </a:cubicBezTo>
                    <a:cubicBezTo>
                      <a:pt x="309" y="97"/>
                      <a:pt x="311" y="95"/>
                      <a:pt x="314" y="92"/>
                    </a:cubicBezTo>
                    <a:cubicBezTo>
                      <a:pt x="321" y="85"/>
                      <a:pt x="321" y="85"/>
                      <a:pt x="321" y="85"/>
                    </a:cubicBezTo>
                    <a:cubicBezTo>
                      <a:pt x="323" y="83"/>
                      <a:pt x="324" y="83"/>
                      <a:pt x="325" y="83"/>
                    </a:cubicBezTo>
                    <a:cubicBezTo>
                      <a:pt x="325" y="83"/>
                      <a:pt x="325" y="83"/>
                      <a:pt x="325" y="83"/>
                    </a:cubicBezTo>
                    <a:cubicBezTo>
                      <a:pt x="327" y="84"/>
                      <a:pt x="327" y="87"/>
                      <a:pt x="326" y="93"/>
                    </a:cubicBezTo>
                    <a:cubicBezTo>
                      <a:pt x="325" y="98"/>
                      <a:pt x="324" y="103"/>
                      <a:pt x="321" y="108"/>
                    </a:cubicBezTo>
                    <a:cubicBezTo>
                      <a:pt x="317" y="115"/>
                      <a:pt x="314" y="123"/>
                      <a:pt x="313" y="131"/>
                    </a:cubicBezTo>
                    <a:cubicBezTo>
                      <a:pt x="312" y="138"/>
                      <a:pt x="312" y="138"/>
                      <a:pt x="312" y="138"/>
                    </a:cubicBezTo>
                    <a:cubicBezTo>
                      <a:pt x="312" y="140"/>
                      <a:pt x="313" y="141"/>
                      <a:pt x="314" y="141"/>
                    </a:cubicBezTo>
                    <a:cubicBezTo>
                      <a:pt x="314" y="141"/>
                      <a:pt x="314" y="141"/>
                      <a:pt x="314" y="141"/>
                    </a:cubicBezTo>
                    <a:cubicBezTo>
                      <a:pt x="315" y="141"/>
                      <a:pt x="317" y="139"/>
                      <a:pt x="322" y="130"/>
                    </a:cubicBezTo>
                    <a:cubicBezTo>
                      <a:pt x="335" y="107"/>
                      <a:pt x="335" y="107"/>
                      <a:pt x="335" y="107"/>
                    </a:cubicBezTo>
                    <a:cubicBezTo>
                      <a:pt x="338" y="103"/>
                      <a:pt x="340" y="101"/>
                      <a:pt x="342" y="100"/>
                    </a:cubicBezTo>
                    <a:cubicBezTo>
                      <a:pt x="347" y="101"/>
                      <a:pt x="347" y="101"/>
                      <a:pt x="347" y="101"/>
                    </a:cubicBezTo>
                    <a:cubicBezTo>
                      <a:pt x="352" y="102"/>
                      <a:pt x="352" y="102"/>
                      <a:pt x="352" y="102"/>
                    </a:cubicBezTo>
                    <a:cubicBezTo>
                      <a:pt x="354" y="101"/>
                      <a:pt x="355" y="99"/>
                      <a:pt x="357" y="95"/>
                    </a:cubicBezTo>
                    <a:cubicBezTo>
                      <a:pt x="360" y="88"/>
                      <a:pt x="362" y="86"/>
                      <a:pt x="364" y="85"/>
                    </a:cubicBezTo>
                    <a:cubicBezTo>
                      <a:pt x="365" y="85"/>
                      <a:pt x="366" y="85"/>
                      <a:pt x="366" y="85"/>
                    </a:cubicBezTo>
                    <a:cubicBezTo>
                      <a:pt x="369" y="85"/>
                      <a:pt x="373" y="86"/>
                      <a:pt x="378" y="90"/>
                    </a:cubicBezTo>
                    <a:cubicBezTo>
                      <a:pt x="384" y="95"/>
                      <a:pt x="387" y="99"/>
                      <a:pt x="386" y="104"/>
                    </a:cubicBezTo>
                    <a:cubicBezTo>
                      <a:pt x="382" y="109"/>
                      <a:pt x="382" y="109"/>
                      <a:pt x="382" y="109"/>
                    </a:cubicBezTo>
                    <a:cubicBezTo>
                      <a:pt x="376" y="115"/>
                      <a:pt x="376" y="115"/>
                      <a:pt x="376" y="115"/>
                    </a:cubicBezTo>
                    <a:cubicBezTo>
                      <a:pt x="374" y="121"/>
                      <a:pt x="374" y="121"/>
                      <a:pt x="374" y="121"/>
                    </a:cubicBezTo>
                    <a:cubicBezTo>
                      <a:pt x="371" y="127"/>
                      <a:pt x="371" y="127"/>
                      <a:pt x="371" y="127"/>
                    </a:cubicBezTo>
                    <a:cubicBezTo>
                      <a:pt x="366" y="136"/>
                      <a:pt x="366" y="136"/>
                      <a:pt x="366" y="136"/>
                    </a:cubicBezTo>
                    <a:cubicBezTo>
                      <a:pt x="362" y="144"/>
                      <a:pt x="362" y="144"/>
                      <a:pt x="362" y="144"/>
                    </a:cubicBezTo>
                    <a:cubicBezTo>
                      <a:pt x="361" y="146"/>
                      <a:pt x="360" y="147"/>
                      <a:pt x="358" y="147"/>
                    </a:cubicBezTo>
                    <a:cubicBezTo>
                      <a:pt x="353" y="147"/>
                      <a:pt x="353" y="147"/>
                      <a:pt x="353" y="147"/>
                    </a:cubicBezTo>
                    <a:cubicBezTo>
                      <a:pt x="347" y="147"/>
                      <a:pt x="347" y="147"/>
                      <a:pt x="347" y="147"/>
                    </a:cubicBezTo>
                    <a:cubicBezTo>
                      <a:pt x="345" y="147"/>
                      <a:pt x="343" y="148"/>
                      <a:pt x="341" y="149"/>
                    </a:cubicBezTo>
                    <a:cubicBezTo>
                      <a:pt x="338" y="151"/>
                      <a:pt x="337" y="155"/>
                      <a:pt x="336" y="160"/>
                    </a:cubicBezTo>
                    <a:cubicBezTo>
                      <a:pt x="335" y="165"/>
                      <a:pt x="335" y="168"/>
                      <a:pt x="337" y="168"/>
                    </a:cubicBezTo>
                    <a:cubicBezTo>
                      <a:pt x="337" y="168"/>
                      <a:pt x="338" y="169"/>
                      <a:pt x="338" y="169"/>
                    </a:cubicBezTo>
                    <a:cubicBezTo>
                      <a:pt x="339" y="169"/>
                      <a:pt x="339" y="168"/>
                      <a:pt x="340" y="168"/>
                    </a:cubicBezTo>
                    <a:cubicBezTo>
                      <a:pt x="343" y="165"/>
                      <a:pt x="343" y="165"/>
                      <a:pt x="343" y="165"/>
                    </a:cubicBezTo>
                    <a:cubicBezTo>
                      <a:pt x="353" y="165"/>
                      <a:pt x="353" y="165"/>
                      <a:pt x="353" y="165"/>
                    </a:cubicBezTo>
                    <a:cubicBezTo>
                      <a:pt x="353" y="165"/>
                      <a:pt x="353" y="165"/>
                      <a:pt x="353" y="165"/>
                    </a:cubicBezTo>
                    <a:cubicBezTo>
                      <a:pt x="353" y="166"/>
                      <a:pt x="353" y="169"/>
                      <a:pt x="350" y="174"/>
                    </a:cubicBezTo>
                    <a:cubicBezTo>
                      <a:pt x="350" y="174"/>
                      <a:pt x="349" y="175"/>
                      <a:pt x="348" y="175"/>
                    </a:cubicBezTo>
                    <a:cubicBezTo>
                      <a:pt x="348" y="176"/>
                      <a:pt x="348" y="176"/>
                      <a:pt x="348" y="176"/>
                    </a:cubicBezTo>
                    <a:cubicBezTo>
                      <a:pt x="345" y="177"/>
                      <a:pt x="345" y="177"/>
                      <a:pt x="345" y="177"/>
                    </a:cubicBezTo>
                    <a:cubicBezTo>
                      <a:pt x="342" y="178"/>
                      <a:pt x="341" y="182"/>
                      <a:pt x="341" y="187"/>
                    </a:cubicBezTo>
                    <a:cubicBezTo>
                      <a:pt x="341" y="195"/>
                      <a:pt x="340" y="199"/>
                      <a:pt x="340" y="201"/>
                    </a:cubicBezTo>
                    <a:cubicBezTo>
                      <a:pt x="339" y="203"/>
                      <a:pt x="337" y="204"/>
                      <a:pt x="334" y="204"/>
                    </a:cubicBezTo>
                    <a:cubicBezTo>
                      <a:pt x="332" y="205"/>
                      <a:pt x="331" y="207"/>
                      <a:pt x="330" y="210"/>
                    </a:cubicBezTo>
                    <a:cubicBezTo>
                      <a:pt x="329" y="221"/>
                      <a:pt x="329" y="221"/>
                      <a:pt x="329" y="221"/>
                    </a:cubicBezTo>
                    <a:cubicBezTo>
                      <a:pt x="327" y="236"/>
                      <a:pt x="327" y="236"/>
                      <a:pt x="327" y="236"/>
                    </a:cubicBezTo>
                    <a:cubicBezTo>
                      <a:pt x="327" y="240"/>
                      <a:pt x="327" y="242"/>
                      <a:pt x="328" y="243"/>
                    </a:cubicBezTo>
                    <a:cubicBezTo>
                      <a:pt x="328" y="243"/>
                      <a:pt x="328" y="243"/>
                      <a:pt x="328" y="243"/>
                    </a:cubicBezTo>
                    <a:cubicBezTo>
                      <a:pt x="330" y="243"/>
                      <a:pt x="331" y="241"/>
                      <a:pt x="333" y="237"/>
                    </a:cubicBezTo>
                    <a:cubicBezTo>
                      <a:pt x="333" y="233"/>
                      <a:pt x="334" y="232"/>
                      <a:pt x="335" y="232"/>
                    </a:cubicBezTo>
                    <a:cubicBezTo>
                      <a:pt x="339" y="233"/>
                      <a:pt x="342" y="234"/>
                      <a:pt x="343" y="236"/>
                    </a:cubicBezTo>
                    <a:cubicBezTo>
                      <a:pt x="344" y="238"/>
                      <a:pt x="345" y="240"/>
                      <a:pt x="344" y="241"/>
                    </a:cubicBezTo>
                    <a:cubicBezTo>
                      <a:pt x="341" y="241"/>
                      <a:pt x="341" y="241"/>
                      <a:pt x="341" y="241"/>
                    </a:cubicBezTo>
                    <a:cubicBezTo>
                      <a:pt x="341" y="241"/>
                      <a:pt x="340" y="241"/>
                      <a:pt x="340" y="241"/>
                    </a:cubicBezTo>
                    <a:cubicBezTo>
                      <a:pt x="339" y="241"/>
                      <a:pt x="337" y="242"/>
                      <a:pt x="337" y="243"/>
                    </a:cubicBezTo>
                    <a:cubicBezTo>
                      <a:pt x="335" y="246"/>
                      <a:pt x="335" y="248"/>
                      <a:pt x="337" y="250"/>
                    </a:cubicBezTo>
                    <a:cubicBezTo>
                      <a:pt x="338" y="251"/>
                      <a:pt x="341" y="253"/>
                      <a:pt x="345" y="254"/>
                    </a:cubicBezTo>
                    <a:cubicBezTo>
                      <a:pt x="350" y="255"/>
                      <a:pt x="350" y="255"/>
                      <a:pt x="350" y="255"/>
                    </a:cubicBezTo>
                    <a:cubicBezTo>
                      <a:pt x="351" y="256"/>
                      <a:pt x="352" y="256"/>
                      <a:pt x="352" y="258"/>
                    </a:cubicBezTo>
                    <a:cubicBezTo>
                      <a:pt x="352" y="265"/>
                      <a:pt x="352" y="265"/>
                      <a:pt x="352" y="265"/>
                    </a:cubicBezTo>
                    <a:cubicBezTo>
                      <a:pt x="351" y="265"/>
                      <a:pt x="351" y="266"/>
                      <a:pt x="350" y="266"/>
                    </a:cubicBezTo>
                    <a:cubicBezTo>
                      <a:pt x="350" y="266"/>
                      <a:pt x="350" y="266"/>
                      <a:pt x="350" y="266"/>
                    </a:cubicBezTo>
                    <a:cubicBezTo>
                      <a:pt x="348" y="264"/>
                      <a:pt x="348" y="264"/>
                      <a:pt x="348" y="264"/>
                    </a:cubicBezTo>
                    <a:cubicBezTo>
                      <a:pt x="336" y="262"/>
                      <a:pt x="336" y="262"/>
                      <a:pt x="336" y="262"/>
                    </a:cubicBezTo>
                    <a:cubicBezTo>
                      <a:pt x="336" y="262"/>
                      <a:pt x="336" y="262"/>
                      <a:pt x="336" y="262"/>
                    </a:cubicBezTo>
                    <a:cubicBezTo>
                      <a:pt x="336" y="262"/>
                      <a:pt x="336" y="262"/>
                      <a:pt x="336" y="262"/>
                    </a:cubicBezTo>
                    <a:cubicBezTo>
                      <a:pt x="333" y="265"/>
                      <a:pt x="333" y="265"/>
                      <a:pt x="333" y="265"/>
                    </a:cubicBezTo>
                    <a:cubicBezTo>
                      <a:pt x="331" y="268"/>
                      <a:pt x="331" y="268"/>
                      <a:pt x="331" y="268"/>
                    </a:cubicBezTo>
                    <a:cubicBezTo>
                      <a:pt x="327" y="266"/>
                      <a:pt x="327" y="266"/>
                      <a:pt x="327" y="266"/>
                    </a:cubicBezTo>
                    <a:cubicBezTo>
                      <a:pt x="326" y="265"/>
                      <a:pt x="325" y="265"/>
                      <a:pt x="325" y="265"/>
                    </a:cubicBezTo>
                    <a:cubicBezTo>
                      <a:pt x="323" y="265"/>
                      <a:pt x="322" y="266"/>
                      <a:pt x="322" y="267"/>
                    </a:cubicBezTo>
                    <a:cubicBezTo>
                      <a:pt x="322" y="271"/>
                      <a:pt x="324" y="276"/>
                      <a:pt x="328" y="280"/>
                    </a:cubicBezTo>
                    <a:cubicBezTo>
                      <a:pt x="329" y="281"/>
                      <a:pt x="330" y="282"/>
                      <a:pt x="332" y="283"/>
                    </a:cubicBezTo>
                    <a:cubicBezTo>
                      <a:pt x="336" y="284"/>
                      <a:pt x="336" y="284"/>
                      <a:pt x="336" y="284"/>
                    </a:cubicBezTo>
                    <a:cubicBezTo>
                      <a:pt x="339" y="285"/>
                      <a:pt x="341" y="288"/>
                      <a:pt x="342" y="293"/>
                    </a:cubicBezTo>
                    <a:cubicBezTo>
                      <a:pt x="342" y="298"/>
                      <a:pt x="342" y="298"/>
                      <a:pt x="342" y="298"/>
                    </a:cubicBezTo>
                    <a:cubicBezTo>
                      <a:pt x="342" y="304"/>
                      <a:pt x="342" y="304"/>
                      <a:pt x="342" y="304"/>
                    </a:cubicBezTo>
                    <a:cubicBezTo>
                      <a:pt x="341" y="308"/>
                      <a:pt x="341" y="308"/>
                      <a:pt x="341" y="308"/>
                    </a:cubicBezTo>
                    <a:cubicBezTo>
                      <a:pt x="341" y="308"/>
                      <a:pt x="340" y="308"/>
                      <a:pt x="340" y="308"/>
                    </a:cubicBezTo>
                    <a:cubicBezTo>
                      <a:pt x="340" y="308"/>
                      <a:pt x="339" y="307"/>
                      <a:pt x="337" y="306"/>
                    </a:cubicBezTo>
                    <a:cubicBezTo>
                      <a:pt x="337" y="306"/>
                      <a:pt x="337" y="306"/>
                      <a:pt x="337" y="306"/>
                    </a:cubicBezTo>
                    <a:cubicBezTo>
                      <a:pt x="337" y="306"/>
                      <a:pt x="337" y="306"/>
                      <a:pt x="337" y="306"/>
                    </a:cubicBezTo>
                    <a:cubicBezTo>
                      <a:pt x="335" y="305"/>
                      <a:pt x="335" y="305"/>
                      <a:pt x="335" y="305"/>
                    </a:cubicBezTo>
                    <a:cubicBezTo>
                      <a:pt x="334" y="305"/>
                      <a:pt x="334" y="305"/>
                      <a:pt x="334" y="305"/>
                    </a:cubicBezTo>
                    <a:cubicBezTo>
                      <a:pt x="334" y="305"/>
                      <a:pt x="334" y="305"/>
                      <a:pt x="334" y="305"/>
                    </a:cubicBezTo>
                    <a:cubicBezTo>
                      <a:pt x="334" y="306"/>
                      <a:pt x="333" y="308"/>
                      <a:pt x="334" y="310"/>
                    </a:cubicBezTo>
                    <a:cubicBezTo>
                      <a:pt x="334" y="315"/>
                      <a:pt x="335" y="318"/>
                      <a:pt x="339" y="320"/>
                    </a:cubicBezTo>
                    <a:cubicBezTo>
                      <a:pt x="343" y="323"/>
                      <a:pt x="343" y="323"/>
                      <a:pt x="343" y="323"/>
                    </a:cubicBezTo>
                    <a:cubicBezTo>
                      <a:pt x="344" y="324"/>
                      <a:pt x="344" y="326"/>
                      <a:pt x="344" y="329"/>
                    </a:cubicBezTo>
                    <a:cubicBezTo>
                      <a:pt x="344" y="332"/>
                      <a:pt x="342" y="333"/>
                      <a:pt x="339" y="333"/>
                    </a:cubicBezTo>
                    <a:cubicBezTo>
                      <a:pt x="339" y="333"/>
                      <a:pt x="338" y="333"/>
                      <a:pt x="338" y="333"/>
                    </a:cubicBezTo>
                    <a:cubicBezTo>
                      <a:pt x="333" y="332"/>
                      <a:pt x="333" y="332"/>
                      <a:pt x="333" y="332"/>
                    </a:cubicBezTo>
                    <a:cubicBezTo>
                      <a:pt x="329" y="331"/>
                      <a:pt x="329" y="331"/>
                      <a:pt x="329" y="331"/>
                    </a:cubicBezTo>
                    <a:cubicBezTo>
                      <a:pt x="329" y="331"/>
                      <a:pt x="329" y="331"/>
                      <a:pt x="328" y="331"/>
                    </a:cubicBezTo>
                    <a:cubicBezTo>
                      <a:pt x="327" y="331"/>
                      <a:pt x="326" y="332"/>
                      <a:pt x="326" y="333"/>
                    </a:cubicBezTo>
                    <a:cubicBezTo>
                      <a:pt x="325" y="334"/>
                      <a:pt x="325" y="335"/>
                      <a:pt x="325" y="336"/>
                    </a:cubicBezTo>
                    <a:cubicBezTo>
                      <a:pt x="326" y="337"/>
                      <a:pt x="326" y="337"/>
                      <a:pt x="327" y="337"/>
                    </a:cubicBezTo>
                    <a:cubicBezTo>
                      <a:pt x="329" y="338"/>
                      <a:pt x="331" y="339"/>
                      <a:pt x="333" y="340"/>
                    </a:cubicBezTo>
                    <a:cubicBezTo>
                      <a:pt x="335" y="342"/>
                      <a:pt x="336" y="344"/>
                      <a:pt x="337" y="345"/>
                    </a:cubicBezTo>
                    <a:cubicBezTo>
                      <a:pt x="337" y="348"/>
                      <a:pt x="337" y="350"/>
                      <a:pt x="337" y="350"/>
                    </a:cubicBezTo>
                    <a:cubicBezTo>
                      <a:pt x="336" y="351"/>
                      <a:pt x="336" y="351"/>
                      <a:pt x="336" y="351"/>
                    </a:cubicBezTo>
                    <a:cubicBezTo>
                      <a:pt x="331" y="351"/>
                      <a:pt x="331" y="351"/>
                      <a:pt x="331" y="351"/>
                    </a:cubicBezTo>
                    <a:cubicBezTo>
                      <a:pt x="326" y="354"/>
                      <a:pt x="326" y="354"/>
                      <a:pt x="326" y="354"/>
                    </a:cubicBezTo>
                    <a:cubicBezTo>
                      <a:pt x="325" y="354"/>
                      <a:pt x="324" y="354"/>
                      <a:pt x="323" y="354"/>
                    </a:cubicBezTo>
                    <a:cubicBezTo>
                      <a:pt x="322" y="354"/>
                      <a:pt x="320" y="354"/>
                      <a:pt x="319" y="353"/>
                    </a:cubicBezTo>
                    <a:cubicBezTo>
                      <a:pt x="319" y="353"/>
                      <a:pt x="319" y="353"/>
                      <a:pt x="319" y="352"/>
                    </a:cubicBezTo>
                    <a:cubicBezTo>
                      <a:pt x="318" y="352"/>
                      <a:pt x="318" y="351"/>
                      <a:pt x="317" y="350"/>
                    </a:cubicBezTo>
                    <a:cubicBezTo>
                      <a:pt x="315" y="346"/>
                      <a:pt x="315" y="346"/>
                      <a:pt x="315" y="346"/>
                    </a:cubicBezTo>
                    <a:cubicBezTo>
                      <a:pt x="315" y="346"/>
                      <a:pt x="315" y="346"/>
                      <a:pt x="315" y="346"/>
                    </a:cubicBezTo>
                    <a:cubicBezTo>
                      <a:pt x="315" y="346"/>
                      <a:pt x="315" y="346"/>
                      <a:pt x="315" y="346"/>
                    </a:cubicBezTo>
                    <a:cubicBezTo>
                      <a:pt x="310" y="346"/>
                      <a:pt x="310" y="346"/>
                      <a:pt x="310" y="346"/>
                    </a:cubicBezTo>
                    <a:cubicBezTo>
                      <a:pt x="310" y="346"/>
                      <a:pt x="310" y="346"/>
                      <a:pt x="310" y="346"/>
                    </a:cubicBezTo>
                    <a:cubicBezTo>
                      <a:pt x="310" y="346"/>
                      <a:pt x="310" y="346"/>
                      <a:pt x="310" y="346"/>
                    </a:cubicBezTo>
                    <a:cubicBezTo>
                      <a:pt x="306" y="351"/>
                      <a:pt x="306" y="351"/>
                      <a:pt x="306" y="351"/>
                    </a:cubicBezTo>
                    <a:cubicBezTo>
                      <a:pt x="302" y="352"/>
                      <a:pt x="302" y="352"/>
                      <a:pt x="302" y="352"/>
                    </a:cubicBezTo>
                    <a:cubicBezTo>
                      <a:pt x="298" y="351"/>
                      <a:pt x="298" y="351"/>
                      <a:pt x="298" y="351"/>
                    </a:cubicBezTo>
                    <a:cubicBezTo>
                      <a:pt x="293" y="352"/>
                      <a:pt x="293" y="352"/>
                      <a:pt x="293" y="352"/>
                    </a:cubicBezTo>
                    <a:cubicBezTo>
                      <a:pt x="291" y="353"/>
                      <a:pt x="289" y="356"/>
                      <a:pt x="289" y="359"/>
                    </a:cubicBezTo>
                    <a:cubicBezTo>
                      <a:pt x="289" y="362"/>
                      <a:pt x="289" y="364"/>
                      <a:pt x="291" y="366"/>
                    </a:cubicBezTo>
                    <a:cubicBezTo>
                      <a:pt x="292" y="367"/>
                      <a:pt x="293" y="368"/>
                      <a:pt x="296" y="368"/>
                    </a:cubicBezTo>
                    <a:cubicBezTo>
                      <a:pt x="298" y="368"/>
                      <a:pt x="299" y="368"/>
                      <a:pt x="300" y="369"/>
                    </a:cubicBezTo>
                    <a:cubicBezTo>
                      <a:pt x="300" y="369"/>
                      <a:pt x="300" y="369"/>
                      <a:pt x="300" y="369"/>
                    </a:cubicBezTo>
                    <a:cubicBezTo>
                      <a:pt x="300" y="369"/>
                      <a:pt x="300" y="369"/>
                      <a:pt x="300" y="369"/>
                    </a:cubicBezTo>
                    <a:cubicBezTo>
                      <a:pt x="303" y="370"/>
                      <a:pt x="303" y="370"/>
                      <a:pt x="303" y="370"/>
                    </a:cubicBezTo>
                    <a:cubicBezTo>
                      <a:pt x="306" y="371"/>
                      <a:pt x="306" y="371"/>
                      <a:pt x="306" y="371"/>
                    </a:cubicBezTo>
                    <a:cubicBezTo>
                      <a:pt x="310" y="375"/>
                      <a:pt x="310" y="375"/>
                      <a:pt x="310" y="375"/>
                    </a:cubicBezTo>
                    <a:cubicBezTo>
                      <a:pt x="311" y="377"/>
                      <a:pt x="313" y="379"/>
                      <a:pt x="314" y="379"/>
                    </a:cubicBezTo>
                    <a:cubicBezTo>
                      <a:pt x="315" y="380"/>
                      <a:pt x="316" y="381"/>
                      <a:pt x="319" y="388"/>
                    </a:cubicBezTo>
                    <a:cubicBezTo>
                      <a:pt x="321" y="393"/>
                      <a:pt x="321" y="393"/>
                      <a:pt x="321" y="393"/>
                    </a:cubicBezTo>
                    <a:cubicBezTo>
                      <a:pt x="322" y="394"/>
                      <a:pt x="323" y="394"/>
                      <a:pt x="323" y="394"/>
                    </a:cubicBezTo>
                    <a:cubicBezTo>
                      <a:pt x="324" y="394"/>
                      <a:pt x="324" y="394"/>
                      <a:pt x="324" y="394"/>
                    </a:cubicBezTo>
                    <a:cubicBezTo>
                      <a:pt x="325" y="393"/>
                      <a:pt x="326" y="393"/>
                      <a:pt x="326" y="393"/>
                    </a:cubicBezTo>
                    <a:cubicBezTo>
                      <a:pt x="326" y="393"/>
                      <a:pt x="326" y="393"/>
                      <a:pt x="326" y="393"/>
                    </a:cubicBezTo>
                    <a:cubicBezTo>
                      <a:pt x="327" y="397"/>
                      <a:pt x="327" y="397"/>
                      <a:pt x="327" y="397"/>
                    </a:cubicBezTo>
                    <a:cubicBezTo>
                      <a:pt x="328" y="405"/>
                      <a:pt x="328" y="405"/>
                      <a:pt x="328" y="405"/>
                    </a:cubicBezTo>
                    <a:cubicBezTo>
                      <a:pt x="328" y="414"/>
                      <a:pt x="328" y="414"/>
                      <a:pt x="328" y="414"/>
                    </a:cubicBezTo>
                    <a:cubicBezTo>
                      <a:pt x="328" y="414"/>
                      <a:pt x="327" y="414"/>
                      <a:pt x="326" y="414"/>
                    </a:cubicBezTo>
                    <a:cubicBezTo>
                      <a:pt x="326" y="414"/>
                      <a:pt x="326" y="414"/>
                      <a:pt x="325" y="414"/>
                    </a:cubicBezTo>
                    <a:cubicBezTo>
                      <a:pt x="323" y="414"/>
                      <a:pt x="321" y="413"/>
                      <a:pt x="319" y="411"/>
                    </a:cubicBezTo>
                    <a:cubicBezTo>
                      <a:pt x="313" y="406"/>
                      <a:pt x="313" y="406"/>
                      <a:pt x="313" y="406"/>
                    </a:cubicBezTo>
                    <a:cubicBezTo>
                      <a:pt x="312" y="404"/>
                      <a:pt x="311" y="402"/>
                      <a:pt x="311" y="400"/>
                    </a:cubicBezTo>
                    <a:cubicBezTo>
                      <a:pt x="311" y="396"/>
                      <a:pt x="308" y="392"/>
                      <a:pt x="305" y="391"/>
                    </a:cubicBezTo>
                    <a:cubicBezTo>
                      <a:pt x="297" y="391"/>
                      <a:pt x="297" y="391"/>
                      <a:pt x="297" y="391"/>
                    </a:cubicBezTo>
                    <a:cubicBezTo>
                      <a:pt x="297" y="392"/>
                      <a:pt x="297" y="392"/>
                      <a:pt x="297" y="392"/>
                    </a:cubicBezTo>
                    <a:cubicBezTo>
                      <a:pt x="299" y="393"/>
                      <a:pt x="300" y="394"/>
                      <a:pt x="301" y="396"/>
                    </a:cubicBezTo>
                    <a:cubicBezTo>
                      <a:pt x="302" y="396"/>
                      <a:pt x="302" y="397"/>
                      <a:pt x="302" y="397"/>
                    </a:cubicBezTo>
                    <a:cubicBezTo>
                      <a:pt x="302" y="398"/>
                      <a:pt x="301" y="399"/>
                      <a:pt x="300" y="399"/>
                    </a:cubicBezTo>
                    <a:cubicBezTo>
                      <a:pt x="294" y="401"/>
                      <a:pt x="294" y="401"/>
                      <a:pt x="294" y="401"/>
                    </a:cubicBezTo>
                    <a:cubicBezTo>
                      <a:pt x="288" y="401"/>
                      <a:pt x="288" y="401"/>
                      <a:pt x="288" y="401"/>
                    </a:cubicBezTo>
                    <a:cubicBezTo>
                      <a:pt x="288" y="401"/>
                      <a:pt x="288" y="401"/>
                      <a:pt x="287" y="401"/>
                    </a:cubicBezTo>
                    <a:cubicBezTo>
                      <a:pt x="285" y="401"/>
                      <a:pt x="284" y="405"/>
                      <a:pt x="284" y="408"/>
                    </a:cubicBezTo>
                    <a:cubicBezTo>
                      <a:pt x="285" y="411"/>
                      <a:pt x="285" y="414"/>
                      <a:pt x="286" y="415"/>
                    </a:cubicBezTo>
                    <a:cubicBezTo>
                      <a:pt x="288" y="417"/>
                      <a:pt x="290" y="418"/>
                      <a:pt x="294" y="419"/>
                    </a:cubicBezTo>
                    <a:cubicBezTo>
                      <a:pt x="303" y="418"/>
                      <a:pt x="303" y="418"/>
                      <a:pt x="303" y="418"/>
                    </a:cubicBezTo>
                    <a:cubicBezTo>
                      <a:pt x="304" y="418"/>
                      <a:pt x="305" y="418"/>
                      <a:pt x="306" y="418"/>
                    </a:cubicBezTo>
                    <a:cubicBezTo>
                      <a:pt x="308" y="418"/>
                      <a:pt x="310" y="418"/>
                      <a:pt x="312" y="419"/>
                    </a:cubicBezTo>
                    <a:cubicBezTo>
                      <a:pt x="321" y="421"/>
                      <a:pt x="321" y="421"/>
                      <a:pt x="321" y="421"/>
                    </a:cubicBezTo>
                    <a:cubicBezTo>
                      <a:pt x="322" y="421"/>
                      <a:pt x="323" y="421"/>
                      <a:pt x="323" y="421"/>
                    </a:cubicBezTo>
                    <a:cubicBezTo>
                      <a:pt x="323" y="422"/>
                      <a:pt x="323" y="423"/>
                      <a:pt x="320" y="426"/>
                    </a:cubicBezTo>
                    <a:cubicBezTo>
                      <a:pt x="316" y="430"/>
                      <a:pt x="313" y="433"/>
                      <a:pt x="311" y="434"/>
                    </a:cubicBezTo>
                    <a:cubicBezTo>
                      <a:pt x="308" y="434"/>
                      <a:pt x="308" y="434"/>
                      <a:pt x="308" y="434"/>
                    </a:cubicBezTo>
                    <a:cubicBezTo>
                      <a:pt x="306" y="434"/>
                      <a:pt x="306" y="434"/>
                      <a:pt x="306" y="434"/>
                    </a:cubicBezTo>
                    <a:cubicBezTo>
                      <a:pt x="306" y="434"/>
                      <a:pt x="306" y="434"/>
                      <a:pt x="306" y="434"/>
                    </a:cubicBezTo>
                    <a:cubicBezTo>
                      <a:pt x="306" y="434"/>
                      <a:pt x="306" y="434"/>
                      <a:pt x="306" y="434"/>
                    </a:cubicBezTo>
                    <a:cubicBezTo>
                      <a:pt x="303" y="440"/>
                      <a:pt x="303" y="440"/>
                      <a:pt x="303" y="440"/>
                    </a:cubicBezTo>
                    <a:cubicBezTo>
                      <a:pt x="299" y="445"/>
                      <a:pt x="299" y="445"/>
                      <a:pt x="299" y="445"/>
                    </a:cubicBezTo>
                    <a:cubicBezTo>
                      <a:pt x="298" y="446"/>
                      <a:pt x="296" y="447"/>
                      <a:pt x="294" y="448"/>
                    </a:cubicBezTo>
                    <a:cubicBezTo>
                      <a:pt x="291" y="449"/>
                      <a:pt x="287" y="450"/>
                      <a:pt x="286" y="450"/>
                    </a:cubicBezTo>
                    <a:cubicBezTo>
                      <a:pt x="286" y="450"/>
                      <a:pt x="286" y="450"/>
                      <a:pt x="286" y="450"/>
                    </a:cubicBezTo>
                    <a:cubicBezTo>
                      <a:pt x="286" y="450"/>
                      <a:pt x="286" y="450"/>
                      <a:pt x="286" y="450"/>
                    </a:cubicBezTo>
                    <a:cubicBezTo>
                      <a:pt x="285" y="452"/>
                      <a:pt x="283" y="454"/>
                      <a:pt x="282" y="454"/>
                    </a:cubicBezTo>
                    <a:cubicBezTo>
                      <a:pt x="282" y="454"/>
                      <a:pt x="281" y="453"/>
                      <a:pt x="280" y="453"/>
                    </a:cubicBezTo>
                    <a:cubicBezTo>
                      <a:pt x="280" y="452"/>
                      <a:pt x="280" y="452"/>
                      <a:pt x="280" y="452"/>
                    </a:cubicBezTo>
                    <a:cubicBezTo>
                      <a:pt x="279" y="452"/>
                      <a:pt x="279" y="452"/>
                      <a:pt x="279" y="452"/>
                    </a:cubicBezTo>
                    <a:cubicBezTo>
                      <a:pt x="278" y="451"/>
                      <a:pt x="277" y="451"/>
                      <a:pt x="276" y="451"/>
                    </a:cubicBezTo>
                    <a:cubicBezTo>
                      <a:pt x="276" y="451"/>
                      <a:pt x="276" y="451"/>
                      <a:pt x="276" y="451"/>
                    </a:cubicBezTo>
                    <a:cubicBezTo>
                      <a:pt x="275" y="451"/>
                      <a:pt x="274" y="453"/>
                      <a:pt x="274" y="456"/>
                    </a:cubicBezTo>
                    <a:cubicBezTo>
                      <a:pt x="274" y="457"/>
                      <a:pt x="273" y="459"/>
                      <a:pt x="272" y="459"/>
                    </a:cubicBezTo>
                    <a:cubicBezTo>
                      <a:pt x="269" y="458"/>
                      <a:pt x="269" y="458"/>
                      <a:pt x="269" y="458"/>
                    </a:cubicBezTo>
                    <a:cubicBezTo>
                      <a:pt x="265" y="454"/>
                      <a:pt x="265" y="454"/>
                      <a:pt x="265" y="454"/>
                    </a:cubicBezTo>
                    <a:cubicBezTo>
                      <a:pt x="264" y="453"/>
                      <a:pt x="263" y="452"/>
                      <a:pt x="263" y="450"/>
                    </a:cubicBezTo>
                    <a:cubicBezTo>
                      <a:pt x="263" y="449"/>
                      <a:pt x="262" y="448"/>
                      <a:pt x="261" y="447"/>
                    </a:cubicBezTo>
                    <a:cubicBezTo>
                      <a:pt x="260" y="448"/>
                      <a:pt x="260" y="448"/>
                      <a:pt x="260" y="448"/>
                    </a:cubicBezTo>
                    <a:cubicBezTo>
                      <a:pt x="260" y="448"/>
                      <a:pt x="260" y="448"/>
                      <a:pt x="260" y="448"/>
                    </a:cubicBezTo>
                    <a:cubicBezTo>
                      <a:pt x="260" y="448"/>
                      <a:pt x="260" y="448"/>
                      <a:pt x="260" y="448"/>
                    </a:cubicBezTo>
                    <a:cubicBezTo>
                      <a:pt x="260" y="449"/>
                      <a:pt x="260" y="449"/>
                      <a:pt x="260" y="449"/>
                    </a:cubicBezTo>
                    <a:cubicBezTo>
                      <a:pt x="261" y="451"/>
                      <a:pt x="261" y="453"/>
                      <a:pt x="260" y="456"/>
                    </a:cubicBezTo>
                    <a:cubicBezTo>
                      <a:pt x="257" y="461"/>
                      <a:pt x="257" y="461"/>
                      <a:pt x="257" y="461"/>
                    </a:cubicBezTo>
                    <a:cubicBezTo>
                      <a:pt x="255" y="462"/>
                      <a:pt x="253" y="465"/>
                      <a:pt x="252" y="469"/>
                    </a:cubicBezTo>
                    <a:cubicBezTo>
                      <a:pt x="248" y="479"/>
                      <a:pt x="248" y="479"/>
                      <a:pt x="248" y="479"/>
                    </a:cubicBezTo>
                    <a:cubicBezTo>
                      <a:pt x="244" y="484"/>
                      <a:pt x="244" y="484"/>
                      <a:pt x="244" y="484"/>
                    </a:cubicBezTo>
                    <a:cubicBezTo>
                      <a:pt x="240" y="486"/>
                      <a:pt x="240" y="486"/>
                      <a:pt x="240" y="486"/>
                    </a:cubicBezTo>
                    <a:cubicBezTo>
                      <a:pt x="239" y="486"/>
                      <a:pt x="238" y="487"/>
                      <a:pt x="237" y="488"/>
                    </a:cubicBezTo>
                    <a:cubicBezTo>
                      <a:pt x="236" y="489"/>
                      <a:pt x="235" y="491"/>
                      <a:pt x="234" y="494"/>
                    </a:cubicBezTo>
                    <a:cubicBezTo>
                      <a:pt x="234" y="494"/>
                      <a:pt x="233" y="495"/>
                      <a:pt x="230" y="496"/>
                    </a:cubicBezTo>
                    <a:cubicBezTo>
                      <a:pt x="229" y="496"/>
                      <a:pt x="229" y="496"/>
                      <a:pt x="229" y="496"/>
                    </a:cubicBezTo>
                    <a:cubicBezTo>
                      <a:pt x="225" y="498"/>
                      <a:pt x="225" y="498"/>
                      <a:pt x="225" y="498"/>
                    </a:cubicBezTo>
                    <a:cubicBezTo>
                      <a:pt x="225" y="498"/>
                      <a:pt x="225" y="497"/>
                      <a:pt x="225" y="495"/>
                    </a:cubicBezTo>
                    <a:cubicBezTo>
                      <a:pt x="227" y="490"/>
                      <a:pt x="227" y="490"/>
                      <a:pt x="227" y="490"/>
                    </a:cubicBezTo>
                    <a:cubicBezTo>
                      <a:pt x="228" y="487"/>
                      <a:pt x="227" y="486"/>
                      <a:pt x="227" y="485"/>
                    </a:cubicBezTo>
                    <a:cubicBezTo>
                      <a:pt x="226" y="484"/>
                      <a:pt x="226" y="484"/>
                      <a:pt x="225" y="484"/>
                    </a:cubicBezTo>
                    <a:cubicBezTo>
                      <a:pt x="225" y="484"/>
                      <a:pt x="224" y="484"/>
                      <a:pt x="223" y="485"/>
                    </a:cubicBezTo>
                    <a:cubicBezTo>
                      <a:pt x="223" y="485"/>
                      <a:pt x="223" y="485"/>
                      <a:pt x="223" y="485"/>
                    </a:cubicBezTo>
                    <a:cubicBezTo>
                      <a:pt x="223" y="485"/>
                      <a:pt x="223" y="485"/>
                      <a:pt x="223" y="485"/>
                    </a:cubicBezTo>
                    <a:cubicBezTo>
                      <a:pt x="223" y="489"/>
                      <a:pt x="223" y="489"/>
                      <a:pt x="223" y="489"/>
                    </a:cubicBezTo>
                    <a:cubicBezTo>
                      <a:pt x="223" y="493"/>
                      <a:pt x="223" y="493"/>
                      <a:pt x="223" y="493"/>
                    </a:cubicBezTo>
                    <a:cubicBezTo>
                      <a:pt x="219" y="496"/>
                      <a:pt x="219" y="496"/>
                      <a:pt x="219" y="496"/>
                    </a:cubicBezTo>
                    <a:cubicBezTo>
                      <a:pt x="213" y="498"/>
                      <a:pt x="213" y="498"/>
                      <a:pt x="213" y="498"/>
                    </a:cubicBezTo>
                    <a:cubicBezTo>
                      <a:pt x="211" y="499"/>
                      <a:pt x="210" y="499"/>
                      <a:pt x="210" y="500"/>
                    </a:cubicBezTo>
                    <a:cubicBezTo>
                      <a:pt x="210" y="501"/>
                      <a:pt x="210" y="502"/>
                      <a:pt x="210" y="503"/>
                    </a:cubicBezTo>
                    <a:cubicBezTo>
                      <a:pt x="211" y="505"/>
                      <a:pt x="211" y="505"/>
                      <a:pt x="211" y="505"/>
                    </a:cubicBezTo>
                    <a:cubicBezTo>
                      <a:pt x="211" y="506"/>
                      <a:pt x="211" y="506"/>
                      <a:pt x="211" y="506"/>
                    </a:cubicBezTo>
                    <a:cubicBezTo>
                      <a:pt x="207" y="506"/>
                      <a:pt x="207" y="506"/>
                      <a:pt x="207" y="506"/>
                    </a:cubicBezTo>
                    <a:cubicBezTo>
                      <a:pt x="205" y="505"/>
                      <a:pt x="205" y="505"/>
                      <a:pt x="205" y="505"/>
                    </a:cubicBezTo>
                    <a:cubicBezTo>
                      <a:pt x="205" y="505"/>
                      <a:pt x="204" y="505"/>
                      <a:pt x="204" y="505"/>
                    </a:cubicBezTo>
                    <a:cubicBezTo>
                      <a:pt x="204" y="505"/>
                      <a:pt x="203" y="505"/>
                      <a:pt x="203" y="505"/>
                    </a:cubicBezTo>
                    <a:cubicBezTo>
                      <a:pt x="202" y="506"/>
                      <a:pt x="202" y="508"/>
                      <a:pt x="203" y="509"/>
                    </a:cubicBezTo>
                    <a:cubicBezTo>
                      <a:pt x="206" y="513"/>
                      <a:pt x="206" y="513"/>
                      <a:pt x="206" y="513"/>
                    </a:cubicBezTo>
                    <a:cubicBezTo>
                      <a:pt x="207" y="514"/>
                      <a:pt x="207" y="515"/>
                      <a:pt x="207" y="515"/>
                    </a:cubicBezTo>
                    <a:cubicBezTo>
                      <a:pt x="207" y="516"/>
                      <a:pt x="205" y="517"/>
                      <a:pt x="202" y="517"/>
                    </a:cubicBezTo>
                    <a:cubicBezTo>
                      <a:pt x="202" y="517"/>
                      <a:pt x="202" y="517"/>
                      <a:pt x="201" y="518"/>
                    </a:cubicBezTo>
                    <a:cubicBezTo>
                      <a:pt x="201" y="518"/>
                      <a:pt x="201" y="519"/>
                      <a:pt x="202" y="520"/>
                    </a:cubicBezTo>
                    <a:cubicBezTo>
                      <a:pt x="203" y="522"/>
                      <a:pt x="203" y="522"/>
                      <a:pt x="203" y="522"/>
                    </a:cubicBezTo>
                    <a:cubicBezTo>
                      <a:pt x="205" y="523"/>
                      <a:pt x="206" y="524"/>
                      <a:pt x="205" y="525"/>
                    </a:cubicBezTo>
                    <a:cubicBezTo>
                      <a:pt x="205" y="526"/>
                      <a:pt x="205" y="526"/>
                      <a:pt x="205" y="527"/>
                    </a:cubicBezTo>
                    <a:cubicBezTo>
                      <a:pt x="202" y="528"/>
                      <a:pt x="202" y="528"/>
                      <a:pt x="202" y="528"/>
                    </a:cubicBezTo>
                    <a:cubicBezTo>
                      <a:pt x="201" y="530"/>
                      <a:pt x="201" y="530"/>
                      <a:pt x="201" y="530"/>
                    </a:cubicBezTo>
                    <a:cubicBezTo>
                      <a:pt x="199" y="536"/>
                      <a:pt x="199" y="536"/>
                      <a:pt x="199" y="536"/>
                    </a:cubicBezTo>
                    <a:cubicBezTo>
                      <a:pt x="196" y="540"/>
                      <a:pt x="196" y="540"/>
                      <a:pt x="196" y="540"/>
                    </a:cubicBezTo>
                    <a:cubicBezTo>
                      <a:pt x="195" y="540"/>
                      <a:pt x="195" y="540"/>
                      <a:pt x="195" y="540"/>
                    </a:cubicBezTo>
                    <a:cubicBezTo>
                      <a:pt x="193" y="539"/>
                      <a:pt x="193" y="539"/>
                      <a:pt x="193" y="539"/>
                    </a:cubicBezTo>
                    <a:cubicBezTo>
                      <a:pt x="193" y="539"/>
                      <a:pt x="193" y="539"/>
                      <a:pt x="193" y="539"/>
                    </a:cubicBezTo>
                    <a:cubicBezTo>
                      <a:pt x="193" y="539"/>
                      <a:pt x="193" y="539"/>
                      <a:pt x="193" y="539"/>
                    </a:cubicBezTo>
                    <a:cubicBezTo>
                      <a:pt x="191" y="539"/>
                      <a:pt x="191" y="539"/>
                      <a:pt x="191" y="539"/>
                    </a:cubicBezTo>
                    <a:cubicBezTo>
                      <a:pt x="190" y="539"/>
                      <a:pt x="190" y="539"/>
                      <a:pt x="190" y="539"/>
                    </a:cubicBezTo>
                    <a:cubicBezTo>
                      <a:pt x="190" y="540"/>
                      <a:pt x="190" y="540"/>
                      <a:pt x="190" y="540"/>
                    </a:cubicBezTo>
                    <a:cubicBezTo>
                      <a:pt x="191" y="542"/>
                      <a:pt x="191" y="542"/>
                      <a:pt x="191" y="542"/>
                    </a:cubicBezTo>
                    <a:cubicBezTo>
                      <a:pt x="194" y="547"/>
                      <a:pt x="194" y="547"/>
                      <a:pt x="194" y="547"/>
                    </a:cubicBezTo>
                    <a:cubicBezTo>
                      <a:pt x="195" y="550"/>
                      <a:pt x="195" y="552"/>
                      <a:pt x="195" y="553"/>
                    </a:cubicBezTo>
                    <a:cubicBezTo>
                      <a:pt x="191" y="558"/>
                      <a:pt x="191" y="558"/>
                      <a:pt x="191" y="558"/>
                    </a:cubicBezTo>
                    <a:cubicBezTo>
                      <a:pt x="190" y="559"/>
                      <a:pt x="190" y="561"/>
                      <a:pt x="190" y="563"/>
                    </a:cubicBezTo>
                    <a:cubicBezTo>
                      <a:pt x="192" y="566"/>
                      <a:pt x="192" y="569"/>
                      <a:pt x="191" y="570"/>
                    </a:cubicBezTo>
                    <a:cubicBezTo>
                      <a:pt x="189" y="570"/>
                      <a:pt x="189" y="570"/>
                      <a:pt x="189" y="570"/>
                    </a:cubicBezTo>
                    <a:cubicBezTo>
                      <a:pt x="188" y="571"/>
                      <a:pt x="188" y="572"/>
                      <a:pt x="189" y="573"/>
                    </a:cubicBezTo>
                    <a:cubicBezTo>
                      <a:pt x="190" y="576"/>
                      <a:pt x="190" y="577"/>
                      <a:pt x="190" y="577"/>
                    </a:cubicBezTo>
                    <a:cubicBezTo>
                      <a:pt x="189" y="577"/>
                      <a:pt x="189" y="577"/>
                      <a:pt x="189" y="577"/>
                    </a:cubicBezTo>
                    <a:cubicBezTo>
                      <a:pt x="186" y="576"/>
                      <a:pt x="186" y="576"/>
                      <a:pt x="186" y="576"/>
                    </a:cubicBezTo>
                    <a:cubicBezTo>
                      <a:pt x="185" y="576"/>
                      <a:pt x="185" y="576"/>
                      <a:pt x="184" y="576"/>
                    </a:cubicBezTo>
                    <a:cubicBezTo>
                      <a:pt x="183" y="576"/>
                      <a:pt x="183" y="576"/>
                      <a:pt x="182" y="577"/>
                    </a:cubicBezTo>
                    <a:cubicBezTo>
                      <a:pt x="182" y="578"/>
                      <a:pt x="181" y="579"/>
                      <a:pt x="181" y="5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0" name="Freeform 2406"/>
              <p:cNvSpPr>
                <a:spLocks/>
              </p:cNvSpPr>
              <p:nvPr/>
            </p:nvSpPr>
            <p:spPr bwMode="auto">
              <a:xfrm>
                <a:off x="3355" y="1934"/>
                <a:ext cx="15" cy="19"/>
              </a:xfrm>
              <a:custGeom>
                <a:avLst/>
                <a:gdLst>
                  <a:gd name="T0" fmla="*/ 11 w 11"/>
                  <a:gd name="T1" fmla="*/ 14 h 14"/>
                  <a:gd name="T2" fmla="*/ 10 w 11"/>
                  <a:gd name="T3" fmla="*/ 13 h 14"/>
                  <a:gd name="T4" fmla="*/ 7 w 11"/>
                  <a:gd name="T5" fmla="*/ 11 h 14"/>
                  <a:gd name="T6" fmla="*/ 1 w 11"/>
                  <a:gd name="T7" fmla="*/ 5 h 14"/>
                  <a:gd name="T8" fmla="*/ 0 w 11"/>
                  <a:gd name="T9" fmla="*/ 1 h 14"/>
                  <a:gd name="T10" fmla="*/ 0 w 11"/>
                  <a:gd name="T11" fmla="*/ 0 h 14"/>
                  <a:gd name="T12" fmla="*/ 0 w 11"/>
                  <a:gd name="T13" fmla="*/ 0 h 14"/>
                  <a:gd name="T14" fmla="*/ 6 w 11"/>
                  <a:gd name="T15" fmla="*/ 4 h 14"/>
                  <a:gd name="T16" fmla="*/ 11 w 11"/>
                  <a:gd name="T17" fmla="*/ 12 h 14"/>
                  <a:gd name="T18" fmla="*/ 11 w 11"/>
                  <a:gd name="T19" fmla="*/ 13 h 14"/>
                  <a:gd name="T20" fmla="*/ 11 w 11"/>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4">
                    <a:moveTo>
                      <a:pt x="11" y="14"/>
                    </a:moveTo>
                    <a:cubicBezTo>
                      <a:pt x="11" y="14"/>
                      <a:pt x="10" y="14"/>
                      <a:pt x="10" y="13"/>
                    </a:cubicBezTo>
                    <a:cubicBezTo>
                      <a:pt x="7" y="11"/>
                      <a:pt x="7" y="11"/>
                      <a:pt x="7" y="11"/>
                    </a:cubicBezTo>
                    <a:cubicBezTo>
                      <a:pt x="1" y="5"/>
                      <a:pt x="1" y="5"/>
                      <a:pt x="1" y="5"/>
                    </a:cubicBezTo>
                    <a:cubicBezTo>
                      <a:pt x="0" y="1"/>
                      <a:pt x="0" y="1"/>
                      <a:pt x="0" y="1"/>
                    </a:cubicBezTo>
                    <a:cubicBezTo>
                      <a:pt x="0" y="1"/>
                      <a:pt x="0" y="0"/>
                      <a:pt x="0" y="0"/>
                    </a:cubicBezTo>
                    <a:cubicBezTo>
                      <a:pt x="0" y="0"/>
                      <a:pt x="0" y="0"/>
                      <a:pt x="0" y="0"/>
                    </a:cubicBezTo>
                    <a:cubicBezTo>
                      <a:pt x="1" y="0"/>
                      <a:pt x="2" y="1"/>
                      <a:pt x="6" y="4"/>
                    </a:cubicBezTo>
                    <a:cubicBezTo>
                      <a:pt x="9" y="7"/>
                      <a:pt x="11" y="9"/>
                      <a:pt x="11" y="12"/>
                    </a:cubicBezTo>
                    <a:cubicBezTo>
                      <a:pt x="11" y="13"/>
                      <a:pt x="11" y="13"/>
                      <a:pt x="11" y="13"/>
                    </a:cubicBezTo>
                    <a:cubicBezTo>
                      <a:pt x="11" y="14"/>
                      <a:pt x="11" y="14"/>
                      <a:pt x="11"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1" name="Freeform 2407"/>
              <p:cNvSpPr>
                <a:spLocks/>
              </p:cNvSpPr>
              <p:nvPr/>
            </p:nvSpPr>
            <p:spPr bwMode="auto">
              <a:xfrm>
                <a:off x="3080" y="2004"/>
                <a:ext cx="24" cy="22"/>
              </a:xfrm>
              <a:custGeom>
                <a:avLst/>
                <a:gdLst>
                  <a:gd name="T0" fmla="*/ 9 w 17"/>
                  <a:gd name="T1" fmla="*/ 16 h 16"/>
                  <a:gd name="T2" fmla="*/ 6 w 17"/>
                  <a:gd name="T3" fmla="*/ 16 h 16"/>
                  <a:gd name="T4" fmla="*/ 3 w 17"/>
                  <a:gd name="T5" fmla="*/ 12 h 16"/>
                  <a:gd name="T6" fmla="*/ 1 w 17"/>
                  <a:gd name="T7" fmla="*/ 5 h 16"/>
                  <a:gd name="T8" fmla="*/ 2 w 17"/>
                  <a:gd name="T9" fmla="*/ 0 h 16"/>
                  <a:gd name="T10" fmla="*/ 3 w 17"/>
                  <a:gd name="T11" fmla="*/ 0 h 16"/>
                  <a:gd name="T12" fmla="*/ 7 w 17"/>
                  <a:gd name="T13" fmla="*/ 1 h 16"/>
                  <a:gd name="T14" fmla="*/ 13 w 17"/>
                  <a:gd name="T15" fmla="*/ 5 h 16"/>
                  <a:gd name="T16" fmla="*/ 17 w 17"/>
                  <a:gd name="T17" fmla="*/ 11 h 16"/>
                  <a:gd name="T18" fmla="*/ 14 w 17"/>
                  <a:gd name="T19" fmla="*/ 14 h 16"/>
                  <a:gd name="T20" fmla="*/ 14 w 17"/>
                  <a:gd name="T21" fmla="*/ 14 h 16"/>
                  <a:gd name="T22" fmla="*/ 11 w 17"/>
                  <a:gd name="T23" fmla="*/ 15 h 16"/>
                  <a:gd name="T24" fmla="*/ 9 w 17"/>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6">
                    <a:moveTo>
                      <a:pt x="9" y="16"/>
                    </a:moveTo>
                    <a:cubicBezTo>
                      <a:pt x="6" y="16"/>
                      <a:pt x="6" y="16"/>
                      <a:pt x="6" y="16"/>
                    </a:cubicBezTo>
                    <a:cubicBezTo>
                      <a:pt x="3" y="12"/>
                      <a:pt x="3" y="12"/>
                      <a:pt x="3" y="12"/>
                    </a:cubicBezTo>
                    <a:cubicBezTo>
                      <a:pt x="2" y="11"/>
                      <a:pt x="1" y="9"/>
                      <a:pt x="1" y="5"/>
                    </a:cubicBezTo>
                    <a:cubicBezTo>
                      <a:pt x="0" y="2"/>
                      <a:pt x="1" y="1"/>
                      <a:pt x="2" y="0"/>
                    </a:cubicBezTo>
                    <a:cubicBezTo>
                      <a:pt x="2" y="0"/>
                      <a:pt x="2" y="0"/>
                      <a:pt x="3" y="0"/>
                    </a:cubicBezTo>
                    <a:cubicBezTo>
                      <a:pt x="4" y="0"/>
                      <a:pt x="5" y="0"/>
                      <a:pt x="7" y="1"/>
                    </a:cubicBezTo>
                    <a:cubicBezTo>
                      <a:pt x="9" y="2"/>
                      <a:pt x="11" y="4"/>
                      <a:pt x="13" y="5"/>
                    </a:cubicBezTo>
                    <a:cubicBezTo>
                      <a:pt x="16" y="8"/>
                      <a:pt x="17" y="9"/>
                      <a:pt x="17" y="11"/>
                    </a:cubicBezTo>
                    <a:cubicBezTo>
                      <a:pt x="17" y="12"/>
                      <a:pt x="15" y="13"/>
                      <a:pt x="14" y="14"/>
                    </a:cubicBezTo>
                    <a:cubicBezTo>
                      <a:pt x="14" y="14"/>
                      <a:pt x="14" y="14"/>
                      <a:pt x="14" y="14"/>
                    </a:cubicBezTo>
                    <a:cubicBezTo>
                      <a:pt x="13" y="14"/>
                      <a:pt x="12" y="14"/>
                      <a:pt x="11" y="15"/>
                    </a:cubicBezTo>
                    <a:cubicBezTo>
                      <a:pt x="9" y="16"/>
                      <a:pt x="9" y="16"/>
                      <a:pt x="9"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2" name="Freeform 2408"/>
              <p:cNvSpPr>
                <a:spLocks/>
              </p:cNvSpPr>
              <p:nvPr/>
            </p:nvSpPr>
            <p:spPr bwMode="auto">
              <a:xfrm>
                <a:off x="2922" y="1428"/>
                <a:ext cx="532" cy="798"/>
              </a:xfrm>
              <a:custGeom>
                <a:avLst/>
                <a:gdLst>
                  <a:gd name="T0" fmla="*/ 156 w 387"/>
                  <a:gd name="T1" fmla="*/ 562 h 579"/>
                  <a:gd name="T2" fmla="*/ 146 w 387"/>
                  <a:gd name="T3" fmla="*/ 539 h 579"/>
                  <a:gd name="T4" fmla="*/ 140 w 387"/>
                  <a:gd name="T5" fmla="*/ 521 h 579"/>
                  <a:gd name="T6" fmla="*/ 132 w 387"/>
                  <a:gd name="T7" fmla="*/ 500 h 579"/>
                  <a:gd name="T8" fmla="*/ 126 w 387"/>
                  <a:gd name="T9" fmla="*/ 483 h 579"/>
                  <a:gd name="T10" fmla="*/ 124 w 387"/>
                  <a:gd name="T11" fmla="*/ 468 h 579"/>
                  <a:gd name="T12" fmla="*/ 140 w 387"/>
                  <a:gd name="T13" fmla="*/ 457 h 579"/>
                  <a:gd name="T14" fmla="*/ 139 w 387"/>
                  <a:gd name="T15" fmla="*/ 450 h 579"/>
                  <a:gd name="T16" fmla="*/ 132 w 387"/>
                  <a:gd name="T17" fmla="*/ 419 h 579"/>
                  <a:gd name="T18" fmla="*/ 138 w 387"/>
                  <a:gd name="T19" fmla="*/ 406 h 579"/>
                  <a:gd name="T20" fmla="*/ 123 w 387"/>
                  <a:gd name="T21" fmla="*/ 385 h 579"/>
                  <a:gd name="T22" fmla="*/ 113 w 387"/>
                  <a:gd name="T23" fmla="*/ 368 h 579"/>
                  <a:gd name="T24" fmla="*/ 67 w 387"/>
                  <a:gd name="T25" fmla="*/ 280 h 579"/>
                  <a:gd name="T26" fmla="*/ 33 w 387"/>
                  <a:gd name="T27" fmla="*/ 289 h 579"/>
                  <a:gd name="T28" fmla="*/ 13 w 387"/>
                  <a:gd name="T29" fmla="*/ 253 h 579"/>
                  <a:gd name="T30" fmla="*/ 12 w 387"/>
                  <a:gd name="T31" fmla="*/ 236 h 579"/>
                  <a:gd name="T32" fmla="*/ 46 w 387"/>
                  <a:gd name="T33" fmla="*/ 192 h 579"/>
                  <a:gd name="T34" fmla="*/ 65 w 387"/>
                  <a:gd name="T35" fmla="*/ 120 h 579"/>
                  <a:gd name="T36" fmla="*/ 93 w 387"/>
                  <a:gd name="T37" fmla="*/ 100 h 579"/>
                  <a:gd name="T38" fmla="*/ 121 w 387"/>
                  <a:gd name="T39" fmla="*/ 69 h 579"/>
                  <a:gd name="T40" fmla="*/ 138 w 387"/>
                  <a:gd name="T41" fmla="*/ 85 h 579"/>
                  <a:gd name="T42" fmla="*/ 145 w 387"/>
                  <a:gd name="T43" fmla="*/ 56 h 579"/>
                  <a:gd name="T44" fmla="*/ 177 w 387"/>
                  <a:gd name="T45" fmla="*/ 32 h 579"/>
                  <a:gd name="T46" fmla="*/ 218 w 387"/>
                  <a:gd name="T47" fmla="*/ 37 h 579"/>
                  <a:gd name="T48" fmla="*/ 246 w 387"/>
                  <a:gd name="T49" fmla="*/ 7 h 579"/>
                  <a:gd name="T50" fmla="*/ 314 w 387"/>
                  <a:gd name="T51" fmla="*/ 38 h 579"/>
                  <a:gd name="T52" fmla="*/ 284 w 387"/>
                  <a:gd name="T53" fmla="*/ 66 h 579"/>
                  <a:gd name="T54" fmla="*/ 259 w 387"/>
                  <a:gd name="T55" fmla="*/ 96 h 579"/>
                  <a:gd name="T56" fmla="*/ 306 w 387"/>
                  <a:gd name="T57" fmla="*/ 97 h 579"/>
                  <a:gd name="T58" fmla="*/ 314 w 387"/>
                  <a:gd name="T59" fmla="*/ 141 h 579"/>
                  <a:gd name="T60" fmla="*/ 366 w 387"/>
                  <a:gd name="T61" fmla="*/ 85 h 579"/>
                  <a:gd name="T62" fmla="*/ 358 w 387"/>
                  <a:gd name="T63" fmla="*/ 147 h 579"/>
                  <a:gd name="T64" fmla="*/ 353 w 387"/>
                  <a:gd name="T65" fmla="*/ 165 h 579"/>
                  <a:gd name="T66" fmla="*/ 330 w 387"/>
                  <a:gd name="T67" fmla="*/ 210 h 579"/>
                  <a:gd name="T68" fmla="*/ 341 w 387"/>
                  <a:gd name="T69" fmla="*/ 241 h 579"/>
                  <a:gd name="T70" fmla="*/ 350 w 387"/>
                  <a:gd name="T71" fmla="*/ 266 h 579"/>
                  <a:gd name="T72" fmla="*/ 322 w 387"/>
                  <a:gd name="T73" fmla="*/ 267 h 579"/>
                  <a:gd name="T74" fmla="*/ 337 w 387"/>
                  <a:gd name="T75" fmla="*/ 306 h 579"/>
                  <a:gd name="T76" fmla="*/ 344 w 387"/>
                  <a:gd name="T77" fmla="*/ 329 h 579"/>
                  <a:gd name="T78" fmla="*/ 333 w 387"/>
                  <a:gd name="T79" fmla="*/ 340 h 579"/>
                  <a:gd name="T80" fmla="*/ 317 w 387"/>
                  <a:gd name="T81" fmla="*/ 350 h 579"/>
                  <a:gd name="T82" fmla="*/ 298 w 387"/>
                  <a:gd name="T83" fmla="*/ 351 h 579"/>
                  <a:gd name="T84" fmla="*/ 306 w 387"/>
                  <a:gd name="T85" fmla="*/ 371 h 579"/>
                  <a:gd name="T86" fmla="*/ 327 w 387"/>
                  <a:gd name="T87" fmla="*/ 397 h 579"/>
                  <a:gd name="T88" fmla="*/ 297 w 387"/>
                  <a:gd name="T89" fmla="*/ 391 h 579"/>
                  <a:gd name="T90" fmla="*/ 286 w 387"/>
                  <a:gd name="T91" fmla="*/ 415 h 579"/>
                  <a:gd name="T92" fmla="*/ 308 w 387"/>
                  <a:gd name="T93" fmla="*/ 434 h 579"/>
                  <a:gd name="T94" fmla="*/ 286 w 387"/>
                  <a:gd name="T95" fmla="*/ 450 h 579"/>
                  <a:gd name="T96" fmla="*/ 269 w 387"/>
                  <a:gd name="T97" fmla="*/ 458 h 579"/>
                  <a:gd name="T98" fmla="*/ 257 w 387"/>
                  <a:gd name="T99" fmla="*/ 461 h 579"/>
                  <a:gd name="T100" fmla="*/ 225 w 387"/>
                  <a:gd name="T101" fmla="*/ 498 h 579"/>
                  <a:gd name="T102" fmla="*/ 223 w 387"/>
                  <a:gd name="T103" fmla="*/ 493 h 579"/>
                  <a:gd name="T104" fmla="*/ 204 w 387"/>
                  <a:gd name="T105" fmla="*/ 505 h 579"/>
                  <a:gd name="T106" fmla="*/ 205 w 387"/>
                  <a:gd name="T107" fmla="*/ 525 h 579"/>
                  <a:gd name="T108" fmla="*/ 193 w 387"/>
                  <a:gd name="T109" fmla="*/ 539 h 579"/>
                  <a:gd name="T110" fmla="*/ 191 w 387"/>
                  <a:gd name="T111" fmla="*/ 57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7" h="579">
                    <a:moveTo>
                      <a:pt x="181" y="579"/>
                    </a:moveTo>
                    <a:cubicBezTo>
                      <a:pt x="180" y="574"/>
                      <a:pt x="180" y="574"/>
                      <a:pt x="180" y="574"/>
                    </a:cubicBezTo>
                    <a:cubicBezTo>
                      <a:pt x="180" y="573"/>
                      <a:pt x="178" y="572"/>
                      <a:pt x="176" y="570"/>
                    </a:cubicBezTo>
                    <a:cubicBezTo>
                      <a:pt x="174" y="569"/>
                      <a:pt x="174" y="568"/>
                      <a:pt x="174" y="568"/>
                    </a:cubicBezTo>
                    <a:cubicBezTo>
                      <a:pt x="176" y="566"/>
                      <a:pt x="176" y="565"/>
                      <a:pt x="176" y="564"/>
                    </a:cubicBezTo>
                    <a:cubicBezTo>
                      <a:pt x="176" y="563"/>
                      <a:pt x="175" y="563"/>
                      <a:pt x="174" y="563"/>
                    </a:cubicBezTo>
                    <a:cubicBezTo>
                      <a:pt x="172" y="563"/>
                      <a:pt x="168" y="565"/>
                      <a:pt x="162" y="568"/>
                    </a:cubicBezTo>
                    <a:cubicBezTo>
                      <a:pt x="162" y="568"/>
                      <a:pt x="162" y="568"/>
                      <a:pt x="162" y="568"/>
                    </a:cubicBezTo>
                    <a:cubicBezTo>
                      <a:pt x="161" y="568"/>
                      <a:pt x="160" y="567"/>
                      <a:pt x="156" y="562"/>
                    </a:cubicBezTo>
                    <a:cubicBezTo>
                      <a:pt x="153" y="556"/>
                      <a:pt x="152" y="552"/>
                      <a:pt x="151" y="549"/>
                    </a:cubicBezTo>
                    <a:cubicBezTo>
                      <a:pt x="151" y="549"/>
                      <a:pt x="151" y="549"/>
                      <a:pt x="151" y="549"/>
                    </a:cubicBezTo>
                    <a:cubicBezTo>
                      <a:pt x="151" y="549"/>
                      <a:pt x="151" y="549"/>
                      <a:pt x="151" y="549"/>
                    </a:cubicBezTo>
                    <a:cubicBezTo>
                      <a:pt x="149" y="547"/>
                      <a:pt x="149" y="547"/>
                      <a:pt x="149" y="547"/>
                    </a:cubicBezTo>
                    <a:cubicBezTo>
                      <a:pt x="146" y="545"/>
                      <a:pt x="146" y="545"/>
                      <a:pt x="146" y="545"/>
                    </a:cubicBezTo>
                    <a:cubicBezTo>
                      <a:pt x="145" y="544"/>
                      <a:pt x="144" y="543"/>
                      <a:pt x="144" y="542"/>
                    </a:cubicBezTo>
                    <a:cubicBezTo>
                      <a:pt x="144" y="541"/>
                      <a:pt x="145" y="540"/>
                      <a:pt x="146" y="539"/>
                    </a:cubicBezTo>
                    <a:cubicBezTo>
                      <a:pt x="146" y="539"/>
                      <a:pt x="146" y="539"/>
                      <a:pt x="146" y="539"/>
                    </a:cubicBezTo>
                    <a:cubicBezTo>
                      <a:pt x="146" y="539"/>
                      <a:pt x="146" y="539"/>
                      <a:pt x="146" y="539"/>
                    </a:cubicBezTo>
                    <a:cubicBezTo>
                      <a:pt x="146" y="537"/>
                      <a:pt x="145" y="536"/>
                      <a:pt x="144" y="536"/>
                    </a:cubicBezTo>
                    <a:cubicBezTo>
                      <a:pt x="142" y="535"/>
                      <a:pt x="142" y="535"/>
                      <a:pt x="142" y="535"/>
                    </a:cubicBezTo>
                    <a:cubicBezTo>
                      <a:pt x="142" y="533"/>
                      <a:pt x="142" y="533"/>
                      <a:pt x="142" y="533"/>
                    </a:cubicBezTo>
                    <a:cubicBezTo>
                      <a:pt x="141" y="530"/>
                      <a:pt x="141" y="530"/>
                      <a:pt x="141" y="530"/>
                    </a:cubicBezTo>
                    <a:cubicBezTo>
                      <a:pt x="141" y="530"/>
                      <a:pt x="141" y="530"/>
                      <a:pt x="141" y="530"/>
                    </a:cubicBezTo>
                    <a:cubicBezTo>
                      <a:pt x="141" y="530"/>
                      <a:pt x="141" y="530"/>
                      <a:pt x="141" y="530"/>
                    </a:cubicBezTo>
                    <a:cubicBezTo>
                      <a:pt x="139" y="528"/>
                      <a:pt x="139" y="528"/>
                      <a:pt x="139" y="528"/>
                    </a:cubicBezTo>
                    <a:cubicBezTo>
                      <a:pt x="138" y="527"/>
                      <a:pt x="138" y="527"/>
                      <a:pt x="138" y="527"/>
                    </a:cubicBezTo>
                    <a:cubicBezTo>
                      <a:pt x="136" y="525"/>
                      <a:pt x="138" y="522"/>
                      <a:pt x="140" y="521"/>
                    </a:cubicBezTo>
                    <a:cubicBezTo>
                      <a:pt x="145" y="516"/>
                      <a:pt x="145" y="516"/>
                      <a:pt x="145" y="516"/>
                    </a:cubicBezTo>
                    <a:cubicBezTo>
                      <a:pt x="145" y="514"/>
                      <a:pt x="145" y="513"/>
                      <a:pt x="145" y="512"/>
                    </a:cubicBezTo>
                    <a:cubicBezTo>
                      <a:pt x="144" y="512"/>
                      <a:pt x="144" y="511"/>
                      <a:pt x="144" y="511"/>
                    </a:cubicBezTo>
                    <a:cubicBezTo>
                      <a:pt x="143" y="511"/>
                      <a:pt x="142" y="512"/>
                      <a:pt x="139" y="514"/>
                    </a:cubicBezTo>
                    <a:cubicBezTo>
                      <a:pt x="134" y="518"/>
                      <a:pt x="134" y="518"/>
                      <a:pt x="134" y="518"/>
                    </a:cubicBezTo>
                    <a:cubicBezTo>
                      <a:pt x="134" y="518"/>
                      <a:pt x="133" y="516"/>
                      <a:pt x="133" y="513"/>
                    </a:cubicBezTo>
                    <a:cubicBezTo>
                      <a:pt x="132" y="500"/>
                      <a:pt x="132" y="500"/>
                      <a:pt x="132" y="500"/>
                    </a:cubicBezTo>
                    <a:cubicBezTo>
                      <a:pt x="132" y="500"/>
                      <a:pt x="132" y="500"/>
                      <a:pt x="132" y="500"/>
                    </a:cubicBezTo>
                    <a:cubicBezTo>
                      <a:pt x="132" y="500"/>
                      <a:pt x="132" y="500"/>
                      <a:pt x="132" y="500"/>
                    </a:cubicBezTo>
                    <a:cubicBezTo>
                      <a:pt x="131" y="500"/>
                      <a:pt x="131" y="499"/>
                      <a:pt x="130" y="499"/>
                    </a:cubicBezTo>
                    <a:cubicBezTo>
                      <a:pt x="130" y="498"/>
                      <a:pt x="130" y="498"/>
                      <a:pt x="130" y="498"/>
                    </a:cubicBezTo>
                    <a:cubicBezTo>
                      <a:pt x="127" y="495"/>
                      <a:pt x="127" y="495"/>
                      <a:pt x="127" y="495"/>
                    </a:cubicBezTo>
                    <a:cubicBezTo>
                      <a:pt x="126" y="492"/>
                      <a:pt x="126" y="490"/>
                      <a:pt x="128" y="488"/>
                    </a:cubicBezTo>
                    <a:cubicBezTo>
                      <a:pt x="129" y="487"/>
                      <a:pt x="129" y="487"/>
                      <a:pt x="129" y="487"/>
                    </a:cubicBezTo>
                    <a:cubicBezTo>
                      <a:pt x="128" y="487"/>
                      <a:pt x="128" y="487"/>
                      <a:pt x="128" y="487"/>
                    </a:cubicBezTo>
                    <a:cubicBezTo>
                      <a:pt x="125" y="487"/>
                      <a:pt x="124" y="485"/>
                      <a:pt x="124" y="485"/>
                    </a:cubicBezTo>
                    <a:cubicBezTo>
                      <a:pt x="124" y="484"/>
                      <a:pt x="124" y="484"/>
                      <a:pt x="124" y="484"/>
                    </a:cubicBezTo>
                    <a:cubicBezTo>
                      <a:pt x="125" y="483"/>
                      <a:pt x="125" y="483"/>
                      <a:pt x="126" y="483"/>
                    </a:cubicBezTo>
                    <a:cubicBezTo>
                      <a:pt x="130" y="482"/>
                      <a:pt x="131" y="481"/>
                      <a:pt x="132" y="480"/>
                    </a:cubicBezTo>
                    <a:cubicBezTo>
                      <a:pt x="132" y="479"/>
                      <a:pt x="130" y="477"/>
                      <a:pt x="126" y="475"/>
                    </a:cubicBezTo>
                    <a:cubicBezTo>
                      <a:pt x="125" y="474"/>
                      <a:pt x="124" y="474"/>
                      <a:pt x="124" y="473"/>
                    </a:cubicBezTo>
                    <a:cubicBezTo>
                      <a:pt x="125" y="472"/>
                      <a:pt x="125" y="472"/>
                      <a:pt x="125" y="472"/>
                    </a:cubicBezTo>
                    <a:cubicBezTo>
                      <a:pt x="126" y="470"/>
                      <a:pt x="126" y="470"/>
                      <a:pt x="126" y="470"/>
                    </a:cubicBezTo>
                    <a:cubicBezTo>
                      <a:pt x="127" y="470"/>
                      <a:pt x="127" y="470"/>
                      <a:pt x="127" y="470"/>
                    </a:cubicBezTo>
                    <a:cubicBezTo>
                      <a:pt x="126" y="470"/>
                      <a:pt x="126" y="470"/>
                      <a:pt x="126" y="470"/>
                    </a:cubicBezTo>
                    <a:cubicBezTo>
                      <a:pt x="125" y="469"/>
                      <a:pt x="125" y="469"/>
                      <a:pt x="125" y="469"/>
                    </a:cubicBezTo>
                    <a:cubicBezTo>
                      <a:pt x="124" y="468"/>
                      <a:pt x="124" y="468"/>
                      <a:pt x="124" y="468"/>
                    </a:cubicBezTo>
                    <a:cubicBezTo>
                      <a:pt x="124" y="465"/>
                      <a:pt x="124" y="465"/>
                      <a:pt x="124" y="465"/>
                    </a:cubicBezTo>
                    <a:cubicBezTo>
                      <a:pt x="126" y="463"/>
                      <a:pt x="128" y="462"/>
                      <a:pt x="129" y="462"/>
                    </a:cubicBezTo>
                    <a:cubicBezTo>
                      <a:pt x="129" y="462"/>
                      <a:pt x="130" y="462"/>
                      <a:pt x="130" y="462"/>
                    </a:cubicBezTo>
                    <a:cubicBezTo>
                      <a:pt x="135" y="465"/>
                      <a:pt x="135" y="465"/>
                      <a:pt x="135" y="465"/>
                    </a:cubicBezTo>
                    <a:cubicBezTo>
                      <a:pt x="142" y="467"/>
                      <a:pt x="142" y="467"/>
                      <a:pt x="142" y="467"/>
                    </a:cubicBezTo>
                    <a:cubicBezTo>
                      <a:pt x="142" y="467"/>
                      <a:pt x="142" y="467"/>
                      <a:pt x="142" y="467"/>
                    </a:cubicBezTo>
                    <a:cubicBezTo>
                      <a:pt x="143" y="467"/>
                      <a:pt x="144" y="465"/>
                      <a:pt x="144" y="464"/>
                    </a:cubicBezTo>
                    <a:cubicBezTo>
                      <a:pt x="144" y="462"/>
                      <a:pt x="144" y="460"/>
                      <a:pt x="143" y="459"/>
                    </a:cubicBezTo>
                    <a:cubicBezTo>
                      <a:pt x="143" y="458"/>
                      <a:pt x="142" y="458"/>
                      <a:pt x="140" y="457"/>
                    </a:cubicBezTo>
                    <a:cubicBezTo>
                      <a:pt x="140" y="457"/>
                      <a:pt x="139" y="456"/>
                      <a:pt x="139" y="456"/>
                    </a:cubicBezTo>
                    <a:cubicBezTo>
                      <a:pt x="133" y="453"/>
                      <a:pt x="133" y="453"/>
                      <a:pt x="133" y="453"/>
                    </a:cubicBezTo>
                    <a:cubicBezTo>
                      <a:pt x="130" y="452"/>
                      <a:pt x="128" y="450"/>
                      <a:pt x="128" y="449"/>
                    </a:cubicBezTo>
                    <a:cubicBezTo>
                      <a:pt x="128" y="448"/>
                      <a:pt x="128" y="448"/>
                      <a:pt x="129" y="447"/>
                    </a:cubicBezTo>
                    <a:cubicBezTo>
                      <a:pt x="129" y="447"/>
                      <a:pt x="129" y="447"/>
                      <a:pt x="130" y="447"/>
                    </a:cubicBezTo>
                    <a:cubicBezTo>
                      <a:pt x="130" y="447"/>
                      <a:pt x="130" y="447"/>
                      <a:pt x="131" y="447"/>
                    </a:cubicBezTo>
                    <a:cubicBezTo>
                      <a:pt x="133" y="448"/>
                      <a:pt x="133" y="448"/>
                      <a:pt x="133" y="448"/>
                    </a:cubicBezTo>
                    <a:cubicBezTo>
                      <a:pt x="134" y="450"/>
                      <a:pt x="136" y="450"/>
                      <a:pt x="137" y="450"/>
                    </a:cubicBezTo>
                    <a:cubicBezTo>
                      <a:pt x="138" y="450"/>
                      <a:pt x="138" y="450"/>
                      <a:pt x="139" y="450"/>
                    </a:cubicBezTo>
                    <a:cubicBezTo>
                      <a:pt x="139" y="449"/>
                      <a:pt x="139" y="449"/>
                      <a:pt x="139" y="449"/>
                    </a:cubicBezTo>
                    <a:cubicBezTo>
                      <a:pt x="139" y="449"/>
                      <a:pt x="139" y="449"/>
                      <a:pt x="139" y="449"/>
                    </a:cubicBezTo>
                    <a:cubicBezTo>
                      <a:pt x="140" y="443"/>
                      <a:pt x="140" y="443"/>
                      <a:pt x="140" y="443"/>
                    </a:cubicBezTo>
                    <a:cubicBezTo>
                      <a:pt x="140" y="442"/>
                      <a:pt x="141" y="441"/>
                      <a:pt x="142" y="441"/>
                    </a:cubicBezTo>
                    <a:cubicBezTo>
                      <a:pt x="143" y="441"/>
                      <a:pt x="143" y="441"/>
                      <a:pt x="143" y="441"/>
                    </a:cubicBezTo>
                    <a:cubicBezTo>
                      <a:pt x="143" y="441"/>
                      <a:pt x="143" y="441"/>
                      <a:pt x="143" y="441"/>
                    </a:cubicBezTo>
                    <a:cubicBezTo>
                      <a:pt x="142" y="434"/>
                      <a:pt x="142" y="434"/>
                      <a:pt x="142" y="434"/>
                    </a:cubicBezTo>
                    <a:cubicBezTo>
                      <a:pt x="142" y="431"/>
                      <a:pt x="142" y="430"/>
                      <a:pt x="143" y="428"/>
                    </a:cubicBezTo>
                    <a:cubicBezTo>
                      <a:pt x="144" y="425"/>
                      <a:pt x="140" y="423"/>
                      <a:pt x="132" y="419"/>
                    </a:cubicBezTo>
                    <a:cubicBezTo>
                      <a:pt x="124" y="415"/>
                      <a:pt x="124" y="415"/>
                      <a:pt x="124" y="415"/>
                    </a:cubicBezTo>
                    <a:cubicBezTo>
                      <a:pt x="121" y="414"/>
                      <a:pt x="119" y="412"/>
                      <a:pt x="119" y="412"/>
                    </a:cubicBezTo>
                    <a:cubicBezTo>
                      <a:pt x="119" y="409"/>
                      <a:pt x="118" y="408"/>
                      <a:pt x="119" y="407"/>
                    </a:cubicBezTo>
                    <a:cubicBezTo>
                      <a:pt x="119" y="407"/>
                      <a:pt x="120" y="407"/>
                      <a:pt x="120" y="407"/>
                    </a:cubicBezTo>
                    <a:cubicBezTo>
                      <a:pt x="121" y="407"/>
                      <a:pt x="123" y="407"/>
                      <a:pt x="128" y="410"/>
                    </a:cubicBezTo>
                    <a:cubicBezTo>
                      <a:pt x="136" y="414"/>
                      <a:pt x="136" y="414"/>
                      <a:pt x="136" y="414"/>
                    </a:cubicBezTo>
                    <a:cubicBezTo>
                      <a:pt x="138" y="415"/>
                      <a:pt x="139" y="416"/>
                      <a:pt x="140" y="416"/>
                    </a:cubicBezTo>
                    <a:cubicBezTo>
                      <a:pt x="140" y="416"/>
                      <a:pt x="141" y="415"/>
                      <a:pt x="141" y="415"/>
                    </a:cubicBezTo>
                    <a:cubicBezTo>
                      <a:pt x="141" y="413"/>
                      <a:pt x="140" y="410"/>
                      <a:pt x="138" y="406"/>
                    </a:cubicBezTo>
                    <a:cubicBezTo>
                      <a:pt x="133" y="397"/>
                      <a:pt x="133" y="397"/>
                      <a:pt x="133" y="397"/>
                    </a:cubicBezTo>
                    <a:cubicBezTo>
                      <a:pt x="132" y="395"/>
                      <a:pt x="132" y="394"/>
                      <a:pt x="133" y="393"/>
                    </a:cubicBezTo>
                    <a:cubicBezTo>
                      <a:pt x="134" y="392"/>
                      <a:pt x="135" y="391"/>
                      <a:pt x="135" y="389"/>
                    </a:cubicBezTo>
                    <a:cubicBezTo>
                      <a:pt x="135" y="388"/>
                      <a:pt x="134" y="388"/>
                      <a:pt x="131" y="387"/>
                    </a:cubicBezTo>
                    <a:cubicBezTo>
                      <a:pt x="127" y="387"/>
                      <a:pt x="127" y="387"/>
                      <a:pt x="127" y="387"/>
                    </a:cubicBezTo>
                    <a:cubicBezTo>
                      <a:pt x="126" y="386"/>
                      <a:pt x="126" y="386"/>
                      <a:pt x="125" y="386"/>
                    </a:cubicBezTo>
                    <a:cubicBezTo>
                      <a:pt x="124" y="385"/>
                      <a:pt x="124" y="385"/>
                      <a:pt x="124" y="385"/>
                    </a:cubicBezTo>
                    <a:cubicBezTo>
                      <a:pt x="124" y="385"/>
                      <a:pt x="124" y="385"/>
                      <a:pt x="124" y="385"/>
                    </a:cubicBezTo>
                    <a:cubicBezTo>
                      <a:pt x="123" y="385"/>
                      <a:pt x="123" y="385"/>
                      <a:pt x="123" y="385"/>
                    </a:cubicBezTo>
                    <a:cubicBezTo>
                      <a:pt x="123" y="385"/>
                      <a:pt x="123" y="385"/>
                      <a:pt x="123" y="385"/>
                    </a:cubicBezTo>
                    <a:cubicBezTo>
                      <a:pt x="123" y="385"/>
                      <a:pt x="123" y="386"/>
                      <a:pt x="123" y="386"/>
                    </a:cubicBezTo>
                    <a:cubicBezTo>
                      <a:pt x="123" y="388"/>
                      <a:pt x="123" y="391"/>
                      <a:pt x="120" y="393"/>
                    </a:cubicBezTo>
                    <a:cubicBezTo>
                      <a:pt x="119" y="395"/>
                      <a:pt x="117" y="396"/>
                      <a:pt x="116" y="396"/>
                    </a:cubicBezTo>
                    <a:cubicBezTo>
                      <a:pt x="115" y="396"/>
                      <a:pt x="115" y="396"/>
                      <a:pt x="114" y="395"/>
                    </a:cubicBezTo>
                    <a:cubicBezTo>
                      <a:pt x="113" y="395"/>
                      <a:pt x="112" y="393"/>
                      <a:pt x="111" y="388"/>
                    </a:cubicBezTo>
                    <a:cubicBezTo>
                      <a:pt x="111" y="378"/>
                      <a:pt x="111" y="378"/>
                      <a:pt x="111" y="378"/>
                    </a:cubicBezTo>
                    <a:cubicBezTo>
                      <a:pt x="112" y="370"/>
                      <a:pt x="112" y="370"/>
                      <a:pt x="112" y="370"/>
                    </a:cubicBezTo>
                    <a:cubicBezTo>
                      <a:pt x="112" y="368"/>
                      <a:pt x="113" y="368"/>
                      <a:pt x="113" y="368"/>
                    </a:cubicBezTo>
                    <a:cubicBezTo>
                      <a:pt x="114" y="368"/>
                      <a:pt x="114" y="368"/>
                      <a:pt x="114" y="368"/>
                    </a:cubicBezTo>
                    <a:cubicBezTo>
                      <a:pt x="115" y="368"/>
                      <a:pt x="115" y="368"/>
                      <a:pt x="115" y="368"/>
                    </a:cubicBezTo>
                    <a:cubicBezTo>
                      <a:pt x="115" y="368"/>
                      <a:pt x="115" y="368"/>
                      <a:pt x="115" y="368"/>
                    </a:cubicBezTo>
                    <a:cubicBezTo>
                      <a:pt x="116" y="367"/>
                      <a:pt x="116" y="367"/>
                      <a:pt x="116" y="367"/>
                    </a:cubicBezTo>
                    <a:cubicBezTo>
                      <a:pt x="116" y="366"/>
                      <a:pt x="116" y="366"/>
                      <a:pt x="116" y="366"/>
                    </a:cubicBezTo>
                    <a:cubicBezTo>
                      <a:pt x="115" y="358"/>
                      <a:pt x="110" y="343"/>
                      <a:pt x="103" y="325"/>
                    </a:cubicBezTo>
                    <a:cubicBezTo>
                      <a:pt x="95" y="304"/>
                      <a:pt x="90" y="293"/>
                      <a:pt x="87" y="292"/>
                    </a:cubicBezTo>
                    <a:cubicBezTo>
                      <a:pt x="78" y="286"/>
                      <a:pt x="78" y="286"/>
                      <a:pt x="78" y="286"/>
                    </a:cubicBezTo>
                    <a:cubicBezTo>
                      <a:pt x="75" y="283"/>
                      <a:pt x="71" y="281"/>
                      <a:pt x="67" y="280"/>
                    </a:cubicBezTo>
                    <a:cubicBezTo>
                      <a:pt x="66" y="280"/>
                      <a:pt x="64" y="279"/>
                      <a:pt x="63" y="279"/>
                    </a:cubicBezTo>
                    <a:cubicBezTo>
                      <a:pt x="61" y="279"/>
                      <a:pt x="59" y="280"/>
                      <a:pt x="58" y="280"/>
                    </a:cubicBezTo>
                    <a:cubicBezTo>
                      <a:pt x="52" y="282"/>
                      <a:pt x="52" y="282"/>
                      <a:pt x="52" y="282"/>
                    </a:cubicBezTo>
                    <a:cubicBezTo>
                      <a:pt x="49" y="284"/>
                      <a:pt x="47" y="284"/>
                      <a:pt x="45" y="285"/>
                    </a:cubicBezTo>
                    <a:cubicBezTo>
                      <a:pt x="43" y="285"/>
                      <a:pt x="42" y="284"/>
                      <a:pt x="41" y="282"/>
                    </a:cubicBezTo>
                    <a:cubicBezTo>
                      <a:pt x="40" y="281"/>
                      <a:pt x="40" y="281"/>
                      <a:pt x="40" y="281"/>
                    </a:cubicBezTo>
                    <a:cubicBezTo>
                      <a:pt x="40" y="282"/>
                      <a:pt x="40" y="282"/>
                      <a:pt x="40" y="282"/>
                    </a:cubicBezTo>
                    <a:cubicBezTo>
                      <a:pt x="39" y="285"/>
                      <a:pt x="38" y="286"/>
                      <a:pt x="36" y="287"/>
                    </a:cubicBezTo>
                    <a:cubicBezTo>
                      <a:pt x="35" y="288"/>
                      <a:pt x="34" y="289"/>
                      <a:pt x="33" y="289"/>
                    </a:cubicBezTo>
                    <a:cubicBezTo>
                      <a:pt x="31" y="289"/>
                      <a:pt x="28" y="286"/>
                      <a:pt x="25" y="282"/>
                    </a:cubicBezTo>
                    <a:cubicBezTo>
                      <a:pt x="24" y="281"/>
                      <a:pt x="23" y="280"/>
                      <a:pt x="24" y="278"/>
                    </a:cubicBezTo>
                    <a:cubicBezTo>
                      <a:pt x="26" y="274"/>
                      <a:pt x="26" y="274"/>
                      <a:pt x="26" y="274"/>
                    </a:cubicBezTo>
                    <a:cubicBezTo>
                      <a:pt x="29" y="272"/>
                      <a:pt x="29" y="272"/>
                      <a:pt x="29" y="272"/>
                    </a:cubicBezTo>
                    <a:cubicBezTo>
                      <a:pt x="29" y="271"/>
                      <a:pt x="29" y="270"/>
                      <a:pt x="26" y="268"/>
                    </a:cubicBezTo>
                    <a:cubicBezTo>
                      <a:pt x="22" y="266"/>
                      <a:pt x="22" y="266"/>
                      <a:pt x="22" y="266"/>
                    </a:cubicBezTo>
                    <a:cubicBezTo>
                      <a:pt x="14" y="264"/>
                      <a:pt x="14" y="264"/>
                      <a:pt x="14" y="264"/>
                    </a:cubicBezTo>
                    <a:cubicBezTo>
                      <a:pt x="9" y="262"/>
                      <a:pt x="7" y="259"/>
                      <a:pt x="8" y="255"/>
                    </a:cubicBezTo>
                    <a:cubicBezTo>
                      <a:pt x="9" y="254"/>
                      <a:pt x="10" y="253"/>
                      <a:pt x="13" y="253"/>
                    </a:cubicBezTo>
                    <a:cubicBezTo>
                      <a:pt x="22" y="255"/>
                      <a:pt x="22" y="255"/>
                      <a:pt x="22" y="255"/>
                    </a:cubicBezTo>
                    <a:cubicBezTo>
                      <a:pt x="33" y="255"/>
                      <a:pt x="33" y="255"/>
                      <a:pt x="33" y="255"/>
                    </a:cubicBezTo>
                    <a:cubicBezTo>
                      <a:pt x="36" y="254"/>
                      <a:pt x="39" y="253"/>
                      <a:pt x="40" y="250"/>
                    </a:cubicBezTo>
                    <a:cubicBezTo>
                      <a:pt x="43" y="246"/>
                      <a:pt x="43" y="243"/>
                      <a:pt x="41" y="241"/>
                    </a:cubicBezTo>
                    <a:cubicBezTo>
                      <a:pt x="33" y="241"/>
                      <a:pt x="33" y="241"/>
                      <a:pt x="33" y="241"/>
                    </a:cubicBezTo>
                    <a:cubicBezTo>
                      <a:pt x="22" y="243"/>
                      <a:pt x="22" y="243"/>
                      <a:pt x="22" y="243"/>
                    </a:cubicBezTo>
                    <a:cubicBezTo>
                      <a:pt x="21" y="243"/>
                      <a:pt x="21" y="243"/>
                      <a:pt x="20" y="243"/>
                    </a:cubicBezTo>
                    <a:cubicBezTo>
                      <a:pt x="17" y="243"/>
                      <a:pt x="15" y="242"/>
                      <a:pt x="14" y="241"/>
                    </a:cubicBezTo>
                    <a:cubicBezTo>
                      <a:pt x="12" y="236"/>
                      <a:pt x="12" y="236"/>
                      <a:pt x="12" y="236"/>
                    </a:cubicBezTo>
                    <a:cubicBezTo>
                      <a:pt x="9" y="232"/>
                      <a:pt x="9" y="232"/>
                      <a:pt x="9" y="232"/>
                    </a:cubicBezTo>
                    <a:cubicBezTo>
                      <a:pt x="4" y="230"/>
                      <a:pt x="2" y="227"/>
                      <a:pt x="1" y="225"/>
                    </a:cubicBezTo>
                    <a:cubicBezTo>
                      <a:pt x="0" y="222"/>
                      <a:pt x="1" y="218"/>
                      <a:pt x="4" y="213"/>
                    </a:cubicBezTo>
                    <a:cubicBezTo>
                      <a:pt x="8" y="209"/>
                      <a:pt x="8" y="209"/>
                      <a:pt x="8" y="209"/>
                    </a:cubicBezTo>
                    <a:cubicBezTo>
                      <a:pt x="14" y="207"/>
                      <a:pt x="14" y="207"/>
                      <a:pt x="14" y="207"/>
                    </a:cubicBezTo>
                    <a:cubicBezTo>
                      <a:pt x="20" y="205"/>
                      <a:pt x="24" y="202"/>
                      <a:pt x="26" y="198"/>
                    </a:cubicBezTo>
                    <a:cubicBezTo>
                      <a:pt x="27" y="196"/>
                      <a:pt x="29" y="195"/>
                      <a:pt x="31" y="194"/>
                    </a:cubicBezTo>
                    <a:cubicBezTo>
                      <a:pt x="39" y="194"/>
                      <a:pt x="39" y="194"/>
                      <a:pt x="39" y="194"/>
                    </a:cubicBezTo>
                    <a:cubicBezTo>
                      <a:pt x="42" y="194"/>
                      <a:pt x="45" y="194"/>
                      <a:pt x="46" y="192"/>
                    </a:cubicBezTo>
                    <a:cubicBezTo>
                      <a:pt x="48" y="191"/>
                      <a:pt x="49" y="188"/>
                      <a:pt x="49" y="184"/>
                    </a:cubicBezTo>
                    <a:cubicBezTo>
                      <a:pt x="49" y="176"/>
                      <a:pt x="49" y="170"/>
                      <a:pt x="48" y="167"/>
                    </a:cubicBezTo>
                    <a:cubicBezTo>
                      <a:pt x="47" y="165"/>
                      <a:pt x="46" y="163"/>
                      <a:pt x="45" y="163"/>
                    </a:cubicBezTo>
                    <a:cubicBezTo>
                      <a:pt x="40" y="164"/>
                      <a:pt x="40" y="164"/>
                      <a:pt x="40" y="164"/>
                    </a:cubicBezTo>
                    <a:cubicBezTo>
                      <a:pt x="39" y="164"/>
                      <a:pt x="37" y="162"/>
                      <a:pt x="36" y="161"/>
                    </a:cubicBezTo>
                    <a:cubicBezTo>
                      <a:pt x="32" y="155"/>
                      <a:pt x="33" y="148"/>
                      <a:pt x="38" y="139"/>
                    </a:cubicBezTo>
                    <a:cubicBezTo>
                      <a:pt x="40" y="135"/>
                      <a:pt x="43" y="132"/>
                      <a:pt x="46" y="129"/>
                    </a:cubicBezTo>
                    <a:cubicBezTo>
                      <a:pt x="49" y="126"/>
                      <a:pt x="52" y="124"/>
                      <a:pt x="54" y="124"/>
                    </a:cubicBezTo>
                    <a:cubicBezTo>
                      <a:pt x="65" y="120"/>
                      <a:pt x="65" y="120"/>
                      <a:pt x="65" y="120"/>
                    </a:cubicBezTo>
                    <a:cubicBezTo>
                      <a:pt x="71" y="118"/>
                      <a:pt x="74" y="116"/>
                      <a:pt x="76" y="114"/>
                    </a:cubicBezTo>
                    <a:cubicBezTo>
                      <a:pt x="76" y="113"/>
                      <a:pt x="76" y="113"/>
                      <a:pt x="76" y="113"/>
                    </a:cubicBezTo>
                    <a:cubicBezTo>
                      <a:pt x="76" y="113"/>
                      <a:pt x="76" y="113"/>
                      <a:pt x="76" y="113"/>
                    </a:cubicBezTo>
                    <a:cubicBezTo>
                      <a:pt x="75" y="100"/>
                      <a:pt x="75" y="100"/>
                      <a:pt x="75" y="100"/>
                    </a:cubicBezTo>
                    <a:cubicBezTo>
                      <a:pt x="75" y="89"/>
                      <a:pt x="75" y="89"/>
                      <a:pt x="75" y="89"/>
                    </a:cubicBezTo>
                    <a:cubicBezTo>
                      <a:pt x="76" y="87"/>
                      <a:pt x="76" y="86"/>
                      <a:pt x="78" y="86"/>
                    </a:cubicBezTo>
                    <a:cubicBezTo>
                      <a:pt x="78" y="86"/>
                      <a:pt x="78" y="86"/>
                      <a:pt x="78" y="86"/>
                    </a:cubicBezTo>
                    <a:cubicBezTo>
                      <a:pt x="80" y="86"/>
                      <a:pt x="83" y="88"/>
                      <a:pt x="88" y="93"/>
                    </a:cubicBezTo>
                    <a:cubicBezTo>
                      <a:pt x="93" y="100"/>
                      <a:pt x="93" y="100"/>
                      <a:pt x="93" y="100"/>
                    </a:cubicBezTo>
                    <a:cubicBezTo>
                      <a:pt x="95" y="103"/>
                      <a:pt x="96" y="105"/>
                      <a:pt x="98" y="105"/>
                    </a:cubicBezTo>
                    <a:cubicBezTo>
                      <a:pt x="98" y="105"/>
                      <a:pt x="98" y="104"/>
                      <a:pt x="99" y="104"/>
                    </a:cubicBezTo>
                    <a:cubicBezTo>
                      <a:pt x="100" y="100"/>
                      <a:pt x="100" y="98"/>
                      <a:pt x="99" y="95"/>
                    </a:cubicBezTo>
                    <a:cubicBezTo>
                      <a:pt x="96" y="88"/>
                      <a:pt x="96" y="88"/>
                      <a:pt x="96" y="88"/>
                    </a:cubicBezTo>
                    <a:cubicBezTo>
                      <a:pt x="94" y="85"/>
                      <a:pt x="94" y="84"/>
                      <a:pt x="94" y="82"/>
                    </a:cubicBezTo>
                    <a:cubicBezTo>
                      <a:pt x="95" y="80"/>
                      <a:pt x="97" y="78"/>
                      <a:pt x="100" y="76"/>
                    </a:cubicBezTo>
                    <a:cubicBezTo>
                      <a:pt x="109" y="71"/>
                      <a:pt x="114" y="69"/>
                      <a:pt x="116" y="68"/>
                    </a:cubicBezTo>
                    <a:cubicBezTo>
                      <a:pt x="117" y="68"/>
                      <a:pt x="118" y="68"/>
                      <a:pt x="119" y="68"/>
                    </a:cubicBezTo>
                    <a:cubicBezTo>
                      <a:pt x="120" y="68"/>
                      <a:pt x="121" y="68"/>
                      <a:pt x="121" y="69"/>
                    </a:cubicBezTo>
                    <a:cubicBezTo>
                      <a:pt x="122" y="70"/>
                      <a:pt x="122" y="73"/>
                      <a:pt x="120" y="78"/>
                    </a:cubicBezTo>
                    <a:cubicBezTo>
                      <a:pt x="119" y="81"/>
                      <a:pt x="120" y="86"/>
                      <a:pt x="121" y="94"/>
                    </a:cubicBezTo>
                    <a:cubicBezTo>
                      <a:pt x="122" y="104"/>
                      <a:pt x="123" y="104"/>
                      <a:pt x="124" y="104"/>
                    </a:cubicBezTo>
                    <a:cubicBezTo>
                      <a:pt x="125" y="104"/>
                      <a:pt x="125" y="103"/>
                      <a:pt x="125" y="102"/>
                    </a:cubicBezTo>
                    <a:cubicBezTo>
                      <a:pt x="127" y="88"/>
                      <a:pt x="127" y="88"/>
                      <a:pt x="127" y="88"/>
                    </a:cubicBezTo>
                    <a:cubicBezTo>
                      <a:pt x="128" y="75"/>
                      <a:pt x="128" y="75"/>
                      <a:pt x="128" y="75"/>
                    </a:cubicBezTo>
                    <a:cubicBezTo>
                      <a:pt x="129" y="75"/>
                      <a:pt x="129" y="75"/>
                      <a:pt x="130" y="77"/>
                    </a:cubicBezTo>
                    <a:cubicBezTo>
                      <a:pt x="134" y="80"/>
                      <a:pt x="134" y="80"/>
                      <a:pt x="134" y="80"/>
                    </a:cubicBezTo>
                    <a:cubicBezTo>
                      <a:pt x="138" y="85"/>
                      <a:pt x="138" y="85"/>
                      <a:pt x="138" y="85"/>
                    </a:cubicBezTo>
                    <a:cubicBezTo>
                      <a:pt x="143" y="90"/>
                      <a:pt x="143" y="90"/>
                      <a:pt x="143" y="90"/>
                    </a:cubicBezTo>
                    <a:cubicBezTo>
                      <a:pt x="146" y="92"/>
                      <a:pt x="146" y="92"/>
                      <a:pt x="146" y="92"/>
                    </a:cubicBezTo>
                    <a:cubicBezTo>
                      <a:pt x="146" y="92"/>
                      <a:pt x="146" y="92"/>
                      <a:pt x="146" y="92"/>
                    </a:cubicBezTo>
                    <a:cubicBezTo>
                      <a:pt x="146" y="92"/>
                      <a:pt x="146" y="92"/>
                      <a:pt x="146" y="92"/>
                    </a:cubicBezTo>
                    <a:cubicBezTo>
                      <a:pt x="147" y="92"/>
                      <a:pt x="147" y="91"/>
                      <a:pt x="147" y="87"/>
                    </a:cubicBezTo>
                    <a:cubicBezTo>
                      <a:pt x="147" y="84"/>
                      <a:pt x="145" y="81"/>
                      <a:pt x="143" y="77"/>
                    </a:cubicBezTo>
                    <a:cubicBezTo>
                      <a:pt x="139" y="67"/>
                      <a:pt x="139" y="67"/>
                      <a:pt x="139" y="67"/>
                    </a:cubicBezTo>
                    <a:cubicBezTo>
                      <a:pt x="138" y="64"/>
                      <a:pt x="138" y="61"/>
                      <a:pt x="139" y="59"/>
                    </a:cubicBezTo>
                    <a:cubicBezTo>
                      <a:pt x="140" y="57"/>
                      <a:pt x="142" y="56"/>
                      <a:pt x="145" y="56"/>
                    </a:cubicBezTo>
                    <a:cubicBezTo>
                      <a:pt x="146" y="56"/>
                      <a:pt x="150" y="58"/>
                      <a:pt x="154" y="65"/>
                    </a:cubicBezTo>
                    <a:cubicBezTo>
                      <a:pt x="167" y="81"/>
                      <a:pt x="167" y="81"/>
                      <a:pt x="167" y="81"/>
                    </a:cubicBezTo>
                    <a:cubicBezTo>
                      <a:pt x="171" y="87"/>
                      <a:pt x="175" y="91"/>
                      <a:pt x="178" y="91"/>
                    </a:cubicBezTo>
                    <a:cubicBezTo>
                      <a:pt x="178" y="91"/>
                      <a:pt x="178" y="91"/>
                      <a:pt x="179" y="91"/>
                    </a:cubicBezTo>
                    <a:cubicBezTo>
                      <a:pt x="182" y="91"/>
                      <a:pt x="183" y="88"/>
                      <a:pt x="184" y="81"/>
                    </a:cubicBezTo>
                    <a:cubicBezTo>
                      <a:pt x="184" y="72"/>
                      <a:pt x="185" y="67"/>
                      <a:pt x="184" y="63"/>
                    </a:cubicBezTo>
                    <a:cubicBezTo>
                      <a:pt x="184" y="58"/>
                      <a:pt x="183" y="53"/>
                      <a:pt x="181" y="47"/>
                    </a:cubicBezTo>
                    <a:cubicBezTo>
                      <a:pt x="178" y="39"/>
                      <a:pt x="178" y="39"/>
                      <a:pt x="178" y="39"/>
                    </a:cubicBezTo>
                    <a:cubicBezTo>
                      <a:pt x="178" y="37"/>
                      <a:pt x="177" y="34"/>
                      <a:pt x="177" y="32"/>
                    </a:cubicBezTo>
                    <a:cubicBezTo>
                      <a:pt x="178" y="28"/>
                      <a:pt x="181" y="25"/>
                      <a:pt x="188" y="25"/>
                    </a:cubicBezTo>
                    <a:cubicBezTo>
                      <a:pt x="188" y="25"/>
                      <a:pt x="188" y="25"/>
                      <a:pt x="188" y="25"/>
                    </a:cubicBezTo>
                    <a:cubicBezTo>
                      <a:pt x="188" y="25"/>
                      <a:pt x="188" y="25"/>
                      <a:pt x="188" y="25"/>
                    </a:cubicBezTo>
                    <a:cubicBezTo>
                      <a:pt x="191" y="22"/>
                      <a:pt x="194" y="19"/>
                      <a:pt x="196" y="19"/>
                    </a:cubicBezTo>
                    <a:cubicBezTo>
                      <a:pt x="196" y="19"/>
                      <a:pt x="197" y="18"/>
                      <a:pt x="197" y="18"/>
                    </a:cubicBezTo>
                    <a:cubicBezTo>
                      <a:pt x="198" y="18"/>
                      <a:pt x="199" y="19"/>
                      <a:pt x="201" y="20"/>
                    </a:cubicBezTo>
                    <a:cubicBezTo>
                      <a:pt x="204" y="26"/>
                      <a:pt x="204" y="26"/>
                      <a:pt x="204" y="26"/>
                    </a:cubicBezTo>
                    <a:cubicBezTo>
                      <a:pt x="206" y="29"/>
                      <a:pt x="208" y="31"/>
                      <a:pt x="210" y="32"/>
                    </a:cubicBezTo>
                    <a:cubicBezTo>
                      <a:pt x="213" y="35"/>
                      <a:pt x="216" y="37"/>
                      <a:pt x="218" y="37"/>
                    </a:cubicBezTo>
                    <a:cubicBezTo>
                      <a:pt x="219" y="37"/>
                      <a:pt x="219" y="37"/>
                      <a:pt x="220" y="36"/>
                    </a:cubicBezTo>
                    <a:cubicBezTo>
                      <a:pt x="220" y="35"/>
                      <a:pt x="220" y="32"/>
                      <a:pt x="220" y="23"/>
                    </a:cubicBezTo>
                    <a:cubicBezTo>
                      <a:pt x="219" y="17"/>
                      <a:pt x="220" y="12"/>
                      <a:pt x="221" y="9"/>
                    </a:cubicBezTo>
                    <a:cubicBezTo>
                      <a:pt x="223" y="5"/>
                      <a:pt x="226" y="3"/>
                      <a:pt x="231" y="3"/>
                    </a:cubicBezTo>
                    <a:cubicBezTo>
                      <a:pt x="232" y="3"/>
                      <a:pt x="233" y="3"/>
                      <a:pt x="234" y="3"/>
                    </a:cubicBezTo>
                    <a:cubicBezTo>
                      <a:pt x="242" y="5"/>
                      <a:pt x="242" y="5"/>
                      <a:pt x="242" y="5"/>
                    </a:cubicBezTo>
                    <a:cubicBezTo>
                      <a:pt x="245" y="7"/>
                      <a:pt x="245" y="7"/>
                      <a:pt x="245" y="7"/>
                    </a:cubicBezTo>
                    <a:cubicBezTo>
                      <a:pt x="246" y="7"/>
                      <a:pt x="246" y="7"/>
                      <a:pt x="246" y="7"/>
                    </a:cubicBezTo>
                    <a:cubicBezTo>
                      <a:pt x="246" y="7"/>
                      <a:pt x="246" y="7"/>
                      <a:pt x="246" y="7"/>
                    </a:cubicBezTo>
                    <a:cubicBezTo>
                      <a:pt x="251" y="4"/>
                      <a:pt x="251" y="4"/>
                      <a:pt x="251" y="4"/>
                    </a:cubicBezTo>
                    <a:cubicBezTo>
                      <a:pt x="256" y="0"/>
                      <a:pt x="256" y="0"/>
                      <a:pt x="256" y="0"/>
                    </a:cubicBezTo>
                    <a:cubicBezTo>
                      <a:pt x="263" y="1"/>
                      <a:pt x="263" y="1"/>
                      <a:pt x="263" y="1"/>
                    </a:cubicBezTo>
                    <a:cubicBezTo>
                      <a:pt x="276" y="4"/>
                      <a:pt x="276" y="4"/>
                      <a:pt x="276" y="4"/>
                    </a:cubicBezTo>
                    <a:cubicBezTo>
                      <a:pt x="289" y="8"/>
                      <a:pt x="295" y="11"/>
                      <a:pt x="297" y="13"/>
                    </a:cubicBezTo>
                    <a:cubicBezTo>
                      <a:pt x="301" y="24"/>
                      <a:pt x="301" y="24"/>
                      <a:pt x="301" y="24"/>
                    </a:cubicBezTo>
                    <a:cubicBezTo>
                      <a:pt x="302" y="28"/>
                      <a:pt x="304" y="32"/>
                      <a:pt x="306" y="35"/>
                    </a:cubicBezTo>
                    <a:cubicBezTo>
                      <a:pt x="309" y="37"/>
                      <a:pt x="309" y="37"/>
                      <a:pt x="309" y="37"/>
                    </a:cubicBezTo>
                    <a:cubicBezTo>
                      <a:pt x="314" y="38"/>
                      <a:pt x="314" y="38"/>
                      <a:pt x="314" y="38"/>
                    </a:cubicBezTo>
                    <a:cubicBezTo>
                      <a:pt x="318" y="39"/>
                      <a:pt x="321" y="41"/>
                      <a:pt x="322" y="44"/>
                    </a:cubicBezTo>
                    <a:cubicBezTo>
                      <a:pt x="324" y="46"/>
                      <a:pt x="324" y="49"/>
                      <a:pt x="324" y="52"/>
                    </a:cubicBezTo>
                    <a:cubicBezTo>
                      <a:pt x="324" y="56"/>
                      <a:pt x="323" y="58"/>
                      <a:pt x="322" y="60"/>
                    </a:cubicBezTo>
                    <a:cubicBezTo>
                      <a:pt x="320" y="62"/>
                      <a:pt x="318" y="63"/>
                      <a:pt x="314" y="65"/>
                    </a:cubicBezTo>
                    <a:cubicBezTo>
                      <a:pt x="311" y="67"/>
                      <a:pt x="308" y="68"/>
                      <a:pt x="305" y="69"/>
                    </a:cubicBezTo>
                    <a:cubicBezTo>
                      <a:pt x="295" y="68"/>
                      <a:pt x="295" y="68"/>
                      <a:pt x="295" y="68"/>
                    </a:cubicBezTo>
                    <a:cubicBezTo>
                      <a:pt x="285" y="66"/>
                      <a:pt x="285" y="66"/>
                      <a:pt x="285" y="66"/>
                    </a:cubicBezTo>
                    <a:cubicBezTo>
                      <a:pt x="284" y="66"/>
                      <a:pt x="284" y="66"/>
                      <a:pt x="284" y="66"/>
                    </a:cubicBezTo>
                    <a:cubicBezTo>
                      <a:pt x="284" y="66"/>
                      <a:pt x="284" y="66"/>
                      <a:pt x="284" y="66"/>
                    </a:cubicBezTo>
                    <a:cubicBezTo>
                      <a:pt x="284" y="66"/>
                      <a:pt x="284" y="66"/>
                      <a:pt x="283" y="66"/>
                    </a:cubicBezTo>
                    <a:cubicBezTo>
                      <a:pt x="283" y="67"/>
                      <a:pt x="282" y="67"/>
                      <a:pt x="281" y="68"/>
                    </a:cubicBezTo>
                    <a:cubicBezTo>
                      <a:pt x="280" y="68"/>
                      <a:pt x="279" y="69"/>
                      <a:pt x="279" y="69"/>
                    </a:cubicBezTo>
                    <a:cubicBezTo>
                      <a:pt x="273" y="69"/>
                      <a:pt x="273" y="69"/>
                      <a:pt x="273" y="69"/>
                    </a:cubicBezTo>
                    <a:cubicBezTo>
                      <a:pt x="268" y="70"/>
                      <a:pt x="268" y="70"/>
                      <a:pt x="268" y="70"/>
                    </a:cubicBezTo>
                    <a:cubicBezTo>
                      <a:pt x="264" y="72"/>
                      <a:pt x="262" y="73"/>
                      <a:pt x="261" y="75"/>
                    </a:cubicBezTo>
                    <a:cubicBezTo>
                      <a:pt x="259" y="80"/>
                      <a:pt x="257" y="84"/>
                      <a:pt x="256" y="88"/>
                    </a:cubicBezTo>
                    <a:cubicBezTo>
                      <a:pt x="256" y="91"/>
                      <a:pt x="256" y="95"/>
                      <a:pt x="259" y="96"/>
                    </a:cubicBezTo>
                    <a:cubicBezTo>
                      <a:pt x="259" y="96"/>
                      <a:pt x="259" y="96"/>
                      <a:pt x="259" y="96"/>
                    </a:cubicBezTo>
                    <a:cubicBezTo>
                      <a:pt x="259" y="96"/>
                      <a:pt x="259" y="96"/>
                      <a:pt x="259" y="96"/>
                    </a:cubicBezTo>
                    <a:cubicBezTo>
                      <a:pt x="260" y="96"/>
                      <a:pt x="261" y="95"/>
                      <a:pt x="263" y="93"/>
                    </a:cubicBezTo>
                    <a:cubicBezTo>
                      <a:pt x="266" y="91"/>
                      <a:pt x="267" y="90"/>
                      <a:pt x="269" y="90"/>
                    </a:cubicBezTo>
                    <a:cubicBezTo>
                      <a:pt x="269" y="90"/>
                      <a:pt x="269" y="90"/>
                      <a:pt x="269" y="90"/>
                    </a:cubicBezTo>
                    <a:cubicBezTo>
                      <a:pt x="286" y="88"/>
                      <a:pt x="286" y="88"/>
                      <a:pt x="286" y="88"/>
                    </a:cubicBezTo>
                    <a:cubicBezTo>
                      <a:pt x="299" y="87"/>
                      <a:pt x="299" y="87"/>
                      <a:pt x="299" y="87"/>
                    </a:cubicBezTo>
                    <a:cubicBezTo>
                      <a:pt x="301" y="91"/>
                      <a:pt x="301" y="91"/>
                      <a:pt x="301" y="91"/>
                    </a:cubicBezTo>
                    <a:cubicBezTo>
                      <a:pt x="303" y="95"/>
                      <a:pt x="303" y="95"/>
                      <a:pt x="303" y="95"/>
                    </a:cubicBezTo>
                    <a:cubicBezTo>
                      <a:pt x="304" y="97"/>
                      <a:pt x="305" y="97"/>
                      <a:pt x="306" y="97"/>
                    </a:cubicBezTo>
                    <a:cubicBezTo>
                      <a:pt x="309" y="97"/>
                      <a:pt x="311" y="95"/>
                      <a:pt x="314" y="92"/>
                    </a:cubicBezTo>
                    <a:cubicBezTo>
                      <a:pt x="321" y="85"/>
                      <a:pt x="321" y="85"/>
                      <a:pt x="321" y="85"/>
                    </a:cubicBezTo>
                    <a:cubicBezTo>
                      <a:pt x="323" y="83"/>
                      <a:pt x="324" y="83"/>
                      <a:pt x="325" y="83"/>
                    </a:cubicBezTo>
                    <a:cubicBezTo>
                      <a:pt x="325" y="83"/>
                      <a:pt x="325" y="83"/>
                      <a:pt x="325" y="83"/>
                    </a:cubicBezTo>
                    <a:cubicBezTo>
                      <a:pt x="327" y="84"/>
                      <a:pt x="327" y="87"/>
                      <a:pt x="326" y="93"/>
                    </a:cubicBezTo>
                    <a:cubicBezTo>
                      <a:pt x="325" y="98"/>
                      <a:pt x="324" y="103"/>
                      <a:pt x="321" y="108"/>
                    </a:cubicBezTo>
                    <a:cubicBezTo>
                      <a:pt x="317" y="115"/>
                      <a:pt x="314" y="123"/>
                      <a:pt x="313" y="131"/>
                    </a:cubicBezTo>
                    <a:cubicBezTo>
                      <a:pt x="312" y="138"/>
                      <a:pt x="312" y="138"/>
                      <a:pt x="312" y="138"/>
                    </a:cubicBezTo>
                    <a:cubicBezTo>
                      <a:pt x="312" y="140"/>
                      <a:pt x="313" y="141"/>
                      <a:pt x="314" y="141"/>
                    </a:cubicBezTo>
                    <a:cubicBezTo>
                      <a:pt x="314" y="141"/>
                      <a:pt x="314" y="141"/>
                      <a:pt x="314" y="141"/>
                    </a:cubicBezTo>
                    <a:cubicBezTo>
                      <a:pt x="315" y="141"/>
                      <a:pt x="317" y="139"/>
                      <a:pt x="322" y="130"/>
                    </a:cubicBezTo>
                    <a:cubicBezTo>
                      <a:pt x="335" y="107"/>
                      <a:pt x="335" y="107"/>
                      <a:pt x="335" y="107"/>
                    </a:cubicBezTo>
                    <a:cubicBezTo>
                      <a:pt x="338" y="103"/>
                      <a:pt x="340" y="101"/>
                      <a:pt x="342" y="100"/>
                    </a:cubicBezTo>
                    <a:cubicBezTo>
                      <a:pt x="347" y="101"/>
                      <a:pt x="347" y="101"/>
                      <a:pt x="347" y="101"/>
                    </a:cubicBezTo>
                    <a:cubicBezTo>
                      <a:pt x="352" y="102"/>
                      <a:pt x="352" y="102"/>
                      <a:pt x="352" y="102"/>
                    </a:cubicBezTo>
                    <a:cubicBezTo>
                      <a:pt x="354" y="101"/>
                      <a:pt x="355" y="99"/>
                      <a:pt x="357" y="95"/>
                    </a:cubicBezTo>
                    <a:cubicBezTo>
                      <a:pt x="360" y="88"/>
                      <a:pt x="362" y="86"/>
                      <a:pt x="364" y="85"/>
                    </a:cubicBezTo>
                    <a:cubicBezTo>
                      <a:pt x="365" y="85"/>
                      <a:pt x="366" y="85"/>
                      <a:pt x="366" y="85"/>
                    </a:cubicBezTo>
                    <a:cubicBezTo>
                      <a:pt x="369" y="85"/>
                      <a:pt x="373" y="86"/>
                      <a:pt x="378" y="90"/>
                    </a:cubicBezTo>
                    <a:cubicBezTo>
                      <a:pt x="384" y="95"/>
                      <a:pt x="387" y="99"/>
                      <a:pt x="386" y="104"/>
                    </a:cubicBezTo>
                    <a:cubicBezTo>
                      <a:pt x="382" y="109"/>
                      <a:pt x="382" y="109"/>
                      <a:pt x="382" y="109"/>
                    </a:cubicBezTo>
                    <a:cubicBezTo>
                      <a:pt x="376" y="115"/>
                      <a:pt x="376" y="115"/>
                      <a:pt x="376" y="115"/>
                    </a:cubicBezTo>
                    <a:cubicBezTo>
                      <a:pt x="374" y="121"/>
                      <a:pt x="374" y="121"/>
                      <a:pt x="374" y="121"/>
                    </a:cubicBezTo>
                    <a:cubicBezTo>
                      <a:pt x="371" y="127"/>
                      <a:pt x="371" y="127"/>
                      <a:pt x="371" y="127"/>
                    </a:cubicBezTo>
                    <a:cubicBezTo>
                      <a:pt x="366" y="136"/>
                      <a:pt x="366" y="136"/>
                      <a:pt x="366" y="136"/>
                    </a:cubicBezTo>
                    <a:cubicBezTo>
                      <a:pt x="362" y="144"/>
                      <a:pt x="362" y="144"/>
                      <a:pt x="362" y="144"/>
                    </a:cubicBezTo>
                    <a:cubicBezTo>
                      <a:pt x="361" y="146"/>
                      <a:pt x="360" y="147"/>
                      <a:pt x="358" y="147"/>
                    </a:cubicBezTo>
                    <a:cubicBezTo>
                      <a:pt x="353" y="147"/>
                      <a:pt x="353" y="147"/>
                      <a:pt x="353" y="147"/>
                    </a:cubicBezTo>
                    <a:cubicBezTo>
                      <a:pt x="347" y="147"/>
                      <a:pt x="347" y="147"/>
                      <a:pt x="347" y="147"/>
                    </a:cubicBezTo>
                    <a:cubicBezTo>
                      <a:pt x="345" y="147"/>
                      <a:pt x="343" y="148"/>
                      <a:pt x="341" y="149"/>
                    </a:cubicBezTo>
                    <a:cubicBezTo>
                      <a:pt x="338" y="151"/>
                      <a:pt x="337" y="155"/>
                      <a:pt x="336" y="160"/>
                    </a:cubicBezTo>
                    <a:cubicBezTo>
                      <a:pt x="335" y="165"/>
                      <a:pt x="335" y="168"/>
                      <a:pt x="337" y="168"/>
                    </a:cubicBezTo>
                    <a:cubicBezTo>
                      <a:pt x="337" y="168"/>
                      <a:pt x="338" y="169"/>
                      <a:pt x="338" y="169"/>
                    </a:cubicBezTo>
                    <a:cubicBezTo>
                      <a:pt x="339" y="169"/>
                      <a:pt x="339" y="168"/>
                      <a:pt x="340" y="168"/>
                    </a:cubicBezTo>
                    <a:cubicBezTo>
                      <a:pt x="343" y="165"/>
                      <a:pt x="343" y="165"/>
                      <a:pt x="343" y="165"/>
                    </a:cubicBezTo>
                    <a:cubicBezTo>
                      <a:pt x="353" y="165"/>
                      <a:pt x="353" y="165"/>
                      <a:pt x="353" y="165"/>
                    </a:cubicBezTo>
                    <a:cubicBezTo>
                      <a:pt x="353" y="165"/>
                      <a:pt x="353" y="165"/>
                      <a:pt x="353" y="165"/>
                    </a:cubicBezTo>
                    <a:cubicBezTo>
                      <a:pt x="353" y="166"/>
                      <a:pt x="353" y="169"/>
                      <a:pt x="350" y="174"/>
                    </a:cubicBezTo>
                    <a:cubicBezTo>
                      <a:pt x="350" y="174"/>
                      <a:pt x="349" y="175"/>
                      <a:pt x="348" y="175"/>
                    </a:cubicBezTo>
                    <a:cubicBezTo>
                      <a:pt x="348" y="176"/>
                      <a:pt x="348" y="176"/>
                      <a:pt x="348" y="176"/>
                    </a:cubicBezTo>
                    <a:cubicBezTo>
                      <a:pt x="345" y="177"/>
                      <a:pt x="345" y="177"/>
                      <a:pt x="345" y="177"/>
                    </a:cubicBezTo>
                    <a:cubicBezTo>
                      <a:pt x="342" y="178"/>
                      <a:pt x="341" y="182"/>
                      <a:pt x="341" y="187"/>
                    </a:cubicBezTo>
                    <a:cubicBezTo>
                      <a:pt x="341" y="195"/>
                      <a:pt x="340" y="199"/>
                      <a:pt x="340" y="201"/>
                    </a:cubicBezTo>
                    <a:cubicBezTo>
                      <a:pt x="339" y="203"/>
                      <a:pt x="337" y="204"/>
                      <a:pt x="334" y="204"/>
                    </a:cubicBezTo>
                    <a:cubicBezTo>
                      <a:pt x="332" y="205"/>
                      <a:pt x="331" y="207"/>
                      <a:pt x="330" y="210"/>
                    </a:cubicBezTo>
                    <a:cubicBezTo>
                      <a:pt x="329" y="221"/>
                      <a:pt x="329" y="221"/>
                      <a:pt x="329" y="221"/>
                    </a:cubicBezTo>
                    <a:cubicBezTo>
                      <a:pt x="327" y="236"/>
                      <a:pt x="327" y="236"/>
                      <a:pt x="327" y="236"/>
                    </a:cubicBezTo>
                    <a:cubicBezTo>
                      <a:pt x="327" y="240"/>
                      <a:pt x="327" y="242"/>
                      <a:pt x="328" y="243"/>
                    </a:cubicBezTo>
                    <a:cubicBezTo>
                      <a:pt x="328" y="243"/>
                      <a:pt x="328" y="243"/>
                      <a:pt x="328" y="243"/>
                    </a:cubicBezTo>
                    <a:cubicBezTo>
                      <a:pt x="330" y="243"/>
                      <a:pt x="331" y="241"/>
                      <a:pt x="333" y="237"/>
                    </a:cubicBezTo>
                    <a:cubicBezTo>
                      <a:pt x="333" y="233"/>
                      <a:pt x="334" y="232"/>
                      <a:pt x="335" y="232"/>
                    </a:cubicBezTo>
                    <a:cubicBezTo>
                      <a:pt x="339" y="233"/>
                      <a:pt x="342" y="234"/>
                      <a:pt x="343" y="236"/>
                    </a:cubicBezTo>
                    <a:cubicBezTo>
                      <a:pt x="344" y="238"/>
                      <a:pt x="345" y="240"/>
                      <a:pt x="344" y="241"/>
                    </a:cubicBezTo>
                    <a:cubicBezTo>
                      <a:pt x="341" y="241"/>
                      <a:pt x="341" y="241"/>
                      <a:pt x="341" y="241"/>
                    </a:cubicBezTo>
                    <a:cubicBezTo>
                      <a:pt x="341" y="241"/>
                      <a:pt x="340" y="241"/>
                      <a:pt x="340" y="241"/>
                    </a:cubicBezTo>
                    <a:cubicBezTo>
                      <a:pt x="339" y="241"/>
                      <a:pt x="337" y="242"/>
                      <a:pt x="337" y="243"/>
                    </a:cubicBezTo>
                    <a:cubicBezTo>
                      <a:pt x="335" y="246"/>
                      <a:pt x="335" y="248"/>
                      <a:pt x="337" y="250"/>
                    </a:cubicBezTo>
                    <a:cubicBezTo>
                      <a:pt x="338" y="251"/>
                      <a:pt x="341" y="253"/>
                      <a:pt x="345" y="254"/>
                    </a:cubicBezTo>
                    <a:cubicBezTo>
                      <a:pt x="350" y="255"/>
                      <a:pt x="350" y="255"/>
                      <a:pt x="350" y="255"/>
                    </a:cubicBezTo>
                    <a:cubicBezTo>
                      <a:pt x="351" y="256"/>
                      <a:pt x="352" y="256"/>
                      <a:pt x="352" y="258"/>
                    </a:cubicBezTo>
                    <a:cubicBezTo>
                      <a:pt x="352" y="265"/>
                      <a:pt x="352" y="265"/>
                      <a:pt x="352" y="265"/>
                    </a:cubicBezTo>
                    <a:cubicBezTo>
                      <a:pt x="351" y="265"/>
                      <a:pt x="351" y="266"/>
                      <a:pt x="350" y="266"/>
                    </a:cubicBezTo>
                    <a:cubicBezTo>
                      <a:pt x="350" y="266"/>
                      <a:pt x="350" y="266"/>
                      <a:pt x="350" y="266"/>
                    </a:cubicBezTo>
                    <a:cubicBezTo>
                      <a:pt x="348" y="264"/>
                      <a:pt x="348" y="264"/>
                      <a:pt x="348" y="264"/>
                    </a:cubicBezTo>
                    <a:cubicBezTo>
                      <a:pt x="336" y="262"/>
                      <a:pt x="336" y="262"/>
                      <a:pt x="336" y="262"/>
                    </a:cubicBezTo>
                    <a:cubicBezTo>
                      <a:pt x="336" y="262"/>
                      <a:pt x="336" y="262"/>
                      <a:pt x="336" y="262"/>
                    </a:cubicBezTo>
                    <a:cubicBezTo>
                      <a:pt x="336" y="262"/>
                      <a:pt x="336" y="262"/>
                      <a:pt x="336" y="262"/>
                    </a:cubicBezTo>
                    <a:cubicBezTo>
                      <a:pt x="333" y="265"/>
                      <a:pt x="333" y="265"/>
                      <a:pt x="333" y="265"/>
                    </a:cubicBezTo>
                    <a:cubicBezTo>
                      <a:pt x="331" y="268"/>
                      <a:pt x="331" y="268"/>
                      <a:pt x="331" y="268"/>
                    </a:cubicBezTo>
                    <a:cubicBezTo>
                      <a:pt x="327" y="266"/>
                      <a:pt x="327" y="266"/>
                      <a:pt x="327" y="266"/>
                    </a:cubicBezTo>
                    <a:cubicBezTo>
                      <a:pt x="326" y="265"/>
                      <a:pt x="325" y="265"/>
                      <a:pt x="325" y="265"/>
                    </a:cubicBezTo>
                    <a:cubicBezTo>
                      <a:pt x="323" y="265"/>
                      <a:pt x="322" y="266"/>
                      <a:pt x="322" y="267"/>
                    </a:cubicBezTo>
                    <a:cubicBezTo>
                      <a:pt x="322" y="271"/>
                      <a:pt x="324" y="276"/>
                      <a:pt x="328" y="280"/>
                    </a:cubicBezTo>
                    <a:cubicBezTo>
                      <a:pt x="329" y="281"/>
                      <a:pt x="330" y="282"/>
                      <a:pt x="332" y="283"/>
                    </a:cubicBezTo>
                    <a:cubicBezTo>
                      <a:pt x="336" y="284"/>
                      <a:pt x="336" y="284"/>
                      <a:pt x="336" y="284"/>
                    </a:cubicBezTo>
                    <a:cubicBezTo>
                      <a:pt x="339" y="285"/>
                      <a:pt x="341" y="288"/>
                      <a:pt x="342" y="293"/>
                    </a:cubicBezTo>
                    <a:cubicBezTo>
                      <a:pt x="342" y="298"/>
                      <a:pt x="342" y="298"/>
                      <a:pt x="342" y="298"/>
                    </a:cubicBezTo>
                    <a:cubicBezTo>
                      <a:pt x="342" y="304"/>
                      <a:pt x="342" y="304"/>
                      <a:pt x="342" y="304"/>
                    </a:cubicBezTo>
                    <a:cubicBezTo>
                      <a:pt x="341" y="308"/>
                      <a:pt x="341" y="308"/>
                      <a:pt x="341" y="308"/>
                    </a:cubicBezTo>
                    <a:cubicBezTo>
                      <a:pt x="341" y="308"/>
                      <a:pt x="340" y="308"/>
                      <a:pt x="340" y="308"/>
                    </a:cubicBezTo>
                    <a:cubicBezTo>
                      <a:pt x="340" y="308"/>
                      <a:pt x="339" y="307"/>
                      <a:pt x="337" y="306"/>
                    </a:cubicBezTo>
                    <a:cubicBezTo>
                      <a:pt x="337" y="306"/>
                      <a:pt x="337" y="306"/>
                      <a:pt x="337" y="306"/>
                    </a:cubicBezTo>
                    <a:cubicBezTo>
                      <a:pt x="337" y="306"/>
                      <a:pt x="337" y="306"/>
                      <a:pt x="337" y="306"/>
                    </a:cubicBezTo>
                    <a:cubicBezTo>
                      <a:pt x="335" y="305"/>
                      <a:pt x="335" y="305"/>
                      <a:pt x="335" y="305"/>
                    </a:cubicBezTo>
                    <a:cubicBezTo>
                      <a:pt x="334" y="305"/>
                      <a:pt x="334" y="305"/>
                      <a:pt x="334" y="305"/>
                    </a:cubicBezTo>
                    <a:cubicBezTo>
                      <a:pt x="334" y="305"/>
                      <a:pt x="334" y="305"/>
                      <a:pt x="334" y="305"/>
                    </a:cubicBezTo>
                    <a:cubicBezTo>
                      <a:pt x="334" y="306"/>
                      <a:pt x="333" y="308"/>
                      <a:pt x="334" y="310"/>
                    </a:cubicBezTo>
                    <a:cubicBezTo>
                      <a:pt x="334" y="315"/>
                      <a:pt x="335" y="318"/>
                      <a:pt x="339" y="320"/>
                    </a:cubicBezTo>
                    <a:cubicBezTo>
                      <a:pt x="343" y="323"/>
                      <a:pt x="343" y="323"/>
                      <a:pt x="343" y="323"/>
                    </a:cubicBezTo>
                    <a:cubicBezTo>
                      <a:pt x="344" y="324"/>
                      <a:pt x="344" y="326"/>
                      <a:pt x="344" y="329"/>
                    </a:cubicBezTo>
                    <a:cubicBezTo>
                      <a:pt x="344" y="332"/>
                      <a:pt x="342" y="333"/>
                      <a:pt x="339" y="333"/>
                    </a:cubicBezTo>
                    <a:cubicBezTo>
                      <a:pt x="339" y="333"/>
                      <a:pt x="338" y="333"/>
                      <a:pt x="338" y="333"/>
                    </a:cubicBezTo>
                    <a:cubicBezTo>
                      <a:pt x="333" y="332"/>
                      <a:pt x="333" y="332"/>
                      <a:pt x="333" y="332"/>
                    </a:cubicBezTo>
                    <a:cubicBezTo>
                      <a:pt x="329" y="331"/>
                      <a:pt x="329" y="331"/>
                      <a:pt x="329" y="331"/>
                    </a:cubicBezTo>
                    <a:cubicBezTo>
                      <a:pt x="329" y="331"/>
                      <a:pt x="329" y="331"/>
                      <a:pt x="328" y="331"/>
                    </a:cubicBezTo>
                    <a:cubicBezTo>
                      <a:pt x="327" y="331"/>
                      <a:pt x="326" y="332"/>
                      <a:pt x="326" y="333"/>
                    </a:cubicBezTo>
                    <a:cubicBezTo>
                      <a:pt x="325" y="334"/>
                      <a:pt x="325" y="335"/>
                      <a:pt x="325" y="336"/>
                    </a:cubicBezTo>
                    <a:cubicBezTo>
                      <a:pt x="326" y="337"/>
                      <a:pt x="326" y="337"/>
                      <a:pt x="327" y="337"/>
                    </a:cubicBezTo>
                    <a:cubicBezTo>
                      <a:pt x="329" y="338"/>
                      <a:pt x="331" y="339"/>
                      <a:pt x="333" y="340"/>
                    </a:cubicBezTo>
                    <a:cubicBezTo>
                      <a:pt x="335" y="342"/>
                      <a:pt x="336" y="344"/>
                      <a:pt x="337" y="345"/>
                    </a:cubicBezTo>
                    <a:cubicBezTo>
                      <a:pt x="337" y="348"/>
                      <a:pt x="337" y="350"/>
                      <a:pt x="337" y="350"/>
                    </a:cubicBezTo>
                    <a:cubicBezTo>
                      <a:pt x="336" y="351"/>
                      <a:pt x="336" y="351"/>
                      <a:pt x="336" y="351"/>
                    </a:cubicBezTo>
                    <a:cubicBezTo>
                      <a:pt x="331" y="351"/>
                      <a:pt x="331" y="351"/>
                      <a:pt x="331" y="351"/>
                    </a:cubicBezTo>
                    <a:cubicBezTo>
                      <a:pt x="326" y="354"/>
                      <a:pt x="326" y="354"/>
                      <a:pt x="326" y="354"/>
                    </a:cubicBezTo>
                    <a:cubicBezTo>
                      <a:pt x="325" y="354"/>
                      <a:pt x="324" y="354"/>
                      <a:pt x="323" y="354"/>
                    </a:cubicBezTo>
                    <a:cubicBezTo>
                      <a:pt x="322" y="354"/>
                      <a:pt x="320" y="354"/>
                      <a:pt x="319" y="353"/>
                    </a:cubicBezTo>
                    <a:cubicBezTo>
                      <a:pt x="319" y="353"/>
                      <a:pt x="319" y="353"/>
                      <a:pt x="319" y="352"/>
                    </a:cubicBezTo>
                    <a:cubicBezTo>
                      <a:pt x="318" y="352"/>
                      <a:pt x="318" y="351"/>
                      <a:pt x="317" y="350"/>
                    </a:cubicBezTo>
                    <a:cubicBezTo>
                      <a:pt x="315" y="346"/>
                      <a:pt x="315" y="346"/>
                      <a:pt x="315" y="346"/>
                    </a:cubicBezTo>
                    <a:cubicBezTo>
                      <a:pt x="315" y="346"/>
                      <a:pt x="315" y="346"/>
                      <a:pt x="315" y="346"/>
                    </a:cubicBezTo>
                    <a:cubicBezTo>
                      <a:pt x="315" y="346"/>
                      <a:pt x="315" y="346"/>
                      <a:pt x="315" y="346"/>
                    </a:cubicBezTo>
                    <a:cubicBezTo>
                      <a:pt x="310" y="346"/>
                      <a:pt x="310" y="346"/>
                      <a:pt x="310" y="346"/>
                    </a:cubicBezTo>
                    <a:cubicBezTo>
                      <a:pt x="310" y="346"/>
                      <a:pt x="310" y="346"/>
                      <a:pt x="310" y="346"/>
                    </a:cubicBezTo>
                    <a:cubicBezTo>
                      <a:pt x="310" y="346"/>
                      <a:pt x="310" y="346"/>
                      <a:pt x="310" y="346"/>
                    </a:cubicBezTo>
                    <a:cubicBezTo>
                      <a:pt x="306" y="351"/>
                      <a:pt x="306" y="351"/>
                      <a:pt x="306" y="351"/>
                    </a:cubicBezTo>
                    <a:cubicBezTo>
                      <a:pt x="302" y="352"/>
                      <a:pt x="302" y="352"/>
                      <a:pt x="302" y="352"/>
                    </a:cubicBezTo>
                    <a:cubicBezTo>
                      <a:pt x="298" y="351"/>
                      <a:pt x="298" y="351"/>
                      <a:pt x="298" y="351"/>
                    </a:cubicBezTo>
                    <a:cubicBezTo>
                      <a:pt x="293" y="352"/>
                      <a:pt x="293" y="352"/>
                      <a:pt x="293" y="352"/>
                    </a:cubicBezTo>
                    <a:cubicBezTo>
                      <a:pt x="291" y="353"/>
                      <a:pt x="289" y="356"/>
                      <a:pt x="289" y="359"/>
                    </a:cubicBezTo>
                    <a:cubicBezTo>
                      <a:pt x="289" y="362"/>
                      <a:pt x="289" y="364"/>
                      <a:pt x="291" y="366"/>
                    </a:cubicBezTo>
                    <a:cubicBezTo>
                      <a:pt x="292" y="367"/>
                      <a:pt x="293" y="368"/>
                      <a:pt x="296" y="368"/>
                    </a:cubicBezTo>
                    <a:cubicBezTo>
                      <a:pt x="298" y="368"/>
                      <a:pt x="299" y="368"/>
                      <a:pt x="300" y="369"/>
                    </a:cubicBezTo>
                    <a:cubicBezTo>
                      <a:pt x="300" y="369"/>
                      <a:pt x="300" y="369"/>
                      <a:pt x="300" y="369"/>
                    </a:cubicBezTo>
                    <a:cubicBezTo>
                      <a:pt x="300" y="369"/>
                      <a:pt x="300" y="369"/>
                      <a:pt x="300" y="369"/>
                    </a:cubicBezTo>
                    <a:cubicBezTo>
                      <a:pt x="303" y="370"/>
                      <a:pt x="303" y="370"/>
                      <a:pt x="303" y="370"/>
                    </a:cubicBezTo>
                    <a:cubicBezTo>
                      <a:pt x="306" y="371"/>
                      <a:pt x="306" y="371"/>
                      <a:pt x="306" y="371"/>
                    </a:cubicBezTo>
                    <a:cubicBezTo>
                      <a:pt x="310" y="375"/>
                      <a:pt x="310" y="375"/>
                      <a:pt x="310" y="375"/>
                    </a:cubicBezTo>
                    <a:cubicBezTo>
                      <a:pt x="311" y="377"/>
                      <a:pt x="313" y="379"/>
                      <a:pt x="314" y="379"/>
                    </a:cubicBezTo>
                    <a:cubicBezTo>
                      <a:pt x="315" y="380"/>
                      <a:pt x="316" y="381"/>
                      <a:pt x="319" y="388"/>
                    </a:cubicBezTo>
                    <a:cubicBezTo>
                      <a:pt x="321" y="393"/>
                      <a:pt x="321" y="393"/>
                      <a:pt x="321" y="393"/>
                    </a:cubicBezTo>
                    <a:cubicBezTo>
                      <a:pt x="322" y="394"/>
                      <a:pt x="323" y="394"/>
                      <a:pt x="323" y="394"/>
                    </a:cubicBezTo>
                    <a:cubicBezTo>
                      <a:pt x="324" y="394"/>
                      <a:pt x="324" y="394"/>
                      <a:pt x="324" y="394"/>
                    </a:cubicBezTo>
                    <a:cubicBezTo>
                      <a:pt x="325" y="393"/>
                      <a:pt x="326" y="393"/>
                      <a:pt x="326" y="393"/>
                    </a:cubicBezTo>
                    <a:cubicBezTo>
                      <a:pt x="326" y="393"/>
                      <a:pt x="326" y="393"/>
                      <a:pt x="326" y="393"/>
                    </a:cubicBezTo>
                    <a:cubicBezTo>
                      <a:pt x="327" y="397"/>
                      <a:pt x="327" y="397"/>
                      <a:pt x="327" y="397"/>
                    </a:cubicBezTo>
                    <a:cubicBezTo>
                      <a:pt x="328" y="405"/>
                      <a:pt x="328" y="405"/>
                      <a:pt x="328" y="405"/>
                    </a:cubicBezTo>
                    <a:cubicBezTo>
                      <a:pt x="328" y="414"/>
                      <a:pt x="328" y="414"/>
                      <a:pt x="328" y="414"/>
                    </a:cubicBezTo>
                    <a:cubicBezTo>
                      <a:pt x="328" y="414"/>
                      <a:pt x="327" y="414"/>
                      <a:pt x="326" y="414"/>
                    </a:cubicBezTo>
                    <a:cubicBezTo>
                      <a:pt x="326" y="414"/>
                      <a:pt x="326" y="414"/>
                      <a:pt x="325" y="414"/>
                    </a:cubicBezTo>
                    <a:cubicBezTo>
                      <a:pt x="323" y="414"/>
                      <a:pt x="321" y="413"/>
                      <a:pt x="319" y="411"/>
                    </a:cubicBezTo>
                    <a:cubicBezTo>
                      <a:pt x="313" y="406"/>
                      <a:pt x="313" y="406"/>
                      <a:pt x="313" y="406"/>
                    </a:cubicBezTo>
                    <a:cubicBezTo>
                      <a:pt x="312" y="404"/>
                      <a:pt x="311" y="402"/>
                      <a:pt x="311" y="400"/>
                    </a:cubicBezTo>
                    <a:cubicBezTo>
                      <a:pt x="311" y="396"/>
                      <a:pt x="308" y="392"/>
                      <a:pt x="305" y="391"/>
                    </a:cubicBezTo>
                    <a:cubicBezTo>
                      <a:pt x="297" y="391"/>
                      <a:pt x="297" y="391"/>
                      <a:pt x="297" y="391"/>
                    </a:cubicBezTo>
                    <a:cubicBezTo>
                      <a:pt x="297" y="392"/>
                      <a:pt x="297" y="392"/>
                      <a:pt x="297" y="392"/>
                    </a:cubicBezTo>
                    <a:cubicBezTo>
                      <a:pt x="299" y="393"/>
                      <a:pt x="300" y="394"/>
                      <a:pt x="301" y="396"/>
                    </a:cubicBezTo>
                    <a:cubicBezTo>
                      <a:pt x="302" y="396"/>
                      <a:pt x="302" y="397"/>
                      <a:pt x="302" y="397"/>
                    </a:cubicBezTo>
                    <a:cubicBezTo>
                      <a:pt x="302" y="398"/>
                      <a:pt x="301" y="399"/>
                      <a:pt x="300" y="399"/>
                    </a:cubicBezTo>
                    <a:cubicBezTo>
                      <a:pt x="294" y="401"/>
                      <a:pt x="294" y="401"/>
                      <a:pt x="294" y="401"/>
                    </a:cubicBezTo>
                    <a:cubicBezTo>
                      <a:pt x="288" y="401"/>
                      <a:pt x="288" y="401"/>
                      <a:pt x="288" y="401"/>
                    </a:cubicBezTo>
                    <a:cubicBezTo>
                      <a:pt x="288" y="401"/>
                      <a:pt x="288" y="401"/>
                      <a:pt x="287" y="401"/>
                    </a:cubicBezTo>
                    <a:cubicBezTo>
                      <a:pt x="285" y="401"/>
                      <a:pt x="284" y="405"/>
                      <a:pt x="284" y="408"/>
                    </a:cubicBezTo>
                    <a:cubicBezTo>
                      <a:pt x="285" y="411"/>
                      <a:pt x="285" y="414"/>
                      <a:pt x="286" y="415"/>
                    </a:cubicBezTo>
                    <a:cubicBezTo>
                      <a:pt x="288" y="417"/>
                      <a:pt x="290" y="418"/>
                      <a:pt x="294" y="419"/>
                    </a:cubicBezTo>
                    <a:cubicBezTo>
                      <a:pt x="303" y="418"/>
                      <a:pt x="303" y="418"/>
                      <a:pt x="303" y="418"/>
                    </a:cubicBezTo>
                    <a:cubicBezTo>
                      <a:pt x="304" y="418"/>
                      <a:pt x="305" y="418"/>
                      <a:pt x="306" y="418"/>
                    </a:cubicBezTo>
                    <a:cubicBezTo>
                      <a:pt x="308" y="418"/>
                      <a:pt x="310" y="418"/>
                      <a:pt x="312" y="419"/>
                    </a:cubicBezTo>
                    <a:cubicBezTo>
                      <a:pt x="321" y="421"/>
                      <a:pt x="321" y="421"/>
                      <a:pt x="321" y="421"/>
                    </a:cubicBezTo>
                    <a:cubicBezTo>
                      <a:pt x="322" y="421"/>
                      <a:pt x="323" y="421"/>
                      <a:pt x="323" y="421"/>
                    </a:cubicBezTo>
                    <a:cubicBezTo>
                      <a:pt x="323" y="422"/>
                      <a:pt x="323" y="423"/>
                      <a:pt x="320" y="426"/>
                    </a:cubicBezTo>
                    <a:cubicBezTo>
                      <a:pt x="316" y="430"/>
                      <a:pt x="313" y="433"/>
                      <a:pt x="311" y="434"/>
                    </a:cubicBezTo>
                    <a:cubicBezTo>
                      <a:pt x="308" y="434"/>
                      <a:pt x="308" y="434"/>
                      <a:pt x="308" y="434"/>
                    </a:cubicBezTo>
                    <a:cubicBezTo>
                      <a:pt x="306" y="434"/>
                      <a:pt x="306" y="434"/>
                      <a:pt x="306" y="434"/>
                    </a:cubicBezTo>
                    <a:cubicBezTo>
                      <a:pt x="306" y="434"/>
                      <a:pt x="306" y="434"/>
                      <a:pt x="306" y="434"/>
                    </a:cubicBezTo>
                    <a:cubicBezTo>
                      <a:pt x="306" y="434"/>
                      <a:pt x="306" y="434"/>
                      <a:pt x="306" y="434"/>
                    </a:cubicBezTo>
                    <a:cubicBezTo>
                      <a:pt x="303" y="440"/>
                      <a:pt x="303" y="440"/>
                      <a:pt x="303" y="440"/>
                    </a:cubicBezTo>
                    <a:cubicBezTo>
                      <a:pt x="299" y="445"/>
                      <a:pt x="299" y="445"/>
                      <a:pt x="299" y="445"/>
                    </a:cubicBezTo>
                    <a:cubicBezTo>
                      <a:pt x="298" y="446"/>
                      <a:pt x="296" y="447"/>
                      <a:pt x="294" y="448"/>
                    </a:cubicBezTo>
                    <a:cubicBezTo>
                      <a:pt x="291" y="449"/>
                      <a:pt x="287" y="450"/>
                      <a:pt x="286" y="450"/>
                    </a:cubicBezTo>
                    <a:cubicBezTo>
                      <a:pt x="286" y="450"/>
                      <a:pt x="286" y="450"/>
                      <a:pt x="286" y="450"/>
                    </a:cubicBezTo>
                    <a:cubicBezTo>
                      <a:pt x="286" y="450"/>
                      <a:pt x="286" y="450"/>
                      <a:pt x="286" y="450"/>
                    </a:cubicBezTo>
                    <a:cubicBezTo>
                      <a:pt x="285" y="452"/>
                      <a:pt x="283" y="454"/>
                      <a:pt x="282" y="454"/>
                    </a:cubicBezTo>
                    <a:cubicBezTo>
                      <a:pt x="282" y="454"/>
                      <a:pt x="281" y="453"/>
                      <a:pt x="280" y="453"/>
                    </a:cubicBezTo>
                    <a:cubicBezTo>
                      <a:pt x="280" y="452"/>
                      <a:pt x="280" y="452"/>
                      <a:pt x="280" y="452"/>
                    </a:cubicBezTo>
                    <a:cubicBezTo>
                      <a:pt x="279" y="452"/>
                      <a:pt x="279" y="452"/>
                      <a:pt x="279" y="452"/>
                    </a:cubicBezTo>
                    <a:cubicBezTo>
                      <a:pt x="278" y="451"/>
                      <a:pt x="277" y="451"/>
                      <a:pt x="276" y="451"/>
                    </a:cubicBezTo>
                    <a:cubicBezTo>
                      <a:pt x="276" y="451"/>
                      <a:pt x="276" y="451"/>
                      <a:pt x="276" y="451"/>
                    </a:cubicBezTo>
                    <a:cubicBezTo>
                      <a:pt x="275" y="451"/>
                      <a:pt x="274" y="453"/>
                      <a:pt x="274" y="456"/>
                    </a:cubicBezTo>
                    <a:cubicBezTo>
                      <a:pt x="274" y="457"/>
                      <a:pt x="273" y="459"/>
                      <a:pt x="272" y="459"/>
                    </a:cubicBezTo>
                    <a:cubicBezTo>
                      <a:pt x="269" y="458"/>
                      <a:pt x="269" y="458"/>
                      <a:pt x="269" y="458"/>
                    </a:cubicBezTo>
                    <a:cubicBezTo>
                      <a:pt x="265" y="454"/>
                      <a:pt x="265" y="454"/>
                      <a:pt x="265" y="454"/>
                    </a:cubicBezTo>
                    <a:cubicBezTo>
                      <a:pt x="264" y="453"/>
                      <a:pt x="263" y="452"/>
                      <a:pt x="263" y="450"/>
                    </a:cubicBezTo>
                    <a:cubicBezTo>
                      <a:pt x="263" y="449"/>
                      <a:pt x="262" y="448"/>
                      <a:pt x="261" y="447"/>
                    </a:cubicBezTo>
                    <a:cubicBezTo>
                      <a:pt x="260" y="448"/>
                      <a:pt x="260" y="448"/>
                      <a:pt x="260" y="448"/>
                    </a:cubicBezTo>
                    <a:cubicBezTo>
                      <a:pt x="260" y="448"/>
                      <a:pt x="260" y="448"/>
                      <a:pt x="260" y="448"/>
                    </a:cubicBezTo>
                    <a:cubicBezTo>
                      <a:pt x="260" y="448"/>
                      <a:pt x="260" y="448"/>
                      <a:pt x="260" y="448"/>
                    </a:cubicBezTo>
                    <a:cubicBezTo>
                      <a:pt x="260" y="449"/>
                      <a:pt x="260" y="449"/>
                      <a:pt x="260" y="449"/>
                    </a:cubicBezTo>
                    <a:cubicBezTo>
                      <a:pt x="261" y="451"/>
                      <a:pt x="261" y="453"/>
                      <a:pt x="260" y="456"/>
                    </a:cubicBezTo>
                    <a:cubicBezTo>
                      <a:pt x="257" y="461"/>
                      <a:pt x="257" y="461"/>
                      <a:pt x="257" y="461"/>
                    </a:cubicBezTo>
                    <a:cubicBezTo>
                      <a:pt x="255" y="462"/>
                      <a:pt x="253" y="465"/>
                      <a:pt x="252" y="469"/>
                    </a:cubicBezTo>
                    <a:cubicBezTo>
                      <a:pt x="248" y="479"/>
                      <a:pt x="248" y="479"/>
                      <a:pt x="248" y="479"/>
                    </a:cubicBezTo>
                    <a:cubicBezTo>
                      <a:pt x="244" y="484"/>
                      <a:pt x="244" y="484"/>
                      <a:pt x="244" y="484"/>
                    </a:cubicBezTo>
                    <a:cubicBezTo>
                      <a:pt x="240" y="486"/>
                      <a:pt x="240" y="486"/>
                      <a:pt x="240" y="486"/>
                    </a:cubicBezTo>
                    <a:cubicBezTo>
                      <a:pt x="239" y="486"/>
                      <a:pt x="238" y="487"/>
                      <a:pt x="237" y="488"/>
                    </a:cubicBezTo>
                    <a:cubicBezTo>
                      <a:pt x="236" y="489"/>
                      <a:pt x="235" y="491"/>
                      <a:pt x="234" y="494"/>
                    </a:cubicBezTo>
                    <a:cubicBezTo>
                      <a:pt x="234" y="494"/>
                      <a:pt x="233" y="495"/>
                      <a:pt x="230" y="496"/>
                    </a:cubicBezTo>
                    <a:cubicBezTo>
                      <a:pt x="229" y="496"/>
                      <a:pt x="229" y="496"/>
                      <a:pt x="229" y="496"/>
                    </a:cubicBezTo>
                    <a:cubicBezTo>
                      <a:pt x="225" y="498"/>
                      <a:pt x="225" y="498"/>
                      <a:pt x="225" y="498"/>
                    </a:cubicBezTo>
                    <a:cubicBezTo>
                      <a:pt x="225" y="498"/>
                      <a:pt x="225" y="497"/>
                      <a:pt x="225" y="495"/>
                    </a:cubicBezTo>
                    <a:cubicBezTo>
                      <a:pt x="227" y="490"/>
                      <a:pt x="227" y="490"/>
                      <a:pt x="227" y="490"/>
                    </a:cubicBezTo>
                    <a:cubicBezTo>
                      <a:pt x="228" y="487"/>
                      <a:pt x="227" y="486"/>
                      <a:pt x="227" y="485"/>
                    </a:cubicBezTo>
                    <a:cubicBezTo>
                      <a:pt x="226" y="484"/>
                      <a:pt x="226" y="484"/>
                      <a:pt x="225" y="484"/>
                    </a:cubicBezTo>
                    <a:cubicBezTo>
                      <a:pt x="225" y="484"/>
                      <a:pt x="224" y="484"/>
                      <a:pt x="223" y="485"/>
                    </a:cubicBezTo>
                    <a:cubicBezTo>
                      <a:pt x="223" y="485"/>
                      <a:pt x="223" y="485"/>
                      <a:pt x="223" y="485"/>
                    </a:cubicBezTo>
                    <a:cubicBezTo>
                      <a:pt x="223" y="485"/>
                      <a:pt x="223" y="485"/>
                      <a:pt x="223" y="485"/>
                    </a:cubicBezTo>
                    <a:cubicBezTo>
                      <a:pt x="223" y="489"/>
                      <a:pt x="223" y="489"/>
                      <a:pt x="223" y="489"/>
                    </a:cubicBezTo>
                    <a:cubicBezTo>
                      <a:pt x="223" y="493"/>
                      <a:pt x="223" y="493"/>
                      <a:pt x="223" y="493"/>
                    </a:cubicBezTo>
                    <a:cubicBezTo>
                      <a:pt x="219" y="496"/>
                      <a:pt x="219" y="496"/>
                      <a:pt x="219" y="496"/>
                    </a:cubicBezTo>
                    <a:cubicBezTo>
                      <a:pt x="213" y="498"/>
                      <a:pt x="213" y="498"/>
                      <a:pt x="213" y="498"/>
                    </a:cubicBezTo>
                    <a:cubicBezTo>
                      <a:pt x="211" y="499"/>
                      <a:pt x="210" y="499"/>
                      <a:pt x="210" y="500"/>
                    </a:cubicBezTo>
                    <a:cubicBezTo>
                      <a:pt x="210" y="501"/>
                      <a:pt x="210" y="502"/>
                      <a:pt x="210" y="503"/>
                    </a:cubicBezTo>
                    <a:cubicBezTo>
                      <a:pt x="211" y="505"/>
                      <a:pt x="211" y="505"/>
                      <a:pt x="211" y="505"/>
                    </a:cubicBezTo>
                    <a:cubicBezTo>
                      <a:pt x="211" y="506"/>
                      <a:pt x="211" y="506"/>
                      <a:pt x="211" y="506"/>
                    </a:cubicBezTo>
                    <a:cubicBezTo>
                      <a:pt x="207" y="506"/>
                      <a:pt x="207" y="506"/>
                      <a:pt x="207" y="506"/>
                    </a:cubicBezTo>
                    <a:cubicBezTo>
                      <a:pt x="205" y="505"/>
                      <a:pt x="205" y="505"/>
                      <a:pt x="205" y="505"/>
                    </a:cubicBezTo>
                    <a:cubicBezTo>
                      <a:pt x="205" y="505"/>
                      <a:pt x="204" y="505"/>
                      <a:pt x="204" y="505"/>
                    </a:cubicBezTo>
                    <a:cubicBezTo>
                      <a:pt x="204" y="505"/>
                      <a:pt x="203" y="505"/>
                      <a:pt x="203" y="505"/>
                    </a:cubicBezTo>
                    <a:cubicBezTo>
                      <a:pt x="202" y="506"/>
                      <a:pt x="202" y="508"/>
                      <a:pt x="203" y="509"/>
                    </a:cubicBezTo>
                    <a:cubicBezTo>
                      <a:pt x="206" y="513"/>
                      <a:pt x="206" y="513"/>
                      <a:pt x="206" y="513"/>
                    </a:cubicBezTo>
                    <a:cubicBezTo>
                      <a:pt x="207" y="514"/>
                      <a:pt x="207" y="515"/>
                      <a:pt x="207" y="515"/>
                    </a:cubicBezTo>
                    <a:cubicBezTo>
                      <a:pt x="207" y="516"/>
                      <a:pt x="205" y="517"/>
                      <a:pt x="202" y="517"/>
                    </a:cubicBezTo>
                    <a:cubicBezTo>
                      <a:pt x="202" y="517"/>
                      <a:pt x="202" y="517"/>
                      <a:pt x="201" y="518"/>
                    </a:cubicBezTo>
                    <a:cubicBezTo>
                      <a:pt x="201" y="518"/>
                      <a:pt x="201" y="519"/>
                      <a:pt x="202" y="520"/>
                    </a:cubicBezTo>
                    <a:cubicBezTo>
                      <a:pt x="203" y="522"/>
                      <a:pt x="203" y="522"/>
                      <a:pt x="203" y="522"/>
                    </a:cubicBezTo>
                    <a:cubicBezTo>
                      <a:pt x="205" y="523"/>
                      <a:pt x="206" y="524"/>
                      <a:pt x="205" y="525"/>
                    </a:cubicBezTo>
                    <a:cubicBezTo>
                      <a:pt x="205" y="526"/>
                      <a:pt x="205" y="526"/>
                      <a:pt x="205" y="527"/>
                    </a:cubicBezTo>
                    <a:cubicBezTo>
                      <a:pt x="202" y="528"/>
                      <a:pt x="202" y="528"/>
                      <a:pt x="202" y="528"/>
                    </a:cubicBezTo>
                    <a:cubicBezTo>
                      <a:pt x="201" y="530"/>
                      <a:pt x="201" y="530"/>
                      <a:pt x="201" y="530"/>
                    </a:cubicBezTo>
                    <a:cubicBezTo>
                      <a:pt x="199" y="536"/>
                      <a:pt x="199" y="536"/>
                      <a:pt x="199" y="536"/>
                    </a:cubicBezTo>
                    <a:cubicBezTo>
                      <a:pt x="196" y="540"/>
                      <a:pt x="196" y="540"/>
                      <a:pt x="196" y="540"/>
                    </a:cubicBezTo>
                    <a:cubicBezTo>
                      <a:pt x="195" y="540"/>
                      <a:pt x="195" y="540"/>
                      <a:pt x="195" y="540"/>
                    </a:cubicBezTo>
                    <a:cubicBezTo>
                      <a:pt x="193" y="539"/>
                      <a:pt x="193" y="539"/>
                      <a:pt x="193" y="539"/>
                    </a:cubicBezTo>
                    <a:cubicBezTo>
                      <a:pt x="193" y="539"/>
                      <a:pt x="193" y="539"/>
                      <a:pt x="193" y="539"/>
                    </a:cubicBezTo>
                    <a:cubicBezTo>
                      <a:pt x="193" y="539"/>
                      <a:pt x="193" y="539"/>
                      <a:pt x="193" y="539"/>
                    </a:cubicBezTo>
                    <a:cubicBezTo>
                      <a:pt x="191" y="539"/>
                      <a:pt x="191" y="539"/>
                      <a:pt x="191" y="539"/>
                    </a:cubicBezTo>
                    <a:cubicBezTo>
                      <a:pt x="190" y="539"/>
                      <a:pt x="190" y="539"/>
                      <a:pt x="190" y="539"/>
                    </a:cubicBezTo>
                    <a:cubicBezTo>
                      <a:pt x="190" y="540"/>
                      <a:pt x="190" y="540"/>
                      <a:pt x="190" y="540"/>
                    </a:cubicBezTo>
                    <a:cubicBezTo>
                      <a:pt x="191" y="542"/>
                      <a:pt x="191" y="542"/>
                      <a:pt x="191" y="542"/>
                    </a:cubicBezTo>
                    <a:cubicBezTo>
                      <a:pt x="194" y="547"/>
                      <a:pt x="194" y="547"/>
                      <a:pt x="194" y="547"/>
                    </a:cubicBezTo>
                    <a:cubicBezTo>
                      <a:pt x="195" y="550"/>
                      <a:pt x="195" y="552"/>
                      <a:pt x="195" y="553"/>
                    </a:cubicBezTo>
                    <a:cubicBezTo>
                      <a:pt x="191" y="558"/>
                      <a:pt x="191" y="558"/>
                      <a:pt x="191" y="558"/>
                    </a:cubicBezTo>
                    <a:cubicBezTo>
                      <a:pt x="190" y="559"/>
                      <a:pt x="190" y="561"/>
                      <a:pt x="190" y="563"/>
                    </a:cubicBezTo>
                    <a:cubicBezTo>
                      <a:pt x="192" y="566"/>
                      <a:pt x="192" y="569"/>
                      <a:pt x="191" y="570"/>
                    </a:cubicBezTo>
                    <a:cubicBezTo>
                      <a:pt x="189" y="570"/>
                      <a:pt x="189" y="570"/>
                      <a:pt x="189" y="570"/>
                    </a:cubicBezTo>
                    <a:cubicBezTo>
                      <a:pt x="188" y="571"/>
                      <a:pt x="188" y="572"/>
                      <a:pt x="189" y="573"/>
                    </a:cubicBezTo>
                    <a:cubicBezTo>
                      <a:pt x="190" y="576"/>
                      <a:pt x="190" y="577"/>
                      <a:pt x="190" y="577"/>
                    </a:cubicBezTo>
                    <a:cubicBezTo>
                      <a:pt x="189" y="577"/>
                      <a:pt x="189" y="577"/>
                      <a:pt x="189" y="577"/>
                    </a:cubicBezTo>
                    <a:cubicBezTo>
                      <a:pt x="186" y="576"/>
                      <a:pt x="186" y="576"/>
                      <a:pt x="186" y="576"/>
                    </a:cubicBezTo>
                    <a:cubicBezTo>
                      <a:pt x="185" y="576"/>
                      <a:pt x="185" y="576"/>
                      <a:pt x="184" y="576"/>
                    </a:cubicBezTo>
                    <a:cubicBezTo>
                      <a:pt x="183" y="576"/>
                      <a:pt x="183" y="576"/>
                      <a:pt x="182" y="577"/>
                    </a:cubicBezTo>
                    <a:cubicBezTo>
                      <a:pt x="182" y="578"/>
                      <a:pt x="181" y="579"/>
                      <a:pt x="181" y="5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3" name="Freeform 2409"/>
              <p:cNvSpPr>
                <a:spLocks/>
              </p:cNvSpPr>
              <p:nvPr/>
            </p:nvSpPr>
            <p:spPr bwMode="auto">
              <a:xfrm>
                <a:off x="3355" y="1934"/>
                <a:ext cx="15" cy="19"/>
              </a:xfrm>
              <a:custGeom>
                <a:avLst/>
                <a:gdLst>
                  <a:gd name="T0" fmla="*/ 11 w 11"/>
                  <a:gd name="T1" fmla="*/ 14 h 14"/>
                  <a:gd name="T2" fmla="*/ 10 w 11"/>
                  <a:gd name="T3" fmla="*/ 13 h 14"/>
                  <a:gd name="T4" fmla="*/ 7 w 11"/>
                  <a:gd name="T5" fmla="*/ 11 h 14"/>
                  <a:gd name="T6" fmla="*/ 1 w 11"/>
                  <a:gd name="T7" fmla="*/ 5 h 14"/>
                  <a:gd name="T8" fmla="*/ 0 w 11"/>
                  <a:gd name="T9" fmla="*/ 1 h 14"/>
                  <a:gd name="T10" fmla="*/ 0 w 11"/>
                  <a:gd name="T11" fmla="*/ 0 h 14"/>
                  <a:gd name="T12" fmla="*/ 0 w 11"/>
                  <a:gd name="T13" fmla="*/ 0 h 14"/>
                  <a:gd name="T14" fmla="*/ 6 w 11"/>
                  <a:gd name="T15" fmla="*/ 4 h 14"/>
                  <a:gd name="T16" fmla="*/ 11 w 11"/>
                  <a:gd name="T17" fmla="*/ 12 h 14"/>
                  <a:gd name="T18" fmla="*/ 11 w 11"/>
                  <a:gd name="T19" fmla="*/ 13 h 14"/>
                  <a:gd name="T20" fmla="*/ 11 w 11"/>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4">
                    <a:moveTo>
                      <a:pt x="11" y="14"/>
                    </a:moveTo>
                    <a:cubicBezTo>
                      <a:pt x="11" y="14"/>
                      <a:pt x="10" y="14"/>
                      <a:pt x="10" y="13"/>
                    </a:cubicBezTo>
                    <a:cubicBezTo>
                      <a:pt x="7" y="11"/>
                      <a:pt x="7" y="11"/>
                      <a:pt x="7" y="11"/>
                    </a:cubicBezTo>
                    <a:cubicBezTo>
                      <a:pt x="1" y="5"/>
                      <a:pt x="1" y="5"/>
                      <a:pt x="1" y="5"/>
                    </a:cubicBezTo>
                    <a:cubicBezTo>
                      <a:pt x="0" y="1"/>
                      <a:pt x="0" y="1"/>
                      <a:pt x="0" y="1"/>
                    </a:cubicBezTo>
                    <a:cubicBezTo>
                      <a:pt x="0" y="1"/>
                      <a:pt x="0" y="0"/>
                      <a:pt x="0" y="0"/>
                    </a:cubicBezTo>
                    <a:cubicBezTo>
                      <a:pt x="0" y="0"/>
                      <a:pt x="0" y="0"/>
                      <a:pt x="0" y="0"/>
                    </a:cubicBezTo>
                    <a:cubicBezTo>
                      <a:pt x="1" y="0"/>
                      <a:pt x="2" y="1"/>
                      <a:pt x="6" y="4"/>
                    </a:cubicBezTo>
                    <a:cubicBezTo>
                      <a:pt x="9" y="7"/>
                      <a:pt x="11" y="9"/>
                      <a:pt x="11" y="12"/>
                    </a:cubicBezTo>
                    <a:cubicBezTo>
                      <a:pt x="11" y="13"/>
                      <a:pt x="11" y="13"/>
                      <a:pt x="11" y="13"/>
                    </a:cubicBezTo>
                    <a:cubicBezTo>
                      <a:pt x="11" y="14"/>
                      <a:pt x="11" y="14"/>
                      <a:pt x="11"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4" name="Freeform 2410"/>
              <p:cNvSpPr>
                <a:spLocks/>
              </p:cNvSpPr>
              <p:nvPr/>
            </p:nvSpPr>
            <p:spPr bwMode="auto">
              <a:xfrm>
                <a:off x="3080" y="2004"/>
                <a:ext cx="24" cy="22"/>
              </a:xfrm>
              <a:custGeom>
                <a:avLst/>
                <a:gdLst>
                  <a:gd name="T0" fmla="*/ 9 w 17"/>
                  <a:gd name="T1" fmla="*/ 16 h 16"/>
                  <a:gd name="T2" fmla="*/ 6 w 17"/>
                  <a:gd name="T3" fmla="*/ 16 h 16"/>
                  <a:gd name="T4" fmla="*/ 3 w 17"/>
                  <a:gd name="T5" fmla="*/ 12 h 16"/>
                  <a:gd name="T6" fmla="*/ 1 w 17"/>
                  <a:gd name="T7" fmla="*/ 5 h 16"/>
                  <a:gd name="T8" fmla="*/ 2 w 17"/>
                  <a:gd name="T9" fmla="*/ 0 h 16"/>
                  <a:gd name="T10" fmla="*/ 3 w 17"/>
                  <a:gd name="T11" fmla="*/ 0 h 16"/>
                  <a:gd name="T12" fmla="*/ 7 w 17"/>
                  <a:gd name="T13" fmla="*/ 1 h 16"/>
                  <a:gd name="T14" fmla="*/ 13 w 17"/>
                  <a:gd name="T15" fmla="*/ 5 h 16"/>
                  <a:gd name="T16" fmla="*/ 17 w 17"/>
                  <a:gd name="T17" fmla="*/ 11 h 16"/>
                  <a:gd name="T18" fmla="*/ 14 w 17"/>
                  <a:gd name="T19" fmla="*/ 14 h 16"/>
                  <a:gd name="T20" fmla="*/ 14 w 17"/>
                  <a:gd name="T21" fmla="*/ 14 h 16"/>
                  <a:gd name="T22" fmla="*/ 11 w 17"/>
                  <a:gd name="T23" fmla="*/ 15 h 16"/>
                  <a:gd name="T24" fmla="*/ 9 w 17"/>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6">
                    <a:moveTo>
                      <a:pt x="9" y="16"/>
                    </a:moveTo>
                    <a:cubicBezTo>
                      <a:pt x="6" y="16"/>
                      <a:pt x="6" y="16"/>
                      <a:pt x="6" y="16"/>
                    </a:cubicBezTo>
                    <a:cubicBezTo>
                      <a:pt x="3" y="12"/>
                      <a:pt x="3" y="12"/>
                      <a:pt x="3" y="12"/>
                    </a:cubicBezTo>
                    <a:cubicBezTo>
                      <a:pt x="2" y="11"/>
                      <a:pt x="1" y="9"/>
                      <a:pt x="1" y="5"/>
                    </a:cubicBezTo>
                    <a:cubicBezTo>
                      <a:pt x="0" y="2"/>
                      <a:pt x="1" y="1"/>
                      <a:pt x="2" y="0"/>
                    </a:cubicBezTo>
                    <a:cubicBezTo>
                      <a:pt x="2" y="0"/>
                      <a:pt x="2" y="0"/>
                      <a:pt x="3" y="0"/>
                    </a:cubicBezTo>
                    <a:cubicBezTo>
                      <a:pt x="4" y="0"/>
                      <a:pt x="5" y="0"/>
                      <a:pt x="7" y="1"/>
                    </a:cubicBezTo>
                    <a:cubicBezTo>
                      <a:pt x="9" y="2"/>
                      <a:pt x="11" y="4"/>
                      <a:pt x="13" y="5"/>
                    </a:cubicBezTo>
                    <a:cubicBezTo>
                      <a:pt x="16" y="8"/>
                      <a:pt x="17" y="9"/>
                      <a:pt x="17" y="11"/>
                    </a:cubicBezTo>
                    <a:cubicBezTo>
                      <a:pt x="17" y="12"/>
                      <a:pt x="15" y="13"/>
                      <a:pt x="14" y="14"/>
                    </a:cubicBezTo>
                    <a:cubicBezTo>
                      <a:pt x="14" y="14"/>
                      <a:pt x="14" y="14"/>
                      <a:pt x="14" y="14"/>
                    </a:cubicBezTo>
                    <a:cubicBezTo>
                      <a:pt x="13" y="14"/>
                      <a:pt x="12" y="14"/>
                      <a:pt x="11" y="15"/>
                    </a:cubicBezTo>
                    <a:cubicBezTo>
                      <a:pt x="9" y="16"/>
                      <a:pt x="9" y="16"/>
                      <a:pt x="9"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5" name="Freeform 2411"/>
              <p:cNvSpPr>
                <a:spLocks/>
              </p:cNvSpPr>
              <p:nvPr/>
            </p:nvSpPr>
            <p:spPr bwMode="auto">
              <a:xfrm>
                <a:off x="2637" y="3216"/>
                <a:ext cx="69" cy="33"/>
              </a:xfrm>
              <a:custGeom>
                <a:avLst/>
                <a:gdLst>
                  <a:gd name="T0" fmla="*/ 18 w 50"/>
                  <a:gd name="T1" fmla="*/ 24 h 24"/>
                  <a:gd name="T2" fmla="*/ 16 w 50"/>
                  <a:gd name="T3" fmla="*/ 24 h 24"/>
                  <a:gd name="T4" fmla="*/ 16 w 50"/>
                  <a:gd name="T5" fmla="*/ 22 h 24"/>
                  <a:gd name="T6" fmla="*/ 13 w 50"/>
                  <a:gd name="T7" fmla="*/ 17 h 24"/>
                  <a:gd name="T8" fmla="*/ 13 w 50"/>
                  <a:gd name="T9" fmla="*/ 17 h 24"/>
                  <a:gd name="T10" fmla="*/ 13 w 50"/>
                  <a:gd name="T11" fmla="*/ 17 h 24"/>
                  <a:gd name="T12" fmla="*/ 9 w 50"/>
                  <a:gd name="T13" fmla="*/ 17 h 24"/>
                  <a:gd name="T14" fmla="*/ 6 w 50"/>
                  <a:gd name="T15" fmla="*/ 17 h 24"/>
                  <a:gd name="T16" fmla="*/ 0 w 50"/>
                  <a:gd name="T17" fmla="*/ 12 h 24"/>
                  <a:gd name="T18" fmla="*/ 0 w 50"/>
                  <a:gd name="T19" fmla="*/ 10 h 24"/>
                  <a:gd name="T20" fmla="*/ 4 w 50"/>
                  <a:gd name="T21" fmla="*/ 4 h 24"/>
                  <a:gd name="T22" fmla="*/ 8 w 50"/>
                  <a:gd name="T23" fmla="*/ 1 h 24"/>
                  <a:gd name="T24" fmla="*/ 10 w 50"/>
                  <a:gd name="T25" fmla="*/ 1 h 24"/>
                  <a:gd name="T26" fmla="*/ 21 w 50"/>
                  <a:gd name="T27" fmla="*/ 1 h 24"/>
                  <a:gd name="T28" fmla="*/ 33 w 50"/>
                  <a:gd name="T29" fmla="*/ 0 h 24"/>
                  <a:gd name="T30" fmla="*/ 44 w 50"/>
                  <a:gd name="T31" fmla="*/ 3 h 24"/>
                  <a:gd name="T32" fmla="*/ 50 w 50"/>
                  <a:gd name="T33" fmla="*/ 8 h 24"/>
                  <a:gd name="T34" fmla="*/ 48 w 50"/>
                  <a:gd name="T35" fmla="*/ 9 h 24"/>
                  <a:gd name="T36" fmla="*/ 43 w 50"/>
                  <a:gd name="T37" fmla="*/ 10 h 24"/>
                  <a:gd name="T38" fmla="*/ 40 w 50"/>
                  <a:gd name="T39" fmla="*/ 9 h 24"/>
                  <a:gd name="T40" fmla="*/ 36 w 50"/>
                  <a:gd name="T41" fmla="*/ 11 h 24"/>
                  <a:gd name="T42" fmla="*/ 30 w 50"/>
                  <a:gd name="T43" fmla="*/ 16 h 24"/>
                  <a:gd name="T44" fmla="*/ 27 w 50"/>
                  <a:gd name="T45" fmla="*/ 18 h 24"/>
                  <a:gd name="T46" fmla="*/ 24 w 50"/>
                  <a:gd name="T47" fmla="*/ 17 h 24"/>
                  <a:gd name="T48" fmla="*/ 24 w 50"/>
                  <a:gd name="T49" fmla="*/ 17 h 24"/>
                  <a:gd name="T50" fmla="*/ 24 w 50"/>
                  <a:gd name="T51" fmla="*/ 17 h 24"/>
                  <a:gd name="T52" fmla="*/ 21 w 50"/>
                  <a:gd name="T53" fmla="*/ 20 h 24"/>
                  <a:gd name="T54" fmla="*/ 19 w 50"/>
                  <a:gd name="T55" fmla="*/ 24 h 24"/>
                  <a:gd name="T56" fmla="*/ 18 w 50"/>
                  <a:gd name="T5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24">
                    <a:moveTo>
                      <a:pt x="18" y="24"/>
                    </a:moveTo>
                    <a:cubicBezTo>
                      <a:pt x="18" y="24"/>
                      <a:pt x="17" y="24"/>
                      <a:pt x="16" y="24"/>
                    </a:cubicBezTo>
                    <a:cubicBezTo>
                      <a:pt x="16" y="22"/>
                      <a:pt x="16" y="22"/>
                      <a:pt x="16" y="22"/>
                    </a:cubicBezTo>
                    <a:cubicBezTo>
                      <a:pt x="13" y="17"/>
                      <a:pt x="13" y="17"/>
                      <a:pt x="13" y="17"/>
                    </a:cubicBezTo>
                    <a:cubicBezTo>
                      <a:pt x="13" y="17"/>
                      <a:pt x="13" y="17"/>
                      <a:pt x="13" y="17"/>
                    </a:cubicBezTo>
                    <a:cubicBezTo>
                      <a:pt x="13" y="17"/>
                      <a:pt x="13" y="17"/>
                      <a:pt x="13" y="17"/>
                    </a:cubicBezTo>
                    <a:cubicBezTo>
                      <a:pt x="9" y="17"/>
                      <a:pt x="9" y="17"/>
                      <a:pt x="9" y="17"/>
                    </a:cubicBezTo>
                    <a:cubicBezTo>
                      <a:pt x="6" y="17"/>
                      <a:pt x="6" y="17"/>
                      <a:pt x="6" y="17"/>
                    </a:cubicBezTo>
                    <a:cubicBezTo>
                      <a:pt x="0" y="12"/>
                      <a:pt x="0" y="12"/>
                      <a:pt x="0" y="12"/>
                    </a:cubicBezTo>
                    <a:cubicBezTo>
                      <a:pt x="0" y="11"/>
                      <a:pt x="0" y="11"/>
                      <a:pt x="0" y="10"/>
                    </a:cubicBezTo>
                    <a:cubicBezTo>
                      <a:pt x="4" y="4"/>
                      <a:pt x="4" y="4"/>
                      <a:pt x="4" y="4"/>
                    </a:cubicBezTo>
                    <a:cubicBezTo>
                      <a:pt x="8" y="1"/>
                      <a:pt x="8" y="1"/>
                      <a:pt x="8" y="1"/>
                    </a:cubicBezTo>
                    <a:cubicBezTo>
                      <a:pt x="10" y="1"/>
                      <a:pt x="10" y="1"/>
                      <a:pt x="10" y="1"/>
                    </a:cubicBezTo>
                    <a:cubicBezTo>
                      <a:pt x="21" y="1"/>
                      <a:pt x="21" y="1"/>
                      <a:pt x="21" y="1"/>
                    </a:cubicBezTo>
                    <a:cubicBezTo>
                      <a:pt x="33" y="0"/>
                      <a:pt x="33" y="0"/>
                      <a:pt x="33" y="0"/>
                    </a:cubicBezTo>
                    <a:cubicBezTo>
                      <a:pt x="44" y="3"/>
                      <a:pt x="44" y="3"/>
                      <a:pt x="44" y="3"/>
                    </a:cubicBezTo>
                    <a:cubicBezTo>
                      <a:pt x="50" y="8"/>
                      <a:pt x="50" y="8"/>
                      <a:pt x="50" y="8"/>
                    </a:cubicBezTo>
                    <a:cubicBezTo>
                      <a:pt x="48" y="9"/>
                      <a:pt x="48" y="9"/>
                      <a:pt x="48" y="9"/>
                    </a:cubicBezTo>
                    <a:cubicBezTo>
                      <a:pt x="43" y="10"/>
                      <a:pt x="43" y="10"/>
                      <a:pt x="43" y="10"/>
                    </a:cubicBezTo>
                    <a:cubicBezTo>
                      <a:pt x="42" y="10"/>
                      <a:pt x="41" y="9"/>
                      <a:pt x="40" y="9"/>
                    </a:cubicBezTo>
                    <a:cubicBezTo>
                      <a:pt x="38" y="9"/>
                      <a:pt x="37" y="10"/>
                      <a:pt x="36" y="11"/>
                    </a:cubicBezTo>
                    <a:cubicBezTo>
                      <a:pt x="30" y="16"/>
                      <a:pt x="30" y="16"/>
                      <a:pt x="30" y="16"/>
                    </a:cubicBezTo>
                    <a:cubicBezTo>
                      <a:pt x="29" y="17"/>
                      <a:pt x="28" y="18"/>
                      <a:pt x="27" y="18"/>
                    </a:cubicBezTo>
                    <a:cubicBezTo>
                      <a:pt x="26" y="18"/>
                      <a:pt x="25" y="18"/>
                      <a:pt x="24" y="17"/>
                    </a:cubicBezTo>
                    <a:cubicBezTo>
                      <a:pt x="24" y="17"/>
                      <a:pt x="24" y="17"/>
                      <a:pt x="24" y="17"/>
                    </a:cubicBezTo>
                    <a:cubicBezTo>
                      <a:pt x="24" y="17"/>
                      <a:pt x="24" y="17"/>
                      <a:pt x="24" y="17"/>
                    </a:cubicBezTo>
                    <a:cubicBezTo>
                      <a:pt x="22" y="17"/>
                      <a:pt x="22" y="19"/>
                      <a:pt x="21" y="20"/>
                    </a:cubicBezTo>
                    <a:cubicBezTo>
                      <a:pt x="21" y="23"/>
                      <a:pt x="20" y="24"/>
                      <a:pt x="19" y="24"/>
                    </a:cubicBezTo>
                    <a:cubicBezTo>
                      <a:pt x="19" y="24"/>
                      <a:pt x="19" y="24"/>
                      <a:pt x="18"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6" name="Freeform 2412"/>
              <p:cNvSpPr>
                <a:spLocks/>
              </p:cNvSpPr>
              <p:nvPr/>
            </p:nvSpPr>
            <p:spPr bwMode="auto">
              <a:xfrm>
                <a:off x="2637" y="3216"/>
                <a:ext cx="69" cy="33"/>
              </a:xfrm>
              <a:custGeom>
                <a:avLst/>
                <a:gdLst>
                  <a:gd name="T0" fmla="*/ 18 w 50"/>
                  <a:gd name="T1" fmla="*/ 24 h 24"/>
                  <a:gd name="T2" fmla="*/ 16 w 50"/>
                  <a:gd name="T3" fmla="*/ 24 h 24"/>
                  <a:gd name="T4" fmla="*/ 16 w 50"/>
                  <a:gd name="T5" fmla="*/ 22 h 24"/>
                  <a:gd name="T6" fmla="*/ 13 w 50"/>
                  <a:gd name="T7" fmla="*/ 17 h 24"/>
                  <a:gd name="T8" fmla="*/ 13 w 50"/>
                  <a:gd name="T9" fmla="*/ 17 h 24"/>
                  <a:gd name="T10" fmla="*/ 13 w 50"/>
                  <a:gd name="T11" fmla="*/ 17 h 24"/>
                  <a:gd name="T12" fmla="*/ 9 w 50"/>
                  <a:gd name="T13" fmla="*/ 17 h 24"/>
                  <a:gd name="T14" fmla="*/ 6 w 50"/>
                  <a:gd name="T15" fmla="*/ 17 h 24"/>
                  <a:gd name="T16" fmla="*/ 0 w 50"/>
                  <a:gd name="T17" fmla="*/ 12 h 24"/>
                  <a:gd name="T18" fmla="*/ 0 w 50"/>
                  <a:gd name="T19" fmla="*/ 10 h 24"/>
                  <a:gd name="T20" fmla="*/ 4 w 50"/>
                  <a:gd name="T21" fmla="*/ 4 h 24"/>
                  <a:gd name="T22" fmla="*/ 8 w 50"/>
                  <a:gd name="T23" fmla="*/ 1 h 24"/>
                  <a:gd name="T24" fmla="*/ 10 w 50"/>
                  <a:gd name="T25" fmla="*/ 1 h 24"/>
                  <a:gd name="T26" fmla="*/ 21 w 50"/>
                  <a:gd name="T27" fmla="*/ 1 h 24"/>
                  <a:gd name="T28" fmla="*/ 33 w 50"/>
                  <a:gd name="T29" fmla="*/ 0 h 24"/>
                  <a:gd name="T30" fmla="*/ 44 w 50"/>
                  <a:gd name="T31" fmla="*/ 3 h 24"/>
                  <a:gd name="T32" fmla="*/ 50 w 50"/>
                  <a:gd name="T33" fmla="*/ 8 h 24"/>
                  <a:gd name="T34" fmla="*/ 48 w 50"/>
                  <a:gd name="T35" fmla="*/ 9 h 24"/>
                  <a:gd name="T36" fmla="*/ 43 w 50"/>
                  <a:gd name="T37" fmla="*/ 10 h 24"/>
                  <a:gd name="T38" fmla="*/ 40 w 50"/>
                  <a:gd name="T39" fmla="*/ 9 h 24"/>
                  <a:gd name="T40" fmla="*/ 36 w 50"/>
                  <a:gd name="T41" fmla="*/ 11 h 24"/>
                  <a:gd name="T42" fmla="*/ 30 w 50"/>
                  <a:gd name="T43" fmla="*/ 16 h 24"/>
                  <a:gd name="T44" fmla="*/ 27 w 50"/>
                  <a:gd name="T45" fmla="*/ 18 h 24"/>
                  <a:gd name="T46" fmla="*/ 24 w 50"/>
                  <a:gd name="T47" fmla="*/ 17 h 24"/>
                  <a:gd name="T48" fmla="*/ 24 w 50"/>
                  <a:gd name="T49" fmla="*/ 17 h 24"/>
                  <a:gd name="T50" fmla="*/ 24 w 50"/>
                  <a:gd name="T51" fmla="*/ 17 h 24"/>
                  <a:gd name="T52" fmla="*/ 21 w 50"/>
                  <a:gd name="T53" fmla="*/ 20 h 24"/>
                  <a:gd name="T54" fmla="*/ 19 w 50"/>
                  <a:gd name="T55" fmla="*/ 24 h 24"/>
                  <a:gd name="T56" fmla="*/ 18 w 50"/>
                  <a:gd name="T5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24">
                    <a:moveTo>
                      <a:pt x="18" y="24"/>
                    </a:moveTo>
                    <a:cubicBezTo>
                      <a:pt x="18" y="24"/>
                      <a:pt x="17" y="24"/>
                      <a:pt x="16" y="24"/>
                    </a:cubicBezTo>
                    <a:cubicBezTo>
                      <a:pt x="16" y="22"/>
                      <a:pt x="16" y="22"/>
                      <a:pt x="16" y="22"/>
                    </a:cubicBezTo>
                    <a:cubicBezTo>
                      <a:pt x="13" y="17"/>
                      <a:pt x="13" y="17"/>
                      <a:pt x="13" y="17"/>
                    </a:cubicBezTo>
                    <a:cubicBezTo>
                      <a:pt x="13" y="17"/>
                      <a:pt x="13" y="17"/>
                      <a:pt x="13" y="17"/>
                    </a:cubicBezTo>
                    <a:cubicBezTo>
                      <a:pt x="13" y="17"/>
                      <a:pt x="13" y="17"/>
                      <a:pt x="13" y="17"/>
                    </a:cubicBezTo>
                    <a:cubicBezTo>
                      <a:pt x="9" y="17"/>
                      <a:pt x="9" y="17"/>
                      <a:pt x="9" y="17"/>
                    </a:cubicBezTo>
                    <a:cubicBezTo>
                      <a:pt x="6" y="17"/>
                      <a:pt x="6" y="17"/>
                      <a:pt x="6" y="17"/>
                    </a:cubicBezTo>
                    <a:cubicBezTo>
                      <a:pt x="0" y="12"/>
                      <a:pt x="0" y="12"/>
                      <a:pt x="0" y="12"/>
                    </a:cubicBezTo>
                    <a:cubicBezTo>
                      <a:pt x="0" y="11"/>
                      <a:pt x="0" y="11"/>
                      <a:pt x="0" y="10"/>
                    </a:cubicBezTo>
                    <a:cubicBezTo>
                      <a:pt x="4" y="4"/>
                      <a:pt x="4" y="4"/>
                      <a:pt x="4" y="4"/>
                    </a:cubicBezTo>
                    <a:cubicBezTo>
                      <a:pt x="8" y="1"/>
                      <a:pt x="8" y="1"/>
                      <a:pt x="8" y="1"/>
                    </a:cubicBezTo>
                    <a:cubicBezTo>
                      <a:pt x="10" y="1"/>
                      <a:pt x="10" y="1"/>
                      <a:pt x="10" y="1"/>
                    </a:cubicBezTo>
                    <a:cubicBezTo>
                      <a:pt x="21" y="1"/>
                      <a:pt x="21" y="1"/>
                      <a:pt x="21" y="1"/>
                    </a:cubicBezTo>
                    <a:cubicBezTo>
                      <a:pt x="33" y="0"/>
                      <a:pt x="33" y="0"/>
                      <a:pt x="33" y="0"/>
                    </a:cubicBezTo>
                    <a:cubicBezTo>
                      <a:pt x="44" y="3"/>
                      <a:pt x="44" y="3"/>
                      <a:pt x="44" y="3"/>
                    </a:cubicBezTo>
                    <a:cubicBezTo>
                      <a:pt x="50" y="8"/>
                      <a:pt x="50" y="8"/>
                      <a:pt x="50" y="8"/>
                    </a:cubicBezTo>
                    <a:cubicBezTo>
                      <a:pt x="48" y="9"/>
                      <a:pt x="48" y="9"/>
                      <a:pt x="48" y="9"/>
                    </a:cubicBezTo>
                    <a:cubicBezTo>
                      <a:pt x="43" y="10"/>
                      <a:pt x="43" y="10"/>
                      <a:pt x="43" y="10"/>
                    </a:cubicBezTo>
                    <a:cubicBezTo>
                      <a:pt x="42" y="10"/>
                      <a:pt x="41" y="9"/>
                      <a:pt x="40" y="9"/>
                    </a:cubicBezTo>
                    <a:cubicBezTo>
                      <a:pt x="38" y="9"/>
                      <a:pt x="37" y="10"/>
                      <a:pt x="36" y="11"/>
                    </a:cubicBezTo>
                    <a:cubicBezTo>
                      <a:pt x="30" y="16"/>
                      <a:pt x="30" y="16"/>
                      <a:pt x="30" y="16"/>
                    </a:cubicBezTo>
                    <a:cubicBezTo>
                      <a:pt x="29" y="17"/>
                      <a:pt x="28" y="18"/>
                      <a:pt x="27" y="18"/>
                    </a:cubicBezTo>
                    <a:cubicBezTo>
                      <a:pt x="26" y="18"/>
                      <a:pt x="25" y="18"/>
                      <a:pt x="24" y="17"/>
                    </a:cubicBezTo>
                    <a:cubicBezTo>
                      <a:pt x="24" y="17"/>
                      <a:pt x="24" y="17"/>
                      <a:pt x="24" y="17"/>
                    </a:cubicBezTo>
                    <a:cubicBezTo>
                      <a:pt x="24" y="17"/>
                      <a:pt x="24" y="17"/>
                      <a:pt x="24" y="17"/>
                    </a:cubicBezTo>
                    <a:cubicBezTo>
                      <a:pt x="22" y="17"/>
                      <a:pt x="22" y="19"/>
                      <a:pt x="21" y="20"/>
                    </a:cubicBezTo>
                    <a:cubicBezTo>
                      <a:pt x="21" y="23"/>
                      <a:pt x="20" y="24"/>
                      <a:pt x="19" y="24"/>
                    </a:cubicBezTo>
                    <a:cubicBezTo>
                      <a:pt x="19" y="24"/>
                      <a:pt x="19" y="24"/>
                      <a:pt x="18"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7" name="Freeform 2413"/>
              <p:cNvSpPr>
                <a:spLocks/>
              </p:cNvSpPr>
              <p:nvPr/>
            </p:nvSpPr>
            <p:spPr bwMode="auto">
              <a:xfrm>
                <a:off x="3060" y="3341"/>
                <a:ext cx="31" cy="43"/>
              </a:xfrm>
              <a:custGeom>
                <a:avLst/>
                <a:gdLst>
                  <a:gd name="T0" fmla="*/ 10 w 23"/>
                  <a:gd name="T1" fmla="*/ 31 h 31"/>
                  <a:gd name="T2" fmla="*/ 4 w 23"/>
                  <a:gd name="T3" fmla="*/ 31 h 31"/>
                  <a:gd name="T4" fmla="*/ 1 w 23"/>
                  <a:gd name="T5" fmla="*/ 31 h 31"/>
                  <a:gd name="T6" fmla="*/ 0 w 23"/>
                  <a:gd name="T7" fmla="*/ 31 h 31"/>
                  <a:gd name="T8" fmla="*/ 2 w 23"/>
                  <a:gd name="T9" fmla="*/ 26 h 31"/>
                  <a:gd name="T10" fmla="*/ 2 w 23"/>
                  <a:gd name="T11" fmla="*/ 15 h 31"/>
                  <a:gd name="T12" fmla="*/ 1 w 23"/>
                  <a:gd name="T13" fmla="*/ 6 h 31"/>
                  <a:gd name="T14" fmla="*/ 6 w 23"/>
                  <a:gd name="T15" fmla="*/ 0 h 31"/>
                  <a:gd name="T16" fmla="*/ 7 w 23"/>
                  <a:gd name="T17" fmla="*/ 0 h 31"/>
                  <a:gd name="T18" fmla="*/ 14 w 23"/>
                  <a:gd name="T19" fmla="*/ 6 h 31"/>
                  <a:gd name="T20" fmla="*/ 21 w 23"/>
                  <a:gd name="T21" fmla="*/ 11 h 31"/>
                  <a:gd name="T22" fmla="*/ 23 w 23"/>
                  <a:gd name="T23" fmla="*/ 12 h 31"/>
                  <a:gd name="T24" fmla="*/ 20 w 23"/>
                  <a:gd name="T25" fmla="*/ 18 h 31"/>
                  <a:gd name="T26" fmla="*/ 17 w 23"/>
                  <a:gd name="T27" fmla="*/ 27 h 31"/>
                  <a:gd name="T28" fmla="*/ 10 w 2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10" y="31"/>
                    </a:moveTo>
                    <a:cubicBezTo>
                      <a:pt x="4" y="31"/>
                      <a:pt x="4" y="31"/>
                      <a:pt x="4" y="31"/>
                    </a:cubicBezTo>
                    <a:cubicBezTo>
                      <a:pt x="1" y="31"/>
                      <a:pt x="1" y="31"/>
                      <a:pt x="1" y="31"/>
                    </a:cubicBezTo>
                    <a:cubicBezTo>
                      <a:pt x="0" y="31"/>
                      <a:pt x="0" y="31"/>
                      <a:pt x="0" y="31"/>
                    </a:cubicBezTo>
                    <a:cubicBezTo>
                      <a:pt x="2" y="26"/>
                      <a:pt x="2" y="26"/>
                      <a:pt x="2" y="26"/>
                    </a:cubicBezTo>
                    <a:cubicBezTo>
                      <a:pt x="3" y="22"/>
                      <a:pt x="3" y="19"/>
                      <a:pt x="2" y="15"/>
                    </a:cubicBezTo>
                    <a:cubicBezTo>
                      <a:pt x="1" y="6"/>
                      <a:pt x="1" y="6"/>
                      <a:pt x="1" y="6"/>
                    </a:cubicBezTo>
                    <a:cubicBezTo>
                      <a:pt x="1" y="3"/>
                      <a:pt x="3" y="1"/>
                      <a:pt x="6" y="0"/>
                    </a:cubicBezTo>
                    <a:cubicBezTo>
                      <a:pt x="7" y="0"/>
                      <a:pt x="7" y="0"/>
                      <a:pt x="7" y="0"/>
                    </a:cubicBezTo>
                    <a:cubicBezTo>
                      <a:pt x="14" y="6"/>
                      <a:pt x="14" y="6"/>
                      <a:pt x="14" y="6"/>
                    </a:cubicBezTo>
                    <a:cubicBezTo>
                      <a:pt x="21" y="11"/>
                      <a:pt x="21" y="11"/>
                      <a:pt x="21" y="11"/>
                    </a:cubicBezTo>
                    <a:cubicBezTo>
                      <a:pt x="23" y="12"/>
                      <a:pt x="23" y="12"/>
                      <a:pt x="23" y="12"/>
                    </a:cubicBezTo>
                    <a:cubicBezTo>
                      <a:pt x="20" y="18"/>
                      <a:pt x="20" y="18"/>
                      <a:pt x="20" y="18"/>
                    </a:cubicBezTo>
                    <a:cubicBezTo>
                      <a:pt x="18" y="23"/>
                      <a:pt x="17" y="25"/>
                      <a:pt x="17" y="27"/>
                    </a:cubicBezTo>
                    <a:cubicBezTo>
                      <a:pt x="16" y="30"/>
                      <a:pt x="14" y="31"/>
                      <a:pt x="10" y="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8" name="Freeform 2414"/>
              <p:cNvSpPr>
                <a:spLocks/>
              </p:cNvSpPr>
              <p:nvPr/>
            </p:nvSpPr>
            <p:spPr bwMode="auto">
              <a:xfrm>
                <a:off x="3060" y="3341"/>
                <a:ext cx="31" cy="43"/>
              </a:xfrm>
              <a:custGeom>
                <a:avLst/>
                <a:gdLst>
                  <a:gd name="T0" fmla="*/ 10 w 23"/>
                  <a:gd name="T1" fmla="*/ 31 h 31"/>
                  <a:gd name="T2" fmla="*/ 4 w 23"/>
                  <a:gd name="T3" fmla="*/ 31 h 31"/>
                  <a:gd name="T4" fmla="*/ 1 w 23"/>
                  <a:gd name="T5" fmla="*/ 31 h 31"/>
                  <a:gd name="T6" fmla="*/ 0 w 23"/>
                  <a:gd name="T7" fmla="*/ 31 h 31"/>
                  <a:gd name="T8" fmla="*/ 2 w 23"/>
                  <a:gd name="T9" fmla="*/ 26 h 31"/>
                  <a:gd name="T10" fmla="*/ 2 w 23"/>
                  <a:gd name="T11" fmla="*/ 15 h 31"/>
                  <a:gd name="T12" fmla="*/ 1 w 23"/>
                  <a:gd name="T13" fmla="*/ 6 h 31"/>
                  <a:gd name="T14" fmla="*/ 6 w 23"/>
                  <a:gd name="T15" fmla="*/ 0 h 31"/>
                  <a:gd name="T16" fmla="*/ 7 w 23"/>
                  <a:gd name="T17" fmla="*/ 0 h 31"/>
                  <a:gd name="T18" fmla="*/ 14 w 23"/>
                  <a:gd name="T19" fmla="*/ 6 h 31"/>
                  <a:gd name="T20" fmla="*/ 21 w 23"/>
                  <a:gd name="T21" fmla="*/ 11 h 31"/>
                  <a:gd name="T22" fmla="*/ 23 w 23"/>
                  <a:gd name="T23" fmla="*/ 12 h 31"/>
                  <a:gd name="T24" fmla="*/ 20 w 23"/>
                  <a:gd name="T25" fmla="*/ 18 h 31"/>
                  <a:gd name="T26" fmla="*/ 17 w 23"/>
                  <a:gd name="T27" fmla="*/ 27 h 31"/>
                  <a:gd name="T28" fmla="*/ 10 w 2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10" y="31"/>
                    </a:moveTo>
                    <a:cubicBezTo>
                      <a:pt x="4" y="31"/>
                      <a:pt x="4" y="31"/>
                      <a:pt x="4" y="31"/>
                    </a:cubicBezTo>
                    <a:cubicBezTo>
                      <a:pt x="1" y="31"/>
                      <a:pt x="1" y="31"/>
                      <a:pt x="1" y="31"/>
                    </a:cubicBezTo>
                    <a:cubicBezTo>
                      <a:pt x="0" y="31"/>
                      <a:pt x="0" y="31"/>
                      <a:pt x="0" y="31"/>
                    </a:cubicBezTo>
                    <a:cubicBezTo>
                      <a:pt x="2" y="26"/>
                      <a:pt x="2" y="26"/>
                      <a:pt x="2" y="26"/>
                    </a:cubicBezTo>
                    <a:cubicBezTo>
                      <a:pt x="3" y="22"/>
                      <a:pt x="3" y="19"/>
                      <a:pt x="2" y="15"/>
                    </a:cubicBezTo>
                    <a:cubicBezTo>
                      <a:pt x="1" y="6"/>
                      <a:pt x="1" y="6"/>
                      <a:pt x="1" y="6"/>
                    </a:cubicBezTo>
                    <a:cubicBezTo>
                      <a:pt x="1" y="3"/>
                      <a:pt x="3" y="1"/>
                      <a:pt x="6" y="0"/>
                    </a:cubicBezTo>
                    <a:cubicBezTo>
                      <a:pt x="7" y="0"/>
                      <a:pt x="7" y="0"/>
                      <a:pt x="7" y="0"/>
                    </a:cubicBezTo>
                    <a:cubicBezTo>
                      <a:pt x="14" y="6"/>
                      <a:pt x="14" y="6"/>
                      <a:pt x="14" y="6"/>
                    </a:cubicBezTo>
                    <a:cubicBezTo>
                      <a:pt x="21" y="11"/>
                      <a:pt x="21" y="11"/>
                      <a:pt x="21" y="11"/>
                    </a:cubicBezTo>
                    <a:cubicBezTo>
                      <a:pt x="23" y="12"/>
                      <a:pt x="23" y="12"/>
                      <a:pt x="23" y="12"/>
                    </a:cubicBezTo>
                    <a:cubicBezTo>
                      <a:pt x="20" y="18"/>
                      <a:pt x="20" y="18"/>
                      <a:pt x="20" y="18"/>
                    </a:cubicBezTo>
                    <a:cubicBezTo>
                      <a:pt x="18" y="23"/>
                      <a:pt x="17" y="25"/>
                      <a:pt x="17" y="27"/>
                    </a:cubicBezTo>
                    <a:cubicBezTo>
                      <a:pt x="16" y="30"/>
                      <a:pt x="14" y="31"/>
                      <a:pt x="10" y="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9" name="Freeform 2415"/>
              <p:cNvSpPr>
                <a:spLocks/>
              </p:cNvSpPr>
              <p:nvPr/>
            </p:nvSpPr>
            <p:spPr bwMode="auto">
              <a:xfrm>
                <a:off x="2599" y="3189"/>
                <a:ext cx="47" cy="51"/>
              </a:xfrm>
              <a:custGeom>
                <a:avLst/>
                <a:gdLst>
                  <a:gd name="T0" fmla="*/ 19 w 34"/>
                  <a:gd name="T1" fmla="*/ 37 h 37"/>
                  <a:gd name="T2" fmla="*/ 4 w 34"/>
                  <a:gd name="T3" fmla="*/ 33 h 37"/>
                  <a:gd name="T4" fmla="*/ 0 w 34"/>
                  <a:gd name="T5" fmla="*/ 30 h 37"/>
                  <a:gd name="T6" fmla="*/ 0 w 34"/>
                  <a:gd name="T7" fmla="*/ 25 h 37"/>
                  <a:gd name="T8" fmla="*/ 3 w 34"/>
                  <a:gd name="T9" fmla="*/ 20 h 37"/>
                  <a:gd name="T10" fmla="*/ 7 w 34"/>
                  <a:gd name="T11" fmla="*/ 19 h 37"/>
                  <a:gd name="T12" fmla="*/ 12 w 34"/>
                  <a:gd name="T13" fmla="*/ 18 h 37"/>
                  <a:gd name="T14" fmla="*/ 13 w 34"/>
                  <a:gd name="T15" fmla="*/ 18 h 37"/>
                  <a:gd name="T16" fmla="*/ 16 w 34"/>
                  <a:gd name="T17" fmla="*/ 17 h 37"/>
                  <a:gd name="T18" fmla="*/ 14 w 34"/>
                  <a:gd name="T19" fmla="*/ 13 h 37"/>
                  <a:gd name="T20" fmla="*/ 11 w 34"/>
                  <a:gd name="T21" fmla="*/ 10 h 37"/>
                  <a:gd name="T22" fmla="*/ 8 w 34"/>
                  <a:gd name="T23" fmla="*/ 8 h 37"/>
                  <a:gd name="T24" fmla="*/ 8 w 34"/>
                  <a:gd name="T25" fmla="*/ 8 h 37"/>
                  <a:gd name="T26" fmla="*/ 9 w 34"/>
                  <a:gd name="T27" fmla="*/ 7 h 37"/>
                  <a:gd name="T28" fmla="*/ 11 w 34"/>
                  <a:gd name="T29" fmla="*/ 6 h 37"/>
                  <a:gd name="T30" fmla="*/ 12 w 34"/>
                  <a:gd name="T31" fmla="*/ 2 h 37"/>
                  <a:gd name="T32" fmla="*/ 18 w 34"/>
                  <a:gd name="T33" fmla="*/ 1 h 37"/>
                  <a:gd name="T34" fmla="*/ 26 w 34"/>
                  <a:gd name="T35" fmla="*/ 0 h 37"/>
                  <a:gd name="T36" fmla="*/ 27 w 34"/>
                  <a:gd name="T37" fmla="*/ 15 h 37"/>
                  <a:gd name="T38" fmla="*/ 27 w 34"/>
                  <a:gd name="T39" fmla="*/ 18 h 37"/>
                  <a:gd name="T40" fmla="*/ 29 w 34"/>
                  <a:gd name="T41" fmla="*/ 20 h 37"/>
                  <a:gd name="T42" fmla="*/ 30 w 34"/>
                  <a:gd name="T43" fmla="*/ 20 h 37"/>
                  <a:gd name="T44" fmla="*/ 32 w 34"/>
                  <a:gd name="T45" fmla="*/ 17 h 37"/>
                  <a:gd name="T46" fmla="*/ 34 w 34"/>
                  <a:gd name="T47" fmla="*/ 20 h 37"/>
                  <a:gd name="T48" fmla="*/ 30 w 34"/>
                  <a:gd name="T49" fmla="*/ 24 h 37"/>
                  <a:gd name="T50" fmla="*/ 26 w 34"/>
                  <a:gd name="T51" fmla="*/ 30 h 37"/>
                  <a:gd name="T52" fmla="*/ 25 w 34"/>
                  <a:gd name="T53" fmla="*/ 32 h 37"/>
                  <a:gd name="T54" fmla="*/ 25 w 34"/>
                  <a:gd name="T55" fmla="*/ 33 h 37"/>
                  <a:gd name="T56" fmla="*/ 19 w 34"/>
                  <a:gd name="T5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37">
                    <a:moveTo>
                      <a:pt x="19" y="37"/>
                    </a:moveTo>
                    <a:cubicBezTo>
                      <a:pt x="4" y="33"/>
                      <a:pt x="4" y="33"/>
                      <a:pt x="4" y="33"/>
                    </a:cubicBezTo>
                    <a:cubicBezTo>
                      <a:pt x="0" y="30"/>
                      <a:pt x="0" y="30"/>
                      <a:pt x="0" y="30"/>
                    </a:cubicBezTo>
                    <a:cubicBezTo>
                      <a:pt x="0" y="25"/>
                      <a:pt x="0" y="25"/>
                      <a:pt x="0" y="25"/>
                    </a:cubicBezTo>
                    <a:cubicBezTo>
                      <a:pt x="3" y="20"/>
                      <a:pt x="3" y="20"/>
                      <a:pt x="3" y="20"/>
                    </a:cubicBezTo>
                    <a:cubicBezTo>
                      <a:pt x="7" y="19"/>
                      <a:pt x="7" y="19"/>
                      <a:pt x="7" y="19"/>
                    </a:cubicBezTo>
                    <a:cubicBezTo>
                      <a:pt x="12" y="18"/>
                      <a:pt x="12" y="18"/>
                      <a:pt x="12" y="18"/>
                    </a:cubicBezTo>
                    <a:cubicBezTo>
                      <a:pt x="12" y="18"/>
                      <a:pt x="13" y="18"/>
                      <a:pt x="13" y="18"/>
                    </a:cubicBezTo>
                    <a:cubicBezTo>
                      <a:pt x="14" y="18"/>
                      <a:pt x="15" y="18"/>
                      <a:pt x="16" y="17"/>
                    </a:cubicBezTo>
                    <a:cubicBezTo>
                      <a:pt x="17" y="16"/>
                      <a:pt x="16" y="15"/>
                      <a:pt x="14" y="13"/>
                    </a:cubicBezTo>
                    <a:cubicBezTo>
                      <a:pt x="13" y="12"/>
                      <a:pt x="12" y="11"/>
                      <a:pt x="11" y="10"/>
                    </a:cubicBezTo>
                    <a:cubicBezTo>
                      <a:pt x="10" y="9"/>
                      <a:pt x="9" y="9"/>
                      <a:pt x="8" y="8"/>
                    </a:cubicBezTo>
                    <a:cubicBezTo>
                      <a:pt x="8" y="8"/>
                      <a:pt x="8" y="8"/>
                      <a:pt x="8" y="8"/>
                    </a:cubicBezTo>
                    <a:cubicBezTo>
                      <a:pt x="9" y="7"/>
                      <a:pt x="9" y="7"/>
                      <a:pt x="9" y="7"/>
                    </a:cubicBezTo>
                    <a:cubicBezTo>
                      <a:pt x="10" y="7"/>
                      <a:pt x="11" y="6"/>
                      <a:pt x="11" y="6"/>
                    </a:cubicBezTo>
                    <a:cubicBezTo>
                      <a:pt x="12" y="5"/>
                      <a:pt x="12" y="4"/>
                      <a:pt x="12" y="2"/>
                    </a:cubicBezTo>
                    <a:cubicBezTo>
                      <a:pt x="12" y="2"/>
                      <a:pt x="12" y="2"/>
                      <a:pt x="18" y="1"/>
                    </a:cubicBezTo>
                    <a:cubicBezTo>
                      <a:pt x="26" y="0"/>
                      <a:pt x="26" y="0"/>
                      <a:pt x="26" y="0"/>
                    </a:cubicBezTo>
                    <a:cubicBezTo>
                      <a:pt x="27" y="15"/>
                      <a:pt x="27" y="15"/>
                      <a:pt x="27" y="15"/>
                    </a:cubicBezTo>
                    <a:cubicBezTo>
                      <a:pt x="27" y="18"/>
                      <a:pt x="27" y="18"/>
                      <a:pt x="27" y="18"/>
                    </a:cubicBezTo>
                    <a:cubicBezTo>
                      <a:pt x="27" y="19"/>
                      <a:pt x="28" y="20"/>
                      <a:pt x="29" y="20"/>
                    </a:cubicBezTo>
                    <a:cubicBezTo>
                      <a:pt x="29" y="20"/>
                      <a:pt x="29" y="20"/>
                      <a:pt x="30" y="20"/>
                    </a:cubicBezTo>
                    <a:cubicBezTo>
                      <a:pt x="32" y="17"/>
                      <a:pt x="32" y="17"/>
                      <a:pt x="32" y="17"/>
                    </a:cubicBezTo>
                    <a:cubicBezTo>
                      <a:pt x="33" y="18"/>
                      <a:pt x="33" y="19"/>
                      <a:pt x="34" y="20"/>
                    </a:cubicBezTo>
                    <a:cubicBezTo>
                      <a:pt x="30" y="24"/>
                      <a:pt x="30" y="24"/>
                      <a:pt x="30" y="24"/>
                    </a:cubicBezTo>
                    <a:cubicBezTo>
                      <a:pt x="27" y="26"/>
                      <a:pt x="26" y="28"/>
                      <a:pt x="26" y="30"/>
                    </a:cubicBezTo>
                    <a:cubicBezTo>
                      <a:pt x="25" y="32"/>
                      <a:pt x="25" y="32"/>
                      <a:pt x="25" y="32"/>
                    </a:cubicBezTo>
                    <a:cubicBezTo>
                      <a:pt x="25" y="33"/>
                      <a:pt x="25" y="33"/>
                      <a:pt x="25" y="33"/>
                    </a:cubicBezTo>
                    <a:cubicBezTo>
                      <a:pt x="19" y="37"/>
                      <a:pt x="19" y="37"/>
                      <a:pt x="19" y="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0" name="Freeform 2416"/>
              <p:cNvSpPr>
                <a:spLocks/>
              </p:cNvSpPr>
              <p:nvPr/>
            </p:nvSpPr>
            <p:spPr bwMode="auto">
              <a:xfrm>
                <a:off x="2599" y="3189"/>
                <a:ext cx="47" cy="51"/>
              </a:xfrm>
              <a:custGeom>
                <a:avLst/>
                <a:gdLst>
                  <a:gd name="T0" fmla="*/ 19 w 34"/>
                  <a:gd name="T1" fmla="*/ 37 h 37"/>
                  <a:gd name="T2" fmla="*/ 4 w 34"/>
                  <a:gd name="T3" fmla="*/ 33 h 37"/>
                  <a:gd name="T4" fmla="*/ 0 w 34"/>
                  <a:gd name="T5" fmla="*/ 30 h 37"/>
                  <a:gd name="T6" fmla="*/ 0 w 34"/>
                  <a:gd name="T7" fmla="*/ 25 h 37"/>
                  <a:gd name="T8" fmla="*/ 3 w 34"/>
                  <a:gd name="T9" fmla="*/ 20 h 37"/>
                  <a:gd name="T10" fmla="*/ 7 w 34"/>
                  <a:gd name="T11" fmla="*/ 19 h 37"/>
                  <a:gd name="T12" fmla="*/ 12 w 34"/>
                  <a:gd name="T13" fmla="*/ 18 h 37"/>
                  <a:gd name="T14" fmla="*/ 13 w 34"/>
                  <a:gd name="T15" fmla="*/ 18 h 37"/>
                  <a:gd name="T16" fmla="*/ 16 w 34"/>
                  <a:gd name="T17" fmla="*/ 17 h 37"/>
                  <a:gd name="T18" fmla="*/ 14 w 34"/>
                  <a:gd name="T19" fmla="*/ 13 h 37"/>
                  <a:gd name="T20" fmla="*/ 11 w 34"/>
                  <a:gd name="T21" fmla="*/ 10 h 37"/>
                  <a:gd name="T22" fmla="*/ 8 w 34"/>
                  <a:gd name="T23" fmla="*/ 8 h 37"/>
                  <a:gd name="T24" fmla="*/ 8 w 34"/>
                  <a:gd name="T25" fmla="*/ 8 h 37"/>
                  <a:gd name="T26" fmla="*/ 9 w 34"/>
                  <a:gd name="T27" fmla="*/ 7 h 37"/>
                  <a:gd name="T28" fmla="*/ 11 w 34"/>
                  <a:gd name="T29" fmla="*/ 6 h 37"/>
                  <a:gd name="T30" fmla="*/ 12 w 34"/>
                  <a:gd name="T31" fmla="*/ 2 h 37"/>
                  <a:gd name="T32" fmla="*/ 18 w 34"/>
                  <a:gd name="T33" fmla="*/ 1 h 37"/>
                  <a:gd name="T34" fmla="*/ 26 w 34"/>
                  <a:gd name="T35" fmla="*/ 0 h 37"/>
                  <a:gd name="T36" fmla="*/ 27 w 34"/>
                  <a:gd name="T37" fmla="*/ 15 h 37"/>
                  <a:gd name="T38" fmla="*/ 27 w 34"/>
                  <a:gd name="T39" fmla="*/ 18 h 37"/>
                  <a:gd name="T40" fmla="*/ 29 w 34"/>
                  <a:gd name="T41" fmla="*/ 20 h 37"/>
                  <a:gd name="T42" fmla="*/ 30 w 34"/>
                  <a:gd name="T43" fmla="*/ 20 h 37"/>
                  <a:gd name="T44" fmla="*/ 32 w 34"/>
                  <a:gd name="T45" fmla="*/ 17 h 37"/>
                  <a:gd name="T46" fmla="*/ 34 w 34"/>
                  <a:gd name="T47" fmla="*/ 20 h 37"/>
                  <a:gd name="T48" fmla="*/ 30 w 34"/>
                  <a:gd name="T49" fmla="*/ 24 h 37"/>
                  <a:gd name="T50" fmla="*/ 26 w 34"/>
                  <a:gd name="T51" fmla="*/ 30 h 37"/>
                  <a:gd name="T52" fmla="*/ 25 w 34"/>
                  <a:gd name="T53" fmla="*/ 32 h 37"/>
                  <a:gd name="T54" fmla="*/ 25 w 34"/>
                  <a:gd name="T55" fmla="*/ 33 h 37"/>
                  <a:gd name="T56" fmla="*/ 19 w 34"/>
                  <a:gd name="T5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37">
                    <a:moveTo>
                      <a:pt x="19" y="37"/>
                    </a:moveTo>
                    <a:cubicBezTo>
                      <a:pt x="4" y="33"/>
                      <a:pt x="4" y="33"/>
                      <a:pt x="4" y="33"/>
                    </a:cubicBezTo>
                    <a:cubicBezTo>
                      <a:pt x="0" y="30"/>
                      <a:pt x="0" y="30"/>
                      <a:pt x="0" y="30"/>
                    </a:cubicBezTo>
                    <a:cubicBezTo>
                      <a:pt x="0" y="25"/>
                      <a:pt x="0" y="25"/>
                      <a:pt x="0" y="25"/>
                    </a:cubicBezTo>
                    <a:cubicBezTo>
                      <a:pt x="3" y="20"/>
                      <a:pt x="3" y="20"/>
                      <a:pt x="3" y="20"/>
                    </a:cubicBezTo>
                    <a:cubicBezTo>
                      <a:pt x="7" y="19"/>
                      <a:pt x="7" y="19"/>
                      <a:pt x="7" y="19"/>
                    </a:cubicBezTo>
                    <a:cubicBezTo>
                      <a:pt x="12" y="18"/>
                      <a:pt x="12" y="18"/>
                      <a:pt x="12" y="18"/>
                    </a:cubicBezTo>
                    <a:cubicBezTo>
                      <a:pt x="12" y="18"/>
                      <a:pt x="13" y="18"/>
                      <a:pt x="13" y="18"/>
                    </a:cubicBezTo>
                    <a:cubicBezTo>
                      <a:pt x="14" y="18"/>
                      <a:pt x="15" y="18"/>
                      <a:pt x="16" y="17"/>
                    </a:cubicBezTo>
                    <a:cubicBezTo>
                      <a:pt x="17" y="16"/>
                      <a:pt x="16" y="15"/>
                      <a:pt x="14" y="13"/>
                    </a:cubicBezTo>
                    <a:cubicBezTo>
                      <a:pt x="13" y="12"/>
                      <a:pt x="12" y="11"/>
                      <a:pt x="11" y="10"/>
                    </a:cubicBezTo>
                    <a:cubicBezTo>
                      <a:pt x="10" y="9"/>
                      <a:pt x="9" y="9"/>
                      <a:pt x="8" y="8"/>
                    </a:cubicBezTo>
                    <a:cubicBezTo>
                      <a:pt x="8" y="8"/>
                      <a:pt x="8" y="8"/>
                      <a:pt x="8" y="8"/>
                    </a:cubicBezTo>
                    <a:cubicBezTo>
                      <a:pt x="9" y="7"/>
                      <a:pt x="9" y="7"/>
                      <a:pt x="9" y="7"/>
                    </a:cubicBezTo>
                    <a:cubicBezTo>
                      <a:pt x="10" y="7"/>
                      <a:pt x="11" y="6"/>
                      <a:pt x="11" y="6"/>
                    </a:cubicBezTo>
                    <a:cubicBezTo>
                      <a:pt x="12" y="5"/>
                      <a:pt x="12" y="4"/>
                      <a:pt x="12" y="2"/>
                    </a:cubicBezTo>
                    <a:cubicBezTo>
                      <a:pt x="12" y="2"/>
                      <a:pt x="12" y="2"/>
                      <a:pt x="18" y="1"/>
                    </a:cubicBezTo>
                    <a:cubicBezTo>
                      <a:pt x="26" y="0"/>
                      <a:pt x="26" y="0"/>
                      <a:pt x="26" y="0"/>
                    </a:cubicBezTo>
                    <a:cubicBezTo>
                      <a:pt x="27" y="15"/>
                      <a:pt x="27" y="15"/>
                      <a:pt x="27" y="15"/>
                    </a:cubicBezTo>
                    <a:cubicBezTo>
                      <a:pt x="27" y="18"/>
                      <a:pt x="27" y="18"/>
                      <a:pt x="27" y="18"/>
                    </a:cubicBezTo>
                    <a:cubicBezTo>
                      <a:pt x="27" y="19"/>
                      <a:pt x="28" y="20"/>
                      <a:pt x="29" y="20"/>
                    </a:cubicBezTo>
                    <a:cubicBezTo>
                      <a:pt x="29" y="20"/>
                      <a:pt x="29" y="20"/>
                      <a:pt x="30" y="20"/>
                    </a:cubicBezTo>
                    <a:cubicBezTo>
                      <a:pt x="32" y="17"/>
                      <a:pt x="32" y="17"/>
                      <a:pt x="32" y="17"/>
                    </a:cubicBezTo>
                    <a:cubicBezTo>
                      <a:pt x="33" y="18"/>
                      <a:pt x="33" y="19"/>
                      <a:pt x="34" y="20"/>
                    </a:cubicBezTo>
                    <a:cubicBezTo>
                      <a:pt x="30" y="24"/>
                      <a:pt x="30" y="24"/>
                      <a:pt x="30" y="24"/>
                    </a:cubicBezTo>
                    <a:cubicBezTo>
                      <a:pt x="27" y="26"/>
                      <a:pt x="26" y="28"/>
                      <a:pt x="26" y="30"/>
                    </a:cubicBezTo>
                    <a:cubicBezTo>
                      <a:pt x="25" y="32"/>
                      <a:pt x="25" y="32"/>
                      <a:pt x="25" y="32"/>
                    </a:cubicBezTo>
                    <a:cubicBezTo>
                      <a:pt x="25" y="33"/>
                      <a:pt x="25" y="33"/>
                      <a:pt x="25" y="33"/>
                    </a:cubicBezTo>
                    <a:cubicBezTo>
                      <a:pt x="19" y="37"/>
                      <a:pt x="19" y="37"/>
                      <a:pt x="19" y="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1" name="Freeform 2417"/>
              <p:cNvSpPr>
                <a:spLocks/>
              </p:cNvSpPr>
              <p:nvPr/>
            </p:nvSpPr>
            <p:spPr bwMode="auto">
              <a:xfrm>
                <a:off x="2977" y="3310"/>
                <a:ext cx="51" cy="87"/>
              </a:xfrm>
              <a:custGeom>
                <a:avLst/>
                <a:gdLst>
                  <a:gd name="T0" fmla="*/ 20 w 37"/>
                  <a:gd name="T1" fmla="*/ 63 h 63"/>
                  <a:gd name="T2" fmla="*/ 20 w 37"/>
                  <a:gd name="T3" fmla="*/ 63 h 63"/>
                  <a:gd name="T4" fmla="*/ 20 w 37"/>
                  <a:gd name="T5" fmla="*/ 63 h 63"/>
                  <a:gd name="T6" fmla="*/ 14 w 37"/>
                  <a:gd name="T7" fmla="*/ 55 h 63"/>
                  <a:gd name="T8" fmla="*/ 13 w 37"/>
                  <a:gd name="T9" fmla="*/ 42 h 63"/>
                  <a:gd name="T10" fmla="*/ 13 w 37"/>
                  <a:gd name="T11" fmla="*/ 35 h 63"/>
                  <a:gd name="T12" fmla="*/ 11 w 37"/>
                  <a:gd name="T13" fmla="*/ 29 h 63"/>
                  <a:gd name="T14" fmla="*/ 8 w 37"/>
                  <a:gd name="T15" fmla="*/ 27 h 63"/>
                  <a:gd name="T16" fmla="*/ 7 w 37"/>
                  <a:gd name="T17" fmla="*/ 27 h 63"/>
                  <a:gd name="T18" fmla="*/ 5 w 37"/>
                  <a:gd name="T19" fmla="*/ 26 h 63"/>
                  <a:gd name="T20" fmla="*/ 1 w 37"/>
                  <a:gd name="T21" fmla="*/ 20 h 63"/>
                  <a:gd name="T22" fmla="*/ 5 w 37"/>
                  <a:gd name="T23" fmla="*/ 15 h 63"/>
                  <a:gd name="T24" fmla="*/ 8 w 37"/>
                  <a:gd name="T25" fmla="*/ 12 h 63"/>
                  <a:gd name="T26" fmla="*/ 8 w 37"/>
                  <a:gd name="T27" fmla="*/ 10 h 63"/>
                  <a:gd name="T28" fmla="*/ 6 w 37"/>
                  <a:gd name="T29" fmla="*/ 9 h 63"/>
                  <a:gd name="T30" fmla="*/ 6 w 37"/>
                  <a:gd name="T31" fmla="*/ 8 h 63"/>
                  <a:gd name="T32" fmla="*/ 9 w 37"/>
                  <a:gd name="T33" fmla="*/ 5 h 63"/>
                  <a:gd name="T34" fmla="*/ 13 w 37"/>
                  <a:gd name="T35" fmla="*/ 0 h 63"/>
                  <a:gd name="T36" fmla="*/ 16 w 37"/>
                  <a:gd name="T37" fmla="*/ 2 h 63"/>
                  <a:gd name="T38" fmla="*/ 23 w 37"/>
                  <a:gd name="T39" fmla="*/ 14 h 63"/>
                  <a:gd name="T40" fmla="*/ 23 w 37"/>
                  <a:gd name="T41" fmla="*/ 14 h 63"/>
                  <a:gd name="T42" fmla="*/ 23 w 37"/>
                  <a:gd name="T43" fmla="*/ 14 h 63"/>
                  <a:gd name="T44" fmla="*/ 25 w 37"/>
                  <a:gd name="T45" fmla="*/ 14 h 63"/>
                  <a:gd name="T46" fmla="*/ 30 w 37"/>
                  <a:gd name="T47" fmla="*/ 16 h 63"/>
                  <a:gd name="T48" fmla="*/ 33 w 37"/>
                  <a:gd name="T49" fmla="*/ 19 h 63"/>
                  <a:gd name="T50" fmla="*/ 35 w 37"/>
                  <a:gd name="T51" fmla="*/ 21 h 63"/>
                  <a:gd name="T52" fmla="*/ 35 w 37"/>
                  <a:gd name="T53" fmla="*/ 26 h 63"/>
                  <a:gd name="T54" fmla="*/ 33 w 37"/>
                  <a:gd name="T55" fmla="*/ 29 h 63"/>
                  <a:gd name="T56" fmla="*/ 33 w 37"/>
                  <a:gd name="T57" fmla="*/ 29 h 63"/>
                  <a:gd name="T58" fmla="*/ 33 w 37"/>
                  <a:gd name="T59" fmla="*/ 29 h 63"/>
                  <a:gd name="T60" fmla="*/ 30 w 37"/>
                  <a:gd name="T61" fmla="*/ 31 h 63"/>
                  <a:gd name="T62" fmla="*/ 30 w 37"/>
                  <a:gd name="T63" fmla="*/ 31 h 63"/>
                  <a:gd name="T64" fmla="*/ 30 w 37"/>
                  <a:gd name="T65" fmla="*/ 31 h 63"/>
                  <a:gd name="T66" fmla="*/ 28 w 37"/>
                  <a:gd name="T67" fmla="*/ 34 h 63"/>
                  <a:gd name="T68" fmla="*/ 29 w 37"/>
                  <a:gd name="T69" fmla="*/ 41 h 63"/>
                  <a:gd name="T70" fmla="*/ 33 w 37"/>
                  <a:gd name="T71" fmla="*/ 45 h 63"/>
                  <a:gd name="T72" fmla="*/ 37 w 37"/>
                  <a:gd name="T73" fmla="*/ 56 h 63"/>
                  <a:gd name="T74" fmla="*/ 30 w 37"/>
                  <a:gd name="T75" fmla="*/ 58 h 63"/>
                  <a:gd name="T76" fmla="*/ 26 w 37"/>
                  <a:gd name="T77" fmla="*/ 61 h 63"/>
                  <a:gd name="T78" fmla="*/ 20 w 37"/>
                  <a:gd name="T7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63">
                    <a:moveTo>
                      <a:pt x="20" y="63"/>
                    </a:moveTo>
                    <a:cubicBezTo>
                      <a:pt x="20" y="63"/>
                      <a:pt x="20" y="63"/>
                      <a:pt x="20" y="63"/>
                    </a:cubicBezTo>
                    <a:cubicBezTo>
                      <a:pt x="20" y="63"/>
                      <a:pt x="20" y="63"/>
                      <a:pt x="20" y="63"/>
                    </a:cubicBezTo>
                    <a:cubicBezTo>
                      <a:pt x="17" y="63"/>
                      <a:pt x="15" y="60"/>
                      <a:pt x="14" y="55"/>
                    </a:cubicBezTo>
                    <a:cubicBezTo>
                      <a:pt x="12" y="49"/>
                      <a:pt x="12" y="45"/>
                      <a:pt x="13" y="42"/>
                    </a:cubicBezTo>
                    <a:cubicBezTo>
                      <a:pt x="14" y="39"/>
                      <a:pt x="14" y="37"/>
                      <a:pt x="13" y="35"/>
                    </a:cubicBezTo>
                    <a:cubicBezTo>
                      <a:pt x="11" y="29"/>
                      <a:pt x="11" y="29"/>
                      <a:pt x="11" y="29"/>
                    </a:cubicBezTo>
                    <a:cubicBezTo>
                      <a:pt x="11" y="27"/>
                      <a:pt x="9" y="27"/>
                      <a:pt x="8" y="27"/>
                    </a:cubicBezTo>
                    <a:cubicBezTo>
                      <a:pt x="7" y="27"/>
                      <a:pt x="7" y="27"/>
                      <a:pt x="7" y="27"/>
                    </a:cubicBezTo>
                    <a:cubicBezTo>
                      <a:pt x="5" y="26"/>
                      <a:pt x="5" y="26"/>
                      <a:pt x="5" y="26"/>
                    </a:cubicBezTo>
                    <a:cubicBezTo>
                      <a:pt x="1" y="20"/>
                      <a:pt x="1" y="20"/>
                      <a:pt x="1" y="20"/>
                    </a:cubicBezTo>
                    <a:cubicBezTo>
                      <a:pt x="0" y="18"/>
                      <a:pt x="1" y="17"/>
                      <a:pt x="5" y="15"/>
                    </a:cubicBezTo>
                    <a:cubicBezTo>
                      <a:pt x="7" y="14"/>
                      <a:pt x="8" y="13"/>
                      <a:pt x="8" y="12"/>
                    </a:cubicBezTo>
                    <a:cubicBezTo>
                      <a:pt x="8" y="12"/>
                      <a:pt x="8" y="11"/>
                      <a:pt x="8" y="10"/>
                    </a:cubicBezTo>
                    <a:cubicBezTo>
                      <a:pt x="6" y="9"/>
                      <a:pt x="6" y="9"/>
                      <a:pt x="6" y="9"/>
                    </a:cubicBezTo>
                    <a:cubicBezTo>
                      <a:pt x="6" y="8"/>
                      <a:pt x="6" y="8"/>
                      <a:pt x="6" y="8"/>
                    </a:cubicBezTo>
                    <a:cubicBezTo>
                      <a:pt x="6" y="7"/>
                      <a:pt x="7" y="6"/>
                      <a:pt x="9" y="5"/>
                    </a:cubicBezTo>
                    <a:cubicBezTo>
                      <a:pt x="11" y="4"/>
                      <a:pt x="12" y="2"/>
                      <a:pt x="13" y="0"/>
                    </a:cubicBezTo>
                    <a:cubicBezTo>
                      <a:pt x="16" y="2"/>
                      <a:pt x="16" y="2"/>
                      <a:pt x="16" y="2"/>
                    </a:cubicBezTo>
                    <a:cubicBezTo>
                      <a:pt x="20" y="5"/>
                      <a:pt x="22" y="9"/>
                      <a:pt x="23" y="14"/>
                    </a:cubicBezTo>
                    <a:cubicBezTo>
                      <a:pt x="23" y="14"/>
                      <a:pt x="23" y="14"/>
                      <a:pt x="23" y="14"/>
                    </a:cubicBezTo>
                    <a:cubicBezTo>
                      <a:pt x="23" y="14"/>
                      <a:pt x="23" y="14"/>
                      <a:pt x="23" y="14"/>
                    </a:cubicBezTo>
                    <a:cubicBezTo>
                      <a:pt x="24" y="14"/>
                      <a:pt x="24" y="14"/>
                      <a:pt x="25" y="14"/>
                    </a:cubicBezTo>
                    <a:cubicBezTo>
                      <a:pt x="27" y="14"/>
                      <a:pt x="29" y="15"/>
                      <a:pt x="30" y="16"/>
                    </a:cubicBezTo>
                    <a:cubicBezTo>
                      <a:pt x="33" y="19"/>
                      <a:pt x="33" y="19"/>
                      <a:pt x="33" y="19"/>
                    </a:cubicBezTo>
                    <a:cubicBezTo>
                      <a:pt x="35" y="21"/>
                      <a:pt x="35" y="21"/>
                      <a:pt x="35" y="21"/>
                    </a:cubicBezTo>
                    <a:cubicBezTo>
                      <a:pt x="35" y="26"/>
                      <a:pt x="35" y="26"/>
                      <a:pt x="35" y="26"/>
                    </a:cubicBezTo>
                    <a:cubicBezTo>
                      <a:pt x="35" y="27"/>
                      <a:pt x="34" y="29"/>
                      <a:pt x="33" y="29"/>
                    </a:cubicBezTo>
                    <a:cubicBezTo>
                      <a:pt x="33" y="29"/>
                      <a:pt x="33" y="29"/>
                      <a:pt x="33" y="29"/>
                    </a:cubicBezTo>
                    <a:cubicBezTo>
                      <a:pt x="33" y="29"/>
                      <a:pt x="33" y="29"/>
                      <a:pt x="33" y="29"/>
                    </a:cubicBezTo>
                    <a:cubicBezTo>
                      <a:pt x="30" y="31"/>
                      <a:pt x="30" y="31"/>
                      <a:pt x="30" y="31"/>
                    </a:cubicBezTo>
                    <a:cubicBezTo>
                      <a:pt x="30" y="31"/>
                      <a:pt x="30" y="31"/>
                      <a:pt x="30" y="31"/>
                    </a:cubicBezTo>
                    <a:cubicBezTo>
                      <a:pt x="30" y="31"/>
                      <a:pt x="30" y="31"/>
                      <a:pt x="30" y="31"/>
                    </a:cubicBezTo>
                    <a:cubicBezTo>
                      <a:pt x="28" y="34"/>
                      <a:pt x="28" y="34"/>
                      <a:pt x="28" y="34"/>
                    </a:cubicBezTo>
                    <a:cubicBezTo>
                      <a:pt x="28" y="36"/>
                      <a:pt x="27" y="39"/>
                      <a:pt x="29" y="41"/>
                    </a:cubicBezTo>
                    <a:cubicBezTo>
                      <a:pt x="33" y="45"/>
                      <a:pt x="33" y="45"/>
                      <a:pt x="33" y="45"/>
                    </a:cubicBezTo>
                    <a:cubicBezTo>
                      <a:pt x="35" y="47"/>
                      <a:pt x="37" y="51"/>
                      <a:pt x="37" y="56"/>
                    </a:cubicBezTo>
                    <a:cubicBezTo>
                      <a:pt x="30" y="58"/>
                      <a:pt x="30" y="58"/>
                      <a:pt x="30" y="58"/>
                    </a:cubicBezTo>
                    <a:cubicBezTo>
                      <a:pt x="26" y="61"/>
                      <a:pt x="26" y="61"/>
                      <a:pt x="26" y="61"/>
                    </a:cubicBezTo>
                    <a:cubicBezTo>
                      <a:pt x="20" y="63"/>
                      <a:pt x="20" y="63"/>
                      <a:pt x="20" y="6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2" name="Freeform 2418"/>
              <p:cNvSpPr>
                <a:spLocks/>
              </p:cNvSpPr>
              <p:nvPr/>
            </p:nvSpPr>
            <p:spPr bwMode="auto">
              <a:xfrm>
                <a:off x="2977" y="3310"/>
                <a:ext cx="51" cy="87"/>
              </a:xfrm>
              <a:custGeom>
                <a:avLst/>
                <a:gdLst>
                  <a:gd name="T0" fmla="*/ 20 w 37"/>
                  <a:gd name="T1" fmla="*/ 63 h 63"/>
                  <a:gd name="T2" fmla="*/ 20 w 37"/>
                  <a:gd name="T3" fmla="*/ 63 h 63"/>
                  <a:gd name="T4" fmla="*/ 20 w 37"/>
                  <a:gd name="T5" fmla="*/ 63 h 63"/>
                  <a:gd name="T6" fmla="*/ 14 w 37"/>
                  <a:gd name="T7" fmla="*/ 55 h 63"/>
                  <a:gd name="T8" fmla="*/ 13 w 37"/>
                  <a:gd name="T9" fmla="*/ 42 h 63"/>
                  <a:gd name="T10" fmla="*/ 13 w 37"/>
                  <a:gd name="T11" fmla="*/ 35 h 63"/>
                  <a:gd name="T12" fmla="*/ 11 w 37"/>
                  <a:gd name="T13" fmla="*/ 29 h 63"/>
                  <a:gd name="T14" fmla="*/ 8 w 37"/>
                  <a:gd name="T15" fmla="*/ 27 h 63"/>
                  <a:gd name="T16" fmla="*/ 7 w 37"/>
                  <a:gd name="T17" fmla="*/ 27 h 63"/>
                  <a:gd name="T18" fmla="*/ 5 w 37"/>
                  <a:gd name="T19" fmla="*/ 26 h 63"/>
                  <a:gd name="T20" fmla="*/ 1 w 37"/>
                  <a:gd name="T21" fmla="*/ 20 h 63"/>
                  <a:gd name="T22" fmla="*/ 5 w 37"/>
                  <a:gd name="T23" fmla="*/ 15 h 63"/>
                  <a:gd name="T24" fmla="*/ 8 w 37"/>
                  <a:gd name="T25" fmla="*/ 12 h 63"/>
                  <a:gd name="T26" fmla="*/ 8 w 37"/>
                  <a:gd name="T27" fmla="*/ 10 h 63"/>
                  <a:gd name="T28" fmla="*/ 6 w 37"/>
                  <a:gd name="T29" fmla="*/ 9 h 63"/>
                  <a:gd name="T30" fmla="*/ 6 w 37"/>
                  <a:gd name="T31" fmla="*/ 8 h 63"/>
                  <a:gd name="T32" fmla="*/ 9 w 37"/>
                  <a:gd name="T33" fmla="*/ 5 h 63"/>
                  <a:gd name="T34" fmla="*/ 13 w 37"/>
                  <a:gd name="T35" fmla="*/ 0 h 63"/>
                  <a:gd name="T36" fmla="*/ 16 w 37"/>
                  <a:gd name="T37" fmla="*/ 2 h 63"/>
                  <a:gd name="T38" fmla="*/ 23 w 37"/>
                  <a:gd name="T39" fmla="*/ 14 h 63"/>
                  <a:gd name="T40" fmla="*/ 23 w 37"/>
                  <a:gd name="T41" fmla="*/ 14 h 63"/>
                  <a:gd name="T42" fmla="*/ 23 w 37"/>
                  <a:gd name="T43" fmla="*/ 14 h 63"/>
                  <a:gd name="T44" fmla="*/ 25 w 37"/>
                  <a:gd name="T45" fmla="*/ 14 h 63"/>
                  <a:gd name="T46" fmla="*/ 30 w 37"/>
                  <a:gd name="T47" fmla="*/ 16 h 63"/>
                  <a:gd name="T48" fmla="*/ 33 w 37"/>
                  <a:gd name="T49" fmla="*/ 19 h 63"/>
                  <a:gd name="T50" fmla="*/ 35 w 37"/>
                  <a:gd name="T51" fmla="*/ 21 h 63"/>
                  <a:gd name="T52" fmla="*/ 35 w 37"/>
                  <a:gd name="T53" fmla="*/ 26 h 63"/>
                  <a:gd name="T54" fmla="*/ 33 w 37"/>
                  <a:gd name="T55" fmla="*/ 29 h 63"/>
                  <a:gd name="T56" fmla="*/ 33 w 37"/>
                  <a:gd name="T57" fmla="*/ 29 h 63"/>
                  <a:gd name="T58" fmla="*/ 33 w 37"/>
                  <a:gd name="T59" fmla="*/ 29 h 63"/>
                  <a:gd name="T60" fmla="*/ 30 w 37"/>
                  <a:gd name="T61" fmla="*/ 31 h 63"/>
                  <a:gd name="T62" fmla="*/ 30 w 37"/>
                  <a:gd name="T63" fmla="*/ 31 h 63"/>
                  <a:gd name="T64" fmla="*/ 30 w 37"/>
                  <a:gd name="T65" fmla="*/ 31 h 63"/>
                  <a:gd name="T66" fmla="*/ 28 w 37"/>
                  <a:gd name="T67" fmla="*/ 34 h 63"/>
                  <a:gd name="T68" fmla="*/ 29 w 37"/>
                  <a:gd name="T69" fmla="*/ 41 h 63"/>
                  <a:gd name="T70" fmla="*/ 33 w 37"/>
                  <a:gd name="T71" fmla="*/ 45 h 63"/>
                  <a:gd name="T72" fmla="*/ 37 w 37"/>
                  <a:gd name="T73" fmla="*/ 56 h 63"/>
                  <a:gd name="T74" fmla="*/ 30 w 37"/>
                  <a:gd name="T75" fmla="*/ 58 h 63"/>
                  <a:gd name="T76" fmla="*/ 26 w 37"/>
                  <a:gd name="T77" fmla="*/ 61 h 63"/>
                  <a:gd name="T78" fmla="*/ 20 w 37"/>
                  <a:gd name="T7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63">
                    <a:moveTo>
                      <a:pt x="20" y="63"/>
                    </a:moveTo>
                    <a:cubicBezTo>
                      <a:pt x="20" y="63"/>
                      <a:pt x="20" y="63"/>
                      <a:pt x="20" y="63"/>
                    </a:cubicBezTo>
                    <a:cubicBezTo>
                      <a:pt x="20" y="63"/>
                      <a:pt x="20" y="63"/>
                      <a:pt x="20" y="63"/>
                    </a:cubicBezTo>
                    <a:cubicBezTo>
                      <a:pt x="17" y="63"/>
                      <a:pt x="15" y="60"/>
                      <a:pt x="14" y="55"/>
                    </a:cubicBezTo>
                    <a:cubicBezTo>
                      <a:pt x="12" y="49"/>
                      <a:pt x="12" y="45"/>
                      <a:pt x="13" y="42"/>
                    </a:cubicBezTo>
                    <a:cubicBezTo>
                      <a:pt x="14" y="39"/>
                      <a:pt x="14" y="37"/>
                      <a:pt x="13" y="35"/>
                    </a:cubicBezTo>
                    <a:cubicBezTo>
                      <a:pt x="11" y="29"/>
                      <a:pt x="11" y="29"/>
                      <a:pt x="11" y="29"/>
                    </a:cubicBezTo>
                    <a:cubicBezTo>
                      <a:pt x="11" y="27"/>
                      <a:pt x="9" y="27"/>
                      <a:pt x="8" y="27"/>
                    </a:cubicBezTo>
                    <a:cubicBezTo>
                      <a:pt x="7" y="27"/>
                      <a:pt x="7" y="27"/>
                      <a:pt x="7" y="27"/>
                    </a:cubicBezTo>
                    <a:cubicBezTo>
                      <a:pt x="5" y="26"/>
                      <a:pt x="5" y="26"/>
                      <a:pt x="5" y="26"/>
                    </a:cubicBezTo>
                    <a:cubicBezTo>
                      <a:pt x="1" y="20"/>
                      <a:pt x="1" y="20"/>
                      <a:pt x="1" y="20"/>
                    </a:cubicBezTo>
                    <a:cubicBezTo>
                      <a:pt x="0" y="18"/>
                      <a:pt x="1" y="17"/>
                      <a:pt x="5" y="15"/>
                    </a:cubicBezTo>
                    <a:cubicBezTo>
                      <a:pt x="7" y="14"/>
                      <a:pt x="8" y="13"/>
                      <a:pt x="8" y="12"/>
                    </a:cubicBezTo>
                    <a:cubicBezTo>
                      <a:pt x="8" y="12"/>
                      <a:pt x="8" y="11"/>
                      <a:pt x="8" y="10"/>
                    </a:cubicBezTo>
                    <a:cubicBezTo>
                      <a:pt x="6" y="9"/>
                      <a:pt x="6" y="9"/>
                      <a:pt x="6" y="9"/>
                    </a:cubicBezTo>
                    <a:cubicBezTo>
                      <a:pt x="6" y="8"/>
                      <a:pt x="6" y="8"/>
                      <a:pt x="6" y="8"/>
                    </a:cubicBezTo>
                    <a:cubicBezTo>
                      <a:pt x="6" y="7"/>
                      <a:pt x="7" y="6"/>
                      <a:pt x="9" y="5"/>
                    </a:cubicBezTo>
                    <a:cubicBezTo>
                      <a:pt x="11" y="4"/>
                      <a:pt x="12" y="2"/>
                      <a:pt x="13" y="0"/>
                    </a:cubicBezTo>
                    <a:cubicBezTo>
                      <a:pt x="16" y="2"/>
                      <a:pt x="16" y="2"/>
                      <a:pt x="16" y="2"/>
                    </a:cubicBezTo>
                    <a:cubicBezTo>
                      <a:pt x="20" y="5"/>
                      <a:pt x="22" y="9"/>
                      <a:pt x="23" y="14"/>
                    </a:cubicBezTo>
                    <a:cubicBezTo>
                      <a:pt x="23" y="14"/>
                      <a:pt x="23" y="14"/>
                      <a:pt x="23" y="14"/>
                    </a:cubicBezTo>
                    <a:cubicBezTo>
                      <a:pt x="23" y="14"/>
                      <a:pt x="23" y="14"/>
                      <a:pt x="23" y="14"/>
                    </a:cubicBezTo>
                    <a:cubicBezTo>
                      <a:pt x="24" y="14"/>
                      <a:pt x="24" y="14"/>
                      <a:pt x="25" y="14"/>
                    </a:cubicBezTo>
                    <a:cubicBezTo>
                      <a:pt x="27" y="14"/>
                      <a:pt x="29" y="15"/>
                      <a:pt x="30" y="16"/>
                    </a:cubicBezTo>
                    <a:cubicBezTo>
                      <a:pt x="33" y="19"/>
                      <a:pt x="33" y="19"/>
                      <a:pt x="33" y="19"/>
                    </a:cubicBezTo>
                    <a:cubicBezTo>
                      <a:pt x="35" y="21"/>
                      <a:pt x="35" y="21"/>
                      <a:pt x="35" y="21"/>
                    </a:cubicBezTo>
                    <a:cubicBezTo>
                      <a:pt x="35" y="26"/>
                      <a:pt x="35" y="26"/>
                      <a:pt x="35" y="26"/>
                    </a:cubicBezTo>
                    <a:cubicBezTo>
                      <a:pt x="35" y="27"/>
                      <a:pt x="34" y="29"/>
                      <a:pt x="33" y="29"/>
                    </a:cubicBezTo>
                    <a:cubicBezTo>
                      <a:pt x="33" y="29"/>
                      <a:pt x="33" y="29"/>
                      <a:pt x="33" y="29"/>
                    </a:cubicBezTo>
                    <a:cubicBezTo>
                      <a:pt x="33" y="29"/>
                      <a:pt x="33" y="29"/>
                      <a:pt x="33" y="29"/>
                    </a:cubicBezTo>
                    <a:cubicBezTo>
                      <a:pt x="30" y="31"/>
                      <a:pt x="30" y="31"/>
                      <a:pt x="30" y="31"/>
                    </a:cubicBezTo>
                    <a:cubicBezTo>
                      <a:pt x="30" y="31"/>
                      <a:pt x="30" y="31"/>
                      <a:pt x="30" y="31"/>
                    </a:cubicBezTo>
                    <a:cubicBezTo>
                      <a:pt x="30" y="31"/>
                      <a:pt x="30" y="31"/>
                      <a:pt x="30" y="31"/>
                    </a:cubicBezTo>
                    <a:cubicBezTo>
                      <a:pt x="28" y="34"/>
                      <a:pt x="28" y="34"/>
                      <a:pt x="28" y="34"/>
                    </a:cubicBezTo>
                    <a:cubicBezTo>
                      <a:pt x="28" y="36"/>
                      <a:pt x="27" y="39"/>
                      <a:pt x="29" y="41"/>
                    </a:cubicBezTo>
                    <a:cubicBezTo>
                      <a:pt x="33" y="45"/>
                      <a:pt x="33" y="45"/>
                      <a:pt x="33" y="45"/>
                    </a:cubicBezTo>
                    <a:cubicBezTo>
                      <a:pt x="35" y="47"/>
                      <a:pt x="37" y="51"/>
                      <a:pt x="37" y="56"/>
                    </a:cubicBezTo>
                    <a:cubicBezTo>
                      <a:pt x="30" y="58"/>
                      <a:pt x="30" y="58"/>
                      <a:pt x="30" y="58"/>
                    </a:cubicBezTo>
                    <a:cubicBezTo>
                      <a:pt x="26" y="61"/>
                      <a:pt x="26" y="61"/>
                      <a:pt x="26" y="61"/>
                    </a:cubicBezTo>
                    <a:cubicBezTo>
                      <a:pt x="20" y="63"/>
                      <a:pt x="20" y="63"/>
                      <a:pt x="20" y="6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3" name="Freeform 2419"/>
              <p:cNvSpPr>
                <a:spLocks/>
              </p:cNvSpPr>
              <p:nvPr/>
            </p:nvSpPr>
            <p:spPr bwMode="auto">
              <a:xfrm>
                <a:off x="2823" y="3164"/>
                <a:ext cx="32" cy="20"/>
              </a:xfrm>
              <a:custGeom>
                <a:avLst/>
                <a:gdLst>
                  <a:gd name="T0" fmla="*/ 21 w 23"/>
                  <a:gd name="T1" fmla="*/ 15 h 15"/>
                  <a:gd name="T2" fmla="*/ 16 w 23"/>
                  <a:gd name="T3" fmla="*/ 15 h 15"/>
                  <a:gd name="T4" fmla="*/ 9 w 23"/>
                  <a:gd name="T5" fmla="*/ 14 h 15"/>
                  <a:gd name="T6" fmla="*/ 4 w 23"/>
                  <a:gd name="T7" fmla="*/ 15 h 15"/>
                  <a:gd name="T8" fmla="*/ 3 w 23"/>
                  <a:gd name="T9" fmla="*/ 15 h 15"/>
                  <a:gd name="T10" fmla="*/ 0 w 23"/>
                  <a:gd name="T11" fmla="*/ 12 h 15"/>
                  <a:gd name="T12" fmla="*/ 0 w 23"/>
                  <a:gd name="T13" fmla="*/ 12 h 15"/>
                  <a:gd name="T14" fmla="*/ 1 w 23"/>
                  <a:gd name="T15" fmla="*/ 12 h 15"/>
                  <a:gd name="T16" fmla="*/ 1 w 23"/>
                  <a:gd name="T17" fmla="*/ 12 h 15"/>
                  <a:gd name="T18" fmla="*/ 8 w 23"/>
                  <a:gd name="T19" fmla="*/ 13 h 15"/>
                  <a:gd name="T20" fmla="*/ 14 w 23"/>
                  <a:gd name="T21" fmla="*/ 13 h 15"/>
                  <a:gd name="T22" fmla="*/ 16 w 23"/>
                  <a:gd name="T23" fmla="*/ 12 h 15"/>
                  <a:gd name="T24" fmla="*/ 14 w 23"/>
                  <a:gd name="T25" fmla="*/ 9 h 15"/>
                  <a:gd name="T26" fmla="*/ 14 w 23"/>
                  <a:gd name="T27" fmla="*/ 5 h 15"/>
                  <a:gd name="T28" fmla="*/ 14 w 23"/>
                  <a:gd name="T29" fmla="*/ 3 h 15"/>
                  <a:gd name="T30" fmla="*/ 12 w 23"/>
                  <a:gd name="T31" fmla="*/ 2 h 15"/>
                  <a:gd name="T32" fmla="*/ 11 w 23"/>
                  <a:gd name="T33" fmla="*/ 2 h 15"/>
                  <a:gd name="T34" fmla="*/ 8 w 23"/>
                  <a:gd name="T35" fmla="*/ 1 h 15"/>
                  <a:gd name="T36" fmla="*/ 8 w 23"/>
                  <a:gd name="T37" fmla="*/ 1 h 15"/>
                  <a:gd name="T38" fmla="*/ 8 w 23"/>
                  <a:gd name="T39" fmla="*/ 0 h 15"/>
                  <a:gd name="T40" fmla="*/ 9 w 23"/>
                  <a:gd name="T41" fmla="*/ 0 h 15"/>
                  <a:gd name="T42" fmla="*/ 10 w 23"/>
                  <a:gd name="T43" fmla="*/ 0 h 15"/>
                  <a:gd name="T44" fmla="*/ 17 w 23"/>
                  <a:gd name="T45" fmla="*/ 1 h 15"/>
                  <a:gd name="T46" fmla="*/ 21 w 23"/>
                  <a:gd name="T47" fmla="*/ 0 h 15"/>
                  <a:gd name="T48" fmla="*/ 22 w 23"/>
                  <a:gd name="T49" fmla="*/ 4 h 15"/>
                  <a:gd name="T50" fmla="*/ 23 w 23"/>
                  <a:gd name="T51" fmla="*/ 9 h 15"/>
                  <a:gd name="T52" fmla="*/ 22 w 23"/>
                  <a:gd name="T53" fmla="*/ 12 h 15"/>
                  <a:gd name="T54" fmla="*/ 21 w 23"/>
                  <a:gd name="T5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15">
                    <a:moveTo>
                      <a:pt x="21" y="15"/>
                    </a:moveTo>
                    <a:cubicBezTo>
                      <a:pt x="16" y="15"/>
                      <a:pt x="16" y="15"/>
                      <a:pt x="16" y="15"/>
                    </a:cubicBezTo>
                    <a:cubicBezTo>
                      <a:pt x="9" y="14"/>
                      <a:pt x="9" y="14"/>
                      <a:pt x="9" y="14"/>
                    </a:cubicBezTo>
                    <a:cubicBezTo>
                      <a:pt x="4" y="15"/>
                      <a:pt x="4" y="15"/>
                      <a:pt x="4" y="15"/>
                    </a:cubicBezTo>
                    <a:cubicBezTo>
                      <a:pt x="4" y="15"/>
                      <a:pt x="3" y="15"/>
                      <a:pt x="3" y="15"/>
                    </a:cubicBezTo>
                    <a:cubicBezTo>
                      <a:pt x="2" y="15"/>
                      <a:pt x="1" y="14"/>
                      <a:pt x="0" y="12"/>
                    </a:cubicBezTo>
                    <a:cubicBezTo>
                      <a:pt x="0" y="12"/>
                      <a:pt x="0" y="12"/>
                      <a:pt x="0" y="12"/>
                    </a:cubicBezTo>
                    <a:cubicBezTo>
                      <a:pt x="0" y="12"/>
                      <a:pt x="0" y="12"/>
                      <a:pt x="1" y="12"/>
                    </a:cubicBezTo>
                    <a:cubicBezTo>
                      <a:pt x="1" y="12"/>
                      <a:pt x="1" y="12"/>
                      <a:pt x="1" y="12"/>
                    </a:cubicBezTo>
                    <a:cubicBezTo>
                      <a:pt x="8" y="13"/>
                      <a:pt x="8" y="13"/>
                      <a:pt x="8" y="13"/>
                    </a:cubicBezTo>
                    <a:cubicBezTo>
                      <a:pt x="14" y="13"/>
                      <a:pt x="14" y="13"/>
                      <a:pt x="14" y="13"/>
                    </a:cubicBezTo>
                    <a:cubicBezTo>
                      <a:pt x="15" y="13"/>
                      <a:pt x="16" y="13"/>
                      <a:pt x="16" y="12"/>
                    </a:cubicBezTo>
                    <a:cubicBezTo>
                      <a:pt x="16" y="11"/>
                      <a:pt x="15" y="10"/>
                      <a:pt x="14" y="9"/>
                    </a:cubicBezTo>
                    <a:cubicBezTo>
                      <a:pt x="14" y="8"/>
                      <a:pt x="14" y="7"/>
                      <a:pt x="14" y="5"/>
                    </a:cubicBezTo>
                    <a:cubicBezTo>
                      <a:pt x="14" y="4"/>
                      <a:pt x="14" y="4"/>
                      <a:pt x="14" y="3"/>
                    </a:cubicBezTo>
                    <a:cubicBezTo>
                      <a:pt x="14" y="3"/>
                      <a:pt x="13" y="2"/>
                      <a:pt x="12" y="2"/>
                    </a:cubicBezTo>
                    <a:cubicBezTo>
                      <a:pt x="11" y="2"/>
                      <a:pt x="11" y="2"/>
                      <a:pt x="11" y="2"/>
                    </a:cubicBezTo>
                    <a:cubicBezTo>
                      <a:pt x="9" y="2"/>
                      <a:pt x="8" y="2"/>
                      <a:pt x="8" y="1"/>
                    </a:cubicBezTo>
                    <a:cubicBezTo>
                      <a:pt x="8" y="1"/>
                      <a:pt x="8" y="1"/>
                      <a:pt x="8" y="1"/>
                    </a:cubicBezTo>
                    <a:cubicBezTo>
                      <a:pt x="8" y="1"/>
                      <a:pt x="8" y="0"/>
                      <a:pt x="8" y="0"/>
                    </a:cubicBezTo>
                    <a:cubicBezTo>
                      <a:pt x="8" y="0"/>
                      <a:pt x="8" y="0"/>
                      <a:pt x="9" y="0"/>
                    </a:cubicBezTo>
                    <a:cubicBezTo>
                      <a:pt x="9" y="0"/>
                      <a:pt x="9" y="0"/>
                      <a:pt x="10" y="0"/>
                    </a:cubicBezTo>
                    <a:cubicBezTo>
                      <a:pt x="17" y="1"/>
                      <a:pt x="17" y="1"/>
                      <a:pt x="17" y="1"/>
                    </a:cubicBezTo>
                    <a:cubicBezTo>
                      <a:pt x="21" y="0"/>
                      <a:pt x="21" y="0"/>
                      <a:pt x="21" y="0"/>
                    </a:cubicBezTo>
                    <a:cubicBezTo>
                      <a:pt x="22" y="4"/>
                      <a:pt x="22" y="4"/>
                      <a:pt x="22" y="4"/>
                    </a:cubicBezTo>
                    <a:cubicBezTo>
                      <a:pt x="23" y="9"/>
                      <a:pt x="23" y="9"/>
                      <a:pt x="23" y="9"/>
                    </a:cubicBezTo>
                    <a:cubicBezTo>
                      <a:pt x="22" y="12"/>
                      <a:pt x="22" y="12"/>
                      <a:pt x="22" y="12"/>
                    </a:cubicBezTo>
                    <a:cubicBezTo>
                      <a:pt x="21" y="15"/>
                      <a:pt x="21" y="15"/>
                      <a:pt x="21"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4" name="Freeform 2420"/>
              <p:cNvSpPr>
                <a:spLocks/>
              </p:cNvSpPr>
              <p:nvPr/>
            </p:nvSpPr>
            <p:spPr bwMode="auto">
              <a:xfrm>
                <a:off x="2823" y="3164"/>
                <a:ext cx="32" cy="20"/>
              </a:xfrm>
              <a:custGeom>
                <a:avLst/>
                <a:gdLst>
                  <a:gd name="T0" fmla="*/ 21 w 23"/>
                  <a:gd name="T1" fmla="*/ 15 h 15"/>
                  <a:gd name="T2" fmla="*/ 16 w 23"/>
                  <a:gd name="T3" fmla="*/ 15 h 15"/>
                  <a:gd name="T4" fmla="*/ 9 w 23"/>
                  <a:gd name="T5" fmla="*/ 14 h 15"/>
                  <a:gd name="T6" fmla="*/ 4 w 23"/>
                  <a:gd name="T7" fmla="*/ 15 h 15"/>
                  <a:gd name="T8" fmla="*/ 3 w 23"/>
                  <a:gd name="T9" fmla="*/ 15 h 15"/>
                  <a:gd name="T10" fmla="*/ 0 w 23"/>
                  <a:gd name="T11" fmla="*/ 12 h 15"/>
                  <a:gd name="T12" fmla="*/ 0 w 23"/>
                  <a:gd name="T13" fmla="*/ 12 h 15"/>
                  <a:gd name="T14" fmla="*/ 1 w 23"/>
                  <a:gd name="T15" fmla="*/ 12 h 15"/>
                  <a:gd name="T16" fmla="*/ 1 w 23"/>
                  <a:gd name="T17" fmla="*/ 12 h 15"/>
                  <a:gd name="T18" fmla="*/ 8 w 23"/>
                  <a:gd name="T19" fmla="*/ 13 h 15"/>
                  <a:gd name="T20" fmla="*/ 14 w 23"/>
                  <a:gd name="T21" fmla="*/ 13 h 15"/>
                  <a:gd name="T22" fmla="*/ 16 w 23"/>
                  <a:gd name="T23" fmla="*/ 12 h 15"/>
                  <a:gd name="T24" fmla="*/ 14 w 23"/>
                  <a:gd name="T25" fmla="*/ 9 h 15"/>
                  <a:gd name="T26" fmla="*/ 14 w 23"/>
                  <a:gd name="T27" fmla="*/ 5 h 15"/>
                  <a:gd name="T28" fmla="*/ 14 w 23"/>
                  <a:gd name="T29" fmla="*/ 3 h 15"/>
                  <a:gd name="T30" fmla="*/ 12 w 23"/>
                  <a:gd name="T31" fmla="*/ 2 h 15"/>
                  <a:gd name="T32" fmla="*/ 11 w 23"/>
                  <a:gd name="T33" fmla="*/ 2 h 15"/>
                  <a:gd name="T34" fmla="*/ 8 w 23"/>
                  <a:gd name="T35" fmla="*/ 1 h 15"/>
                  <a:gd name="T36" fmla="*/ 8 w 23"/>
                  <a:gd name="T37" fmla="*/ 1 h 15"/>
                  <a:gd name="T38" fmla="*/ 8 w 23"/>
                  <a:gd name="T39" fmla="*/ 0 h 15"/>
                  <a:gd name="T40" fmla="*/ 9 w 23"/>
                  <a:gd name="T41" fmla="*/ 0 h 15"/>
                  <a:gd name="T42" fmla="*/ 10 w 23"/>
                  <a:gd name="T43" fmla="*/ 0 h 15"/>
                  <a:gd name="T44" fmla="*/ 17 w 23"/>
                  <a:gd name="T45" fmla="*/ 1 h 15"/>
                  <a:gd name="T46" fmla="*/ 21 w 23"/>
                  <a:gd name="T47" fmla="*/ 0 h 15"/>
                  <a:gd name="T48" fmla="*/ 22 w 23"/>
                  <a:gd name="T49" fmla="*/ 4 h 15"/>
                  <a:gd name="T50" fmla="*/ 23 w 23"/>
                  <a:gd name="T51" fmla="*/ 9 h 15"/>
                  <a:gd name="T52" fmla="*/ 22 w 23"/>
                  <a:gd name="T53" fmla="*/ 12 h 15"/>
                  <a:gd name="T54" fmla="*/ 21 w 23"/>
                  <a:gd name="T5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15">
                    <a:moveTo>
                      <a:pt x="21" y="15"/>
                    </a:moveTo>
                    <a:cubicBezTo>
                      <a:pt x="16" y="15"/>
                      <a:pt x="16" y="15"/>
                      <a:pt x="16" y="15"/>
                    </a:cubicBezTo>
                    <a:cubicBezTo>
                      <a:pt x="9" y="14"/>
                      <a:pt x="9" y="14"/>
                      <a:pt x="9" y="14"/>
                    </a:cubicBezTo>
                    <a:cubicBezTo>
                      <a:pt x="4" y="15"/>
                      <a:pt x="4" y="15"/>
                      <a:pt x="4" y="15"/>
                    </a:cubicBezTo>
                    <a:cubicBezTo>
                      <a:pt x="4" y="15"/>
                      <a:pt x="3" y="15"/>
                      <a:pt x="3" y="15"/>
                    </a:cubicBezTo>
                    <a:cubicBezTo>
                      <a:pt x="2" y="15"/>
                      <a:pt x="1" y="14"/>
                      <a:pt x="0" y="12"/>
                    </a:cubicBezTo>
                    <a:cubicBezTo>
                      <a:pt x="0" y="12"/>
                      <a:pt x="0" y="12"/>
                      <a:pt x="0" y="12"/>
                    </a:cubicBezTo>
                    <a:cubicBezTo>
                      <a:pt x="0" y="12"/>
                      <a:pt x="0" y="12"/>
                      <a:pt x="1" y="12"/>
                    </a:cubicBezTo>
                    <a:cubicBezTo>
                      <a:pt x="1" y="12"/>
                      <a:pt x="1" y="12"/>
                      <a:pt x="1" y="12"/>
                    </a:cubicBezTo>
                    <a:cubicBezTo>
                      <a:pt x="8" y="13"/>
                      <a:pt x="8" y="13"/>
                      <a:pt x="8" y="13"/>
                    </a:cubicBezTo>
                    <a:cubicBezTo>
                      <a:pt x="14" y="13"/>
                      <a:pt x="14" y="13"/>
                      <a:pt x="14" y="13"/>
                    </a:cubicBezTo>
                    <a:cubicBezTo>
                      <a:pt x="15" y="13"/>
                      <a:pt x="16" y="13"/>
                      <a:pt x="16" y="12"/>
                    </a:cubicBezTo>
                    <a:cubicBezTo>
                      <a:pt x="16" y="11"/>
                      <a:pt x="15" y="10"/>
                      <a:pt x="14" y="9"/>
                    </a:cubicBezTo>
                    <a:cubicBezTo>
                      <a:pt x="14" y="8"/>
                      <a:pt x="14" y="7"/>
                      <a:pt x="14" y="5"/>
                    </a:cubicBezTo>
                    <a:cubicBezTo>
                      <a:pt x="14" y="4"/>
                      <a:pt x="14" y="4"/>
                      <a:pt x="14" y="3"/>
                    </a:cubicBezTo>
                    <a:cubicBezTo>
                      <a:pt x="14" y="3"/>
                      <a:pt x="13" y="2"/>
                      <a:pt x="12" y="2"/>
                    </a:cubicBezTo>
                    <a:cubicBezTo>
                      <a:pt x="11" y="2"/>
                      <a:pt x="11" y="2"/>
                      <a:pt x="11" y="2"/>
                    </a:cubicBezTo>
                    <a:cubicBezTo>
                      <a:pt x="9" y="2"/>
                      <a:pt x="8" y="2"/>
                      <a:pt x="8" y="1"/>
                    </a:cubicBezTo>
                    <a:cubicBezTo>
                      <a:pt x="8" y="1"/>
                      <a:pt x="8" y="1"/>
                      <a:pt x="8" y="1"/>
                    </a:cubicBezTo>
                    <a:cubicBezTo>
                      <a:pt x="8" y="1"/>
                      <a:pt x="8" y="0"/>
                      <a:pt x="8" y="0"/>
                    </a:cubicBezTo>
                    <a:cubicBezTo>
                      <a:pt x="8" y="0"/>
                      <a:pt x="8" y="0"/>
                      <a:pt x="9" y="0"/>
                    </a:cubicBezTo>
                    <a:cubicBezTo>
                      <a:pt x="9" y="0"/>
                      <a:pt x="9" y="0"/>
                      <a:pt x="10" y="0"/>
                    </a:cubicBezTo>
                    <a:cubicBezTo>
                      <a:pt x="17" y="1"/>
                      <a:pt x="17" y="1"/>
                      <a:pt x="17" y="1"/>
                    </a:cubicBezTo>
                    <a:cubicBezTo>
                      <a:pt x="21" y="0"/>
                      <a:pt x="21" y="0"/>
                      <a:pt x="21" y="0"/>
                    </a:cubicBezTo>
                    <a:cubicBezTo>
                      <a:pt x="22" y="4"/>
                      <a:pt x="22" y="4"/>
                      <a:pt x="22" y="4"/>
                    </a:cubicBezTo>
                    <a:cubicBezTo>
                      <a:pt x="23" y="9"/>
                      <a:pt x="23" y="9"/>
                      <a:pt x="23" y="9"/>
                    </a:cubicBezTo>
                    <a:cubicBezTo>
                      <a:pt x="22" y="12"/>
                      <a:pt x="22" y="12"/>
                      <a:pt x="22" y="12"/>
                    </a:cubicBezTo>
                    <a:cubicBezTo>
                      <a:pt x="21" y="15"/>
                      <a:pt x="21" y="15"/>
                      <a:pt x="21" y="15"/>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Freeform 2421"/>
              <p:cNvSpPr>
                <a:spLocks/>
              </p:cNvSpPr>
              <p:nvPr/>
            </p:nvSpPr>
            <p:spPr bwMode="auto">
              <a:xfrm>
                <a:off x="1772" y="3093"/>
                <a:ext cx="24" cy="28"/>
              </a:xfrm>
              <a:custGeom>
                <a:avLst/>
                <a:gdLst>
                  <a:gd name="T0" fmla="*/ 13 w 17"/>
                  <a:gd name="T1" fmla="*/ 20 h 20"/>
                  <a:gd name="T2" fmla="*/ 11 w 17"/>
                  <a:gd name="T3" fmla="*/ 19 h 20"/>
                  <a:gd name="T4" fmla="*/ 6 w 17"/>
                  <a:gd name="T5" fmla="*/ 17 h 20"/>
                  <a:gd name="T6" fmla="*/ 4 w 17"/>
                  <a:gd name="T7" fmla="*/ 15 h 20"/>
                  <a:gd name="T8" fmla="*/ 3 w 17"/>
                  <a:gd name="T9" fmla="*/ 14 h 20"/>
                  <a:gd name="T10" fmla="*/ 5 w 17"/>
                  <a:gd name="T11" fmla="*/ 14 h 20"/>
                  <a:gd name="T12" fmla="*/ 6 w 17"/>
                  <a:gd name="T13" fmla="*/ 14 h 20"/>
                  <a:gd name="T14" fmla="*/ 7 w 17"/>
                  <a:gd name="T15" fmla="*/ 14 h 20"/>
                  <a:gd name="T16" fmla="*/ 7 w 17"/>
                  <a:gd name="T17" fmla="*/ 13 h 20"/>
                  <a:gd name="T18" fmla="*/ 6 w 17"/>
                  <a:gd name="T19" fmla="*/ 9 h 20"/>
                  <a:gd name="T20" fmla="*/ 2 w 17"/>
                  <a:gd name="T21" fmla="*/ 5 h 20"/>
                  <a:gd name="T22" fmla="*/ 0 w 17"/>
                  <a:gd name="T23" fmla="*/ 0 h 20"/>
                  <a:gd name="T24" fmla="*/ 2 w 17"/>
                  <a:gd name="T25" fmla="*/ 0 h 20"/>
                  <a:gd name="T26" fmla="*/ 5 w 17"/>
                  <a:gd name="T27" fmla="*/ 0 h 20"/>
                  <a:gd name="T28" fmla="*/ 8 w 17"/>
                  <a:gd name="T29" fmla="*/ 0 h 20"/>
                  <a:gd name="T30" fmla="*/ 12 w 17"/>
                  <a:gd name="T31" fmla="*/ 0 h 20"/>
                  <a:gd name="T32" fmla="*/ 16 w 17"/>
                  <a:gd name="T33" fmla="*/ 5 h 20"/>
                  <a:gd name="T34" fmla="*/ 16 w 17"/>
                  <a:gd name="T35" fmla="*/ 10 h 20"/>
                  <a:gd name="T36" fmla="*/ 14 w 17"/>
                  <a:gd name="T37" fmla="*/ 15 h 20"/>
                  <a:gd name="T38" fmla="*/ 15 w 17"/>
                  <a:gd name="T39" fmla="*/ 19 h 20"/>
                  <a:gd name="T40" fmla="*/ 14 w 17"/>
                  <a:gd name="T41" fmla="*/ 19 h 20"/>
                  <a:gd name="T42" fmla="*/ 13 w 17"/>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3" y="20"/>
                    </a:moveTo>
                    <a:cubicBezTo>
                      <a:pt x="12" y="20"/>
                      <a:pt x="12" y="20"/>
                      <a:pt x="11" y="19"/>
                    </a:cubicBezTo>
                    <a:cubicBezTo>
                      <a:pt x="6" y="17"/>
                      <a:pt x="6" y="17"/>
                      <a:pt x="6" y="17"/>
                    </a:cubicBezTo>
                    <a:cubicBezTo>
                      <a:pt x="4" y="15"/>
                      <a:pt x="4" y="15"/>
                      <a:pt x="4" y="15"/>
                    </a:cubicBezTo>
                    <a:cubicBezTo>
                      <a:pt x="3" y="14"/>
                      <a:pt x="3" y="14"/>
                      <a:pt x="3" y="14"/>
                    </a:cubicBezTo>
                    <a:cubicBezTo>
                      <a:pt x="5" y="14"/>
                      <a:pt x="5" y="14"/>
                      <a:pt x="5" y="14"/>
                    </a:cubicBezTo>
                    <a:cubicBezTo>
                      <a:pt x="6" y="14"/>
                      <a:pt x="6" y="14"/>
                      <a:pt x="6" y="14"/>
                    </a:cubicBezTo>
                    <a:cubicBezTo>
                      <a:pt x="7" y="14"/>
                      <a:pt x="7" y="14"/>
                      <a:pt x="7" y="14"/>
                    </a:cubicBezTo>
                    <a:cubicBezTo>
                      <a:pt x="7" y="13"/>
                      <a:pt x="7" y="13"/>
                      <a:pt x="7" y="13"/>
                    </a:cubicBezTo>
                    <a:cubicBezTo>
                      <a:pt x="6" y="9"/>
                      <a:pt x="6" y="9"/>
                      <a:pt x="6" y="9"/>
                    </a:cubicBezTo>
                    <a:cubicBezTo>
                      <a:pt x="2" y="5"/>
                      <a:pt x="2" y="5"/>
                      <a:pt x="2" y="5"/>
                    </a:cubicBezTo>
                    <a:cubicBezTo>
                      <a:pt x="1" y="3"/>
                      <a:pt x="0" y="1"/>
                      <a:pt x="0" y="0"/>
                    </a:cubicBezTo>
                    <a:cubicBezTo>
                      <a:pt x="2" y="0"/>
                      <a:pt x="2" y="0"/>
                      <a:pt x="2" y="0"/>
                    </a:cubicBezTo>
                    <a:cubicBezTo>
                      <a:pt x="5" y="0"/>
                      <a:pt x="5" y="0"/>
                      <a:pt x="5" y="0"/>
                    </a:cubicBezTo>
                    <a:cubicBezTo>
                      <a:pt x="8" y="0"/>
                      <a:pt x="8" y="0"/>
                      <a:pt x="8" y="0"/>
                    </a:cubicBezTo>
                    <a:cubicBezTo>
                      <a:pt x="12" y="0"/>
                      <a:pt x="12" y="0"/>
                      <a:pt x="12" y="0"/>
                    </a:cubicBezTo>
                    <a:cubicBezTo>
                      <a:pt x="16" y="5"/>
                      <a:pt x="16" y="5"/>
                      <a:pt x="16" y="5"/>
                    </a:cubicBezTo>
                    <a:cubicBezTo>
                      <a:pt x="17" y="7"/>
                      <a:pt x="17" y="8"/>
                      <a:pt x="16" y="10"/>
                    </a:cubicBezTo>
                    <a:cubicBezTo>
                      <a:pt x="14" y="12"/>
                      <a:pt x="13" y="13"/>
                      <a:pt x="14" y="15"/>
                    </a:cubicBezTo>
                    <a:cubicBezTo>
                      <a:pt x="15" y="19"/>
                      <a:pt x="15" y="19"/>
                      <a:pt x="15" y="19"/>
                    </a:cubicBezTo>
                    <a:cubicBezTo>
                      <a:pt x="15" y="19"/>
                      <a:pt x="15" y="19"/>
                      <a:pt x="14" y="19"/>
                    </a:cubicBezTo>
                    <a:cubicBezTo>
                      <a:pt x="14" y="19"/>
                      <a:pt x="14" y="20"/>
                      <a:pt x="13" y="2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6" name="Freeform 2422"/>
              <p:cNvSpPr>
                <a:spLocks/>
              </p:cNvSpPr>
              <p:nvPr/>
            </p:nvSpPr>
            <p:spPr bwMode="auto">
              <a:xfrm>
                <a:off x="1793" y="3117"/>
                <a:ext cx="38" cy="47"/>
              </a:xfrm>
              <a:custGeom>
                <a:avLst/>
                <a:gdLst>
                  <a:gd name="T0" fmla="*/ 10 w 28"/>
                  <a:gd name="T1" fmla="*/ 34 h 34"/>
                  <a:gd name="T2" fmla="*/ 7 w 28"/>
                  <a:gd name="T3" fmla="*/ 31 h 34"/>
                  <a:gd name="T4" fmla="*/ 4 w 28"/>
                  <a:gd name="T5" fmla="*/ 22 h 34"/>
                  <a:gd name="T6" fmla="*/ 4 w 28"/>
                  <a:gd name="T7" fmla="*/ 22 h 34"/>
                  <a:gd name="T8" fmla="*/ 4 w 28"/>
                  <a:gd name="T9" fmla="*/ 22 h 34"/>
                  <a:gd name="T10" fmla="*/ 1 w 28"/>
                  <a:gd name="T11" fmla="*/ 17 h 34"/>
                  <a:gd name="T12" fmla="*/ 1 w 28"/>
                  <a:gd name="T13" fmla="*/ 14 h 34"/>
                  <a:gd name="T14" fmla="*/ 5 w 28"/>
                  <a:gd name="T15" fmla="*/ 7 h 34"/>
                  <a:gd name="T16" fmla="*/ 5 w 28"/>
                  <a:gd name="T17" fmla="*/ 0 h 34"/>
                  <a:gd name="T18" fmla="*/ 6 w 28"/>
                  <a:gd name="T19" fmla="*/ 0 h 34"/>
                  <a:gd name="T20" fmla="*/ 18 w 28"/>
                  <a:gd name="T21" fmla="*/ 3 h 34"/>
                  <a:gd name="T22" fmla="*/ 23 w 28"/>
                  <a:gd name="T23" fmla="*/ 9 h 34"/>
                  <a:gd name="T24" fmla="*/ 27 w 28"/>
                  <a:gd name="T25" fmla="*/ 17 h 34"/>
                  <a:gd name="T26" fmla="*/ 28 w 28"/>
                  <a:gd name="T27" fmla="*/ 22 h 34"/>
                  <a:gd name="T28" fmla="*/ 25 w 28"/>
                  <a:gd name="T29" fmla="*/ 25 h 34"/>
                  <a:gd name="T30" fmla="*/ 13 w 28"/>
                  <a:gd name="T31" fmla="*/ 32 h 34"/>
                  <a:gd name="T32" fmla="*/ 10 w 28"/>
                  <a:gd name="T3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10" y="34"/>
                    </a:moveTo>
                    <a:cubicBezTo>
                      <a:pt x="9" y="34"/>
                      <a:pt x="8" y="33"/>
                      <a:pt x="7" y="31"/>
                    </a:cubicBezTo>
                    <a:cubicBezTo>
                      <a:pt x="6" y="29"/>
                      <a:pt x="5" y="26"/>
                      <a:pt x="4" y="22"/>
                    </a:cubicBezTo>
                    <a:cubicBezTo>
                      <a:pt x="4" y="22"/>
                      <a:pt x="4" y="22"/>
                      <a:pt x="4" y="22"/>
                    </a:cubicBezTo>
                    <a:cubicBezTo>
                      <a:pt x="4" y="22"/>
                      <a:pt x="4" y="22"/>
                      <a:pt x="4" y="22"/>
                    </a:cubicBezTo>
                    <a:cubicBezTo>
                      <a:pt x="1" y="17"/>
                      <a:pt x="1" y="17"/>
                      <a:pt x="1" y="17"/>
                    </a:cubicBezTo>
                    <a:cubicBezTo>
                      <a:pt x="0" y="15"/>
                      <a:pt x="0" y="15"/>
                      <a:pt x="1" y="14"/>
                    </a:cubicBezTo>
                    <a:cubicBezTo>
                      <a:pt x="3" y="13"/>
                      <a:pt x="4" y="11"/>
                      <a:pt x="5" y="7"/>
                    </a:cubicBezTo>
                    <a:cubicBezTo>
                      <a:pt x="5" y="0"/>
                      <a:pt x="5" y="0"/>
                      <a:pt x="5" y="0"/>
                    </a:cubicBezTo>
                    <a:cubicBezTo>
                      <a:pt x="5" y="0"/>
                      <a:pt x="5" y="0"/>
                      <a:pt x="6" y="0"/>
                    </a:cubicBezTo>
                    <a:cubicBezTo>
                      <a:pt x="8" y="0"/>
                      <a:pt x="12" y="1"/>
                      <a:pt x="18" y="3"/>
                    </a:cubicBezTo>
                    <a:cubicBezTo>
                      <a:pt x="19" y="3"/>
                      <a:pt x="21" y="5"/>
                      <a:pt x="23" y="9"/>
                    </a:cubicBezTo>
                    <a:cubicBezTo>
                      <a:pt x="27" y="17"/>
                      <a:pt x="27" y="17"/>
                      <a:pt x="27" y="17"/>
                    </a:cubicBezTo>
                    <a:cubicBezTo>
                      <a:pt x="28" y="19"/>
                      <a:pt x="28" y="21"/>
                      <a:pt x="28" y="22"/>
                    </a:cubicBezTo>
                    <a:cubicBezTo>
                      <a:pt x="28" y="24"/>
                      <a:pt x="27" y="25"/>
                      <a:pt x="25" y="25"/>
                    </a:cubicBezTo>
                    <a:cubicBezTo>
                      <a:pt x="22" y="25"/>
                      <a:pt x="18" y="27"/>
                      <a:pt x="13" y="32"/>
                    </a:cubicBezTo>
                    <a:cubicBezTo>
                      <a:pt x="12" y="33"/>
                      <a:pt x="11" y="34"/>
                      <a:pt x="10" y="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7" name="Freeform 2423"/>
              <p:cNvSpPr>
                <a:spLocks/>
              </p:cNvSpPr>
              <p:nvPr/>
            </p:nvSpPr>
            <p:spPr bwMode="auto">
              <a:xfrm>
                <a:off x="1716" y="3069"/>
                <a:ext cx="22" cy="16"/>
              </a:xfrm>
              <a:custGeom>
                <a:avLst/>
                <a:gdLst>
                  <a:gd name="T0" fmla="*/ 16 w 16"/>
                  <a:gd name="T1" fmla="*/ 12 h 12"/>
                  <a:gd name="T2" fmla="*/ 15 w 16"/>
                  <a:gd name="T3" fmla="*/ 12 h 12"/>
                  <a:gd name="T4" fmla="*/ 9 w 16"/>
                  <a:gd name="T5" fmla="*/ 12 h 12"/>
                  <a:gd name="T6" fmla="*/ 4 w 16"/>
                  <a:gd name="T7" fmla="*/ 10 h 12"/>
                  <a:gd name="T8" fmla="*/ 0 w 16"/>
                  <a:gd name="T9" fmla="*/ 4 h 12"/>
                  <a:gd name="T10" fmla="*/ 2 w 16"/>
                  <a:gd name="T11" fmla="*/ 4 h 12"/>
                  <a:gd name="T12" fmla="*/ 4 w 16"/>
                  <a:gd name="T13" fmla="*/ 5 h 12"/>
                  <a:gd name="T14" fmla="*/ 4 w 16"/>
                  <a:gd name="T15" fmla="*/ 5 h 12"/>
                  <a:gd name="T16" fmla="*/ 4 w 16"/>
                  <a:gd name="T17" fmla="*/ 5 h 12"/>
                  <a:gd name="T18" fmla="*/ 6 w 16"/>
                  <a:gd name="T19" fmla="*/ 4 h 12"/>
                  <a:gd name="T20" fmla="*/ 6 w 16"/>
                  <a:gd name="T21" fmla="*/ 4 h 12"/>
                  <a:gd name="T22" fmla="*/ 6 w 16"/>
                  <a:gd name="T23" fmla="*/ 4 h 12"/>
                  <a:gd name="T24" fmla="*/ 8 w 16"/>
                  <a:gd name="T25" fmla="*/ 1 h 12"/>
                  <a:gd name="T26" fmla="*/ 8 w 16"/>
                  <a:gd name="T27" fmla="*/ 1 h 12"/>
                  <a:gd name="T28" fmla="*/ 9 w 16"/>
                  <a:gd name="T29" fmla="*/ 0 h 12"/>
                  <a:gd name="T30" fmla="*/ 10 w 16"/>
                  <a:gd name="T31" fmla="*/ 2 h 12"/>
                  <a:gd name="T32" fmla="*/ 14 w 16"/>
                  <a:gd name="T33" fmla="*/ 8 h 12"/>
                  <a:gd name="T34" fmla="*/ 16 w 16"/>
                  <a:gd name="T35" fmla="*/ 12 h 12"/>
                  <a:gd name="T36" fmla="*/ 16 w 16"/>
                  <a:gd name="T37" fmla="*/ 12 h 12"/>
                  <a:gd name="T38" fmla="*/ 16 w 16"/>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12">
                    <a:moveTo>
                      <a:pt x="16" y="12"/>
                    </a:moveTo>
                    <a:cubicBezTo>
                      <a:pt x="15" y="12"/>
                      <a:pt x="15" y="12"/>
                      <a:pt x="15" y="12"/>
                    </a:cubicBezTo>
                    <a:cubicBezTo>
                      <a:pt x="9" y="12"/>
                      <a:pt x="9" y="12"/>
                      <a:pt x="9" y="12"/>
                    </a:cubicBezTo>
                    <a:cubicBezTo>
                      <a:pt x="6" y="12"/>
                      <a:pt x="5" y="11"/>
                      <a:pt x="4" y="10"/>
                    </a:cubicBezTo>
                    <a:cubicBezTo>
                      <a:pt x="0" y="4"/>
                      <a:pt x="0" y="4"/>
                      <a:pt x="0" y="4"/>
                    </a:cubicBezTo>
                    <a:cubicBezTo>
                      <a:pt x="2" y="4"/>
                      <a:pt x="2" y="4"/>
                      <a:pt x="2" y="4"/>
                    </a:cubicBezTo>
                    <a:cubicBezTo>
                      <a:pt x="4" y="5"/>
                      <a:pt x="4" y="5"/>
                      <a:pt x="4" y="5"/>
                    </a:cubicBezTo>
                    <a:cubicBezTo>
                      <a:pt x="4" y="5"/>
                      <a:pt x="4" y="5"/>
                      <a:pt x="4" y="5"/>
                    </a:cubicBezTo>
                    <a:cubicBezTo>
                      <a:pt x="4" y="5"/>
                      <a:pt x="4" y="5"/>
                      <a:pt x="4" y="5"/>
                    </a:cubicBezTo>
                    <a:cubicBezTo>
                      <a:pt x="6" y="4"/>
                      <a:pt x="6" y="4"/>
                      <a:pt x="6" y="4"/>
                    </a:cubicBezTo>
                    <a:cubicBezTo>
                      <a:pt x="6" y="4"/>
                      <a:pt x="6" y="4"/>
                      <a:pt x="6" y="4"/>
                    </a:cubicBezTo>
                    <a:cubicBezTo>
                      <a:pt x="6" y="4"/>
                      <a:pt x="6" y="4"/>
                      <a:pt x="6" y="4"/>
                    </a:cubicBezTo>
                    <a:cubicBezTo>
                      <a:pt x="8" y="1"/>
                      <a:pt x="8" y="1"/>
                      <a:pt x="8" y="1"/>
                    </a:cubicBezTo>
                    <a:cubicBezTo>
                      <a:pt x="8" y="1"/>
                      <a:pt x="8" y="1"/>
                      <a:pt x="8" y="1"/>
                    </a:cubicBezTo>
                    <a:cubicBezTo>
                      <a:pt x="9" y="1"/>
                      <a:pt x="9" y="0"/>
                      <a:pt x="9" y="0"/>
                    </a:cubicBezTo>
                    <a:cubicBezTo>
                      <a:pt x="9" y="0"/>
                      <a:pt x="10" y="1"/>
                      <a:pt x="10" y="2"/>
                    </a:cubicBezTo>
                    <a:cubicBezTo>
                      <a:pt x="14" y="8"/>
                      <a:pt x="14" y="8"/>
                      <a:pt x="14" y="8"/>
                    </a:cubicBezTo>
                    <a:cubicBezTo>
                      <a:pt x="16" y="11"/>
                      <a:pt x="16" y="12"/>
                      <a:pt x="16" y="12"/>
                    </a:cubicBezTo>
                    <a:cubicBezTo>
                      <a:pt x="16" y="12"/>
                      <a:pt x="16" y="12"/>
                      <a:pt x="16" y="12"/>
                    </a:cubicBezTo>
                    <a:cubicBezTo>
                      <a:pt x="16" y="12"/>
                      <a:pt x="16" y="12"/>
                      <a:pt x="16"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8" name="Freeform 2424"/>
              <p:cNvSpPr>
                <a:spLocks/>
              </p:cNvSpPr>
              <p:nvPr/>
            </p:nvSpPr>
            <p:spPr bwMode="auto">
              <a:xfrm>
                <a:off x="1749" y="3093"/>
                <a:ext cx="14" cy="13"/>
              </a:xfrm>
              <a:custGeom>
                <a:avLst/>
                <a:gdLst>
                  <a:gd name="T0" fmla="*/ 7 w 10"/>
                  <a:gd name="T1" fmla="*/ 9 h 9"/>
                  <a:gd name="T2" fmla="*/ 6 w 10"/>
                  <a:gd name="T3" fmla="*/ 8 h 9"/>
                  <a:gd name="T4" fmla="*/ 5 w 10"/>
                  <a:gd name="T5" fmla="*/ 8 h 9"/>
                  <a:gd name="T6" fmla="*/ 2 w 10"/>
                  <a:gd name="T7" fmla="*/ 6 h 9"/>
                  <a:gd name="T8" fmla="*/ 0 w 10"/>
                  <a:gd name="T9" fmla="*/ 3 h 9"/>
                  <a:gd name="T10" fmla="*/ 2 w 10"/>
                  <a:gd name="T11" fmla="*/ 0 h 9"/>
                  <a:gd name="T12" fmla="*/ 5 w 10"/>
                  <a:gd name="T13" fmla="*/ 0 h 9"/>
                  <a:gd name="T14" fmla="*/ 6 w 10"/>
                  <a:gd name="T15" fmla="*/ 0 h 9"/>
                  <a:gd name="T16" fmla="*/ 7 w 10"/>
                  <a:gd name="T17" fmla="*/ 0 h 9"/>
                  <a:gd name="T18" fmla="*/ 10 w 10"/>
                  <a:gd name="T19" fmla="*/ 5 h 9"/>
                  <a:gd name="T20" fmla="*/ 10 w 10"/>
                  <a:gd name="T21" fmla="*/ 6 h 9"/>
                  <a:gd name="T22" fmla="*/ 9 w 10"/>
                  <a:gd name="T23" fmla="*/ 8 h 9"/>
                  <a:gd name="T24" fmla="*/ 7 w 10"/>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7" y="9"/>
                    </a:moveTo>
                    <a:cubicBezTo>
                      <a:pt x="7" y="9"/>
                      <a:pt x="6" y="9"/>
                      <a:pt x="6" y="8"/>
                    </a:cubicBezTo>
                    <a:cubicBezTo>
                      <a:pt x="6" y="8"/>
                      <a:pt x="5" y="8"/>
                      <a:pt x="5" y="8"/>
                    </a:cubicBezTo>
                    <a:cubicBezTo>
                      <a:pt x="2" y="6"/>
                      <a:pt x="2" y="6"/>
                      <a:pt x="2" y="6"/>
                    </a:cubicBezTo>
                    <a:cubicBezTo>
                      <a:pt x="0" y="3"/>
                      <a:pt x="0" y="3"/>
                      <a:pt x="0" y="3"/>
                    </a:cubicBezTo>
                    <a:cubicBezTo>
                      <a:pt x="2" y="0"/>
                      <a:pt x="2" y="0"/>
                      <a:pt x="2" y="0"/>
                    </a:cubicBezTo>
                    <a:cubicBezTo>
                      <a:pt x="5" y="0"/>
                      <a:pt x="5" y="0"/>
                      <a:pt x="5" y="0"/>
                    </a:cubicBezTo>
                    <a:cubicBezTo>
                      <a:pt x="6" y="0"/>
                      <a:pt x="6" y="0"/>
                      <a:pt x="6" y="0"/>
                    </a:cubicBezTo>
                    <a:cubicBezTo>
                      <a:pt x="7" y="0"/>
                      <a:pt x="7" y="0"/>
                      <a:pt x="7" y="0"/>
                    </a:cubicBezTo>
                    <a:cubicBezTo>
                      <a:pt x="10" y="5"/>
                      <a:pt x="10" y="5"/>
                      <a:pt x="10" y="5"/>
                    </a:cubicBezTo>
                    <a:cubicBezTo>
                      <a:pt x="10" y="6"/>
                      <a:pt x="10" y="6"/>
                      <a:pt x="10" y="6"/>
                    </a:cubicBezTo>
                    <a:cubicBezTo>
                      <a:pt x="9" y="8"/>
                      <a:pt x="9" y="8"/>
                      <a:pt x="9" y="8"/>
                    </a:cubicBezTo>
                    <a:cubicBezTo>
                      <a:pt x="7" y="9"/>
                      <a:pt x="7" y="9"/>
                      <a:pt x="7"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9" name="Freeform 2425"/>
              <p:cNvSpPr>
                <a:spLocks/>
              </p:cNvSpPr>
              <p:nvPr/>
            </p:nvSpPr>
            <p:spPr bwMode="auto">
              <a:xfrm>
                <a:off x="1772" y="3093"/>
                <a:ext cx="24" cy="28"/>
              </a:xfrm>
              <a:custGeom>
                <a:avLst/>
                <a:gdLst>
                  <a:gd name="T0" fmla="*/ 13 w 17"/>
                  <a:gd name="T1" fmla="*/ 20 h 20"/>
                  <a:gd name="T2" fmla="*/ 11 w 17"/>
                  <a:gd name="T3" fmla="*/ 19 h 20"/>
                  <a:gd name="T4" fmla="*/ 6 w 17"/>
                  <a:gd name="T5" fmla="*/ 17 h 20"/>
                  <a:gd name="T6" fmla="*/ 4 w 17"/>
                  <a:gd name="T7" fmla="*/ 15 h 20"/>
                  <a:gd name="T8" fmla="*/ 3 w 17"/>
                  <a:gd name="T9" fmla="*/ 14 h 20"/>
                  <a:gd name="T10" fmla="*/ 5 w 17"/>
                  <a:gd name="T11" fmla="*/ 14 h 20"/>
                  <a:gd name="T12" fmla="*/ 6 w 17"/>
                  <a:gd name="T13" fmla="*/ 14 h 20"/>
                  <a:gd name="T14" fmla="*/ 7 w 17"/>
                  <a:gd name="T15" fmla="*/ 14 h 20"/>
                  <a:gd name="T16" fmla="*/ 7 w 17"/>
                  <a:gd name="T17" fmla="*/ 13 h 20"/>
                  <a:gd name="T18" fmla="*/ 6 w 17"/>
                  <a:gd name="T19" fmla="*/ 9 h 20"/>
                  <a:gd name="T20" fmla="*/ 2 w 17"/>
                  <a:gd name="T21" fmla="*/ 5 h 20"/>
                  <a:gd name="T22" fmla="*/ 0 w 17"/>
                  <a:gd name="T23" fmla="*/ 0 h 20"/>
                  <a:gd name="T24" fmla="*/ 2 w 17"/>
                  <a:gd name="T25" fmla="*/ 0 h 20"/>
                  <a:gd name="T26" fmla="*/ 5 w 17"/>
                  <a:gd name="T27" fmla="*/ 0 h 20"/>
                  <a:gd name="T28" fmla="*/ 8 w 17"/>
                  <a:gd name="T29" fmla="*/ 0 h 20"/>
                  <a:gd name="T30" fmla="*/ 12 w 17"/>
                  <a:gd name="T31" fmla="*/ 0 h 20"/>
                  <a:gd name="T32" fmla="*/ 16 w 17"/>
                  <a:gd name="T33" fmla="*/ 5 h 20"/>
                  <a:gd name="T34" fmla="*/ 16 w 17"/>
                  <a:gd name="T35" fmla="*/ 10 h 20"/>
                  <a:gd name="T36" fmla="*/ 14 w 17"/>
                  <a:gd name="T37" fmla="*/ 15 h 20"/>
                  <a:gd name="T38" fmla="*/ 15 w 17"/>
                  <a:gd name="T39" fmla="*/ 19 h 20"/>
                  <a:gd name="T40" fmla="*/ 14 w 17"/>
                  <a:gd name="T41" fmla="*/ 19 h 20"/>
                  <a:gd name="T42" fmla="*/ 13 w 17"/>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3" y="20"/>
                    </a:moveTo>
                    <a:cubicBezTo>
                      <a:pt x="12" y="20"/>
                      <a:pt x="12" y="20"/>
                      <a:pt x="11" y="19"/>
                    </a:cubicBezTo>
                    <a:cubicBezTo>
                      <a:pt x="6" y="17"/>
                      <a:pt x="6" y="17"/>
                      <a:pt x="6" y="17"/>
                    </a:cubicBezTo>
                    <a:cubicBezTo>
                      <a:pt x="4" y="15"/>
                      <a:pt x="4" y="15"/>
                      <a:pt x="4" y="15"/>
                    </a:cubicBezTo>
                    <a:cubicBezTo>
                      <a:pt x="3" y="14"/>
                      <a:pt x="3" y="14"/>
                      <a:pt x="3" y="14"/>
                    </a:cubicBezTo>
                    <a:cubicBezTo>
                      <a:pt x="5" y="14"/>
                      <a:pt x="5" y="14"/>
                      <a:pt x="5" y="14"/>
                    </a:cubicBezTo>
                    <a:cubicBezTo>
                      <a:pt x="6" y="14"/>
                      <a:pt x="6" y="14"/>
                      <a:pt x="6" y="14"/>
                    </a:cubicBezTo>
                    <a:cubicBezTo>
                      <a:pt x="7" y="14"/>
                      <a:pt x="7" y="14"/>
                      <a:pt x="7" y="14"/>
                    </a:cubicBezTo>
                    <a:cubicBezTo>
                      <a:pt x="7" y="13"/>
                      <a:pt x="7" y="13"/>
                      <a:pt x="7" y="13"/>
                    </a:cubicBezTo>
                    <a:cubicBezTo>
                      <a:pt x="6" y="9"/>
                      <a:pt x="6" y="9"/>
                      <a:pt x="6" y="9"/>
                    </a:cubicBezTo>
                    <a:cubicBezTo>
                      <a:pt x="2" y="5"/>
                      <a:pt x="2" y="5"/>
                      <a:pt x="2" y="5"/>
                    </a:cubicBezTo>
                    <a:cubicBezTo>
                      <a:pt x="1" y="3"/>
                      <a:pt x="0" y="1"/>
                      <a:pt x="0" y="0"/>
                    </a:cubicBezTo>
                    <a:cubicBezTo>
                      <a:pt x="2" y="0"/>
                      <a:pt x="2" y="0"/>
                      <a:pt x="2" y="0"/>
                    </a:cubicBezTo>
                    <a:cubicBezTo>
                      <a:pt x="5" y="0"/>
                      <a:pt x="5" y="0"/>
                      <a:pt x="5" y="0"/>
                    </a:cubicBezTo>
                    <a:cubicBezTo>
                      <a:pt x="8" y="0"/>
                      <a:pt x="8" y="0"/>
                      <a:pt x="8" y="0"/>
                    </a:cubicBezTo>
                    <a:cubicBezTo>
                      <a:pt x="12" y="0"/>
                      <a:pt x="12" y="0"/>
                      <a:pt x="12" y="0"/>
                    </a:cubicBezTo>
                    <a:cubicBezTo>
                      <a:pt x="16" y="5"/>
                      <a:pt x="16" y="5"/>
                      <a:pt x="16" y="5"/>
                    </a:cubicBezTo>
                    <a:cubicBezTo>
                      <a:pt x="17" y="7"/>
                      <a:pt x="17" y="8"/>
                      <a:pt x="16" y="10"/>
                    </a:cubicBezTo>
                    <a:cubicBezTo>
                      <a:pt x="14" y="12"/>
                      <a:pt x="13" y="13"/>
                      <a:pt x="14" y="15"/>
                    </a:cubicBezTo>
                    <a:cubicBezTo>
                      <a:pt x="15" y="19"/>
                      <a:pt x="15" y="19"/>
                      <a:pt x="15" y="19"/>
                    </a:cubicBezTo>
                    <a:cubicBezTo>
                      <a:pt x="15" y="19"/>
                      <a:pt x="15" y="19"/>
                      <a:pt x="14" y="19"/>
                    </a:cubicBezTo>
                    <a:cubicBezTo>
                      <a:pt x="14" y="19"/>
                      <a:pt x="14" y="20"/>
                      <a:pt x="13" y="2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0" name="Freeform 2426"/>
              <p:cNvSpPr>
                <a:spLocks/>
              </p:cNvSpPr>
              <p:nvPr/>
            </p:nvSpPr>
            <p:spPr bwMode="auto">
              <a:xfrm>
                <a:off x="1793" y="3117"/>
                <a:ext cx="38" cy="47"/>
              </a:xfrm>
              <a:custGeom>
                <a:avLst/>
                <a:gdLst>
                  <a:gd name="T0" fmla="*/ 10 w 28"/>
                  <a:gd name="T1" fmla="*/ 34 h 34"/>
                  <a:gd name="T2" fmla="*/ 7 w 28"/>
                  <a:gd name="T3" fmla="*/ 31 h 34"/>
                  <a:gd name="T4" fmla="*/ 4 w 28"/>
                  <a:gd name="T5" fmla="*/ 22 h 34"/>
                  <a:gd name="T6" fmla="*/ 4 w 28"/>
                  <a:gd name="T7" fmla="*/ 22 h 34"/>
                  <a:gd name="T8" fmla="*/ 4 w 28"/>
                  <a:gd name="T9" fmla="*/ 22 h 34"/>
                  <a:gd name="T10" fmla="*/ 1 w 28"/>
                  <a:gd name="T11" fmla="*/ 17 h 34"/>
                  <a:gd name="T12" fmla="*/ 1 w 28"/>
                  <a:gd name="T13" fmla="*/ 14 h 34"/>
                  <a:gd name="T14" fmla="*/ 5 w 28"/>
                  <a:gd name="T15" fmla="*/ 7 h 34"/>
                  <a:gd name="T16" fmla="*/ 5 w 28"/>
                  <a:gd name="T17" fmla="*/ 0 h 34"/>
                  <a:gd name="T18" fmla="*/ 6 w 28"/>
                  <a:gd name="T19" fmla="*/ 0 h 34"/>
                  <a:gd name="T20" fmla="*/ 18 w 28"/>
                  <a:gd name="T21" fmla="*/ 3 h 34"/>
                  <a:gd name="T22" fmla="*/ 23 w 28"/>
                  <a:gd name="T23" fmla="*/ 9 h 34"/>
                  <a:gd name="T24" fmla="*/ 27 w 28"/>
                  <a:gd name="T25" fmla="*/ 17 h 34"/>
                  <a:gd name="T26" fmla="*/ 28 w 28"/>
                  <a:gd name="T27" fmla="*/ 22 h 34"/>
                  <a:gd name="T28" fmla="*/ 25 w 28"/>
                  <a:gd name="T29" fmla="*/ 25 h 34"/>
                  <a:gd name="T30" fmla="*/ 13 w 28"/>
                  <a:gd name="T31" fmla="*/ 32 h 34"/>
                  <a:gd name="T32" fmla="*/ 10 w 28"/>
                  <a:gd name="T3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10" y="34"/>
                    </a:moveTo>
                    <a:cubicBezTo>
                      <a:pt x="9" y="34"/>
                      <a:pt x="8" y="33"/>
                      <a:pt x="7" y="31"/>
                    </a:cubicBezTo>
                    <a:cubicBezTo>
                      <a:pt x="6" y="29"/>
                      <a:pt x="5" y="26"/>
                      <a:pt x="4" y="22"/>
                    </a:cubicBezTo>
                    <a:cubicBezTo>
                      <a:pt x="4" y="22"/>
                      <a:pt x="4" y="22"/>
                      <a:pt x="4" y="22"/>
                    </a:cubicBezTo>
                    <a:cubicBezTo>
                      <a:pt x="4" y="22"/>
                      <a:pt x="4" y="22"/>
                      <a:pt x="4" y="22"/>
                    </a:cubicBezTo>
                    <a:cubicBezTo>
                      <a:pt x="1" y="17"/>
                      <a:pt x="1" y="17"/>
                      <a:pt x="1" y="17"/>
                    </a:cubicBezTo>
                    <a:cubicBezTo>
                      <a:pt x="0" y="15"/>
                      <a:pt x="0" y="15"/>
                      <a:pt x="1" y="14"/>
                    </a:cubicBezTo>
                    <a:cubicBezTo>
                      <a:pt x="3" y="13"/>
                      <a:pt x="4" y="11"/>
                      <a:pt x="5" y="7"/>
                    </a:cubicBezTo>
                    <a:cubicBezTo>
                      <a:pt x="5" y="0"/>
                      <a:pt x="5" y="0"/>
                      <a:pt x="5" y="0"/>
                    </a:cubicBezTo>
                    <a:cubicBezTo>
                      <a:pt x="5" y="0"/>
                      <a:pt x="5" y="0"/>
                      <a:pt x="6" y="0"/>
                    </a:cubicBezTo>
                    <a:cubicBezTo>
                      <a:pt x="8" y="0"/>
                      <a:pt x="12" y="1"/>
                      <a:pt x="18" y="3"/>
                    </a:cubicBezTo>
                    <a:cubicBezTo>
                      <a:pt x="19" y="3"/>
                      <a:pt x="21" y="5"/>
                      <a:pt x="23" y="9"/>
                    </a:cubicBezTo>
                    <a:cubicBezTo>
                      <a:pt x="27" y="17"/>
                      <a:pt x="27" y="17"/>
                      <a:pt x="27" y="17"/>
                    </a:cubicBezTo>
                    <a:cubicBezTo>
                      <a:pt x="28" y="19"/>
                      <a:pt x="28" y="21"/>
                      <a:pt x="28" y="22"/>
                    </a:cubicBezTo>
                    <a:cubicBezTo>
                      <a:pt x="28" y="24"/>
                      <a:pt x="27" y="25"/>
                      <a:pt x="25" y="25"/>
                    </a:cubicBezTo>
                    <a:cubicBezTo>
                      <a:pt x="22" y="25"/>
                      <a:pt x="18" y="27"/>
                      <a:pt x="13" y="32"/>
                    </a:cubicBezTo>
                    <a:cubicBezTo>
                      <a:pt x="12" y="33"/>
                      <a:pt x="11" y="34"/>
                      <a:pt x="10" y="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1" name="Freeform 2427"/>
              <p:cNvSpPr>
                <a:spLocks/>
              </p:cNvSpPr>
              <p:nvPr/>
            </p:nvSpPr>
            <p:spPr bwMode="auto">
              <a:xfrm>
                <a:off x="1716" y="3069"/>
                <a:ext cx="22" cy="16"/>
              </a:xfrm>
              <a:custGeom>
                <a:avLst/>
                <a:gdLst>
                  <a:gd name="T0" fmla="*/ 16 w 16"/>
                  <a:gd name="T1" fmla="*/ 12 h 12"/>
                  <a:gd name="T2" fmla="*/ 15 w 16"/>
                  <a:gd name="T3" fmla="*/ 12 h 12"/>
                  <a:gd name="T4" fmla="*/ 9 w 16"/>
                  <a:gd name="T5" fmla="*/ 12 h 12"/>
                  <a:gd name="T6" fmla="*/ 4 w 16"/>
                  <a:gd name="T7" fmla="*/ 10 h 12"/>
                  <a:gd name="T8" fmla="*/ 0 w 16"/>
                  <a:gd name="T9" fmla="*/ 4 h 12"/>
                  <a:gd name="T10" fmla="*/ 2 w 16"/>
                  <a:gd name="T11" fmla="*/ 4 h 12"/>
                  <a:gd name="T12" fmla="*/ 4 w 16"/>
                  <a:gd name="T13" fmla="*/ 5 h 12"/>
                  <a:gd name="T14" fmla="*/ 4 w 16"/>
                  <a:gd name="T15" fmla="*/ 5 h 12"/>
                  <a:gd name="T16" fmla="*/ 4 w 16"/>
                  <a:gd name="T17" fmla="*/ 5 h 12"/>
                  <a:gd name="T18" fmla="*/ 6 w 16"/>
                  <a:gd name="T19" fmla="*/ 4 h 12"/>
                  <a:gd name="T20" fmla="*/ 6 w 16"/>
                  <a:gd name="T21" fmla="*/ 4 h 12"/>
                  <a:gd name="T22" fmla="*/ 6 w 16"/>
                  <a:gd name="T23" fmla="*/ 4 h 12"/>
                  <a:gd name="T24" fmla="*/ 8 w 16"/>
                  <a:gd name="T25" fmla="*/ 1 h 12"/>
                  <a:gd name="T26" fmla="*/ 8 w 16"/>
                  <a:gd name="T27" fmla="*/ 1 h 12"/>
                  <a:gd name="T28" fmla="*/ 9 w 16"/>
                  <a:gd name="T29" fmla="*/ 0 h 12"/>
                  <a:gd name="T30" fmla="*/ 10 w 16"/>
                  <a:gd name="T31" fmla="*/ 2 h 12"/>
                  <a:gd name="T32" fmla="*/ 14 w 16"/>
                  <a:gd name="T33" fmla="*/ 8 h 12"/>
                  <a:gd name="T34" fmla="*/ 16 w 16"/>
                  <a:gd name="T35" fmla="*/ 12 h 12"/>
                  <a:gd name="T36" fmla="*/ 16 w 16"/>
                  <a:gd name="T37" fmla="*/ 12 h 12"/>
                  <a:gd name="T38" fmla="*/ 16 w 16"/>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12">
                    <a:moveTo>
                      <a:pt x="16" y="12"/>
                    </a:moveTo>
                    <a:cubicBezTo>
                      <a:pt x="15" y="12"/>
                      <a:pt x="15" y="12"/>
                      <a:pt x="15" y="12"/>
                    </a:cubicBezTo>
                    <a:cubicBezTo>
                      <a:pt x="9" y="12"/>
                      <a:pt x="9" y="12"/>
                      <a:pt x="9" y="12"/>
                    </a:cubicBezTo>
                    <a:cubicBezTo>
                      <a:pt x="6" y="12"/>
                      <a:pt x="5" y="11"/>
                      <a:pt x="4" y="10"/>
                    </a:cubicBezTo>
                    <a:cubicBezTo>
                      <a:pt x="0" y="4"/>
                      <a:pt x="0" y="4"/>
                      <a:pt x="0" y="4"/>
                    </a:cubicBezTo>
                    <a:cubicBezTo>
                      <a:pt x="2" y="4"/>
                      <a:pt x="2" y="4"/>
                      <a:pt x="2" y="4"/>
                    </a:cubicBezTo>
                    <a:cubicBezTo>
                      <a:pt x="4" y="5"/>
                      <a:pt x="4" y="5"/>
                      <a:pt x="4" y="5"/>
                    </a:cubicBezTo>
                    <a:cubicBezTo>
                      <a:pt x="4" y="5"/>
                      <a:pt x="4" y="5"/>
                      <a:pt x="4" y="5"/>
                    </a:cubicBezTo>
                    <a:cubicBezTo>
                      <a:pt x="4" y="5"/>
                      <a:pt x="4" y="5"/>
                      <a:pt x="4" y="5"/>
                    </a:cubicBezTo>
                    <a:cubicBezTo>
                      <a:pt x="6" y="4"/>
                      <a:pt x="6" y="4"/>
                      <a:pt x="6" y="4"/>
                    </a:cubicBezTo>
                    <a:cubicBezTo>
                      <a:pt x="6" y="4"/>
                      <a:pt x="6" y="4"/>
                      <a:pt x="6" y="4"/>
                    </a:cubicBezTo>
                    <a:cubicBezTo>
                      <a:pt x="6" y="4"/>
                      <a:pt x="6" y="4"/>
                      <a:pt x="6" y="4"/>
                    </a:cubicBezTo>
                    <a:cubicBezTo>
                      <a:pt x="8" y="1"/>
                      <a:pt x="8" y="1"/>
                      <a:pt x="8" y="1"/>
                    </a:cubicBezTo>
                    <a:cubicBezTo>
                      <a:pt x="8" y="1"/>
                      <a:pt x="8" y="1"/>
                      <a:pt x="8" y="1"/>
                    </a:cubicBezTo>
                    <a:cubicBezTo>
                      <a:pt x="9" y="1"/>
                      <a:pt x="9" y="0"/>
                      <a:pt x="9" y="0"/>
                    </a:cubicBezTo>
                    <a:cubicBezTo>
                      <a:pt x="9" y="0"/>
                      <a:pt x="10" y="1"/>
                      <a:pt x="10" y="2"/>
                    </a:cubicBezTo>
                    <a:cubicBezTo>
                      <a:pt x="14" y="8"/>
                      <a:pt x="14" y="8"/>
                      <a:pt x="14" y="8"/>
                    </a:cubicBezTo>
                    <a:cubicBezTo>
                      <a:pt x="16" y="11"/>
                      <a:pt x="16" y="12"/>
                      <a:pt x="16" y="12"/>
                    </a:cubicBezTo>
                    <a:cubicBezTo>
                      <a:pt x="16" y="12"/>
                      <a:pt x="16" y="12"/>
                      <a:pt x="16" y="12"/>
                    </a:cubicBezTo>
                    <a:cubicBezTo>
                      <a:pt x="16" y="12"/>
                      <a:pt x="16" y="12"/>
                      <a:pt x="16"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7" name="Group 2629"/>
            <p:cNvGrpSpPr>
              <a:grpSpLocks/>
            </p:cNvGrpSpPr>
            <p:nvPr/>
          </p:nvGrpSpPr>
          <p:grpSpPr bwMode="auto">
            <a:xfrm>
              <a:off x="1749" y="1322"/>
              <a:ext cx="4342" cy="2890"/>
              <a:chOff x="1749" y="1322"/>
              <a:chExt cx="4342" cy="2890"/>
            </a:xfrm>
          </p:grpSpPr>
          <p:sp>
            <p:nvSpPr>
              <p:cNvPr id="202" name="Freeform 2429"/>
              <p:cNvSpPr>
                <a:spLocks/>
              </p:cNvSpPr>
              <p:nvPr/>
            </p:nvSpPr>
            <p:spPr bwMode="auto">
              <a:xfrm>
                <a:off x="1749" y="3093"/>
                <a:ext cx="14" cy="13"/>
              </a:xfrm>
              <a:custGeom>
                <a:avLst/>
                <a:gdLst>
                  <a:gd name="T0" fmla="*/ 7 w 10"/>
                  <a:gd name="T1" fmla="*/ 9 h 9"/>
                  <a:gd name="T2" fmla="*/ 6 w 10"/>
                  <a:gd name="T3" fmla="*/ 8 h 9"/>
                  <a:gd name="T4" fmla="*/ 5 w 10"/>
                  <a:gd name="T5" fmla="*/ 8 h 9"/>
                  <a:gd name="T6" fmla="*/ 2 w 10"/>
                  <a:gd name="T7" fmla="*/ 6 h 9"/>
                  <a:gd name="T8" fmla="*/ 0 w 10"/>
                  <a:gd name="T9" fmla="*/ 3 h 9"/>
                  <a:gd name="T10" fmla="*/ 2 w 10"/>
                  <a:gd name="T11" fmla="*/ 0 h 9"/>
                  <a:gd name="T12" fmla="*/ 5 w 10"/>
                  <a:gd name="T13" fmla="*/ 0 h 9"/>
                  <a:gd name="T14" fmla="*/ 6 w 10"/>
                  <a:gd name="T15" fmla="*/ 0 h 9"/>
                  <a:gd name="T16" fmla="*/ 7 w 10"/>
                  <a:gd name="T17" fmla="*/ 0 h 9"/>
                  <a:gd name="T18" fmla="*/ 10 w 10"/>
                  <a:gd name="T19" fmla="*/ 5 h 9"/>
                  <a:gd name="T20" fmla="*/ 10 w 10"/>
                  <a:gd name="T21" fmla="*/ 6 h 9"/>
                  <a:gd name="T22" fmla="*/ 9 w 10"/>
                  <a:gd name="T23" fmla="*/ 8 h 9"/>
                  <a:gd name="T24" fmla="*/ 7 w 10"/>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7" y="9"/>
                    </a:moveTo>
                    <a:cubicBezTo>
                      <a:pt x="7" y="9"/>
                      <a:pt x="6" y="9"/>
                      <a:pt x="6" y="8"/>
                    </a:cubicBezTo>
                    <a:cubicBezTo>
                      <a:pt x="6" y="8"/>
                      <a:pt x="5" y="8"/>
                      <a:pt x="5" y="8"/>
                    </a:cubicBezTo>
                    <a:cubicBezTo>
                      <a:pt x="2" y="6"/>
                      <a:pt x="2" y="6"/>
                      <a:pt x="2" y="6"/>
                    </a:cubicBezTo>
                    <a:cubicBezTo>
                      <a:pt x="0" y="3"/>
                      <a:pt x="0" y="3"/>
                      <a:pt x="0" y="3"/>
                    </a:cubicBezTo>
                    <a:cubicBezTo>
                      <a:pt x="2" y="0"/>
                      <a:pt x="2" y="0"/>
                      <a:pt x="2" y="0"/>
                    </a:cubicBezTo>
                    <a:cubicBezTo>
                      <a:pt x="5" y="0"/>
                      <a:pt x="5" y="0"/>
                      <a:pt x="5" y="0"/>
                    </a:cubicBezTo>
                    <a:cubicBezTo>
                      <a:pt x="6" y="0"/>
                      <a:pt x="6" y="0"/>
                      <a:pt x="6" y="0"/>
                    </a:cubicBezTo>
                    <a:cubicBezTo>
                      <a:pt x="7" y="0"/>
                      <a:pt x="7" y="0"/>
                      <a:pt x="7" y="0"/>
                    </a:cubicBezTo>
                    <a:cubicBezTo>
                      <a:pt x="10" y="5"/>
                      <a:pt x="10" y="5"/>
                      <a:pt x="10" y="5"/>
                    </a:cubicBezTo>
                    <a:cubicBezTo>
                      <a:pt x="10" y="6"/>
                      <a:pt x="10" y="6"/>
                      <a:pt x="10" y="6"/>
                    </a:cubicBezTo>
                    <a:cubicBezTo>
                      <a:pt x="9" y="8"/>
                      <a:pt x="9" y="8"/>
                      <a:pt x="9" y="8"/>
                    </a:cubicBezTo>
                    <a:cubicBezTo>
                      <a:pt x="7" y="9"/>
                      <a:pt x="7" y="9"/>
                      <a:pt x="7"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2430"/>
              <p:cNvSpPr>
                <a:spLocks noEditPoints="1"/>
              </p:cNvSpPr>
              <p:nvPr/>
            </p:nvSpPr>
            <p:spPr bwMode="auto">
              <a:xfrm>
                <a:off x="2833" y="3262"/>
                <a:ext cx="159" cy="139"/>
              </a:xfrm>
              <a:custGeom>
                <a:avLst/>
                <a:gdLst>
                  <a:gd name="T0" fmla="*/ 54 w 116"/>
                  <a:gd name="T1" fmla="*/ 95 h 101"/>
                  <a:gd name="T2" fmla="*/ 51 w 116"/>
                  <a:gd name="T3" fmla="*/ 88 h 101"/>
                  <a:gd name="T4" fmla="*/ 48 w 116"/>
                  <a:gd name="T5" fmla="*/ 85 h 101"/>
                  <a:gd name="T6" fmla="*/ 49 w 116"/>
                  <a:gd name="T7" fmla="*/ 82 h 101"/>
                  <a:gd name="T8" fmla="*/ 52 w 116"/>
                  <a:gd name="T9" fmla="*/ 78 h 101"/>
                  <a:gd name="T10" fmla="*/ 49 w 116"/>
                  <a:gd name="T11" fmla="*/ 75 h 101"/>
                  <a:gd name="T12" fmla="*/ 48 w 116"/>
                  <a:gd name="T13" fmla="*/ 56 h 101"/>
                  <a:gd name="T14" fmla="*/ 48 w 116"/>
                  <a:gd name="T15" fmla="*/ 56 h 101"/>
                  <a:gd name="T16" fmla="*/ 47 w 116"/>
                  <a:gd name="T17" fmla="*/ 53 h 101"/>
                  <a:gd name="T18" fmla="*/ 39 w 116"/>
                  <a:gd name="T19" fmla="*/ 53 h 101"/>
                  <a:gd name="T20" fmla="*/ 15 w 116"/>
                  <a:gd name="T21" fmla="*/ 45 h 101"/>
                  <a:gd name="T22" fmla="*/ 7 w 116"/>
                  <a:gd name="T23" fmla="*/ 42 h 101"/>
                  <a:gd name="T24" fmla="*/ 0 w 116"/>
                  <a:gd name="T25" fmla="*/ 26 h 101"/>
                  <a:gd name="T26" fmla="*/ 5 w 116"/>
                  <a:gd name="T27" fmla="*/ 14 h 101"/>
                  <a:gd name="T28" fmla="*/ 10 w 116"/>
                  <a:gd name="T29" fmla="*/ 10 h 101"/>
                  <a:gd name="T30" fmla="*/ 8 w 116"/>
                  <a:gd name="T31" fmla="*/ 19 h 101"/>
                  <a:gd name="T32" fmla="*/ 13 w 116"/>
                  <a:gd name="T33" fmla="*/ 28 h 101"/>
                  <a:gd name="T34" fmla="*/ 17 w 116"/>
                  <a:gd name="T35" fmla="*/ 21 h 101"/>
                  <a:gd name="T36" fmla="*/ 26 w 116"/>
                  <a:gd name="T37" fmla="*/ 7 h 101"/>
                  <a:gd name="T38" fmla="*/ 29 w 116"/>
                  <a:gd name="T39" fmla="*/ 5 h 101"/>
                  <a:gd name="T40" fmla="*/ 29 w 116"/>
                  <a:gd name="T41" fmla="*/ 5 h 101"/>
                  <a:gd name="T42" fmla="*/ 39 w 116"/>
                  <a:gd name="T43" fmla="*/ 9 h 101"/>
                  <a:gd name="T44" fmla="*/ 42 w 116"/>
                  <a:gd name="T45" fmla="*/ 12 h 101"/>
                  <a:gd name="T46" fmla="*/ 60 w 116"/>
                  <a:gd name="T47" fmla="*/ 15 h 101"/>
                  <a:gd name="T48" fmla="*/ 68 w 116"/>
                  <a:gd name="T49" fmla="*/ 18 h 101"/>
                  <a:gd name="T50" fmla="*/ 94 w 116"/>
                  <a:gd name="T51" fmla="*/ 14 h 101"/>
                  <a:gd name="T52" fmla="*/ 92 w 116"/>
                  <a:gd name="T53" fmla="*/ 16 h 101"/>
                  <a:gd name="T54" fmla="*/ 102 w 116"/>
                  <a:gd name="T55" fmla="*/ 23 h 101"/>
                  <a:gd name="T56" fmla="*/ 104 w 116"/>
                  <a:gd name="T57" fmla="*/ 29 h 101"/>
                  <a:gd name="T58" fmla="*/ 100 w 116"/>
                  <a:gd name="T59" fmla="*/ 32 h 101"/>
                  <a:gd name="T60" fmla="*/ 101 w 116"/>
                  <a:gd name="T61" fmla="*/ 33 h 101"/>
                  <a:gd name="T62" fmla="*/ 110 w 116"/>
                  <a:gd name="T63" fmla="*/ 34 h 101"/>
                  <a:gd name="T64" fmla="*/ 114 w 116"/>
                  <a:gd name="T65" fmla="*/ 38 h 101"/>
                  <a:gd name="T66" fmla="*/ 109 w 116"/>
                  <a:gd name="T67" fmla="*/ 43 h 101"/>
                  <a:gd name="T68" fmla="*/ 110 w 116"/>
                  <a:gd name="T69" fmla="*/ 44 h 101"/>
                  <a:gd name="T70" fmla="*/ 112 w 116"/>
                  <a:gd name="T71" fmla="*/ 47 h 101"/>
                  <a:gd name="T72" fmla="*/ 104 w 116"/>
                  <a:gd name="T73" fmla="*/ 55 h 101"/>
                  <a:gd name="T74" fmla="*/ 109 w 116"/>
                  <a:gd name="T75" fmla="*/ 62 h 101"/>
                  <a:gd name="T76" fmla="*/ 111 w 116"/>
                  <a:gd name="T77" fmla="*/ 63 h 101"/>
                  <a:gd name="T78" fmla="*/ 97 w 116"/>
                  <a:gd name="T79" fmla="*/ 71 h 101"/>
                  <a:gd name="T80" fmla="*/ 89 w 116"/>
                  <a:gd name="T81" fmla="*/ 75 h 101"/>
                  <a:gd name="T82" fmla="*/ 77 w 116"/>
                  <a:gd name="T83" fmla="*/ 71 h 101"/>
                  <a:gd name="T84" fmla="*/ 76 w 116"/>
                  <a:gd name="T85" fmla="*/ 72 h 101"/>
                  <a:gd name="T86" fmla="*/ 79 w 116"/>
                  <a:gd name="T87" fmla="*/ 83 h 101"/>
                  <a:gd name="T88" fmla="*/ 83 w 116"/>
                  <a:gd name="T89" fmla="*/ 90 h 101"/>
                  <a:gd name="T90" fmla="*/ 67 w 116"/>
                  <a:gd name="T91" fmla="*/ 100 h 101"/>
                  <a:gd name="T92" fmla="*/ 28 w 116"/>
                  <a:gd name="T93" fmla="*/ 4 h 101"/>
                  <a:gd name="T94" fmla="*/ 25 w 116"/>
                  <a:gd name="T95" fmla="*/ 2 h 101"/>
                  <a:gd name="T96" fmla="*/ 27 w 116"/>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01">
                    <a:moveTo>
                      <a:pt x="58" y="101"/>
                    </a:moveTo>
                    <a:cubicBezTo>
                      <a:pt x="54" y="95"/>
                      <a:pt x="54" y="95"/>
                      <a:pt x="54" y="95"/>
                    </a:cubicBezTo>
                    <a:cubicBezTo>
                      <a:pt x="52" y="91"/>
                      <a:pt x="52" y="91"/>
                      <a:pt x="52" y="91"/>
                    </a:cubicBezTo>
                    <a:cubicBezTo>
                      <a:pt x="51" y="88"/>
                      <a:pt x="51" y="88"/>
                      <a:pt x="51" y="88"/>
                    </a:cubicBezTo>
                    <a:cubicBezTo>
                      <a:pt x="50" y="87"/>
                      <a:pt x="50" y="86"/>
                      <a:pt x="49" y="86"/>
                    </a:cubicBezTo>
                    <a:cubicBezTo>
                      <a:pt x="49" y="86"/>
                      <a:pt x="49" y="86"/>
                      <a:pt x="48" y="85"/>
                    </a:cubicBezTo>
                    <a:cubicBezTo>
                      <a:pt x="47" y="84"/>
                      <a:pt x="47" y="84"/>
                      <a:pt x="47" y="84"/>
                    </a:cubicBezTo>
                    <a:cubicBezTo>
                      <a:pt x="49" y="82"/>
                      <a:pt x="49" y="82"/>
                      <a:pt x="49" y="82"/>
                    </a:cubicBezTo>
                    <a:cubicBezTo>
                      <a:pt x="52" y="79"/>
                      <a:pt x="52" y="79"/>
                      <a:pt x="52" y="79"/>
                    </a:cubicBezTo>
                    <a:cubicBezTo>
                      <a:pt x="52" y="78"/>
                      <a:pt x="52" y="78"/>
                      <a:pt x="52" y="78"/>
                    </a:cubicBezTo>
                    <a:cubicBezTo>
                      <a:pt x="52" y="78"/>
                      <a:pt x="52" y="78"/>
                      <a:pt x="52" y="78"/>
                    </a:cubicBezTo>
                    <a:cubicBezTo>
                      <a:pt x="49" y="75"/>
                      <a:pt x="49" y="75"/>
                      <a:pt x="49" y="75"/>
                    </a:cubicBezTo>
                    <a:cubicBezTo>
                      <a:pt x="47" y="72"/>
                      <a:pt x="47" y="72"/>
                      <a:pt x="47" y="72"/>
                    </a:cubicBezTo>
                    <a:cubicBezTo>
                      <a:pt x="46" y="64"/>
                      <a:pt x="46" y="58"/>
                      <a:pt x="48" y="56"/>
                    </a:cubicBezTo>
                    <a:cubicBezTo>
                      <a:pt x="48" y="56"/>
                      <a:pt x="48" y="56"/>
                      <a:pt x="48" y="56"/>
                    </a:cubicBezTo>
                    <a:cubicBezTo>
                      <a:pt x="48" y="56"/>
                      <a:pt x="48" y="56"/>
                      <a:pt x="48" y="56"/>
                    </a:cubicBezTo>
                    <a:cubicBezTo>
                      <a:pt x="49" y="55"/>
                      <a:pt x="49" y="54"/>
                      <a:pt x="48" y="53"/>
                    </a:cubicBezTo>
                    <a:cubicBezTo>
                      <a:pt x="48" y="53"/>
                      <a:pt x="47" y="53"/>
                      <a:pt x="47" y="53"/>
                    </a:cubicBezTo>
                    <a:cubicBezTo>
                      <a:pt x="42" y="53"/>
                      <a:pt x="42" y="53"/>
                      <a:pt x="42" y="53"/>
                    </a:cubicBezTo>
                    <a:cubicBezTo>
                      <a:pt x="41" y="53"/>
                      <a:pt x="40" y="53"/>
                      <a:pt x="39" y="53"/>
                    </a:cubicBezTo>
                    <a:cubicBezTo>
                      <a:pt x="34" y="53"/>
                      <a:pt x="31" y="52"/>
                      <a:pt x="29" y="50"/>
                    </a:cubicBezTo>
                    <a:cubicBezTo>
                      <a:pt x="26" y="47"/>
                      <a:pt x="21" y="45"/>
                      <a:pt x="15" y="45"/>
                    </a:cubicBezTo>
                    <a:cubicBezTo>
                      <a:pt x="9" y="44"/>
                      <a:pt x="9" y="44"/>
                      <a:pt x="9" y="44"/>
                    </a:cubicBezTo>
                    <a:cubicBezTo>
                      <a:pt x="8" y="44"/>
                      <a:pt x="7" y="43"/>
                      <a:pt x="7" y="42"/>
                    </a:cubicBezTo>
                    <a:cubicBezTo>
                      <a:pt x="6" y="37"/>
                      <a:pt x="5" y="34"/>
                      <a:pt x="2" y="29"/>
                    </a:cubicBezTo>
                    <a:cubicBezTo>
                      <a:pt x="0" y="26"/>
                      <a:pt x="0" y="26"/>
                      <a:pt x="0" y="26"/>
                    </a:cubicBezTo>
                    <a:cubicBezTo>
                      <a:pt x="2" y="21"/>
                      <a:pt x="2" y="21"/>
                      <a:pt x="2" y="21"/>
                    </a:cubicBezTo>
                    <a:cubicBezTo>
                      <a:pt x="5" y="14"/>
                      <a:pt x="5" y="14"/>
                      <a:pt x="5" y="14"/>
                    </a:cubicBezTo>
                    <a:cubicBezTo>
                      <a:pt x="6" y="11"/>
                      <a:pt x="7" y="10"/>
                      <a:pt x="9" y="9"/>
                    </a:cubicBezTo>
                    <a:cubicBezTo>
                      <a:pt x="10" y="10"/>
                      <a:pt x="10" y="10"/>
                      <a:pt x="10" y="10"/>
                    </a:cubicBezTo>
                    <a:cubicBezTo>
                      <a:pt x="11" y="11"/>
                      <a:pt x="11" y="12"/>
                      <a:pt x="10" y="13"/>
                    </a:cubicBezTo>
                    <a:cubicBezTo>
                      <a:pt x="8" y="19"/>
                      <a:pt x="8" y="19"/>
                      <a:pt x="8" y="19"/>
                    </a:cubicBezTo>
                    <a:cubicBezTo>
                      <a:pt x="8" y="21"/>
                      <a:pt x="8" y="23"/>
                      <a:pt x="10" y="26"/>
                    </a:cubicBezTo>
                    <a:cubicBezTo>
                      <a:pt x="11" y="27"/>
                      <a:pt x="12" y="28"/>
                      <a:pt x="13" y="28"/>
                    </a:cubicBezTo>
                    <a:cubicBezTo>
                      <a:pt x="14" y="28"/>
                      <a:pt x="15" y="28"/>
                      <a:pt x="16" y="27"/>
                    </a:cubicBezTo>
                    <a:cubicBezTo>
                      <a:pt x="19" y="24"/>
                      <a:pt x="18" y="22"/>
                      <a:pt x="17" y="21"/>
                    </a:cubicBezTo>
                    <a:cubicBezTo>
                      <a:pt x="15" y="15"/>
                      <a:pt x="15" y="13"/>
                      <a:pt x="16" y="11"/>
                    </a:cubicBezTo>
                    <a:cubicBezTo>
                      <a:pt x="16" y="10"/>
                      <a:pt x="18" y="8"/>
                      <a:pt x="26" y="7"/>
                    </a:cubicBezTo>
                    <a:cubicBezTo>
                      <a:pt x="29" y="6"/>
                      <a:pt x="29" y="6"/>
                      <a:pt x="29" y="5"/>
                    </a:cubicBezTo>
                    <a:cubicBezTo>
                      <a:pt x="29" y="5"/>
                      <a:pt x="29" y="5"/>
                      <a:pt x="29" y="5"/>
                    </a:cubicBezTo>
                    <a:cubicBezTo>
                      <a:pt x="29" y="5"/>
                      <a:pt x="29" y="5"/>
                      <a:pt x="29" y="5"/>
                    </a:cubicBezTo>
                    <a:cubicBezTo>
                      <a:pt x="29" y="5"/>
                      <a:pt x="29" y="5"/>
                      <a:pt x="29" y="5"/>
                    </a:cubicBezTo>
                    <a:cubicBezTo>
                      <a:pt x="29" y="6"/>
                      <a:pt x="32" y="7"/>
                      <a:pt x="37" y="8"/>
                    </a:cubicBezTo>
                    <a:cubicBezTo>
                      <a:pt x="38" y="9"/>
                      <a:pt x="39" y="9"/>
                      <a:pt x="39" y="9"/>
                    </a:cubicBezTo>
                    <a:cubicBezTo>
                      <a:pt x="39" y="9"/>
                      <a:pt x="40" y="10"/>
                      <a:pt x="40" y="10"/>
                    </a:cubicBezTo>
                    <a:cubicBezTo>
                      <a:pt x="42" y="12"/>
                      <a:pt x="42" y="12"/>
                      <a:pt x="42" y="12"/>
                    </a:cubicBezTo>
                    <a:cubicBezTo>
                      <a:pt x="44" y="14"/>
                      <a:pt x="47" y="15"/>
                      <a:pt x="51" y="15"/>
                    </a:cubicBezTo>
                    <a:cubicBezTo>
                      <a:pt x="60" y="15"/>
                      <a:pt x="60" y="15"/>
                      <a:pt x="60" y="15"/>
                    </a:cubicBezTo>
                    <a:cubicBezTo>
                      <a:pt x="64" y="17"/>
                      <a:pt x="64" y="17"/>
                      <a:pt x="64" y="17"/>
                    </a:cubicBezTo>
                    <a:cubicBezTo>
                      <a:pt x="66" y="18"/>
                      <a:pt x="67" y="18"/>
                      <a:pt x="68" y="18"/>
                    </a:cubicBezTo>
                    <a:cubicBezTo>
                      <a:pt x="85" y="15"/>
                      <a:pt x="85" y="15"/>
                      <a:pt x="85" y="15"/>
                    </a:cubicBezTo>
                    <a:cubicBezTo>
                      <a:pt x="94" y="14"/>
                      <a:pt x="94" y="14"/>
                      <a:pt x="94" y="14"/>
                    </a:cubicBezTo>
                    <a:cubicBezTo>
                      <a:pt x="93" y="15"/>
                      <a:pt x="93" y="15"/>
                      <a:pt x="93" y="15"/>
                    </a:cubicBezTo>
                    <a:cubicBezTo>
                      <a:pt x="93" y="16"/>
                      <a:pt x="93" y="16"/>
                      <a:pt x="92" y="16"/>
                    </a:cubicBezTo>
                    <a:cubicBezTo>
                      <a:pt x="92" y="17"/>
                      <a:pt x="93" y="19"/>
                      <a:pt x="94" y="20"/>
                    </a:cubicBezTo>
                    <a:cubicBezTo>
                      <a:pt x="95" y="20"/>
                      <a:pt x="97" y="21"/>
                      <a:pt x="102" y="23"/>
                    </a:cubicBezTo>
                    <a:cubicBezTo>
                      <a:pt x="105" y="23"/>
                      <a:pt x="106" y="24"/>
                      <a:pt x="107" y="25"/>
                    </a:cubicBezTo>
                    <a:cubicBezTo>
                      <a:pt x="104" y="29"/>
                      <a:pt x="104" y="29"/>
                      <a:pt x="104" y="29"/>
                    </a:cubicBezTo>
                    <a:cubicBezTo>
                      <a:pt x="103" y="29"/>
                      <a:pt x="103" y="29"/>
                      <a:pt x="103" y="29"/>
                    </a:cubicBezTo>
                    <a:cubicBezTo>
                      <a:pt x="101" y="30"/>
                      <a:pt x="100" y="31"/>
                      <a:pt x="100" y="32"/>
                    </a:cubicBezTo>
                    <a:cubicBezTo>
                      <a:pt x="100" y="32"/>
                      <a:pt x="100" y="32"/>
                      <a:pt x="101" y="33"/>
                    </a:cubicBezTo>
                    <a:cubicBezTo>
                      <a:pt x="101" y="33"/>
                      <a:pt x="101" y="33"/>
                      <a:pt x="101" y="33"/>
                    </a:cubicBezTo>
                    <a:cubicBezTo>
                      <a:pt x="101" y="33"/>
                      <a:pt x="101" y="33"/>
                      <a:pt x="101" y="33"/>
                    </a:cubicBezTo>
                    <a:cubicBezTo>
                      <a:pt x="110" y="34"/>
                      <a:pt x="110" y="34"/>
                      <a:pt x="110" y="34"/>
                    </a:cubicBezTo>
                    <a:cubicBezTo>
                      <a:pt x="116" y="35"/>
                      <a:pt x="116" y="35"/>
                      <a:pt x="116" y="35"/>
                    </a:cubicBezTo>
                    <a:cubicBezTo>
                      <a:pt x="116" y="36"/>
                      <a:pt x="115" y="37"/>
                      <a:pt x="114" y="38"/>
                    </a:cubicBezTo>
                    <a:cubicBezTo>
                      <a:pt x="112" y="39"/>
                      <a:pt x="109" y="41"/>
                      <a:pt x="109" y="42"/>
                    </a:cubicBezTo>
                    <a:cubicBezTo>
                      <a:pt x="109" y="43"/>
                      <a:pt x="109" y="43"/>
                      <a:pt x="109" y="43"/>
                    </a:cubicBezTo>
                    <a:cubicBezTo>
                      <a:pt x="109" y="43"/>
                      <a:pt x="109" y="43"/>
                      <a:pt x="109" y="43"/>
                    </a:cubicBezTo>
                    <a:cubicBezTo>
                      <a:pt x="110" y="44"/>
                      <a:pt x="110" y="44"/>
                      <a:pt x="110" y="44"/>
                    </a:cubicBezTo>
                    <a:cubicBezTo>
                      <a:pt x="112" y="46"/>
                      <a:pt x="112" y="46"/>
                      <a:pt x="112" y="46"/>
                    </a:cubicBezTo>
                    <a:cubicBezTo>
                      <a:pt x="112" y="46"/>
                      <a:pt x="112" y="46"/>
                      <a:pt x="112" y="47"/>
                    </a:cubicBezTo>
                    <a:cubicBezTo>
                      <a:pt x="112" y="47"/>
                      <a:pt x="111" y="48"/>
                      <a:pt x="110" y="48"/>
                    </a:cubicBezTo>
                    <a:cubicBezTo>
                      <a:pt x="106" y="50"/>
                      <a:pt x="103" y="52"/>
                      <a:pt x="104" y="55"/>
                    </a:cubicBezTo>
                    <a:cubicBezTo>
                      <a:pt x="109" y="62"/>
                      <a:pt x="109" y="62"/>
                      <a:pt x="109" y="62"/>
                    </a:cubicBezTo>
                    <a:cubicBezTo>
                      <a:pt x="109" y="62"/>
                      <a:pt x="109" y="62"/>
                      <a:pt x="109" y="62"/>
                    </a:cubicBezTo>
                    <a:cubicBezTo>
                      <a:pt x="109" y="62"/>
                      <a:pt x="109" y="62"/>
                      <a:pt x="109" y="62"/>
                    </a:cubicBezTo>
                    <a:cubicBezTo>
                      <a:pt x="111" y="63"/>
                      <a:pt x="111" y="63"/>
                      <a:pt x="111" y="63"/>
                    </a:cubicBezTo>
                    <a:cubicBezTo>
                      <a:pt x="105" y="68"/>
                      <a:pt x="105" y="68"/>
                      <a:pt x="105" y="68"/>
                    </a:cubicBezTo>
                    <a:cubicBezTo>
                      <a:pt x="102" y="70"/>
                      <a:pt x="100" y="71"/>
                      <a:pt x="97" y="71"/>
                    </a:cubicBezTo>
                    <a:cubicBezTo>
                      <a:pt x="95" y="71"/>
                      <a:pt x="93" y="72"/>
                      <a:pt x="92" y="74"/>
                    </a:cubicBezTo>
                    <a:cubicBezTo>
                      <a:pt x="91" y="75"/>
                      <a:pt x="90" y="75"/>
                      <a:pt x="89" y="75"/>
                    </a:cubicBezTo>
                    <a:cubicBezTo>
                      <a:pt x="89" y="75"/>
                      <a:pt x="88" y="75"/>
                      <a:pt x="88" y="75"/>
                    </a:cubicBezTo>
                    <a:cubicBezTo>
                      <a:pt x="77" y="71"/>
                      <a:pt x="77" y="71"/>
                      <a:pt x="77" y="71"/>
                    </a:cubicBezTo>
                    <a:cubicBezTo>
                      <a:pt x="76" y="71"/>
                      <a:pt x="76" y="71"/>
                      <a:pt x="76" y="71"/>
                    </a:cubicBezTo>
                    <a:cubicBezTo>
                      <a:pt x="76" y="72"/>
                      <a:pt x="76" y="72"/>
                      <a:pt x="76" y="72"/>
                    </a:cubicBezTo>
                    <a:cubicBezTo>
                      <a:pt x="75" y="75"/>
                      <a:pt x="76" y="77"/>
                      <a:pt x="77" y="79"/>
                    </a:cubicBezTo>
                    <a:cubicBezTo>
                      <a:pt x="79" y="83"/>
                      <a:pt x="79" y="83"/>
                      <a:pt x="79" y="83"/>
                    </a:cubicBezTo>
                    <a:cubicBezTo>
                      <a:pt x="80" y="86"/>
                      <a:pt x="81" y="88"/>
                      <a:pt x="83" y="89"/>
                    </a:cubicBezTo>
                    <a:cubicBezTo>
                      <a:pt x="83" y="90"/>
                      <a:pt x="83" y="90"/>
                      <a:pt x="83" y="90"/>
                    </a:cubicBezTo>
                    <a:cubicBezTo>
                      <a:pt x="78" y="94"/>
                      <a:pt x="78" y="94"/>
                      <a:pt x="78" y="94"/>
                    </a:cubicBezTo>
                    <a:cubicBezTo>
                      <a:pt x="75" y="96"/>
                      <a:pt x="72" y="98"/>
                      <a:pt x="67" y="100"/>
                    </a:cubicBezTo>
                    <a:cubicBezTo>
                      <a:pt x="58" y="101"/>
                      <a:pt x="58" y="101"/>
                      <a:pt x="58" y="101"/>
                    </a:cubicBezTo>
                    <a:close/>
                    <a:moveTo>
                      <a:pt x="28" y="4"/>
                    </a:moveTo>
                    <a:cubicBezTo>
                      <a:pt x="28" y="3"/>
                      <a:pt x="26" y="3"/>
                      <a:pt x="26" y="3"/>
                    </a:cubicBezTo>
                    <a:cubicBezTo>
                      <a:pt x="25" y="2"/>
                      <a:pt x="25" y="2"/>
                      <a:pt x="25" y="2"/>
                    </a:cubicBezTo>
                    <a:cubicBezTo>
                      <a:pt x="26" y="1"/>
                      <a:pt x="26" y="1"/>
                      <a:pt x="26" y="1"/>
                    </a:cubicBezTo>
                    <a:cubicBezTo>
                      <a:pt x="26" y="1"/>
                      <a:pt x="26" y="0"/>
                      <a:pt x="27" y="0"/>
                    </a:cubicBezTo>
                    <a:cubicBezTo>
                      <a:pt x="27" y="0"/>
                      <a:pt x="27" y="1"/>
                      <a:pt x="28" y="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2431"/>
              <p:cNvSpPr>
                <a:spLocks noEditPoints="1"/>
              </p:cNvSpPr>
              <p:nvPr/>
            </p:nvSpPr>
            <p:spPr bwMode="auto">
              <a:xfrm>
                <a:off x="2833" y="3262"/>
                <a:ext cx="159" cy="139"/>
              </a:xfrm>
              <a:custGeom>
                <a:avLst/>
                <a:gdLst>
                  <a:gd name="T0" fmla="*/ 54 w 116"/>
                  <a:gd name="T1" fmla="*/ 95 h 101"/>
                  <a:gd name="T2" fmla="*/ 51 w 116"/>
                  <a:gd name="T3" fmla="*/ 88 h 101"/>
                  <a:gd name="T4" fmla="*/ 48 w 116"/>
                  <a:gd name="T5" fmla="*/ 85 h 101"/>
                  <a:gd name="T6" fmla="*/ 49 w 116"/>
                  <a:gd name="T7" fmla="*/ 82 h 101"/>
                  <a:gd name="T8" fmla="*/ 52 w 116"/>
                  <a:gd name="T9" fmla="*/ 78 h 101"/>
                  <a:gd name="T10" fmla="*/ 49 w 116"/>
                  <a:gd name="T11" fmla="*/ 75 h 101"/>
                  <a:gd name="T12" fmla="*/ 48 w 116"/>
                  <a:gd name="T13" fmla="*/ 56 h 101"/>
                  <a:gd name="T14" fmla="*/ 48 w 116"/>
                  <a:gd name="T15" fmla="*/ 56 h 101"/>
                  <a:gd name="T16" fmla="*/ 47 w 116"/>
                  <a:gd name="T17" fmla="*/ 53 h 101"/>
                  <a:gd name="T18" fmla="*/ 39 w 116"/>
                  <a:gd name="T19" fmla="*/ 53 h 101"/>
                  <a:gd name="T20" fmla="*/ 15 w 116"/>
                  <a:gd name="T21" fmla="*/ 45 h 101"/>
                  <a:gd name="T22" fmla="*/ 7 w 116"/>
                  <a:gd name="T23" fmla="*/ 42 h 101"/>
                  <a:gd name="T24" fmla="*/ 0 w 116"/>
                  <a:gd name="T25" fmla="*/ 26 h 101"/>
                  <a:gd name="T26" fmla="*/ 5 w 116"/>
                  <a:gd name="T27" fmla="*/ 14 h 101"/>
                  <a:gd name="T28" fmla="*/ 10 w 116"/>
                  <a:gd name="T29" fmla="*/ 10 h 101"/>
                  <a:gd name="T30" fmla="*/ 8 w 116"/>
                  <a:gd name="T31" fmla="*/ 19 h 101"/>
                  <a:gd name="T32" fmla="*/ 13 w 116"/>
                  <a:gd name="T33" fmla="*/ 28 h 101"/>
                  <a:gd name="T34" fmla="*/ 17 w 116"/>
                  <a:gd name="T35" fmla="*/ 21 h 101"/>
                  <a:gd name="T36" fmla="*/ 26 w 116"/>
                  <a:gd name="T37" fmla="*/ 7 h 101"/>
                  <a:gd name="T38" fmla="*/ 29 w 116"/>
                  <a:gd name="T39" fmla="*/ 5 h 101"/>
                  <a:gd name="T40" fmla="*/ 29 w 116"/>
                  <a:gd name="T41" fmla="*/ 5 h 101"/>
                  <a:gd name="T42" fmla="*/ 39 w 116"/>
                  <a:gd name="T43" fmla="*/ 9 h 101"/>
                  <a:gd name="T44" fmla="*/ 42 w 116"/>
                  <a:gd name="T45" fmla="*/ 12 h 101"/>
                  <a:gd name="T46" fmla="*/ 60 w 116"/>
                  <a:gd name="T47" fmla="*/ 15 h 101"/>
                  <a:gd name="T48" fmla="*/ 68 w 116"/>
                  <a:gd name="T49" fmla="*/ 18 h 101"/>
                  <a:gd name="T50" fmla="*/ 94 w 116"/>
                  <a:gd name="T51" fmla="*/ 14 h 101"/>
                  <a:gd name="T52" fmla="*/ 92 w 116"/>
                  <a:gd name="T53" fmla="*/ 16 h 101"/>
                  <a:gd name="T54" fmla="*/ 102 w 116"/>
                  <a:gd name="T55" fmla="*/ 23 h 101"/>
                  <a:gd name="T56" fmla="*/ 104 w 116"/>
                  <a:gd name="T57" fmla="*/ 29 h 101"/>
                  <a:gd name="T58" fmla="*/ 100 w 116"/>
                  <a:gd name="T59" fmla="*/ 32 h 101"/>
                  <a:gd name="T60" fmla="*/ 101 w 116"/>
                  <a:gd name="T61" fmla="*/ 33 h 101"/>
                  <a:gd name="T62" fmla="*/ 110 w 116"/>
                  <a:gd name="T63" fmla="*/ 34 h 101"/>
                  <a:gd name="T64" fmla="*/ 114 w 116"/>
                  <a:gd name="T65" fmla="*/ 38 h 101"/>
                  <a:gd name="T66" fmla="*/ 109 w 116"/>
                  <a:gd name="T67" fmla="*/ 43 h 101"/>
                  <a:gd name="T68" fmla="*/ 110 w 116"/>
                  <a:gd name="T69" fmla="*/ 44 h 101"/>
                  <a:gd name="T70" fmla="*/ 112 w 116"/>
                  <a:gd name="T71" fmla="*/ 47 h 101"/>
                  <a:gd name="T72" fmla="*/ 104 w 116"/>
                  <a:gd name="T73" fmla="*/ 55 h 101"/>
                  <a:gd name="T74" fmla="*/ 109 w 116"/>
                  <a:gd name="T75" fmla="*/ 62 h 101"/>
                  <a:gd name="T76" fmla="*/ 111 w 116"/>
                  <a:gd name="T77" fmla="*/ 63 h 101"/>
                  <a:gd name="T78" fmla="*/ 97 w 116"/>
                  <a:gd name="T79" fmla="*/ 71 h 101"/>
                  <a:gd name="T80" fmla="*/ 89 w 116"/>
                  <a:gd name="T81" fmla="*/ 75 h 101"/>
                  <a:gd name="T82" fmla="*/ 77 w 116"/>
                  <a:gd name="T83" fmla="*/ 71 h 101"/>
                  <a:gd name="T84" fmla="*/ 76 w 116"/>
                  <a:gd name="T85" fmla="*/ 72 h 101"/>
                  <a:gd name="T86" fmla="*/ 79 w 116"/>
                  <a:gd name="T87" fmla="*/ 83 h 101"/>
                  <a:gd name="T88" fmla="*/ 83 w 116"/>
                  <a:gd name="T89" fmla="*/ 90 h 101"/>
                  <a:gd name="T90" fmla="*/ 67 w 116"/>
                  <a:gd name="T91" fmla="*/ 100 h 101"/>
                  <a:gd name="T92" fmla="*/ 28 w 116"/>
                  <a:gd name="T93" fmla="*/ 4 h 101"/>
                  <a:gd name="T94" fmla="*/ 25 w 116"/>
                  <a:gd name="T95" fmla="*/ 2 h 101"/>
                  <a:gd name="T96" fmla="*/ 27 w 116"/>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01">
                    <a:moveTo>
                      <a:pt x="58" y="101"/>
                    </a:moveTo>
                    <a:cubicBezTo>
                      <a:pt x="54" y="95"/>
                      <a:pt x="54" y="95"/>
                      <a:pt x="54" y="95"/>
                    </a:cubicBezTo>
                    <a:cubicBezTo>
                      <a:pt x="52" y="91"/>
                      <a:pt x="52" y="91"/>
                      <a:pt x="52" y="91"/>
                    </a:cubicBezTo>
                    <a:cubicBezTo>
                      <a:pt x="51" y="88"/>
                      <a:pt x="51" y="88"/>
                      <a:pt x="51" y="88"/>
                    </a:cubicBezTo>
                    <a:cubicBezTo>
                      <a:pt x="50" y="87"/>
                      <a:pt x="50" y="86"/>
                      <a:pt x="49" y="86"/>
                    </a:cubicBezTo>
                    <a:cubicBezTo>
                      <a:pt x="49" y="86"/>
                      <a:pt x="49" y="86"/>
                      <a:pt x="48" y="85"/>
                    </a:cubicBezTo>
                    <a:cubicBezTo>
                      <a:pt x="47" y="84"/>
                      <a:pt x="47" y="84"/>
                      <a:pt x="47" y="84"/>
                    </a:cubicBezTo>
                    <a:cubicBezTo>
                      <a:pt x="49" y="82"/>
                      <a:pt x="49" y="82"/>
                      <a:pt x="49" y="82"/>
                    </a:cubicBezTo>
                    <a:cubicBezTo>
                      <a:pt x="52" y="79"/>
                      <a:pt x="52" y="79"/>
                      <a:pt x="52" y="79"/>
                    </a:cubicBezTo>
                    <a:cubicBezTo>
                      <a:pt x="52" y="78"/>
                      <a:pt x="52" y="78"/>
                      <a:pt x="52" y="78"/>
                    </a:cubicBezTo>
                    <a:cubicBezTo>
                      <a:pt x="52" y="78"/>
                      <a:pt x="52" y="78"/>
                      <a:pt x="52" y="78"/>
                    </a:cubicBezTo>
                    <a:cubicBezTo>
                      <a:pt x="49" y="75"/>
                      <a:pt x="49" y="75"/>
                      <a:pt x="49" y="75"/>
                    </a:cubicBezTo>
                    <a:cubicBezTo>
                      <a:pt x="47" y="72"/>
                      <a:pt x="47" y="72"/>
                      <a:pt x="47" y="72"/>
                    </a:cubicBezTo>
                    <a:cubicBezTo>
                      <a:pt x="46" y="64"/>
                      <a:pt x="46" y="58"/>
                      <a:pt x="48" y="56"/>
                    </a:cubicBezTo>
                    <a:cubicBezTo>
                      <a:pt x="48" y="56"/>
                      <a:pt x="48" y="56"/>
                      <a:pt x="48" y="56"/>
                    </a:cubicBezTo>
                    <a:cubicBezTo>
                      <a:pt x="48" y="56"/>
                      <a:pt x="48" y="56"/>
                      <a:pt x="48" y="56"/>
                    </a:cubicBezTo>
                    <a:cubicBezTo>
                      <a:pt x="49" y="55"/>
                      <a:pt x="49" y="54"/>
                      <a:pt x="48" y="53"/>
                    </a:cubicBezTo>
                    <a:cubicBezTo>
                      <a:pt x="48" y="53"/>
                      <a:pt x="47" y="53"/>
                      <a:pt x="47" y="53"/>
                    </a:cubicBezTo>
                    <a:cubicBezTo>
                      <a:pt x="42" y="53"/>
                      <a:pt x="42" y="53"/>
                      <a:pt x="42" y="53"/>
                    </a:cubicBezTo>
                    <a:cubicBezTo>
                      <a:pt x="41" y="53"/>
                      <a:pt x="40" y="53"/>
                      <a:pt x="39" y="53"/>
                    </a:cubicBezTo>
                    <a:cubicBezTo>
                      <a:pt x="34" y="53"/>
                      <a:pt x="31" y="52"/>
                      <a:pt x="29" y="50"/>
                    </a:cubicBezTo>
                    <a:cubicBezTo>
                      <a:pt x="26" y="47"/>
                      <a:pt x="21" y="45"/>
                      <a:pt x="15" y="45"/>
                    </a:cubicBezTo>
                    <a:cubicBezTo>
                      <a:pt x="9" y="44"/>
                      <a:pt x="9" y="44"/>
                      <a:pt x="9" y="44"/>
                    </a:cubicBezTo>
                    <a:cubicBezTo>
                      <a:pt x="8" y="44"/>
                      <a:pt x="7" y="43"/>
                      <a:pt x="7" y="42"/>
                    </a:cubicBezTo>
                    <a:cubicBezTo>
                      <a:pt x="6" y="37"/>
                      <a:pt x="5" y="34"/>
                      <a:pt x="2" y="29"/>
                    </a:cubicBezTo>
                    <a:cubicBezTo>
                      <a:pt x="0" y="26"/>
                      <a:pt x="0" y="26"/>
                      <a:pt x="0" y="26"/>
                    </a:cubicBezTo>
                    <a:cubicBezTo>
                      <a:pt x="2" y="21"/>
                      <a:pt x="2" y="21"/>
                      <a:pt x="2" y="21"/>
                    </a:cubicBezTo>
                    <a:cubicBezTo>
                      <a:pt x="5" y="14"/>
                      <a:pt x="5" y="14"/>
                      <a:pt x="5" y="14"/>
                    </a:cubicBezTo>
                    <a:cubicBezTo>
                      <a:pt x="6" y="11"/>
                      <a:pt x="7" y="10"/>
                      <a:pt x="9" y="9"/>
                    </a:cubicBezTo>
                    <a:cubicBezTo>
                      <a:pt x="10" y="10"/>
                      <a:pt x="10" y="10"/>
                      <a:pt x="10" y="10"/>
                    </a:cubicBezTo>
                    <a:cubicBezTo>
                      <a:pt x="11" y="11"/>
                      <a:pt x="11" y="12"/>
                      <a:pt x="10" y="13"/>
                    </a:cubicBezTo>
                    <a:cubicBezTo>
                      <a:pt x="8" y="19"/>
                      <a:pt x="8" y="19"/>
                      <a:pt x="8" y="19"/>
                    </a:cubicBezTo>
                    <a:cubicBezTo>
                      <a:pt x="8" y="21"/>
                      <a:pt x="8" y="23"/>
                      <a:pt x="10" y="26"/>
                    </a:cubicBezTo>
                    <a:cubicBezTo>
                      <a:pt x="11" y="27"/>
                      <a:pt x="12" y="28"/>
                      <a:pt x="13" y="28"/>
                    </a:cubicBezTo>
                    <a:cubicBezTo>
                      <a:pt x="14" y="28"/>
                      <a:pt x="15" y="28"/>
                      <a:pt x="16" y="27"/>
                    </a:cubicBezTo>
                    <a:cubicBezTo>
                      <a:pt x="19" y="24"/>
                      <a:pt x="18" y="22"/>
                      <a:pt x="17" y="21"/>
                    </a:cubicBezTo>
                    <a:cubicBezTo>
                      <a:pt x="15" y="15"/>
                      <a:pt x="15" y="13"/>
                      <a:pt x="16" y="11"/>
                    </a:cubicBezTo>
                    <a:cubicBezTo>
                      <a:pt x="16" y="10"/>
                      <a:pt x="18" y="8"/>
                      <a:pt x="26" y="7"/>
                    </a:cubicBezTo>
                    <a:cubicBezTo>
                      <a:pt x="29" y="6"/>
                      <a:pt x="29" y="6"/>
                      <a:pt x="29" y="5"/>
                    </a:cubicBezTo>
                    <a:cubicBezTo>
                      <a:pt x="29" y="5"/>
                      <a:pt x="29" y="5"/>
                      <a:pt x="29" y="5"/>
                    </a:cubicBezTo>
                    <a:cubicBezTo>
                      <a:pt x="29" y="5"/>
                      <a:pt x="29" y="5"/>
                      <a:pt x="29" y="5"/>
                    </a:cubicBezTo>
                    <a:cubicBezTo>
                      <a:pt x="29" y="5"/>
                      <a:pt x="29" y="5"/>
                      <a:pt x="29" y="5"/>
                    </a:cubicBezTo>
                    <a:cubicBezTo>
                      <a:pt x="29" y="6"/>
                      <a:pt x="32" y="7"/>
                      <a:pt x="37" y="8"/>
                    </a:cubicBezTo>
                    <a:cubicBezTo>
                      <a:pt x="38" y="9"/>
                      <a:pt x="39" y="9"/>
                      <a:pt x="39" y="9"/>
                    </a:cubicBezTo>
                    <a:cubicBezTo>
                      <a:pt x="39" y="9"/>
                      <a:pt x="40" y="10"/>
                      <a:pt x="40" y="10"/>
                    </a:cubicBezTo>
                    <a:cubicBezTo>
                      <a:pt x="42" y="12"/>
                      <a:pt x="42" y="12"/>
                      <a:pt x="42" y="12"/>
                    </a:cubicBezTo>
                    <a:cubicBezTo>
                      <a:pt x="44" y="14"/>
                      <a:pt x="47" y="15"/>
                      <a:pt x="51" y="15"/>
                    </a:cubicBezTo>
                    <a:cubicBezTo>
                      <a:pt x="60" y="15"/>
                      <a:pt x="60" y="15"/>
                      <a:pt x="60" y="15"/>
                    </a:cubicBezTo>
                    <a:cubicBezTo>
                      <a:pt x="64" y="17"/>
                      <a:pt x="64" y="17"/>
                      <a:pt x="64" y="17"/>
                    </a:cubicBezTo>
                    <a:cubicBezTo>
                      <a:pt x="66" y="18"/>
                      <a:pt x="67" y="18"/>
                      <a:pt x="68" y="18"/>
                    </a:cubicBezTo>
                    <a:cubicBezTo>
                      <a:pt x="85" y="15"/>
                      <a:pt x="85" y="15"/>
                      <a:pt x="85" y="15"/>
                    </a:cubicBezTo>
                    <a:cubicBezTo>
                      <a:pt x="94" y="14"/>
                      <a:pt x="94" y="14"/>
                      <a:pt x="94" y="14"/>
                    </a:cubicBezTo>
                    <a:cubicBezTo>
                      <a:pt x="93" y="15"/>
                      <a:pt x="93" y="15"/>
                      <a:pt x="93" y="15"/>
                    </a:cubicBezTo>
                    <a:cubicBezTo>
                      <a:pt x="93" y="16"/>
                      <a:pt x="93" y="16"/>
                      <a:pt x="92" y="16"/>
                    </a:cubicBezTo>
                    <a:cubicBezTo>
                      <a:pt x="92" y="17"/>
                      <a:pt x="93" y="19"/>
                      <a:pt x="94" y="20"/>
                    </a:cubicBezTo>
                    <a:cubicBezTo>
                      <a:pt x="95" y="20"/>
                      <a:pt x="97" y="21"/>
                      <a:pt x="102" y="23"/>
                    </a:cubicBezTo>
                    <a:cubicBezTo>
                      <a:pt x="105" y="23"/>
                      <a:pt x="106" y="24"/>
                      <a:pt x="107" y="25"/>
                    </a:cubicBezTo>
                    <a:cubicBezTo>
                      <a:pt x="104" y="29"/>
                      <a:pt x="104" y="29"/>
                      <a:pt x="104" y="29"/>
                    </a:cubicBezTo>
                    <a:cubicBezTo>
                      <a:pt x="103" y="29"/>
                      <a:pt x="103" y="29"/>
                      <a:pt x="103" y="29"/>
                    </a:cubicBezTo>
                    <a:cubicBezTo>
                      <a:pt x="101" y="30"/>
                      <a:pt x="100" y="31"/>
                      <a:pt x="100" y="32"/>
                    </a:cubicBezTo>
                    <a:cubicBezTo>
                      <a:pt x="100" y="32"/>
                      <a:pt x="100" y="32"/>
                      <a:pt x="101" y="33"/>
                    </a:cubicBezTo>
                    <a:cubicBezTo>
                      <a:pt x="101" y="33"/>
                      <a:pt x="101" y="33"/>
                      <a:pt x="101" y="33"/>
                    </a:cubicBezTo>
                    <a:cubicBezTo>
                      <a:pt x="101" y="33"/>
                      <a:pt x="101" y="33"/>
                      <a:pt x="101" y="33"/>
                    </a:cubicBezTo>
                    <a:cubicBezTo>
                      <a:pt x="110" y="34"/>
                      <a:pt x="110" y="34"/>
                      <a:pt x="110" y="34"/>
                    </a:cubicBezTo>
                    <a:cubicBezTo>
                      <a:pt x="116" y="35"/>
                      <a:pt x="116" y="35"/>
                      <a:pt x="116" y="35"/>
                    </a:cubicBezTo>
                    <a:cubicBezTo>
                      <a:pt x="116" y="36"/>
                      <a:pt x="115" y="37"/>
                      <a:pt x="114" y="38"/>
                    </a:cubicBezTo>
                    <a:cubicBezTo>
                      <a:pt x="112" y="39"/>
                      <a:pt x="109" y="41"/>
                      <a:pt x="109" y="42"/>
                    </a:cubicBezTo>
                    <a:cubicBezTo>
                      <a:pt x="109" y="43"/>
                      <a:pt x="109" y="43"/>
                      <a:pt x="109" y="43"/>
                    </a:cubicBezTo>
                    <a:cubicBezTo>
                      <a:pt x="109" y="43"/>
                      <a:pt x="109" y="43"/>
                      <a:pt x="109" y="43"/>
                    </a:cubicBezTo>
                    <a:cubicBezTo>
                      <a:pt x="110" y="44"/>
                      <a:pt x="110" y="44"/>
                      <a:pt x="110" y="44"/>
                    </a:cubicBezTo>
                    <a:cubicBezTo>
                      <a:pt x="112" y="46"/>
                      <a:pt x="112" y="46"/>
                      <a:pt x="112" y="46"/>
                    </a:cubicBezTo>
                    <a:cubicBezTo>
                      <a:pt x="112" y="46"/>
                      <a:pt x="112" y="46"/>
                      <a:pt x="112" y="47"/>
                    </a:cubicBezTo>
                    <a:cubicBezTo>
                      <a:pt x="112" y="47"/>
                      <a:pt x="111" y="48"/>
                      <a:pt x="110" y="48"/>
                    </a:cubicBezTo>
                    <a:cubicBezTo>
                      <a:pt x="106" y="50"/>
                      <a:pt x="103" y="52"/>
                      <a:pt x="104" y="55"/>
                    </a:cubicBezTo>
                    <a:cubicBezTo>
                      <a:pt x="109" y="62"/>
                      <a:pt x="109" y="62"/>
                      <a:pt x="109" y="62"/>
                    </a:cubicBezTo>
                    <a:cubicBezTo>
                      <a:pt x="109" y="62"/>
                      <a:pt x="109" y="62"/>
                      <a:pt x="109" y="62"/>
                    </a:cubicBezTo>
                    <a:cubicBezTo>
                      <a:pt x="109" y="62"/>
                      <a:pt x="109" y="62"/>
                      <a:pt x="109" y="62"/>
                    </a:cubicBezTo>
                    <a:cubicBezTo>
                      <a:pt x="111" y="63"/>
                      <a:pt x="111" y="63"/>
                      <a:pt x="111" y="63"/>
                    </a:cubicBezTo>
                    <a:cubicBezTo>
                      <a:pt x="105" y="68"/>
                      <a:pt x="105" y="68"/>
                      <a:pt x="105" y="68"/>
                    </a:cubicBezTo>
                    <a:cubicBezTo>
                      <a:pt x="102" y="70"/>
                      <a:pt x="100" y="71"/>
                      <a:pt x="97" y="71"/>
                    </a:cubicBezTo>
                    <a:cubicBezTo>
                      <a:pt x="95" y="71"/>
                      <a:pt x="93" y="72"/>
                      <a:pt x="92" y="74"/>
                    </a:cubicBezTo>
                    <a:cubicBezTo>
                      <a:pt x="91" y="75"/>
                      <a:pt x="90" y="75"/>
                      <a:pt x="89" y="75"/>
                    </a:cubicBezTo>
                    <a:cubicBezTo>
                      <a:pt x="89" y="75"/>
                      <a:pt x="88" y="75"/>
                      <a:pt x="88" y="75"/>
                    </a:cubicBezTo>
                    <a:cubicBezTo>
                      <a:pt x="77" y="71"/>
                      <a:pt x="77" y="71"/>
                      <a:pt x="77" y="71"/>
                    </a:cubicBezTo>
                    <a:cubicBezTo>
                      <a:pt x="76" y="71"/>
                      <a:pt x="76" y="71"/>
                      <a:pt x="76" y="71"/>
                    </a:cubicBezTo>
                    <a:cubicBezTo>
                      <a:pt x="76" y="72"/>
                      <a:pt x="76" y="72"/>
                      <a:pt x="76" y="72"/>
                    </a:cubicBezTo>
                    <a:cubicBezTo>
                      <a:pt x="75" y="75"/>
                      <a:pt x="76" y="77"/>
                      <a:pt x="77" y="79"/>
                    </a:cubicBezTo>
                    <a:cubicBezTo>
                      <a:pt x="79" y="83"/>
                      <a:pt x="79" y="83"/>
                      <a:pt x="79" y="83"/>
                    </a:cubicBezTo>
                    <a:cubicBezTo>
                      <a:pt x="80" y="86"/>
                      <a:pt x="81" y="88"/>
                      <a:pt x="83" y="89"/>
                    </a:cubicBezTo>
                    <a:cubicBezTo>
                      <a:pt x="83" y="90"/>
                      <a:pt x="83" y="90"/>
                      <a:pt x="83" y="90"/>
                    </a:cubicBezTo>
                    <a:cubicBezTo>
                      <a:pt x="78" y="94"/>
                      <a:pt x="78" y="94"/>
                      <a:pt x="78" y="94"/>
                    </a:cubicBezTo>
                    <a:cubicBezTo>
                      <a:pt x="75" y="96"/>
                      <a:pt x="72" y="98"/>
                      <a:pt x="67" y="100"/>
                    </a:cubicBezTo>
                    <a:cubicBezTo>
                      <a:pt x="58" y="101"/>
                      <a:pt x="58" y="101"/>
                      <a:pt x="58" y="101"/>
                    </a:cubicBezTo>
                    <a:close/>
                    <a:moveTo>
                      <a:pt x="28" y="4"/>
                    </a:moveTo>
                    <a:cubicBezTo>
                      <a:pt x="28" y="3"/>
                      <a:pt x="26" y="3"/>
                      <a:pt x="26" y="3"/>
                    </a:cubicBezTo>
                    <a:cubicBezTo>
                      <a:pt x="25" y="2"/>
                      <a:pt x="25" y="2"/>
                      <a:pt x="25" y="2"/>
                    </a:cubicBezTo>
                    <a:cubicBezTo>
                      <a:pt x="26" y="1"/>
                      <a:pt x="26" y="1"/>
                      <a:pt x="26" y="1"/>
                    </a:cubicBezTo>
                    <a:cubicBezTo>
                      <a:pt x="26" y="1"/>
                      <a:pt x="26" y="0"/>
                      <a:pt x="27" y="0"/>
                    </a:cubicBezTo>
                    <a:cubicBezTo>
                      <a:pt x="27" y="0"/>
                      <a:pt x="27" y="1"/>
                      <a:pt x="28" y="4"/>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2432"/>
              <p:cNvSpPr>
                <a:spLocks/>
              </p:cNvSpPr>
              <p:nvPr/>
            </p:nvSpPr>
            <p:spPr bwMode="auto">
              <a:xfrm>
                <a:off x="2823" y="3348"/>
                <a:ext cx="470" cy="499"/>
              </a:xfrm>
              <a:custGeom>
                <a:avLst/>
                <a:gdLst>
                  <a:gd name="T0" fmla="*/ 175 w 342"/>
                  <a:gd name="T1" fmla="*/ 342 h 362"/>
                  <a:gd name="T2" fmla="*/ 157 w 342"/>
                  <a:gd name="T3" fmla="*/ 329 h 362"/>
                  <a:gd name="T4" fmla="*/ 146 w 342"/>
                  <a:gd name="T5" fmla="*/ 323 h 362"/>
                  <a:gd name="T6" fmla="*/ 178 w 342"/>
                  <a:gd name="T7" fmla="*/ 293 h 362"/>
                  <a:gd name="T8" fmla="*/ 172 w 342"/>
                  <a:gd name="T9" fmla="*/ 278 h 362"/>
                  <a:gd name="T10" fmla="*/ 167 w 342"/>
                  <a:gd name="T11" fmla="*/ 262 h 362"/>
                  <a:gd name="T12" fmla="*/ 151 w 342"/>
                  <a:gd name="T13" fmla="*/ 244 h 362"/>
                  <a:gd name="T14" fmla="*/ 141 w 342"/>
                  <a:gd name="T15" fmla="*/ 230 h 362"/>
                  <a:gd name="T16" fmla="*/ 137 w 342"/>
                  <a:gd name="T17" fmla="*/ 198 h 362"/>
                  <a:gd name="T18" fmla="*/ 107 w 342"/>
                  <a:gd name="T19" fmla="*/ 163 h 362"/>
                  <a:gd name="T20" fmla="*/ 74 w 342"/>
                  <a:gd name="T21" fmla="*/ 132 h 362"/>
                  <a:gd name="T22" fmla="*/ 40 w 342"/>
                  <a:gd name="T23" fmla="*/ 142 h 362"/>
                  <a:gd name="T24" fmla="*/ 28 w 342"/>
                  <a:gd name="T25" fmla="*/ 130 h 362"/>
                  <a:gd name="T26" fmla="*/ 12 w 342"/>
                  <a:gd name="T27" fmla="*/ 129 h 362"/>
                  <a:gd name="T28" fmla="*/ 6 w 342"/>
                  <a:gd name="T29" fmla="*/ 126 h 362"/>
                  <a:gd name="T30" fmla="*/ 3 w 342"/>
                  <a:gd name="T31" fmla="*/ 115 h 362"/>
                  <a:gd name="T32" fmla="*/ 5 w 342"/>
                  <a:gd name="T33" fmla="*/ 105 h 362"/>
                  <a:gd name="T34" fmla="*/ 26 w 342"/>
                  <a:gd name="T35" fmla="*/ 86 h 362"/>
                  <a:gd name="T36" fmla="*/ 35 w 342"/>
                  <a:gd name="T37" fmla="*/ 84 h 362"/>
                  <a:gd name="T38" fmla="*/ 38 w 342"/>
                  <a:gd name="T39" fmla="*/ 53 h 362"/>
                  <a:gd name="T40" fmla="*/ 40 w 342"/>
                  <a:gd name="T41" fmla="*/ 42 h 362"/>
                  <a:gd name="T42" fmla="*/ 42 w 342"/>
                  <a:gd name="T43" fmla="*/ 40 h 362"/>
                  <a:gd name="T44" fmla="*/ 58 w 342"/>
                  <a:gd name="T45" fmla="*/ 29 h 362"/>
                  <a:gd name="T46" fmla="*/ 74 w 342"/>
                  <a:gd name="T47" fmla="*/ 39 h 362"/>
                  <a:gd name="T48" fmla="*/ 92 w 342"/>
                  <a:gd name="T49" fmla="*/ 26 h 362"/>
                  <a:gd name="T50" fmla="*/ 87 w 342"/>
                  <a:gd name="T51" fmla="*/ 19 h 362"/>
                  <a:gd name="T52" fmla="*/ 100 w 342"/>
                  <a:gd name="T53" fmla="*/ 12 h 362"/>
                  <a:gd name="T54" fmla="*/ 119 w 342"/>
                  <a:gd name="T55" fmla="*/ 0 h 362"/>
                  <a:gd name="T56" fmla="*/ 124 w 342"/>
                  <a:gd name="T57" fmla="*/ 27 h 362"/>
                  <a:gd name="T58" fmla="*/ 149 w 342"/>
                  <a:gd name="T59" fmla="*/ 29 h 362"/>
                  <a:gd name="T60" fmla="*/ 158 w 342"/>
                  <a:gd name="T61" fmla="*/ 26 h 362"/>
                  <a:gd name="T62" fmla="*/ 173 w 342"/>
                  <a:gd name="T63" fmla="*/ 28 h 362"/>
                  <a:gd name="T64" fmla="*/ 196 w 342"/>
                  <a:gd name="T65" fmla="*/ 8 h 362"/>
                  <a:gd name="T66" fmla="*/ 204 w 342"/>
                  <a:gd name="T67" fmla="*/ 41 h 362"/>
                  <a:gd name="T68" fmla="*/ 194 w 342"/>
                  <a:gd name="T69" fmla="*/ 60 h 362"/>
                  <a:gd name="T70" fmla="*/ 201 w 342"/>
                  <a:gd name="T71" fmla="*/ 61 h 362"/>
                  <a:gd name="T72" fmla="*/ 217 w 342"/>
                  <a:gd name="T73" fmla="*/ 67 h 362"/>
                  <a:gd name="T74" fmla="*/ 249 w 342"/>
                  <a:gd name="T75" fmla="*/ 59 h 362"/>
                  <a:gd name="T76" fmla="*/ 254 w 342"/>
                  <a:gd name="T77" fmla="*/ 61 h 362"/>
                  <a:gd name="T78" fmla="*/ 256 w 342"/>
                  <a:gd name="T79" fmla="*/ 73 h 362"/>
                  <a:gd name="T80" fmla="*/ 281 w 342"/>
                  <a:gd name="T81" fmla="*/ 72 h 362"/>
                  <a:gd name="T82" fmla="*/ 314 w 342"/>
                  <a:gd name="T83" fmla="*/ 83 h 362"/>
                  <a:gd name="T84" fmla="*/ 342 w 342"/>
                  <a:gd name="T85" fmla="*/ 114 h 362"/>
                  <a:gd name="T86" fmla="*/ 323 w 342"/>
                  <a:gd name="T87" fmla="*/ 140 h 362"/>
                  <a:gd name="T88" fmla="*/ 314 w 342"/>
                  <a:gd name="T89" fmla="*/ 156 h 362"/>
                  <a:gd name="T90" fmla="*/ 308 w 342"/>
                  <a:gd name="T91" fmla="*/ 156 h 362"/>
                  <a:gd name="T92" fmla="*/ 306 w 342"/>
                  <a:gd name="T93" fmla="*/ 187 h 362"/>
                  <a:gd name="T94" fmla="*/ 294 w 342"/>
                  <a:gd name="T95" fmla="*/ 228 h 362"/>
                  <a:gd name="T96" fmla="*/ 272 w 342"/>
                  <a:gd name="T97" fmla="*/ 252 h 362"/>
                  <a:gd name="T98" fmla="*/ 224 w 342"/>
                  <a:gd name="T99" fmla="*/ 274 h 362"/>
                  <a:gd name="T100" fmla="*/ 203 w 342"/>
                  <a:gd name="T101" fmla="*/ 330 h 362"/>
                  <a:gd name="T102" fmla="*/ 204 w 342"/>
                  <a:gd name="T103" fmla="*/ 325 h 362"/>
                  <a:gd name="T104" fmla="*/ 180 w 342"/>
                  <a:gd name="T105"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2" h="362">
                    <a:moveTo>
                      <a:pt x="180" y="362"/>
                    </a:moveTo>
                    <a:cubicBezTo>
                      <a:pt x="180" y="357"/>
                      <a:pt x="180" y="357"/>
                      <a:pt x="180" y="357"/>
                    </a:cubicBezTo>
                    <a:cubicBezTo>
                      <a:pt x="181" y="354"/>
                      <a:pt x="181" y="354"/>
                      <a:pt x="181" y="354"/>
                    </a:cubicBezTo>
                    <a:cubicBezTo>
                      <a:pt x="182" y="352"/>
                      <a:pt x="182" y="351"/>
                      <a:pt x="181" y="350"/>
                    </a:cubicBezTo>
                    <a:cubicBezTo>
                      <a:pt x="175" y="342"/>
                      <a:pt x="175" y="342"/>
                      <a:pt x="175" y="342"/>
                    </a:cubicBezTo>
                    <a:cubicBezTo>
                      <a:pt x="174" y="341"/>
                      <a:pt x="171" y="339"/>
                      <a:pt x="166" y="337"/>
                    </a:cubicBezTo>
                    <a:cubicBezTo>
                      <a:pt x="163" y="334"/>
                      <a:pt x="163" y="334"/>
                      <a:pt x="163" y="334"/>
                    </a:cubicBezTo>
                    <a:cubicBezTo>
                      <a:pt x="162" y="333"/>
                      <a:pt x="160" y="332"/>
                      <a:pt x="159" y="332"/>
                    </a:cubicBezTo>
                    <a:cubicBezTo>
                      <a:pt x="158" y="331"/>
                      <a:pt x="158" y="331"/>
                      <a:pt x="158" y="331"/>
                    </a:cubicBezTo>
                    <a:cubicBezTo>
                      <a:pt x="157" y="329"/>
                      <a:pt x="157" y="329"/>
                      <a:pt x="157" y="329"/>
                    </a:cubicBezTo>
                    <a:cubicBezTo>
                      <a:pt x="155" y="326"/>
                      <a:pt x="153" y="324"/>
                      <a:pt x="151" y="324"/>
                    </a:cubicBezTo>
                    <a:cubicBezTo>
                      <a:pt x="151" y="324"/>
                      <a:pt x="150" y="325"/>
                      <a:pt x="149" y="325"/>
                    </a:cubicBezTo>
                    <a:cubicBezTo>
                      <a:pt x="147" y="326"/>
                      <a:pt x="147" y="326"/>
                      <a:pt x="147" y="326"/>
                    </a:cubicBezTo>
                    <a:cubicBezTo>
                      <a:pt x="145" y="325"/>
                      <a:pt x="145" y="325"/>
                      <a:pt x="145" y="325"/>
                    </a:cubicBezTo>
                    <a:cubicBezTo>
                      <a:pt x="146" y="323"/>
                      <a:pt x="146" y="323"/>
                      <a:pt x="146" y="323"/>
                    </a:cubicBezTo>
                    <a:cubicBezTo>
                      <a:pt x="153" y="312"/>
                      <a:pt x="162" y="304"/>
                      <a:pt x="174" y="298"/>
                    </a:cubicBezTo>
                    <a:cubicBezTo>
                      <a:pt x="175" y="297"/>
                      <a:pt x="176" y="296"/>
                      <a:pt x="178" y="294"/>
                    </a:cubicBezTo>
                    <a:cubicBezTo>
                      <a:pt x="178" y="293"/>
                      <a:pt x="178" y="293"/>
                      <a:pt x="178" y="293"/>
                    </a:cubicBezTo>
                    <a:cubicBezTo>
                      <a:pt x="178" y="293"/>
                      <a:pt x="178" y="293"/>
                      <a:pt x="178" y="293"/>
                    </a:cubicBezTo>
                    <a:cubicBezTo>
                      <a:pt x="178" y="293"/>
                      <a:pt x="178" y="293"/>
                      <a:pt x="178" y="293"/>
                    </a:cubicBezTo>
                    <a:cubicBezTo>
                      <a:pt x="179" y="287"/>
                      <a:pt x="179" y="287"/>
                      <a:pt x="179" y="287"/>
                    </a:cubicBezTo>
                    <a:cubicBezTo>
                      <a:pt x="179" y="286"/>
                      <a:pt x="179" y="286"/>
                      <a:pt x="179" y="286"/>
                    </a:cubicBezTo>
                    <a:cubicBezTo>
                      <a:pt x="179" y="286"/>
                      <a:pt x="179" y="286"/>
                      <a:pt x="179" y="286"/>
                    </a:cubicBezTo>
                    <a:cubicBezTo>
                      <a:pt x="177" y="280"/>
                      <a:pt x="177" y="280"/>
                      <a:pt x="177" y="280"/>
                    </a:cubicBezTo>
                    <a:cubicBezTo>
                      <a:pt x="175" y="278"/>
                      <a:pt x="174" y="278"/>
                      <a:pt x="172" y="278"/>
                    </a:cubicBezTo>
                    <a:cubicBezTo>
                      <a:pt x="172" y="278"/>
                      <a:pt x="172" y="278"/>
                      <a:pt x="171" y="278"/>
                    </a:cubicBezTo>
                    <a:cubicBezTo>
                      <a:pt x="172" y="271"/>
                      <a:pt x="172" y="271"/>
                      <a:pt x="172" y="271"/>
                    </a:cubicBezTo>
                    <a:cubicBezTo>
                      <a:pt x="173" y="267"/>
                      <a:pt x="173" y="264"/>
                      <a:pt x="172" y="263"/>
                    </a:cubicBezTo>
                    <a:cubicBezTo>
                      <a:pt x="172" y="262"/>
                      <a:pt x="171" y="262"/>
                      <a:pt x="169" y="262"/>
                    </a:cubicBezTo>
                    <a:cubicBezTo>
                      <a:pt x="168" y="262"/>
                      <a:pt x="168" y="262"/>
                      <a:pt x="167" y="262"/>
                    </a:cubicBezTo>
                    <a:cubicBezTo>
                      <a:pt x="164" y="261"/>
                      <a:pt x="164" y="261"/>
                      <a:pt x="164" y="261"/>
                    </a:cubicBezTo>
                    <a:cubicBezTo>
                      <a:pt x="161" y="253"/>
                      <a:pt x="161" y="253"/>
                      <a:pt x="161" y="253"/>
                    </a:cubicBezTo>
                    <a:cubicBezTo>
                      <a:pt x="160" y="248"/>
                      <a:pt x="158" y="245"/>
                      <a:pt x="156" y="244"/>
                    </a:cubicBezTo>
                    <a:cubicBezTo>
                      <a:pt x="155" y="244"/>
                      <a:pt x="155" y="244"/>
                      <a:pt x="154" y="244"/>
                    </a:cubicBezTo>
                    <a:cubicBezTo>
                      <a:pt x="153" y="244"/>
                      <a:pt x="152" y="244"/>
                      <a:pt x="151" y="244"/>
                    </a:cubicBezTo>
                    <a:cubicBezTo>
                      <a:pt x="147" y="245"/>
                      <a:pt x="147" y="245"/>
                      <a:pt x="147" y="245"/>
                    </a:cubicBezTo>
                    <a:cubicBezTo>
                      <a:pt x="146" y="245"/>
                      <a:pt x="146" y="245"/>
                      <a:pt x="146" y="245"/>
                    </a:cubicBezTo>
                    <a:cubicBezTo>
                      <a:pt x="144" y="245"/>
                      <a:pt x="144" y="245"/>
                      <a:pt x="143" y="245"/>
                    </a:cubicBezTo>
                    <a:cubicBezTo>
                      <a:pt x="143" y="244"/>
                      <a:pt x="142" y="243"/>
                      <a:pt x="142" y="242"/>
                    </a:cubicBezTo>
                    <a:cubicBezTo>
                      <a:pt x="143" y="240"/>
                      <a:pt x="142" y="236"/>
                      <a:pt x="141" y="230"/>
                    </a:cubicBezTo>
                    <a:cubicBezTo>
                      <a:pt x="140" y="224"/>
                      <a:pt x="140" y="224"/>
                      <a:pt x="140" y="224"/>
                    </a:cubicBezTo>
                    <a:cubicBezTo>
                      <a:pt x="140" y="220"/>
                      <a:pt x="140" y="220"/>
                      <a:pt x="140" y="220"/>
                    </a:cubicBezTo>
                    <a:cubicBezTo>
                      <a:pt x="143" y="216"/>
                      <a:pt x="144" y="211"/>
                      <a:pt x="142" y="207"/>
                    </a:cubicBezTo>
                    <a:cubicBezTo>
                      <a:pt x="139" y="202"/>
                      <a:pt x="139" y="202"/>
                      <a:pt x="139" y="202"/>
                    </a:cubicBezTo>
                    <a:cubicBezTo>
                      <a:pt x="137" y="198"/>
                      <a:pt x="137" y="198"/>
                      <a:pt x="137" y="198"/>
                    </a:cubicBezTo>
                    <a:cubicBezTo>
                      <a:pt x="135" y="194"/>
                      <a:pt x="132" y="191"/>
                      <a:pt x="127" y="190"/>
                    </a:cubicBezTo>
                    <a:cubicBezTo>
                      <a:pt x="123" y="189"/>
                      <a:pt x="123" y="189"/>
                      <a:pt x="123" y="189"/>
                    </a:cubicBezTo>
                    <a:cubicBezTo>
                      <a:pt x="120" y="186"/>
                      <a:pt x="120" y="186"/>
                      <a:pt x="120" y="186"/>
                    </a:cubicBezTo>
                    <a:cubicBezTo>
                      <a:pt x="121" y="177"/>
                      <a:pt x="120" y="172"/>
                      <a:pt x="118" y="169"/>
                    </a:cubicBezTo>
                    <a:cubicBezTo>
                      <a:pt x="116" y="166"/>
                      <a:pt x="111" y="164"/>
                      <a:pt x="107" y="163"/>
                    </a:cubicBezTo>
                    <a:cubicBezTo>
                      <a:pt x="91" y="157"/>
                      <a:pt x="91" y="157"/>
                      <a:pt x="91" y="157"/>
                    </a:cubicBezTo>
                    <a:cubicBezTo>
                      <a:pt x="85" y="155"/>
                      <a:pt x="80" y="152"/>
                      <a:pt x="78" y="149"/>
                    </a:cubicBezTo>
                    <a:cubicBezTo>
                      <a:pt x="75" y="145"/>
                      <a:pt x="74" y="139"/>
                      <a:pt x="75" y="133"/>
                    </a:cubicBezTo>
                    <a:cubicBezTo>
                      <a:pt x="75" y="132"/>
                      <a:pt x="75" y="132"/>
                      <a:pt x="75" y="132"/>
                    </a:cubicBezTo>
                    <a:cubicBezTo>
                      <a:pt x="74" y="132"/>
                      <a:pt x="74" y="132"/>
                      <a:pt x="74" y="132"/>
                    </a:cubicBezTo>
                    <a:cubicBezTo>
                      <a:pt x="61" y="134"/>
                      <a:pt x="61" y="134"/>
                      <a:pt x="61" y="134"/>
                    </a:cubicBezTo>
                    <a:cubicBezTo>
                      <a:pt x="61" y="134"/>
                      <a:pt x="61" y="134"/>
                      <a:pt x="61" y="134"/>
                    </a:cubicBezTo>
                    <a:cubicBezTo>
                      <a:pt x="61" y="134"/>
                      <a:pt x="61" y="134"/>
                      <a:pt x="61" y="134"/>
                    </a:cubicBezTo>
                    <a:cubicBezTo>
                      <a:pt x="51" y="140"/>
                      <a:pt x="51" y="140"/>
                      <a:pt x="51" y="140"/>
                    </a:cubicBezTo>
                    <a:cubicBezTo>
                      <a:pt x="40" y="142"/>
                      <a:pt x="40" y="142"/>
                      <a:pt x="40" y="142"/>
                    </a:cubicBezTo>
                    <a:cubicBezTo>
                      <a:pt x="37" y="142"/>
                      <a:pt x="37" y="142"/>
                      <a:pt x="37" y="142"/>
                    </a:cubicBezTo>
                    <a:cubicBezTo>
                      <a:pt x="31" y="142"/>
                      <a:pt x="31" y="142"/>
                      <a:pt x="31" y="142"/>
                    </a:cubicBezTo>
                    <a:cubicBezTo>
                      <a:pt x="29" y="138"/>
                      <a:pt x="29" y="138"/>
                      <a:pt x="29" y="138"/>
                    </a:cubicBezTo>
                    <a:cubicBezTo>
                      <a:pt x="30" y="134"/>
                      <a:pt x="30" y="134"/>
                      <a:pt x="30" y="134"/>
                    </a:cubicBezTo>
                    <a:cubicBezTo>
                      <a:pt x="30" y="132"/>
                      <a:pt x="29" y="131"/>
                      <a:pt x="28" y="130"/>
                    </a:cubicBezTo>
                    <a:cubicBezTo>
                      <a:pt x="28" y="130"/>
                      <a:pt x="28" y="130"/>
                      <a:pt x="27" y="130"/>
                    </a:cubicBezTo>
                    <a:cubicBezTo>
                      <a:pt x="26" y="130"/>
                      <a:pt x="25" y="131"/>
                      <a:pt x="24" y="132"/>
                    </a:cubicBezTo>
                    <a:cubicBezTo>
                      <a:pt x="22" y="133"/>
                      <a:pt x="21" y="133"/>
                      <a:pt x="20" y="133"/>
                    </a:cubicBezTo>
                    <a:cubicBezTo>
                      <a:pt x="19" y="133"/>
                      <a:pt x="19" y="133"/>
                      <a:pt x="18" y="132"/>
                    </a:cubicBezTo>
                    <a:cubicBezTo>
                      <a:pt x="12" y="129"/>
                      <a:pt x="12" y="129"/>
                      <a:pt x="12" y="129"/>
                    </a:cubicBezTo>
                    <a:cubicBezTo>
                      <a:pt x="12" y="129"/>
                      <a:pt x="12" y="129"/>
                      <a:pt x="12" y="129"/>
                    </a:cubicBezTo>
                    <a:cubicBezTo>
                      <a:pt x="12" y="129"/>
                      <a:pt x="12" y="129"/>
                      <a:pt x="12" y="129"/>
                    </a:cubicBezTo>
                    <a:cubicBezTo>
                      <a:pt x="9" y="129"/>
                      <a:pt x="9" y="129"/>
                      <a:pt x="9" y="129"/>
                    </a:cubicBezTo>
                    <a:cubicBezTo>
                      <a:pt x="7" y="129"/>
                      <a:pt x="7" y="129"/>
                      <a:pt x="7" y="129"/>
                    </a:cubicBezTo>
                    <a:cubicBezTo>
                      <a:pt x="6" y="126"/>
                      <a:pt x="6" y="126"/>
                      <a:pt x="6" y="126"/>
                    </a:cubicBezTo>
                    <a:cubicBezTo>
                      <a:pt x="7" y="123"/>
                      <a:pt x="7" y="123"/>
                      <a:pt x="7" y="123"/>
                    </a:cubicBezTo>
                    <a:cubicBezTo>
                      <a:pt x="7" y="122"/>
                      <a:pt x="7" y="122"/>
                      <a:pt x="7" y="122"/>
                    </a:cubicBezTo>
                    <a:cubicBezTo>
                      <a:pt x="7" y="122"/>
                      <a:pt x="7" y="122"/>
                      <a:pt x="7" y="122"/>
                    </a:cubicBezTo>
                    <a:cubicBezTo>
                      <a:pt x="4" y="119"/>
                      <a:pt x="4" y="119"/>
                      <a:pt x="4" y="119"/>
                    </a:cubicBezTo>
                    <a:cubicBezTo>
                      <a:pt x="3" y="115"/>
                      <a:pt x="3" y="115"/>
                      <a:pt x="3" y="115"/>
                    </a:cubicBezTo>
                    <a:cubicBezTo>
                      <a:pt x="2" y="113"/>
                      <a:pt x="2" y="113"/>
                      <a:pt x="2" y="113"/>
                    </a:cubicBezTo>
                    <a:cubicBezTo>
                      <a:pt x="1" y="112"/>
                      <a:pt x="0" y="111"/>
                      <a:pt x="0" y="110"/>
                    </a:cubicBezTo>
                    <a:cubicBezTo>
                      <a:pt x="1" y="109"/>
                      <a:pt x="1" y="108"/>
                      <a:pt x="2" y="107"/>
                    </a:cubicBezTo>
                    <a:cubicBezTo>
                      <a:pt x="5" y="105"/>
                      <a:pt x="5" y="105"/>
                      <a:pt x="5" y="105"/>
                    </a:cubicBezTo>
                    <a:cubicBezTo>
                      <a:pt x="5" y="105"/>
                      <a:pt x="5" y="105"/>
                      <a:pt x="5" y="105"/>
                    </a:cubicBezTo>
                    <a:cubicBezTo>
                      <a:pt x="5" y="105"/>
                      <a:pt x="5" y="105"/>
                      <a:pt x="5" y="105"/>
                    </a:cubicBezTo>
                    <a:cubicBezTo>
                      <a:pt x="6" y="104"/>
                      <a:pt x="6" y="104"/>
                      <a:pt x="6" y="104"/>
                    </a:cubicBezTo>
                    <a:cubicBezTo>
                      <a:pt x="6" y="103"/>
                      <a:pt x="7" y="102"/>
                      <a:pt x="7" y="101"/>
                    </a:cubicBezTo>
                    <a:cubicBezTo>
                      <a:pt x="7" y="98"/>
                      <a:pt x="7" y="98"/>
                      <a:pt x="7" y="98"/>
                    </a:cubicBezTo>
                    <a:cubicBezTo>
                      <a:pt x="8" y="92"/>
                      <a:pt x="14" y="88"/>
                      <a:pt x="26" y="86"/>
                    </a:cubicBezTo>
                    <a:cubicBezTo>
                      <a:pt x="31" y="86"/>
                      <a:pt x="31" y="86"/>
                      <a:pt x="31" y="86"/>
                    </a:cubicBezTo>
                    <a:cubicBezTo>
                      <a:pt x="32" y="86"/>
                      <a:pt x="32" y="86"/>
                      <a:pt x="33" y="86"/>
                    </a:cubicBezTo>
                    <a:cubicBezTo>
                      <a:pt x="34" y="86"/>
                      <a:pt x="35" y="85"/>
                      <a:pt x="35" y="84"/>
                    </a:cubicBezTo>
                    <a:cubicBezTo>
                      <a:pt x="35" y="84"/>
                      <a:pt x="35" y="84"/>
                      <a:pt x="35" y="84"/>
                    </a:cubicBezTo>
                    <a:cubicBezTo>
                      <a:pt x="35" y="84"/>
                      <a:pt x="35" y="84"/>
                      <a:pt x="35" y="84"/>
                    </a:cubicBezTo>
                    <a:cubicBezTo>
                      <a:pt x="35" y="82"/>
                      <a:pt x="35" y="82"/>
                      <a:pt x="35" y="82"/>
                    </a:cubicBezTo>
                    <a:cubicBezTo>
                      <a:pt x="37" y="77"/>
                      <a:pt x="38" y="71"/>
                      <a:pt x="38" y="66"/>
                    </a:cubicBezTo>
                    <a:cubicBezTo>
                      <a:pt x="38" y="54"/>
                      <a:pt x="38" y="54"/>
                      <a:pt x="38" y="54"/>
                    </a:cubicBezTo>
                    <a:cubicBezTo>
                      <a:pt x="38" y="54"/>
                      <a:pt x="38" y="54"/>
                      <a:pt x="38" y="54"/>
                    </a:cubicBezTo>
                    <a:cubicBezTo>
                      <a:pt x="38" y="53"/>
                      <a:pt x="38" y="53"/>
                      <a:pt x="38" y="53"/>
                    </a:cubicBezTo>
                    <a:cubicBezTo>
                      <a:pt x="35" y="45"/>
                      <a:pt x="35" y="45"/>
                      <a:pt x="35" y="45"/>
                    </a:cubicBezTo>
                    <a:cubicBezTo>
                      <a:pt x="34" y="43"/>
                      <a:pt x="34" y="42"/>
                      <a:pt x="35" y="42"/>
                    </a:cubicBezTo>
                    <a:cubicBezTo>
                      <a:pt x="35" y="41"/>
                      <a:pt x="35" y="41"/>
                      <a:pt x="36" y="41"/>
                    </a:cubicBezTo>
                    <a:cubicBezTo>
                      <a:pt x="37" y="41"/>
                      <a:pt x="38" y="41"/>
                      <a:pt x="40" y="42"/>
                    </a:cubicBezTo>
                    <a:cubicBezTo>
                      <a:pt x="40" y="42"/>
                      <a:pt x="40" y="42"/>
                      <a:pt x="40" y="42"/>
                    </a:cubicBezTo>
                    <a:cubicBezTo>
                      <a:pt x="40" y="42"/>
                      <a:pt x="40" y="42"/>
                      <a:pt x="40" y="42"/>
                    </a:cubicBezTo>
                    <a:cubicBezTo>
                      <a:pt x="42" y="42"/>
                      <a:pt x="42" y="42"/>
                      <a:pt x="42" y="42"/>
                    </a:cubicBezTo>
                    <a:cubicBezTo>
                      <a:pt x="43" y="41"/>
                      <a:pt x="43" y="41"/>
                      <a:pt x="43" y="41"/>
                    </a:cubicBezTo>
                    <a:cubicBezTo>
                      <a:pt x="42" y="40"/>
                      <a:pt x="42" y="40"/>
                      <a:pt x="42" y="40"/>
                    </a:cubicBezTo>
                    <a:cubicBezTo>
                      <a:pt x="42" y="40"/>
                      <a:pt x="42" y="40"/>
                      <a:pt x="42" y="40"/>
                    </a:cubicBezTo>
                    <a:cubicBezTo>
                      <a:pt x="40" y="38"/>
                      <a:pt x="40" y="38"/>
                      <a:pt x="40" y="38"/>
                    </a:cubicBezTo>
                    <a:cubicBezTo>
                      <a:pt x="39" y="37"/>
                      <a:pt x="36" y="34"/>
                      <a:pt x="36" y="33"/>
                    </a:cubicBezTo>
                    <a:cubicBezTo>
                      <a:pt x="39" y="32"/>
                      <a:pt x="39" y="32"/>
                      <a:pt x="39" y="32"/>
                    </a:cubicBezTo>
                    <a:cubicBezTo>
                      <a:pt x="45" y="32"/>
                      <a:pt x="45" y="32"/>
                      <a:pt x="45" y="32"/>
                    </a:cubicBezTo>
                    <a:cubicBezTo>
                      <a:pt x="51" y="32"/>
                      <a:pt x="55" y="31"/>
                      <a:pt x="58" y="29"/>
                    </a:cubicBezTo>
                    <a:cubicBezTo>
                      <a:pt x="59" y="33"/>
                      <a:pt x="59" y="33"/>
                      <a:pt x="59" y="33"/>
                    </a:cubicBezTo>
                    <a:cubicBezTo>
                      <a:pt x="64" y="39"/>
                      <a:pt x="64" y="39"/>
                      <a:pt x="64" y="39"/>
                    </a:cubicBezTo>
                    <a:cubicBezTo>
                      <a:pt x="64" y="40"/>
                      <a:pt x="64" y="40"/>
                      <a:pt x="64" y="40"/>
                    </a:cubicBezTo>
                    <a:cubicBezTo>
                      <a:pt x="65" y="40"/>
                      <a:pt x="65" y="40"/>
                      <a:pt x="65" y="40"/>
                    </a:cubicBezTo>
                    <a:cubicBezTo>
                      <a:pt x="74" y="39"/>
                      <a:pt x="74" y="39"/>
                      <a:pt x="74" y="39"/>
                    </a:cubicBezTo>
                    <a:cubicBezTo>
                      <a:pt x="79" y="37"/>
                      <a:pt x="82" y="35"/>
                      <a:pt x="86" y="33"/>
                    </a:cubicBezTo>
                    <a:cubicBezTo>
                      <a:pt x="91" y="28"/>
                      <a:pt x="91" y="28"/>
                      <a:pt x="91" y="28"/>
                    </a:cubicBezTo>
                    <a:cubicBezTo>
                      <a:pt x="92" y="28"/>
                      <a:pt x="92" y="28"/>
                      <a:pt x="92" y="28"/>
                    </a:cubicBezTo>
                    <a:cubicBezTo>
                      <a:pt x="92" y="28"/>
                      <a:pt x="92" y="28"/>
                      <a:pt x="92" y="28"/>
                    </a:cubicBezTo>
                    <a:cubicBezTo>
                      <a:pt x="92" y="26"/>
                      <a:pt x="92" y="26"/>
                      <a:pt x="92" y="26"/>
                    </a:cubicBezTo>
                    <a:cubicBezTo>
                      <a:pt x="92" y="26"/>
                      <a:pt x="92" y="26"/>
                      <a:pt x="92" y="26"/>
                    </a:cubicBezTo>
                    <a:cubicBezTo>
                      <a:pt x="91" y="26"/>
                      <a:pt x="91" y="26"/>
                      <a:pt x="91" y="26"/>
                    </a:cubicBezTo>
                    <a:cubicBezTo>
                      <a:pt x="89" y="25"/>
                      <a:pt x="87" y="22"/>
                      <a:pt x="87" y="20"/>
                    </a:cubicBezTo>
                    <a:cubicBezTo>
                      <a:pt x="87" y="20"/>
                      <a:pt x="87" y="20"/>
                      <a:pt x="87" y="20"/>
                    </a:cubicBezTo>
                    <a:cubicBezTo>
                      <a:pt x="87" y="19"/>
                      <a:pt x="87" y="19"/>
                      <a:pt x="87" y="19"/>
                    </a:cubicBezTo>
                    <a:cubicBezTo>
                      <a:pt x="85" y="16"/>
                      <a:pt x="85" y="16"/>
                      <a:pt x="85" y="16"/>
                    </a:cubicBezTo>
                    <a:cubicBezTo>
                      <a:pt x="84" y="14"/>
                      <a:pt x="84" y="12"/>
                      <a:pt x="84" y="10"/>
                    </a:cubicBezTo>
                    <a:cubicBezTo>
                      <a:pt x="95" y="14"/>
                      <a:pt x="95" y="14"/>
                      <a:pt x="95" y="14"/>
                    </a:cubicBezTo>
                    <a:cubicBezTo>
                      <a:pt x="95" y="14"/>
                      <a:pt x="96" y="14"/>
                      <a:pt x="96" y="14"/>
                    </a:cubicBezTo>
                    <a:cubicBezTo>
                      <a:pt x="98" y="14"/>
                      <a:pt x="99" y="13"/>
                      <a:pt x="100" y="12"/>
                    </a:cubicBezTo>
                    <a:cubicBezTo>
                      <a:pt x="101" y="11"/>
                      <a:pt x="102" y="9"/>
                      <a:pt x="103" y="9"/>
                    </a:cubicBezTo>
                    <a:cubicBezTo>
                      <a:pt x="104" y="9"/>
                      <a:pt x="104" y="9"/>
                      <a:pt x="104" y="9"/>
                    </a:cubicBezTo>
                    <a:cubicBezTo>
                      <a:pt x="104" y="9"/>
                      <a:pt x="104" y="9"/>
                      <a:pt x="104" y="9"/>
                    </a:cubicBezTo>
                    <a:cubicBezTo>
                      <a:pt x="106" y="9"/>
                      <a:pt x="109" y="9"/>
                      <a:pt x="112" y="7"/>
                    </a:cubicBezTo>
                    <a:cubicBezTo>
                      <a:pt x="119" y="0"/>
                      <a:pt x="119" y="0"/>
                      <a:pt x="119" y="0"/>
                    </a:cubicBezTo>
                    <a:cubicBezTo>
                      <a:pt x="120" y="0"/>
                      <a:pt x="120" y="0"/>
                      <a:pt x="120" y="0"/>
                    </a:cubicBezTo>
                    <a:cubicBezTo>
                      <a:pt x="121" y="0"/>
                      <a:pt x="122" y="1"/>
                      <a:pt x="122" y="1"/>
                    </a:cubicBezTo>
                    <a:cubicBezTo>
                      <a:pt x="124" y="8"/>
                      <a:pt x="124" y="8"/>
                      <a:pt x="124" y="8"/>
                    </a:cubicBezTo>
                    <a:cubicBezTo>
                      <a:pt x="125" y="9"/>
                      <a:pt x="125" y="11"/>
                      <a:pt x="124" y="14"/>
                    </a:cubicBezTo>
                    <a:cubicBezTo>
                      <a:pt x="122" y="17"/>
                      <a:pt x="122" y="21"/>
                      <a:pt x="124" y="27"/>
                    </a:cubicBezTo>
                    <a:cubicBezTo>
                      <a:pt x="126" y="33"/>
                      <a:pt x="128" y="36"/>
                      <a:pt x="132" y="36"/>
                    </a:cubicBezTo>
                    <a:cubicBezTo>
                      <a:pt x="132" y="36"/>
                      <a:pt x="132" y="36"/>
                      <a:pt x="132" y="36"/>
                    </a:cubicBezTo>
                    <a:cubicBezTo>
                      <a:pt x="138" y="34"/>
                      <a:pt x="138" y="34"/>
                      <a:pt x="138" y="34"/>
                    </a:cubicBezTo>
                    <a:cubicBezTo>
                      <a:pt x="143" y="31"/>
                      <a:pt x="143" y="31"/>
                      <a:pt x="143" y="31"/>
                    </a:cubicBezTo>
                    <a:cubicBezTo>
                      <a:pt x="145" y="30"/>
                      <a:pt x="147" y="29"/>
                      <a:pt x="149" y="29"/>
                    </a:cubicBezTo>
                    <a:cubicBezTo>
                      <a:pt x="154" y="30"/>
                      <a:pt x="154" y="30"/>
                      <a:pt x="154" y="30"/>
                    </a:cubicBezTo>
                    <a:cubicBezTo>
                      <a:pt x="158" y="30"/>
                      <a:pt x="158" y="30"/>
                      <a:pt x="158" y="30"/>
                    </a:cubicBezTo>
                    <a:cubicBezTo>
                      <a:pt x="158" y="30"/>
                      <a:pt x="158" y="30"/>
                      <a:pt x="158" y="30"/>
                    </a:cubicBezTo>
                    <a:cubicBezTo>
                      <a:pt x="158" y="30"/>
                      <a:pt x="158" y="30"/>
                      <a:pt x="158" y="30"/>
                    </a:cubicBezTo>
                    <a:cubicBezTo>
                      <a:pt x="158" y="26"/>
                      <a:pt x="158" y="26"/>
                      <a:pt x="158" y="26"/>
                    </a:cubicBezTo>
                    <a:cubicBezTo>
                      <a:pt x="169" y="25"/>
                      <a:pt x="169" y="25"/>
                      <a:pt x="169" y="25"/>
                    </a:cubicBezTo>
                    <a:cubicBezTo>
                      <a:pt x="171" y="27"/>
                      <a:pt x="171" y="27"/>
                      <a:pt x="171" y="27"/>
                    </a:cubicBezTo>
                    <a:cubicBezTo>
                      <a:pt x="172" y="28"/>
                      <a:pt x="172" y="28"/>
                      <a:pt x="172" y="28"/>
                    </a:cubicBezTo>
                    <a:cubicBezTo>
                      <a:pt x="172" y="28"/>
                      <a:pt x="172" y="28"/>
                      <a:pt x="172" y="28"/>
                    </a:cubicBezTo>
                    <a:cubicBezTo>
                      <a:pt x="173" y="28"/>
                      <a:pt x="173" y="28"/>
                      <a:pt x="173" y="28"/>
                    </a:cubicBezTo>
                    <a:cubicBezTo>
                      <a:pt x="176" y="28"/>
                      <a:pt x="176" y="28"/>
                      <a:pt x="176" y="28"/>
                    </a:cubicBezTo>
                    <a:cubicBezTo>
                      <a:pt x="182" y="28"/>
                      <a:pt x="182" y="28"/>
                      <a:pt x="182" y="28"/>
                    </a:cubicBezTo>
                    <a:cubicBezTo>
                      <a:pt x="187" y="28"/>
                      <a:pt x="189" y="26"/>
                      <a:pt x="190" y="22"/>
                    </a:cubicBezTo>
                    <a:cubicBezTo>
                      <a:pt x="194" y="14"/>
                      <a:pt x="194" y="14"/>
                      <a:pt x="194" y="14"/>
                    </a:cubicBezTo>
                    <a:cubicBezTo>
                      <a:pt x="196" y="8"/>
                      <a:pt x="196" y="8"/>
                      <a:pt x="196" y="8"/>
                    </a:cubicBezTo>
                    <a:cubicBezTo>
                      <a:pt x="198" y="10"/>
                      <a:pt x="198" y="10"/>
                      <a:pt x="198" y="10"/>
                    </a:cubicBezTo>
                    <a:cubicBezTo>
                      <a:pt x="199" y="12"/>
                      <a:pt x="200" y="15"/>
                      <a:pt x="200" y="17"/>
                    </a:cubicBezTo>
                    <a:cubicBezTo>
                      <a:pt x="199" y="21"/>
                      <a:pt x="201" y="24"/>
                      <a:pt x="205" y="28"/>
                    </a:cubicBezTo>
                    <a:cubicBezTo>
                      <a:pt x="210" y="31"/>
                      <a:pt x="210" y="31"/>
                      <a:pt x="210" y="31"/>
                    </a:cubicBezTo>
                    <a:cubicBezTo>
                      <a:pt x="210" y="34"/>
                      <a:pt x="208" y="37"/>
                      <a:pt x="204" y="41"/>
                    </a:cubicBezTo>
                    <a:cubicBezTo>
                      <a:pt x="194" y="52"/>
                      <a:pt x="194" y="52"/>
                      <a:pt x="194" y="52"/>
                    </a:cubicBezTo>
                    <a:cubicBezTo>
                      <a:pt x="192" y="57"/>
                      <a:pt x="192" y="57"/>
                      <a:pt x="192" y="57"/>
                    </a:cubicBezTo>
                    <a:cubicBezTo>
                      <a:pt x="191" y="59"/>
                      <a:pt x="191" y="59"/>
                      <a:pt x="192" y="60"/>
                    </a:cubicBezTo>
                    <a:cubicBezTo>
                      <a:pt x="192" y="60"/>
                      <a:pt x="192" y="60"/>
                      <a:pt x="193" y="60"/>
                    </a:cubicBezTo>
                    <a:cubicBezTo>
                      <a:pt x="193" y="60"/>
                      <a:pt x="194" y="60"/>
                      <a:pt x="194" y="60"/>
                    </a:cubicBezTo>
                    <a:cubicBezTo>
                      <a:pt x="200" y="57"/>
                      <a:pt x="200" y="57"/>
                      <a:pt x="200" y="57"/>
                    </a:cubicBezTo>
                    <a:cubicBezTo>
                      <a:pt x="201" y="58"/>
                      <a:pt x="201" y="58"/>
                      <a:pt x="201" y="58"/>
                    </a:cubicBezTo>
                    <a:cubicBezTo>
                      <a:pt x="201" y="60"/>
                      <a:pt x="201" y="60"/>
                      <a:pt x="201" y="60"/>
                    </a:cubicBezTo>
                    <a:cubicBezTo>
                      <a:pt x="201" y="61"/>
                      <a:pt x="201" y="61"/>
                      <a:pt x="201" y="61"/>
                    </a:cubicBezTo>
                    <a:cubicBezTo>
                      <a:pt x="201" y="61"/>
                      <a:pt x="201" y="61"/>
                      <a:pt x="201" y="61"/>
                    </a:cubicBezTo>
                    <a:cubicBezTo>
                      <a:pt x="203" y="62"/>
                      <a:pt x="204" y="63"/>
                      <a:pt x="206" y="63"/>
                    </a:cubicBezTo>
                    <a:cubicBezTo>
                      <a:pt x="213" y="64"/>
                      <a:pt x="213" y="64"/>
                      <a:pt x="213" y="64"/>
                    </a:cubicBezTo>
                    <a:cubicBezTo>
                      <a:pt x="214" y="64"/>
                      <a:pt x="214" y="64"/>
                      <a:pt x="214" y="64"/>
                    </a:cubicBezTo>
                    <a:cubicBezTo>
                      <a:pt x="215" y="66"/>
                      <a:pt x="215" y="66"/>
                      <a:pt x="215" y="66"/>
                    </a:cubicBezTo>
                    <a:cubicBezTo>
                      <a:pt x="215" y="66"/>
                      <a:pt x="216" y="67"/>
                      <a:pt x="217" y="67"/>
                    </a:cubicBezTo>
                    <a:cubicBezTo>
                      <a:pt x="217" y="67"/>
                      <a:pt x="218" y="66"/>
                      <a:pt x="219" y="64"/>
                    </a:cubicBezTo>
                    <a:cubicBezTo>
                      <a:pt x="226" y="55"/>
                      <a:pt x="226" y="55"/>
                      <a:pt x="226" y="55"/>
                    </a:cubicBezTo>
                    <a:cubicBezTo>
                      <a:pt x="228" y="54"/>
                      <a:pt x="230" y="53"/>
                      <a:pt x="234" y="53"/>
                    </a:cubicBezTo>
                    <a:cubicBezTo>
                      <a:pt x="248" y="57"/>
                      <a:pt x="248" y="57"/>
                      <a:pt x="248" y="57"/>
                    </a:cubicBezTo>
                    <a:cubicBezTo>
                      <a:pt x="249" y="59"/>
                      <a:pt x="249" y="59"/>
                      <a:pt x="249" y="59"/>
                    </a:cubicBezTo>
                    <a:cubicBezTo>
                      <a:pt x="250" y="62"/>
                      <a:pt x="250" y="62"/>
                      <a:pt x="250" y="62"/>
                    </a:cubicBezTo>
                    <a:cubicBezTo>
                      <a:pt x="250" y="62"/>
                      <a:pt x="250" y="62"/>
                      <a:pt x="250" y="62"/>
                    </a:cubicBezTo>
                    <a:cubicBezTo>
                      <a:pt x="251" y="62"/>
                      <a:pt x="251" y="62"/>
                      <a:pt x="251" y="62"/>
                    </a:cubicBezTo>
                    <a:cubicBezTo>
                      <a:pt x="252" y="61"/>
                      <a:pt x="252" y="61"/>
                      <a:pt x="252" y="61"/>
                    </a:cubicBezTo>
                    <a:cubicBezTo>
                      <a:pt x="254" y="61"/>
                      <a:pt x="254" y="61"/>
                      <a:pt x="254" y="61"/>
                    </a:cubicBezTo>
                    <a:cubicBezTo>
                      <a:pt x="257" y="64"/>
                      <a:pt x="257" y="66"/>
                      <a:pt x="256" y="67"/>
                    </a:cubicBezTo>
                    <a:cubicBezTo>
                      <a:pt x="255" y="69"/>
                      <a:pt x="255" y="71"/>
                      <a:pt x="255" y="72"/>
                    </a:cubicBezTo>
                    <a:cubicBezTo>
                      <a:pt x="255" y="72"/>
                      <a:pt x="256" y="73"/>
                      <a:pt x="256" y="73"/>
                    </a:cubicBezTo>
                    <a:cubicBezTo>
                      <a:pt x="256" y="73"/>
                      <a:pt x="256" y="73"/>
                      <a:pt x="256" y="73"/>
                    </a:cubicBezTo>
                    <a:cubicBezTo>
                      <a:pt x="256" y="73"/>
                      <a:pt x="256" y="73"/>
                      <a:pt x="256" y="73"/>
                    </a:cubicBezTo>
                    <a:cubicBezTo>
                      <a:pt x="262" y="71"/>
                      <a:pt x="262" y="71"/>
                      <a:pt x="262" y="71"/>
                    </a:cubicBezTo>
                    <a:cubicBezTo>
                      <a:pt x="265" y="70"/>
                      <a:pt x="267" y="69"/>
                      <a:pt x="268" y="69"/>
                    </a:cubicBezTo>
                    <a:cubicBezTo>
                      <a:pt x="269" y="69"/>
                      <a:pt x="269" y="69"/>
                      <a:pt x="269" y="69"/>
                    </a:cubicBezTo>
                    <a:cubicBezTo>
                      <a:pt x="276" y="70"/>
                      <a:pt x="276" y="70"/>
                      <a:pt x="276" y="70"/>
                    </a:cubicBezTo>
                    <a:cubicBezTo>
                      <a:pt x="281" y="72"/>
                      <a:pt x="281" y="72"/>
                      <a:pt x="281" y="72"/>
                    </a:cubicBezTo>
                    <a:cubicBezTo>
                      <a:pt x="281" y="72"/>
                      <a:pt x="281" y="72"/>
                      <a:pt x="281" y="72"/>
                    </a:cubicBezTo>
                    <a:cubicBezTo>
                      <a:pt x="282" y="72"/>
                      <a:pt x="282" y="72"/>
                      <a:pt x="282" y="72"/>
                    </a:cubicBezTo>
                    <a:cubicBezTo>
                      <a:pt x="294" y="72"/>
                      <a:pt x="294" y="72"/>
                      <a:pt x="294" y="72"/>
                    </a:cubicBezTo>
                    <a:cubicBezTo>
                      <a:pt x="297" y="72"/>
                      <a:pt x="300" y="73"/>
                      <a:pt x="305" y="75"/>
                    </a:cubicBezTo>
                    <a:cubicBezTo>
                      <a:pt x="309" y="77"/>
                      <a:pt x="312" y="79"/>
                      <a:pt x="314" y="83"/>
                    </a:cubicBezTo>
                    <a:cubicBezTo>
                      <a:pt x="316" y="86"/>
                      <a:pt x="320" y="89"/>
                      <a:pt x="326" y="90"/>
                    </a:cubicBezTo>
                    <a:cubicBezTo>
                      <a:pt x="332" y="90"/>
                      <a:pt x="332" y="90"/>
                      <a:pt x="332" y="90"/>
                    </a:cubicBezTo>
                    <a:cubicBezTo>
                      <a:pt x="336" y="93"/>
                      <a:pt x="336" y="93"/>
                      <a:pt x="336" y="93"/>
                    </a:cubicBezTo>
                    <a:cubicBezTo>
                      <a:pt x="341" y="110"/>
                      <a:pt x="341" y="110"/>
                      <a:pt x="341" y="110"/>
                    </a:cubicBezTo>
                    <a:cubicBezTo>
                      <a:pt x="342" y="114"/>
                      <a:pt x="342" y="114"/>
                      <a:pt x="342" y="114"/>
                    </a:cubicBezTo>
                    <a:cubicBezTo>
                      <a:pt x="341" y="117"/>
                      <a:pt x="341" y="117"/>
                      <a:pt x="341" y="117"/>
                    </a:cubicBezTo>
                    <a:cubicBezTo>
                      <a:pt x="339" y="123"/>
                      <a:pt x="339" y="123"/>
                      <a:pt x="339" y="123"/>
                    </a:cubicBezTo>
                    <a:cubicBezTo>
                      <a:pt x="330" y="136"/>
                      <a:pt x="330" y="136"/>
                      <a:pt x="330" y="136"/>
                    </a:cubicBezTo>
                    <a:cubicBezTo>
                      <a:pt x="327" y="137"/>
                      <a:pt x="327" y="137"/>
                      <a:pt x="327" y="137"/>
                    </a:cubicBezTo>
                    <a:cubicBezTo>
                      <a:pt x="323" y="140"/>
                      <a:pt x="323" y="140"/>
                      <a:pt x="323" y="140"/>
                    </a:cubicBezTo>
                    <a:cubicBezTo>
                      <a:pt x="323" y="140"/>
                      <a:pt x="323" y="140"/>
                      <a:pt x="323" y="140"/>
                    </a:cubicBezTo>
                    <a:cubicBezTo>
                      <a:pt x="323" y="140"/>
                      <a:pt x="323" y="140"/>
                      <a:pt x="323" y="140"/>
                    </a:cubicBezTo>
                    <a:cubicBezTo>
                      <a:pt x="320" y="144"/>
                      <a:pt x="320" y="144"/>
                      <a:pt x="320" y="144"/>
                    </a:cubicBezTo>
                    <a:cubicBezTo>
                      <a:pt x="317" y="152"/>
                      <a:pt x="317" y="152"/>
                      <a:pt x="317" y="152"/>
                    </a:cubicBezTo>
                    <a:cubicBezTo>
                      <a:pt x="314" y="156"/>
                      <a:pt x="314" y="156"/>
                      <a:pt x="314" y="156"/>
                    </a:cubicBezTo>
                    <a:cubicBezTo>
                      <a:pt x="312" y="160"/>
                      <a:pt x="312" y="160"/>
                      <a:pt x="312" y="160"/>
                    </a:cubicBezTo>
                    <a:cubicBezTo>
                      <a:pt x="312" y="160"/>
                      <a:pt x="312" y="160"/>
                      <a:pt x="312" y="160"/>
                    </a:cubicBezTo>
                    <a:cubicBezTo>
                      <a:pt x="312" y="160"/>
                      <a:pt x="312" y="160"/>
                      <a:pt x="312" y="160"/>
                    </a:cubicBezTo>
                    <a:cubicBezTo>
                      <a:pt x="311" y="160"/>
                      <a:pt x="311" y="159"/>
                      <a:pt x="310" y="159"/>
                    </a:cubicBezTo>
                    <a:cubicBezTo>
                      <a:pt x="308" y="156"/>
                      <a:pt x="308" y="156"/>
                      <a:pt x="308" y="156"/>
                    </a:cubicBezTo>
                    <a:cubicBezTo>
                      <a:pt x="308" y="156"/>
                      <a:pt x="308" y="156"/>
                      <a:pt x="308" y="156"/>
                    </a:cubicBezTo>
                    <a:cubicBezTo>
                      <a:pt x="307" y="156"/>
                      <a:pt x="307" y="156"/>
                      <a:pt x="307" y="156"/>
                    </a:cubicBezTo>
                    <a:cubicBezTo>
                      <a:pt x="306" y="158"/>
                      <a:pt x="306" y="160"/>
                      <a:pt x="305" y="164"/>
                    </a:cubicBezTo>
                    <a:cubicBezTo>
                      <a:pt x="305" y="166"/>
                      <a:pt x="305" y="170"/>
                      <a:pt x="305" y="172"/>
                    </a:cubicBezTo>
                    <a:cubicBezTo>
                      <a:pt x="306" y="187"/>
                      <a:pt x="306" y="187"/>
                      <a:pt x="306" y="187"/>
                    </a:cubicBezTo>
                    <a:cubicBezTo>
                      <a:pt x="306" y="194"/>
                      <a:pt x="305" y="200"/>
                      <a:pt x="304" y="201"/>
                    </a:cubicBezTo>
                    <a:cubicBezTo>
                      <a:pt x="302" y="204"/>
                      <a:pt x="301" y="207"/>
                      <a:pt x="300" y="209"/>
                    </a:cubicBezTo>
                    <a:cubicBezTo>
                      <a:pt x="300" y="218"/>
                      <a:pt x="300" y="218"/>
                      <a:pt x="300" y="218"/>
                    </a:cubicBezTo>
                    <a:cubicBezTo>
                      <a:pt x="298" y="223"/>
                      <a:pt x="298" y="223"/>
                      <a:pt x="298" y="223"/>
                    </a:cubicBezTo>
                    <a:cubicBezTo>
                      <a:pt x="294" y="228"/>
                      <a:pt x="294" y="228"/>
                      <a:pt x="294" y="228"/>
                    </a:cubicBezTo>
                    <a:cubicBezTo>
                      <a:pt x="290" y="233"/>
                      <a:pt x="288" y="238"/>
                      <a:pt x="288" y="243"/>
                    </a:cubicBezTo>
                    <a:cubicBezTo>
                      <a:pt x="283" y="246"/>
                      <a:pt x="283" y="246"/>
                      <a:pt x="283" y="246"/>
                    </a:cubicBezTo>
                    <a:cubicBezTo>
                      <a:pt x="281" y="248"/>
                      <a:pt x="280" y="249"/>
                      <a:pt x="280" y="250"/>
                    </a:cubicBezTo>
                    <a:cubicBezTo>
                      <a:pt x="280" y="252"/>
                      <a:pt x="279" y="252"/>
                      <a:pt x="278" y="252"/>
                    </a:cubicBezTo>
                    <a:cubicBezTo>
                      <a:pt x="272" y="252"/>
                      <a:pt x="272" y="252"/>
                      <a:pt x="272" y="252"/>
                    </a:cubicBezTo>
                    <a:cubicBezTo>
                      <a:pt x="261" y="253"/>
                      <a:pt x="261" y="253"/>
                      <a:pt x="261" y="253"/>
                    </a:cubicBezTo>
                    <a:cubicBezTo>
                      <a:pt x="258" y="253"/>
                      <a:pt x="256" y="255"/>
                      <a:pt x="253" y="258"/>
                    </a:cubicBezTo>
                    <a:cubicBezTo>
                      <a:pt x="252" y="259"/>
                      <a:pt x="250" y="260"/>
                      <a:pt x="248" y="260"/>
                    </a:cubicBezTo>
                    <a:cubicBezTo>
                      <a:pt x="245" y="260"/>
                      <a:pt x="242" y="261"/>
                      <a:pt x="241" y="263"/>
                    </a:cubicBezTo>
                    <a:cubicBezTo>
                      <a:pt x="224" y="274"/>
                      <a:pt x="224" y="274"/>
                      <a:pt x="224" y="274"/>
                    </a:cubicBezTo>
                    <a:cubicBezTo>
                      <a:pt x="221" y="276"/>
                      <a:pt x="220" y="279"/>
                      <a:pt x="221" y="283"/>
                    </a:cubicBezTo>
                    <a:cubicBezTo>
                      <a:pt x="221" y="295"/>
                      <a:pt x="221" y="295"/>
                      <a:pt x="221" y="295"/>
                    </a:cubicBezTo>
                    <a:cubicBezTo>
                      <a:pt x="222" y="299"/>
                      <a:pt x="220" y="306"/>
                      <a:pt x="212" y="317"/>
                    </a:cubicBezTo>
                    <a:cubicBezTo>
                      <a:pt x="199" y="336"/>
                      <a:pt x="199" y="336"/>
                      <a:pt x="199" y="336"/>
                    </a:cubicBezTo>
                    <a:cubicBezTo>
                      <a:pt x="201" y="333"/>
                      <a:pt x="202" y="331"/>
                      <a:pt x="203" y="330"/>
                    </a:cubicBezTo>
                    <a:cubicBezTo>
                      <a:pt x="204" y="328"/>
                      <a:pt x="204" y="328"/>
                      <a:pt x="204" y="328"/>
                    </a:cubicBezTo>
                    <a:cubicBezTo>
                      <a:pt x="204" y="328"/>
                      <a:pt x="204" y="328"/>
                      <a:pt x="204" y="328"/>
                    </a:cubicBezTo>
                    <a:cubicBezTo>
                      <a:pt x="204" y="328"/>
                      <a:pt x="204" y="328"/>
                      <a:pt x="204" y="328"/>
                    </a:cubicBezTo>
                    <a:cubicBezTo>
                      <a:pt x="204" y="326"/>
                      <a:pt x="204" y="326"/>
                      <a:pt x="204" y="326"/>
                    </a:cubicBezTo>
                    <a:cubicBezTo>
                      <a:pt x="204" y="325"/>
                      <a:pt x="204" y="325"/>
                      <a:pt x="204" y="325"/>
                    </a:cubicBezTo>
                    <a:cubicBezTo>
                      <a:pt x="204" y="325"/>
                      <a:pt x="204" y="325"/>
                      <a:pt x="204" y="325"/>
                    </a:cubicBezTo>
                    <a:cubicBezTo>
                      <a:pt x="204" y="325"/>
                      <a:pt x="203" y="325"/>
                      <a:pt x="203" y="325"/>
                    </a:cubicBezTo>
                    <a:cubicBezTo>
                      <a:pt x="201" y="325"/>
                      <a:pt x="198" y="327"/>
                      <a:pt x="195" y="332"/>
                    </a:cubicBezTo>
                    <a:cubicBezTo>
                      <a:pt x="191" y="336"/>
                      <a:pt x="190" y="340"/>
                      <a:pt x="191" y="343"/>
                    </a:cubicBezTo>
                    <a:cubicBezTo>
                      <a:pt x="191" y="347"/>
                      <a:pt x="187" y="354"/>
                      <a:pt x="180" y="36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2433"/>
              <p:cNvSpPr>
                <a:spLocks/>
              </p:cNvSpPr>
              <p:nvPr/>
            </p:nvSpPr>
            <p:spPr bwMode="auto">
              <a:xfrm>
                <a:off x="3105" y="3414"/>
                <a:ext cx="25" cy="17"/>
              </a:xfrm>
              <a:custGeom>
                <a:avLst/>
                <a:gdLst>
                  <a:gd name="T0" fmla="*/ 11 w 18"/>
                  <a:gd name="T1" fmla="*/ 12 h 12"/>
                  <a:gd name="T2" fmla="*/ 7 w 18"/>
                  <a:gd name="T3" fmla="*/ 11 h 12"/>
                  <a:gd name="T4" fmla="*/ 1 w 18"/>
                  <a:gd name="T5" fmla="*/ 11 h 12"/>
                  <a:gd name="T6" fmla="*/ 0 w 18"/>
                  <a:gd name="T7" fmla="*/ 6 h 12"/>
                  <a:gd name="T8" fmla="*/ 1 w 18"/>
                  <a:gd name="T9" fmla="*/ 1 h 12"/>
                  <a:gd name="T10" fmla="*/ 9 w 18"/>
                  <a:gd name="T11" fmla="*/ 0 h 12"/>
                  <a:gd name="T12" fmla="*/ 16 w 18"/>
                  <a:gd name="T13" fmla="*/ 1 h 12"/>
                  <a:gd name="T14" fmla="*/ 17 w 18"/>
                  <a:gd name="T15" fmla="*/ 1 h 12"/>
                  <a:gd name="T16" fmla="*/ 17 w 18"/>
                  <a:gd name="T17" fmla="*/ 4 h 12"/>
                  <a:gd name="T18" fmla="*/ 13 w 18"/>
                  <a:gd name="T19" fmla="*/ 10 h 12"/>
                  <a:gd name="T20" fmla="*/ 11 w 18"/>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2">
                    <a:moveTo>
                      <a:pt x="11" y="12"/>
                    </a:moveTo>
                    <a:cubicBezTo>
                      <a:pt x="7" y="11"/>
                      <a:pt x="7" y="11"/>
                      <a:pt x="7" y="11"/>
                    </a:cubicBezTo>
                    <a:cubicBezTo>
                      <a:pt x="1" y="11"/>
                      <a:pt x="1" y="11"/>
                      <a:pt x="1" y="11"/>
                    </a:cubicBezTo>
                    <a:cubicBezTo>
                      <a:pt x="0" y="11"/>
                      <a:pt x="0" y="8"/>
                      <a:pt x="0" y="6"/>
                    </a:cubicBezTo>
                    <a:cubicBezTo>
                      <a:pt x="0" y="2"/>
                      <a:pt x="1" y="1"/>
                      <a:pt x="1" y="1"/>
                    </a:cubicBezTo>
                    <a:cubicBezTo>
                      <a:pt x="9" y="0"/>
                      <a:pt x="9" y="0"/>
                      <a:pt x="9" y="0"/>
                    </a:cubicBezTo>
                    <a:cubicBezTo>
                      <a:pt x="16" y="1"/>
                      <a:pt x="16" y="1"/>
                      <a:pt x="16" y="1"/>
                    </a:cubicBezTo>
                    <a:cubicBezTo>
                      <a:pt x="16" y="1"/>
                      <a:pt x="17" y="1"/>
                      <a:pt x="17" y="1"/>
                    </a:cubicBezTo>
                    <a:cubicBezTo>
                      <a:pt x="18" y="2"/>
                      <a:pt x="17" y="4"/>
                      <a:pt x="17" y="4"/>
                    </a:cubicBezTo>
                    <a:cubicBezTo>
                      <a:pt x="13" y="10"/>
                      <a:pt x="13" y="10"/>
                      <a:pt x="13" y="10"/>
                    </a:cubicBezTo>
                    <a:cubicBezTo>
                      <a:pt x="13" y="11"/>
                      <a:pt x="12" y="12"/>
                      <a:pt x="11"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2434"/>
              <p:cNvSpPr>
                <a:spLocks/>
              </p:cNvSpPr>
              <p:nvPr/>
            </p:nvSpPr>
            <p:spPr bwMode="auto">
              <a:xfrm>
                <a:off x="2823" y="3348"/>
                <a:ext cx="470" cy="499"/>
              </a:xfrm>
              <a:custGeom>
                <a:avLst/>
                <a:gdLst>
                  <a:gd name="T0" fmla="*/ 175 w 342"/>
                  <a:gd name="T1" fmla="*/ 342 h 362"/>
                  <a:gd name="T2" fmla="*/ 157 w 342"/>
                  <a:gd name="T3" fmla="*/ 329 h 362"/>
                  <a:gd name="T4" fmla="*/ 146 w 342"/>
                  <a:gd name="T5" fmla="*/ 323 h 362"/>
                  <a:gd name="T6" fmla="*/ 178 w 342"/>
                  <a:gd name="T7" fmla="*/ 293 h 362"/>
                  <a:gd name="T8" fmla="*/ 172 w 342"/>
                  <a:gd name="T9" fmla="*/ 278 h 362"/>
                  <a:gd name="T10" fmla="*/ 167 w 342"/>
                  <a:gd name="T11" fmla="*/ 262 h 362"/>
                  <a:gd name="T12" fmla="*/ 151 w 342"/>
                  <a:gd name="T13" fmla="*/ 244 h 362"/>
                  <a:gd name="T14" fmla="*/ 141 w 342"/>
                  <a:gd name="T15" fmla="*/ 230 h 362"/>
                  <a:gd name="T16" fmla="*/ 137 w 342"/>
                  <a:gd name="T17" fmla="*/ 198 h 362"/>
                  <a:gd name="T18" fmla="*/ 107 w 342"/>
                  <a:gd name="T19" fmla="*/ 163 h 362"/>
                  <a:gd name="T20" fmla="*/ 74 w 342"/>
                  <a:gd name="T21" fmla="*/ 132 h 362"/>
                  <a:gd name="T22" fmla="*/ 40 w 342"/>
                  <a:gd name="T23" fmla="*/ 142 h 362"/>
                  <a:gd name="T24" fmla="*/ 28 w 342"/>
                  <a:gd name="T25" fmla="*/ 130 h 362"/>
                  <a:gd name="T26" fmla="*/ 12 w 342"/>
                  <a:gd name="T27" fmla="*/ 129 h 362"/>
                  <a:gd name="T28" fmla="*/ 6 w 342"/>
                  <a:gd name="T29" fmla="*/ 126 h 362"/>
                  <a:gd name="T30" fmla="*/ 3 w 342"/>
                  <a:gd name="T31" fmla="*/ 115 h 362"/>
                  <a:gd name="T32" fmla="*/ 5 w 342"/>
                  <a:gd name="T33" fmla="*/ 105 h 362"/>
                  <a:gd name="T34" fmla="*/ 26 w 342"/>
                  <a:gd name="T35" fmla="*/ 86 h 362"/>
                  <a:gd name="T36" fmla="*/ 35 w 342"/>
                  <a:gd name="T37" fmla="*/ 84 h 362"/>
                  <a:gd name="T38" fmla="*/ 38 w 342"/>
                  <a:gd name="T39" fmla="*/ 53 h 362"/>
                  <a:gd name="T40" fmla="*/ 40 w 342"/>
                  <a:gd name="T41" fmla="*/ 42 h 362"/>
                  <a:gd name="T42" fmla="*/ 42 w 342"/>
                  <a:gd name="T43" fmla="*/ 40 h 362"/>
                  <a:gd name="T44" fmla="*/ 58 w 342"/>
                  <a:gd name="T45" fmla="*/ 29 h 362"/>
                  <a:gd name="T46" fmla="*/ 74 w 342"/>
                  <a:gd name="T47" fmla="*/ 39 h 362"/>
                  <a:gd name="T48" fmla="*/ 92 w 342"/>
                  <a:gd name="T49" fmla="*/ 26 h 362"/>
                  <a:gd name="T50" fmla="*/ 87 w 342"/>
                  <a:gd name="T51" fmla="*/ 19 h 362"/>
                  <a:gd name="T52" fmla="*/ 100 w 342"/>
                  <a:gd name="T53" fmla="*/ 12 h 362"/>
                  <a:gd name="T54" fmla="*/ 119 w 342"/>
                  <a:gd name="T55" fmla="*/ 0 h 362"/>
                  <a:gd name="T56" fmla="*/ 124 w 342"/>
                  <a:gd name="T57" fmla="*/ 27 h 362"/>
                  <a:gd name="T58" fmla="*/ 149 w 342"/>
                  <a:gd name="T59" fmla="*/ 29 h 362"/>
                  <a:gd name="T60" fmla="*/ 158 w 342"/>
                  <a:gd name="T61" fmla="*/ 26 h 362"/>
                  <a:gd name="T62" fmla="*/ 173 w 342"/>
                  <a:gd name="T63" fmla="*/ 28 h 362"/>
                  <a:gd name="T64" fmla="*/ 196 w 342"/>
                  <a:gd name="T65" fmla="*/ 8 h 362"/>
                  <a:gd name="T66" fmla="*/ 204 w 342"/>
                  <a:gd name="T67" fmla="*/ 41 h 362"/>
                  <a:gd name="T68" fmla="*/ 194 w 342"/>
                  <a:gd name="T69" fmla="*/ 60 h 362"/>
                  <a:gd name="T70" fmla="*/ 201 w 342"/>
                  <a:gd name="T71" fmla="*/ 61 h 362"/>
                  <a:gd name="T72" fmla="*/ 217 w 342"/>
                  <a:gd name="T73" fmla="*/ 67 h 362"/>
                  <a:gd name="T74" fmla="*/ 249 w 342"/>
                  <a:gd name="T75" fmla="*/ 59 h 362"/>
                  <a:gd name="T76" fmla="*/ 254 w 342"/>
                  <a:gd name="T77" fmla="*/ 61 h 362"/>
                  <a:gd name="T78" fmla="*/ 256 w 342"/>
                  <a:gd name="T79" fmla="*/ 73 h 362"/>
                  <a:gd name="T80" fmla="*/ 281 w 342"/>
                  <a:gd name="T81" fmla="*/ 72 h 362"/>
                  <a:gd name="T82" fmla="*/ 314 w 342"/>
                  <a:gd name="T83" fmla="*/ 83 h 362"/>
                  <a:gd name="T84" fmla="*/ 342 w 342"/>
                  <a:gd name="T85" fmla="*/ 114 h 362"/>
                  <a:gd name="T86" fmla="*/ 323 w 342"/>
                  <a:gd name="T87" fmla="*/ 140 h 362"/>
                  <a:gd name="T88" fmla="*/ 314 w 342"/>
                  <a:gd name="T89" fmla="*/ 156 h 362"/>
                  <a:gd name="T90" fmla="*/ 308 w 342"/>
                  <a:gd name="T91" fmla="*/ 156 h 362"/>
                  <a:gd name="T92" fmla="*/ 306 w 342"/>
                  <a:gd name="T93" fmla="*/ 187 h 362"/>
                  <a:gd name="T94" fmla="*/ 294 w 342"/>
                  <a:gd name="T95" fmla="*/ 228 h 362"/>
                  <a:gd name="T96" fmla="*/ 272 w 342"/>
                  <a:gd name="T97" fmla="*/ 252 h 362"/>
                  <a:gd name="T98" fmla="*/ 224 w 342"/>
                  <a:gd name="T99" fmla="*/ 274 h 362"/>
                  <a:gd name="T100" fmla="*/ 203 w 342"/>
                  <a:gd name="T101" fmla="*/ 330 h 362"/>
                  <a:gd name="T102" fmla="*/ 204 w 342"/>
                  <a:gd name="T103" fmla="*/ 325 h 362"/>
                  <a:gd name="T104" fmla="*/ 180 w 342"/>
                  <a:gd name="T105"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2" h="362">
                    <a:moveTo>
                      <a:pt x="180" y="362"/>
                    </a:moveTo>
                    <a:cubicBezTo>
                      <a:pt x="180" y="357"/>
                      <a:pt x="180" y="357"/>
                      <a:pt x="180" y="357"/>
                    </a:cubicBezTo>
                    <a:cubicBezTo>
                      <a:pt x="181" y="354"/>
                      <a:pt x="181" y="354"/>
                      <a:pt x="181" y="354"/>
                    </a:cubicBezTo>
                    <a:cubicBezTo>
                      <a:pt x="182" y="352"/>
                      <a:pt x="182" y="351"/>
                      <a:pt x="181" y="350"/>
                    </a:cubicBezTo>
                    <a:cubicBezTo>
                      <a:pt x="175" y="342"/>
                      <a:pt x="175" y="342"/>
                      <a:pt x="175" y="342"/>
                    </a:cubicBezTo>
                    <a:cubicBezTo>
                      <a:pt x="174" y="341"/>
                      <a:pt x="171" y="339"/>
                      <a:pt x="166" y="337"/>
                    </a:cubicBezTo>
                    <a:cubicBezTo>
                      <a:pt x="163" y="334"/>
                      <a:pt x="163" y="334"/>
                      <a:pt x="163" y="334"/>
                    </a:cubicBezTo>
                    <a:cubicBezTo>
                      <a:pt x="162" y="333"/>
                      <a:pt x="160" y="332"/>
                      <a:pt x="159" y="332"/>
                    </a:cubicBezTo>
                    <a:cubicBezTo>
                      <a:pt x="158" y="331"/>
                      <a:pt x="158" y="331"/>
                      <a:pt x="158" y="331"/>
                    </a:cubicBezTo>
                    <a:cubicBezTo>
                      <a:pt x="157" y="329"/>
                      <a:pt x="157" y="329"/>
                      <a:pt x="157" y="329"/>
                    </a:cubicBezTo>
                    <a:cubicBezTo>
                      <a:pt x="155" y="326"/>
                      <a:pt x="153" y="324"/>
                      <a:pt x="151" y="324"/>
                    </a:cubicBezTo>
                    <a:cubicBezTo>
                      <a:pt x="151" y="324"/>
                      <a:pt x="150" y="325"/>
                      <a:pt x="149" y="325"/>
                    </a:cubicBezTo>
                    <a:cubicBezTo>
                      <a:pt x="147" y="326"/>
                      <a:pt x="147" y="326"/>
                      <a:pt x="147" y="326"/>
                    </a:cubicBezTo>
                    <a:cubicBezTo>
                      <a:pt x="145" y="325"/>
                      <a:pt x="145" y="325"/>
                      <a:pt x="145" y="325"/>
                    </a:cubicBezTo>
                    <a:cubicBezTo>
                      <a:pt x="146" y="323"/>
                      <a:pt x="146" y="323"/>
                      <a:pt x="146" y="323"/>
                    </a:cubicBezTo>
                    <a:cubicBezTo>
                      <a:pt x="153" y="312"/>
                      <a:pt x="162" y="304"/>
                      <a:pt x="174" y="298"/>
                    </a:cubicBezTo>
                    <a:cubicBezTo>
                      <a:pt x="175" y="297"/>
                      <a:pt x="176" y="296"/>
                      <a:pt x="178" y="294"/>
                    </a:cubicBezTo>
                    <a:cubicBezTo>
                      <a:pt x="178" y="293"/>
                      <a:pt x="178" y="293"/>
                      <a:pt x="178" y="293"/>
                    </a:cubicBezTo>
                    <a:cubicBezTo>
                      <a:pt x="178" y="293"/>
                      <a:pt x="178" y="293"/>
                      <a:pt x="178" y="293"/>
                    </a:cubicBezTo>
                    <a:cubicBezTo>
                      <a:pt x="178" y="293"/>
                      <a:pt x="178" y="293"/>
                      <a:pt x="178" y="293"/>
                    </a:cubicBezTo>
                    <a:cubicBezTo>
                      <a:pt x="179" y="287"/>
                      <a:pt x="179" y="287"/>
                      <a:pt x="179" y="287"/>
                    </a:cubicBezTo>
                    <a:cubicBezTo>
                      <a:pt x="179" y="286"/>
                      <a:pt x="179" y="286"/>
                      <a:pt x="179" y="286"/>
                    </a:cubicBezTo>
                    <a:cubicBezTo>
                      <a:pt x="179" y="286"/>
                      <a:pt x="179" y="286"/>
                      <a:pt x="179" y="286"/>
                    </a:cubicBezTo>
                    <a:cubicBezTo>
                      <a:pt x="177" y="280"/>
                      <a:pt x="177" y="280"/>
                      <a:pt x="177" y="280"/>
                    </a:cubicBezTo>
                    <a:cubicBezTo>
                      <a:pt x="175" y="278"/>
                      <a:pt x="174" y="278"/>
                      <a:pt x="172" y="278"/>
                    </a:cubicBezTo>
                    <a:cubicBezTo>
                      <a:pt x="172" y="278"/>
                      <a:pt x="172" y="278"/>
                      <a:pt x="171" y="278"/>
                    </a:cubicBezTo>
                    <a:cubicBezTo>
                      <a:pt x="172" y="271"/>
                      <a:pt x="172" y="271"/>
                      <a:pt x="172" y="271"/>
                    </a:cubicBezTo>
                    <a:cubicBezTo>
                      <a:pt x="173" y="267"/>
                      <a:pt x="173" y="264"/>
                      <a:pt x="172" y="263"/>
                    </a:cubicBezTo>
                    <a:cubicBezTo>
                      <a:pt x="172" y="262"/>
                      <a:pt x="171" y="262"/>
                      <a:pt x="169" y="262"/>
                    </a:cubicBezTo>
                    <a:cubicBezTo>
                      <a:pt x="168" y="262"/>
                      <a:pt x="168" y="262"/>
                      <a:pt x="167" y="262"/>
                    </a:cubicBezTo>
                    <a:cubicBezTo>
                      <a:pt x="164" y="261"/>
                      <a:pt x="164" y="261"/>
                      <a:pt x="164" y="261"/>
                    </a:cubicBezTo>
                    <a:cubicBezTo>
                      <a:pt x="161" y="253"/>
                      <a:pt x="161" y="253"/>
                      <a:pt x="161" y="253"/>
                    </a:cubicBezTo>
                    <a:cubicBezTo>
                      <a:pt x="160" y="248"/>
                      <a:pt x="158" y="245"/>
                      <a:pt x="156" y="244"/>
                    </a:cubicBezTo>
                    <a:cubicBezTo>
                      <a:pt x="155" y="244"/>
                      <a:pt x="155" y="244"/>
                      <a:pt x="154" y="244"/>
                    </a:cubicBezTo>
                    <a:cubicBezTo>
                      <a:pt x="153" y="244"/>
                      <a:pt x="152" y="244"/>
                      <a:pt x="151" y="244"/>
                    </a:cubicBezTo>
                    <a:cubicBezTo>
                      <a:pt x="147" y="245"/>
                      <a:pt x="147" y="245"/>
                      <a:pt x="147" y="245"/>
                    </a:cubicBezTo>
                    <a:cubicBezTo>
                      <a:pt x="146" y="245"/>
                      <a:pt x="146" y="245"/>
                      <a:pt x="146" y="245"/>
                    </a:cubicBezTo>
                    <a:cubicBezTo>
                      <a:pt x="144" y="245"/>
                      <a:pt x="144" y="245"/>
                      <a:pt x="143" y="245"/>
                    </a:cubicBezTo>
                    <a:cubicBezTo>
                      <a:pt x="143" y="244"/>
                      <a:pt x="142" y="243"/>
                      <a:pt x="142" y="242"/>
                    </a:cubicBezTo>
                    <a:cubicBezTo>
                      <a:pt x="143" y="240"/>
                      <a:pt x="142" y="236"/>
                      <a:pt x="141" y="230"/>
                    </a:cubicBezTo>
                    <a:cubicBezTo>
                      <a:pt x="140" y="224"/>
                      <a:pt x="140" y="224"/>
                      <a:pt x="140" y="224"/>
                    </a:cubicBezTo>
                    <a:cubicBezTo>
                      <a:pt x="140" y="220"/>
                      <a:pt x="140" y="220"/>
                      <a:pt x="140" y="220"/>
                    </a:cubicBezTo>
                    <a:cubicBezTo>
                      <a:pt x="143" y="216"/>
                      <a:pt x="144" y="211"/>
                      <a:pt x="142" y="207"/>
                    </a:cubicBezTo>
                    <a:cubicBezTo>
                      <a:pt x="139" y="202"/>
                      <a:pt x="139" y="202"/>
                      <a:pt x="139" y="202"/>
                    </a:cubicBezTo>
                    <a:cubicBezTo>
                      <a:pt x="137" y="198"/>
                      <a:pt x="137" y="198"/>
                      <a:pt x="137" y="198"/>
                    </a:cubicBezTo>
                    <a:cubicBezTo>
                      <a:pt x="135" y="194"/>
                      <a:pt x="132" y="191"/>
                      <a:pt x="127" y="190"/>
                    </a:cubicBezTo>
                    <a:cubicBezTo>
                      <a:pt x="123" y="189"/>
                      <a:pt x="123" y="189"/>
                      <a:pt x="123" y="189"/>
                    </a:cubicBezTo>
                    <a:cubicBezTo>
                      <a:pt x="120" y="186"/>
                      <a:pt x="120" y="186"/>
                      <a:pt x="120" y="186"/>
                    </a:cubicBezTo>
                    <a:cubicBezTo>
                      <a:pt x="121" y="177"/>
                      <a:pt x="120" y="172"/>
                      <a:pt x="118" y="169"/>
                    </a:cubicBezTo>
                    <a:cubicBezTo>
                      <a:pt x="116" y="166"/>
                      <a:pt x="111" y="164"/>
                      <a:pt x="107" y="163"/>
                    </a:cubicBezTo>
                    <a:cubicBezTo>
                      <a:pt x="91" y="157"/>
                      <a:pt x="91" y="157"/>
                      <a:pt x="91" y="157"/>
                    </a:cubicBezTo>
                    <a:cubicBezTo>
                      <a:pt x="85" y="155"/>
                      <a:pt x="80" y="152"/>
                      <a:pt x="78" y="149"/>
                    </a:cubicBezTo>
                    <a:cubicBezTo>
                      <a:pt x="75" y="145"/>
                      <a:pt x="74" y="139"/>
                      <a:pt x="75" y="133"/>
                    </a:cubicBezTo>
                    <a:cubicBezTo>
                      <a:pt x="75" y="132"/>
                      <a:pt x="75" y="132"/>
                      <a:pt x="75" y="132"/>
                    </a:cubicBezTo>
                    <a:cubicBezTo>
                      <a:pt x="74" y="132"/>
                      <a:pt x="74" y="132"/>
                      <a:pt x="74" y="132"/>
                    </a:cubicBezTo>
                    <a:cubicBezTo>
                      <a:pt x="61" y="134"/>
                      <a:pt x="61" y="134"/>
                      <a:pt x="61" y="134"/>
                    </a:cubicBezTo>
                    <a:cubicBezTo>
                      <a:pt x="61" y="134"/>
                      <a:pt x="61" y="134"/>
                      <a:pt x="61" y="134"/>
                    </a:cubicBezTo>
                    <a:cubicBezTo>
                      <a:pt x="61" y="134"/>
                      <a:pt x="61" y="134"/>
                      <a:pt x="61" y="134"/>
                    </a:cubicBezTo>
                    <a:cubicBezTo>
                      <a:pt x="51" y="140"/>
                      <a:pt x="51" y="140"/>
                      <a:pt x="51" y="140"/>
                    </a:cubicBezTo>
                    <a:cubicBezTo>
                      <a:pt x="40" y="142"/>
                      <a:pt x="40" y="142"/>
                      <a:pt x="40" y="142"/>
                    </a:cubicBezTo>
                    <a:cubicBezTo>
                      <a:pt x="37" y="142"/>
                      <a:pt x="37" y="142"/>
                      <a:pt x="37" y="142"/>
                    </a:cubicBezTo>
                    <a:cubicBezTo>
                      <a:pt x="31" y="142"/>
                      <a:pt x="31" y="142"/>
                      <a:pt x="31" y="142"/>
                    </a:cubicBezTo>
                    <a:cubicBezTo>
                      <a:pt x="29" y="138"/>
                      <a:pt x="29" y="138"/>
                      <a:pt x="29" y="138"/>
                    </a:cubicBezTo>
                    <a:cubicBezTo>
                      <a:pt x="30" y="134"/>
                      <a:pt x="30" y="134"/>
                      <a:pt x="30" y="134"/>
                    </a:cubicBezTo>
                    <a:cubicBezTo>
                      <a:pt x="30" y="132"/>
                      <a:pt x="29" y="131"/>
                      <a:pt x="28" y="130"/>
                    </a:cubicBezTo>
                    <a:cubicBezTo>
                      <a:pt x="28" y="130"/>
                      <a:pt x="28" y="130"/>
                      <a:pt x="27" y="130"/>
                    </a:cubicBezTo>
                    <a:cubicBezTo>
                      <a:pt x="26" y="130"/>
                      <a:pt x="25" y="131"/>
                      <a:pt x="24" y="132"/>
                    </a:cubicBezTo>
                    <a:cubicBezTo>
                      <a:pt x="22" y="133"/>
                      <a:pt x="21" y="133"/>
                      <a:pt x="20" y="133"/>
                    </a:cubicBezTo>
                    <a:cubicBezTo>
                      <a:pt x="19" y="133"/>
                      <a:pt x="19" y="133"/>
                      <a:pt x="18" y="132"/>
                    </a:cubicBezTo>
                    <a:cubicBezTo>
                      <a:pt x="12" y="129"/>
                      <a:pt x="12" y="129"/>
                      <a:pt x="12" y="129"/>
                    </a:cubicBezTo>
                    <a:cubicBezTo>
                      <a:pt x="12" y="129"/>
                      <a:pt x="12" y="129"/>
                      <a:pt x="12" y="129"/>
                    </a:cubicBezTo>
                    <a:cubicBezTo>
                      <a:pt x="12" y="129"/>
                      <a:pt x="12" y="129"/>
                      <a:pt x="12" y="129"/>
                    </a:cubicBezTo>
                    <a:cubicBezTo>
                      <a:pt x="9" y="129"/>
                      <a:pt x="9" y="129"/>
                      <a:pt x="9" y="129"/>
                    </a:cubicBezTo>
                    <a:cubicBezTo>
                      <a:pt x="7" y="129"/>
                      <a:pt x="7" y="129"/>
                      <a:pt x="7" y="129"/>
                    </a:cubicBezTo>
                    <a:cubicBezTo>
                      <a:pt x="6" y="126"/>
                      <a:pt x="6" y="126"/>
                      <a:pt x="6" y="126"/>
                    </a:cubicBezTo>
                    <a:cubicBezTo>
                      <a:pt x="7" y="123"/>
                      <a:pt x="7" y="123"/>
                      <a:pt x="7" y="123"/>
                    </a:cubicBezTo>
                    <a:cubicBezTo>
                      <a:pt x="7" y="122"/>
                      <a:pt x="7" y="122"/>
                      <a:pt x="7" y="122"/>
                    </a:cubicBezTo>
                    <a:cubicBezTo>
                      <a:pt x="7" y="122"/>
                      <a:pt x="7" y="122"/>
                      <a:pt x="7" y="122"/>
                    </a:cubicBezTo>
                    <a:cubicBezTo>
                      <a:pt x="4" y="119"/>
                      <a:pt x="4" y="119"/>
                      <a:pt x="4" y="119"/>
                    </a:cubicBezTo>
                    <a:cubicBezTo>
                      <a:pt x="3" y="115"/>
                      <a:pt x="3" y="115"/>
                      <a:pt x="3" y="115"/>
                    </a:cubicBezTo>
                    <a:cubicBezTo>
                      <a:pt x="2" y="113"/>
                      <a:pt x="2" y="113"/>
                      <a:pt x="2" y="113"/>
                    </a:cubicBezTo>
                    <a:cubicBezTo>
                      <a:pt x="1" y="112"/>
                      <a:pt x="0" y="111"/>
                      <a:pt x="0" y="110"/>
                    </a:cubicBezTo>
                    <a:cubicBezTo>
                      <a:pt x="1" y="109"/>
                      <a:pt x="1" y="108"/>
                      <a:pt x="2" y="107"/>
                    </a:cubicBezTo>
                    <a:cubicBezTo>
                      <a:pt x="5" y="105"/>
                      <a:pt x="5" y="105"/>
                      <a:pt x="5" y="105"/>
                    </a:cubicBezTo>
                    <a:cubicBezTo>
                      <a:pt x="5" y="105"/>
                      <a:pt x="5" y="105"/>
                      <a:pt x="5" y="105"/>
                    </a:cubicBezTo>
                    <a:cubicBezTo>
                      <a:pt x="5" y="105"/>
                      <a:pt x="5" y="105"/>
                      <a:pt x="5" y="105"/>
                    </a:cubicBezTo>
                    <a:cubicBezTo>
                      <a:pt x="6" y="104"/>
                      <a:pt x="6" y="104"/>
                      <a:pt x="6" y="104"/>
                    </a:cubicBezTo>
                    <a:cubicBezTo>
                      <a:pt x="6" y="103"/>
                      <a:pt x="7" y="102"/>
                      <a:pt x="7" y="101"/>
                    </a:cubicBezTo>
                    <a:cubicBezTo>
                      <a:pt x="7" y="98"/>
                      <a:pt x="7" y="98"/>
                      <a:pt x="7" y="98"/>
                    </a:cubicBezTo>
                    <a:cubicBezTo>
                      <a:pt x="8" y="92"/>
                      <a:pt x="14" y="88"/>
                      <a:pt x="26" y="86"/>
                    </a:cubicBezTo>
                    <a:cubicBezTo>
                      <a:pt x="31" y="86"/>
                      <a:pt x="31" y="86"/>
                      <a:pt x="31" y="86"/>
                    </a:cubicBezTo>
                    <a:cubicBezTo>
                      <a:pt x="32" y="86"/>
                      <a:pt x="32" y="86"/>
                      <a:pt x="33" y="86"/>
                    </a:cubicBezTo>
                    <a:cubicBezTo>
                      <a:pt x="34" y="86"/>
                      <a:pt x="35" y="85"/>
                      <a:pt x="35" y="84"/>
                    </a:cubicBezTo>
                    <a:cubicBezTo>
                      <a:pt x="35" y="84"/>
                      <a:pt x="35" y="84"/>
                      <a:pt x="35" y="84"/>
                    </a:cubicBezTo>
                    <a:cubicBezTo>
                      <a:pt x="35" y="84"/>
                      <a:pt x="35" y="84"/>
                      <a:pt x="35" y="84"/>
                    </a:cubicBezTo>
                    <a:cubicBezTo>
                      <a:pt x="35" y="82"/>
                      <a:pt x="35" y="82"/>
                      <a:pt x="35" y="82"/>
                    </a:cubicBezTo>
                    <a:cubicBezTo>
                      <a:pt x="37" y="77"/>
                      <a:pt x="38" y="71"/>
                      <a:pt x="38" y="66"/>
                    </a:cubicBezTo>
                    <a:cubicBezTo>
                      <a:pt x="38" y="54"/>
                      <a:pt x="38" y="54"/>
                      <a:pt x="38" y="54"/>
                    </a:cubicBezTo>
                    <a:cubicBezTo>
                      <a:pt x="38" y="54"/>
                      <a:pt x="38" y="54"/>
                      <a:pt x="38" y="54"/>
                    </a:cubicBezTo>
                    <a:cubicBezTo>
                      <a:pt x="38" y="53"/>
                      <a:pt x="38" y="53"/>
                      <a:pt x="38" y="53"/>
                    </a:cubicBezTo>
                    <a:cubicBezTo>
                      <a:pt x="35" y="45"/>
                      <a:pt x="35" y="45"/>
                      <a:pt x="35" y="45"/>
                    </a:cubicBezTo>
                    <a:cubicBezTo>
                      <a:pt x="34" y="43"/>
                      <a:pt x="34" y="42"/>
                      <a:pt x="35" y="42"/>
                    </a:cubicBezTo>
                    <a:cubicBezTo>
                      <a:pt x="35" y="41"/>
                      <a:pt x="35" y="41"/>
                      <a:pt x="36" y="41"/>
                    </a:cubicBezTo>
                    <a:cubicBezTo>
                      <a:pt x="37" y="41"/>
                      <a:pt x="38" y="41"/>
                      <a:pt x="40" y="42"/>
                    </a:cubicBezTo>
                    <a:cubicBezTo>
                      <a:pt x="40" y="42"/>
                      <a:pt x="40" y="42"/>
                      <a:pt x="40" y="42"/>
                    </a:cubicBezTo>
                    <a:cubicBezTo>
                      <a:pt x="40" y="42"/>
                      <a:pt x="40" y="42"/>
                      <a:pt x="40" y="42"/>
                    </a:cubicBezTo>
                    <a:cubicBezTo>
                      <a:pt x="42" y="42"/>
                      <a:pt x="42" y="42"/>
                      <a:pt x="42" y="42"/>
                    </a:cubicBezTo>
                    <a:cubicBezTo>
                      <a:pt x="43" y="41"/>
                      <a:pt x="43" y="41"/>
                      <a:pt x="43" y="41"/>
                    </a:cubicBezTo>
                    <a:cubicBezTo>
                      <a:pt x="42" y="40"/>
                      <a:pt x="42" y="40"/>
                      <a:pt x="42" y="40"/>
                    </a:cubicBezTo>
                    <a:cubicBezTo>
                      <a:pt x="42" y="40"/>
                      <a:pt x="42" y="40"/>
                      <a:pt x="42" y="40"/>
                    </a:cubicBezTo>
                    <a:cubicBezTo>
                      <a:pt x="40" y="38"/>
                      <a:pt x="40" y="38"/>
                      <a:pt x="40" y="38"/>
                    </a:cubicBezTo>
                    <a:cubicBezTo>
                      <a:pt x="39" y="37"/>
                      <a:pt x="36" y="34"/>
                      <a:pt x="36" y="33"/>
                    </a:cubicBezTo>
                    <a:cubicBezTo>
                      <a:pt x="39" y="32"/>
                      <a:pt x="39" y="32"/>
                      <a:pt x="39" y="32"/>
                    </a:cubicBezTo>
                    <a:cubicBezTo>
                      <a:pt x="45" y="32"/>
                      <a:pt x="45" y="32"/>
                      <a:pt x="45" y="32"/>
                    </a:cubicBezTo>
                    <a:cubicBezTo>
                      <a:pt x="51" y="32"/>
                      <a:pt x="55" y="31"/>
                      <a:pt x="58" y="29"/>
                    </a:cubicBezTo>
                    <a:cubicBezTo>
                      <a:pt x="59" y="33"/>
                      <a:pt x="59" y="33"/>
                      <a:pt x="59" y="33"/>
                    </a:cubicBezTo>
                    <a:cubicBezTo>
                      <a:pt x="64" y="39"/>
                      <a:pt x="64" y="39"/>
                      <a:pt x="64" y="39"/>
                    </a:cubicBezTo>
                    <a:cubicBezTo>
                      <a:pt x="64" y="40"/>
                      <a:pt x="64" y="40"/>
                      <a:pt x="64" y="40"/>
                    </a:cubicBezTo>
                    <a:cubicBezTo>
                      <a:pt x="65" y="40"/>
                      <a:pt x="65" y="40"/>
                      <a:pt x="65" y="40"/>
                    </a:cubicBezTo>
                    <a:cubicBezTo>
                      <a:pt x="74" y="39"/>
                      <a:pt x="74" y="39"/>
                      <a:pt x="74" y="39"/>
                    </a:cubicBezTo>
                    <a:cubicBezTo>
                      <a:pt x="79" y="37"/>
                      <a:pt x="82" y="35"/>
                      <a:pt x="86" y="33"/>
                    </a:cubicBezTo>
                    <a:cubicBezTo>
                      <a:pt x="91" y="28"/>
                      <a:pt x="91" y="28"/>
                      <a:pt x="91" y="28"/>
                    </a:cubicBezTo>
                    <a:cubicBezTo>
                      <a:pt x="92" y="28"/>
                      <a:pt x="92" y="28"/>
                      <a:pt x="92" y="28"/>
                    </a:cubicBezTo>
                    <a:cubicBezTo>
                      <a:pt x="92" y="28"/>
                      <a:pt x="92" y="28"/>
                      <a:pt x="92" y="28"/>
                    </a:cubicBezTo>
                    <a:cubicBezTo>
                      <a:pt x="92" y="26"/>
                      <a:pt x="92" y="26"/>
                      <a:pt x="92" y="26"/>
                    </a:cubicBezTo>
                    <a:cubicBezTo>
                      <a:pt x="92" y="26"/>
                      <a:pt x="92" y="26"/>
                      <a:pt x="92" y="26"/>
                    </a:cubicBezTo>
                    <a:cubicBezTo>
                      <a:pt x="91" y="26"/>
                      <a:pt x="91" y="26"/>
                      <a:pt x="91" y="26"/>
                    </a:cubicBezTo>
                    <a:cubicBezTo>
                      <a:pt x="89" y="25"/>
                      <a:pt x="87" y="22"/>
                      <a:pt x="87" y="20"/>
                    </a:cubicBezTo>
                    <a:cubicBezTo>
                      <a:pt x="87" y="20"/>
                      <a:pt x="87" y="20"/>
                      <a:pt x="87" y="20"/>
                    </a:cubicBezTo>
                    <a:cubicBezTo>
                      <a:pt x="87" y="19"/>
                      <a:pt x="87" y="19"/>
                      <a:pt x="87" y="19"/>
                    </a:cubicBezTo>
                    <a:cubicBezTo>
                      <a:pt x="85" y="16"/>
                      <a:pt x="85" y="16"/>
                      <a:pt x="85" y="16"/>
                    </a:cubicBezTo>
                    <a:cubicBezTo>
                      <a:pt x="84" y="14"/>
                      <a:pt x="84" y="12"/>
                      <a:pt x="84" y="10"/>
                    </a:cubicBezTo>
                    <a:cubicBezTo>
                      <a:pt x="95" y="14"/>
                      <a:pt x="95" y="14"/>
                      <a:pt x="95" y="14"/>
                    </a:cubicBezTo>
                    <a:cubicBezTo>
                      <a:pt x="95" y="14"/>
                      <a:pt x="96" y="14"/>
                      <a:pt x="96" y="14"/>
                    </a:cubicBezTo>
                    <a:cubicBezTo>
                      <a:pt x="98" y="14"/>
                      <a:pt x="99" y="13"/>
                      <a:pt x="100" y="12"/>
                    </a:cubicBezTo>
                    <a:cubicBezTo>
                      <a:pt x="101" y="11"/>
                      <a:pt x="102" y="9"/>
                      <a:pt x="103" y="9"/>
                    </a:cubicBezTo>
                    <a:cubicBezTo>
                      <a:pt x="104" y="9"/>
                      <a:pt x="104" y="9"/>
                      <a:pt x="104" y="9"/>
                    </a:cubicBezTo>
                    <a:cubicBezTo>
                      <a:pt x="104" y="9"/>
                      <a:pt x="104" y="9"/>
                      <a:pt x="104" y="9"/>
                    </a:cubicBezTo>
                    <a:cubicBezTo>
                      <a:pt x="106" y="9"/>
                      <a:pt x="109" y="9"/>
                      <a:pt x="112" y="7"/>
                    </a:cubicBezTo>
                    <a:cubicBezTo>
                      <a:pt x="119" y="0"/>
                      <a:pt x="119" y="0"/>
                      <a:pt x="119" y="0"/>
                    </a:cubicBezTo>
                    <a:cubicBezTo>
                      <a:pt x="120" y="0"/>
                      <a:pt x="120" y="0"/>
                      <a:pt x="120" y="0"/>
                    </a:cubicBezTo>
                    <a:cubicBezTo>
                      <a:pt x="121" y="0"/>
                      <a:pt x="122" y="1"/>
                      <a:pt x="122" y="1"/>
                    </a:cubicBezTo>
                    <a:cubicBezTo>
                      <a:pt x="124" y="8"/>
                      <a:pt x="124" y="8"/>
                      <a:pt x="124" y="8"/>
                    </a:cubicBezTo>
                    <a:cubicBezTo>
                      <a:pt x="125" y="9"/>
                      <a:pt x="125" y="11"/>
                      <a:pt x="124" y="14"/>
                    </a:cubicBezTo>
                    <a:cubicBezTo>
                      <a:pt x="122" y="17"/>
                      <a:pt x="122" y="21"/>
                      <a:pt x="124" y="27"/>
                    </a:cubicBezTo>
                    <a:cubicBezTo>
                      <a:pt x="126" y="33"/>
                      <a:pt x="128" y="36"/>
                      <a:pt x="132" y="36"/>
                    </a:cubicBezTo>
                    <a:cubicBezTo>
                      <a:pt x="132" y="36"/>
                      <a:pt x="132" y="36"/>
                      <a:pt x="132" y="36"/>
                    </a:cubicBezTo>
                    <a:cubicBezTo>
                      <a:pt x="138" y="34"/>
                      <a:pt x="138" y="34"/>
                      <a:pt x="138" y="34"/>
                    </a:cubicBezTo>
                    <a:cubicBezTo>
                      <a:pt x="143" y="31"/>
                      <a:pt x="143" y="31"/>
                      <a:pt x="143" y="31"/>
                    </a:cubicBezTo>
                    <a:cubicBezTo>
                      <a:pt x="145" y="30"/>
                      <a:pt x="147" y="29"/>
                      <a:pt x="149" y="29"/>
                    </a:cubicBezTo>
                    <a:cubicBezTo>
                      <a:pt x="154" y="30"/>
                      <a:pt x="154" y="30"/>
                      <a:pt x="154" y="30"/>
                    </a:cubicBezTo>
                    <a:cubicBezTo>
                      <a:pt x="158" y="30"/>
                      <a:pt x="158" y="30"/>
                      <a:pt x="158" y="30"/>
                    </a:cubicBezTo>
                    <a:cubicBezTo>
                      <a:pt x="158" y="30"/>
                      <a:pt x="158" y="30"/>
                      <a:pt x="158" y="30"/>
                    </a:cubicBezTo>
                    <a:cubicBezTo>
                      <a:pt x="158" y="30"/>
                      <a:pt x="158" y="30"/>
                      <a:pt x="158" y="30"/>
                    </a:cubicBezTo>
                    <a:cubicBezTo>
                      <a:pt x="158" y="26"/>
                      <a:pt x="158" y="26"/>
                      <a:pt x="158" y="26"/>
                    </a:cubicBezTo>
                    <a:cubicBezTo>
                      <a:pt x="169" y="25"/>
                      <a:pt x="169" y="25"/>
                      <a:pt x="169" y="25"/>
                    </a:cubicBezTo>
                    <a:cubicBezTo>
                      <a:pt x="171" y="27"/>
                      <a:pt x="171" y="27"/>
                      <a:pt x="171" y="27"/>
                    </a:cubicBezTo>
                    <a:cubicBezTo>
                      <a:pt x="172" y="28"/>
                      <a:pt x="172" y="28"/>
                      <a:pt x="172" y="28"/>
                    </a:cubicBezTo>
                    <a:cubicBezTo>
                      <a:pt x="172" y="28"/>
                      <a:pt x="172" y="28"/>
                      <a:pt x="172" y="28"/>
                    </a:cubicBezTo>
                    <a:cubicBezTo>
                      <a:pt x="173" y="28"/>
                      <a:pt x="173" y="28"/>
                      <a:pt x="173" y="28"/>
                    </a:cubicBezTo>
                    <a:cubicBezTo>
                      <a:pt x="176" y="28"/>
                      <a:pt x="176" y="28"/>
                      <a:pt x="176" y="28"/>
                    </a:cubicBezTo>
                    <a:cubicBezTo>
                      <a:pt x="182" y="28"/>
                      <a:pt x="182" y="28"/>
                      <a:pt x="182" y="28"/>
                    </a:cubicBezTo>
                    <a:cubicBezTo>
                      <a:pt x="187" y="28"/>
                      <a:pt x="189" y="26"/>
                      <a:pt x="190" y="22"/>
                    </a:cubicBezTo>
                    <a:cubicBezTo>
                      <a:pt x="194" y="14"/>
                      <a:pt x="194" y="14"/>
                      <a:pt x="194" y="14"/>
                    </a:cubicBezTo>
                    <a:cubicBezTo>
                      <a:pt x="196" y="8"/>
                      <a:pt x="196" y="8"/>
                      <a:pt x="196" y="8"/>
                    </a:cubicBezTo>
                    <a:cubicBezTo>
                      <a:pt x="198" y="10"/>
                      <a:pt x="198" y="10"/>
                      <a:pt x="198" y="10"/>
                    </a:cubicBezTo>
                    <a:cubicBezTo>
                      <a:pt x="199" y="12"/>
                      <a:pt x="200" y="15"/>
                      <a:pt x="200" y="17"/>
                    </a:cubicBezTo>
                    <a:cubicBezTo>
                      <a:pt x="199" y="21"/>
                      <a:pt x="201" y="24"/>
                      <a:pt x="205" y="28"/>
                    </a:cubicBezTo>
                    <a:cubicBezTo>
                      <a:pt x="210" y="31"/>
                      <a:pt x="210" y="31"/>
                      <a:pt x="210" y="31"/>
                    </a:cubicBezTo>
                    <a:cubicBezTo>
                      <a:pt x="210" y="34"/>
                      <a:pt x="208" y="37"/>
                      <a:pt x="204" y="41"/>
                    </a:cubicBezTo>
                    <a:cubicBezTo>
                      <a:pt x="194" y="52"/>
                      <a:pt x="194" y="52"/>
                      <a:pt x="194" y="52"/>
                    </a:cubicBezTo>
                    <a:cubicBezTo>
                      <a:pt x="192" y="57"/>
                      <a:pt x="192" y="57"/>
                      <a:pt x="192" y="57"/>
                    </a:cubicBezTo>
                    <a:cubicBezTo>
                      <a:pt x="191" y="59"/>
                      <a:pt x="191" y="59"/>
                      <a:pt x="192" y="60"/>
                    </a:cubicBezTo>
                    <a:cubicBezTo>
                      <a:pt x="192" y="60"/>
                      <a:pt x="192" y="60"/>
                      <a:pt x="193" y="60"/>
                    </a:cubicBezTo>
                    <a:cubicBezTo>
                      <a:pt x="193" y="60"/>
                      <a:pt x="194" y="60"/>
                      <a:pt x="194" y="60"/>
                    </a:cubicBezTo>
                    <a:cubicBezTo>
                      <a:pt x="200" y="57"/>
                      <a:pt x="200" y="57"/>
                      <a:pt x="200" y="57"/>
                    </a:cubicBezTo>
                    <a:cubicBezTo>
                      <a:pt x="201" y="58"/>
                      <a:pt x="201" y="58"/>
                      <a:pt x="201" y="58"/>
                    </a:cubicBezTo>
                    <a:cubicBezTo>
                      <a:pt x="201" y="60"/>
                      <a:pt x="201" y="60"/>
                      <a:pt x="201" y="60"/>
                    </a:cubicBezTo>
                    <a:cubicBezTo>
                      <a:pt x="201" y="61"/>
                      <a:pt x="201" y="61"/>
                      <a:pt x="201" y="61"/>
                    </a:cubicBezTo>
                    <a:cubicBezTo>
                      <a:pt x="201" y="61"/>
                      <a:pt x="201" y="61"/>
                      <a:pt x="201" y="61"/>
                    </a:cubicBezTo>
                    <a:cubicBezTo>
                      <a:pt x="203" y="62"/>
                      <a:pt x="204" y="63"/>
                      <a:pt x="206" y="63"/>
                    </a:cubicBezTo>
                    <a:cubicBezTo>
                      <a:pt x="213" y="64"/>
                      <a:pt x="213" y="64"/>
                      <a:pt x="213" y="64"/>
                    </a:cubicBezTo>
                    <a:cubicBezTo>
                      <a:pt x="214" y="64"/>
                      <a:pt x="214" y="64"/>
                      <a:pt x="214" y="64"/>
                    </a:cubicBezTo>
                    <a:cubicBezTo>
                      <a:pt x="215" y="66"/>
                      <a:pt x="215" y="66"/>
                      <a:pt x="215" y="66"/>
                    </a:cubicBezTo>
                    <a:cubicBezTo>
                      <a:pt x="215" y="66"/>
                      <a:pt x="216" y="67"/>
                      <a:pt x="217" y="67"/>
                    </a:cubicBezTo>
                    <a:cubicBezTo>
                      <a:pt x="217" y="67"/>
                      <a:pt x="218" y="66"/>
                      <a:pt x="219" y="64"/>
                    </a:cubicBezTo>
                    <a:cubicBezTo>
                      <a:pt x="226" y="55"/>
                      <a:pt x="226" y="55"/>
                      <a:pt x="226" y="55"/>
                    </a:cubicBezTo>
                    <a:cubicBezTo>
                      <a:pt x="228" y="54"/>
                      <a:pt x="230" y="53"/>
                      <a:pt x="234" y="53"/>
                    </a:cubicBezTo>
                    <a:cubicBezTo>
                      <a:pt x="248" y="57"/>
                      <a:pt x="248" y="57"/>
                      <a:pt x="248" y="57"/>
                    </a:cubicBezTo>
                    <a:cubicBezTo>
                      <a:pt x="249" y="59"/>
                      <a:pt x="249" y="59"/>
                      <a:pt x="249" y="59"/>
                    </a:cubicBezTo>
                    <a:cubicBezTo>
                      <a:pt x="250" y="62"/>
                      <a:pt x="250" y="62"/>
                      <a:pt x="250" y="62"/>
                    </a:cubicBezTo>
                    <a:cubicBezTo>
                      <a:pt x="250" y="62"/>
                      <a:pt x="250" y="62"/>
                      <a:pt x="250" y="62"/>
                    </a:cubicBezTo>
                    <a:cubicBezTo>
                      <a:pt x="251" y="62"/>
                      <a:pt x="251" y="62"/>
                      <a:pt x="251" y="62"/>
                    </a:cubicBezTo>
                    <a:cubicBezTo>
                      <a:pt x="252" y="61"/>
                      <a:pt x="252" y="61"/>
                      <a:pt x="252" y="61"/>
                    </a:cubicBezTo>
                    <a:cubicBezTo>
                      <a:pt x="254" y="61"/>
                      <a:pt x="254" y="61"/>
                      <a:pt x="254" y="61"/>
                    </a:cubicBezTo>
                    <a:cubicBezTo>
                      <a:pt x="257" y="64"/>
                      <a:pt x="257" y="66"/>
                      <a:pt x="256" y="67"/>
                    </a:cubicBezTo>
                    <a:cubicBezTo>
                      <a:pt x="255" y="69"/>
                      <a:pt x="255" y="71"/>
                      <a:pt x="255" y="72"/>
                    </a:cubicBezTo>
                    <a:cubicBezTo>
                      <a:pt x="255" y="72"/>
                      <a:pt x="256" y="73"/>
                      <a:pt x="256" y="73"/>
                    </a:cubicBezTo>
                    <a:cubicBezTo>
                      <a:pt x="256" y="73"/>
                      <a:pt x="256" y="73"/>
                      <a:pt x="256" y="73"/>
                    </a:cubicBezTo>
                    <a:cubicBezTo>
                      <a:pt x="256" y="73"/>
                      <a:pt x="256" y="73"/>
                      <a:pt x="256" y="73"/>
                    </a:cubicBezTo>
                    <a:cubicBezTo>
                      <a:pt x="262" y="71"/>
                      <a:pt x="262" y="71"/>
                      <a:pt x="262" y="71"/>
                    </a:cubicBezTo>
                    <a:cubicBezTo>
                      <a:pt x="265" y="70"/>
                      <a:pt x="267" y="69"/>
                      <a:pt x="268" y="69"/>
                    </a:cubicBezTo>
                    <a:cubicBezTo>
                      <a:pt x="269" y="69"/>
                      <a:pt x="269" y="69"/>
                      <a:pt x="269" y="69"/>
                    </a:cubicBezTo>
                    <a:cubicBezTo>
                      <a:pt x="276" y="70"/>
                      <a:pt x="276" y="70"/>
                      <a:pt x="276" y="70"/>
                    </a:cubicBezTo>
                    <a:cubicBezTo>
                      <a:pt x="281" y="72"/>
                      <a:pt x="281" y="72"/>
                      <a:pt x="281" y="72"/>
                    </a:cubicBezTo>
                    <a:cubicBezTo>
                      <a:pt x="281" y="72"/>
                      <a:pt x="281" y="72"/>
                      <a:pt x="281" y="72"/>
                    </a:cubicBezTo>
                    <a:cubicBezTo>
                      <a:pt x="282" y="72"/>
                      <a:pt x="282" y="72"/>
                      <a:pt x="282" y="72"/>
                    </a:cubicBezTo>
                    <a:cubicBezTo>
                      <a:pt x="294" y="72"/>
                      <a:pt x="294" y="72"/>
                      <a:pt x="294" y="72"/>
                    </a:cubicBezTo>
                    <a:cubicBezTo>
                      <a:pt x="297" y="72"/>
                      <a:pt x="300" y="73"/>
                      <a:pt x="305" y="75"/>
                    </a:cubicBezTo>
                    <a:cubicBezTo>
                      <a:pt x="309" y="77"/>
                      <a:pt x="312" y="79"/>
                      <a:pt x="314" y="83"/>
                    </a:cubicBezTo>
                    <a:cubicBezTo>
                      <a:pt x="316" y="86"/>
                      <a:pt x="320" y="89"/>
                      <a:pt x="326" y="90"/>
                    </a:cubicBezTo>
                    <a:cubicBezTo>
                      <a:pt x="332" y="90"/>
                      <a:pt x="332" y="90"/>
                      <a:pt x="332" y="90"/>
                    </a:cubicBezTo>
                    <a:cubicBezTo>
                      <a:pt x="336" y="93"/>
                      <a:pt x="336" y="93"/>
                      <a:pt x="336" y="93"/>
                    </a:cubicBezTo>
                    <a:cubicBezTo>
                      <a:pt x="341" y="110"/>
                      <a:pt x="341" y="110"/>
                      <a:pt x="341" y="110"/>
                    </a:cubicBezTo>
                    <a:cubicBezTo>
                      <a:pt x="342" y="114"/>
                      <a:pt x="342" y="114"/>
                      <a:pt x="342" y="114"/>
                    </a:cubicBezTo>
                    <a:cubicBezTo>
                      <a:pt x="341" y="117"/>
                      <a:pt x="341" y="117"/>
                      <a:pt x="341" y="117"/>
                    </a:cubicBezTo>
                    <a:cubicBezTo>
                      <a:pt x="339" y="123"/>
                      <a:pt x="339" y="123"/>
                      <a:pt x="339" y="123"/>
                    </a:cubicBezTo>
                    <a:cubicBezTo>
                      <a:pt x="330" y="136"/>
                      <a:pt x="330" y="136"/>
                      <a:pt x="330" y="136"/>
                    </a:cubicBezTo>
                    <a:cubicBezTo>
                      <a:pt x="327" y="137"/>
                      <a:pt x="327" y="137"/>
                      <a:pt x="327" y="137"/>
                    </a:cubicBezTo>
                    <a:cubicBezTo>
                      <a:pt x="323" y="140"/>
                      <a:pt x="323" y="140"/>
                      <a:pt x="323" y="140"/>
                    </a:cubicBezTo>
                    <a:cubicBezTo>
                      <a:pt x="323" y="140"/>
                      <a:pt x="323" y="140"/>
                      <a:pt x="323" y="140"/>
                    </a:cubicBezTo>
                    <a:cubicBezTo>
                      <a:pt x="323" y="140"/>
                      <a:pt x="323" y="140"/>
                      <a:pt x="323" y="140"/>
                    </a:cubicBezTo>
                    <a:cubicBezTo>
                      <a:pt x="320" y="144"/>
                      <a:pt x="320" y="144"/>
                      <a:pt x="320" y="144"/>
                    </a:cubicBezTo>
                    <a:cubicBezTo>
                      <a:pt x="317" y="152"/>
                      <a:pt x="317" y="152"/>
                      <a:pt x="317" y="152"/>
                    </a:cubicBezTo>
                    <a:cubicBezTo>
                      <a:pt x="314" y="156"/>
                      <a:pt x="314" y="156"/>
                      <a:pt x="314" y="156"/>
                    </a:cubicBezTo>
                    <a:cubicBezTo>
                      <a:pt x="312" y="160"/>
                      <a:pt x="312" y="160"/>
                      <a:pt x="312" y="160"/>
                    </a:cubicBezTo>
                    <a:cubicBezTo>
                      <a:pt x="312" y="160"/>
                      <a:pt x="312" y="160"/>
                      <a:pt x="312" y="160"/>
                    </a:cubicBezTo>
                    <a:cubicBezTo>
                      <a:pt x="312" y="160"/>
                      <a:pt x="312" y="160"/>
                      <a:pt x="312" y="160"/>
                    </a:cubicBezTo>
                    <a:cubicBezTo>
                      <a:pt x="311" y="160"/>
                      <a:pt x="311" y="159"/>
                      <a:pt x="310" y="159"/>
                    </a:cubicBezTo>
                    <a:cubicBezTo>
                      <a:pt x="308" y="156"/>
                      <a:pt x="308" y="156"/>
                      <a:pt x="308" y="156"/>
                    </a:cubicBezTo>
                    <a:cubicBezTo>
                      <a:pt x="308" y="156"/>
                      <a:pt x="308" y="156"/>
                      <a:pt x="308" y="156"/>
                    </a:cubicBezTo>
                    <a:cubicBezTo>
                      <a:pt x="307" y="156"/>
                      <a:pt x="307" y="156"/>
                      <a:pt x="307" y="156"/>
                    </a:cubicBezTo>
                    <a:cubicBezTo>
                      <a:pt x="306" y="158"/>
                      <a:pt x="306" y="160"/>
                      <a:pt x="305" y="164"/>
                    </a:cubicBezTo>
                    <a:cubicBezTo>
                      <a:pt x="305" y="166"/>
                      <a:pt x="305" y="170"/>
                      <a:pt x="305" y="172"/>
                    </a:cubicBezTo>
                    <a:cubicBezTo>
                      <a:pt x="306" y="187"/>
                      <a:pt x="306" y="187"/>
                      <a:pt x="306" y="187"/>
                    </a:cubicBezTo>
                    <a:cubicBezTo>
                      <a:pt x="306" y="194"/>
                      <a:pt x="305" y="200"/>
                      <a:pt x="304" y="201"/>
                    </a:cubicBezTo>
                    <a:cubicBezTo>
                      <a:pt x="302" y="204"/>
                      <a:pt x="301" y="207"/>
                      <a:pt x="300" y="209"/>
                    </a:cubicBezTo>
                    <a:cubicBezTo>
                      <a:pt x="300" y="218"/>
                      <a:pt x="300" y="218"/>
                      <a:pt x="300" y="218"/>
                    </a:cubicBezTo>
                    <a:cubicBezTo>
                      <a:pt x="298" y="223"/>
                      <a:pt x="298" y="223"/>
                      <a:pt x="298" y="223"/>
                    </a:cubicBezTo>
                    <a:cubicBezTo>
                      <a:pt x="294" y="228"/>
                      <a:pt x="294" y="228"/>
                      <a:pt x="294" y="228"/>
                    </a:cubicBezTo>
                    <a:cubicBezTo>
                      <a:pt x="290" y="233"/>
                      <a:pt x="288" y="238"/>
                      <a:pt x="288" y="243"/>
                    </a:cubicBezTo>
                    <a:cubicBezTo>
                      <a:pt x="283" y="246"/>
                      <a:pt x="283" y="246"/>
                      <a:pt x="283" y="246"/>
                    </a:cubicBezTo>
                    <a:cubicBezTo>
                      <a:pt x="281" y="248"/>
                      <a:pt x="280" y="249"/>
                      <a:pt x="280" y="250"/>
                    </a:cubicBezTo>
                    <a:cubicBezTo>
                      <a:pt x="280" y="252"/>
                      <a:pt x="279" y="252"/>
                      <a:pt x="278" y="252"/>
                    </a:cubicBezTo>
                    <a:cubicBezTo>
                      <a:pt x="272" y="252"/>
                      <a:pt x="272" y="252"/>
                      <a:pt x="272" y="252"/>
                    </a:cubicBezTo>
                    <a:cubicBezTo>
                      <a:pt x="261" y="253"/>
                      <a:pt x="261" y="253"/>
                      <a:pt x="261" y="253"/>
                    </a:cubicBezTo>
                    <a:cubicBezTo>
                      <a:pt x="258" y="253"/>
                      <a:pt x="256" y="255"/>
                      <a:pt x="253" y="258"/>
                    </a:cubicBezTo>
                    <a:cubicBezTo>
                      <a:pt x="252" y="259"/>
                      <a:pt x="250" y="260"/>
                      <a:pt x="248" y="260"/>
                    </a:cubicBezTo>
                    <a:cubicBezTo>
                      <a:pt x="245" y="260"/>
                      <a:pt x="242" y="261"/>
                      <a:pt x="241" y="263"/>
                    </a:cubicBezTo>
                    <a:cubicBezTo>
                      <a:pt x="224" y="274"/>
                      <a:pt x="224" y="274"/>
                      <a:pt x="224" y="274"/>
                    </a:cubicBezTo>
                    <a:cubicBezTo>
                      <a:pt x="221" y="276"/>
                      <a:pt x="220" y="279"/>
                      <a:pt x="221" y="283"/>
                    </a:cubicBezTo>
                    <a:cubicBezTo>
                      <a:pt x="221" y="295"/>
                      <a:pt x="221" y="295"/>
                      <a:pt x="221" y="295"/>
                    </a:cubicBezTo>
                    <a:cubicBezTo>
                      <a:pt x="222" y="299"/>
                      <a:pt x="220" y="306"/>
                      <a:pt x="212" y="317"/>
                    </a:cubicBezTo>
                    <a:cubicBezTo>
                      <a:pt x="199" y="336"/>
                      <a:pt x="199" y="336"/>
                      <a:pt x="199" y="336"/>
                    </a:cubicBezTo>
                    <a:cubicBezTo>
                      <a:pt x="201" y="333"/>
                      <a:pt x="202" y="331"/>
                      <a:pt x="203" y="330"/>
                    </a:cubicBezTo>
                    <a:cubicBezTo>
                      <a:pt x="204" y="328"/>
                      <a:pt x="204" y="328"/>
                      <a:pt x="204" y="328"/>
                    </a:cubicBezTo>
                    <a:cubicBezTo>
                      <a:pt x="204" y="328"/>
                      <a:pt x="204" y="328"/>
                      <a:pt x="204" y="328"/>
                    </a:cubicBezTo>
                    <a:cubicBezTo>
                      <a:pt x="204" y="328"/>
                      <a:pt x="204" y="328"/>
                      <a:pt x="204" y="328"/>
                    </a:cubicBezTo>
                    <a:cubicBezTo>
                      <a:pt x="204" y="326"/>
                      <a:pt x="204" y="326"/>
                      <a:pt x="204" y="326"/>
                    </a:cubicBezTo>
                    <a:cubicBezTo>
                      <a:pt x="204" y="325"/>
                      <a:pt x="204" y="325"/>
                      <a:pt x="204" y="325"/>
                    </a:cubicBezTo>
                    <a:cubicBezTo>
                      <a:pt x="204" y="325"/>
                      <a:pt x="204" y="325"/>
                      <a:pt x="204" y="325"/>
                    </a:cubicBezTo>
                    <a:cubicBezTo>
                      <a:pt x="204" y="325"/>
                      <a:pt x="203" y="325"/>
                      <a:pt x="203" y="325"/>
                    </a:cubicBezTo>
                    <a:cubicBezTo>
                      <a:pt x="201" y="325"/>
                      <a:pt x="198" y="327"/>
                      <a:pt x="195" y="332"/>
                    </a:cubicBezTo>
                    <a:cubicBezTo>
                      <a:pt x="191" y="336"/>
                      <a:pt x="190" y="340"/>
                      <a:pt x="191" y="343"/>
                    </a:cubicBezTo>
                    <a:cubicBezTo>
                      <a:pt x="191" y="347"/>
                      <a:pt x="187" y="354"/>
                      <a:pt x="180" y="36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2435"/>
              <p:cNvSpPr>
                <a:spLocks/>
              </p:cNvSpPr>
              <p:nvPr/>
            </p:nvSpPr>
            <p:spPr bwMode="auto">
              <a:xfrm>
                <a:off x="3105" y="3414"/>
                <a:ext cx="25" cy="17"/>
              </a:xfrm>
              <a:custGeom>
                <a:avLst/>
                <a:gdLst>
                  <a:gd name="T0" fmla="*/ 11 w 18"/>
                  <a:gd name="T1" fmla="*/ 12 h 12"/>
                  <a:gd name="T2" fmla="*/ 7 w 18"/>
                  <a:gd name="T3" fmla="*/ 11 h 12"/>
                  <a:gd name="T4" fmla="*/ 1 w 18"/>
                  <a:gd name="T5" fmla="*/ 11 h 12"/>
                  <a:gd name="T6" fmla="*/ 0 w 18"/>
                  <a:gd name="T7" fmla="*/ 6 h 12"/>
                  <a:gd name="T8" fmla="*/ 1 w 18"/>
                  <a:gd name="T9" fmla="*/ 1 h 12"/>
                  <a:gd name="T10" fmla="*/ 9 w 18"/>
                  <a:gd name="T11" fmla="*/ 0 h 12"/>
                  <a:gd name="T12" fmla="*/ 16 w 18"/>
                  <a:gd name="T13" fmla="*/ 1 h 12"/>
                  <a:gd name="T14" fmla="*/ 17 w 18"/>
                  <a:gd name="T15" fmla="*/ 1 h 12"/>
                  <a:gd name="T16" fmla="*/ 17 w 18"/>
                  <a:gd name="T17" fmla="*/ 4 h 12"/>
                  <a:gd name="T18" fmla="*/ 13 w 18"/>
                  <a:gd name="T19" fmla="*/ 10 h 12"/>
                  <a:gd name="T20" fmla="*/ 11 w 18"/>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2">
                    <a:moveTo>
                      <a:pt x="11" y="12"/>
                    </a:moveTo>
                    <a:cubicBezTo>
                      <a:pt x="7" y="11"/>
                      <a:pt x="7" y="11"/>
                      <a:pt x="7" y="11"/>
                    </a:cubicBezTo>
                    <a:cubicBezTo>
                      <a:pt x="1" y="11"/>
                      <a:pt x="1" y="11"/>
                      <a:pt x="1" y="11"/>
                    </a:cubicBezTo>
                    <a:cubicBezTo>
                      <a:pt x="0" y="11"/>
                      <a:pt x="0" y="8"/>
                      <a:pt x="0" y="6"/>
                    </a:cubicBezTo>
                    <a:cubicBezTo>
                      <a:pt x="0" y="2"/>
                      <a:pt x="1" y="1"/>
                      <a:pt x="1" y="1"/>
                    </a:cubicBezTo>
                    <a:cubicBezTo>
                      <a:pt x="9" y="0"/>
                      <a:pt x="9" y="0"/>
                      <a:pt x="9" y="0"/>
                    </a:cubicBezTo>
                    <a:cubicBezTo>
                      <a:pt x="16" y="1"/>
                      <a:pt x="16" y="1"/>
                      <a:pt x="16" y="1"/>
                    </a:cubicBezTo>
                    <a:cubicBezTo>
                      <a:pt x="16" y="1"/>
                      <a:pt x="17" y="1"/>
                      <a:pt x="17" y="1"/>
                    </a:cubicBezTo>
                    <a:cubicBezTo>
                      <a:pt x="18" y="2"/>
                      <a:pt x="17" y="4"/>
                      <a:pt x="17" y="4"/>
                    </a:cubicBezTo>
                    <a:cubicBezTo>
                      <a:pt x="13" y="10"/>
                      <a:pt x="13" y="10"/>
                      <a:pt x="13" y="10"/>
                    </a:cubicBezTo>
                    <a:cubicBezTo>
                      <a:pt x="13" y="11"/>
                      <a:pt x="12" y="12"/>
                      <a:pt x="11"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2436"/>
              <p:cNvSpPr>
                <a:spLocks/>
              </p:cNvSpPr>
              <p:nvPr/>
            </p:nvSpPr>
            <p:spPr bwMode="auto">
              <a:xfrm>
                <a:off x="2875" y="3533"/>
                <a:ext cx="143" cy="162"/>
              </a:xfrm>
              <a:custGeom>
                <a:avLst/>
                <a:gdLst>
                  <a:gd name="T0" fmla="*/ 20 w 104"/>
                  <a:gd name="T1" fmla="*/ 118 h 118"/>
                  <a:gd name="T2" fmla="*/ 18 w 104"/>
                  <a:gd name="T3" fmla="*/ 117 h 118"/>
                  <a:gd name="T4" fmla="*/ 13 w 104"/>
                  <a:gd name="T5" fmla="*/ 110 h 118"/>
                  <a:gd name="T6" fmla="*/ 12 w 104"/>
                  <a:gd name="T7" fmla="*/ 101 h 118"/>
                  <a:gd name="T8" fmla="*/ 12 w 104"/>
                  <a:gd name="T9" fmla="*/ 101 h 118"/>
                  <a:gd name="T10" fmla="*/ 12 w 104"/>
                  <a:gd name="T11" fmla="*/ 101 h 118"/>
                  <a:gd name="T12" fmla="*/ 10 w 104"/>
                  <a:gd name="T13" fmla="*/ 99 h 118"/>
                  <a:gd name="T14" fmla="*/ 10 w 104"/>
                  <a:gd name="T15" fmla="*/ 93 h 118"/>
                  <a:gd name="T16" fmla="*/ 9 w 104"/>
                  <a:gd name="T17" fmla="*/ 86 h 118"/>
                  <a:gd name="T18" fmla="*/ 8 w 104"/>
                  <a:gd name="T19" fmla="*/ 85 h 118"/>
                  <a:gd name="T20" fmla="*/ 7 w 104"/>
                  <a:gd name="T21" fmla="*/ 84 h 118"/>
                  <a:gd name="T22" fmla="*/ 0 w 104"/>
                  <a:gd name="T23" fmla="*/ 69 h 118"/>
                  <a:gd name="T24" fmla="*/ 0 w 104"/>
                  <a:gd name="T25" fmla="*/ 67 h 118"/>
                  <a:gd name="T26" fmla="*/ 2 w 104"/>
                  <a:gd name="T27" fmla="*/ 63 h 118"/>
                  <a:gd name="T28" fmla="*/ 3 w 104"/>
                  <a:gd name="T29" fmla="*/ 54 h 118"/>
                  <a:gd name="T30" fmla="*/ 3 w 104"/>
                  <a:gd name="T31" fmla="*/ 45 h 118"/>
                  <a:gd name="T32" fmla="*/ 6 w 104"/>
                  <a:gd name="T33" fmla="*/ 36 h 118"/>
                  <a:gd name="T34" fmla="*/ 6 w 104"/>
                  <a:gd name="T35" fmla="*/ 23 h 118"/>
                  <a:gd name="T36" fmla="*/ 6 w 104"/>
                  <a:gd name="T37" fmla="*/ 23 h 118"/>
                  <a:gd name="T38" fmla="*/ 6 w 104"/>
                  <a:gd name="T39" fmla="*/ 23 h 118"/>
                  <a:gd name="T40" fmla="*/ 4 w 104"/>
                  <a:gd name="T41" fmla="*/ 15 h 118"/>
                  <a:gd name="T42" fmla="*/ 1 w 104"/>
                  <a:gd name="T43" fmla="*/ 9 h 118"/>
                  <a:gd name="T44" fmla="*/ 2 w 104"/>
                  <a:gd name="T45" fmla="*/ 9 h 118"/>
                  <a:gd name="T46" fmla="*/ 14 w 104"/>
                  <a:gd name="T47" fmla="*/ 8 h 118"/>
                  <a:gd name="T48" fmla="*/ 14 w 104"/>
                  <a:gd name="T49" fmla="*/ 8 h 118"/>
                  <a:gd name="T50" fmla="*/ 14 w 104"/>
                  <a:gd name="T51" fmla="*/ 7 h 118"/>
                  <a:gd name="T52" fmla="*/ 23 w 104"/>
                  <a:gd name="T53" fmla="*/ 1 h 118"/>
                  <a:gd name="T54" fmla="*/ 36 w 104"/>
                  <a:gd name="T55" fmla="*/ 0 h 118"/>
                  <a:gd name="T56" fmla="*/ 39 w 104"/>
                  <a:gd name="T57" fmla="*/ 16 h 118"/>
                  <a:gd name="T58" fmla="*/ 53 w 104"/>
                  <a:gd name="T59" fmla="*/ 24 h 118"/>
                  <a:gd name="T60" fmla="*/ 69 w 104"/>
                  <a:gd name="T61" fmla="*/ 30 h 118"/>
                  <a:gd name="T62" fmla="*/ 79 w 104"/>
                  <a:gd name="T63" fmla="*/ 36 h 118"/>
                  <a:gd name="T64" fmla="*/ 81 w 104"/>
                  <a:gd name="T65" fmla="*/ 52 h 118"/>
                  <a:gd name="T66" fmla="*/ 84 w 104"/>
                  <a:gd name="T67" fmla="*/ 56 h 118"/>
                  <a:gd name="T68" fmla="*/ 88 w 104"/>
                  <a:gd name="T69" fmla="*/ 57 h 118"/>
                  <a:gd name="T70" fmla="*/ 97 w 104"/>
                  <a:gd name="T71" fmla="*/ 64 h 118"/>
                  <a:gd name="T72" fmla="*/ 100 w 104"/>
                  <a:gd name="T73" fmla="*/ 69 h 118"/>
                  <a:gd name="T74" fmla="*/ 103 w 104"/>
                  <a:gd name="T75" fmla="*/ 74 h 118"/>
                  <a:gd name="T76" fmla="*/ 101 w 104"/>
                  <a:gd name="T77" fmla="*/ 86 h 118"/>
                  <a:gd name="T78" fmla="*/ 101 w 104"/>
                  <a:gd name="T79" fmla="*/ 86 h 118"/>
                  <a:gd name="T80" fmla="*/ 101 w 104"/>
                  <a:gd name="T81" fmla="*/ 86 h 118"/>
                  <a:gd name="T82" fmla="*/ 101 w 104"/>
                  <a:gd name="T83" fmla="*/ 89 h 118"/>
                  <a:gd name="T84" fmla="*/ 89 w 104"/>
                  <a:gd name="T85" fmla="*/ 85 h 118"/>
                  <a:gd name="T86" fmla="*/ 75 w 104"/>
                  <a:gd name="T87" fmla="*/ 85 h 118"/>
                  <a:gd name="T88" fmla="*/ 64 w 104"/>
                  <a:gd name="T89" fmla="*/ 97 h 118"/>
                  <a:gd name="T90" fmla="*/ 61 w 104"/>
                  <a:gd name="T91" fmla="*/ 111 h 118"/>
                  <a:gd name="T92" fmla="*/ 60 w 104"/>
                  <a:gd name="T93" fmla="*/ 111 h 118"/>
                  <a:gd name="T94" fmla="*/ 57 w 104"/>
                  <a:gd name="T95" fmla="*/ 110 h 118"/>
                  <a:gd name="T96" fmla="*/ 50 w 104"/>
                  <a:gd name="T97" fmla="*/ 112 h 118"/>
                  <a:gd name="T98" fmla="*/ 47 w 104"/>
                  <a:gd name="T99" fmla="*/ 115 h 118"/>
                  <a:gd name="T100" fmla="*/ 45 w 104"/>
                  <a:gd name="T101" fmla="*/ 114 h 118"/>
                  <a:gd name="T102" fmla="*/ 41 w 104"/>
                  <a:gd name="T103" fmla="*/ 111 h 118"/>
                  <a:gd name="T104" fmla="*/ 40 w 104"/>
                  <a:gd name="T105" fmla="*/ 111 h 118"/>
                  <a:gd name="T106" fmla="*/ 33 w 104"/>
                  <a:gd name="T107" fmla="*/ 111 h 118"/>
                  <a:gd name="T108" fmla="*/ 29 w 104"/>
                  <a:gd name="T109" fmla="*/ 111 h 118"/>
                  <a:gd name="T110" fmla="*/ 20 w 104"/>
                  <a:gd name="T11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118">
                    <a:moveTo>
                      <a:pt x="20" y="118"/>
                    </a:moveTo>
                    <a:cubicBezTo>
                      <a:pt x="18" y="117"/>
                      <a:pt x="18" y="117"/>
                      <a:pt x="18" y="117"/>
                    </a:cubicBezTo>
                    <a:cubicBezTo>
                      <a:pt x="15" y="116"/>
                      <a:pt x="14" y="113"/>
                      <a:pt x="13" y="110"/>
                    </a:cubicBezTo>
                    <a:cubicBezTo>
                      <a:pt x="12" y="101"/>
                      <a:pt x="12" y="101"/>
                      <a:pt x="12" y="101"/>
                    </a:cubicBezTo>
                    <a:cubicBezTo>
                      <a:pt x="12" y="101"/>
                      <a:pt x="12" y="101"/>
                      <a:pt x="12" y="101"/>
                    </a:cubicBezTo>
                    <a:cubicBezTo>
                      <a:pt x="12" y="101"/>
                      <a:pt x="12" y="101"/>
                      <a:pt x="12" y="101"/>
                    </a:cubicBezTo>
                    <a:cubicBezTo>
                      <a:pt x="10" y="99"/>
                      <a:pt x="10" y="99"/>
                      <a:pt x="10" y="99"/>
                    </a:cubicBezTo>
                    <a:cubicBezTo>
                      <a:pt x="9" y="98"/>
                      <a:pt x="9" y="96"/>
                      <a:pt x="10" y="93"/>
                    </a:cubicBezTo>
                    <a:cubicBezTo>
                      <a:pt x="10" y="91"/>
                      <a:pt x="10" y="88"/>
                      <a:pt x="9" y="86"/>
                    </a:cubicBezTo>
                    <a:cubicBezTo>
                      <a:pt x="8" y="85"/>
                      <a:pt x="8" y="85"/>
                      <a:pt x="8" y="85"/>
                    </a:cubicBezTo>
                    <a:cubicBezTo>
                      <a:pt x="7" y="84"/>
                      <a:pt x="7" y="84"/>
                      <a:pt x="7" y="84"/>
                    </a:cubicBezTo>
                    <a:cubicBezTo>
                      <a:pt x="4" y="72"/>
                      <a:pt x="2" y="69"/>
                      <a:pt x="0" y="69"/>
                    </a:cubicBezTo>
                    <a:cubicBezTo>
                      <a:pt x="0" y="67"/>
                      <a:pt x="0" y="67"/>
                      <a:pt x="0" y="67"/>
                    </a:cubicBezTo>
                    <a:cubicBezTo>
                      <a:pt x="1" y="65"/>
                      <a:pt x="1" y="64"/>
                      <a:pt x="2" y="63"/>
                    </a:cubicBezTo>
                    <a:cubicBezTo>
                      <a:pt x="5" y="61"/>
                      <a:pt x="5" y="57"/>
                      <a:pt x="3" y="54"/>
                    </a:cubicBezTo>
                    <a:cubicBezTo>
                      <a:pt x="2" y="52"/>
                      <a:pt x="2" y="49"/>
                      <a:pt x="3" y="45"/>
                    </a:cubicBezTo>
                    <a:cubicBezTo>
                      <a:pt x="5" y="41"/>
                      <a:pt x="6" y="37"/>
                      <a:pt x="6" y="36"/>
                    </a:cubicBezTo>
                    <a:cubicBezTo>
                      <a:pt x="5" y="33"/>
                      <a:pt x="6" y="29"/>
                      <a:pt x="6" y="23"/>
                    </a:cubicBezTo>
                    <a:cubicBezTo>
                      <a:pt x="6" y="23"/>
                      <a:pt x="6" y="23"/>
                      <a:pt x="6" y="23"/>
                    </a:cubicBezTo>
                    <a:cubicBezTo>
                      <a:pt x="6" y="23"/>
                      <a:pt x="6" y="23"/>
                      <a:pt x="6" y="23"/>
                    </a:cubicBezTo>
                    <a:cubicBezTo>
                      <a:pt x="4" y="15"/>
                      <a:pt x="4" y="15"/>
                      <a:pt x="4" y="15"/>
                    </a:cubicBezTo>
                    <a:cubicBezTo>
                      <a:pt x="1" y="9"/>
                      <a:pt x="1" y="9"/>
                      <a:pt x="1" y="9"/>
                    </a:cubicBezTo>
                    <a:cubicBezTo>
                      <a:pt x="2" y="9"/>
                      <a:pt x="2" y="9"/>
                      <a:pt x="2" y="9"/>
                    </a:cubicBezTo>
                    <a:cubicBezTo>
                      <a:pt x="14" y="8"/>
                      <a:pt x="14" y="8"/>
                      <a:pt x="14" y="8"/>
                    </a:cubicBezTo>
                    <a:cubicBezTo>
                      <a:pt x="14" y="8"/>
                      <a:pt x="14" y="8"/>
                      <a:pt x="14" y="8"/>
                    </a:cubicBezTo>
                    <a:cubicBezTo>
                      <a:pt x="14" y="7"/>
                      <a:pt x="14" y="7"/>
                      <a:pt x="14" y="7"/>
                    </a:cubicBezTo>
                    <a:cubicBezTo>
                      <a:pt x="23" y="1"/>
                      <a:pt x="23" y="1"/>
                      <a:pt x="23" y="1"/>
                    </a:cubicBezTo>
                    <a:cubicBezTo>
                      <a:pt x="36" y="0"/>
                      <a:pt x="36" y="0"/>
                      <a:pt x="36" y="0"/>
                    </a:cubicBezTo>
                    <a:cubicBezTo>
                      <a:pt x="34" y="6"/>
                      <a:pt x="36" y="11"/>
                      <a:pt x="39" y="16"/>
                    </a:cubicBezTo>
                    <a:cubicBezTo>
                      <a:pt x="41" y="19"/>
                      <a:pt x="45" y="22"/>
                      <a:pt x="53" y="24"/>
                    </a:cubicBezTo>
                    <a:cubicBezTo>
                      <a:pt x="69" y="30"/>
                      <a:pt x="69" y="30"/>
                      <a:pt x="69" y="30"/>
                    </a:cubicBezTo>
                    <a:cubicBezTo>
                      <a:pt x="74" y="32"/>
                      <a:pt x="78" y="34"/>
                      <a:pt x="79" y="36"/>
                    </a:cubicBezTo>
                    <a:cubicBezTo>
                      <a:pt x="80" y="37"/>
                      <a:pt x="82" y="42"/>
                      <a:pt x="81" y="52"/>
                    </a:cubicBezTo>
                    <a:cubicBezTo>
                      <a:pt x="81" y="54"/>
                      <a:pt x="82" y="55"/>
                      <a:pt x="84" y="56"/>
                    </a:cubicBezTo>
                    <a:cubicBezTo>
                      <a:pt x="88" y="57"/>
                      <a:pt x="88" y="57"/>
                      <a:pt x="88" y="57"/>
                    </a:cubicBezTo>
                    <a:cubicBezTo>
                      <a:pt x="93" y="58"/>
                      <a:pt x="96" y="60"/>
                      <a:pt x="97" y="64"/>
                    </a:cubicBezTo>
                    <a:cubicBezTo>
                      <a:pt x="100" y="69"/>
                      <a:pt x="100" y="69"/>
                      <a:pt x="100" y="69"/>
                    </a:cubicBezTo>
                    <a:cubicBezTo>
                      <a:pt x="103" y="74"/>
                      <a:pt x="103" y="74"/>
                      <a:pt x="103" y="74"/>
                    </a:cubicBezTo>
                    <a:cubicBezTo>
                      <a:pt x="104" y="78"/>
                      <a:pt x="104" y="81"/>
                      <a:pt x="101" y="86"/>
                    </a:cubicBezTo>
                    <a:cubicBezTo>
                      <a:pt x="101" y="86"/>
                      <a:pt x="101" y="86"/>
                      <a:pt x="101" y="86"/>
                    </a:cubicBezTo>
                    <a:cubicBezTo>
                      <a:pt x="101" y="86"/>
                      <a:pt x="101" y="86"/>
                      <a:pt x="101" y="86"/>
                    </a:cubicBezTo>
                    <a:cubicBezTo>
                      <a:pt x="101" y="89"/>
                      <a:pt x="101" y="89"/>
                      <a:pt x="101" y="89"/>
                    </a:cubicBezTo>
                    <a:cubicBezTo>
                      <a:pt x="97" y="87"/>
                      <a:pt x="93" y="86"/>
                      <a:pt x="89" y="85"/>
                    </a:cubicBezTo>
                    <a:cubicBezTo>
                      <a:pt x="75" y="85"/>
                      <a:pt x="75" y="85"/>
                      <a:pt x="75" y="85"/>
                    </a:cubicBezTo>
                    <a:cubicBezTo>
                      <a:pt x="71" y="87"/>
                      <a:pt x="67" y="91"/>
                      <a:pt x="64" y="97"/>
                    </a:cubicBezTo>
                    <a:cubicBezTo>
                      <a:pt x="61" y="102"/>
                      <a:pt x="60" y="107"/>
                      <a:pt x="61" y="111"/>
                    </a:cubicBezTo>
                    <a:cubicBezTo>
                      <a:pt x="60" y="111"/>
                      <a:pt x="60" y="111"/>
                      <a:pt x="60" y="111"/>
                    </a:cubicBezTo>
                    <a:cubicBezTo>
                      <a:pt x="58" y="110"/>
                      <a:pt x="58" y="110"/>
                      <a:pt x="57" y="110"/>
                    </a:cubicBezTo>
                    <a:cubicBezTo>
                      <a:pt x="54" y="110"/>
                      <a:pt x="52" y="111"/>
                      <a:pt x="50" y="112"/>
                    </a:cubicBezTo>
                    <a:cubicBezTo>
                      <a:pt x="47" y="115"/>
                      <a:pt x="47" y="115"/>
                      <a:pt x="47" y="115"/>
                    </a:cubicBezTo>
                    <a:cubicBezTo>
                      <a:pt x="47" y="115"/>
                      <a:pt x="46" y="114"/>
                      <a:pt x="45" y="114"/>
                    </a:cubicBezTo>
                    <a:cubicBezTo>
                      <a:pt x="43" y="112"/>
                      <a:pt x="42" y="111"/>
                      <a:pt x="41" y="111"/>
                    </a:cubicBezTo>
                    <a:cubicBezTo>
                      <a:pt x="40" y="111"/>
                      <a:pt x="40" y="111"/>
                      <a:pt x="40" y="111"/>
                    </a:cubicBezTo>
                    <a:cubicBezTo>
                      <a:pt x="33" y="111"/>
                      <a:pt x="33" y="111"/>
                      <a:pt x="33" y="111"/>
                    </a:cubicBezTo>
                    <a:cubicBezTo>
                      <a:pt x="29" y="111"/>
                      <a:pt x="29" y="111"/>
                      <a:pt x="29" y="111"/>
                    </a:cubicBezTo>
                    <a:cubicBezTo>
                      <a:pt x="27" y="112"/>
                      <a:pt x="23" y="115"/>
                      <a:pt x="20" y="1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2437"/>
              <p:cNvSpPr>
                <a:spLocks/>
              </p:cNvSpPr>
              <p:nvPr/>
            </p:nvSpPr>
            <p:spPr bwMode="auto">
              <a:xfrm>
                <a:off x="2875" y="3533"/>
                <a:ext cx="143" cy="162"/>
              </a:xfrm>
              <a:custGeom>
                <a:avLst/>
                <a:gdLst>
                  <a:gd name="T0" fmla="*/ 20 w 104"/>
                  <a:gd name="T1" fmla="*/ 118 h 118"/>
                  <a:gd name="T2" fmla="*/ 18 w 104"/>
                  <a:gd name="T3" fmla="*/ 117 h 118"/>
                  <a:gd name="T4" fmla="*/ 13 w 104"/>
                  <a:gd name="T5" fmla="*/ 110 h 118"/>
                  <a:gd name="T6" fmla="*/ 12 w 104"/>
                  <a:gd name="T7" fmla="*/ 101 h 118"/>
                  <a:gd name="T8" fmla="*/ 12 w 104"/>
                  <a:gd name="T9" fmla="*/ 101 h 118"/>
                  <a:gd name="T10" fmla="*/ 12 w 104"/>
                  <a:gd name="T11" fmla="*/ 101 h 118"/>
                  <a:gd name="T12" fmla="*/ 10 w 104"/>
                  <a:gd name="T13" fmla="*/ 99 h 118"/>
                  <a:gd name="T14" fmla="*/ 10 w 104"/>
                  <a:gd name="T15" fmla="*/ 93 h 118"/>
                  <a:gd name="T16" fmla="*/ 9 w 104"/>
                  <a:gd name="T17" fmla="*/ 86 h 118"/>
                  <a:gd name="T18" fmla="*/ 8 w 104"/>
                  <a:gd name="T19" fmla="*/ 85 h 118"/>
                  <a:gd name="T20" fmla="*/ 7 w 104"/>
                  <a:gd name="T21" fmla="*/ 84 h 118"/>
                  <a:gd name="T22" fmla="*/ 0 w 104"/>
                  <a:gd name="T23" fmla="*/ 69 h 118"/>
                  <a:gd name="T24" fmla="*/ 0 w 104"/>
                  <a:gd name="T25" fmla="*/ 67 h 118"/>
                  <a:gd name="T26" fmla="*/ 2 w 104"/>
                  <a:gd name="T27" fmla="*/ 63 h 118"/>
                  <a:gd name="T28" fmla="*/ 3 w 104"/>
                  <a:gd name="T29" fmla="*/ 54 h 118"/>
                  <a:gd name="T30" fmla="*/ 3 w 104"/>
                  <a:gd name="T31" fmla="*/ 45 h 118"/>
                  <a:gd name="T32" fmla="*/ 6 w 104"/>
                  <a:gd name="T33" fmla="*/ 36 h 118"/>
                  <a:gd name="T34" fmla="*/ 6 w 104"/>
                  <a:gd name="T35" fmla="*/ 23 h 118"/>
                  <a:gd name="T36" fmla="*/ 6 w 104"/>
                  <a:gd name="T37" fmla="*/ 23 h 118"/>
                  <a:gd name="T38" fmla="*/ 6 w 104"/>
                  <a:gd name="T39" fmla="*/ 23 h 118"/>
                  <a:gd name="T40" fmla="*/ 4 w 104"/>
                  <a:gd name="T41" fmla="*/ 15 h 118"/>
                  <a:gd name="T42" fmla="*/ 1 w 104"/>
                  <a:gd name="T43" fmla="*/ 9 h 118"/>
                  <a:gd name="T44" fmla="*/ 2 w 104"/>
                  <a:gd name="T45" fmla="*/ 9 h 118"/>
                  <a:gd name="T46" fmla="*/ 14 w 104"/>
                  <a:gd name="T47" fmla="*/ 8 h 118"/>
                  <a:gd name="T48" fmla="*/ 14 w 104"/>
                  <a:gd name="T49" fmla="*/ 8 h 118"/>
                  <a:gd name="T50" fmla="*/ 14 w 104"/>
                  <a:gd name="T51" fmla="*/ 7 h 118"/>
                  <a:gd name="T52" fmla="*/ 23 w 104"/>
                  <a:gd name="T53" fmla="*/ 1 h 118"/>
                  <a:gd name="T54" fmla="*/ 36 w 104"/>
                  <a:gd name="T55" fmla="*/ 0 h 118"/>
                  <a:gd name="T56" fmla="*/ 39 w 104"/>
                  <a:gd name="T57" fmla="*/ 16 h 118"/>
                  <a:gd name="T58" fmla="*/ 53 w 104"/>
                  <a:gd name="T59" fmla="*/ 24 h 118"/>
                  <a:gd name="T60" fmla="*/ 69 w 104"/>
                  <a:gd name="T61" fmla="*/ 30 h 118"/>
                  <a:gd name="T62" fmla="*/ 79 w 104"/>
                  <a:gd name="T63" fmla="*/ 36 h 118"/>
                  <a:gd name="T64" fmla="*/ 81 w 104"/>
                  <a:gd name="T65" fmla="*/ 52 h 118"/>
                  <a:gd name="T66" fmla="*/ 84 w 104"/>
                  <a:gd name="T67" fmla="*/ 56 h 118"/>
                  <a:gd name="T68" fmla="*/ 88 w 104"/>
                  <a:gd name="T69" fmla="*/ 57 h 118"/>
                  <a:gd name="T70" fmla="*/ 97 w 104"/>
                  <a:gd name="T71" fmla="*/ 64 h 118"/>
                  <a:gd name="T72" fmla="*/ 100 w 104"/>
                  <a:gd name="T73" fmla="*/ 69 h 118"/>
                  <a:gd name="T74" fmla="*/ 103 w 104"/>
                  <a:gd name="T75" fmla="*/ 74 h 118"/>
                  <a:gd name="T76" fmla="*/ 101 w 104"/>
                  <a:gd name="T77" fmla="*/ 86 h 118"/>
                  <a:gd name="T78" fmla="*/ 101 w 104"/>
                  <a:gd name="T79" fmla="*/ 86 h 118"/>
                  <a:gd name="T80" fmla="*/ 101 w 104"/>
                  <a:gd name="T81" fmla="*/ 86 h 118"/>
                  <a:gd name="T82" fmla="*/ 101 w 104"/>
                  <a:gd name="T83" fmla="*/ 89 h 118"/>
                  <a:gd name="T84" fmla="*/ 89 w 104"/>
                  <a:gd name="T85" fmla="*/ 85 h 118"/>
                  <a:gd name="T86" fmla="*/ 75 w 104"/>
                  <a:gd name="T87" fmla="*/ 85 h 118"/>
                  <a:gd name="T88" fmla="*/ 64 w 104"/>
                  <a:gd name="T89" fmla="*/ 97 h 118"/>
                  <a:gd name="T90" fmla="*/ 61 w 104"/>
                  <a:gd name="T91" fmla="*/ 111 h 118"/>
                  <a:gd name="T92" fmla="*/ 60 w 104"/>
                  <a:gd name="T93" fmla="*/ 111 h 118"/>
                  <a:gd name="T94" fmla="*/ 57 w 104"/>
                  <a:gd name="T95" fmla="*/ 110 h 118"/>
                  <a:gd name="T96" fmla="*/ 50 w 104"/>
                  <a:gd name="T97" fmla="*/ 112 h 118"/>
                  <a:gd name="T98" fmla="*/ 47 w 104"/>
                  <a:gd name="T99" fmla="*/ 115 h 118"/>
                  <a:gd name="T100" fmla="*/ 45 w 104"/>
                  <a:gd name="T101" fmla="*/ 114 h 118"/>
                  <a:gd name="T102" fmla="*/ 41 w 104"/>
                  <a:gd name="T103" fmla="*/ 111 h 118"/>
                  <a:gd name="T104" fmla="*/ 40 w 104"/>
                  <a:gd name="T105" fmla="*/ 111 h 118"/>
                  <a:gd name="T106" fmla="*/ 33 w 104"/>
                  <a:gd name="T107" fmla="*/ 111 h 118"/>
                  <a:gd name="T108" fmla="*/ 29 w 104"/>
                  <a:gd name="T109" fmla="*/ 111 h 118"/>
                  <a:gd name="T110" fmla="*/ 20 w 104"/>
                  <a:gd name="T11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118">
                    <a:moveTo>
                      <a:pt x="20" y="118"/>
                    </a:moveTo>
                    <a:cubicBezTo>
                      <a:pt x="18" y="117"/>
                      <a:pt x="18" y="117"/>
                      <a:pt x="18" y="117"/>
                    </a:cubicBezTo>
                    <a:cubicBezTo>
                      <a:pt x="15" y="116"/>
                      <a:pt x="14" y="113"/>
                      <a:pt x="13" y="110"/>
                    </a:cubicBezTo>
                    <a:cubicBezTo>
                      <a:pt x="12" y="101"/>
                      <a:pt x="12" y="101"/>
                      <a:pt x="12" y="101"/>
                    </a:cubicBezTo>
                    <a:cubicBezTo>
                      <a:pt x="12" y="101"/>
                      <a:pt x="12" y="101"/>
                      <a:pt x="12" y="101"/>
                    </a:cubicBezTo>
                    <a:cubicBezTo>
                      <a:pt x="12" y="101"/>
                      <a:pt x="12" y="101"/>
                      <a:pt x="12" y="101"/>
                    </a:cubicBezTo>
                    <a:cubicBezTo>
                      <a:pt x="10" y="99"/>
                      <a:pt x="10" y="99"/>
                      <a:pt x="10" y="99"/>
                    </a:cubicBezTo>
                    <a:cubicBezTo>
                      <a:pt x="9" y="98"/>
                      <a:pt x="9" y="96"/>
                      <a:pt x="10" y="93"/>
                    </a:cubicBezTo>
                    <a:cubicBezTo>
                      <a:pt x="10" y="91"/>
                      <a:pt x="10" y="88"/>
                      <a:pt x="9" y="86"/>
                    </a:cubicBezTo>
                    <a:cubicBezTo>
                      <a:pt x="8" y="85"/>
                      <a:pt x="8" y="85"/>
                      <a:pt x="8" y="85"/>
                    </a:cubicBezTo>
                    <a:cubicBezTo>
                      <a:pt x="7" y="84"/>
                      <a:pt x="7" y="84"/>
                      <a:pt x="7" y="84"/>
                    </a:cubicBezTo>
                    <a:cubicBezTo>
                      <a:pt x="4" y="72"/>
                      <a:pt x="2" y="69"/>
                      <a:pt x="0" y="69"/>
                    </a:cubicBezTo>
                    <a:cubicBezTo>
                      <a:pt x="0" y="67"/>
                      <a:pt x="0" y="67"/>
                      <a:pt x="0" y="67"/>
                    </a:cubicBezTo>
                    <a:cubicBezTo>
                      <a:pt x="1" y="65"/>
                      <a:pt x="1" y="64"/>
                      <a:pt x="2" y="63"/>
                    </a:cubicBezTo>
                    <a:cubicBezTo>
                      <a:pt x="5" y="61"/>
                      <a:pt x="5" y="57"/>
                      <a:pt x="3" y="54"/>
                    </a:cubicBezTo>
                    <a:cubicBezTo>
                      <a:pt x="2" y="52"/>
                      <a:pt x="2" y="49"/>
                      <a:pt x="3" y="45"/>
                    </a:cubicBezTo>
                    <a:cubicBezTo>
                      <a:pt x="5" y="41"/>
                      <a:pt x="6" y="37"/>
                      <a:pt x="6" y="36"/>
                    </a:cubicBezTo>
                    <a:cubicBezTo>
                      <a:pt x="5" y="33"/>
                      <a:pt x="6" y="29"/>
                      <a:pt x="6" y="23"/>
                    </a:cubicBezTo>
                    <a:cubicBezTo>
                      <a:pt x="6" y="23"/>
                      <a:pt x="6" y="23"/>
                      <a:pt x="6" y="23"/>
                    </a:cubicBezTo>
                    <a:cubicBezTo>
                      <a:pt x="6" y="23"/>
                      <a:pt x="6" y="23"/>
                      <a:pt x="6" y="23"/>
                    </a:cubicBezTo>
                    <a:cubicBezTo>
                      <a:pt x="4" y="15"/>
                      <a:pt x="4" y="15"/>
                      <a:pt x="4" y="15"/>
                    </a:cubicBezTo>
                    <a:cubicBezTo>
                      <a:pt x="1" y="9"/>
                      <a:pt x="1" y="9"/>
                      <a:pt x="1" y="9"/>
                    </a:cubicBezTo>
                    <a:cubicBezTo>
                      <a:pt x="2" y="9"/>
                      <a:pt x="2" y="9"/>
                      <a:pt x="2" y="9"/>
                    </a:cubicBezTo>
                    <a:cubicBezTo>
                      <a:pt x="14" y="8"/>
                      <a:pt x="14" y="8"/>
                      <a:pt x="14" y="8"/>
                    </a:cubicBezTo>
                    <a:cubicBezTo>
                      <a:pt x="14" y="8"/>
                      <a:pt x="14" y="8"/>
                      <a:pt x="14" y="8"/>
                    </a:cubicBezTo>
                    <a:cubicBezTo>
                      <a:pt x="14" y="7"/>
                      <a:pt x="14" y="7"/>
                      <a:pt x="14" y="7"/>
                    </a:cubicBezTo>
                    <a:cubicBezTo>
                      <a:pt x="23" y="1"/>
                      <a:pt x="23" y="1"/>
                      <a:pt x="23" y="1"/>
                    </a:cubicBezTo>
                    <a:cubicBezTo>
                      <a:pt x="36" y="0"/>
                      <a:pt x="36" y="0"/>
                      <a:pt x="36" y="0"/>
                    </a:cubicBezTo>
                    <a:cubicBezTo>
                      <a:pt x="34" y="6"/>
                      <a:pt x="36" y="11"/>
                      <a:pt x="39" y="16"/>
                    </a:cubicBezTo>
                    <a:cubicBezTo>
                      <a:pt x="41" y="19"/>
                      <a:pt x="45" y="22"/>
                      <a:pt x="53" y="24"/>
                    </a:cubicBezTo>
                    <a:cubicBezTo>
                      <a:pt x="69" y="30"/>
                      <a:pt x="69" y="30"/>
                      <a:pt x="69" y="30"/>
                    </a:cubicBezTo>
                    <a:cubicBezTo>
                      <a:pt x="74" y="32"/>
                      <a:pt x="78" y="34"/>
                      <a:pt x="79" y="36"/>
                    </a:cubicBezTo>
                    <a:cubicBezTo>
                      <a:pt x="80" y="37"/>
                      <a:pt x="82" y="42"/>
                      <a:pt x="81" y="52"/>
                    </a:cubicBezTo>
                    <a:cubicBezTo>
                      <a:pt x="81" y="54"/>
                      <a:pt x="82" y="55"/>
                      <a:pt x="84" y="56"/>
                    </a:cubicBezTo>
                    <a:cubicBezTo>
                      <a:pt x="88" y="57"/>
                      <a:pt x="88" y="57"/>
                      <a:pt x="88" y="57"/>
                    </a:cubicBezTo>
                    <a:cubicBezTo>
                      <a:pt x="93" y="58"/>
                      <a:pt x="96" y="60"/>
                      <a:pt x="97" y="64"/>
                    </a:cubicBezTo>
                    <a:cubicBezTo>
                      <a:pt x="100" y="69"/>
                      <a:pt x="100" y="69"/>
                      <a:pt x="100" y="69"/>
                    </a:cubicBezTo>
                    <a:cubicBezTo>
                      <a:pt x="103" y="74"/>
                      <a:pt x="103" y="74"/>
                      <a:pt x="103" y="74"/>
                    </a:cubicBezTo>
                    <a:cubicBezTo>
                      <a:pt x="104" y="78"/>
                      <a:pt x="104" y="81"/>
                      <a:pt x="101" y="86"/>
                    </a:cubicBezTo>
                    <a:cubicBezTo>
                      <a:pt x="101" y="86"/>
                      <a:pt x="101" y="86"/>
                      <a:pt x="101" y="86"/>
                    </a:cubicBezTo>
                    <a:cubicBezTo>
                      <a:pt x="101" y="86"/>
                      <a:pt x="101" y="86"/>
                      <a:pt x="101" y="86"/>
                    </a:cubicBezTo>
                    <a:cubicBezTo>
                      <a:pt x="101" y="89"/>
                      <a:pt x="101" y="89"/>
                      <a:pt x="101" y="89"/>
                    </a:cubicBezTo>
                    <a:cubicBezTo>
                      <a:pt x="97" y="87"/>
                      <a:pt x="93" y="86"/>
                      <a:pt x="89" y="85"/>
                    </a:cubicBezTo>
                    <a:cubicBezTo>
                      <a:pt x="75" y="85"/>
                      <a:pt x="75" y="85"/>
                      <a:pt x="75" y="85"/>
                    </a:cubicBezTo>
                    <a:cubicBezTo>
                      <a:pt x="71" y="87"/>
                      <a:pt x="67" y="91"/>
                      <a:pt x="64" y="97"/>
                    </a:cubicBezTo>
                    <a:cubicBezTo>
                      <a:pt x="61" y="102"/>
                      <a:pt x="60" y="107"/>
                      <a:pt x="61" y="111"/>
                    </a:cubicBezTo>
                    <a:cubicBezTo>
                      <a:pt x="60" y="111"/>
                      <a:pt x="60" y="111"/>
                      <a:pt x="60" y="111"/>
                    </a:cubicBezTo>
                    <a:cubicBezTo>
                      <a:pt x="58" y="110"/>
                      <a:pt x="58" y="110"/>
                      <a:pt x="57" y="110"/>
                    </a:cubicBezTo>
                    <a:cubicBezTo>
                      <a:pt x="54" y="110"/>
                      <a:pt x="52" y="111"/>
                      <a:pt x="50" y="112"/>
                    </a:cubicBezTo>
                    <a:cubicBezTo>
                      <a:pt x="47" y="115"/>
                      <a:pt x="47" y="115"/>
                      <a:pt x="47" y="115"/>
                    </a:cubicBezTo>
                    <a:cubicBezTo>
                      <a:pt x="47" y="115"/>
                      <a:pt x="46" y="114"/>
                      <a:pt x="45" y="114"/>
                    </a:cubicBezTo>
                    <a:cubicBezTo>
                      <a:pt x="43" y="112"/>
                      <a:pt x="42" y="111"/>
                      <a:pt x="41" y="111"/>
                    </a:cubicBezTo>
                    <a:cubicBezTo>
                      <a:pt x="40" y="111"/>
                      <a:pt x="40" y="111"/>
                      <a:pt x="40" y="111"/>
                    </a:cubicBezTo>
                    <a:cubicBezTo>
                      <a:pt x="33" y="111"/>
                      <a:pt x="33" y="111"/>
                      <a:pt x="33" y="111"/>
                    </a:cubicBezTo>
                    <a:cubicBezTo>
                      <a:pt x="29" y="111"/>
                      <a:pt x="29" y="111"/>
                      <a:pt x="29" y="111"/>
                    </a:cubicBezTo>
                    <a:cubicBezTo>
                      <a:pt x="27" y="112"/>
                      <a:pt x="23" y="115"/>
                      <a:pt x="20" y="1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2438"/>
              <p:cNvSpPr>
                <a:spLocks/>
              </p:cNvSpPr>
              <p:nvPr/>
            </p:nvSpPr>
            <p:spPr bwMode="auto">
              <a:xfrm>
                <a:off x="2637" y="3179"/>
                <a:ext cx="17" cy="36"/>
              </a:xfrm>
              <a:custGeom>
                <a:avLst/>
                <a:gdLst>
                  <a:gd name="T0" fmla="*/ 1 w 12"/>
                  <a:gd name="T1" fmla="*/ 26 h 26"/>
                  <a:gd name="T2" fmla="*/ 0 w 12"/>
                  <a:gd name="T3" fmla="*/ 25 h 26"/>
                  <a:gd name="T4" fmla="*/ 0 w 12"/>
                  <a:gd name="T5" fmla="*/ 22 h 26"/>
                  <a:gd name="T6" fmla="*/ 0 w 12"/>
                  <a:gd name="T7" fmla="*/ 7 h 26"/>
                  <a:gd name="T8" fmla="*/ 0 w 12"/>
                  <a:gd name="T9" fmla="*/ 7 h 26"/>
                  <a:gd name="T10" fmla="*/ 2 w 12"/>
                  <a:gd name="T11" fmla="*/ 7 h 26"/>
                  <a:gd name="T12" fmla="*/ 4 w 12"/>
                  <a:gd name="T13" fmla="*/ 7 h 26"/>
                  <a:gd name="T14" fmla="*/ 4 w 12"/>
                  <a:gd name="T15" fmla="*/ 6 h 26"/>
                  <a:gd name="T16" fmla="*/ 4 w 12"/>
                  <a:gd name="T17" fmla="*/ 6 h 26"/>
                  <a:gd name="T18" fmla="*/ 9 w 12"/>
                  <a:gd name="T19" fmla="*/ 1 h 26"/>
                  <a:gd name="T20" fmla="*/ 12 w 12"/>
                  <a:gd name="T21" fmla="*/ 0 h 26"/>
                  <a:gd name="T22" fmla="*/ 11 w 12"/>
                  <a:gd name="T23" fmla="*/ 5 h 26"/>
                  <a:gd name="T24" fmla="*/ 7 w 12"/>
                  <a:gd name="T25" fmla="*/ 15 h 26"/>
                  <a:gd name="T26" fmla="*/ 4 w 12"/>
                  <a:gd name="T27" fmla="*/ 23 h 26"/>
                  <a:gd name="T28" fmla="*/ 1 w 12"/>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6">
                    <a:moveTo>
                      <a:pt x="1" y="26"/>
                    </a:moveTo>
                    <a:cubicBezTo>
                      <a:pt x="0" y="25"/>
                      <a:pt x="0" y="25"/>
                      <a:pt x="0" y="25"/>
                    </a:cubicBezTo>
                    <a:cubicBezTo>
                      <a:pt x="0" y="22"/>
                      <a:pt x="0" y="22"/>
                      <a:pt x="0" y="22"/>
                    </a:cubicBezTo>
                    <a:cubicBezTo>
                      <a:pt x="0" y="17"/>
                      <a:pt x="0" y="12"/>
                      <a:pt x="0" y="7"/>
                    </a:cubicBezTo>
                    <a:cubicBezTo>
                      <a:pt x="0" y="7"/>
                      <a:pt x="0" y="7"/>
                      <a:pt x="0" y="7"/>
                    </a:cubicBezTo>
                    <a:cubicBezTo>
                      <a:pt x="2" y="7"/>
                      <a:pt x="2" y="7"/>
                      <a:pt x="2" y="7"/>
                    </a:cubicBezTo>
                    <a:cubicBezTo>
                      <a:pt x="4" y="7"/>
                      <a:pt x="4" y="7"/>
                      <a:pt x="4" y="7"/>
                    </a:cubicBezTo>
                    <a:cubicBezTo>
                      <a:pt x="4" y="6"/>
                      <a:pt x="4" y="6"/>
                      <a:pt x="4" y="6"/>
                    </a:cubicBezTo>
                    <a:cubicBezTo>
                      <a:pt x="4" y="6"/>
                      <a:pt x="4" y="6"/>
                      <a:pt x="4" y="6"/>
                    </a:cubicBezTo>
                    <a:cubicBezTo>
                      <a:pt x="9" y="1"/>
                      <a:pt x="9" y="1"/>
                      <a:pt x="9" y="1"/>
                    </a:cubicBezTo>
                    <a:cubicBezTo>
                      <a:pt x="12" y="0"/>
                      <a:pt x="12" y="0"/>
                      <a:pt x="12" y="0"/>
                    </a:cubicBezTo>
                    <a:cubicBezTo>
                      <a:pt x="11" y="5"/>
                      <a:pt x="11" y="5"/>
                      <a:pt x="11" y="5"/>
                    </a:cubicBezTo>
                    <a:cubicBezTo>
                      <a:pt x="7" y="15"/>
                      <a:pt x="7" y="15"/>
                      <a:pt x="7" y="15"/>
                    </a:cubicBezTo>
                    <a:cubicBezTo>
                      <a:pt x="5" y="18"/>
                      <a:pt x="4" y="20"/>
                      <a:pt x="4" y="23"/>
                    </a:cubicBezTo>
                    <a:cubicBezTo>
                      <a:pt x="1" y="26"/>
                      <a:pt x="1" y="26"/>
                      <a:pt x="1" y="2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2439"/>
              <p:cNvSpPr>
                <a:spLocks/>
              </p:cNvSpPr>
              <p:nvPr/>
            </p:nvSpPr>
            <p:spPr bwMode="auto">
              <a:xfrm>
                <a:off x="2637" y="3179"/>
                <a:ext cx="17" cy="36"/>
              </a:xfrm>
              <a:custGeom>
                <a:avLst/>
                <a:gdLst>
                  <a:gd name="T0" fmla="*/ 1 w 12"/>
                  <a:gd name="T1" fmla="*/ 26 h 26"/>
                  <a:gd name="T2" fmla="*/ 0 w 12"/>
                  <a:gd name="T3" fmla="*/ 25 h 26"/>
                  <a:gd name="T4" fmla="*/ 0 w 12"/>
                  <a:gd name="T5" fmla="*/ 22 h 26"/>
                  <a:gd name="T6" fmla="*/ 0 w 12"/>
                  <a:gd name="T7" fmla="*/ 7 h 26"/>
                  <a:gd name="T8" fmla="*/ 0 w 12"/>
                  <a:gd name="T9" fmla="*/ 7 h 26"/>
                  <a:gd name="T10" fmla="*/ 2 w 12"/>
                  <a:gd name="T11" fmla="*/ 7 h 26"/>
                  <a:gd name="T12" fmla="*/ 4 w 12"/>
                  <a:gd name="T13" fmla="*/ 7 h 26"/>
                  <a:gd name="T14" fmla="*/ 4 w 12"/>
                  <a:gd name="T15" fmla="*/ 6 h 26"/>
                  <a:gd name="T16" fmla="*/ 4 w 12"/>
                  <a:gd name="T17" fmla="*/ 6 h 26"/>
                  <a:gd name="T18" fmla="*/ 9 w 12"/>
                  <a:gd name="T19" fmla="*/ 1 h 26"/>
                  <a:gd name="T20" fmla="*/ 12 w 12"/>
                  <a:gd name="T21" fmla="*/ 0 h 26"/>
                  <a:gd name="T22" fmla="*/ 11 w 12"/>
                  <a:gd name="T23" fmla="*/ 5 h 26"/>
                  <a:gd name="T24" fmla="*/ 7 w 12"/>
                  <a:gd name="T25" fmla="*/ 15 h 26"/>
                  <a:gd name="T26" fmla="*/ 4 w 12"/>
                  <a:gd name="T27" fmla="*/ 23 h 26"/>
                  <a:gd name="T28" fmla="*/ 1 w 12"/>
                  <a:gd name="T2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6">
                    <a:moveTo>
                      <a:pt x="1" y="26"/>
                    </a:moveTo>
                    <a:cubicBezTo>
                      <a:pt x="0" y="25"/>
                      <a:pt x="0" y="25"/>
                      <a:pt x="0" y="25"/>
                    </a:cubicBezTo>
                    <a:cubicBezTo>
                      <a:pt x="0" y="22"/>
                      <a:pt x="0" y="22"/>
                      <a:pt x="0" y="22"/>
                    </a:cubicBezTo>
                    <a:cubicBezTo>
                      <a:pt x="0" y="17"/>
                      <a:pt x="0" y="12"/>
                      <a:pt x="0" y="7"/>
                    </a:cubicBezTo>
                    <a:cubicBezTo>
                      <a:pt x="0" y="7"/>
                      <a:pt x="0" y="7"/>
                      <a:pt x="0" y="7"/>
                    </a:cubicBezTo>
                    <a:cubicBezTo>
                      <a:pt x="2" y="7"/>
                      <a:pt x="2" y="7"/>
                      <a:pt x="2" y="7"/>
                    </a:cubicBezTo>
                    <a:cubicBezTo>
                      <a:pt x="4" y="7"/>
                      <a:pt x="4" y="7"/>
                      <a:pt x="4" y="7"/>
                    </a:cubicBezTo>
                    <a:cubicBezTo>
                      <a:pt x="4" y="6"/>
                      <a:pt x="4" y="6"/>
                      <a:pt x="4" y="6"/>
                    </a:cubicBezTo>
                    <a:cubicBezTo>
                      <a:pt x="4" y="6"/>
                      <a:pt x="4" y="6"/>
                      <a:pt x="4" y="6"/>
                    </a:cubicBezTo>
                    <a:cubicBezTo>
                      <a:pt x="9" y="1"/>
                      <a:pt x="9" y="1"/>
                      <a:pt x="9" y="1"/>
                    </a:cubicBezTo>
                    <a:cubicBezTo>
                      <a:pt x="12" y="0"/>
                      <a:pt x="12" y="0"/>
                      <a:pt x="12" y="0"/>
                    </a:cubicBezTo>
                    <a:cubicBezTo>
                      <a:pt x="11" y="5"/>
                      <a:pt x="11" y="5"/>
                      <a:pt x="11" y="5"/>
                    </a:cubicBezTo>
                    <a:cubicBezTo>
                      <a:pt x="7" y="15"/>
                      <a:pt x="7" y="15"/>
                      <a:pt x="7" y="15"/>
                    </a:cubicBezTo>
                    <a:cubicBezTo>
                      <a:pt x="5" y="18"/>
                      <a:pt x="4" y="20"/>
                      <a:pt x="4" y="23"/>
                    </a:cubicBezTo>
                    <a:cubicBezTo>
                      <a:pt x="1" y="26"/>
                      <a:pt x="1" y="26"/>
                      <a:pt x="1" y="2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2440"/>
              <p:cNvSpPr>
                <a:spLocks/>
              </p:cNvSpPr>
              <p:nvPr/>
            </p:nvSpPr>
            <p:spPr bwMode="auto">
              <a:xfrm>
                <a:off x="2827" y="3686"/>
                <a:ext cx="241" cy="472"/>
              </a:xfrm>
              <a:custGeom>
                <a:avLst/>
                <a:gdLst>
                  <a:gd name="T0" fmla="*/ 19 w 175"/>
                  <a:gd name="T1" fmla="*/ 338 h 343"/>
                  <a:gd name="T2" fmla="*/ 12 w 175"/>
                  <a:gd name="T3" fmla="*/ 329 h 343"/>
                  <a:gd name="T4" fmla="*/ 6 w 175"/>
                  <a:gd name="T5" fmla="*/ 321 h 343"/>
                  <a:gd name="T6" fmla="*/ 4 w 175"/>
                  <a:gd name="T7" fmla="*/ 320 h 343"/>
                  <a:gd name="T8" fmla="*/ 1 w 175"/>
                  <a:gd name="T9" fmla="*/ 304 h 343"/>
                  <a:gd name="T10" fmla="*/ 9 w 175"/>
                  <a:gd name="T11" fmla="*/ 291 h 343"/>
                  <a:gd name="T12" fmla="*/ 10 w 175"/>
                  <a:gd name="T13" fmla="*/ 278 h 343"/>
                  <a:gd name="T14" fmla="*/ 18 w 175"/>
                  <a:gd name="T15" fmla="*/ 250 h 343"/>
                  <a:gd name="T16" fmla="*/ 15 w 175"/>
                  <a:gd name="T17" fmla="*/ 243 h 343"/>
                  <a:gd name="T18" fmla="*/ 22 w 175"/>
                  <a:gd name="T19" fmla="*/ 242 h 343"/>
                  <a:gd name="T20" fmla="*/ 19 w 175"/>
                  <a:gd name="T21" fmla="*/ 173 h 343"/>
                  <a:gd name="T22" fmla="*/ 22 w 175"/>
                  <a:gd name="T23" fmla="*/ 159 h 343"/>
                  <a:gd name="T24" fmla="*/ 25 w 175"/>
                  <a:gd name="T25" fmla="*/ 144 h 343"/>
                  <a:gd name="T26" fmla="*/ 28 w 175"/>
                  <a:gd name="T27" fmla="*/ 141 h 343"/>
                  <a:gd name="T28" fmla="*/ 27 w 175"/>
                  <a:gd name="T29" fmla="*/ 132 h 343"/>
                  <a:gd name="T30" fmla="*/ 27 w 175"/>
                  <a:gd name="T31" fmla="*/ 99 h 343"/>
                  <a:gd name="T32" fmla="*/ 29 w 175"/>
                  <a:gd name="T33" fmla="*/ 83 h 343"/>
                  <a:gd name="T34" fmla="*/ 32 w 175"/>
                  <a:gd name="T35" fmla="*/ 69 h 343"/>
                  <a:gd name="T36" fmla="*/ 45 w 175"/>
                  <a:gd name="T37" fmla="*/ 48 h 343"/>
                  <a:gd name="T38" fmla="*/ 54 w 175"/>
                  <a:gd name="T39" fmla="*/ 17 h 343"/>
                  <a:gd name="T40" fmla="*/ 56 w 175"/>
                  <a:gd name="T41" fmla="*/ 8 h 343"/>
                  <a:gd name="T42" fmla="*/ 75 w 175"/>
                  <a:gd name="T43" fmla="*/ 2 h 343"/>
                  <a:gd name="T44" fmla="*/ 79 w 175"/>
                  <a:gd name="T45" fmla="*/ 3 h 343"/>
                  <a:gd name="T46" fmla="*/ 83 w 175"/>
                  <a:gd name="T47" fmla="*/ 6 h 343"/>
                  <a:gd name="T48" fmla="*/ 94 w 175"/>
                  <a:gd name="T49" fmla="*/ 1 h 343"/>
                  <a:gd name="T50" fmla="*/ 104 w 175"/>
                  <a:gd name="T51" fmla="*/ 11 h 343"/>
                  <a:gd name="T52" fmla="*/ 132 w 175"/>
                  <a:gd name="T53" fmla="*/ 28 h 343"/>
                  <a:gd name="T54" fmla="*/ 135 w 175"/>
                  <a:gd name="T55" fmla="*/ 37 h 343"/>
                  <a:gd name="T56" fmla="*/ 131 w 175"/>
                  <a:gd name="T57" fmla="*/ 49 h 343"/>
                  <a:gd name="T58" fmla="*/ 131 w 175"/>
                  <a:gd name="T59" fmla="*/ 52 h 343"/>
                  <a:gd name="T60" fmla="*/ 146 w 175"/>
                  <a:gd name="T61" fmla="*/ 51 h 343"/>
                  <a:gd name="T62" fmla="*/ 157 w 175"/>
                  <a:gd name="T63" fmla="*/ 51 h 343"/>
                  <a:gd name="T64" fmla="*/ 170 w 175"/>
                  <a:gd name="T65" fmla="*/ 34 h 343"/>
                  <a:gd name="T66" fmla="*/ 174 w 175"/>
                  <a:gd name="T67" fmla="*/ 47 h 343"/>
                  <a:gd name="T68" fmla="*/ 141 w 175"/>
                  <a:gd name="T69" fmla="*/ 80 h 343"/>
                  <a:gd name="T70" fmla="*/ 134 w 175"/>
                  <a:gd name="T71" fmla="*/ 111 h 343"/>
                  <a:gd name="T72" fmla="*/ 131 w 175"/>
                  <a:gd name="T73" fmla="*/ 122 h 343"/>
                  <a:gd name="T74" fmla="*/ 142 w 175"/>
                  <a:gd name="T75" fmla="*/ 134 h 343"/>
                  <a:gd name="T76" fmla="*/ 139 w 175"/>
                  <a:gd name="T77" fmla="*/ 164 h 343"/>
                  <a:gd name="T78" fmla="*/ 99 w 175"/>
                  <a:gd name="T79" fmla="*/ 177 h 343"/>
                  <a:gd name="T80" fmla="*/ 90 w 175"/>
                  <a:gd name="T81" fmla="*/ 198 h 343"/>
                  <a:gd name="T82" fmla="*/ 74 w 175"/>
                  <a:gd name="T83" fmla="*/ 195 h 343"/>
                  <a:gd name="T84" fmla="*/ 73 w 175"/>
                  <a:gd name="T85" fmla="*/ 212 h 343"/>
                  <a:gd name="T86" fmla="*/ 84 w 175"/>
                  <a:gd name="T87" fmla="*/ 209 h 343"/>
                  <a:gd name="T88" fmla="*/ 87 w 175"/>
                  <a:gd name="T89" fmla="*/ 216 h 343"/>
                  <a:gd name="T90" fmla="*/ 84 w 175"/>
                  <a:gd name="T91" fmla="*/ 217 h 343"/>
                  <a:gd name="T92" fmla="*/ 80 w 175"/>
                  <a:gd name="T93" fmla="*/ 215 h 343"/>
                  <a:gd name="T94" fmla="*/ 72 w 175"/>
                  <a:gd name="T95" fmla="*/ 216 h 343"/>
                  <a:gd name="T96" fmla="*/ 75 w 175"/>
                  <a:gd name="T97" fmla="*/ 224 h 343"/>
                  <a:gd name="T98" fmla="*/ 64 w 175"/>
                  <a:gd name="T99" fmla="*/ 244 h 343"/>
                  <a:gd name="T100" fmla="*/ 55 w 175"/>
                  <a:gd name="T101" fmla="*/ 265 h 343"/>
                  <a:gd name="T102" fmla="*/ 64 w 175"/>
                  <a:gd name="T103" fmla="*/ 283 h 343"/>
                  <a:gd name="T104" fmla="*/ 49 w 175"/>
                  <a:gd name="T105" fmla="*/ 308 h 343"/>
                  <a:gd name="T106" fmla="*/ 38 w 175"/>
                  <a:gd name="T107" fmla="*/ 321 h 343"/>
                  <a:gd name="T108" fmla="*/ 42 w 175"/>
                  <a:gd name="T109"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 h="343">
                    <a:moveTo>
                      <a:pt x="42" y="343"/>
                    </a:moveTo>
                    <a:cubicBezTo>
                      <a:pt x="39" y="342"/>
                      <a:pt x="39" y="342"/>
                      <a:pt x="39" y="342"/>
                    </a:cubicBezTo>
                    <a:cubicBezTo>
                      <a:pt x="32" y="339"/>
                      <a:pt x="26" y="338"/>
                      <a:pt x="19" y="338"/>
                    </a:cubicBezTo>
                    <a:cubicBezTo>
                      <a:pt x="19" y="338"/>
                      <a:pt x="18" y="338"/>
                      <a:pt x="17" y="338"/>
                    </a:cubicBezTo>
                    <a:cubicBezTo>
                      <a:pt x="17" y="338"/>
                      <a:pt x="17" y="338"/>
                      <a:pt x="17" y="338"/>
                    </a:cubicBezTo>
                    <a:cubicBezTo>
                      <a:pt x="14" y="338"/>
                      <a:pt x="13" y="335"/>
                      <a:pt x="12" y="329"/>
                    </a:cubicBezTo>
                    <a:cubicBezTo>
                      <a:pt x="11" y="323"/>
                      <a:pt x="11" y="323"/>
                      <a:pt x="11" y="323"/>
                    </a:cubicBezTo>
                    <a:cubicBezTo>
                      <a:pt x="11" y="321"/>
                      <a:pt x="11" y="319"/>
                      <a:pt x="9" y="319"/>
                    </a:cubicBezTo>
                    <a:cubicBezTo>
                      <a:pt x="8" y="319"/>
                      <a:pt x="7" y="319"/>
                      <a:pt x="6" y="321"/>
                    </a:cubicBezTo>
                    <a:cubicBezTo>
                      <a:pt x="6" y="321"/>
                      <a:pt x="5" y="321"/>
                      <a:pt x="5" y="321"/>
                    </a:cubicBezTo>
                    <a:cubicBezTo>
                      <a:pt x="5" y="321"/>
                      <a:pt x="4" y="321"/>
                      <a:pt x="4" y="320"/>
                    </a:cubicBezTo>
                    <a:cubicBezTo>
                      <a:pt x="4" y="320"/>
                      <a:pt x="4" y="320"/>
                      <a:pt x="4" y="320"/>
                    </a:cubicBezTo>
                    <a:cubicBezTo>
                      <a:pt x="4" y="320"/>
                      <a:pt x="4" y="320"/>
                      <a:pt x="4" y="320"/>
                    </a:cubicBezTo>
                    <a:cubicBezTo>
                      <a:pt x="3" y="319"/>
                      <a:pt x="2" y="317"/>
                      <a:pt x="1" y="314"/>
                    </a:cubicBezTo>
                    <a:cubicBezTo>
                      <a:pt x="0" y="310"/>
                      <a:pt x="0" y="306"/>
                      <a:pt x="1" y="304"/>
                    </a:cubicBezTo>
                    <a:cubicBezTo>
                      <a:pt x="1" y="302"/>
                      <a:pt x="3" y="301"/>
                      <a:pt x="5" y="299"/>
                    </a:cubicBezTo>
                    <a:cubicBezTo>
                      <a:pt x="9" y="291"/>
                      <a:pt x="9" y="291"/>
                      <a:pt x="9" y="291"/>
                    </a:cubicBezTo>
                    <a:cubicBezTo>
                      <a:pt x="9" y="291"/>
                      <a:pt x="9" y="291"/>
                      <a:pt x="9" y="291"/>
                    </a:cubicBezTo>
                    <a:cubicBezTo>
                      <a:pt x="9" y="291"/>
                      <a:pt x="9" y="291"/>
                      <a:pt x="9" y="291"/>
                    </a:cubicBezTo>
                    <a:cubicBezTo>
                      <a:pt x="9" y="289"/>
                      <a:pt x="9" y="287"/>
                      <a:pt x="8" y="283"/>
                    </a:cubicBezTo>
                    <a:cubicBezTo>
                      <a:pt x="8" y="279"/>
                      <a:pt x="8" y="278"/>
                      <a:pt x="10" y="278"/>
                    </a:cubicBezTo>
                    <a:cubicBezTo>
                      <a:pt x="12" y="277"/>
                      <a:pt x="15" y="273"/>
                      <a:pt x="15" y="264"/>
                    </a:cubicBezTo>
                    <a:cubicBezTo>
                      <a:pt x="16" y="256"/>
                      <a:pt x="16" y="256"/>
                      <a:pt x="16" y="256"/>
                    </a:cubicBezTo>
                    <a:cubicBezTo>
                      <a:pt x="18" y="250"/>
                      <a:pt x="18" y="250"/>
                      <a:pt x="18" y="250"/>
                    </a:cubicBezTo>
                    <a:cubicBezTo>
                      <a:pt x="18" y="249"/>
                      <a:pt x="19" y="249"/>
                      <a:pt x="18" y="248"/>
                    </a:cubicBezTo>
                    <a:cubicBezTo>
                      <a:pt x="18" y="247"/>
                      <a:pt x="18" y="247"/>
                      <a:pt x="17" y="246"/>
                    </a:cubicBezTo>
                    <a:cubicBezTo>
                      <a:pt x="15" y="243"/>
                      <a:pt x="15" y="243"/>
                      <a:pt x="15" y="243"/>
                    </a:cubicBezTo>
                    <a:cubicBezTo>
                      <a:pt x="15" y="243"/>
                      <a:pt x="15" y="243"/>
                      <a:pt x="17" y="243"/>
                    </a:cubicBezTo>
                    <a:cubicBezTo>
                      <a:pt x="20" y="243"/>
                      <a:pt x="20" y="243"/>
                      <a:pt x="20" y="243"/>
                    </a:cubicBezTo>
                    <a:cubicBezTo>
                      <a:pt x="21" y="243"/>
                      <a:pt x="22" y="243"/>
                      <a:pt x="22" y="242"/>
                    </a:cubicBezTo>
                    <a:cubicBezTo>
                      <a:pt x="22" y="241"/>
                      <a:pt x="21" y="240"/>
                      <a:pt x="20" y="239"/>
                    </a:cubicBezTo>
                    <a:cubicBezTo>
                      <a:pt x="15" y="234"/>
                      <a:pt x="15" y="234"/>
                      <a:pt x="15" y="234"/>
                    </a:cubicBezTo>
                    <a:cubicBezTo>
                      <a:pt x="14" y="217"/>
                      <a:pt x="15" y="197"/>
                      <a:pt x="19" y="173"/>
                    </a:cubicBezTo>
                    <a:cubicBezTo>
                      <a:pt x="20" y="171"/>
                      <a:pt x="20" y="171"/>
                      <a:pt x="20" y="171"/>
                    </a:cubicBezTo>
                    <a:cubicBezTo>
                      <a:pt x="22" y="170"/>
                      <a:pt x="22" y="170"/>
                      <a:pt x="22" y="170"/>
                    </a:cubicBezTo>
                    <a:cubicBezTo>
                      <a:pt x="23" y="168"/>
                      <a:pt x="23" y="164"/>
                      <a:pt x="22" y="159"/>
                    </a:cubicBezTo>
                    <a:cubicBezTo>
                      <a:pt x="21" y="155"/>
                      <a:pt x="21" y="152"/>
                      <a:pt x="22" y="150"/>
                    </a:cubicBezTo>
                    <a:cubicBezTo>
                      <a:pt x="24" y="147"/>
                      <a:pt x="24" y="147"/>
                      <a:pt x="24" y="147"/>
                    </a:cubicBezTo>
                    <a:cubicBezTo>
                      <a:pt x="25" y="144"/>
                      <a:pt x="25" y="144"/>
                      <a:pt x="25" y="144"/>
                    </a:cubicBezTo>
                    <a:cubicBezTo>
                      <a:pt x="26" y="143"/>
                      <a:pt x="26" y="143"/>
                      <a:pt x="26" y="143"/>
                    </a:cubicBezTo>
                    <a:cubicBezTo>
                      <a:pt x="28" y="141"/>
                      <a:pt x="28" y="141"/>
                      <a:pt x="28" y="141"/>
                    </a:cubicBezTo>
                    <a:cubicBezTo>
                      <a:pt x="28" y="141"/>
                      <a:pt x="28" y="141"/>
                      <a:pt x="28" y="141"/>
                    </a:cubicBezTo>
                    <a:cubicBezTo>
                      <a:pt x="28" y="140"/>
                      <a:pt x="28" y="140"/>
                      <a:pt x="28" y="140"/>
                    </a:cubicBezTo>
                    <a:cubicBezTo>
                      <a:pt x="27" y="135"/>
                      <a:pt x="27" y="135"/>
                      <a:pt x="27" y="135"/>
                    </a:cubicBezTo>
                    <a:cubicBezTo>
                      <a:pt x="27" y="132"/>
                      <a:pt x="27" y="132"/>
                      <a:pt x="27" y="132"/>
                    </a:cubicBezTo>
                    <a:cubicBezTo>
                      <a:pt x="31" y="124"/>
                      <a:pt x="33" y="118"/>
                      <a:pt x="32" y="112"/>
                    </a:cubicBezTo>
                    <a:cubicBezTo>
                      <a:pt x="29" y="106"/>
                      <a:pt x="29" y="106"/>
                      <a:pt x="29" y="106"/>
                    </a:cubicBezTo>
                    <a:cubicBezTo>
                      <a:pt x="27" y="99"/>
                      <a:pt x="27" y="99"/>
                      <a:pt x="27" y="99"/>
                    </a:cubicBezTo>
                    <a:cubicBezTo>
                      <a:pt x="27" y="92"/>
                      <a:pt x="27" y="92"/>
                      <a:pt x="27" y="92"/>
                    </a:cubicBezTo>
                    <a:cubicBezTo>
                      <a:pt x="27" y="85"/>
                      <a:pt x="27" y="85"/>
                      <a:pt x="27" y="85"/>
                    </a:cubicBezTo>
                    <a:cubicBezTo>
                      <a:pt x="29" y="83"/>
                      <a:pt x="29" y="83"/>
                      <a:pt x="29" y="83"/>
                    </a:cubicBezTo>
                    <a:cubicBezTo>
                      <a:pt x="32" y="80"/>
                      <a:pt x="32" y="80"/>
                      <a:pt x="32" y="80"/>
                    </a:cubicBezTo>
                    <a:cubicBezTo>
                      <a:pt x="33" y="79"/>
                      <a:pt x="33" y="77"/>
                      <a:pt x="32" y="75"/>
                    </a:cubicBezTo>
                    <a:cubicBezTo>
                      <a:pt x="32" y="69"/>
                      <a:pt x="32" y="69"/>
                      <a:pt x="32" y="69"/>
                    </a:cubicBezTo>
                    <a:cubicBezTo>
                      <a:pt x="39" y="56"/>
                      <a:pt x="39" y="56"/>
                      <a:pt x="39" y="56"/>
                    </a:cubicBezTo>
                    <a:cubicBezTo>
                      <a:pt x="42" y="53"/>
                      <a:pt x="42" y="53"/>
                      <a:pt x="42" y="53"/>
                    </a:cubicBezTo>
                    <a:cubicBezTo>
                      <a:pt x="45" y="48"/>
                      <a:pt x="45" y="48"/>
                      <a:pt x="45" y="48"/>
                    </a:cubicBezTo>
                    <a:cubicBezTo>
                      <a:pt x="47" y="42"/>
                      <a:pt x="46" y="39"/>
                      <a:pt x="43" y="37"/>
                    </a:cubicBezTo>
                    <a:cubicBezTo>
                      <a:pt x="40" y="34"/>
                      <a:pt x="44" y="28"/>
                      <a:pt x="47" y="24"/>
                    </a:cubicBezTo>
                    <a:cubicBezTo>
                      <a:pt x="54" y="17"/>
                      <a:pt x="54" y="17"/>
                      <a:pt x="54" y="17"/>
                    </a:cubicBezTo>
                    <a:cubicBezTo>
                      <a:pt x="56" y="15"/>
                      <a:pt x="57" y="13"/>
                      <a:pt x="57" y="11"/>
                    </a:cubicBezTo>
                    <a:cubicBezTo>
                      <a:pt x="56" y="8"/>
                      <a:pt x="56" y="8"/>
                      <a:pt x="56" y="8"/>
                    </a:cubicBezTo>
                    <a:cubicBezTo>
                      <a:pt x="56" y="8"/>
                      <a:pt x="56" y="8"/>
                      <a:pt x="56" y="8"/>
                    </a:cubicBezTo>
                    <a:cubicBezTo>
                      <a:pt x="59" y="5"/>
                      <a:pt x="63" y="2"/>
                      <a:pt x="64" y="2"/>
                    </a:cubicBezTo>
                    <a:cubicBezTo>
                      <a:pt x="69" y="1"/>
                      <a:pt x="69" y="1"/>
                      <a:pt x="69" y="1"/>
                    </a:cubicBezTo>
                    <a:cubicBezTo>
                      <a:pt x="75" y="2"/>
                      <a:pt x="75" y="2"/>
                      <a:pt x="75" y="2"/>
                    </a:cubicBezTo>
                    <a:cubicBezTo>
                      <a:pt x="75" y="2"/>
                      <a:pt x="76" y="2"/>
                      <a:pt x="76" y="2"/>
                    </a:cubicBezTo>
                    <a:cubicBezTo>
                      <a:pt x="77" y="2"/>
                      <a:pt x="78" y="2"/>
                      <a:pt x="78" y="3"/>
                    </a:cubicBezTo>
                    <a:cubicBezTo>
                      <a:pt x="79" y="3"/>
                      <a:pt x="79" y="3"/>
                      <a:pt x="79" y="3"/>
                    </a:cubicBezTo>
                    <a:cubicBezTo>
                      <a:pt x="82" y="6"/>
                      <a:pt x="82" y="6"/>
                      <a:pt x="82" y="6"/>
                    </a:cubicBezTo>
                    <a:cubicBezTo>
                      <a:pt x="82" y="6"/>
                      <a:pt x="82" y="6"/>
                      <a:pt x="82" y="6"/>
                    </a:cubicBezTo>
                    <a:cubicBezTo>
                      <a:pt x="83" y="6"/>
                      <a:pt x="83" y="6"/>
                      <a:pt x="83" y="6"/>
                    </a:cubicBezTo>
                    <a:cubicBezTo>
                      <a:pt x="86" y="2"/>
                      <a:pt x="86" y="2"/>
                      <a:pt x="86" y="2"/>
                    </a:cubicBezTo>
                    <a:cubicBezTo>
                      <a:pt x="88" y="1"/>
                      <a:pt x="90" y="0"/>
                      <a:pt x="92" y="0"/>
                    </a:cubicBezTo>
                    <a:cubicBezTo>
                      <a:pt x="93" y="0"/>
                      <a:pt x="93" y="0"/>
                      <a:pt x="94" y="1"/>
                    </a:cubicBezTo>
                    <a:cubicBezTo>
                      <a:pt x="97" y="2"/>
                      <a:pt x="97" y="2"/>
                      <a:pt x="97" y="2"/>
                    </a:cubicBezTo>
                    <a:cubicBezTo>
                      <a:pt x="100" y="5"/>
                      <a:pt x="100" y="5"/>
                      <a:pt x="100" y="5"/>
                    </a:cubicBezTo>
                    <a:cubicBezTo>
                      <a:pt x="104" y="11"/>
                      <a:pt x="104" y="11"/>
                      <a:pt x="104" y="11"/>
                    </a:cubicBezTo>
                    <a:cubicBezTo>
                      <a:pt x="107" y="14"/>
                      <a:pt x="111" y="17"/>
                      <a:pt x="117" y="20"/>
                    </a:cubicBezTo>
                    <a:cubicBezTo>
                      <a:pt x="118" y="21"/>
                      <a:pt x="122" y="22"/>
                      <a:pt x="127" y="25"/>
                    </a:cubicBezTo>
                    <a:cubicBezTo>
                      <a:pt x="132" y="28"/>
                      <a:pt x="132" y="28"/>
                      <a:pt x="132" y="28"/>
                    </a:cubicBezTo>
                    <a:cubicBezTo>
                      <a:pt x="137" y="31"/>
                      <a:pt x="137" y="31"/>
                      <a:pt x="137" y="31"/>
                    </a:cubicBezTo>
                    <a:cubicBezTo>
                      <a:pt x="137" y="33"/>
                      <a:pt x="137" y="33"/>
                      <a:pt x="137" y="33"/>
                    </a:cubicBezTo>
                    <a:cubicBezTo>
                      <a:pt x="135" y="37"/>
                      <a:pt x="135" y="37"/>
                      <a:pt x="135" y="37"/>
                    </a:cubicBezTo>
                    <a:cubicBezTo>
                      <a:pt x="134" y="39"/>
                      <a:pt x="133" y="41"/>
                      <a:pt x="133" y="42"/>
                    </a:cubicBezTo>
                    <a:cubicBezTo>
                      <a:pt x="133" y="46"/>
                      <a:pt x="133" y="46"/>
                      <a:pt x="133" y="46"/>
                    </a:cubicBezTo>
                    <a:cubicBezTo>
                      <a:pt x="131" y="49"/>
                      <a:pt x="131" y="49"/>
                      <a:pt x="131" y="49"/>
                    </a:cubicBezTo>
                    <a:cubicBezTo>
                      <a:pt x="130" y="49"/>
                      <a:pt x="130" y="50"/>
                      <a:pt x="130" y="50"/>
                    </a:cubicBezTo>
                    <a:cubicBezTo>
                      <a:pt x="130" y="51"/>
                      <a:pt x="130" y="51"/>
                      <a:pt x="131" y="52"/>
                    </a:cubicBezTo>
                    <a:cubicBezTo>
                      <a:pt x="131" y="52"/>
                      <a:pt x="131" y="52"/>
                      <a:pt x="131" y="52"/>
                    </a:cubicBezTo>
                    <a:cubicBezTo>
                      <a:pt x="131" y="52"/>
                      <a:pt x="131" y="52"/>
                      <a:pt x="131" y="52"/>
                    </a:cubicBezTo>
                    <a:cubicBezTo>
                      <a:pt x="135" y="50"/>
                      <a:pt x="135" y="50"/>
                      <a:pt x="135" y="50"/>
                    </a:cubicBezTo>
                    <a:cubicBezTo>
                      <a:pt x="146" y="51"/>
                      <a:pt x="146" y="51"/>
                      <a:pt x="146" y="51"/>
                    </a:cubicBezTo>
                    <a:cubicBezTo>
                      <a:pt x="157" y="51"/>
                      <a:pt x="157" y="51"/>
                      <a:pt x="157" y="51"/>
                    </a:cubicBezTo>
                    <a:cubicBezTo>
                      <a:pt x="157" y="51"/>
                      <a:pt x="157" y="51"/>
                      <a:pt x="157" y="51"/>
                    </a:cubicBezTo>
                    <a:cubicBezTo>
                      <a:pt x="157" y="51"/>
                      <a:pt x="157" y="51"/>
                      <a:pt x="157" y="51"/>
                    </a:cubicBezTo>
                    <a:cubicBezTo>
                      <a:pt x="161" y="49"/>
                      <a:pt x="164" y="45"/>
                      <a:pt x="166" y="40"/>
                    </a:cubicBezTo>
                    <a:cubicBezTo>
                      <a:pt x="168" y="34"/>
                      <a:pt x="168" y="34"/>
                      <a:pt x="168" y="34"/>
                    </a:cubicBezTo>
                    <a:cubicBezTo>
                      <a:pt x="169" y="34"/>
                      <a:pt x="169" y="34"/>
                      <a:pt x="170" y="34"/>
                    </a:cubicBezTo>
                    <a:cubicBezTo>
                      <a:pt x="171" y="34"/>
                      <a:pt x="172" y="34"/>
                      <a:pt x="173" y="35"/>
                    </a:cubicBezTo>
                    <a:cubicBezTo>
                      <a:pt x="175" y="41"/>
                      <a:pt x="175" y="41"/>
                      <a:pt x="175" y="41"/>
                    </a:cubicBezTo>
                    <a:cubicBezTo>
                      <a:pt x="174" y="47"/>
                      <a:pt x="174" y="47"/>
                      <a:pt x="174" y="47"/>
                    </a:cubicBezTo>
                    <a:cubicBezTo>
                      <a:pt x="170" y="52"/>
                      <a:pt x="170" y="52"/>
                      <a:pt x="170" y="52"/>
                    </a:cubicBezTo>
                    <a:cubicBezTo>
                      <a:pt x="158" y="58"/>
                      <a:pt x="149" y="67"/>
                      <a:pt x="143" y="77"/>
                    </a:cubicBezTo>
                    <a:cubicBezTo>
                      <a:pt x="141" y="80"/>
                      <a:pt x="141" y="80"/>
                      <a:pt x="141" y="80"/>
                    </a:cubicBezTo>
                    <a:cubicBezTo>
                      <a:pt x="138" y="86"/>
                      <a:pt x="136" y="92"/>
                      <a:pt x="135" y="100"/>
                    </a:cubicBezTo>
                    <a:cubicBezTo>
                      <a:pt x="135" y="106"/>
                      <a:pt x="135" y="106"/>
                      <a:pt x="135" y="106"/>
                    </a:cubicBezTo>
                    <a:cubicBezTo>
                      <a:pt x="134" y="111"/>
                      <a:pt x="134" y="111"/>
                      <a:pt x="134" y="111"/>
                    </a:cubicBezTo>
                    <a:cubicBezTo>
                      <a:pt x="133" y="114"/>
                      <a:pt x="133" y="117"/>
                      <a:pt x="134" y="121"/>
                    </a:cubicBezTo>
                    <a:cubicBezTo>
                      <a:pt x="134" y="121"/>
                      <a:pt x="133" y="121"/>
                      <a:pt x="133" y="121"/>
                    </a:cubicBezTo>
                    <a:cubicBezTo>
                      <a:pt x="132" y="121"/>
                      <a:pt x="131" y="122"/>
                      <a:pt x="131" y="122"/>
                    </a:cubicBezTo>
                    <a:cubicBezTo>
                      <a:pt x="131" y="123"/>
                      <a:pt x="131" y="125"/>
                      <a:pt x="133" y="127"/>
                    </a:cubicBezTo>
                    <a:cubicBezTo>
                      <a:pt x="134" y="128"/>
                      <a:pt x="137" y="130"/>
                      <a:pt x="139" y="131"/>
                    </a:cubicBezTo>
                    <a:cubicBezTo>
                      <a:pt x="142" y="134"/>
                      <a:pt x="142" y="134"/>
                      <a:pt x="142" y="134"/>
                    </a:cubicBezTo>
                    <a:cubicBezTo>
                      <a:pt x="142" y="135"/>
                      <a:pt x="142" y="137"/>
                      <a:pt x="143" y="140"/>
                    </a:cubicBezTo>
                    <a:cubicBezTo>
                      <a:pt x="144" y="149"/>
                      <a:pt x="144" y="149"/>
                      <a:pt x="144" y="149"/>
                    </a:cubicBezTo>
                    <a:cubicBezTo>
                      <a:pt x="145" y="156"/>
                      <a:pt x="144" y="161"/>
                      <a:pt x="139" y="164"/>
                    </a:cubicBezTo>
                    <a:cubicBezTo>
                      <a:pt x="134" y="167"/>
                      <a:pt x="129" y="169"/>
                      <a:pt x="124" y="170"/>
                    </a:cubicBezTo>
                    <a:cubicBezTo>
                      <a:pt x="107" y="171"/>
                      <a:pt x="107" y="171"/>
                      <a:pt x="107" y="171"/>
                    </a:cubicBezTo>
                    <a:cubicBezTo>
                      <a:pt x="103" y="171"/>
                      <a:pt x="100" y="173"/>
                      <a:pt x="99" y="177"/>
                    </a:cubicBezTo>
                    <a:cubicBezTo>
                      <a:pt x="97" y="189"/>
                      <a:pt x="97" y="189"/>
                      <a:pt x="97" y="189"/>
                    </a:cubicBezTo>
                    <a:cubicBezTo>
                      <a:pt x="96" y="194"/>
                      <a:pt x="95" y="196"/>
                      <a:pt x="93" y="198"/>
                    </a:cubicBezTo>
                    <a:cubicBezTo>
                      <a:pt x="92" y="198"/>
                      <a:pt x="92" y="198"/>
                      <a:pt x="90" y="198"/>
                    </a:cubicBezTo>
                    <a:cubicBezTo>
                      <a:pt x="88" y="198"/>
                      <a:pt x="85" y="197"/>
                      <a:pt x="79" y="195"/>
                    </a:cubicBezTo>
                    <a:cubicBezTo>
                      <a:pt x="78" y="194"/>
                      <a:pt x="77" y="194"/>
                      <a:pt x="76" y="194"/>
                    </a:cubicBezTo>
                    <a:cubicBezTo>
                      <a:pt x="75" y="194"/>
                      <a:pt x="75" y="194"/>
                      <a:pt x="74" y="195"/>
                    </a:cubicBezTo>
                    <a:cubicBezTo>
                      <a:pt x="73" y="195"/>
                      <a:pt x="73" y="197"/>
                      <a:pt x="73" y="198"/>
                    </a:cubicBezTo>
                    <a:cubicBezTo>
                      <a:pt x="74" y="203"/>
                      <a:pt x="74" y="206"/>
                      <a:pt x="73" y="207"/>
                    </a:cubicBezTo>
                    <a:cubicBezTo>
                      <a:pt x="73" y="210"/>
                      <a:pt x="73" y="211"/>
                      <a:pt x="73" y="212"/>
                    </a:cubicBezTo>
                    <a:cubicBezTo>
                      <a:pt x="74" y="213"/>
                      <a:pt x="75" y="213"/>
                      <a:pt x="76" y="213"/>
                    </a:cubicBezTo>
                    <a:cubicBezTo>
                      <a:pt x="76" y="213"/>
                      <a:pt x="77" y="213"/>
                      <a:pt x="78" y="213"/>
                    </a:cubicBezTo>
                    <a:cubicBezTo>
                      <a:pt x="80" y="212"/>
                      <a:pt x="82" y="211"/>
                      <a:pt x="84" y="209"/>
                    </a:cubicBezTo>
                    <a:cubicBezTo>
                      <a:pt x="87" y="209"/>
                      <a:pt x="87" y="209"/>
                      <a:pt x="87" y="209"/>
                    </a:cubicBezTo>
                    <a:cubicBezTo>
                      <a:pt x="88" y="212"/>
                      <a:pt x="88" y="212"/>
                      <a:pt x="88" y="212"/>
                    </a:cubicBezTo>
                    <a:cubicBezTo>
                      <a:pt x="87" y="216"/>
                      <a:pt x="87" y="216"/>
                      <a:pt x="87" y="216"/>
                    </a:cubicBezTo>
                    <a:cubicBezTo>
                      <a:pt x="87" y="217"/>
                      <a:pt x="86" y="217"/>
                      <a:pt x="85" y="217"/>
                    </a:cubicBezTo>
                    <a:cubicBezTo>
                      <a:pt x="85" y="217"/>
                      <a:pt x="85" y="217"/>
                      <a:pt x="85" y="217"/>
                    </a:cubicBezTo>
                    <a:cubicBezTo>
                      <a:pt x="84" y="217"/>
                      <a:pt x="84" y="217"/>
                      <a:pt x="84" y="217"/>
                    </a:cubicBezTo>
                    <a:cubicBezTo>
                      <a:pt x="83" y="216"/>
                      <a:pt x="83" y="216"/>
                      <a:pt x="82" y="216"/>
                    </a:cubicBezTo>
                    <a:cubicBezTo>
                      <a:pt x="80" y="215"/>
                      <a:pt x="80" y="215"/>
                      <a:pt x="80" y="215"/>
                    </a:cubicBezTo>
                    <a:cubicBezTo>
                      <a:pt x="80" y="215"/>
                      <a:pt x="80" y="215"/>
                      <a:pt x="80" y="215"/>
                    </a:cubicBezTo>
                    <a:cubicBezTo>
                      <a:pt x="80" y="215"/>
                      <a:pt x="80" y="215"/>
                      <a:pt x="80" y="215"/>
                    </a:cubicBezTo>
                    <a:cubicBezTo>
                      <a:pt x="74" y="216"/>
                      <a:pt x="74" y="216"/>
                      <a:pt x="74" y="216"/>
                    </a:cubicBezTo>
                    <a:cubicBezTo>
                      <a:pt x="72" y="216"/>
                      <a:pt x="72" y="216"/>
                      <a:pt x="72" y="216"/>
                    </a:cubicBezTo>
                    <a:cubicBezTo>
                      <a:pt x="74" y="217"/>
                      <a:pt x="74" y="217"/>
                      <a:pt x="74" y="217"/>
                    </a:cubicBezTo>
                    <a:cubicBezTo>
                      <a:pt x="78" y="219"/>
                      <a:pt x="78" y="219"/>
                      <a:pt x="78" y="219"/>
                    </a:cubicBezTo>
                    <a:cubicBezTo>
                      <a:pt x="75" y="224"/>
                      <a:pt x="75" y="224"/>
                      <a:pt x="75" y="224"/>
                    </a:cubicBezTo>
                    <a:cubicBezTo>
                      <a:pt x="72" y="228"/>
                      <a:pt x="70" y="232"/>
                      <a:pt x="71" y="235"/>
                    </a:cubicBezTo>
                    <a:cubicBezTo>
                      <a:pt x="70" y="237"/>
                      <a:pt x="70" y="239"/>
                      <a:pt x="69" y="241"/>
                    </a:cubicBezTo>
                    <a:cubicBezTo>
                      <a:pt x="64" y="244"/>
                      <a:pt x="64" y="244"/>
                      <a:pt x="64" y="244"/>
                    </a:cubicBezTo>
                    <a:cubicBezTo>
                      <a:pt x="57" y="249"/>
                      <a:pt x="57" y="249"/>
                      <a:pt x="57" y="249"/>
                    </a:cubicBezTo>
                    <a:cubicBezTo>
                      <a:pt x="55" y="251"/>
                      <a:pt x="54" y="254"/>
                      <a:pt x="53" y="257"/>
                    </a:cubicBezTo>
                    <a:cubicBezTo>
                      <a:pt x="52" y="260"/>
                      <a:pt x="53" y="263"/>
                      <a:pt x="55" y="265"/>
                    </a:cubicBezTo>
                    <a:cubicBezTo>
                      <a:pt x="62" y="269"/>
                      <a:pt x="62" y="269"/>
                      <a:pt x="62" y="269"/>
                    </a:cubicBezTo>
                    <a:cubicBezTo>
                      <a:pt x="64" y="271"/>
                      <a:pt x="66" y="273"/>
                      <a:pt x="67" y="274"/>
                    </a:cubicBezTo>
                    <a:cubicBezTo>
                      <a:pt x="67" y="277"/>
                      <a:pt x="66" y="280"/>
                      <a:pt x="64" y="283"/>
                    </a:cubicBezTo>
                    <a:cubicBezTo>
                      <a:pt x="57" y="288"/>
                      <a:pt x="52" y="293"/>
                      <a:pt x="51" y="299"/>
                    </a:cubicBezTo>
                    <a:cubicBezTo>
                      <a:pt x="50" y="305"/>
                      <a:pt x="50" y="305"/>
                      <a:pt x="50" y="305"/>
                    </a:cubicBezTo>
                    <a:cubicBezTo>
                      <a:pt x="50" y="307"/>
                      <a:pt x="50" y="308"/>
                      <a:pt x="49" y="308"/>
                    </a:cubicBezTo>
                    <a:cubicBezTo>
                      <a:pt x="47" y="310"/>
                      <a:pt x="47" y="310"/>
                      <a:pt x="47" y="310"/>
                    </a:cubicBezTo>
                    <a:cubicBezTo>
                      <a:pt x="43" y="312"/>
                      <a:pt x="43" y="312"/>
                      <a:pt x="43" y="312"/>
                    </a:cubicBezTo>
                    <a:cubicBezTo>
                      <a:pt x="40" y="315"/>
                      <a:pt x="38" y="318"/>
                      <a:pt x="38" y="321"/>
                    </a:cubicBezTo>
                    <a:cubicBezTo>
                      <a:pt x="37" y="325"/>
                      <a:pt x="39" y="330"/>
                      <a:pt x="42" y="335"/>
                    </a:cubicBezTo>
                    <a:cubicBezTo>
                      <a:pt x="44" y="339"/>
                      <a:pt x="44" y="342"/>
                      <a:pt x="44" y="342"/>
                    </a:cubicBezTo>
                    <a:cubicBezTo>
                      <a:pt x="42" y="343"/>
                      <a:pt x="42" y="343"/>
                      <a:pt x="42" y="34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2441"/>
              <p:cNvSpPr>
                <a:spLocks/>
              </p:cNvSpPr>
              <p:nvPr/>
            </p:nvSpPr>
            <p:spPr bwMode="auto">
              <a:xfrm>
                <a:off x="2862" y="4164"/>
                <a:ext cx="24" cy="48"/>
              </a:xfrm>
              <a:custGeom>
                <a:avLst/>
                <a:gdLst>
                  <a:gd name="T0" fmla="*/ 1 w 18"/>
                  <a:gd name="T1" fmla="*/ 35 h 35"/>
                  <a:gd name="T2" fmla="*/ 0 w 18"/>
                  <a:gd name="T3" fmla="*/ 35 h 35"/>
                  <a:gd name="T4" fmla="*/ 0 w 18"/>
                  <a:gd name="T5" fmla="*/ 31 h 35"/>
                  <a:gd name="T6" fmla="*/ 1 w 18"/>
                  <a:gd name="T7" fmla="*/ 28 h 35"/>
                  <a:gd name="T8" fmla="*/ 4 w 18"/>
                  <a:gd name="T9" fmla="*/ 26 h 35"/>
                  <a:gd name="T10" fmla="*/ 8 w 18"/>
                  <a:gd name="T11" fmla="*/ 27 h 35"/>
                  <a:gd name="T12" fmla="*/ 13 w 18"/>
                  <a:gd name="T13" fmla="*/ 28 h 35"/>
                  <a:gd name="T14" fmla="*/ 13 w 18"/>
                  <a:gd name="T15" fmla="*/ 28 h 35"/>
                  <a:gd name="T16" fmla="*/ 14 w 18"/>
                  <a:gd name="T17" fmla="*/ 28 h 35"/>
                  <a:gd name="T18" fmla="*/ 13 w 18"/>
                  <a:gd name="T19" fmla="*/ 25 h 35"/>
                  <a:gd name="T20" fmla="*/ 8 w 18"/>
                  <a:gd name="T21" fmla="*/ 21 h 35"/>
                  <a:gd name="T22" fmla="*/ 5 w 18"/>
                  <a:gd name="T23" fmla="*/ 18 h 35"/>
                  <a:gd name="T24" fmla="*/ 9 w 18"/>
                  <a:gd name="T25" fmla="*/ 14 h 35"/>
                  <a:gd name="T26" fmla="*/ 11 w 18"/>
                  <a:gd name="T27" fmla="*/ 10 h 35"/>
                  <a:gd name="T28" fmla="*/ 10 w 18"/>
                  <a:gd name="T29" fmla="*/ 10 h 35"/>
                  <a:gd name="T30" fmla="*/ 9 w 18"/>
                  <a:gd name="T31" fmla="*/ 10 h 35"/>
                  <a:gd name="T32" fmla="*/ 6 w 18"/>
                  <a:gd name="T33" fmla="*/ 11 h 35"/>
                  <a:gd name="T34" fmla="*/ 3 w 18"/>
                  <a:gd name="T35" fmla="*/ 10 h 35"/>
                  <a:gd name="T36" fmla="*/ 6 w 18"/>
                  <a:gd name="T37" fmla="*/ 4 h 35"/>
                  <a:gd name="T38" fmla="*/ 12 w 18"/>
                  <a:gd name="T39" fmla="*/ 0 h 35"/>
                  <a:gd name="T40" fmla="*/ 14 w 18"/>
                  <a:gd name="T41" fmla="*/ 0 h 35"/>
                  <a:gd name="T42" fmla="*/ 17 w 18"/>
                  <a:gd name="T43" fmla="*/ 3 h 35"/>
                  <a:gd name="T44" fmla="*/ 17 w 18"/>
                  <a:gd name="T45" fmla="*/ 6 h 35"/>
                  <a:gd name="T46" fmla="*/ 16 w 18"/>
                  <a:gd name="T47" fmla="*/ 10 h 35"/>
                  <a:gd name="T48" fmla="*/ 16 w 18"/>
                  <a:gd name="T49" fmla="*/ 22 h 35"/>
                  <a:gd name="T50" fmla="*/ 15 w 18"/>
                  <a:gd name="T51" fmla="*/ 33 h 35"/>
                  <a:gd name="T52" fmla="*/ 14 w 18"/>
                  <a:gd name="T53" fmla="*/ 34 h 35"/>
                  <a:gd name="T54" fmla="*/ 11 w 18"/>
                  <a:gd name="T55" fmla="*/ 33 h 35"/>
                  <a:gd name="T56" fmla="*/ 10 w 18"/>
                  <a:gd name="T57" fmla="*/ 32 h 35"/>
                  <a:gd name="T58" fmla="*/ 6 w 18"/>
                  <a:gd name="T59" fmla="*/ 31 h 35"/>
                  <a:gd name="T60" fmla="*/ 5 w 18"/>
                  <a:gd name="T61" fmla="*/ 31 h 35"/>
                  <a:gd name="T62" fmla="*/ 2 w 18"/>
                  <a:gd name="T63" fmla="*/ 34 h 35"/>
                  <a:gd name="T64" fmla="*/ 1 w 18"/>
                  <a:gd name="T6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5">
                    <a:moveTo>
                      <a:pt x="1" y="35"/>
                    </a:moveTo>
                    <a:cubicBezTo>
                      <a:pt x="1" y="35"/>
                      <a:pt x="1" y="35"/>
                      <a:pt x="0" y="35"/>
                    </a:cubicBezTo>
                    <a:cubicBezTo>
                      <a:pt x="0" y="34"/>
                      <a:pt x="0" y="33"/>
                      <a:pt x="0" y="31"/>
                    </a:cubicBezTo>
                    <a:cubicBezTo>
                      <a:pt x="1" y="28"/>
                      <a:pt x="1" y="28"/>
                      <a:pt x="1" y="28"/>
                    </a:cubicBezTo>
                    <a:cubicBezTo>
                      <a:pt x="2" y="27"/>
                      <a:pt x="3" y="26"/>
                      <a:pt x="4" y="26"/>
                    </a:cubicBezTo>
                    <a:cubicBezTo>
                      <a:pt x="5" y="26"/>
                      <a:pt x="7" y="26"/>
                      <a:pt x="8" y="27"/>
                    </a:cubicBezTo>
                    <a:cubicBezTo>
                      <a:pt x="13" y="28"/>
                      <a:pt x="13" y="28"/>
                      <a:pt x="13" y="28"/>
                    </a:cubicBezTo>
                    <a:cubicBezTo>
                      <a:pt x="13" y="28"/>
                      <a:pt x="13" y="28"/>
                      <a:pt x="13" y="28"/>
                    </a:cubicBezTo>
                    <a:cubicBezTo>
                      <a:pt x="13" y="28"/>
                      <a:pt x="14" y="28"/>
                      <a:pt x="14" y="28"/>
                    </a:cubicBezTo>
                    <a:cubicBezTo>
                      <a:pt x="14" y="27"/>
                      <a:pt x="14" y="26"/>
                      <a:pt x="13" y="25"/>
                    </a:cubicBezTo>
                    <a:cubicBezTo>
                      <a:pt x="13" y="24"/>
                      <a:pt x="12" y="23"/>
                      <a:pt x="8" y="21"/>
                    </a:cubicBezTo>
                    <a:cubicBezTo>
                      <a:pt x="5" y="19"/>
                      <a:pt x="5" y="18"/>
                      <a:pt x="5" y="18"/>
                    </a:cubicBezTo>
                    <a:cubicBezTo>
                      <a:pt x="9" y="14"/>
                      <a:pt x="9" y="14"/>
                      <a:pt x="9" y="14"/>
                    </a:cubicBezTo>
                    <a:cubicBezTo>
                      <a:pt x="11" y="12"/>
                      <a:pt x="12" y="11"/>
                      <a:pt x="11" y="10"/>
                    </a:cubicBezTo>
                    <a:cubicBezTo>
                      <a:pt x="11" y="10"/>
                      <a:pt x="11" y="10"/>
                      <a:pt x="10" y="10"/>
                    </a:cubicBezTo>
                    <a:cubicBezTo>
                      <a:pt x="10" y="10"/>
                      <a:pt x="10" y="10"/>
                      <a:pt x="9" y="10"/>
                    </a:cubicBezTo>
                    <a:cubicBezTo>
                      <a:pt x="6" y="11"/>
                      <a:pt x="6" y="11"/>
                      <a:pt x="6" y="11"/>
                    </a:cubicBezTo>
                    <a:cubicBezTo>
                      <a:pt x="3" y="10"/>
                      <a:pt x="3" y="10"/>
                      <a:pt x="3" y="10"/>
                    </a:cubicBezTo>
                    <a:cubicBezTo>
                      <a:pt x="2" y="9"/>
                      <a:pt x="3" y="7"/>
                      <a:pt x="6" y="4"/>
                    </a:cubicBezTo>
                    <a:cubicBezTo>
                      <a:pt x="8" y="1"/>
                      <a:pt x="10" y="0"/>
                      <a:pt x="12" y="0"/>
                    </a:cubicBezTo>
                    <a:cubicBezTo>
                      <a:pt x="12" y="0"/>
                      <a:pt x="13" y="0"/>
                      <a:pt x="14" y="0"/>
                    </a:cubicBezTo>
                    <a:cubicBezTo>
                      <a:pt x="17" y="3"/>
                      <a:pt x="17" y="3"/>
                      <a:pt x="17" y="3"/>
                    </a:cubicBezTo>
                    <a:cubicBezTo>
                      <a:pt x="17" y="4"/>
                      <a:pt x="18" y="5"/>
                      <a:pt x="17" y="6"/>
                    </a:cubicBezTo>
                    <a:cubicBezTo>
                      <a:pt x="16" y="10"/>
                      <a:pt x="16" y="10"/>
                      <a:pt x="16" y="10"/>
                    </a:cubicBezTo>
                    <a:cubicBezTo>
                      <a:pt x="16" y="22"/>
                      <a:pt x="16" y="22"/>
                      <a:pt x="16" y="22"/>
                    </a:cubicBezTo>
                    <a:cubicBezTo>
                      <a:pt x="16" y="27"/>
                      <a:pt x="16" y="31"/>
                      <a:pt x="15" y="33"/>
                    </a:cubicBezTo>
                    <a:cubicBezTo>
                      <a:pt x="15" y="34"/>
                      <a:pt x="14" y="34"/>
                      <a:pt x="14" y="34"/>
                    </a:cubicBezTo>
                    <a:cubicBezTo>
                      <a:pt x="13" y="34"/>
                      <a:pt x="12" y="34"/>
                      <a:pt x="11" y="33"/>
                    </a:cubicBezTo>
                    <a:cubicBezTo>
                      <a:pt x="11" y="33"/>
                      <a:pt x="10" y="32"/>
                      <a:pt x="10" y="32"/>
                    </a:cubicBezTo>
                    <a:cubicBezTo>
                      <a:pt x="8" y="31"/>
                      <a:pt x="7" y="31"/>
                      <a:pt x="6" y="31"/>
                    </a:cubicBezTo>
                    <a:cubicBezTo>
                      <a:pt x="6" y="31"/>
                      <a:pt x="6" y="31"/>
                      <a:pt x="5" y="31"/>
                    </a:cubicBezTo>
                    <a:cubicBezTo>
                      <a:pt x="2" y="34"/>
                      <a:pt x="2" y="34"/>
                      <a:pt x="2" y="34"/>
                    </a:cubicBezTo>
                    <a:cubicBezTo>
                      <a:pt x="2" y="35"/>
                      <a:pt x="1" y="35"/>
                      <a:pt x="1"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2442"/>
              <p:cNvSpPr>
                <a:spLocks/>
              </p:cNvSpPr>
              <p:nvPr/>
            </p:nvSpPr>
            <p:spPr bwMode="auto">
              <a:xfrm>
                <a:off x="2827" y="3686"/>
                <a:ext cx="241" cy="472"/>
              </a:xfrm>
              <a:custGeom>
                <a:avLst/>
                <a:gdLst>
                  <a:gd name="T0" fmla="*/ 19 w 175"/>
                  <a:gd name="T1" fmla="*/ 338 h 343"/>
                  <a:gd name="T2" fmla="*/ 12 w 175"/>
                  <a:gd name="T3" fmla="*/ 329 h 343"/>
                  <a:gd name="T4" fmla="*/ 6 w 175"/>
                  <a:gd name="T5" fmla="*/ 321 h 343"/>
                  <a:gd name="T6" fmla="*/ 4 w 175"/>
                  <a:gd name="T7" fmla="*/ 320 h 343"/>
                  <a:gd name="T8" fmla="*/ 1 w 175"/>
                  <a:gd name="T9" fmla="*/ 304 h 343"/>
                  <a:gd name="T10" fmla="*/ 9 w 175"/>
                  <a:gd name="T11" fmla="*/ 291 h 343"/>
                  <a:gd name="T12" fmla="*/ 10 w 175"/>
                  <a:gd name="T13" fmla="*/ 278 h 343"/>
                  <a:gd name="T14" fmla="*/ 18 w 175"/>
                  <a:gd name="T15" fmla="*/ 250 h 343"/>
                  <a:gd name="T16" fmla="*/ 15 w 175"/>
                  <a:gd name="T17" fmla="*/ 243 h 343"/>
                  <a:gd name="T18" fmla="*/ 22 w 175"/>
                  <a:gd name="T19" fmla="*/ 242 h 343"/>
                  <a:gd name="T20" fmla="*/ 19 w 175"/>
                  <a:gd name="T21" fmla="*/ 173 h 343"/>
                  <a:gd name="T22" fmla="*/ 22 w 175"/>
                  <a:gd name="T23" fmla="*/ 159 h 343"/>
                  <a:gd name="T24" fmla="*/ 25 w 175"/>
                  <a:gd name="T25" fmla="*/ 144 h 343"/>
                  <a:gd name="T26" fmla="*/ 28 w 175"/>
                  <a:gd name="T27" fmla="*/ 141 h 343"/>
                  <a:gd name="T28" fmla="*/ 27 w 175"/>
                  <a:gd name="T29" fmla="*/ 132 h 343"/>
                  <a:gd name="T30" fmla="*/ 27 w 175"/>
                  <a:gd name="T31" fmla="*/ 99 h 343"/>
                  <a:gd name="T32" fmla="*/ 29 w 175"/>
                  <a:gd name="T33" fmla="*/ 83 h 343"/>
                  <a:gd name="T34" fmla="*/ 32 w 175"/>
                  <a:gd name="T35" fmla="*/ 69 h 343"/>
                  <a:gd name="T36" fmla="*/ 45 w 175"/>
                  <a:gd name="T37" fmla="*/ 48 h 343"/>
                  <a:gd name="T38" fmla="*/ 54 w 175"/>
                  <a:gd name="T39" fmla="*/ 17 h 343"/>
                  <a:gd name="T40" fmla="*/ 56 w 175"/>
                  <a:gd name="T41" fmla="*/ 8 h 343"/>
                  <a:gd name="T42" fmla="*/ 75 w 175"/>
                  <a:gd name="T43" fmla="*/ 2 h 343"/>
                  <a:gd name="T44" fmla="*/ 79 w 175"/>
                  <a:gd name="T45" fmla="*/ 3 h 343"/>
                  <a:gd name="T46" fmla="*/ 83 w 175"/>
                  <a:gd name="T47" fmla="*/ 6 h 343"/>
                  <a:gd name="T48" fmla="*/ 94 w 175"/>
                  <a:gd name="T49" fmla="*/ 1 h 343"/>
                  <a:gd name="T50" fmla="*/ 104 w 175"/>
                  <a:gd name="T51" fmla="*/ 11 h 343"/>
                  <a:gd name="T52" fmla="*/ 132 w 175"/>
                  <a:gd name="T53" fmla="*/ 28 h 343"/>
                  <a:gd name="T54" fmla="*/ 135 w 175"/>
                  <a:gd name="T55" fmla="*/ 37 h 343"/>
                  <a:gd name="T56" fmla="*/ 131 w 175"/>
                  <a:gd name="T57" fmla="*/ 49 h 343"/>
                  <a:gd name="T58" fmla="*/ 131 w 175"/>
                  <a:gd name="T59" fmla="*/ 52 h 343"/>
                  <a:gd name="T60" fmla="*/ 146 w 175"/>
                  <a:gd name="T61" fmla="*/ 51 h 343"/>
                  <a:gd name="T62" fmla="*/ 157 w 175"/>
                  <a:gd name="T63" fmla="*/ 51 h 343"/>
                  <a:gd name="T64" fmla="*/ 170 w 175"/>
                  <a:gd name="T65" fmla="*/ 34 h 343"/>
                  <a:gd name="T66" fmla="*/ 174 w 175"/>
                  <a:gd name="T67" fmla="*/ 47 h 343"/>
                  <a:gd name="T68" fmla="*/ 141 w 175"/>
                  <a:gd name="T69" fmla="*/ 80 h 343"/>
                  <a:gd name="T70" fmla="*/ 134 w 175"/>
                  <a:gd name="T71" fmla="*/ 111 h 343"/>
                  <a:gd name="T72" fmla="*/ 131 w 175"/>
                  <a:gd name="T73" fmla="*/ 122 h 343"/>
                  <a:gd name="T74" fmla="*/ 142 w 175"/>
                  <a:gd name="T75" fmla="*/ 134 h 343"/>
                  <a:gd name="T76" fmla="*/ 139 w 175"/>
                  <a:gd name="T77" fmla="*/ 164 h 343"/>
                  <a:gd name="T78" fmla="*/ 99 w 175"/>
                  <a:gd name="T79" fmla="*/ 177 h 343"/>
                  <a:gd name="T80" fmla="*/ 90 w 175"/>
                  <a:gd name="T81" fmla="*/ 198 h 343"/>
                  <a:gd name="T82" fmla="*/ 74 w 175"/>
                  <a:gd name="T83" fmla="*/ 195 h 343"/>
                  <a:gd name="T84" fmla="*/ 73 w 175"/>
                  <a:gd name="T85" fmla="*/ 212 h 343"/>
                  <a:gd name="T86" fmla="*/ 84 w 175"/>
                  <a:gd name="T87" fmla="*/ 209 h 343"/>
                  <a:gd name="T88" fmla="*/ 87 w 175"/>
                  <a:gd name="T89" fmla="*/ 216 h 343"/>
                  <a:gd name="T90" fmla="*/ 84 w 175"/>
                  <a:gd name="T91" fmla="*/ 217 h 343"/>
                  <a:gd name="T92" fmla="*/ 80 w 175"/>
                  <a:gd name="T93" fmla="*/ 215 h 343"/>
                  <a:gd name="T94" fmla="*/ 72 w 175"/>
                  <a:gd name="T95" fmla="*/ 216 h 343"/>
                  <a:gd name="T96" fmla="*/ 75 w 175"/>
                  <a:gd name="T97" fmla="*/ 224 h 343"/>
                  <a:gd name="T98" fmla="*/ 64 w 175"/>
                  <a:gd name="T99" fmla="*/ 244 h 343"/>
                  <a:gd name="T100" fmla="*/ 55 w 175"/>
                  <a:gd name="T101" fmla="*/ 265 h 343"/>
                  <a:gd name="T102" fmla="*/ 64 w 175"/>
                  <a:gd name="T103" fmla="*/ 283 h 343"/>
                  <a:gd name="T104" fmla="*/ 49 w 175"/>
                  <a:gd name="T105" fmla="*/ 308 h 343"/>
                  <a:gd name="T106" fmla="*/ 38 w 175"/>
                  <a:gd name="T107" fmla="*/ 321 h 343"/>
                  <a:gd name="T108" fmla="*/ 42 w 175"/>
                  <a:gd name="T109"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5" h="343">
                    <a:moveTo>
                      <a:pt x="42" y="343"/>
                    </a:moveTo>
                    <a:cubicBezTo>
                      <a:pt x="39" y="342"/>
                      <a:pt x="39" y="342"/>
                      <a:pt x="39" y="342"/>
                    </a:cubicBezTo>
                    <a:cubicBezTo>
                      <a:pt x="32" y="339"/>
                      <a:pt x="26" y="338"/>
                      <a:pt x="19" y="338"/>
                    </a:cubicBezTo>
                    <a:cubicBezTo>
                      <a:pt x="19" y="338"/>
                      <a:pt x="18" y="338"/>
                      <a:pt x="17" y="338"/>
                    </a:cubicBezTo>
                    <a:cubicBezTo>
                      <a:pt x="17" y="338"/>
                      <a:pt x="17" y="338"/>
                      <a:pt x="17" y="338"/>
                    </a:cubicBezTo>
                    <a:cubicBezTo>
                      <a:pt x="14" y="338"/>
                      <a:pt x="13" y="335"/>
                      <a:pt x="12" y="329"/>
                    </a:cubicBezTo>
                    <a:cubicBezTo>
                      <a:pt x="11" y="323"/>
                      <a:pt x="11" y="323"/>
                      <a:pt x="11" y="323"/>
                    </a:cubicBezTo>
                    <a:cubicBezTo>
                      <a:pt x="11" y="321"/>
                      <a:pt x="11" y="319"/>
                      <a:pt x="9" y="319"/>
                    </a:cubicBezTo>
                    <a:cubicBezTo>
                      <a:pt x="8" y="319"/>
                      <a:pt x="7" y="319"/>
                      <a:pt x="6" y="321"/>
                    </a:cubicBezTo>
                    <a:cubicBezTo>
                      <a:pt x="6" y="321"/>
                      <a:pt x="5" y="321"/>
                      <a:pt x="5" y="321"/>
                    </a:cubicBezTo>
                    <a:cubicBezTo>
                      <a:pt x="5" y="321"/>
                      <a:pt x="4" y="321"/>
                      <a:pt x="4" y="320"/>
                    </a:cubicBezTo>
                    <a:cubicBezTo>
                      <a:pt x="4" y="320"/>
                      <a:pt x="4" y="320"/>
                      <a:pt x="4" y="320"/>
                    </a:cubicBezTo>
                    <a:cubicBezTo>
                      <a:pt x="4" y="320"/>
                      <a:pt x="4" y="320"/>
                      <a:pt x="4" y="320"/>
                    </a:cubicBezTo>
                    <a:cubicBezTo>
                      <a:pt x="3" y="319"/>
                      <a:pt x="2" y="317"/>
                      <a:pt x="1" y="314"/>
                    </a:cubicBezTo>
                    <a:cubicBezTo>
                      <a:pt x="0" y="310"/>
                      <a:pt x="0" y="306"/>
                      <a:pt x="1" y="304"/>
                    </a:cubicBezTo>
                    <a:cubicBezTo>
                      <a:pt x="1" y="302"/>
                      <a:pt x="3" y="301"/>
                      <a:pt x="5" y="299"/>
                    </a:cubicBezTo>
                    <a:cubicBezTo>
                      <a:pt x="9" y="291"/>
                      <a:pt x="9" y="291"/>
                      <a:pt x="9" y="291"/>
                    </a:cubicBezTo>
                    <a:cubicBezTo>
                      <a:pt x="9" y="291"/>
                      <a:pt x="9" y="291"/>
                      <a:pt x="9" y="291"/>
                    </a:cubicBezTo>
                    <a:cubicBezTo>
                      <a:pt x="9" y="291"/>
                      <a:pt x="9" y="291"/>
                      <a:pt x="9" y="291"/>
                    </a:cubicBezTo>
                    <a:cubicBezTo>
                      <a:pt x="9" y="289"/>
                      <a:pt x="9" y="287"/>
                      <a:pt x="8" y="283"/>
                    </a:cubicBezTo>
                    <a:cubicBezTo>
                      <a:pt x="8" y="279"/>
                      <a:pt x="8" y="278"/>
                      <a:pt x="10" y="278"/>
                    </a:cubicBezTo>
                    <a:cubicBezTo>
                      <a:pt x="12" y="277"/>
                      <a:pt x="15" y="273"/>
                      <a:pt x="15" y="264"/>
                    </a:cubicBezTo>
                    <a:cubicBezTo>
                      <a:pt x="16" y="256"/>
                      <a:pt x="16" y="256"/>
                      <a:pt x="16" y="256"/>
                    </a:cubicBezTo>
                    <a:cubicBezTo>
                      <a:pt x="18" y="250"/>
                      <a:pt x="18" y="250"/>
                      <a:pt x="18" y="250"/>
                    </a:cubicBezTo>
                    <a:cubicBezTo>
                      <a:pt x="18" y="249"/>
                      <a:pt x="19" y="249"/>
                      <a:pt x="18" y="248"/>
                    </a:cubicBezTo>
                    <a:cubicBezTo>
                      <a:pt x="18" y="247"/>
                      <a:pt x="18" y="247"/>
                      <a:pt x="17" y="246"/>
                    </a:cubicBezTo>
                    <a:cubicBezTo>
                      <a:pt x="15" y="243"/>
                      <a:pt x="15" y="243"/>
                      <a:pt x="15" y="243"/>
                    </a:cubicBezTo>
                    <a:cubicBezTo>
                      <a:pt x="15" y="243"/>
                      <a:pt x="15" y="243"/>
                      <a:pt x="17" y="243"/>
                    </a:cubicBezTo>
                    <a:cubicBezTo>
                      <a:pt x="20" y="243"/>
                      <a:pt x="20" y="243"/>
                      <a:pt x="20" y="243"/>
                    </a:cubicBezTo>
                    <a:cubicBezTo>
                      <a:pt x="21" y="243"/>
                      <a:pt x="22" y="243"/>
                      <a:pt x="22" y="242"/>
                    </a:cubicBezTo>
                    <a:cubicBezTo>
                      <a:pt x="22" y="241"/>
                      <a:pt x="21" y="240"/>
                      <a:pt x="20" y="239"/>
                    </a:cubicBezTo>
                    <a:cubicBezTo>
                      <a:pt x="15" y="234"/>
                      <a:pt x="15" y="234"/>
                      <a:pt x="15" y="234"/>
                    </a:cubicBezTo>
                    <a:cubicBezTo>
                      <a:pt x="14" y="217"/>
                      <a:pt x="15" y="197"/>
                      <a:pt x="19" y="173"/>
                    </a:cubicBezTo>
                    <a:cubicBezTo>
                      <a:pt x="20" y="171"/>
                      <a:pt x="20" y="171"/>
                      <a:pt x="20" y="171"/>
                    </a:cubicBezTo>
                    <a:cubicBezTo>
                      <a:pt x="22" y="170"/>
                      <a:pt x="22" y="170"/>
                      <a:pt x="22" y="170"/>
                    </a:cubicBezTo>
                    <a:cubicBezTo>
                      <a:pt x="23" y="168"/>
                      <a:pt x="23" y="164"/>
                      <a:pt x="22" y="159"/>
                    </a:cubicBezTo>
                    <a:cubicBezTo>
                      <a:pt x="21" y="155"/>
                      <a:pt x="21" y="152"/>
                      <a:pt x="22" y="150"/>
                    </a:cubicBezTo>
                    <a:cubicBezTo>
                      <a:pt x="24" y="147"/>
                      <a:pt x="24" y="147"/>
                      <a:pt x="24" y="147"/>
                    </a:cubicBezTo>
                    <a:cubicBezTo>
                      <a:pt x="25" y="144"/>
                      <a:pt x="25" y="144"/>
                      <a:pt x="25" y="144"/>
                    </a:cubicBezTo>
                    <a:cubicBezTo>
                      <a:pt x="26" y="143"/>
                      <a:pt x="26" y="143"/>
                      <a:pt x="26" y="143"/>
                    </a:cubicBezTo>
                    <a:cubicBezTo>
                      <a:pt x="28" y="141"/>
                      <a:pt x="28" y="141"/>
                      <a:pt x="28" y="141"/>
                    </a:cubicBezTo>
                    <a:cubicBezTo>
                      <a:pt x="28" y="141"/>
                      <a:pt x="28" y="141"/>
                      <a:pt x="28" y="141"/>
                    </a:cubicBezTo>
                    <a:cubicBezTo>
                      <a:pt x="28" y="140"/>
                      <a:pt x="28" y="140"/>
                      <a:pt x="28" y="140"/>
                    </a:cubicBezTo>
                    <a:cubicBezTo>
                      <a:pt x="27" y="135"/>
                      <a:pt x="27" y="135"/>
                      <a:pt x="27" y="135"/>
                    </a:cubicBezTo>
                    <a:cubicBezTo>
                      <a:pt x="27" y="132"/>
                      <a:pt x="27" y="132"/>
                      <a:pt x="27" y="132"/>
                    </a:cubicBezTo>
                    <a:cubicBezTo>
                      <a:pt x="31" y="124"/>
                      <a:pt x="33" y="118"/>
                      <a:pt x="32" y="112"/>
                    </a:cubicBezTo>
                    <a:cubicBezTo>
                      <a:pt x="29" y="106"/>
                      <a:pt x="29" y="106"/>
                      <a:pt x="29" y="106"/>
                    </a:cubicBezTo>
                    <a:cubicBezTo>
                      <a:pt x="27" y="99"/>
                      <a:pt x="27" y="99"/>
                      <a:pt x="27" y="99"/>
                    </a:cubicBezTo>
                    <a:cubicBezTo>
                      <a:pt x="27" y="92"/>
                      <a:pt x="27" y="92"/>
                      <a:pt x="27" y="92"/>
                    </a:cubicBezTo>
                    <a:cubicBezTo>
                      <a:pt x="27" y="85"/>
                      <a:pt x="27" y="85"/>
                      <a:pt x="27" y="85"/>
                    </a:cubicBezTo>
                    <a:cubicBezTo>
                      <a:pt x="29" y="83"/>
                      <a:pt x="29" y="83"/>
                      <a:pt x="29" y="83"/>
                    </a:cubicBezTo>
                    <a:cubicBezTo>
                      <a:pt x="32" y="80"/>
                      <a:pt x="32" y="80"/>
                      <a:pt x="32" y="80"/>
                    </a:cubicBezTo>
                    <a:cubicBezTo>
                      <a:pt x="33" y="79"/>
                      <a:pt x="33" y="77"/>
                      <a:pt x="32" y="75"/>
                    </a:cubicBezTo>
                    <a:cubicBezTo>
                      <a:pt x="32" y="69"/>
                      <a:pt x="32" y="69"/>
                      <a:pt x="32" y="69"/>
                    </a:cubicBezTo>
                    <a:cubicBezTo>
                      <a:pt x="39" y="56"/>
                      <a:pt x="39" y="56"/>
                      <a:pt x="39" y="56"/>
                    </a:cubicBezTo>
                    <a:cubicBezTo>
                      <a:pt x="42" y="53"/>
                      <a:pt x="42" y="53"/>
                      <a:pt x="42" y="53"/>
                    </a:cubicBezTo>
                    <a:cubicBezTo>
                      <a:pt x="45" y="48"/>
                      <a:pt x="45" y="48"/>
                      <a:pt x="45" y="48"/>
                    </a:cubicBezTo>
                    <a:cubicBezTo>
                      <a:pt x="47" y="42"/>
                      <a:pt x="46" y="39"/>
                      <a:pt x="43" y="37"/>
                    </a:cubicBezTo>
                    <a:cubicBezTo>
                      <a:pt x="40" y="34"/>
                      <a:pt x="44" y="28"/>
                      <a:pt x="47" y="24"/>
                    </a:cubicBezTo>
                    <a:cubicBezTo>
                      <a:pt x="54" y="17"/>
                      <a:pt x="54" y="17"/>
                      <a:pt x="54" y="17"/>
                    </a:cubicBezTo>
                    <a:cubicBezTo>
                      <a:pt x="56" y="15"/>
                      <a:pt x="57" y="13"/>
                      <a:pt x="57" y="11"/>
                    </a:cubicBezTo>
                    <a:cubicBezTo>
                      <a:pt x="56" y="8"/>
                      <a:pt x="56" y="8"/>
                      <a:pt x="56" y="8"/>
                    </a:cubicBezTo>
                    <a:cubicBezTo>
                      <a:pt x="56" y="8"/>
                      <a:pt x="56" y="8"/>
                      <a:pt x="56" y="8"/>
                    </a:cubicBezTo>
                    <a:cubicBezTo>
                      <a:pt x="59" y="5"/>
                      <a:pt x="63" y="2"/>
                      <a:pt x="64" y="2"/>
                    </a:cubicBezTo>
                    <a:cubicBezTo>
                      <a:pt x="69" y="1"/>
                      <a:pt x="69" y="1"/>
                      <a:pt x="69" y="1"/>
                    </a:cubicBezTo>
                    <a:cubicBezTo>
                      <a:pt x="75" y="2"/>
                      <a:pt x="75" y="2"/>
                      <a:pt x="75" y="2"/>
                    </a:cubicBezTo>
                    <a:cubicBezTo>
                      <a:pt x="75" y="2"/>
                      <a:pt x="76" y="2"/>
                      <a:pt x="76" y="2"/>
                    </a:cubicBezTo>
                    <a:cubicBezTo>
                      <a:pt x="77" y="2"/>
                      <a:pt x="78" y="2"/>
                      <a:pt x="78" y="3"/>
                    </a:cubicBezTo>
                    <a:cubicBezTo>
                      <a:pt x="79" y="3"/>
                      <a:pt x="79" y="3"/>
                      <a:pt x="79" y="3"/>
                    </a:cubicBezTo>
                    <a:cubicBezTo>
                      <a:pt x="82" y="6"/>
                      <a:pt x="82" y="6"/>
                      <a:pt x="82" y="6"/>
                    </a:cubicBezTo>
                    <a:cubicBezTo>
                      <a:pt x="82" y="6"/>
                      <a:pt x="82" y="6"/>
                      <a:pt x="82" y="6"/>
                    </a:cubicBezTo>
                    <a:cubicBezTo>
                      <a:pt x="83" y="6"/>
                      <a:pt x="83" y="6"/>
                      <a:pt x="83" y="6"/>
                    </a:cubicBezTo>
                    <a:cubicBezTo>
                      <a:pt x="86" y="2"/>
                      <a:pt x="86" y="2"/>
                      <a:pt x="86" y="2"/>
                    </a:cubicBezTo>
                    <a:cubicBezTo>
                      <a:pt x="88" y="1"/>
                      <a:pt x="90" y="0"/>
                      <a:pt x="92" y="0"/>
                    </a:cubicBezTo>
                    <a:cubicBezTo>
                      <a:pt x="93" y="0"/>
                      <a:pt x="93" y="0"/>
                      <a:pt x="94" y="1"/>
                    </a:cubicBezTo>
                    <a:cubicBezTo>
                      <a:pt x="97" y="2"/>
                      <a:pt x="97" y="2"/>
                      <a:pt x="97" y="2"/>
                    </a:cubicBezTo>
                    <a:cubicBezTo>
                      <a:pt x="100" y="5"/>
                      <a:pt x="100" y="5"/>
                      <a:pt x="100" y="5"/>
                    </a:cubicBezTo>
                    <a:cubicBezTo>
                      <a:pt x="104" y="11"/>
                      <a:pt x="104" y="11"/>
                      <a:pt x="104" y="11"/>
                    </a:cubicBezTo>
                    <a:cubicBezTo>
                      <a:pt x="107" y="14"/>
                      <a:pt x="111" y="17"/>
                      <a:pt x="117" y="20"/>
                    </a:cubicBezTo>
                    <a:cubicBezTo>
                      <a:pt x="118" y="21"/>
                      <a:pt x="122" y="22"/>
                      <a:pt x="127" y="25"/>
                    </a:cubicBezTo>
                    <a:cubicBezTo>
                      <a:pt x="132" y="28"/>
                      <a:pt x="132" y="28"/>
                      <a:pt x="132" y="28"/>
                    </a:cubicBezTo>
                    <a:cubicBezTo>
                      <a:pt x="137" y="31"/>
                      <a:pt x="137" y="31"/>
                      <a:pt x="137" y="31"/>
                    </a:cubicBezTo>
                    <a:cubicBezTo>
                      <a:pt x="137" y="33"/>
                      <a:pt x="137" y="33"/>
                      <a:pt x="137" y="33"/>
                    </a:cubicBezTo>
                    <a:cubicBezTo>
                      <a:pt x="135" y="37"/>
                      <a:pt x="135" y="37"/>
                      <a:pt x="135" y="37"/>
                    </a:cubicBezTo>
                    <a:cubicBezTo>
                      <a:pt x="134" y="39"/>
                      <a:pt x="133" y="41"/>
                      <a:pt x="133" y="42"/>
                    </a:cubicBezTo>
                    <a:cubicBezTo>
                      <a:pt x="133" y="46"/>
                      <a:pt x="133" y="46"/>
                      <a:pt x="133" y="46"/>
                    </a:cubicBezTo>
                    <a:cubicBezTo>
                      <a:pt x="131" y="49"/>
                      <a:pt x="131" y="49"/>
                      <a:pt x="131" y="49"/>
                    </a:cubicBezTo>
                    <a:cubicBezTo>
                      <a:pt x="130" y="49"/>
                      <a:pt x="130" y="50"/>
                      <a:pt x="130" y="50"/>
                    </a:cubicBezTo>
                    <a:cubicBezTo>
                      <a:pt x="130" y="51"/>
                      <a:pt x="130" y="51"/>
                      <a:pt x="131" y="52"/>
                    </a:cubicBezTo>
                    <a:cubicBezTo>
                      <a:pt x="131" y="52"/>
                      <a:pt x="131" y="52"/>
                      <a:pt x="131" y="52"/>
                    </a:cubicBezTo>
                    <a:cubicBezTo>
                      <a:pt x="131" y="52"/>
                      <a:pt x="131" y="52"/>
                      <a:pt x="131" y="52"/>
                    </a:cubicBezTo>
                    <a:cubicBezTo>
                      <a:pt x="135" y="50"/>
                      <a:pt x="135" y="50"/>
                      <a:pt x="135" y="50"/>
                    </a:cubicBezTo>
                    <a:cubicBezTo>
                      <a:pt x="146" y="51"/>
                      <a:pt x="146" y="51"/>
                      <a:pt x="146" y="51"/>
                    </a:cubicBezTo>
                    <a:cubicBezTo>
                      <a:pt x="157" y="51"/>
                      <a:pt x="157" y="51"/>
                      <a:pt x="157" y="51"/>
                    </a:cubicBezTo>
                    <a:cubicBezTo>
                      <a:pt x="157" y="51"/>
                      <a:pt x="157" y="51"/>
                      <a:pt x="157" y="51"/>
                    </a:cubicBezTo>
                    <a:cubicBezTo>
                      <a:pt x="157" y="51"/>
                      <a:pt x="157" y="51"/>
                      <a:pt x="157" y="51"/>
                    </a:cubicBezTo>
                    <a:cubicBezTo>
                      <a:pt x="161" y="49"/>
                      <a:pt x="164" y="45"/>
                      <a:pt x="166" y="40"/>
                    </a:cubicBezTo>
                    <a:cubicBezTo>
                      <a:pt x="168" y="34"/>
                      <a:pt x="168" y="34"/>
                      <a:pt x="168" y="34"/>
                    </a:cubicBezTo>
                    <a:cubicBezTo>
                      <a:pt x="169" y="34"/>
                      <a:pt x="169" y="34"/>
                      <a:pt x="170" y="34"/>
                    </a:cubicBezTo>
                    <a:cubicBezTo>
                      <a:pt x="171" y="34"/>
                      <a:pt x="172" y="34"/>
                      <a:pt x="173" y="35"/>
                    </a:cubicBezTo>
                    <a:cubicBezTo>
                      <a:pt x="175" y="41"/>
                      <a:pt x="175" y="41"/>
                      <a:pt x="175" y="41"/>
                    </a:cubicBezTo>
                    <a:cubicBezTo>
                      <a:pt x="174" y="47"/>
                      <a:pt x="174" y="47"/>
                      <a:pt x="174" y="47"/>
                    </a:cubicBezTo>
                    <a:cubicBezTo>
                      <a:pt x="170" y="52"/>
                      <a:pt x="170" y="52"/>
                      <a:pt x="170" y="52"/>
                    </a:cubicBezTo>
                    <a:cubicBezTo>
                      <a:pt x="158" y="58"/>
                      <a:pt x="149" y="67"/>
                      <a:pt x="143" y="77"/>
                    </a:cubicBezTo>
                    <a:cubicBezTo>
                      <a:pt x="141" y="80"/>
                      <a:pt x="141" y="80"/>
                      <a:pt x="141" y="80"/>
                    </a:cubicBezTo>
                    <a:cubicBezTo>
                      <a:pt x="138" y="86"/>
                      <a:pt x="136" y="92"/>
                      <a:pt x="135" y="100"/>
                    </a:cubicBezTo>
                    <a:cubicBezTo>
                      <a:pt x="135" y="106"/>
                      <a:pt x="135" y="106"/>
                      <a:pt x="135" y="106"/>
                    </a:cubicBezTo>
                    <a:cubicBezTo>
                      <a:pt x="134" y="111"/>
                      <a:pt x="134" y="111"/>
                      <a:pt x="134" y="111"/>
                    </a:cubicBezTo>
                    <a:cubicBezTo>
                      <a:pt x="133" y="114"/>
                      <a:pt x="133" y="117"/>
                      <a:pt x="134" y="121"/>
                    </a:cubicBezTo>
                    <a:cubicBezTo>
                      <a:pt x="134" y="121"/>
                      <a:pt x="133" y="121"/>
                      <a:pt x="133" y="121"/>
                    </a:cubicBezTo>
                    <a:cubicBezTo>
                      <a:pt x="132" y="121"/>
                      <a:pt x="131" y="122"/>
                      <a:pt x="131" y="122"/>
                    </a:cubicBezTo>
                    <a:cubicBezTo>
                      <a:pt x="131" y="123"/>
                      <a:pt x="131" y="125"/>
                      <a:pt x="133" y="127"/>
                    </a:cubicBezTo>
                    <a:cubicBezTo>
                      <a:pt x="134" y="128"/>
                      <a:pt x="137" y="130"/>
                      <a:pt x="139" y="131"/>
                    </a:cubicBezTo>
                    <a:cubicBezTo>
                      <a:pt x="142" y="134"/>
                      <a:pt x="142" y="134"/>
                      <a:pt x="142" y="134"/>
                    </a:cubicBezTo>
                    <a:cubicBezTo>
                      <a:pt x="142" y="135"/>
                      <a:pt x="142" y="137"/>
                      <a:pt x="143" y="140"/>
                    </a:cubicBezTo>
                    <a:cubicBezTo>
                      <a:pt x="144" y="149"/>
                      <a:pt x="144" y="149"/>
                      <a:pt x="144" y="149"/>
                    </a:cubicBezTo>
                    <a:cubicBezTo>
                      <a:pt x="145" y="156"/>
                      <a:pt x="144" y="161"/>
                      <a:pt x="139" y="164"/>
                    </a:cubicBezTo>
                    <a:cubicBezTo>
                      <a:pt x="134" y="167"/>
                      <a:pt x="129" y="169"/>
                      <a:pt x="124" y="170"/>
                    </a:cubicBezTo>
                    <a:cubicBezTo>
                      <a:pt x="107" y="171"/>
                      <a:pt x="107" y="171"/>
                      <a:pt x="107" y="171"/>
                    </a:cubicBezTo>
                    <a:cubicBezTo>
                      <a:pt x="103" y="171"/>
                      <a:pt x="100" y="173"/>
                      <a:pt x="99" y="177"/>
                    </a:cubicBezTo>
                    <a:cubicBezTo>
                      <a:pt x="97" y="189"/>
                      <a:pt x="97" y="189"/>
                      <a:pt x="97" y="189"/>
                    </a:cubicBezTo>
                    <a:cubicBezTo>
                      <a:pt x="96" y="194"/>
                      <a:pt x="95" y="196"/>
                      <a:pt x="93" y="198"/>
                    </a:cubicBezTo>
                    <a:cubicBezTo>
                      <a:pt x="92" y="198"/>
                      <a:pt x="92" y="198"/>
                      <a:pt x="90" y="198"/>
                    </a:cubicBezTo>
                    <a:cubicBezTo>
                      <a:pt x="88" y="198"/>
                      <a:pt x="85" y="197"/>
                      <a:pt x="79" y="195"/>
                    </a:cubicBezTo>
                    <a:cubicBezTo>
                      <a:pt x="78" y="194"/>
                      <a:pt x="77" y="194"/>
                      <a:pt x="76" y="194"/>
                    </a:cubicBezTo>
                    <a:cubicBezTo>
                      <a:pt x="75" y="194"/>
                      <a:pt x="75" y="194"/>
                      <a:pt x="74" y="195"/>
                    </a:cubicBezTo>
                    <a:cubicBezTo>
                      <a:pt x="73" y="195"/>
                      <a:pt x="73" y="197"/>
                      <a:pt x="73" y="198"/>
                    </a:cubicBezTo>
                    <a:cubicBezTo>
                      <a:pt x="74" y="203"/>
                      <a:pt x="74" y="206"/>
                      <a:pt x="73" y="207"/>
                    </a:cubicBezTo>
                    <a:cubicBezTo>
                      <a:pt x="73" y="210"/>
                      <a:pt x="73" y="211"/>
                      <a:pt x="73" y="212"/>
                    </a:cubicBezTo>
                    <a:cubicBezTo>
                      <a:pt x="74" y="213"/>
                      <a:pt x="75" y="213"/>
                      <a:pt x="76" y="213"/>
                    </a:cubicBezTo>
                    <a:cubicBezTo>
                      <a:pt x="76" y="213"/>
                      <a:pt x="77" y="213"/>
                      <a:pt x="78" y="213"/>
                    </a:cubicBezTo>
                    <a:cubicBezTo>
                      <a:pt x="80" y="212"/>
                      <a:pt x="82" y="211"/>
                      <a:pt x="84" y="209"/>
                    </a:cubicBezTo>
                    <a:cubicBezTo>
                      <a:pt x="87" y="209"/>
                      <a:pt x="87" y="209"/>
                      <a:pt x="87" y="209"/>
                    </a:cubicBezTo>
                    <a:cubicBezTo>
                      <a:pt x="88" y="212"/>
                      <a:pt x="88" y="212"/>
                      <a:pt x="88" y="212"/>
                    </a:cubicBezTo>
                    <a:cubicBezTo>
                      <a:pt x="87" y="216"/>
                      <a:pt x="87" y="216"/>
                      <a:pt x="87" y="216"/>
                    </a:cubicBezTo>
                    <a:cubicBezTo>
                      <a:pt x="87" y="217"/>
                      <a:pt x="86" y="217"/>
                      <a:pt x="85" y="217"/>
                    </a:cubicBezTo>
                    <a:cubicBezTo>
                      <a:pt x="85" y="217"/>
                      <a:pt x="85" y="217"/>
                      <a:pt x="85" y="217"/>
                    </a:cubicBezTo>
                    <a:cubicBezTo>
                      <a:pt x="84" y="217"/>
                      <a:pt x="84" y="217"/>
                      <a:pt x="84" y="217"/>
                    </a:cubicBezTo>
                    <a:cubicBezTo>
                      <a:pt x="83" y="216"/>
                      <a:pt x="83" y="216"/>
                      <a:pt x="82" y="216"/>
                    </a:cubicBezTo>
                    <a:cubicBezTo>
                      <a:pt x="80" y="215"/>
                      <a:pt x="80" y="215"/>
                      <a:pt x="80" y="215"/>
                    </a:cubicBezTo>
                    <a:cubicBezTo>
                      <a:pt x="80" y="215"/>
                      <a:pt x="80" y="215"/>
                      <a:pt x="80" y="215"/>
                    </a:cubicBezTo>
                    <a:cubicBezTo>
                      <a:pt x="80" y="215"/>
                      <a:pt x="80" y="215"/>
                      <a:pt x="80" y="215"/>
                    </a:cubicBezTo>
                    <a:cubicBezTo>
                      <a:pt x="74" y="216"/>
                      <a:pt x="74" y="216"/>
                      <a:pt x="74" y="216"/>
                    </a:cubicBezTo>
                    <a:cubicBezTo>
                      <a:pt x="72" y="216"/>
                      <a:pt x="72" y="216"/>
                      <a:pt x="72" y="216"/>
                    </a:cubicBezTo>
                    <a:cubicBezTo>
                      <a:pt x="74" y="217"/>
                      <a:pt x="74" y="217"/>
                      <a:pt x="74" y="217"/>
                    </a:cubicBezTo>
                    <a:cubicBezTo>
                      <a:pt x="78" y="219"/>
                      <a:pt x="78" y="219"/>
                      <a:pt x="78" y="219"/>
                    </a:cubicBezTo>
                    <a:cubicBezTo>
                      <a:pt x="75" y="224"/>
                      <a:pt x="75" y="224"/>
                      <a:pt x="75" y="224"/>
                    </a:cubicBezTo>
                    <a:cubicBezTo>
                      <a:pt x="72" y="228"/>
                      <a:pt x="70" y="232"/>
                      <a:pt x="71" y="235"/>
                    </a:cubicBezTo>
                    <a:cubicBezTo>
                      <a:pt x="70" y="237"/>
                      <a:pt x="70" y="239"/>
                      <a:pt x="69" y="241"/>
                    </a:cubicBezTo>
                    <a:cubicBezTo>
                      <a:pt x="64" y="244"/>
                      <a:pt x="64" y="244"/>
                      <a:pt x="64" y="244"/>
                    </a:cubicBezTo>
                    <a:cubicBezTo>
                      <a:pt x="57" y="249"/>
                      <a:pt x="57" y="249"/>
                      <a:pt x="57" y="249"/>
                    </a:cubicBezTo>
                    <a:cubicBezTo>
                      <a:pt x="55" y="251"/>
                      <a:pt x="54" y="254"/>
                      <a:pt x="53" y="257"/>
                    </a:cubicBezTo>
                    <a:cubicBezTo>
                      <a:pt x="52" y="260"/>
                      <a:pt x="53" y="263"/>
                      <a:pt x="55" y="265"/>
                    </a:cubicBezTo>
                    <a:cubicBezTo>
                      <a:pt x="62" y="269"/>
                      <a:pt x="62" y="269"/>
                      <a:pt x="62" y="269"/>
                    </a:cubicBezTo>
                    <a:cubicBezTo>
                      <a:pt x="64" y="271"/>
                      <a:pt x="66" y="273"/>
                      <a:pt x="67" y="274"/>
                    </a:cubicBezTo>
                    <a:cubicBezTo>
                      <a:pt x="67" y="277"/>
                      <a:pt x="66" y="280"/>
                      <a:pt x="64" y="283"/>
                    </a:cubicBezTo>
                    <a:cubicBezTo>
                      <a:pt x="57" y="288"/>
                      <a:pt x="52" y="293"/>
                      <a:pt x="51" y="299"/>
                    </a:cubicBezTo>
                    <a:cubicBezTo>
                      <a:pt x="50" y="305"/>
                      <a:pt x="50" y="305"/>
                      <a:pt x="50" y="305"/>
                    </a:cubicBezTo>
                    <a:cubicBezTo>
                      <a:pt x="50" y="307"/>
                      <a:pt x="50" y="308"/>
                      <a:pt x="49" y="308"/>
                    </a:cubicBezTo>
                    <a:cubicBezTo>
                      <a:pt x="47" y="310"/>
                      <a:pt x="47" y="310"/>
                      <a:pt x="47" y="310"/>
                    </a:cubicBezTo>
                    <a:cubicBezTo>
                      <a:pt x="43" y="312"/>
                      <a:pt x="43" y="312"/>
                      <a:pt x="43" y="312"/>
                    </a:cubicBezTo>
                    <a:cubicBezTo>
                      <a:pt x="40" y="315"/>
                      <a:pt x="38" y="318"/>
                      <a:pt x="38" y="321"/>
                    </a:cubicBezTo>
                    <a:cubicBezTo>
                      <a:pt x="37" y="325"/>
                      <a:pt x="39" y="330"/>
                      <a:pt x="42" y="335"/>
                    </a:cubicBezTo>
                    <a:cubicBezTo>
                      <a:pt x="44" y="339"/>
                      <a:pt x="44" y="342"/>
                      <a:pt x="44" y="342"/>
                    </a:cubicBezTo>
                    <a:cubicBezTo>
                      <a:pt x="42" y="343"/>
                      <a:pt x="42" y="343"/>
                      <a:pt x="42" y="34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2443"/>
              <p:cNvSpPr>
                <a:spLocks/>
              </p:cNvSpPr>
              <p:nvPr/>
            </p:nvSpPr>
            <p:spPr bwMode="auto">
              <a:xfrm>
                <a:off x="2862" y="4164"/>
                <a:ext cx="24" cy="48"/>
              </a:xfrm>
              <a:custGeom>
                <a:avLst/>
                <a:gdLst>
                  <a:gd name="T0" fmla="*/ 1 w 18"/>
                  <a:gd name="T1" fmla="*/ 35 h 35"/>
                  <a:gd name="T2" fmla="*/ 0 w 18"/>
                  <a:gd name="T3" fmla="*/ 35 h 35"/>
                  <a:gd name="T4" fmla="*/ 0 w 18"/>
                  <a:gd name="T5" fmla="*/ 31 h 35"/>
                  <a:gd name="T6" fmla="*/ 1 w 18"/>
                  <a:gd name="T7" fmla="*/ 28 h 35"/>
                  <a:gd name="T8" fmla="*/ 4 w 18"/>
                  <a:gd name="T9" fmla="*/ 26 h 35"/>
                  <a:gd name="T10" fmla="*/ 8 w 18"/>
                  <a:gd name="T11" fmla="*/ 27 h 35"/>
                  <a:gd name="T12" fmla="*/ 13 w 18"/>
                  <a:gd name="T13" fmla="*/ 28 h 35"/>
                  <a:gd name="T14" fmla="*/ 13 w 18"/>
                  <a:gd name="T15" fmla="*/ 28 h 35"/>
                  <a:gd name="T16" fmla="*/ 14 w 18"/>
                  <a:gd name="T17" fmla="*/ 28 h 35"/>
                  <a:gd name="T18" fmla="*/ 13 w 18"/>
                  <a:gd name="T19" fmla="*/ 25 h 35"/>
                  <a:gd name="T20" fmla="*/ 8 w 18"/>
                  <a:gd name="T21" fmla="*/ 21 h 35"/>
                  <a:gd name="T22" fmla="*/ 5 w 18"/>
                  <a:gd name="T23" fmla="*/ 18 h 35"/>
                  <a:gd name="T24" fmla="*/ 9 w 18"/>
                  <a:gd name="T25" fmla="*/ 14 h 35"/>
                  <a:gd name="T26" fmla="*/ 11 w 18"/>
                  <a:gd name="T27" fmla="*/ 10 h 35"/>
                  <a:gd name="T28" fmla="*/ 10 w 18"/>
                  <a:gd name="T29" fmla="*/ 10 h 35"/>
                  <a:gd name="T30" fmla="*/ 9 w 18"/>
                  <a:gd name="T31" fmla="*/ 10 h 35"/>
                  <a:gd name="T32" fmla="*/ 6 w 18"/>
                  <a:gd name="T33" fmla="*/ 11 h 35"/>
                  <a:gd name="T34" fmla="*/ 3 w 18"/>
                  <a:gd name="T35" fmla="*/ 10 h 35"/>
                  <a:gd name="T36" fmla="*/ 6 w 18"/>
                  <a:gd name="T37" fmla="*/ 4 h 35"/>
                  <a:gd name="T38" fmla="*/ 12 w 18"/>
                  <a:gd name="T39" fmla="*/ 0 h 35"/>
                  <a:gd name="T40" fmla="*/ 14 w 18"/>
                  <a:gd name="T41" fmla="*/ 0 h 35"/>
                  <a:gd name="T42" fmla="*/ 17 w 18"/>
                  <a:gd name="T43" fmla="*/ 3 h 35"/>
                  <a:gd name="T44" fmla="*/ 17 w 18"/>
                  <a:gd name="T45" fmla="*/ 6 h 35"/>
                  <a:gd name="T46" fmla="*/ 16 w 18"/>
                  <a:gd name="T47" fmla="*/ 10 h 35"/>
                  <a:gd name="T48" fmla="*/ 16 w 18"/>
                  <a:gd name="T49" fmla="*/ 22 h 35"/>
                  <a:gd name="T50" fmla="*/ 15 w 18"/>
                  <a:gd name="T51" fmla="*/ 33 h 35"/>
                  <a:gd name="T52" fmla="*/ 14 w 18"/>
                  <a:gd name="T53" fmla="*/ 34 h 35"/>
                  <a:gd name="T54" fmla="*/ 11 w 18"/>
                  <a:gd name="T55" fmla="*/ 33 h 35"/>
                  <a:gd name="T56" fmla="*/ 10 w 18"/>
                  <a:gd name="T57" fmla="*/ 32 h 35"/>
                  <a:gd name="T58" fmla="*/ 6 w 18"/>
                  <a:gd name="T59" fmla="*/ 31 h 35"/>
                  <a:gd name="T60" fmla="*/ 5 w 18"/>
                  <a:gd name="T61" fmla="*/ 31 h 35"/>
                  <a:gd name="T62" fmla="*/ 2 w 18"/>
                  <a:gd name="T63" fmla="*/ 34 h 35"/>
                  <a:gd name="T64" fmla="*/ 1 w 18"/>
                  <a:gd name="T6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5">
                    <a:moveTo>
                      <a:pt x="1" y="35"/>
                    </a:moveTo>
                    <a:cubicBezTo>
                      <a:pt x="1" y="35"/>
                      <a:pt x="1" y="35"/>
                      <a:pt x="0" y="35"/>
                    </a:cubicBezTo>
                    <a:cubicBezTo>
                      <a:pt x="0" y="34"/>
                      <a:pt x="0" y="33"/>
                      <a:pt x="0" y="31"/>
                    </a:cubicBezTo>
                    <a:cubicBezTo>
                      <a:pt x="1" y="28"/>
                      <a:pt x="1" y="28"/>
                      <a:pt x="1" y="28"/>
                    </a:cubicBezTo>
                    <a:cubicBezTo>
                      <a:pt x="2" y="27"/>
                      <a:pt x="3" y="26"/>
                      <a:pt x="4" y="26"/>
                    </a:cubicBezTo>
                    <a:cubicBezTo>
                      <a:pt x="5" y="26"/>
                      <a:pt x="7" y="26"/>
                      <a:pt x="8" y="27"/>
                    </a:cubicBezTo>
                    <a:cubicBezTo>
                      <a:pt x="13" y="28"/>
                      <a:pt x="13" y="28"/>
                      <a:pt x="13" y="28"/>
                    </a:cubicBezTo>
                    <a:cubicBezTo>
                      <a:pt x="13" y="28"/>
                      <a:pt x="13" y="28"/>
                      <a:pt x="13" y="28"/>
                    </a:cubicBezTo>
                    <a:cubicBezTo>
                      <a:pt x="13" y="28"/>
                      <a:pt x="14" y="28"/>
                      <a:pt x="14" y="28"/>
                    </a:cubicBezTo>
                    <a:cubicBezTo>
                      <a:pt x="14" y="27"/>
                      <a:pt x="14" y="26"/>
                      <a:pt x="13" y="25"/>
                    </a:cubicBezTo>
                    <a:cubicBezTo>
                      <a:pt x="13" y="24"/>
                      <a:pt x="12" y="23"/>
                      <a:pt x="8" y="21"/>
                    </a:cubicBezTo>
                    <a:cubicBezTo>
                      <a:pt x="5" y="19"/>
                      <a:pt x="5" y="18"/>
                      <a:pt x="5" y="18"/>
                    </a:cubicBezTo>
                    <a:cubicBezTo>
                      <a:pt x="9" y="14"/>
                      <a:pt x="9" y="14"/>
                      <a:pt x="9" y="14"/>
                    </a:cubicBezTo>
                    <a:cubicBezTo>
                      <a:pt x="11" y="12"/>
                      <a:pt x="12" y="11"/>
                      <a:pt x="11" y="10"/>
                    </a:cubicBezTo>
                    <a:cubicBezTo>
                      <a:pt x="11" y="10"/>
                      <a:pt x="11" y="10"/>
                      <a:pt x="10" y="10"/>
                    </a:cubicBezTo>
                    <a:cubicBezTo>
                      <a:pt x="10" y="10"/>
                      <a:pt x="10" y="10"/>
                      <a:pt x="9" y="10"/>
                    </a:cubicBezTo>
                    <a:cubicBezTo>
                      <a:pt x="6" y="11"/>
                      <a:pt x="6" y="11"/>
                      <a:pt x="6" y="11"/>
                    </a:cubicBezTo>
                    <a:cubicBezTo>
                      <a:pt x="3" y="10"/>
                      <a:pt x="3" y="10"/>
                      <a:pt x="3" y="10"/>
                    </a:cubicBezTo>
                    <a:cubicBezTo>
                      <a:pt x="2" y="9"/>
                      <a:pt x="3" y="7"/>
                      <a:pt x="6" y="4"/>
                    </a:cubicBezTo>
                    <a:cubicBezTo>
                      <a:pt x="8" y="1"/>
                      <a:pt x="10" y="0"/>
                      <a:pt x="12" y="0"/>
                    </a:cubicBezTo>
                    <a:cubicBezTo>
                      <a:pt x="12" y="0"/>
                      <a:pt x="13" y="0"/>
                      <a:pt x="14" y="0"/>
                    </a:cubicBezTo>
                    <a:cubicBezTo>
                      <a:pt x="17" y="3"/>
                      <a:pt x="17" y="3"/>
                      <a:pt x="17" y="3"/>
                    </a:cubicBezTo>
                    <a:cubicBezTo>
                      <a:pt x="17" y="4"/>
                      <a:pt x="18" y="5"/>
                      <a:pt x="17" y="6"/>
                    </a:cubicBezTo>
                    <a:cubicBezTo>
                      <a:pt x="16" y="10"/>
                      <a:pt x="16" y="10"/>
                      <a:pt x="16" y="10"/>
                    </a:cubicBezTo>
                    <a:cubicBezTo>
                      <a:pt x="16" y="22"/>
                      <a:pt x="16" y="22"/>
                      <a:pt x="16" y="22"/>
                    </a:cubicBezTo>
                    <a:cubicBezTo>
                      <a:pt x="16" y="27"/>
                      <a:pt x="16" y="31"/>
                      <a:pt x="15" y="33"/>
                    </a:cubicBezTo>
                    <a:cubicBezTo>
                      <a:pt x="15" y="34"/>
                      <a:pt x="14" y="34"/>
                      <a:pt x="14" y="34"/>
                    </a:cubicBezTo>
                    <a:cubicBezTo>
                      <a:pt x="13" y="34"/>
                      <a:pt x="12" y="34"/>
                      <a:pt x="11" y="33"/>
                    </a:cubicBezTo>
                    <a:cubicBezTo>
                      <a:pt x="11" y="33"/>
                      <a:pt x="10" y="32"/>
                      <a:pt x="10" y="32"/>
                    </a:cubicBezTo>
                    <a:cubicBezTo>
                      <a:pt x="8" y="31"/>
                      <a:pt x="7" y="31"/>
                      <a:pt x="6" y="31"/>
                    </a:cubicBezTo>
                    <a:cubicBezTo>
                      <a:pt x="6" y="31"/>
                      <a:pt x="6" y="31"/>
                      <a:pt x="5" y="31"/>
                    </a:cubicBezTo>
                    <a:cubicBezTo>
                      <a:pt x="2" y="34"/>
                      <a:pt x="2" y="34"/>
                      <a:pt x="2" y="34"/>
                    </a:cubicBezTo>
                    <a:cubicBezTo>
                      <a:pt x="2" y="35"/>
                      <a:pt x="1" y="35"/>
                      <a:pt x="1"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2444"/>
              <p:cNvSpPr>
                <a:spLocks/>
              </p:cNvSpPr>
              <p:nvPr/>
            </p:nvSpPr>
            <p:spPr bwMode="auto">
              <a:xfrm>
                <a:off x="5797" y="3475"/>
                <a:ext cx="92" cy="96"/>
              </a:xfrm>
              <a:custGeom>
                <a:avLst/>
                <a:gdLst>
                  <a:gd name="T0" fmla="*/ 25 w 67"/>
                  <a:gd name="T1" fmla="*/ 70 h 70"/>
                  <a:gd name="T2" fmla="*/ 18 w 67"/>
                  <a:gd name="T3" fmla="*/ 68 h 70"/>
                  <a:gd name="T4" fmla="*/ 9 w 67"/>
                  <a:gd name="T5" fmla="*/ 65 h 70"/>
                  <a:gd name="T6" fmla="*/ 8 w 67"/>
                  <a:gd name="T7" fmla="*/ 64 h 70"/>
                  <a:gd name="T8" fmla="*/ 6 w 67"/>
                  <a:gd name="T9" fmla="*/ 66 h 70"/>
                  <a:gd name="T10" fmla="*/ 2 w 67"/>
                  <a:gd name="T11" fmla="*/ 66 h 70"/>
                  <a:gd name="T12" fmla="*/ 0 w 67"/>
                  <a:gd name="T13" fmla="*/ 65 h 70"/>
                  <a:gd name="T14" fmla="*/ 1 w 67"/>
                  <a:gd name="T15" fmla="*/ 62 h 70"/>
                  <a:gd name="T16" fmla="*/ 5 w 67"/>
                  <a:gd name="T17" fmla="*/ 58 h 70"/>
                  <a:gd name="T18" fmla="*/ 5 w 67"/>
                  <a:gd name="T19" fmla="*/ 58 h 70"/>
                  <a:gd name="T20" fmla="*/ 5 w 67"/>
                  <a:gd name="T21" fmla="*/ 58 h 70"/>
                  <a:gd name="T22" fmla="*/ 10 w 67"/>
                  <a:gd name="T23" fmla="*/ 50 h 70"/>
                  <a:gd name="T24" fmla="*/ 20 w 67"/>
                  <a:gd name="T25" fmla="*/ 41 h 70"/>
                  <a:gd name="T26" fmla="*/ 32 w 67"/>
                  <a:gd name="T27" fmla="*/ 32 h 70"/>
                  <a:gd name="T28" fmla="*/ 41 w 67"/>
                  <a:gd name="T29" fmla="*/ 23 h 70"/>
                  <a:gd name="T30" fmla="*/ 44 w 67"/>
                  <a:gd name="T31" fmla="*/ 18 h 70"/>
                  <a:gd name="T32" fmla="*/ 48 w 67"/>
                  <a:gd name="T33" fmla="*/ 12 h 70"/>
                  <a:gd name="T34" fmla="*/ 50 w 67"/>
                  <a:gd name="T35" fmla="*/ 6 h 70"/>
                  <a:gd name="T36" fmla="*/ 51 w 67"/>
                  <a:gd name="T37" fmla="*/ 5 h 70"/>
                  <a:gd name="T38" fmla="*/ 53 w 67"/>
                  <a:gd name="T39" fmla="*/ 0 h 70"/>
                  <a:gd name="T40" fmla="*/ 56 w 67"/>
                  <a:gd name="T41" fmla="*/ 3 h 70"/>
                  <a:gd name="T42" fmla="*/ 59 w 67"/>
                  <a:gd name="T43" fmla="*/ 8 h 70"/>
                  <a:gd name="T44" fmla="*/ 59 w 67"/>
                  <a:gd name="T45" fmla="*/ 8 h 70"/>
                  <a:gd name="T46" fmla="*/ 60 w 67"/>
                  <a:gd name="T47" fmla="*/ 8 h 70"/>
                  <a:gd name="T48" fmla="*/ 61 w 67"/>
                  <a:gd name="T49" fmla="*/ 8 h 70"/>
                  <a:gd name="T50" fmla="*/ 62 w 67"/>
                  <a:gd name="T51" fmla="*/ 8 h 70"/>
                  <a:gd name="T52" fmla="*/ 62 w 67"/>
                  <a:gd name="T53" fmla="*/ 8 h 70"/>
                  <a:gd name="T54" fmla="*/ 65 w 67"/>
                  <a:gd name="T55" fmla="*/ 6 h 70"/>
                  <a:gd name="T56" fmla="*/ 66 w 67"/>
                  <a:gd name="T57" fmla="*/ 6 h 70"/>
                  <a:gd name="T58" fmla="*/ 67 w 67"/>
                  <a:gd name="T59" fmla="*/ 6 h 70"/>
                  <a:gd name="T60" fmla="*/ 67 w 67"/>
                  <a:gd name="T61" fmla="*/ 8 h 70"/>
                  <a:gd name="T62" fmla="*/ 65 w 67"/>
                  <a:gd name="T63" fmla="*/ 19 h 70"/>
                  <a:gd name="T64" fmla="*/ 57 w 67"/>
                  <a:gd name="T65" fmla="*/ 28 h 70"/>
                  <a:gd name="T66" fmla="*/ 54 w 67"/>
                  <a:gd name="T67" fmla="*/ 35 h 70"/>
                  <a:gd name="T68" fmla="*/ 55 w 67"/>
                  <a:gd name="T69" fmla="*/ 36 h 70"/>
                  <a:gd name="T70" fmla="*/ 52 w 67"/>
                  <a:gd name="T71" fmla="*/ 36 h 70"/>
                  <a:gd name="T72" fmla="*/ 51 w 67"/>
                  <a:gd name="T73" fmla="*/ 36 h 70"/>
                  <a:gd name="T74" fmla="*/ 47 w 67"/>
                  <a:gd name="T75" fmla="*/ 37 h 70"/>
                  <a:gd name="T76" fmla="*/ 44 w 67"/>
                  <a:gd name="T77" fmla="*/ 39 h 70"/>
                  <a:gd name="T78" fmla="*/ 44 w 67"/>
                  <a:gd name="T79" fmla="*/ 39 h 70"/>
                  <a:gd name="T80" fmla="*/ 43 w 67"/>
                  <a:gd name="T81" fmla="*/ 39 h 70"/>
                  <a:gd name="T82" fmla="*/ 43 w 67"/>
                  <a:gd name="T83" fmla="*/ 39 h 70"/>
                  <a:gd name="T84" fmla="*/ 40 w 67"/>
                  <a:gd name="T85" fmla="*/ 40 h 70"/>
                  <a:gd name="T86" fmla="*/ 39 w 67"/>
                  <a:gd name="T87" fmla="*/ 40 h 70"/>
                  <a:gd name="T88" fmla="*/ 39 w 67"/>
                  <a:gd name="T89" fmla="*/ 41 h 70"/>
                  <a:gd name="T90" fmla="*/ 41 w 67"/>
                  <a:gd name="T91" fmla="*/ 48 h 70"/>
                  <a:gd name="T92" fmla="*/ 40 w 67"/>
                  <a:gd name="T93" fmla="*/ 48 h 70"/>
                  <a:gd name="T94" fmla="*/ 40 w 67"/>
                  <a:gd name="T95" fmla="*/ 48 h 70"/>
                  <a:gd name="T96" fmla="*/ 40 w 67"/>
                  <a:gd name="T97" fmla="*/ 48 h 70"/>
                  <a:gd name="T98" fmla="*/ 38 w 67"/>
                  <a:gd name="T99" fmla="*/ 51 h 70"/>
                  <a:gd name="T100" fmla="*/ 37 w 67"/>
                  <a:gd name="T101" fmla="*/ 57 h 70"/>
                  <a:gd name="T102" fmla="*/ 25 w 67"/>
                  <a:gd name="T10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70">
                    <a:moveTo>
                      <a:pt x="25" y="70"/>
                    </a:moveTo>
                    <a:cubicBezTo>
                      <a:pt x="18" y="68"/>
                      <a:pt x="18" y="68"/>
                      <a:pt x="18" y="68"/>
                    </a:cubicBezTo>
                    <a:cubicBezTo>
                      <a:pt x="9" y="65"/>
                      <a:pt x="9" y="65"/>
                      <a:pt x="9" y="65"/>
                    </a:cubicBezTo>
                    <a:cubicBezTo>
                      <a:pt x="8" y="64"/>
                      <a:pt x="8" y="64"/>
                      <a:pt x="8" y="64"/>
                    </a:cubicBezTo>
                    <a:cubicBezTo>
                      <a:pt x="7" y="64"/>
                      <a:pt x="6" y="65"/>
                      <a:pt x="6" y="66"/>
                    </a:cubicBezTo>
                    <a:cubicBezTo>
                      <a:pt x="2" y="66"/>
                      <a:pt x="2" y="66"/>
                      <a:pt x="2" y="66"/>
                    </a:cubicBezTo>
                    <a:cubicBezTo>
                      <a:pt x="1" y="66"/>
                      <a:pt x="0" y="66"/>
                      <a:pt x="0" y="65"/>
                    </a:cubicBezTo>
                    <a:cubicBezTo>
                      <a:pt x="0" y="64"/>
                      <a:pt x="0" y="63"/>
                      <a:pt x="1" y="62"/>
                    </a:cubicBezTo>
                    <a:cubicBezTo>
                      <a:pt x="3" y="59"/>
                      <a:pt x="4" y="58"/>
                      <a:pt x="5" y="58"/>
                    </a:cubicBezTo>
                    <a:cubicBezTo>
                      <a:pt x="5" y="58"/>
                      <a:pt x="5" y="58"/>
                      <a:pt x="5" y="58"/>
                    </a:cubicBezTo>
                    <a:cubicBezTo>
                      <a:pt x="5" y="58"/>
                      <a:pt x="5" y="58"/>
                      <a:pt x="5" y="58"/>
                    </a:cubicBezTo>
                    <a:cubicBezTo>
                      <a:pt x="10" y="50"/>
                      <a:pt x="10" y="50"/>
                      <a:pt x="10" y="50"/>
                    </a:cubicBezTo>
                    <a:cubicBezTo>
                      <a:pt x="14" y="45"/>
                      <a:pt x="18" y="42"/>
                      <a:pt x="20" y="41"/>
                    </a:cubicBezTo>
                    <a:cubicBezTo>
                      <a:pt x="32" y="32"/>
                      <a:pt x="32" y="32"/>
                      <a:pt x="32" y="32"/>
                    </a:cubicBezTo>
                    <a:cubicBezTo>
                      <a:pt x="41" y="23"/>
                      <a:pt x="41" y="23"/>
                      <a:pt x="41" y="23"/>
                    </a:cubicBezTo>
                    <a:cubicBezTo>
                      <a:pt x="44" y="18"/>
                      <a:pt x="44" y="18"/>
                      <a:pt x="44" y="18"/>
                    </a:cubicBezTo>
                    <a:cubicBezTo>
                      <a:pt x="48" y="12"/>
                      <a:pt x="48" y="12"/>
                      <a:pt x="48" y="12"/>
                    </a:cubicBezTo>
                    <a:cubicBezTo>
                      <a:pt x="49" y="11"/>
                      <a:pt x="49" y="9"/>
                      <a:pt x="50" y="6"/>
                    </a:cubicBezTo>
                    <a:cubicBezTo>
                      <a:pt x="51" y="5"/>
                      <a:pt x="51" y="5"/>
                      <a:pt x="51" y="5"/>
                    </a:cubicBezTo>
                    <a:cubicBezTo>
                      <a:pt x="51" y="2"/>
                      <a:pt x="52" y="1"/>
                      <a:pt x="53" y="0"/>
                    </a:cubicBezTo>
                    <a:cubicBezTo>
                      <a:pt x="53" y="0"/>
                      <a:pt x="55" y="1"/>
                      <a:pt x="56" y="3"/>
                    </a:cubicBezTo>
                    <a:cubicBezTo>
                      <a:pt x="59" y="8"/>
                      <a:pt x="59" y="8"/>
                      <a:pt x="59" y="8"/>
                    </a:cubicBezTo>
                    <a:cubicBezTo>
                      <a:pt x="59" y="8"/>
                      <a:pt x="59" y="8"/>
                      <a:pt x="59" y="8"/>
                    </a:cubicBezTo>
                    <a:cubicBezTo>
                      <a:pt x="60" y="8"/>
                      <a:pt x="60" y="8"/>
                      <a:pt x="60" y="8"/>
                    </a:cubicBezTo>
                    <a:cubicBezTo>
                      <a:pt x="61" y="8"/>
                      <a:pt x="61" y="8"/>
                      <a:pt x="61" y="8"/>
                    </a:cubicBezTo>
                    <a:cubicBezTo>
                      <a:pt x="62" y="8"/>
                      <a:pt x="62" y="8"/>
                      <a:pt x="62" y="8"/>
                    </a:cubicBezTo>
                    <a:cubicBezTo>
                      <a:pt x="62" y="8"/>
                      <a:pt x="62" y="8"/>
                      <a:pt x="62" y="8"/>
                    </a:cubicBezTo>
                    <a:cubicBezTo>
                      <a:pt x="65" y="6"/>
                      <a:pt x="65" y="6"/>
                      <a:pt x="65" y="6"/>
                    </a:cubicBezTo>
                    <a:cubicBezTo>
                      <a:pt x="65" y="6"/>
                      <a:pt x="66" y="6"/>
                      <a:pt x="66" y="6"/>
                    </a:cubicBezTo>
                    <a:cubicBezTo>
                      <a:pt x="66" y="6"/>
                      <a:pt x="66" y="6"/>
                      <a:pt x="67" y="6"/>
                    </a:cubicBezTo>
                    <a:cubicBezTo>
                      <a:pt x="67" y="6"/>
                      <a:pt x="67" y="7"/>
                      <a:pt x="67" y="8"/>
                    </a:cubicBezTo>
                    <a:cubicBezTo>
                      <a:pt x="65" y="19"/>
                      <a:pt x="65" y="19"/>
                      <a:pt x="65" y="19"/>
                    </a:cubicBezTo>
                    <a:cubicBezTo>
                      <a:pt x="57" y="28"/>
                      <a:pt x="57" y="28"/>
                      <a:pt x="57" y="28"/>
                    </a:cubicBezTo>
                    <a:cubicBezTo>
                      <a:pt x="55" y="29"/>
                      <a:pt x="53" y="32"/>
                      <a:pt x="54" y="35"/>
                    </a:cubicBezTo>
                    <a:cubicBezTo>
                      <a:pt x="55" y="36"/>
                      <a:pt x="55" y="36"/>
                      <a:pt x="55" y="36"/>
                    </a:cubicBezTo>
                    <a:cubicBezTo>
                      <a:pt x="52" y="36"/>
                      <a:pt x="52" y="36"/>
                      <a:pt x="52" y="36"/>
                    </a:cubicBezTo>
                    <a:cubicBezTo>
                      <a:pt x="51" y="36"/>
                      <a:pt x="51" y="36"/>
                      <a:pt x="51" y="36"/>
                    </a:cubicBezTo>
                    <a:cubicBezTo>
                      <a:pt x="50" y="36"/>
                      <a:pt x="48" y="36"/>
                      <a:pt x="47" y="37"/>
                    </a:cubicBezTo>
                    <a:cubicBezTo>
                      <a:pt x="46" y="39"/>
                      <a:pt x="45" y="39"/>
                      <a:pt x="44" y="39"/>
                    </a:cubicBezTo>
                    <a:cubicBezTo>
                      <a:pt x="44" y="39"/>
                      <a:pt x="44" y="39"/>
                      <a:pt x="44" y="39"/>
                    </a:cubicBezTo>
                    <a:cubicBezTo>
                      <a:pt x="43" y="39"/>
                      <a:pt x="43" y="39"/>
                      <a:pt x="43" y="39"/>
                    </a:cubicBezTo>
                    <a:cubicBezTo>
                      <a:pt x="43" y="39"/>
                      <a:pt x="43" y="39"/>
                      <a:pt x="43" y="39"/>
                    </a:cubicBezTo>
                    <a:cubicBezTo>
                      <a:pt x="40" y="40"/>
                      <a:pt x="40" y="40"/>
                      <a:pt x="40" y="40"/>
                    </a:cubicBezTo>
                    <a:cubicBezTo>
                      <a:pt x="39" y="40"/>
                      <a:pt x="39" y="40"/>
                      <a:pt x="39" y="40"/>
                    </a:cubicBezTo>
                    <a:cubicBezTo>
                      <a:pt x="39" y="41"/>
                      <a:pt x="39" y="41"/>
                      <a:pt x="39" y="41"/>
                    </a:cubicBezTo>
                    <a:cubicBezTo>
                      <a:pt x="41" y="45"/>
                      <a:pt x="41" y="47"/>
                      <a:pt x="41" y="48"/>
                    </a:cubicBezTo>
                    <a:cubicBezTo>
                      <a:pt x="40" y="48"/>
                      <a:pt x="40" y="48"/>
                      <a:pt x="40" y="48"/>
                    </a:cubicBezTo>
                    <a:cubicBezTo>
                      <a:pt x="40" y="48"/>
                      <a:pt x="40" y="48"/>
                      <a:pt x="40" y="48"/>
                    </a:cubicBezTo>
                    <a:cubicBezTo>
                      <a:pt x="40" y="48"/>
                      <a:pt x="40" y="48"/>
                      <a:pt x="40" y="48"/>
                    </a:cubicBezTo>
                    <a:cubicBezTo>
                      <a:pt x="38" y="51"/>
                      <a:pt x="38" y="51"/>
                      <a:pt x="38" y="51"/>
                    </a:cubicBezTo>
                    <a:cubicBezTo>
                      <a:pt x="37" y="57"/>
                      <a:pt x="37" y="57"/>
                      <a:pt x="37" y="57"/>
                    </a:cubicBezTo>
                    <a:cubicBezTo>
                      <a:pt x="34" y="65"/>
                      <a:pt x="30" y="69"/>
                      <a:pt x="25" y="7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2445"/>
              <p:cNvSpPr>
                <a:spLocks/>
              </p:cNvSpPr>
              <p:nvPr/>
            </p:nvSpPr>
            <p:spPr bwMode="auto">
              <a:xfrm>
                <a:off x="5797" y="3475"/>
                <a:ext cx="92" cy="96"/>
              </a:xfrm>
              <a:custGeom>
                <a:avLst/>
                <a:gdLst>
                  <a:gd name="T0" fmla="*/ 25 w 67"/>
                  <a:gd name="T1" fmla="*/ 70 h 70"/>
                  <a:gd name="T2" fmla="*/ 18 w 67"/>
                  <a:gd name="T3" fmla="*/ 68 h 70"/>
                  <a:gd name="T4" fmla="*/ 9 w 67"/>
                  <a:gd name="T5" fmla="*/ 65 h 70"/>
                  <a:gd name="T6" fmla="*/ 8 w 67"/>
                  <a:gd name="T7" fmla="*/ 64 h 70"/>
                  <a:gd name="T8" fmla="*/ 6 w 67"/>
                  <a:gd name="T9" fmla="*/ 66 h 70"/>
                  <a:gd name="T10" fmla="*/ 2 w 67"/>
                  <a:gd name="T11" fmla="*/ 66 h 70"/>
                  <a:gd name="T12" fmla="*/ 0 w 67"/>
                  <a:gd name="T13" fmla="*/ 65 h 70"/>
                  <a:gd name="T14" fmla="*/ 1 w 67"/>
                  <a:gd name="T15" fmla="*/ 62 h 70"/>
                  <a:gd name="T16" fmla="*/ 5 w 67"/>
                  <a:gd name="T17" fmla="*/ 58 h 70"/>
                  <a:gd name="T18" fmla="*/ 5 w 67"/>
                  <a:gd name="T19" fmla="*/ 58 h 70"/>
                  <a:gd name="T20" fmla="*/ 5 w 67"/>
                  <a:gd name="T21" fmla="*/ 58 h 70"/>
                  <a:gd name="T22" fmla="*/ 10 w 67"/>
                  <a:gd name="T23" fmla="*/ 50 h 70"/>
                  <a:gd name="T24" fmla="*/ 20 w 67"/>
                  <a:gd name="T25" fmla="*/ 41 h 70"/>
                  <a:gd name="T26" fmla="*/ 32 w 67"/>
                  <a:gd name="T27" fmla="*/ 32 h 70"/>
                  <a:gd name="T28" fmla="*/ 41 w 67"/>
                  <a:gd name="T29" fmla="*/ 23 h 70"/>
                  <a:gd name="T30" fmla="*/ 44 w 67"/>
                  <a:gd name="T31" fmla="*/ 18 h 70"/>
                  <a:gd name="T32" fmla="*/ 48 w 67"/>
                  <a:gd name="T33" fmla="*/ 12 h 70"/>
                  <a:gd name="T34" fmla="*/ 50 w 67"/>
                  <a:gd name="T35" fmla="*/ 6 h 70"/>
                  <a:gd name="T36" fmla="*/ 51 w 67"/>
                  <a:gd name="T37" fmla="*/ 5 h 70"/>
                  <a:gd name="T38" fmla="*/ 53 w 67"/>
                  <a:gd name="T39" fmla="*/ 0 h 70"/>
                  <a:gd name="T40" fmla="*/ 56 w 67"/>
                  <a:gd name="T41" fmla="*/ 3 h 70"/>
                  <a:gd name="T42" fmla="*/ 59 w 67"/>
                  <a:gd name="T43" fmla="*/ 8 h 70"/>
                  <a:gd name="T44" fmla="*/ 59 w 67"/>
                  <a:gd name="T45" fmla="*/ 8 h 70"/>
                  <a:gd name="T46" fmla="*/ 60 w 67"/>
                  <a:gd name="T47" fmla="*/ 8 h 70"/>
                  <a:gd name="T48" fmla="*/ 61 w 67"/>
                  <a:gd name="T49" fmla="*/ 8 h 70"/>
                  <a:gd name="T50" fmla="*/ 62 w 67"/>
                  <a:gd name="T51" fmla="*/ 8 h 70"/>
                  <a:gd name="T52" fmla="*/ 62 w 67"/>
                  <a:gd name="T53" fmla="*/ 8 h 70"/>
                  <a:gd name="T54" fmla="*/ 65 w 67"/>
                  <a:gd name="T55" fmla="*/ 6 h 70"/>
                  <a:gd name="T56" fmla="*/ 66 w 67"/>
                  <a:gd name="T57" fmla="*/ 6 h 70"/>
                  <a:gd name="T58" fmla="*/ 67 w 67"/>
                  <a:gd name="T59" fmla="*/ 6 h 70"/>
                  <a:gd name="T60" fmla="*/ 67 w 67"/>
                  <a:gd name="T61" fmla="*/ 8 h 70"/>
                  <a:gd name="T62" fmla="*/ 65 w 67"/>
                  <a:gd name="T63" fmla="*/ 19 h 70"/>
                  <a:gd name="T64" fmla="*/ 57 w 67"/>
                  <a:gd name="T65" fmla="*/ 28 h 70"/>
                  <a:gd name="T66" fmla="*/ 54 w 67"/>
                  <a:gd name="T67" fmla="*/ 35 h 70"/>
                  <a:gd name="T68" fmla="*/ 55 w 67"/>
                  <a:gd name="T69" fmla="*/ 36 h 70"/>
                  <a:gd name="T70" fmla="*/ 52 w 67"/>
                  <a:gd name="T71" fmla="*/ 36 h 70"/>
                  <a:gd name="T72" fmla="*/ 51 w 67"/>
                  <a:gd name="T73" fmla="*/ 36 h 70"/>
                  <a:gd name="T74" fmla="*/ 47 w 67"/>
                  <a:gd name="T75" fmla="*/ 37 h 70"/>
                  <a:gd name="T76" fmla="*/ 44 w 67"/>
                  <a:gd name="T77" fmla="*/ 39 h 70"/>
                  <a:gd name="T78" fmla="*/ 44 w 67"/>
                  <a:gd name="T79" fmla="*/ 39 h 70"/>
                  <a:gd name="T80" fmla="*/ 43 w 67"/>
                  <a:gd name="T81" fmla="*/ 39 h 70"/>
                  <a:gd name="T82" fmla="*/ 43 w 67"/>
                  <a:gd name="T83" fmla="*/ 39 h 70"/>
                  <a:gd name="T84" fmla="*/ 40 w 67"/>
                  <a:gd name="T85" fmla="*/ 40 h 70"/>
                  <a:gd name="T86" fmla="*/ 39 w 67"/>
                  <a:gd name="T87" fmla="*/ 40 h 70"/>
                  <a:gd name="T88" fmla="*/ 39 w 67"/>
                  <a:gd name="T89" fmla="*/ 41 h 70"/>
                  <a:gd name="T90" fmla="*/ 41 w 67"/>
                  <a:gd name="T91" fmla="*/ 48 h 70"/>
                  <a:gd name="T92" fmla="*/ 40 w 67"/>
                  <a:gd name="T93" fmla="*/ 48 h 70"/>
                  <a:gd name="T94" fmla="*/ 40 w 67"/>
                  <a:gd name="T95" fmla="*/ 48 h 70"/>
                  <a:gd name="T96" fmla="*/ 40 w 67"/>
                  <a:gd name="T97" fmla="*/ 48 h 70"/>
                  <a:gd name="T98" fmla="*/ 38 w 67"/>
                  <a:gd name="T99" fmla="*/ 51 h 70"/>
                  <a:gd name="T100" fmla="*/ 37 w 67"/>
                  <a:gd name="T101" fmla="*/ 57 h 70"/>
                  <a:gd name="T102" fmla="*/ 25 w 67"/>
                  <a:gd name="T10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70">
                    <a:moveTo>
                      <a:pt x="25" y="70"/>
                    </a:moveTo>
                    <a:cubicBezTo>
                      <a:pt x="18" y="68"/>
                      <a:pt x="18" y="68"/>
                      <a:pt x="18" y="68"/>
                    </a:cubicBezTo>
                    <a:cubicBezTo>
                      <a:pt x="9" y="65"/>
                      <a:pt x="9" y="65"/>
                      <a:pt x="9" y="65"/>
                    </a:cubicBezTo>
                    <a:cubicBezTo>
                      <a:pt x="8" y="64"/>
                      <a:pt x="8" y="64"/>
                      <a:pt x="8" y="64"/>
                    </a:cubicBezTo>
                    <a:cubicBezTo>
                      <a:pt x="7" y="64"/>
                      <a:pt x="6" y="65"/>
                      <a:pt x="6" y="66"/>
                    </a:cubicBezTo>
                    <a:cubicBezTo>
                      <a:pt x="2" y="66"/>
                      <a:pt x="2" y="66"/>
                      <a:pt x="2" y="66"/>
                    </a:cubicBezTo>
                    <a:cubicBezTo>
                      <a:pt x="1" y="66"/>
                      <a:pt x="0" y="66"/>
                      <a:pt x="0" y="65"/>
                    </a:cubicBezTo>
                    <a:cubicBezTo>
                      <a:pt x="0" y="64"/>
                      <a:pt x="0" y="63"/>
                      <a:pt x="1" y="62"/>
                    </a:cubicBezTo>
                    <a:cubicBezTo>
                      <a:pt x="3" y="59"/>
                      <a:pt x="4" y="58"/>
                      <a:pt x="5" y="58"/>
                    </a:cubicBezTo>
                    <a:cubicBezTo>
                      <a:pt x="5" y="58"/>
                      <a:pt x="5" y="58"/>
                      <a:pt x="5" y="58"/>
                    </a:cubicBezTo>
                    <a:cubicBezTo>
                      <a:pt x="5" y="58"/>
                      <a:pt x="5" y="58"/>
                      <a:pt x="5" y="58"/>
                    </a:cubicBezTo>
                    <a:cubicBezTo>
                      <a:pt x="10" y="50"/>
                      <a:pt x="10" y="50"/>
                      <a:pt x="10" y="50"/>
                    </a:cubicBezTo>
                    <a:cubicBezTo>
                      <a:pt x="14" y="45"/>
                      <a:pt x="18" y="42"/>
                      <a:pt x="20" y="41"/>
                    </a:cubicBezTo>
                    <a:cubicBezTo>
                      <a:pt x="32" y="32"/>
                      <a:pt x="32" y="32"/>
                      <a:pt x="32" y="32"/>
                    </a:cubicBezTo>
                    <a:cubicBezTo>
                      <a:pt x="41" y="23"/>
                      <a:pt x="41" y="23"/>
                      <a:pt x="41" y="23"/>
                    </a:cubicBezTo>
                    <a:cubicBezTo>
                      <a:pt x="44" y="18"/>
                      <a:pt x="44" y="18"/>
                      <a:pt x="44" y="18"/>
                    </a:cubicBezTo>
                    <a:cubicBezTo>
                      <a:pt x="48" y="12"/>
                      <a:pt x="48" y="12"/>
                      <a:pt x="48" y="12"/>
                    </a:cubicBezTo>
                    <a:cubicBezTo>
                      <a:pt x="49" y="11"/>
                      <a:pt x="49" y="9"/>
                      <a:pt x="50" y="6"/>
                    </a:cubicBezTo>
                    <a:cubicBezTo>
                      <a:pt x="51" y="5"/>
                      <a:pt x="51" y="5"/>
                      <a:pt x="51" y="5"/>
                    </a:cubicBezTo>
                    <a:cubicBezTo>
                      <a:pt x="51" y="2"/>
                      <a:pt x="52" y="1"/>
                      <a:pt x="53" y="0"/>
                    </a:cubicBezTo>
                    <a:cubicBezTo>
                      <a:pt x="53" y="0"/>
                      <a:pt x="55" y="1"/>
                      <a:pt x="56" y="3"/>
                    </a:cubicBezTo>
                    <a:cubicBezTo>
                      <a:pt x="59" y="8"/>
                      <a:pt x="59" y="8"/>
                      <a:pt x="59" y="8"/>
                    </a:cubicBezTo>
                    <a:cubicBezTo>
                      <a:pt x="59" y="8"/>
                      <a:pt x="59" y="8"/>
                      <a:pt x="59" y="8"/>
                    </a:cubicBezTo>
                    <a:cubicBezTo>
                      <a:pt x="60" y="8"/>
                      <a:pt x="60" y="8"/>
                      <a:pt x="60" y="8"/>
                    </a:cubicBezTo>
                    <a:cubicBezTo>
                      <a:pt x="61" y="8"/>
                      <a:pt x="61" y="8"/>
                      <a:pt x="61" y="8"/>
                    </a:cubicBezTo>
                    <a:cubicBezTo>
                      <a:pt x="62" y="8"/>
                      <a:pt x="62" y="8"/>
                      <a:pt x="62" y="8"/>
                    </a:cubicBezTo>
                    <a:cubicBezTo>
                      <a:pt x="62" y="8"/>
                      <a:pt x="62" y="8"/>
                      <a:pt x="62" y="8"/>
                    </a:cubicBezTo>
                    <a:cubicBezTo>
                      <a:pt x="65" y="6"/>
                      <a:pt x="65" y="6"/>
                      <a:pt x="65" y="6"/>
                    </a:cubicBezTo>
                    <a:cubicBezTo>
                      <a:pt x="65" y="6"/>
                      <a:pt x="66" y="6"/>
                      <a:pt x="66" y="6"/>
                    </a:cubicBezTo>
                    <a:cubicBezTo>
                      <a:pt x="66" y="6"/>
                      <a:pt x="66" y="6"/>
                      <a:pt x="67" y="6"/>
                    </a:cubicBezTo>
                    <a:cubicBezTo>
                      <a:pt x="67" y="6"/>
                      <a:pt x="67" y="7"/>
                      <a:pt x="67" y="8"/>
                    </a:cubicBezTo>
                    <a:cubicBezTo>
                      <a:pt x="65" y="19"/>
                      <a:pt x="65" y="19"/>
                      <a:pt x="65" y="19"/>
                    </a:cubicBezTo>
                    <a:cubicBezTo>
                      <a:pt x="57" y="28"/>
                      <a:pt x="57" y="28"/>
                      <a:pt x="57" y="28"/>
                    </a:cubicBezTo>
                    <a:cubicBezTo>
                      <a:pt x="55" y="29"/>
                      <a:pt x="53" y="32"/>
                      <a:pt x="54" y="35"/>
                    </a:cubicBezTo>
                    <a:cubicBezTo>
                      <a:pt x="55" y="36"/>
                      <a:pt x="55" y="36"/>
                      <a:pt x="55" y="36"/>
                    </a:cubicBezTo>
                    <a:cubicBezTo>
                      <a:pt x="52" y="36"/>
                      <a:pt x="52" y="36"/>
                      <a:pt x="52" y="36"/>
                    </a:cubicBezTo>
                    <a:cubicBezTo>
                      <a:pt x="51" y="36"/>
                      <a:pt x="51" y="36"/>
                      <a:pt x="51" y="36"/>
                    </a:cubicBezTo>
                    <a:cubicBezTo>
                      <a:pt x="50" y="36"/>
                      <a:pt x="48" y="36"/>
                      <a:pt x="47" y="37"/>
                    </a:cubicBezTo>
                    <a:cubicBezTo>
                      <a:pt x="46" y="39"/>
                      <a:pt x="45" y="39"/>
                      <a:pt x="44" y="39"/>
                    </a:cubicBezTo>
                    <a:cubicBezTo>
                      <a:pt x="44" y="39"/>
                      <a:pt x="44" y="39"/>
                      <a:pt x="44" y="39"/>
                    </a:cubicBezTo>
                    <a:cubicBezTo>
                      <a:pt x="43" y="39"/>
                      <a:pt x="43" y="39"/>
                      <a:pt x="43" y="39"/>
                    </a:cubicBezTo>
                    <a:cubicBezTo>
                      <a:pt x="43" y="39"/>
                      <a:pt x="43" y="39"/>
                      <a:pt x="43" y="39"/>
                    </a:cubicBezTo>
                    <a:cubicBezTo>
                      <a:pt x="40" y="40"/>
                      <a:pt x="40" y="40"/>
                      <a:pt x="40" y="40"/>
                    </a:cubicBezTo>
                    <a:cubicBezTo>
                      <a:pt x="39" y="40"/>
                      <a:pt x="39" y="40"/>
                      <a:pt x="39" y="40"/>
                    </a:cubicBezTo>
                    <a:cubicBezTo>
                      <a:pt x="39" y="41"/>
                      <a:pt x="39" y="41"/>
                      <a:pt x="39" y="41"/>
                    </a:cubicBezTo>
                    <a:cubicBezTo>
                      <a:pt x="41" y="45"/>
                      <a:pt x="41" y="47"/>
                      <a:pt x="41" y="48"/>
                    </a:cubicBezTo>
                    <a:cubicBezTo>
                      <a:pt x="40" y="48"/>
                      <a:pt x="40" y="48"/>
                      <a:pt x="40" y="48"/>
                    </a:cubicBezTo>
                    <a:cubicBezTo>
                      <a:pt x="40" y="48"/>
                      <a:pt x="40" y="48"/>
                      <a:pt x="40" y="48"/>
                    </a:cubicBezTo>
                    <a:cubicBezTo>
                      <a:pt x="40" y="48"/>
                      <a:pt x="40" y="48"/>
                      <a:pt x="40" y="48"/>
                    </a:cubicBezTo>
                    <a:cubicBezTo>
                      <a:pt x="38" y="51"/>
                      <a:pt x="38" y="51"/>
                      <a:pt x="38" y="51"/>
                    </a:cubicBezTo>
                    <a:cubicBezTo>
                      <a:pt x="37" y="57"/>
                      <a:pt x="37" y="57"/>
                      <a:pt x="37" y="57"/>
                    </a:cubicBezTo>
                    <a:cubicBezTo>
                      <a:pt x="34" y="65"/>
                      <a:pt x="30" y="69"/>
                      <a:pt x="25" y="7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2446"/>
              <p:cNvSpPr>
                <a:spLocks noEditPoints="1"/>
              </p:cNvSpPr>
              <p:nvPr/>
            </p:nvSpPr>
            <p:spPr bwMode="auto">
              <a:xfrm>
                <a:off x="5152" y="3067"/>
                <a:ext cx="486" cy="379"/>
              </a:xfrm>
              <a:custGeom>
                <a:avLst/>
                <a:gdLst>
                  <a:gd name="T0" fmla="*/ 279 w 354"/>
                  <a:gd name="T1" fmla="*/ 264 h 275"/>
                  <a:gd name="T2" fmla="*/ 272 w 354"/>
                  <a:gd name="T3" fmla="*/ 271 h 275"/>
                  <a:gd name="T4" fmla="*/ 236 w 354"/>
                  <a:gd name="T5" fmla="*/ 250 h 275"/>
                  <a:gd name="T6" fmla="*/ 230 w 354"/>
                  <a:gd name="T7" fmla="*/ 237 h 275"/>
                  <a:gd name="T8" fmla="*/ 222 w 354"/>
                  <a:gd name="T9" fmla="*/ 227 h 275"/>
                  <a:gd name="T10" fmla="*/ 210 w 354"/>
                  <a:gd name="T11" fmla="*/ 234 h 275"/>
                  <a:gd name="T12" fmla="*/ 216 w 354"/>
                  <a:gd name="T13" fmla="*/ 229 h 275"/>
                  <a:gd name="T14" fmla="*/ 218 w 354"/>
                  <a:gd name="T15" fmla="*/ 220 h 275"/>
                  <a:gd name="T16" fmla="*/ 219 w 354"/>
                  <a:gd name="T17" fmla="*/ 208 h 275"/>
                  <a:gd name="T18" fmla="*/ 198 w 354"/>
                  <a:gd name="T19" fmla="*/ 230 h 275"/>
                  <a:gd name="T20" fmla="*/ 190 w 354"/>
                  <a:gd name="T21" fmla="*/ 214 h 275"/>
                  <a:gd name="T22" fmla="*/ 145 w 354"/>
                  <a:gd name="T23" fmla="*/ 196 h 275"/>
                  <a:gd name="T24" fmla="*/ 96 w 354"/>
                  <a:gd name="T25" fmla="*/ 213 h 275"/>
                  <a:gd name="T26" fmla="*/ 41 w 354"/>
                  <a:gd name="T27" fmla="*/ 232 h 275"/>
                  <a:gd name="T28" fmla="*/ 21 w 354"/>
                  <a:gd name="T29" fmla="*/ 211 h 275"/>
                  <a:gd name="T30" fmla="*/ 0 w 354"/>
                  <a:gd name="T31" fmla="*/ 142 h 275"/>
                  <a:gd name="T32" fmla="*/ 6 w 354"/>
                  <a:gd name="T33" fmla="*/ 144 h 275"/>
                  <a:gd name="T34" fmla="*/ 7 w 354"/>
                  <a:gd name="T35" fmla="*/ 134 h 275"/>
                  <a:gd name="T36" fmla="*/ 6 w 354"/>
                  <a:gd name="T37" fmla="*/ 104 h 275"/>
                  <a:gd name="T38" fmla="*/ 9 w 354"/>
                  <a:gd name="T39" fmla="*/ 105 h 275"/>
                  <a:gd name="T40" fmla="*/ 11 w 354"/>
                  <a:gd name="T41" fmla="*/ 105 h 275"/>
                  <a:gd name="T42" fmla="*/ 66 w 354"/>
                  <a:gd name="T43" fmla="*/ 79 h 275"/>
                  <a:gd name="T44" fmla="*/ 89 w 354"/>
                  <a:gd name="T45" fmla="*/ 60 h 275"/>
                  <a:gd name="T46" fmla="*/ 92 w 354"/>
                  <a:gd name="T47" fmla="*/ 55 h 275"/>
                  <a:gd name="T48" fmla="*/ 96 w 354"/>
                  <a:gd name="T49" fmla="*/ 54 h 275"/>
                  <a:gd name="T50" fmla="*/ 97 w 354"/>
                  <a:gd name="T51" fmla="*/ 49 h 275"/>
                  <a:gd name="T52" fmla="*/ 100 w 354"/>
                  <a:gd name="T53" fmla="*/ 44 h 275"/>
                  <a:gd name="T54" fmla="*/ 117 w 354"/>
                  <a:gd name="T55" fmla="*/ 29 h 275"/>
                  <a:gd name="T56" fmla="*/ 122 w 354"/>
                  <a:gd name="T57" fmla="*/ 27 h 275"/>
                  <a:gd name="T58" fmla="*/ 133 w 354"/>
                  <a:gd name="T59" fmla="*/ 39 h 275"/>
                  <a:gd name="T60" fmla="*/ 142 w 354"/>
                  <a:gd name="T61" fmla="*/ 37 h 275"/>
                  <a:gd name="T62" fmla="*/ 144 w 354"/>
                  <a:gd name="T63" fmla="*/ 38 h 275"/>
                  <a:gd name="T64" fmla="*/ 147 w 354"/>
                  <a:gd name="T65" fmla="*/ 34 h 275"/>
                  <a:gd name="T66" fmla="*/ 157 w 354"/>
                  <a:gd name="T67" fmla="*/ 14 h 275"/>
                  <a:gd name="T68" fmla="*/ 158 w 354"/>
                  <a:gd name="T69" fmla="*/ 12 h 275"/>
                  <a:gd name="T70" fmla="*/ 172 w 354"/>
                  <a:gd name="T71" fmla="*/ 7 h 275"/>
                  <a:gd name="T72" fmla="*/ 187 w 354"/>
                  <a:gd name="T73" fmla="*/ 9 h 275"/>
                  <a:gd name="T74" fmla="*/ 206 w 354"/>
                  <a:gd name="T75" fmla="*/ 9 h 275"/>
                  <a:gd name="T76" fmla="*/ 207 w 354"/>
                  <a:gd name="T77" fmla="*/ 12 h 275"/>
                  <a:gd name="T78" fmla="*/ 197 w 354"/>
                  <a:gd name="T79" fmla="*/ 36 h 275"/>
                  <a:gd name="T80" fmla="*/ 212 w 354"/>
                  <a:gd name="T81" fmla="*/ 46 h 275"/>
                  <a:gd name="T82" fmla="*/ 233 w 354"/>
                  <a:gd name="T83" fmla="*/ 61 h 275"/>
                  <a:gd name="T84" fmla="*/ 243 w 354"/>
                  <a:gd name="T85" fmla="*/ 59 h 275"/>
                  <a:gd name="T86" fmla="*/ 252 w 354"/>
                  <a:gd name="T87" fmla="*/ 13 h 275"/>
                  <a:gd name="T88" fmla="*/ 260 w 354"/>
                  <a:gd name="T89" fmla="*/ 2 h 275"/>
                  <a:gd name="T90" fmla="*/ 265 w 354"/>
                  <a:gd name="T91" fmla="*/ 14 h 275"/>
                  <a:gd name="T92" fmla="*/ 270 w 354"/>
                  <a:gd name="T93" fmla="*/ 31 h 275"/>
                  <a:gd name="T94" fmla="*/ 278 w 354"/>
                  <a:gd name="T95" fmla="*/ 33 h 275"/>
                  <a:gd name="T96" fmla="*/ 282 w 354"/>
                  <a:gd name="T97" fmla="*/ 45 h 275"/>
                  <a:gd name="T98" fmla="*/ 314 w 354"/>
                  <a:gd name="T99" fmla="*/ 89 h 275"/>
                  <a:gd name="T100" fmla="*/ 328 w 354"/>
                  <a:gd name="T101" fmla="*/ 106 h 275"/>
                  <a:gd name="T102" fmla="*/ 351 w 354"/>
                  <a:gd name="T103" fmla="*/ 138 h 275"/>
                  <a:gd name="T104" fmla="*/ 351 w 354"/>
                  <a:gd name="T105" fmla="*/ 182 h 275"/>
                  <a:gd name="T106" fmla="*/ 319 w 354"/>
                  <a:gd name="T107" fmla="*/ 261 h 275"/>
                  <a:gd name="T108" fmla="*/ 292 w 354"/>
                  <a:gd name="T109" fmla="*/ 275 h 275"/>
                  <a:gd name="T110" fmla="*/ 2 w 354"/>
                  <a:gd name="T111" fmla="*/ 13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275">
                    <a:moveTo>
                      <a:pt x="292" y="275"/>
                    </a:moveTo>
                    <a:cubicBezTo>
                      <a:pt x="290" y="275"/>
                      <a:pt x="289" y="273"/>
                      <a:pt x="287" y="271"/>
                    </a:cubicBezTo>
                    <a:cubicBezTo>
                      <a:pt x="283" y="265"/>
                      <a:pt x="283" y="265"/>
                      <a:pt x="283" y="265"/>
                    </a:cubicBezTo>
                    <a:cubicBezTo>
                      <a:pt x="282" y="264"/>
                      <a:pt x="281" y="264"/>
                      <a:pt x="279" y="264"/>
                    </a:cubicBezTo>
                    <a:cubicBezTo>
                      <a:pt x="279" y="264"/>
                      <a:pt x="279" y="264"/>
                      <a:pt x="279" y="264"/>
                    </a:cubicBezTo>
                    <a:cubicBezTo>
                      <a:pt x="279" y="264"/>
                      <a:pt x="279" y="264"/>
                      <a:pt x="279" y="264"/>
                    </a:cubicBezTo>
                    <a:cubicBezTo>
                      <a:pt x="277" y="266"/>
                      <a:pt x="277" y="266"/>
                      <a:pt x="277" y="266"/>
                    </a:cubicBezTo>
                    <a:cubicBezTo>
                      <a:pt x="276" y="269"/>
                      <a:pt x="274" y="271"/>
                      <a:pt x="272" y="271"/>
                    </a:cubicBezTo>
                    <a:cubicBezTo>
                      <a:pt x="262" y="271"/>
                      <a:pt x="262" y="271"/>
                      <a:pt x="262" y="271"/>
                    </a:cubicBezTo>
                    <a:cubicBezTo>
                      <a:pt x="249" y="268"/>
                      <a:pt x="249" y="268"/>
                      <a:pt x="249" y="268"/>
                    </a:cubicBezTo>
                    <a:cubicBezTo>
                      <a:pt x="238" y="263"/>
                      <a:pt x="234" y="257"/>
                      <a:pt x="236" y="250"/>
                    </a:cubicBezTo>
                    <a:cubicBezTo>
                      <a:pt x="236" y="250"/>
                      <a:pt x="236" y="250"/>
                      <a:pt x="236" y="250"/>
                    </a:cubicBezTo>
                    <a:cubicBezTo>
                      <a:pt x="236" y="250"/>
                      <a:pt x="236" y="250"/>
                      <a:pt x="236" y="250"/>
                    </a:cubicBezTo>
                    <a:cubicBezTo>
                      <a:pt x="232" y="239"/>
                      <a:pt x="232" y="239"/>
                      <a:pt x="232" y="239"/>
                    </a:cubicBezTo>
                    <a:cubicBezTo>
                      <a:pt x="231" y="237"/>
                      <a:pt x="231" y="237"/>
                      <a:pt x="231" y="237"/>
                    </a:cubicBezTo>
                    <a:cubicBezTo>
                      <a:pt x="230" y="237"/>
                      <a:pt x="230" y="237"/>
                      <a:pt x="230" y="237"/>
                    </a:cubicBezTo>
                    <a:cubicBezTo>
                      <a:pt x="230" y="237"/>
                      <a:pt x="230" y="237"/>
                      <a:pt x="230" y="237"/>
                    </a:cubicBezTo>
                    <a:cubicBezTo>
                      <a:pt x="226" y="238"/>
                      <a:pt x="226" y="238"/>
                      <a:pt x="226" y="238"/>
                    </a:cubicBezTo>
                    <a:cubicBezTo>
                      <a:pt x="222" y="238"/>
                      <a:pt x="222" y="238"/>
                      <a:pt x="222" y="238"/>
                    </a:cubicBezTo>
                    <a:cubicBezTo>
                      <a:pt x="222" y="227"/>
                      <a:pt x="222" y="227"/>
                      <a:pt x="222" y="227"/>
                    </a:cubicBezTo>
                    <a:cubicBezTo>
                      <a:pt x="221" y="225"/>
                      <a:pt x="221" y="225"/>
                      <a:pt x="220" y="225"/>
                    </a:cubicBezTo>
                    <a:cubicBezTo>
                      <a:pt x="219" y="225"/>
                      <a:pt x="218" y="226"/>
                      <a:pt x="215" y="232"/>
                    </a:cubicBezTo>
                    <a:cubicBezTo>
                      <a:pt x="212" y="234"/>
                      <a:pt x="212" y="234"/>
                      <a:pt x="212" y="234"/>
                    </a:cubicBezTo>
                    <a:cubicBezTo>
                      <a:pt x="211" y="234"/>
                      <a:pt x="210" y="234"/>
                      <a:pt x="210" y="234"/>
                    </a:cubicBezTo>
                    <a:cubicBezTo>
                      <a:pt x="210" y="234"/>
                      <a:pt x="210" y="234"/>
                      <a:pt x="210" y="234"/>
                    </a:cubicBezTo>
                    <a:cubicBezTo>
                      <a:pt x="216" y="230"/>
                      <a:pt x="216" y="230"/>
                      <a:pt x="216" y="230"/>
                    </a:cubicBezTo>
                    <a:cubicBezTo>
                      <a:pt x="216" y="229"/>
                      <a:pt x="216" y="229"/>
                      <a:pt x="216" y="229"/>
                    </a:cubicBezTo>
                    <a:cubicBezTo>
                      <a:pt x="216" y="229"/>
                      <a:pt x="216" y="229"/>
                      <a:pt x="216" y="229"/>
                    </a:cubicBezTo>
                    <a:cubicBezTo>
                      <a:pt x="216" y="225"/>
                      <a:pt x="216" y="225"/>
                      <a:pt x="216" y="225"/>
                    </a:cubicBezTo>
                    <a:cubicBezTo>
                      <a:pt x="216" y="223"/>
                      <a:pt x="216" y="221"/>
                      <a:pt x="217" y="221"/>
                    </a:cubicBezTo>
                    <a:cubicBezTo>
                      <a:pt x="218" y="221"/>
                      <a:pt x="218" y="221"/>
                      <a:pt x="218" y="221"/>
                    </a:cubicBezTo>
                    <a:cubicBezTo>
                      <a:pt x="218" y="220"/>
                      <a:pt x="218" y="220"/>
                      <a:pt x="218" y="220"/>
                    </a:cubicBezTo>
                    <a:cubicBezTo>
                      <a:pt x="219" y="215"/>
                      <a:pt x="219" y="215"/>
                      <a:pt x="219" y="215"/>
                    </a:cubicBezTo>
                    <a:cubicBezTo>
                      <a:pt x="220" y="209"/>
                      <a:pt x="220" y="209"/>
                      <a:pt x="220" y="209"/>
                    </a:cubicBezTo>
                    <a:cubicBezTo>
                      <a:pt x="220" y="208"/>
                      <a:pt x="220" y="208"/>
                      <a:pt x="220" y="208"/>
                    </a:cubicBezTo>
                    <a:cubicBezTo>
                      <a:pt x="219" y="208"/>
                      <a:pt x="219" y="208"/>
                      <a:pt x="219" y="208"/>
                    </a:cubicBezTo>
                    <a:cubicBezTo>
                      <a:pt x="218" y="208"/>
                      <a:pt x="214" y="213"/>
                      <a:pt x="211" y="217"/>
                    </a:cubicBezTo>
                    <a:cubicBezTo>
                      <a:pt x="202" y="229"/>
                      <a:pt x="202" y="229"/>
                      <a:pt x="202" y="229"/>
                    </a:cubicBezTo>
                    <a:cubicBezTo>
                      <a:pt x="200" y="230"/>
                      <a:pt x="199" y="231"/>
                      <a:pt x="199" y="231"/>
                    </a:cubicBezTo>
                    <a:cubicBezTo>
                      <a:pt x="199" y="231"/>
                      <a:pt x="198" y="230"/>
                      <a:pt x="198" y="230"/>
                    </a:cubicBezTo>
                    <a:cubicBezTo>
                      <a:pt x="198" y="229"/>
                      <a:pt x="198" y="229"/>
                      <a:pt x="198" y="229"/>
                    </a:cubicBezTo>
                    <a:cubicBezTo>
                      <a:pt x="198" y="229"/>
                      <a:pt x="198" y="229"/>
                      <a:pt x="198" y="229"/>
                    </a:cubicBezTo>
                    <a:cubicBezTo>
                      <a:pt x="196" y="228"/>
                      <a:pt x="195" y="224"/>
                      <a:pt x="195" y="222"/>
                    </a:cubicBezTo>
                    <a:cubicBezTo>
                      <a:pt x="195" y="219"/>
                      <a:pt x="193" y="217"/>
                      <a:pt x="190" y="214"/>
                    </a:cubicBezTo>
                    <a:cubicBezTo>
                      <a:pt x="188" y="212"/>
                      <a:pt x="187" y="210"/>
                      <a:pt x="187" y="207"/>
                    </a:cubicBezTo>
                    <a:cubicBezTo>
                      <a:pt x="187" y="205"/>
                      <a:pt x="184" y="203"/>
                      <a:pt x="179" y="201"/>
                    </a:cubicBezTo>
                    <a:cubicBezTo>
                      <a:pt x="175" y="199"/>
                      <a:pt x="169" y="198"/>
                      <a:pt x="163" y="197"/>
                    </a:cubicBezTo>
                    <a:cubicBezTo>
                      <a:pt x="145" y="196"/>
                      <a:pt x="145" y="196"/>
                      <a:pt x="145" y="196"/>
                    </a:cubicBezTo>
                    <a:cubicBezTo>
                      <a:pt x="139" y="196"/>
                      <a:pt x="135" y="197"/>
                      <a:pt x="133" y="200"/>
                    </a:cubicBezTo>
                    <a:cubicBezTo>
                      <a:pt x="130" y="201"/>
                      <a:pt x="128" y="203"/>
                      <a:pt x="125" y="203"/>
                    </a:cubicBezTo>
                    <a:cubicBezTo>
                      <a:pt x="115" y="204"/>
                      <a:pt x="115" y="204"/>
                      <a:pt x="115" y="204"/>
                    </a:cubicBezTo>
                    <a:cubicBezTo>
                      <a:pt x="107" y="205"/>
                      <a:pt x="100" y="208"/>
                      <a:pt x="96" y="213"/>
                    </a:cubicBezTo>
                    <a:cubicBezTo>
                      <a:pt x="92" y="217"/>
                      <a:pt x="87" y="219"/>
                      <a:pt x="81" y="220"/>
                    </a:cubicBezTo>
                    <a:cubicBezTo>
                      <a:pt x="61" y="220"/>
                      <a:pt x="61" y="220"/>
                      <a:pt x="61" y="220"/>
                    </a:cubicBezTo>
                    <a:cubicBezTo>
                      <a:pt x="59" y="220"/>
                      <a:pt x="55" y="222"/>
                      <a:pt x="51" y="226"/>
                    </a:cubicBezTo>
                    <a:cubicBezTo>
                      <a:pt x="46" y="230"/>
                      <a:pt x="43" y="232"/>
                      <a:pt x="41" y="232"/>
                    </a:cubicBezTo>
                    <a:cubicBezTo>
                      <a:pt x="36" y="232"/>
                      <a:pt x="30" y="231"/>
                      <a:pt x="24" y="228"/>
                    </a:cubicBezTo>
                    <a:cubicBezTo>
                      <a:pt x="19" y="227"/>
                      <a:pt x="16" y="225"/>
                      <a:pt x="16" y="223"/>
                    </a:cubicBezTo>
                    <a:cubicBezTo>
                      <a:pt x="16" y="222"/>
                      <a:pt x="16" y="221"/>
                      <a:pt x="17" y="219"/>
                    </a:cubicBezTo>
                    <a:cubicBezTo>
                      <a:pt x="21" y="211"/>
                      <a:pt x="21" y="211"/>
                      <a:pt x="21" y="211"/>
                    </a:cubicBezTo>
                    <a:cubicBezTo>
                      <a:pt x="22" y="208"/>
                      <a:pt x="23" y="204"/>
                      <a:pt x="22" y="200"/>
                    </a:cubicBezTo>
                    <a:cubicBezTo>
                      <a:pt x="15" y="180"/>
                      <a:pt x="15" y="180"/>
                      <a:pt x="15" y="180"/>
                    </a:cubicBezTo>
                    <a:cubicBezTo>
                      <a:pt x="15" y="177"/>
                      <a:pt x="13" y="170"/>
                      <a:pt x="8" y="159"/>
                    </a:cubicBezTo>
                    <a:cubicBezTo>
                      <a:pt x="0" y="142"/>
                      <a:pt x="0" y="142"/>
                      <a:pt x="0" y="142"/>
                    </a:cubicBezTo>
                    <a:cubicBezTo>
                      <a:pt x="3" y="143"/>
                      <a:pt x="3" y="143"/>
                      <a:pt x="3" y="143"/>
                    </a:cubicBezTo>
                    <a:cubicBezTo>
                      <a:pt x="3" y="143"/>
                      <a:pt x="3" y="143"/>
                      <a:pt x="4" y="143"/>
                    </a:cubicBezTo>
                    <a:cubicBezTo>
                      <a:pt x="4" y="143"/>
                      <a:pt x="5" y="143"/>
                      <a:pt x="5" y="143"/>
                    </a:cubicBezTo>
                    <a:cubicBezTo>
                      <a:pt x="6" y="144"/>
                      <a:pt x="6" y="144"/>
                      <a:pt x="6" y="144"/>
                    </a:cubicBezTo>
                    <a:cubicBezTo>
                      <a:pt x="6" y="144"/>
                      <a:pt x="6" y="144"/>
                      <a:pt x="6" y="144"/>
                    </a:cubicBezTo>
                    <a:cubicBezTo>
                      <a:pt x="6" y="144"/>
                      <a:pt x="6" y="144"/>
                      <a:pt x="6" y="144"/>
                    </a:cubicBezTo>
                    <a:cubicBezTo>
                      <a:pt x="8" y="144"/>
                      <a:pt x="8" y="142"/>
                      <a:pt x="8" y="141"/>
                    </a:cubicBezTo>
                    <a:cubicBezTo>
                      <a:pt x="7" y="134"/>
                      <a:pt x="7" y="134"/>
                      <a:pt x="7" y="134"/>
                    </a:cubicBezTo>
                    <a:cubicBezTo>
                      <a:pt x="3" y="127"/>
                      <a:pt x="3" y="127"/>
                      <a:pt x="3" y="127"/>
                    </a:cubicBezTo>
                    <a:cubicBezTo>
                      <a:pt x="2" y="125"/>
                      <a:pt x="2" y="123"/>
                      <a:pt x="3" y="120"/>
                    </a:cubicBezTo>
                    <a:cubicBezTo>
                      <a:pt x="5" y="115"/>
                      <a:pt x="6" y="113"/>
                      <a:pt x="6" y="112"/>
                    </a:cubicBezTo>
                    <a:cubicBezTo>
                      <a:pt x="5" y="106"/>
                      <a:pt x="6" y="104"/>
                      <a:pt x="6" y="104"/>
                    </a:cubicBezTo>
                    <a:cubicBezTo>
                      <a:pt x="6" y="104"/>
                      <a:pt x="6" y="104"/>
                      <a:pt x="7" y="104"/>
                    </a:cubicBezTo>
                    <a:cubicBezTo>
                      <a:pt x="7" y="104"/>
                      <a:pt x="7" y="104"/>
                      <a:pt x="7" y="104"/>
                    </a:cubicBezTo>
                    <a:cubicBezTo>
                      <a:pt x="9" y="105"/>
                      <a:pt x="9" y="105"/>
                      <a:pt x="9" y="105"/>
                    </a:cubicBezTo>
                    <a:cubicBezTo>
                      <a:pt x="9" y="105"/>
                      <a:pt x="9" y="105"/>
                      <a:pt x="9" y="105"/>
                    </a:cubicBezTo>
                    <a:cubicBezTo>
                      <a:pt x="9" y="105"/>
                      <a:pt x="9" y="105"/>
                      <a:pt x="9" y="105"/>
                    </a:cubicBezTo>
                    <a:cubicBezTo>
                      <a:pt x="11" y="105"/>
                      <a:pt x="11" y="105"/>
                      <a:pt x="11" y="105"/>
                    </a:cubicBezTo>
                    <a:cubicBezTo>
                      <a:pt x="11" y="105"/>
                      <a:pt x="11" y="105"/>
                      <a:pt x="11" y="105"/>
                    </a:cubicBezTo>
                    <a:cubicBezTo>
                      <a:pt x="11" y="105"/>
                      <a:pt x="11" y="105"/>
                      <a:pt x="11" y="105"/>
                    </a:cubicBezTo>
                    <a:cubicBezTo>
                      <a:pt x="18" y="97"/>
                      <a:pt x="18" y="97"/>
                      <a:pt x="18" y="97"/>
                    </a:cubicBezTo>
                    <a:cubicBezTo>
                      <a:pt x="28" y="91"/>
                      <a:pt x="28" y="91"/>
                      <a:pt x="28" y="91"/>
                    </a:cubicBezTo>
                    <a:cubicBezTo>
                      <a:pt x="57" y="83"/>
                      <a:pt x="57" y="83"/>
                      <a:pt x="57" y="83"/>
                    </a:cubicBezTo>
                    <a:cubicBezTo>
                      <a:pt x="61" y="82"/>
                      <a:pt x="64" y="81"/>
                      <a:pt x="66" y="79"/>
                    </a:cubicBezTo>
                    <a:cubicBezTo>
                      <a:pt x="68" y="77"/>
                      <a:pt x="73" y="71"/>
                      <a:pt x="78" y="62"/>
                    </a:cubicBezTo>
                    <a:cubicBezTo>
                      <a:pt x="82" y="57"/>
                      <a:pt x="85" y="54"/>
                      <a:pt x="86" y="53"/>
                    </a:cubicBezTo>
                    <a:cubicBezTo>
                      <a:pt x="88" y="59"/>
                      <a:pt x="88" y="59"/>
                      <a:pt x="88" y="59"/>
                    </a:cubicBezTo>
                    <a:cubicBezTo>
                      <a:pt x="89" y="60"/>
                      <a:pt x="89" y="60"/>
                      <a:pt x="89" y="60"/>
                    </a:cubicBezTo>
                    <a:cubicBezTo>
                      <a:pt x="89" y="59"/>
                      <a:pt x="89" y="59"/>
                      <a:pt x="89" y="59"/>
                    </a:cubicBezTo>
                    <a:cubicBezTo>
                      <a:pt x="90" y="58"/>
                      <a:pt x="90" y="58"/>
                      <a:pt x="90" y="58"/>
                    </a:cubicBezTo>
                    <a:cubicBezTo>
                      <a:pt x="91" y="55"/>
                      <a:pt x="91" y="55"/>
                      <a:pt x="91" y="55"/>
                    </a:cubicBezTo>
                    <a:cubicBezTo>
                      <a:pt x="91" y="55"/>
                      <a:pt x="91" y="55"/>
                      <a:pt x="92" y="55"/>
                    </a:cubicBezTo>
                    <a:cubicBezTo>
                      <a:pt x="92" y="55"/>
                      <a:pt x="92" y="55"/>
                      <a:pt x="92" y="55"/>
                    </a:cubicBezTo>
                    <a:cubicBezTo>
                      <a:pt x="93" y="56"/>
                      <a:pt x="94" y="56"/>
                      <a:pt x="94" y="56"/>
                    </a:cubicBezTo>
                    <a:cubicBezTo>
                      <a:pt x="95" y="56"/>
                      <a:pt x="95" y="56"/>
                      <a:pt x="96" y="55"/>
                    </a:cubicBezTo>
                    <a:cubicBezTo>
                      <a:pt x="96" y="55"/>
                      <a:pt x="96" y="54"/>
                      <a:pt x="96" y="54"/>
                    </a:cubicBezTo>
                    <a:cubicBezTo>
                      <a:pt x="96" y="53"/>
                      <a:pt x="95" y="52"/>
                      <a:pt x="95" y="52"/>
                    </a:cubicBezTo>
                    <a:cubicBezTo>
                      <a:pt x="92" y="51"/>
                      <a:pt x="92" y="51"/>
                      <a:pt x="92" y="51"/>
                    </a:cubicBezTo>
                    <a:cubicBezTo>
                      <a:pt x="92" y="51"/>
                      <a:pt x="92" y="50"/>
                      <a:pt x="92" y="50"/>
                    </a:cubicBezTo>
                    <a:cubicBezTo>
                      <a:pt x="92" y="50"/>
                      <a:pt x="94" y="49"/>
                      <a:pt x="97" y="49"/>
                    </a:cubicBezTo>
                    <a:cubicBezTo>
                      <a:pt x="102" y="49"/>
                      <a:pt x="102" y="49"/>
                      <a:pt x="102" y="49"/>
                    </a:cubicBezTo>
                    <a:cubicBezTo>
                      <a:pt x="103" y="49"/>
                      <a:pt x="103" y="48"/>
                      <a:pt x="103" y="48"/>
                    </a:cubicBezTo>
                    <a:cubicBezTo>
                      <a:pt x="103" y="48"/>
                      <a:pt x="103" y="47"/>
                      <a:pt x="101" y="46"/>
                    </a:cubicBezTo>
                    <a:cubicBezTo>
                      <a:pt x="100" y="44"/>
                      <a:pt x="100" y="44"/>
                      <a:pt x="100" y="44"/>
                    </a:cubicBezTo>
                    <a:cubicBezTo>
                      <a:pt x="101" y="42"/>
                      <a:pt x="101" y="42"/>
                      <a:pt x="101" y="42"/>
                    </a:cubicBezTo>
                    <a:cubicBezTo>
                      <a:pt x="103" y="40"/>
                      <a:pt x="105" y="38"/>
                      <a:pt x="106" y="37"/>
                    </a:cubicBezTo>
                    <a:cubicBezTo>
                      <a:pt x="112" y="31"/>
                      <a:pt x="112" y="31"/>
                      <a:pt x="112" y="31"/>
                    </a:cubicBezTo>
                    <a:cubicBezTo>
                      <a:pt x="114" y="30"/>
                      <a:pt x="116" y="29"/>
                      <a:pt x="117" y="29"/>
                    </a:cubicBezTo>
                    <a:cubicBezTo>
                      <a:pt x="117" y="29"/>
                      <a:pt x="117" y="29"/>
                      <a:pt x="117" y="29"/>
                    </a:cubicBezTo>
                    <a:cubicBezTo>
                      <a:pt x="117" y="30"/>
                      <a:pt x="117" y="30"/>
                      <a:pt x="117" y="30"/>
                    </a:cubicBezTo>
                    <a:cubicBezTo>
                      <a:pt x="118" y="30"/>
                      <a:pt x="118" y="30"/>
                      <a:pt x="118" y="30"/>
                    </a:cubicBezTo>
                    <a:cubicBezTo>
                      <a:pt x="118" y="29"/>
                      <a:pt x="120" y="29"/>
                      <a:pt x="122" y="27"/>
                    </a:cubicBezTo>
                    <a:cubicBezTo>
                      <a:pt x="123" y="27"/>
                      <a:pt x="124" y="27"/>
                      <a:pt x="124" y="27"/>
                    </a:cubicBezTo>
                    <a:cubicBezTo>
                      <a:pt x="125" y="27"/>
                      <a:pt x="126" y="27"/>
                      <a:pt x="127" y="28"/>
                    </a:cubicBezTo>
                    <a:cubicBezTo>
                      <a:pt x="129" y="36"/>
                      <a:pt x="129" y="36"/>
                      <a:pt x="129" y="36"/>
                    </a:cubicBezTo>
                    <a:cubicBezTo>
                      <a:pt x="130" y="38"/>
                      <a:pt x="132" y="39"/>
                      <a:pt x="133" y="39"/>
                    </a:cubicBezTo>
                    <a:cubicBezTo>
                      <a:pt x="133" y="39"/>
                      <a:pt x="134" y="38"/>
                      <a:pt x="135" y="37"/>
                    </a:cubicBezTo>
                    <a:cubicBezTo>
                      <a:pt x="136" y="35"/>
                      <a:pt x="137" y="34"/>
                      <a:pt x="138" y="34"/>
                    </a:cubicBezTo>
                    <a:cubicBezTo>
                      <a:pt x="138" y="34"/>
                      <a:pt x="139" y="35"/>
                      <a:pt x="140" y="35"/>
                    </a:cubicBezTo>
                    <a:cubicBezTo>
                      <a:pt x="142" y="37"/>
                      <a:pt x="142" y="37"/>
                      <a:pt x="142" y="37"/>
                    </a:cubicBezTo>
                    <a:cubicBezTo>
                      <a:pt x="142" y="37"/>
                      <a:pt x="143" y="37"/>
                      <a:pt x="143" y="38"/>
                    </a:cubicBezTo>
                    <a:cubicBezTo>
                      <a:pt x="143" y="38"/>
                      <a:pt x="144" y="38"/>
                      <a:pt x="144" y="38"/>
                    </a:cubicBezTo>
                    <a:cubicBezTo>
                      <a:pt x="144" y="38"/>
                      <a:pt x="144" y="38"/>
                      <a:pt x="144" y="38"/>
                    </a:cubicBezTo>
                    <a:cubicBezTo>
                      <a:pt x="144" y="38"/>
                      <a:pt x="144" y="38"/>
                      <a:pt x="144" y="38"/>
                    </a:cubicBezTo>
                    <a:cubicBezTo>
                      <a:pt x="147" y="37"/>
                      <a:pt x="147" y="37"/>
                      <a:pt x="147" y="37"/>
                    </a:cubicBezTo>
                    <a:cubicBezTo>
                      <a:pt x="147" y="37"/>
                      <a:pt x="147" y="37"/>
                      <a:pt x="147" y="37"/>
                    </a:cubicBezTo>
                    <a:cubicBezTo>
                      <a:pt x="147" y="36"/>
                      <a:pt x="147" y="36"/>
                      <a:pt x="147" y="36"/>
                    </a:cubicBezTo>
                    <a:cubicBezTo>
                      <a:pt x="147" y="34"/>
                      <a:pt x="147" y="34"/>
                      <a:pt x="147" y="34"/>
                    </a:cubicBezTo>
                    <a:cubicBezTo>
                      <a:pt x="147" y="32"/>
                      <a:pt x="146" y="31"/>
                      <a:pt x="145" y="30"/>
                    </a:cubicBezTo>
                    <a:cubicBezTo>
                      <a:pt x="145" y="29"/>
                      <a:pt x="145" y="29"/>
                      <a:pt x="145" y="29"/>
                    </a:cubicBezTo>
                    <a:cubicBezTo>
                      <a:pt x="147" y="25"/>
                      <a:pt x="147" y="25"/>
                      <a:pt x="147" y="25"/>
                    </a:cubicBezTo>
                    <a:cubicBezTo>
                      <a:pt x="157" y="14"/>
                      <a:pt x="157" y="14"/>
                      <a:pt x="157" y="14"/>
                    </a:cubicBezTo>
                    <a:cubicBezTo>
                      <a:pt x="157" y="14"/>
                      <a:pt x="157" y="14"/>
                      <a:pt x="157" y="14"/>
                    </a:cubicBezTo>
                    <a:cubicBezTo>
                      <a:pt x="157" y="14"/>
                      <a:pt x="157" y="14"/>
                      <a:pt x="157" y="14"/>
                    </a:cubicBezTo>
                    <a:cubicBezTo>
                      <a:pt x="157" y="11"/>
                      <a:pt x="157" y="11"/>
                      <a:pt x="158" y="11"/>
                    </a:cubicBezTo>
                    <a:cubicBezTo>
                      <a:pt x="158" y="11"/>
                      <a:pt x="158" y="11"/>
                      <a:pt x="158" y="12"/>
                    </a:cubicBezTo>
                    <a:cubicBezTo>
                      <a:pt x="163" y="12"/>
                      <a:pt x="163" y="12"/>
                      <a:pt x="163" y="12"/>
                    </a:cubicBezTo>
                    <a:cubicBezTo>
                      <a:pt x="169" y="11"/>
                      <a:pt x="169" y="11"/>
                      <a:pt x="169" y="11"/>
                    </a:cubicBezTo>
                    <a:cubicBezTo>
                      <a:pt x="171" y="11"/>
                      <a:pt x="172" y="10"/>
                      <a:pt x="173" y="9"/>
                    </a:cubicBezTo>
                    <a:cubicBezTo>
                      <a:pt x="173" y="9"/>
                      <a:pt x="173" y="8"/>
                      <a:pt x="172" y="7"/>
                    </a:cubicBezTo>
                    <a:cubicBezTo>
                      <a:pt x="169" y="3"/>
                      <a:pt x="169" y="3"/>
                      <a:pt x="169" y="3"/>
                    </a:cubicBezTo>
                    <a:cubicBezTo>
                      <a:pt x="173" y="4"/>
                      <a:pt x="173" y="4"/>
                      <a:pt x="173" y="4"/>
                    </a:cubicBezTo>
                    <a:cubicBezTo>
                      <a:pt x="180" y="7"/>
                      <a:pt x="180" y="7"/>
                      <a:pt x="180" y="7"/>
                    </a:cubicBezTo>
                    <a:cubicBezTo>
                      <a:pt x="187" y="9"/>
                      <a:pt x="187" y="9"/>
                      <a:pt x="187" y="9"/>
                    </a:cubicBezTo>
                    <a:cubicBezTo>
                      <a:pt x="192" y="9"/>
                      <a:pt x="196" y="10"/>
                      <a:pt x="201" y="13"/>
                    </a:cubicBezTo>
                    <a:cubicBezTo>
                      <a:pt x="201" y="13"/>
                      <a:pt x="202" y="14"/>
                      <a:pt x="202" y="14"/>
                    </a:cubicBezTo>
                    <a:cubicBezTo>
                      <a:pt x="204" y="14"/>
                      <a:pt x="204" y="13"/>
                      <a:pt x="205" y="12"/>
                    </a:cubicBezTo>
                    <a:cubicBezTo>
                      <a:pt x="205" y="10"/>
                      <a:pt x="206" y="9"/>
                      <a:pt x="206" y="9"/>
                    </a:cubicBezTo>
                    <a:cubicBezTo>
                      <a:pt x="206" y="9"/>
                      <a:pt x="206" y="9"/>
                      <a:pt x="206" y="9"/>
                    </a:cubicBezTo>
                    <a:cubicBezTo>
                      <a:pt x="207" y="9"/>
                      <a:pt x="207" y="9"/>
                      <a:pt x="207" y="9"/>
                    </a:cubicBezTo>
                    <a:cubicBezTo>
                      <a:pt x="207" y="10"/>
                      <a:pt x="207" y="10"/>
                      <a:pt x="207" y="10"/>
                    </a:cubicBezTo>
                    <a:cubicBezTo>
                      <a:pt x="207" y="10"/>
                      <a:pt x="208" y="10"/>
                      <a:pt x="207" y="12"/>
                    </a:cubicBezTo>
                    <a:cubicBezTo>
                      <a:pt x="206" y="15"/>
                      <a:pt x="206" y="15"/>
                      <a:pt x="206" y="15"/>
                    </a:cubicBezTo>
                    <a:cubicBezTo>
                      <a:pt x="200" y="24"/>
                      <a:pt x="200" y="24"/>
                      <a:pt x="200" y="24"/>
                    </a:cubicBezTo>
                    <a:cubicBezTo>
                      <a:pt x="196" y="30"/>
                      <a:pt x="196" y="34"/>
                      <a:pt x="197" y="36"/>
                    </a:cubicBezTo>
                    <a:cubicBezTo>
                      <a:pt x="197" y="36"/>
                      <a:pt x="197" y="36"/>
                      <a:pt x="197" y="36"/>
                    </a:cubicBezTo>
                    <a:cubicBezTo>
                      <a:pt x="197" y="36"/>
                      <a:pt x="197" y="36"/>
                      <a:pt x="197" y="36"/>
                    </a:cubicBezTo>
                    <a:cubicBezTo>
                      <a:pt x="201" y="40"/>
                      <a:pt x="201" y="40"/>
                      <a:pt x="201" y="40"/>
                    </a:cubicBezTo>
                    <a:cubicBezTo>
                      <a:pt x="206" y="43"/>
                      <a:pt x="206" y="43"/>
                      <a:pt x="206" y="43"/>
                    </a:cubicBezTo>
                    <a:cubicBezTo>
                      <a:pt x="207" y="44"/>
                      <a:pt x="209" y="45"/>
                      <a:pt x="212" y="46"/>
                    </a:cubicBezTo>
                    <a:cubicBezTo>
                      <a:pt x="218" y="50"/>
                      <a:pt x="218" y="50"/>
                      <a:pt x="218" y="50"/>
                    </a:cubicBezTo>
                    <a:cubicBezTo>
                      <a:pt x="218" y="52"/>
                      <a:pt x="221" y="53"/>
                      <a:pt x="225" y="53"/>
                    </a:cubicBezTo>
                    <a:cubicBezTo>
                      <a:pt x="233" y="61"/>
                      <a:pt x="233" y="61"/>
                      <a:pt x="233" y="61"/>
                    </a:cubicBezTo>
                    <a:cubicBezTo>
                      <a:pt x="233" y="61"/>
                      <a:pt x="233" y="61"/>
                      <a:pt x="233" y="61"/>
                    </a:cubicBezTo>
                    <a:cubicBezTo>
                      <a:pt x="233" y="61"/>
                      <a:pt x="233" y="61"/>
                      <a:pt x="233" y="61"/>
                    </a:cubicBezTo>
                    <a:cubicBezTo>
                      <a:pt x="235" y="61"/>
                      <a:pt x="236" y="61"/>
                      <a:pt x="237" y="61"/>
                    </a:cubicBezTo>
                    <a:cubicBezTo>
                      <a:pt x="239" y="61"/>
                      <a:pt x="241" y="61"/>
                      <a:pt x="243" y="59"/>
                    </a:cubicBezTo>
                    <a:cubicBezTo>
                      <a:pt x="243" y="59"/>
                      <a:pt x="243" y="59"/>
                      <a:pt x="243" y="59"/>
                    </a:cubicBezTo>
                    <a:cubicBezTo>
                      <a:pt x="243" y="59"/>
                      <a:pt x="243" y="59"/>
                      <a:pt x="243" y="59"/>
                    </a:cubicBezTo>
                    <a:cubicBezTo>
                      <a:pt x="247" y="52"/>
                      <a:pt x="247" y="52"/>
                      <a:pt x="247" y="52"/>
                    </a:cubicBezTo>
                    <a:cubicBezTo>
                      <a:pt x="251" y="40"/>
                      <a:pt x="251" y="40"/>
                      <a:pt x="251" y="40"/>
                    </a:cubicBezTo>
                    <a:cubicBezTo>
                      <a:pt x="252" y="13"/>
                      <a:pt x="252" y="13"/>
                      <a:pt x="252" y="13"/>
                    </a:cubicBezTo>
                    <a:cubicBezTo>
                      <a:pt x="252" y="11"/>
                      <a:pt x="252" y="10"/>
                      <a:pt x="254" y="9"/>
                    </a:cubicBezTo>
                    <a:cubicBezTo>
                      <a:pt x="256" y="4"/>
                      <a:pt x="256" y="4"/>
                      <a:pt x="256" y="4"/>
                    </a:cubicBezTo>
                    <a:cubicBezTo>
                      <a:pt x="256" y="1"/>
                      <a:pt x="257" y="0"/>
                      <a:pt x="258" y="0"/>
                    </a:cubicBezTo>
                    <a:cubicBezTo>
                      <a:pt x="260" y="2"/>
                      <a:pt x="260" y="2"/>
                      <a:pt x="260" y="2"/>
                    </a:cubicBezTo>
                    <a:cubicBezTo>
                      <a:pt x="262" y="9"/>
                      <a:pt x="262" y="9"/>
                      <a:pt x="262" y="9"/>
                    </a:cubicBezTo>
                    <a:cubicBezTo>
                      <a:pt x="263" y="11"/>
                      <a:pt x="264" y="13"/>
                      <a:pt x="265" y="14"/>
                    </a:cubicBezTo>
                    <a:cubicBezTo>
                      <a:pt x="265" y="14"/>
                      <a:pt x="265" y="14"/>
                      <a:pt x="265" y="14"/>
                    </a:cubicBezTo>
                    <a:cubicBezTo>
                      <a:pt x="265" y="14"/>
                      <a:pt x="265" y="14"/>
                      <a:pt x="265" y="14"/>
                    </a:cubicBezTo>
                    <a:cubicBezTo>
                      <a:pt x="266" y="14"/>
                      <a:pt x="267" y="19"/>
                      <a:pt x="268" y="20"/>
                    </a:cubicBezTo>
                    <a:cubicBezTo>
                      <a:pt x="268" y="28"/>
                      <a:pt x="268" y="28"/>
                      <a:pt x="268" y="28"/>
                    </a:cubicBezTo>
                    <a:cubicBezTo>
                      <a:pt x="268" y="29"/>
                      <a:pt x="268" y="30"/>
                      <a:pt x="269" y="30"/>
                    </a:cubicBezTo>
                    <a:cubicBezTo>
                      <a:pt x="269" y="31"/>
                      <a:pt x="269" y="31"/>
                      <a:pt x="270" y="31"/>
                    </a:cubicBezTo>
                    <a:cubicBezTo>
                      <a:pt x="270" y="31"/>
                      <a:pt x="271" y="31"/>
                      <a:pt x="271" y="31"/>
                    </a:cubicBezTo>
                    <a:cubicBezTo>
                      <a:pt x="274" y="30"/>
                      <a:pt x="274" y="30"/>
                      <a:pt x="274" y="30"/>
                    </a:cubicBezTo>
                    <a:cubicBezTo>
                      <a:pt x="275" y="31"/>
                      <a:pt x="275" y="31"/>
                      <a:pt x="275" y="31"/>
                    </a:cubicBezTo>
                    <a:cubicBezTo>
                      <a:pt x="276" y="32"/>
                      <a:pt x="277" y="33"/>
                      <a:pt x="278" y="33"/>
                    </a:cubicBezTo>
                    <a:cubicBezTo>
                      <a:pt x="281" y="33"/>
                      <a:pt x="282" y="36"/>
                      <a:pt x="282" y="38"/>
                    </a:cubicBezTo>
                    <a:cubicBezTo>
                      <a:pt x="282" y="45"/>
                      <a:pt x="282" y="45"/>
                      <a:pt x="282" y="45"/>
                    </a:cubicBezTo>
                    <a:cubicBezTo>
                      <a:pt x="282" y="45"/>
                      <a:pt x="282" y="45"/>
                      <a:pt x="282" y="45"/>
                    </a:cubicBezTo>
                    <a:cubicBezTo>
                      <a:pt x="282" y="45"/>
                      <a:pt x="282" y="45"/>
                      <a:pt x="282" y="45"/>
                    </a:cubicBezTo>
                    <a:cubicBezTo>
                      <a:pt x="287" y="54"/>
                      <a:pt x="287" y="54"/>
                      <a:pt x="287" y="54"/>
                    </a:cubicBezTo>
                    <a:cubicBezTo>
                      <a:pt x="288" y="62"/>
                      <a:pt x="290" y="68"/>
                      <a:pt x="293" y="73"/>
                    </a:cubicBezTo>
                    <a:cubicBezTo>
                      <a:pt x="296" y="76"/>
                      <a:pt x="301" y="79"/>
                      <a:pt x="308" y="82"/>
                    </a:cubicBezTo>
                    <a:cubicBezTo>
                      <a:pt x="310" y="83"/>
                      <a:pt x="312" y="85"/>
                      <a:pt x="314" y="89"/>
                    </a:cubicBezTo>
                    <a:cubicBezTo>
                      <a:pt x="319" y="100"/>
                      <a:pt x="319" y="100"/>
                      <a:pt x="319" y="100"/>
                    </a:cubicBezTo>
                    <a:cubicBezTo>
                      <a:pt x="320" y="103"/>
                      <a:pt x="321" y="105"/>
                      <a:pt x="324" y="105"/>
                    </a:cubicBezTo>
                    <a:cubicBezTo>
                      <a:pt x="326" y="105"/>
                      <a:pt x="326" y="105"/>
                      <a:pt x="326" y="105"/>
                    </a:cubicBezTo>
                    <a:cubicBezTo>
                      <a:pt x="328" y="106"/>
                      <a:pt x="328" y="106"/>
                      <a:pt x="328" y="106"/>
                    </a:cubicBezTo>
                    <a:cubicBezTo>
                      <a:pt x="331" y="113"/>
                      <a:pt x="331" y="113"/>
                      <a:pt x="331" y="113"/>
                    </a:cubicBezTo>
                    <a:cubicBezTo>
                      <a:pt x="331" y="115"/>
                      <a:pt x="333" y="117"/>
                      <a:pt x="335" y="118"/>
                    </a:cubicBezTo>
                    <a:cubicBezTo>
                      <a:pt x="345" y="128"/>
                      <a:pt x="345" y="128"/>
                      <a:pt x="345" y="128"/>
                    </a:cubicBezTo>
                    <a:cubicBezTo>
                      <a:pt x="349" y="132"/>
                      <a:pt x="351" y="136"/>
                      <a:pt x="351" y="138"/>
                    </a:cubicBezTo>
                    <a:cubicBezTo>
                      <a:pt x="351" y="147"/>
                      <a:pt x="351" y="147"/>
                      <a:pt x="351" y="147"/>
                    </a:cubicBezTo>
                    <a:cubicBezTo>
                      <a:pt x="350" y="150"/>
                      <a:pt x="350" y="154"/>
                      <a:pt x="352" y="157"/>
                    </a:cubicBezTo>
                    <a:cubicBezTo>
                      <a:pt x="353" y="160"/>
                      <a:pt x="354" y="165"/>
                      <a:pt x="353" y="169"/>
                    </a:cubicBezTo>
                    <a:cubicBezTo>
                      <a:pt x="351" y="182"/>
                      <a:pt x="351" y="182"/>
                      <a:pt x="351" y="182"/>
                    </a:cubicBezTo>
                    <a:cubicBezTo>
                      <a:pt x="350" y="196"/>
                      <a:pt x="348" y="199"/>
                      <a:pt x="348" y="199"/>
                    </a:cubicBezTo>
                    <a:cubicBezTo>
                      <a:pt x="340" y="207"/>
                      <a:pt x="337" y="211"/>
                      <a:pt x="336" y="214"/>
                    </a:cubicBezTo>
                    <a:cubicBezTo>
                      <a:pt x="326" y="236"/>
                      <a:pt x="323" y="247"/>
                      <a:pt x="325" y="252"/>
                    </a:cubicBezTo>
                    <a:cubicBezTo>
                      <a:pt x="326" y="256"/>
                      <a:pt x="324" y="259"/>
                      <a:pt x="319" y="261"/>
                    </a:cubicBezTo>
                    <a:cubicBezTo>
                      <a:pt x="305" y="265"/>
                      <a:pt x="305" y="265"/>
                      <a:pt x="305" y="265"/>
                    </a:cubicBezTo>
                    <a:cubicBezTo>
                      <a:pt x="304" y="265"/>
                      <a:pt x="302" y="267"/>
                      <a:pt x="299" y="269"/>
                    </a:cubicBezTo>
                    <a:cubicBezTo>
                      <a:pt x="293" y="274"/>
                      <a:pt x="293" y="274"/>
                      <a:pt x="293" y="274"/>
                    </a:cubicBezTo>
                    <a:cubicBezTo>
                      <a:pt x="293" y="275"/>
                      <a:pt x="292" y="275"/>
                      <a:pt x="292" y="275"/>
                    </a:cubicBezTo>
                    <a:close/>
                    <a:moveTo>
                      <a:pt x="4" y="140"/>
                    </a:moveTo>
                    <a:cubicBezTo>
                      <a:pt x="3" y="140"/>
                      <a:pt x="3" y="140"/>
                      <a:pt x="3" y="140"/>
                    </a:cubicBezTo>
                    <a:cubicBezTo>
                      <a:pt x="1" y="138"/>
                      <a:pt x="1" y="138"/>
                      <a:pt x="1" y="138"/>
                    </a:cubicBezTo>
                    <a:cubicBezTo>
                      <a:pt x="2" y="138"/>
                      <a:pt x="2" y="138"/>
                      <a:pt x="2" y="138"/>
                    </a:cubicBezTo>
                    <a:cubicBezTo>
                      <a:pt x="3" y="138"/>
                      <a:pt x="3" y="139"/>
                      <a:pt x="4" y="14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2447"/>
              <p:cNvSpPr>
                <a:spLocks noEditPoints="1"/>
              </p:cNvSpPr>
              <p:nvPr/>
            </p:nvSpPr>
            <p:spPr bwMode="auto">
              <a:xfrm>
                <a:off x="5150" y="3066"/>
                <a:ext cx="490" cy="380"/>
              </a:xfrm>
              <a:custGeom>
                <a:avLst/>
                <a:gdLst>
                  <a:gd name="T0" fmla="*/ 272 w 356"/>
                  <a:gd name="T1" fmla="*/ 31 h 276"/>
                  <a:gd name="T2" fmla="*/ 310 w 356"/>
                  <a:gd name="T3" fmla="*/ 82 h 276"/>
                  <a:gd name="T4" fmla="*/ 346 w 356"/>
                  <a:gd name="T5" fmla="*/ 128 h 276"/>
                  <a:gd name="T6" fmla="*/ 326 w 356"/>
                  <a:gd name="T7" fmla="*/ 253 h 276"/>
                  <a:gd name="T8" fmla="*/ 280 w 356"/>
                  <a:gd name="T9" fmla="*/ 265 h 276"/>
                  <a:gd name="T10" fmla="*/ 227 w 356"/>
                  <a:gd name="T11" fmla="*/ 240 h 276"/>
                  <a:gd name="T12" fmla="*/ 216 w 356"/>
                  <a:gd name="T13" fmla="*/ 230 h 276"/>
                  <a:gd name="T14" fmla="*/ 200 w 356"/>
                  <a:gd name="T15" fmla="*/ 232 h 276"/>
                  <a:gd name="T16" fmla="*/ 134 w 356"/>
                  <a:gd name="T17" fmla="*/ 201 h 276"/>
                  <a:gd name="T18" fmla="*/ 24 w 356"/>
                  <a:gd name="T19" fmla="*/ 230 h 276"/>
                  <a:gd name="T20" fmla="*/ 5 w 356"/>
                  <a:gd name="T21" fmla="*/ 143 h 276"/>
                  <a:gd name="T22" fmla="*/ 4 w 356"/>
                  <a:gd name="T23" fmla="*/ 128 h 276"/>
                  <a:gd name="T24" fmla="*/ 28 w 356"/>
                  <a:gd name="T25" fmla="*/ 91 h 276"/>
                  <a:gd name="T26" fmla="*/ 91 w 356"/>
                  <a:gd name="T27" fmla="*/ 56 h 276"/>
                  <a:gd name="T28" fmla="*/ 103 w 356"/>
                  <a:gd name="T29" fmla="*/ 49 h 276"/>
                  <a:gd name="T30" fmla="*/ 123 w 356"/>
                  <a:gd name="T31" fmla="*/ 27 h 276"/>
                  <a:gd name="T32" fmla="*/ 143 w 356"/>
                  <a:gd name="T33" fmla="*/ 37 h 276"/>
                  <a:gd name="T34" fmla="*/ 160 w 356"/>
                  <a:gd name="T35" fmla="*/ 12 h 276"/>
                  <a:gd name="T36" fmla="*/ 202 w 356"/>
                  <a:gd name="T37" fmla="*/ 14 h 276"/>
                  <a:gd name="T38" fmla="*/ 201 w 356"/>
                  <a:gd name="T39" fmla="*/ 26 h 276"/>
                  <a:gd name="T40" fmla="*/ 238 w 356"/>
                  <a:gd name="T41" fmla="*/ 62 h 276"/>
                  <a:gd name="T42" fmla="*/ 259 w 356"/>
                  <a:gd name="T43" fmla="*/ 2 h 276"/>
                  <a:gd name="T44" fmla="*/ 254 w 356"/>
                  <a:gd name="T45" fmla="*/ 14 h 276"/>
                  <a:gd name="T46" fmla="*/ 245 w 356"/>
                  <a:gd name="T47" fmla="*/ 60 h 276"/>
                  <a:gd name="T48" fmla="*/ 218 w 356"/>
                  <a:gd name="T49" fmla="*/ 52 h 276"/>
                  <a:gd name="T50" fmla="*/ 197 w 356"/>
                  <a:gd name="T51" fmla="*/ 37 h 276"/>
                  <a:gd name="T52" fmla="*/ 207 w 356"/>
                  <a:gd name="T53" fmla="*/ 11 h 276"/>
                  <a:gd name="T54" fmla="*/ 181 w 356"/>
                  <a:gd name="T55" fmla="*/ 9 h 276"/>
                  <a:gd name="T56" fmla="*/ 160 w 356"/>
                  <a:gd name="T57" fmla="*/ 13 h 276"/>
                  <a:gd name="T58" fmla="*/ 146 w 356"/>
                  <a:gd name="T59" fmla="*/ 30 h 276"/>
                  <a:gd name="T60" fmla="*/ 146 w 356"/>
                  <a:gd name="T61" fmla="*/ 40 h 276"/>
                  <a:gd name="T62" fmla="*/ 134 w 356"/>
                  <a:gd name="T63" fmla="*/ 41 h 276"/>
                  <a:gd name="T64" fmla="*/ 118 w 356"/>
                  <a:gd name="T65" fmla="*/ 32 h 276"/>
                  <a:gd name="T66" fmla="*/ 103 w 356"/>
                  <a:gd name="T67" fmla="*/ 51 h 276"/>
                  <a:gd name="T68" fmla="*/ 93 w 356"/>
                  <a:gd name="T69" fmla="*/ 57 h 276"/>
                  <a:gd name="T70" fmla="*/ 80 w 356"/>
                  <a:gd name="T71" fmla="*/ 64 h 276"/>
                  <a:gd name="T72" fmla="*/ 12 w 356"/>
                  <a:gd name="T73" fmla="*/ 107 h 276"/>
                  <a:gd name="T74" fmla="*/ 5 w 356"/>
                  <a:gd name="T75" fmla="*/ 121 h 276"/>
                  <a:gd name="T76" fmla="*/ 10 w 356"/>
                  <a:gd name="T77" fmla="*/ 142 h 276"/>
                  <a:gd name="T78" fmla="*/ 4 w 356"/>
                  <a:gd name="T79" fmla="*/ 145 h 276"/>
                  <a:gd name="T80" fmla="*/ 23 w 356"/>
                  <a:gd name="T81" fmla="*/ 213 h 276"/>
                  <a:gd name="T82" fmla="*/ 62 w 356"/>
                  <a:gd name="T83" fmla="*/ 220 h 276"/>
                  <a:gd name="T84" fmla="*/ 146 w 356"/>
                  <a:gd name="T85" fmla="*/ 196 h 276"/>
                  <a:gd name="T86" fmla="*/ 199 w 356"/>
                  <a:gd name="T87" fmla="*/ 230 h 276"/>
                  <a:gd name="T88" fmla="*/ 222 w 356"/>
                  <a:gd name="T89" fmla="*/ 210 h 276"/>
                  <a:gd name="T90" fmla="*/ 218 w 356"/>
                  <a:gd name="T91" fmla="*/ 226 h 276"/>
                  <a:gd name="T92" fmla="*/ 231 w 356"/>
                  <a:gd name="T93" fmla="*/ 237 h 276"/>
                  <a:gd name="T94" fmla="*/ 237 w 356"/>
                  <a:gd name="T95" fmla="*/ 251 h 276"/>
                  <a:gd name="T96" fmla="*/ 280 w 356"/>
                  <a:gd name="T97" fmla="*/ 264 h 276"/>
                  <a:gd name="T98" fmla="*/ 300 w 356"/>
                  <a:gd name="T99" fmla="*/ 270 h 276"/>
                  <a:gd name="T100" fmla="*/ 351 w 356"/>
                  <a:gd name="T101" fmla="*/ 183 h 276"/>
                  <a:gd name="T102" fmla="*/ 335 w 356"/>
                  <a:gd name="T103" fmla="*/ 120 h 276"/>
                  <a:gd name="T104" fmla="*/ 315 w 356"/>
                  <a:gd name="T105" fmla="*/ 90 h 276"/>
                  <a:gd name="T106" fmla="*/ 280 w 356"/>
                  <a:gd name="T107" fmla="*/ 35 h 276"/>
                  <a:gd name="T108" fmla="*/ 271 w 356"/>
                  <a:gd name="T109" fmla="*/ 33 h 276"/>
                  <a:gd name="T110" fmla="*/ 259 w 356"/>
                  <a:gd name="T111" fmla="*/ 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 h="276">
                    <a:moveTo>
                      <a:pt x="259" y="0"/>
                    </a:moveTo>
                    <a:cubicBezTo>
                      <a:pt x="261" y="3"/>
                      <a:pt x="261" y="3"/>
                      <a:pt x="261" y="3"/>
                    </a:cubicBezTo>
                    <a:cubicBezTo>
                      <a:pt x="264" y="10"/>
                      <a:pt x="264" y="10"/>
                      <a:pt x="264" y="10"/>
                    </a:cubicBezTo>
                    <a:cubicBezTo>
                      <a:pt x="265" y="12"/>
                      <a:pt x="266" y="14"/>
                      <a:pt x="266" y="14"/>
                    </a:cubicBezTo>
                    <a:cubicBezTo>
                      <a:pt x="267" y="14"/>
                      <a:pt x="268" y="17"/>
                      <a:pt x="269" y="21"/>
                    </a:cubicBezTo>
                    <a:cubicBezTo>
                      <a:pt x="270" y="29"/>
                      <a:pt x="270" y="29"/>
                      <a:pt x="270" y="29"/>
                    </a:cubicBezTo>
                    <a:cubicBezTo>
                      <a:pt x="270" y="30"/>
                      <a:pt x="270" y="31"/>
                      <a:pt x="271" y="31"/>
                    </a:cubicBezTo>
                    <a:cubicBezTo>
                      <a:pt x="271" y="31"/>
                      <a:pt x="271" y="31"/>
                      <a:pt x="272" y="31"/>
                    </a:cubicBezTo>
                    <a:cubicBezTo>
                      <a:pt x="275" y="30"/>
                      <a:pt x="275" y="30"/>
                      <a:pt x="275" y="30"/>
                    </a:cubicBezTo>
                    <a:cubicBezTo>
                      <a:pt x="276" y="32"/>
                      <a:pt x="276" y="32"/>
                      <a:pt x="276" y="32"/>
                    </a:cubicBezTo>
                    <a:cubicBezTo>
                      <a:pt x="277" y="33"/>
                      <a:pt x="279" y="33"/>
                      <a:pt x="280" y="34"/>
                    </a:cubicBezTo>
                    <a:cubicBezTo>
                      <a:pt x="282" y="34"/>
                      <a:pt x="283" y="35"/>
                      <a:pt x="283" y="39"/>
                    </a:cubicBezTo>
                    <a:cubicBezTo>
                      <a:pt x="284" y="46"/>
                      <a:pt x="284" y="46"/>
                      <a:pt x="284" y="46"/>
                    </a:cubicBezTo>
                    <a:cubicBezTo>
                      <a:pt x="289" y="55"/>
                      <a:pt x="289" y="55"/>
                      <a:pt x="289" y="55"/>
                    </a:cubicBezTo>
                    <a:cubicBezTo>
                      <a:pt x="290" y="63"/>
                      <a:pt x="292" y="69"/>
                      <a:pt x="294" y="73"/>
                    </a:cubicBezTo>
                    <a:cubicBezTo>
                      <a:pt x="297" y="76"/>
                      <a:pt x="302" y="80"/>
                      <a:pt x="310" y="82"/>
                    </a:cubicBezTo>
                    <a:cubicBezTo>
                      <a:pt x="311" y="83"/>
                      <a:pt x="313" y="86"/>
                      <a:pt x="316" y="90"/>
                    </a:cubicBezTo>
                    <a:cubicBezTo>
                      <a:pt x="321" y="101"/>
                      <a:pt x="321" y="101"/>
                      <a:pt x="321" y="101"/>
                    </a:cubicBezTo>
                    <a:cubicBezTo>
                      <a:pt x="322" y="104"/>
                      <a:pt x="323" y="105"/>
                      <a:pt x="325" y="105"/>
                    </a:cubicBezTo>
                    <a:cubicBezTo>
                      <a:pt x="327" y="105"/>
                      <a:pt x="327" y="105"/>
                      <a:pt x="327" y="105"/>
                    </a:cubicBezTo>
                    <a:cubicBezTo>
                      <a:pt x="329" y="106"/>
                      <a:pt x="329" y="106"/>
                      <a:pt x="329" y="106"/>
                    </a:cubicBezTo>
                    <a:cubicBezTo>
                      <a:pt x="332" y="114"/>
                      <a:pt x="332" y="114"/>
                      <a:pt x="332" y="114"/>
                    </a:cubicBezTo>
                    <a:cubicBezTo>
                      <a:pt x="333" y="116"/>
                      <a:pt x="334" y="117"/>
                      <a:pt x="336" y="119"/>
                    </a:cubicBezTo>
                    <a:cubicBezTo>
                      <a:pt x="346" y="128"/>
                      <a:pt x="346" y="128"/>
                      <a:pt x="346" y="128"/>
                    </a:cubicBezTo>
                    <a:cubicBezTo>
                      <a:pt x="351" y="133"/>
                      <a:pt x="353" y="137"/>
                      <a:pt x="353" y="139"/>
                    </a:cubicBezTo>
                    <a:cubicBezTo>
                      <a:pt x="352" y="148"/>
                      <a:pt x="352" y="148"/>
                      <a:pt x="352" y="148"/>
                    </a:cubicBezTo>
                    <a:cubicBezTo>
                      <a:pt x="352" y="152"/>
                      <a:pt x="352" y="155"/>
                      <a:pt x="353" y="157"/>
                    </a:cubicBezTo>
                    <a:cubicBezTo>
                      <a:pt x="355" y="161"/>
                      <a:pt x="356" y="165"/>
                      <a:pt x="355" y="170"/>
                    </a:cubicBezTo>
                    <a:cubicBezTo>
                      <a:pt x="352" y="183"/>
                      <a:pt x="352" y="183"/>
                      <a:pt x="352" y="183"/>
                    </a:cubicBezTo>
                    <a:cubicBezTo>
                      <a:pt x="352" y="193"/>
                      <a:pt x="351" y="199"/>
                      <a:pt x="349" y="201"/>
                    </a:cubicBezTo>
                    <a:cubicBezTo>
                      <a:pt x="343" y="207"/>
                      <a:pt x="339" y="212"/>
                      <a:pt x="338" y="215"/>
                    </a:cubicBezTo>
                    <a:cubicBezTo>
                      <a:pt x="329" y="236"/>
                      <a:pt x="325" y="248"/>
                      <a:pt x="326" y="253"/>
                    </a:cubicBezTo>
                    <a:cubicBezTo>
                      <a:pt x="328" y="257"/>
                      <a:pt x="326" y="261"/>
                      <a:pt x="320" y="263"/>
                    </a:cubicBezTo>
                    <a:cubicBezTo>
                      <a:pt x="307" y="266"/>
                      <a:pt x="307" y="266"/>
                      <a:pt x="307" y="266"/>
                    </a:cubicBezTo>
                    <a:cubicBezTo>
                      <a:pt x="305" y="267"/>
                      <a:pt x="303" y="268"/>
                      <a:pt x="301" y="271"/>
                    </a:cubicBezTo>
                    <a:cubicBezTo>
                      <a:pt x="294" y="276"/>
                      <a:pt x="294" y="276"/>
                      <a:pt x="294" y="276"/>
                    </a:cubicBezTo>
                    <a:cubicBezTo>
                      <a:pt x="294" y="276"/>
                      <a:pt x="293" y="276"/>
                      <a:pt x="293" y="276"/>
                    </a:cubicBezTo>
                    <a:cubicBezTo>
                      <a:pt x="291" y="276"/>
                      <a:pt x="289" y="275"/>
                      <a:pt x="288" y="273"/>
                    </a:cubicBezTo>
                    <a:cubicBezTo>
                      <a:pt x="283" y="266"/>
                      <a:pt x="283" y="266"/>
                      <a:pt x="283" y="266"/>
                    </a:cubicBezTo>
                    <a:cubicBezTo>
                      <a:pt x="282" y="265"/>
                      <a:pt x="281" y="265"/>
                      <a:pt x="280" y="265"/>
                    </a:cubicBezTo>
                    <a:cubicBezTo>
                      <a:pt x="279" y="267"/>
                      <a:pt x="279" y="267"/>
                      <a:pt x="279" y="267"/>
                    </a:cubicBezTo>
                    <a:cubicBezTo>
                      <a:pt x="277" y="271"/>
                      <a:pt x="275" y="272"/>
                      <a:pt x="273" y="273"/>
                    </a:cubicBezTo>
                    <a:cubicBezTo>
                      <a:pt x="263" y="273"/>
                      <a:pt x="263" y="273"/>
                      <a:pt x="263" y="273"/>
                    </a:cubicBezTo>
                    <a:cubicBezTo>
                      <a:pt x="250" y="270"/>
                      <a:pt x="250" y="270"/>
                      <a:pt x="250" y="270"/>
                    </a:cubicBezTo>
                    <a:cubicBezTo>
                      <a:pt x="238" y="265"/>
                      <a:pt x="234" y="259"/>
                      <a:pt x="236" y="251"/>
                    </a:cubicBezTo>
                    <a:cubicBezTo>
                      <a:pt x="232" y="240"/>
                      <a:pt x="232" y="240"/>
                      <a:pt x="232" y="240"/>
                    </a:cubicBezTo>
                    <a:cubicBezTo>
                      <a:pt x="231" y="239"/>
                      <a:pt x="231" y="239"/>
                      <a:pt x="231" y="239"/>
                    </a:cubicBezTo>
                    <a:cubicBezTo>
                      <a:pt x="227" y="240"/>
                      <a:pt x="227" y="240"/>
                      <a:pt x="227" y="240"/>
                    </a:cubicBezTo>
                    <a:cubicBezTo>
                      <a:pt x="223" y="239"/>
                      <a:pt x="223" y="239"/>
                      <a:pt x="223" y="239"/>
                    </a:cubicBezTo>
                    <a:cubicBezTo>
                      <a:pt x="222" y="228"/>
                      <a:pt x="222" y="228"/>
                      <a:pt x="222" y="228"/>
                    </a:cubicBezTo>
                    <a:cubicBezTo>
                      <a:pt x="222" y="227"/>
                      <a:pt x="222" y="227"/>
                      <a:pt x="221" y="227"/>
                    </a:cubicBezTo>
                    <a:cubicBezTo>
                      <a:pt x="220" y="227"/>
                      <a:pt x="219" y="229"/>
                      <a:pt x="216" y="234"/>
                    </a:cubicBezTo>
                    <a:cubicBezTo>
                      <a:pt x="213" y="235"/>
                      <a:pt x="213" y="235"/>
                      <a:pt x="213" y="235"/>
                    </a:cubicBezTo>
                    <a:cubicBezTo>
                      <a:pt x="212" y="236"/>
                      <a:pt x="212" y="236"/>
                      <a:pt x="211" y="236"/>
                    </a:cubicBezTo>
                    <a:cubicBezTo>
                      <a:pt x="211" y="236"/>
                      <a:pt x="210" y="236"/>
                      <a:pt x="210" y="235"/>
                    </a:cubicBezTo>
                    <a:cubicBezTo>
                      <a:pt x="216" y="230"/>
                      <a:pt x="216" y="230"/>
                      <a:pt x="216" y="230"/>
                    </a:cubicBezTo>
                    <a:cubicBezTo>
                      <a:pt x="216" y="226"/>
                      <a:pt x="216" y="226"/>
                      <a:pt x="216" y="226"/>
                    </a:cubicBezTo>
                    <a:cubicBezTo>
                      <a:pt x="216" y="224"/>
                      <a:pt x="217" y="222"/>
                      <a:pt x="218" y="221"/>
                    </a:cubicBezTo>
                    <a:cubicBezTo>
                      <a:pt x="220" y="216"/>
                      <a:pt x="220" y="216"/>
                      <a:pt x="220" y="216"/>
                    </a:cubicBezTo>
                    <a:cubicBezTo>
                      <a:pt x="220" y="210"/>
                      <a:pt x="220" y="210"/>
                      <a:pt x="220" y="210"/>
                    </a:cubicBezTo>
                    <a:cubicBezTo>
                      <a:pt x="220" y="210"/>
                      <a:pt x="220" y="210"/>
                      <a:pt x="220" y="210"/>
                    </a:cubicBezTo>
                    <a:cubicBezTo>
                      <a:pt x="219" y="210"/>
                      <a:pt x="217" y="212"/>
                      <a:pt x="212" y="218"/>
                    </a:cubicBezTo>
                    <a:cubicBezTo>
                      <a:pt x="203" y="230"/>
                      <a:pt x="203" y="230"/>
                      <a:pt x="203" y="230"/>
                    </a:cubicBezTo>
                    <a:cubicBezTo>
                      <a:pt x="202" y="231"/>
                      <a:pt x="201" y="232"/>
                      <a:pt x="200" y="232"/>
                    </a:cubicBezTo>
                    <a:cubicBezTo>
                      <a:pt x="199" y="232"/>
                      <a:pt x="199" y="232"/>
                      <a:pt x="198" y="231"/>
                    </a:cubicBezTo>
                    <a:cubicBezTo>
                      <a:pt x="196" y="229"/>
                      <a:pt x="196" y="226"/>
                      <a:pt x="195" y="223"/>
                    </a:cubicBezTo>
                    <a:cubicBezTo>
                      <a:pt x="195" y="220"/>
                      <a:pt x="193" y="218"/>
                      <a:pt x="191" y="216"/>
                    </a:cubicBezTo>
                    <a:cubicBezTo>
                      <a:pt x="189" y="214"/>
                      <a:pt x="187" y="211"/>
                      <a:pt x="187" y="208"/>
                    </a:cubicBezTo>
                    <a:cubicBezTo>
                      <a:pt x="187" y="207"/>
                      <a:pt x="185" y="205"/>
                      <a:pt x="180" y="203"/>
                    </a:cubicBezTo>
                    <a:cubicBezTo>
                      <a:pt x="176" y="201"/>
                      <a:pt x="170" y="200"/>
                      <a:pt x="164" y="198"/>
                    </a:cubicBezTo>
                    <a:cubicBezTo>
                      <a:pt x="146" y="197"/>
                      <a:pt x="146" y="197"/>
                      <a:pt x="146" y="197"/>
                    </a:cubicBezTo>
                    <a:cubicBezTo>
                      <a:pt x="140" y="198"/>
                      <a:pt x="136" y="199"/>
                      <a:pt x="134" y="201"/>
                    </a:cubicBezTo>
                    <a:cubicBezTo>
                      <a:pt x="132" y="203"/>
                      <a:pt x="129" y="204"/>
                      <a:pt x="126" y="205"/>
                    </a:cubicBezTo>
                    <a:cubicBezTo>
                      <a:pt x="116" y="206"/>
                      <a:pt x="116" y="206"/>
                      <a:pt x="116" y="206"/>
                    </a:cubicBezTo>
                    <a:cubicBezTo>
                      <a:pt x="108" y="207"/>
                      <a:pt x="102" y="209"/>
                      <a:pt x="98" y="215"/>
                    </a:cubicBezTo>
                    <a:cubicBezTo>
                      <a:pt x="94" y="219"/>
                      <a:pt x="88" y="221"/>
                      <a:pt x="82" y="221"/>
                    </a:cubicBezTo>
                    <a:cubicBezTo>
                      <a:pt x="62" y="221"/>
                      <a:pt x="62" y="221"/>
                      <a:pt x="62" y="221"/>
                    </a:cubicBezTo>
                    <a:cubicBezTo>
                      <a:pt x="60" y="221"/>
                      <a:pt x="57" y="224"/>
                      <a:pt x="52" y="228"/>
                    </a:cubicBezTo>
                    <a:cubicBezTo>
                      <a:pt x="48" y="231"/>
                      <a:pt x="44" y="233"/>
                      <a:pt x="42" y="233"/>
                    </a:cubicBezTo>
                    <a:cubicBezTo>
                      <a:pt x="36" y="233"/>
                      <a:pt x="31" y="232"/>
                      <a:pt x="24" y="230"/>
                    </a:cubicBezTo>
                    <a:cubicBezTo>
                      <a:pt x="16" y="227"/>
                      <a:pt x="14" y="224"/>
                      <a:pt x="18" y="220"/>
                    </a:cubicBezTo>
                    <a:cubicBezTo>
                      <a:pt x="21" y="212"/>
                      <a:pt x="21" y="212"/>
                      <a:pt x="21" y="212"/>
                    </a:cubicBezTo>
                    <a:cubicBezTo>
                      <a:pt x="23" y="209"/>
                      <a:pt x="23" y="205"/>
                      <a:pt x="23" y="201"/>
                    </a:cubicBezTo>
                    <a:cubicBezTo>
                      <a:pt x="15" y="182"/>
                      <a:pt x="15" y="182"/>
                      <a:pt x="15" y="182"/>
                    </a:cubicBezTo>
                    <a:cubicBezTo>
                      <a:pt x="15" y="178"/>
                      <a:pt x="13" y="171"/>
                      <a:pt x="8" y="160"/>
                    </a:cubicBezTo>
                    <a:cubicBezTo>
                      <a:pt x="0" y="142"/>
                      <a:pt x="0" y="142"/>
                      <a:pt x="0" y="142"/>
                    </a:cubicBezTo>
                    <a:cubicBezTo>
                      <a:pt x="4" y="144"/>
                      <a:pt x="4" y="144"/>
                      <a:pt x="4" y="144"/>
                    </a:cubicBezTo>
                    <a:cubicBezTo>
                      <a:pt x="5" y="144"/>
                      <a:pt x="6" y="144"/>
                      <a:pt x="5" y="143"/>
                    </a:cubicBezTo>
                    <a:cubicBezTo>
                      <a:pt x="4" y="142"/>
                      <a:pt x="4" y="142"/>
                      <a:pt x="4" y="142"/>
                    </a:cubicBezTo>
                    <a:cubicBezTo>
                      <a:pt x="2" y="139"/>
                      <a:pt x="2" y="139"/>
                      <a:pt x="2" y="139"/>
                    </a:cubicBezTo>
                    <a:cubicBezTo>
                      <a:pt x="2" y="138"/>
                      <a:pt x="2" y="138"/>
                      <a:pt x="2" y="138"/>
                    </a:cubicBezTo>
                    <a:cubicBezTo>
                      <a:pt x="4" y="138"/>
                      <a:pt x="5" y="140"/>
                      <a:pt x="5" y="143"/>
                    </a:cubicBezTo>
                    <a:cubicBezTo>
                      <a:pt x="7" y="144"/>
                      <a:pt x="7" y="144"/>
                      <a:pt x="7" y="144"/>
                    </a:cubicBezTo>
                    <a:cubicBezTo>
                      <a:pt x="8" y="144"/>
                      <a:pt x="9" y="144"/>
                      <a:pt x="9" y="142"/>
                    </a:cubicBezTo>
                    <a:cubicBezTo>
                      <a:pt x="7" y="135"/>
                      <a:pt x="7" y="135"/>
                      <a:pt x="7" y="135"/>
                    </a:cubicBezTo>
                    <a:cubicBezTo>
                      <a:pt x="4" y="128"/>
                      <a:pt x="4" y="128"/>
                      <a:pt x="4" y="128"/>
                    </a:cubicBezTo>
                    <a:cubicBezTo>
                      <a:pt x="2" y="126"/>
                      <a:pt x="2" y="124"/>
                      <a:pt x="4" y="121"/>
                    </a:cubicBezTo>
                    <a:cubicBezTo>
                      <a:pt x="5" y="117"/>
                      <a:pt x="6" y="114"/>
                      <a:pt x="6" y="113"/>
                    </a:cubicBezTo>
                    <a:cubicBezTo>
                      <a:pt x="5" y="107"/>
                      <a:pt x="6" y="104"/>
                      <a:pt x="8" y="104"/>
                    </a:cubicBezTo>
                    <a:cubicBezTo>
                      <a:pt x="8" y="104"/>
                      <a:pt x="8" y="104"/>
                      <a:pt x="8" y="104"/>
                    </a:cubicBezTo>
                    <a:cubicBezTo>
                      <a:pt x="10" y="105"/>
                      <a:pt x="10" y="105"/>
                      <a:pt x="10" y="105"/>
                    </a:cubicBezTo>
                    <a:cubicBezTo>
                      <a:pt x="12" y="105"/>
                      <a:pt x="12" y="105"/>
                      <a:pt x="12" y="105"/>
                    </a:cubicBezTo>
                    <a:cubicBezTo>
                      <a:pt x="19" y="98"/>
                      <a:pt x="19" y="98"/>
                      <a:pt x="19" y="98"/>
                    </a:cubicBezTo>
                    <a:cubicBezTo>
                      <a:pt x="28" y="91"/>
                      <a:pt x="28" y="91"/>
                      <a:pt x="28" y="91"/>
                    </a:cubicBezTo>
                    <a:cubicBezTo>
                      <a:pt x="58" y="83"/>
                      <a:pt x="58" y="83"/>
                      <a:pt x="58" y="83"/>
                    </a:cubicBezTo>
                    <a:cubicBezTo>
                      <a:pt x="62" y="82"/>
                      <a:pt x="65" y="81"/>
                      <a:pt x="67" y="79"/>
                    </a:cubicBezTo>
                    <a:cubicBezTo>
                      <a:pt x="69" y="78"/>
                      <a:pt x="73" y="72"/>
                      <a:pt x="79" y="63"/>
                    </a:cubicBezTo>
                    <a:cubicBezTo>
                      <a:pt x="83" y="56"/>
                      <a:pt x="86" y="53"/>
                      <a:pt x="87" y="53"/>
                    </a:cubicBezTo>
                    <a:cubicBezTo>
                      <a:pt x="87" y="53"/>
                      <a:pt x="87" y="53"/>
                      <a:pt x="87" y="53"/>
                    </a:cubicBezTo>
                    <a:cubicBezTo>
                      <a:pt x="90" y="59"/>
                      <a:pt x="90" y="59"/>
                      <a:pt x="90" y="59"/>
                    </a:cubicBezTo>
                    <a:cubicBezTo>
                      <a:pt x="90" y="59"/>
                      <a:pt x="90" y="59"/>
                      <a:pt x="90" y="59"/>
                    </a:cubicBezTo>
                    <a:cubicBezTo>
                      <a:pt x="91" y="56"/>
                      <a:pt x="91" y="56"/>
                      <a:pt x="91" y="56"/>
                    </a:cubicBezTo>
                    <a:cubicBezTo>
                      <a:pt x="92" y="55"/>
                      <a:pt x="92" y="55"/>
                      <a:pt x="93" y="55"/>
                    </a:cubicBezTo>
                    <a:cubicBezTo>
                      <a:pt x="93" y="55"/>
                      <a:pt x="93" y="55"/>
                      <a:pt x="94" y="56"/>
                    </a:cubicBezTo>
                    <a:cubicBezTo>
                      <a:pt x="95" y="56"/>
                      <a:pt x="95" y="57"/>
                      <a:pt x="95" y="57"/>
                    </a:cubicBezTo>
                    <a:cubicBezTo>
                      <a:pt x="96" y="57"/>
                      <a:pt x="96" y="56"/>
                      <a:pt x="96" y="56"/>
                    </a:cubicBezTo>
                    <a:cubicBezTo>
                      <a:pt x="97" y="55"/>
                      <a:pt x="97" y="54"/>
                      <a:pt x="95" y="54"/>
                    </a:cubicBezTo>
                    <a:cubicBezTo>
                      <a:pt x="93" y="52"/>
                      <a:pt x="93" y="52"/>
                      <a:pt x="93" y="52"/>
                    </a:cubicBezTo>
                    <a:cubicBezTo>
                      <a:pt x="91" y="51"/>
                      <a:pt x="94" y="49"/>
                      <a:pt x="98" y="49"/>
                    </a:cubicBezTo>
                    <a:cubicBezTo>
                      <a:pt x="103" y="49"/>
                      <a:pt x="103" y="49"/>
                      <a:pt x="103" y="49"/>
                    </a:cubicBezTo>
                    <a:cubicBezTo>
                      <a:pt x="104" y="49"/>
                      <a:pt x="104" y="49"/>
                      <a:pt x="102" y="48"/>
                    </a:cubicBezTo>
                    <a:cubicBezTo>
                      <a:pt x="100" y="45"/>
                      <a:pt x="100" y="45"/>
                      <a:pt x="100" y="45"/>
                    </a:cubicBezTo>
                    <a:cubicBezTo>
                      <a:pt x="101" y="43"/>
                      <a:pt x="101" y="43"/>
                      <a:pt x="101" y="43"/>
                    </a:cubicBezTo>
                    <a:cubicBezTo>
                      <a:pt x="104" y="41"/>
                      <a:pt x="106" y="39"/>
                      <a:pt x="106" y="37"/>
                    </a:cubicBezTo>
                    <a:cubicBezTo>
                      <a:pt x="112" y="32"/>
                      <a:pt x="112" y="32"/>
                      <a:pt x="112" y="32"/>
                    </a:cubicBezTo>
                    <a:cubicBezTo>
                      <a:pt x="115" y="30"/>
                      <a:pt x="116" y="29"/>
                      <a:pt x="118" y="29"/>
                    </a:cubicBezTo>
                    <a:cubicBezTo>
                      <a:pt x="118" y="29"/>
                      <a:pt x="119" y="29"/>
                      <a:pt x="119" y="30"/>
                    </a:cubicBezTo>
                    <a:cubicBezTo>
                      <a:pt x="119" y="30"/>
                      <a:pt x="120" y="29"/>
                      <a:pt x="123" y="27"/>
                    </a:cubicBezTo>
                    <a:cubicBezTo>
                      <a:pt x="124" y="27"/>
                      <a:pt x="125" y="27"/>
                      <a:pt x="125" y="27"/>
                    </a:cubicBezTo>
                    <a:cubicBezTo>
                      <a:pt x="127" y="27"/>
                      <a:pt x="128" y="28"/>
                      <a:pt x="128" y="29"/>
                    </a:cubicBezTo>
                    <a:cubicBezTo>
                      <a:pt x="131" y="36"/>
                      <a:pt x="131" y="36"/>
                      <a:pt x="131" y="36"/>
                    </a:cubicBezTo>
                    <a:cubicBezTo>
                      <a:pt x="132" y="38"/>
                      <a:pt x="133" y="39"/>
                      <a:pt x="134" y="39"/>
                    </a:cubicBezTo>
                    <a:cubicBezTo>
                      <a:pt x="134" y="39"/>
                      <a:pt x="135" y="39"/>
                      <a:pt x="135" y="37"/>
                    </a:cubicBezTo>
                    <a:cubicBezTo>
                      <a:pt x="137" y="36"/>
                      <a:pt x="138" y="35"/>
                      <a:pt x="139" y="35"/>
                    </a:cubicBezTo>
                    <a:cubicBezTo>
                      <a:pt x="140" y="35"/>
                      <a:pt x="140" y="35"/>
                      <a:pt x="141" y="35"/>
                    </a:cubicBezTo>
                    <a:cubicBezTo>
                      <a:pt x="143" y="37"/>
                      <a:pt x="143" y="37"/>
                      <a:pt x="143" y="37"/>
                    </a:cubicBezTo>
                    <a:cubicBezTo>
                      <a:pt x="144" y="38"/>
                      <a:pt x="145" y="38"/>
                      <a:pt x="145" y="39"/>
                    </a:cubicBezTo>
                    <a:cubicBezTo>
                      <a:pt x="147" y="37"/>
                      <a:pt x="147" y="37"/>
                      <a:pt x="147" y="37"/>
                    </a:cubicBezTo>
                    <a:cubicBezTo>
                      <a:pt x="147" y="35"/>
                      <a:pt x="147" y="35"/>
                      <a:pt x="147" y="35"/>
                    </a:cubicBezTo>
                    <a:cubicBezTo>
                      <a:pt x="147" y="33"/>
                      <a:pt x="145" y="31"/>
                      <a:pt x="145" y="30"/>
                    </a:cubicBezTo>
                    <a:cubicBezTo>
                      <a:pt x="147" y="26"/>
                      <a:pt x="147" y="26"/>
                      <a:pt x="147" y="26"/>
                    </a:cubicBezTo>
                    <a:cubicBezTo>
                      <a:pt x="157" y="15"/>
                      <a:pt x="157" y="15"/>
                      <a:pt x="157" y="15"/>
                    </a:cubicBezTo>
                    <a:cubicBezTo>
                      <a:pt x="157" y="13"/>
                      <a:pt x="158" y="12"/>
                      <a:pt x="159" y="12"/>
                    </a:cubicBezTo>
                    <a:cubicBezTo>
                      <a:pt x="159" y="12"/>
                      <a:pt x="159" y="12"/>
                      <a:pt x="160" y="12"/>
                    </a:cubicBezTo>
                    <a:cubicBezTo>
                      <a:pt x="164" y="12"/>
                      <a:pt x="164" y="12"/>
                      <a:pt x="164" y="12"/>
                    </a:cubicBezTo>
                    <a:cubicBezTo>
                      <a:pt x="170" y="12"/>
                      <a:pt x="170" y="12"/>
                      <a:pt x="170" y="12"/>
                    </a:cubicBezTo>
                    <a:cubicBezTo>
                      <a:pt x="173" y="11"/>
                      <a:pt x="174" y="10"/>
                      <a:pt x="173" y="8"/>
                    </a:cubicBezTo>
                    <a:cubicBezTo>
                      <a:pt x="169" y="3"/>
                      <a:pt x="169" y="3"/>
                      <a:pt x="169" y="3"/>
                    </a:cubicBezTo>
                    <a:cubicBezTo>
                      <a:pt x="174" y="4"/>
                      <a:pt x="174" y="4"/>
                      <a:pt x="174" y="4"/>
                    </a:cubicBezTo>
                    <a:cubicBezTo>
                      <a:pt x="181" y="8"/>
                      <a:pt x="181" y="8"/>
                      <a:pt x="181" y="8"/>
                    </a:cubicBezTo>
                    <a:cubicBezTo>
                      <a:pt x="189" y="9"/>
                      <a:pt x="189" y="9"/>
                      <a:pt x="189" y="9"/>
                    </a:cubicBezTo>
                    <a:cubicBezTo>
                      <a:pt x="193" y="9"/>
                      <a:pt x="198" y="11"/>
                      <a:pt x="202" y="14"/>
                    </a:cubicBezTo>
                    <a:cubicBezTo>
                      <a:pt x="203" y="14"/>
                      <a:pt x="203" y="14"/>
                      <a:pt x="203" y="14"/>
                    </a:cubicBezTo>
                    <a:cubicBezTo>
                      <a:pt x="204" y="14"/>
                      <a:pt x="204" y="14"/>
                      <a:pt x="205" y="13"/>
                    </a:cubicBezTo>
                    <a:cubicBezTo>
                      <a:pt x="206" y="11"/>
                      <a:pt x="206" y="10"/>
                      <a:pt x="207" y="10"/>
                    </a:cubicBezTo>
                    <a:cubicBezTo>
                      <a:pt x="207" y="10"/>
                      <a:pt x="208" y="10"/>
                      <a:pt x="208" y="10"/>
                    </a:cubicBezTo>
                    <a:cubicBezTo>
                      <a:pt x="208" y="10"/>
                      <a:pt x="208" y="10"/>
                      <a:pt x="208" y="10"/>
                    </a:cubicBezTo>
                    <a:cubicBezTo>
                      <a:pt x="209" y="10"/>
                      <a:pt x="209" y="11"/>
                      <a:pt x="209" y="13"/>
                    </a:cubicBezTo>
                    <a:cubicBezTo>
                      <a:pt x="207" y="17"/>
                      <a:pt x="207" y="17"/>
                      <a:pt x="207" y="17"/>
                    </a:cubicBezTo>
                    <a:cubicBezTo>
                      <a:pt x="201" y="26"/>
                      <a:pt x="201" y="26"/>
                      <a:pt x="201" y="26"/>
                    </a:cubicBezTo>
                    <a:cubicBezTo>
                      <a:pt x="198" y="31"/>
                      <a:pt x="197" y="34"/>
                      <a:pt x="198" y="37"/>
                    </a:cubicBezTo>
                    <a:cubicBezTo>
                      <a:pt x="202" y="41"/>
                      <a:pt x="202" y="41"/>
                      <a:pt x="202" y="41"/>
                    </a:cubicBezTo>
                    <a:cubicBezTo>
                      <a:pt x="207" y="44"/>
                      <a:pt x="207" y="44"/>
                      <a:pt x="207" y="44"/>
                    </a:cubicBezTo>
                    <a:cubicBezTo>
                      <a:pt x="208" y="45"/>
                      <a:pt x="210" y="46"/>
                      <a:pt x="213" y="47"/>
                    </a:cubicBezTo>
                    <a:cubicBezTo>
                      <a:pt x="219" y="51"/>
                      <a:pt x="219" y="51"/>
                      <a:pt x="219" y="51"/>
                    </a:cubicBezTo>
                    <a:cubicBezTo>
                      <a:pt x="220" y="52"/>
                      <a:pt x="223" y="53"/>
                      <a:pt x="226" y="53"/>
                    </a:cubicBezTo>
                    <a:cubicBezTo>
                      <a:pt x="235" y="61"/>
                      <a:pt x="235" y="61"/>
                      <a:pt x="235" y="61"/>
                    </a:cubicBezTo>
                    <a:cubicBezTo>
                      <a:pt x="236" y="61"/>
                      <a:pt x="237" y="62"/>
                      <a:pt x="238" y="62"/>
                    </a:cubicBezTo>
                    <a:cubicBezTo>
                      <a:pt x="240" y="62"/>
                      <a:pt x="242" y="61"/>
                      <a:pt x="244" y="60"/>
                    </a:cubicBezTo>
                    <a:cubicBezTo>
                      <a:pt x="248" y="52"/>
                      <a:pt x="248" y="52"/>
                      <a:pt x="248" y="52"/>
                    </a:cubicBezTo>
                    <a:cubicBezTo>
                      <a:pt x="251" y="41"/>
                      <a:pt x="251" y="41"/>
                      <a:pt x="251" y="41"/>
                    </a:cubicBezTo>
                    <a:cubicBezTo>
                      <a:pt x="253" y="14"/>
                      <a:pt x="253" y="14"/>
                      <a:pt x="253" y="14"/>
                    </a:cubicBezTo>
                    <a:cubicBezTo>
                      <a:pt x="252" y="12"/>
                      <a:pt x="253" y="11"/>
                      <a:pt x="254" y="9"/>
                    </a:cubicBezTo>
                    <a:cubicBezTo>
                      <a:pt x="256" y="5"/>
                      <a:pt x="256" y="5"/>
                      <a:pt x="256" y="5"/>
                    </a:cubicBezTo>
                    <a:cubicBezTo>
                      <a:pt x="257" y="2"/>
                      <a:pt x="258" y="0"/>
                      <a:pt x="259" y="0"/>
                    </a:cubicBezTo>
                    <a:moveTo>
                      <a:pt x="259" y="2"/>
                    </a:moveTo>
                    <a:cubicBezTo>
                      <a:pt x="258" y="2"/>
                      <a:pt x="258" y="3"/>
                      <a:pt x="257" y="5"/>
                    </a:cubicBezTo>
                    <a:cubicBezTo>
                      <a:pt x="257" y="5"/>
                      <a:pt x="257" y="5"/>
                      <a:pt x="257" y="5"/>
                    </a:cubicBezTo>
                    <a:cubicBezTo>
                      <a:pt x="257" y="6"/>
                      <a:pt x="257" y="6"/>
                      <a:pt x="257" y="6"/>
                    </a:cubicBezTo>
                    <a:cubicBezTo>
                      <a:pt x="255" y="10"/>
                      <a:pt x="255" y="10"/>
                      <a:pt x="255" y="10"/>
                    </a:cubicBezTo>
                    <a:cubicBezTo>
                      <a:pt x="255" y="10"/>
                      <a:pt x="255" y="10"/>
                      <a:pt x="255" y="10"/>
                    </a:cubicBezTo>
                    <a:cubicBezTo>
                      <a:pt x="255" y="10"/>
                      <a:pt x="255" y="10"/>
                      <a:pt x="255" y="10"/>
                    </a:cubicBezTo>
                    <a:cubicBezTo>
                      <a:pt x="254" y="12"/>
                      <a:pt x="254" y="12"/>
                      <a:pt x="254" y="13"/>
                    </a:cubicBezTo>
                    <a:cubicBezTo>
                      <a:pt x="254" y="14"/>
                      <a:pt x="254" y="14"/>
                      <a:pt x="254" y="14"/>
                    </a:cubicBezTo>
                    <a:cubicBezTo>
                      <a:pt x="254" y="14"/>
                      <a:pt x="254" y="14"/>
                      <a:pt x="254" y="14"/>
                    </a:cubicBezTo>
                    <a:cubicBezTo>
                      <a:pt x="252" y="41"/>
                      <a:pt x="252" y="41"/>
                      <a:pt x="252" y="41"/>
                    </a:cubicBezTo>
                    <a:cubicBezTo>
                      <a:pt x="252" y="41"/>
                      <a:pt x="252" y="41"/>
                      <a:pt x="252" y="41"/>
                    </a:cubicBezTo>
                    <a:cubicBezTo>
                      <a:pt x="252" y="41"/>
                      <a:pt x="252" y="41"/>
                      <a:pt x="252" y="41"/>
                    </a:cubicBezTo>
                    <a:cubicBezTo>
                      <a:pt x="249" y="53"/>
                      <a:pt x="249" y="53"/>
                      <a:pt x="249" y="53"/>
                    </a:cubicBezTo>
                    <a:cubicBezTo>
                      <a:pt x="249" y="53"/>
                      <a:pt x="249" y="53"/>
                      <a:pt x="249" y="53"/>
                    </a:cubicBezTo>
                    <a:cubicBezTo>
                      <a:pt x="249" y="53"/>
                      <a:pt x="249" y="53"/>
                      <a:pt x="249" y="53"/>
                    </a:cubicBezTo>
                    <a:cubicBezTo>
                      <a:pt x="245" y="60"/>
                      <a:pt x="245" y="60"/>
                      <a:pt x="245" y="60"/>
                    </a:cubicBezTo>
                    <a:cubicBezTo>
                      <a:pt x="245" y="61"/>
                      <a:pt x="245" y="61"/>
                      <a:pt x="245" y="61"/>
                    </a:cubicBezTo>
                    <a:cubicBezTo>
                      <a:pt x="244" y="61"/>
                      <a:pt x="244" y="61"/>
                      <a:pt x="244" y="61"/>
                    </a:cubicBezTo>
                    <a:cubicBezTo>
                      <a:pt x="242" y="62"/>
                      <a:pt x="240" y="63"/>
                      <a:pt x="238" y="63"/>
                    </a:cubicBezTo>
                    <a:cubicBezTo>
                      <a:pt x="237" y="63"/>
                      <a:pt x="236" y="63"/>
                      <a:pt x="234" y="62"/>
                    </a:cubicBezTo>
                    <a:cubicBezTo>
                      <a:pt x="234" y="62"/>
                      <a:pt x="234" y="62"/>
                      <a:pt x="234" y="62"/>
                    </a:cubicBezTo>
                    <a:cubicBezTo>
                      <a:pt x="234" y="62"/>
                      <a:pt x="234" y="62"/>
                      <a:pt x="234" y="62"/>
                    </a:cubicBezTo>
                    <a:cubicBezTo>
                      <a:pt x="226" y="55"/>
                      <a:pt x="226" y="55"/>
                      <a:pt x="226" y="55"/>
                    </a:cubicBezTo>
                    <a:cubicBezTo>
                      <a:pt x="221" y="54"/>
                      <a:pt x="219" y="53"/>
                      <a:pt x="218" y="52"/>
                    </a:cubicBezTo>
                    <a:cubicBezTo>
                      <a:pt x="213" y="48"/>
                      <a:pt x="213" y="48"/>
                      <a:pt x="213" y="48"/>
                    </a:cubicBezTo>
                    <a:cubicBezTo>
                      <a:pt x="209" y="47"/>
                      <a:pt x="207" y="46"/>
                      <a:pt x="206" y="45"/>
                    </a:cubicBezTo>
                    <a:cubicBezTo>
                      <a:pt x="202" y="42"/>
                      <a:pt x="202" y="42"/>
                      <a:pt x="202" y="42"/>
                    </a:cubicBezTo>
                    <a:cubicBezTo>
                      <a:pt x="202" y="42"/>
                      <a:pt x="202" y="42"/>
                      <a:pt x="202" y="42"/>
                    </a:cubicBezTo>
                    <a:cubicBezTo>
                      <a:pt x="202" y="42"/>
                      <a:pt x="202" y="42"/>
                      <a:pt x="202" y="42"/>
                    </a:cubicBezTo>
                    <a:cubicBezTo>
                      <a:pt x="197" y="38"/>
                      <a:pt x="197" y="38"/>
                      <a:pt x="197" y="38"/>
                    </a:cubicBezTo>
                    <a:cubicBezTo>
                      <a:pt x="197" y="38"/>
                      <a:pt x="197" y="38"/>
                      <a:pt x="197" y="38"/>
                    </a:cubicBezTo>
                    <a:cubicBezTo>
                      <a:pt x="197" y="37"/>
                      <a:pt x="197" y="37"/>
                      <a:pt x="197" y="37"/>
                    </a:cubicBezTo>
                    <a:cubicBezTo>
                      <a:pt x="196" y="35"/>
                      <a:pt x="197" y="31"/>
                      <a:pt x="200" y="25"/>
                    </a:cubicBezTo>
                    <a:cubicBezTo>
                      <a:pt x="200" y="25"/>
                      <a:pt x="200" y="25"/>
                      <a:pt x="200" y="25"/>
                    </a:cubicBezTo>
                    <a:cubicBezTo>
                      <a:pt x="200" y="25"/>
                      <a:pt x="200" y="25"/>
                      <a:pt x="200" y="25"/>
                    </a:cubicBezTo>
                    <a:cubicBezTo>
                      <a:pt x="206" y="16"/>
                      <a:pt x="206" y="16"/>
                      <a:pt x="206" y="16"/>
                    </a:cubicBezTo>
                    <a:cubicBezTo>
                      <a:pt x="208" y="13"/>
                      <a:pt x="208" y="13"/>
                      <a:pt x="208" y="13"/>
                    </a:cubicBezTo>
                    <a:cubicBezTo>
                      <a:pt x="208" y="12"/>
                      <a:pt x="208" y="11"/>
                      <a:pt x="208" y="11"/>
                    </a:cubicBezTo>
                    <a:cubicBezTo>
                      <a:pt x="208" y="11"/>
                      <a:pt x="208" y="11"/>
                      <a:pt x="208" y="11"/>
                    </a:cubicBezTo>
                    <a:cubicBezTo>
                      <a:pt x="207" y="11"/>
                      <a:pt x="207" y="11"/>
                      <a:pt x="207" y="11"/>
                    </a:cubicBezTo>
                    <a:cubicBezTo>
                      <a:pt x="207" y="11"/>
                      <a:pt x="207" y="12"/>
                      <a:pt x="206" y="13"/>
                    </a:cubicBezTo>
                    <a:cubicBezTo>
                      <a:pt x="206" y="14"/>
                      <a:pt x="205" y="15"/>
                      <a:pt x="203" y="15"/>
                    </a:cubicBezTo>
                    <a:cubicBezTo>
                      <a:pt x="203" y="15"/>
                      <a:pt x="202" y="15"/>
                      <a:pt x="201" y="15"/>
                    </a:cubicBezTo>
                    <a:cubicBezTo>
                      <a:pt x="197" y="12"/>
                      <a:pt x="193" y="11"/>
                      <a:pt x="189" y="11"/>
                    </a:cubicBezTo>
                    <a:cubicBezTo>
                      <a:pt x="188" y="11"/>
                      <a:pt x="188" y="11"/>
                      <a:pt x="188" y="11"/>
                    </a:cubicBezTo>
                    <a:cubicBezTo>
                      <a:pt x="188" y="11"/>
                      <a:pt x="188" y="11"/>
                      <a:pt x="188" y="11"/>
                    </a:cubicBezTo>
                    <a:cubicBezTo>
                      <a:pt x="181" y="9"/>
                      <a:pt x="181" y="9"/>
                      <a:pt x="181" y="9"/>
                    </a:cubicBezTo>
                    <a:cubicBezTo>
                      <a:pt x="181" y="9"/>
                      <a:pt x="181" y="9"/>
                      <a:pt x="181" y="9"/>
                    </a:cubicBezTo>
                    <a:cubicBezTo>
                      <a:pt x="180" y="9"/>
                      <a:pt x="180" y="9"/>
                      <a:pt x="180" y="9"/>
                    </a:cubicBezTo>
                    <a:cubicBezTo>
                      <a:pt x="174" y="5"/>
                      <a:pt x="174" y="5"/>
                      <a:pt x="174" y="5"/>
                    </a:cubicBezTo>
                    <a:cubicBezTo>
                      <a:pt x="172" y="5"/>
                      <a:pt x="172" y="5"/>
                      <a:pt x="172" y="5"/>
                    </a:cubicBezTo>
                    <a:cubicBezTo>
                      <a:pt x="174" y="7"/>
                      <a:pt x="174" y="7"/>
                      <a:pt x="174" y="7"/>
                    </a:cubicBezTo>
                    <a:cubicBezTo>
                      <a:pt x="175" y="9"/>
                      <a:pt x="175" y="10"/>
                      <a:pt x="174" y="11"/>
                    </a:cubicBezTo>
                    <a:cubicBezTo>
                      <a:pt x="174" y="12"/>
                      <a:pt x="172" y="13"/>
                      <a:pt x="170" y="13"/>
                    </a:cubicBezTo>
                    <a:cubicBezTo>
                      <a:pt x="164" y="13"/>
                      <a:pt x="164" y="13"/>
                      <a:pt x="164" y="13"/>
                    </a:cubicBezTo>
                    <a:cubicBezTo>
                      <a:pt x="160" y="13"/>
                      <a:pt x="160" y="13"/>
                      <a:pt x="160" y="13"/>
                    </a:cubicBezTo>
                    <a:cubicBezTo>
                      <a:pt x="159" y="13"/>
                      <a:pt x="159" y="13"/>
                      <a:pt x="159" y="13"/>
                    </a:cubicBezTo>
                    <a:cubicBezTo>
                      <a:pt x="159" y="13"/>
                      <a:pt x="159" y="13"/>
                      <a:pt x="159" y="13"/>
                    </a:cubicBezTo>
                    <a:cubicBezTo>
                      <a:pt x="159" y="13"/>
                      <a:pt x="159" y="13"/>
                      <a:pt x="159" y="13"/>
                    </a:cubicBezTo>
                    <a:cubicBezTo>
                      <a:pt x="159" y="13"/>
                      <a:pt x="159" y="14"/>
                      <a:pt x="159" y="15"/>
                    </a:cubicBezTo>
                    <a:cubicBezTo>
                      <a:pt x="159" y="15"/>
                      <a:pt x="159" y="15"/>
                      <a:pt x="159" y="15"/>
                    </a:cubicBezTo>
                    <a:cubicBezTo>
                      <a:pt x="158" y="16"/>
                      <a:pt x="158" y="16"/>
                      <a:pt x="158" y="16"/>
                    </a:cubicBezTo>
                    <a:cubicBezTo>
                      <a:pt x="148" y="27"/>
                      <a:pt x="148" y="27"/>
                      <a:pt x="148" y="27"/>
                    </a:cubicBezTo>
                    <a:cubicBezTo>
                      <a:pt x="146" y="30"/>
                      <a:pt x="146" y="30"/>
                      <a:pt x="146" y="30"/>
                    </a:cubicBezTo>
                    <a:cubicBezTo>
                      <a:pt x="146" y="30"/>
                      <a:pt x="146" y="30"/>
                      <a:pt x="146" y="30"/>
                    </a:cubicBezTo>
                    <a:cubicBezTo>
                      <a:pt x="147" y="31"/>
                      <a:pt x="148" y="33"/>
                      <a:pt x="149" y="35"/>
                    </a:cubicBezTo>
                    <a:cubicBezTo>
                      <a:pt x="149" y="35"/>
                      <a:pt x="149" y="35"/>
                      <a:pt x="149" y="35"/>
                    </a:cubicBezTo>
                    <a:cubicBezTo>
                      <a:pt x="149" y="35"/>
                      <a:pt x="149" y="35"/>
                      <a:pt x="149" y="35"/>
                    </a:cubicBezTo>
                    <a:cubicBezTo>
                      <a:pt x="149" y="37"/>
                      <a:pt x="149" y="37"/>
                      <a:pt x="149" y="37"/>
                    </a:cubicBezTo>
                    <a:cubicBezTo>
                      <a:pt x="149" y="38"/>
                      <a:pt x="149" y="38"/>
                      <a:pt x="149" y="38"/>
                    </a:cubicBezTo>
                    <a:cubicBezTo>
                      <a:pt x="148" y="39"/>
                      <a:pt x="148" y="39"/>
                      <a:pt x="148" y="39"/>
                    </a:cubicBezTo>
                    <a:cubicBezTo>
                      <a:pt x="146" y="40"/>
                      <a:pt x="146" y="40"/>
                      <a:pt x="146" y="40"/>
                    </a:cubicBezTo>
                    <a:cubicBezTo>
                      <a:pt x="145" y="40"/>
                      <a:pt x="145" y="40"/>
                      <a:pt x="145" y="40"/>
                    </a:cubicBezTo>
                    <a:cubicBezTo>
                      <a:pt x="144" y="40"/>
                      <a:pt x="144" y="40"/>
                      <a:pt x="144" y="40"/>
                    </a:cubicBezTo>
                    <a:cubicBezTo>
                      <a:pt x="144" y="39"/>
                      <a:pt x="144" y="39"/>
                      <a:pt x="144" y="39"/>
                    </a:cubicBezTo>
                    <a:cubicBezTo>
                      <a:pt x="143" y="39"/>
                      <a:pt x="143" y="39"/>
                      <a:pt x="142" y="38"/>
                    </a:cubicBezTo>
                    <a:cubicBezTo>
                      <a:pt x="140" y="37"/>
                      <a:pt x="140" y="37"/>
                      <a:pt x="140" y="37"/>
                    </a:cubicBezTo>
                    <a:cubicBezTo>
                      <a:pt x="140" y="36"/>
                      <a:pt x="139" y="36"/>
                      <a:pt x="139" y="36"/>
                    </a:cubicBezTo>
                    <a:cubicBezTo>
                      <a:pt x="138" y="36"/>
                      <a:pt x="137" y="37"/>
                      <a:pt x="137" y="38"/>
                    </a:cubicBezTo>
                    <a:cubicBezTo>
                      <a:pt x="136" y="39"/>
                      <a:pt x="135" y="41"/>
                      <a:pt x="134" y="41"/>
                    </a:cubicBezTo>
                    <a:cubicBezTo>
                      <a:pt x="132" y="41"/>
                      <a:pt x="131" y="39"/>
                      <a:pt x="130" y="37"/>
                    </a:cubicBezTo>
                    <a:cubicBezTo>
                      <a:pt x="130" y="37"/>
                      <a:pt x="130" y="37"/>
                      <a:pt x="130" y="37"/>
                    </a:cubicBezTo>
                    <a:cubicBezTo>
                      <a:pt x="130" y="37"/>
                      <a:pt x="130" y="37"/>
                      <a:pt x="130" y="37"/>
                    </a:cubicBezTo>
                    <a:cubicBezTo>
                      <a:pt x="127" y="30"/>
                      <a:pt x="127" y="30"/>
                      <a:pt x="127" y="30"/>
                    </a:cubicBezTo>
                    <a:cubicBezTo>
                      <a:pt x="127" y="28"/>
                      <a:pt x="126" y="28"/>
                      <a:pt x="125" y="28"/>
                    </a:cubicBezTo>
                    <a:cubicBezTo>
                      <a:pt x="125" y="28"/>
                      <a:pt x="124" y="28"/>
                      <a:pt x="124" y="29"/>
                    </a:cubicBezTo>
                    <a:cubicBezTo>
                      <a:pt x="121" y="30"/>
                      <a:pt x="119" y="31"/>
                      <a:pt x="119" y="31"/>
                    </a:cubicBezTo>
                    <a:cubicBezTo>
                      <a:pt x="118" y="32"/>
                      <a:pt x="118" y="32"/>
                      <a:pt x="118" y="32"/>
                    </a:cubicBezTo>
                    <a:cubicBezTo>
                      <a:pt x="118" y="31"/>
                      <a:pt x="118" y="31"/>
                      <a:pt x="118" y="31"/>
                    </a:cubicBezTo>
                    <a:cubicBezTo>
                      <a:pt x="117" y="31"/>
                      <a:pt x="116" y="31"/>
                      <a:pt x="113" y="33"/>
                    </a:cubicBezTo>
                    <a:cubicBezTo>
                      <a:pt x="107" y="38"/>
                      <a:pt x="107" y="38"/>
                      <a:pt x="107" y="38"/>
                    </a:cubicBezTo>
                    <a:cubicBezTo>
                      <a:pt x="107" y="40"/>
                      <a:pt x="105" y="42"/>
                      <a:pt x="102" y="44"/>
                    </a:cubicBezTo>
                    <a:cubicBezTo>
                      <a:pt x="102" y="45"/>
                      <a:pt x="102" y="45"/>
                      <a:pt x="102" y="45"/>
                    </a:cubicBezTo>
                    <a:cubicBezTo>
                      <a:pt x="103" y="47"/>
                      <a:pt x="103" y="47"/>
                      <a:pt x="103" y="47"/>
                    </a:cubicBezTo>
                    <a:cubicBezTo>
                      <a:pt x="105" y="48"/>
                      <a:pt x="105" y="49"/>
                      <a:pt x="105" y="49"/>
                    </a:cubicBezTo>
                    <a:cubicBezTo>
                      <a:pt x="105" y="50"/>
                      <a:pt x="104" y="51"/>
                      <a:pt x="103" y="51"/>
                    </a:cubicBezTo>
                    <a:cubicBezTo>
                      <a:pt x="98" y="51"/>
                      <a:pt x="98" y="51"/>
                      <a:pt x="98" y="51"/>
                    </a:cubicBezTo>
                    <a:cubicBezTo>
                      <a:pt x="96" y="51"/>
                      <a:pt x="94" y="51"/>
                      <a:pt x="94" y="51"/>
                    </a:cubicBezTo>
                    <a:cubicBezTo>
                      <a:pt x="96" y="53"/>
                      <a:pt x="96" y="53"/>
                      <a:pt x="96" y="53"/>
                    </a:cubicBezTo>
                    <a:cubicBezTo>
                      <a:pt x="97" y="53"/>
                      <a:pt x="98" y="54"/>
                      <a:pt x="98" y="55"/>
                    </a:cubicBezTo>
                    <a:cubicBezTo>
                      <a:pt x="98" y="55"/>
                      <a:pt x="98" y="56"/>
                      <a:pt x="97" y="57"/>
                    </a:cubicBezTo>
                    <a:cubicBezTo>
                      <a:pt x="97" y="58"/>
                      <a:pt x="96" y="58"/>
                      <a:pt x="95" y="58"/>
                    </a:cubicBezTo>
                    <a:cubicBezTo>
                      <a:pt x="95" y="58"/>
                      <a:pt x="94" y="57"/>
                      <a:pt x="93" y="57"/>
                    </a:cubicBezTo>
                    <a:cubicBezTo>
                      <a:pt x="93" y="57"/>
                      <a:pt x="93" y="57"/>
                      <a:pt x="93" y="57"/>
                    </a:cubicBezTo>
                    <a:cubicBezTo>
                      <a:pt x="93" y="57"/>
                      <a:pt x="93" y="57"/>
                      <a:pt x="93" y="57"/>
                    </a:cubicBezTo>
                    <a:cubicBezTo>
                      <a:pt x="93" y="57"/>
                      <a:pt x="93" y="57"/>
                      <a:pt x="93" y="57"/>
                    </a:cubicBezTo>
                    <a:cubicBezTo>
                      <a:pt x="91" y="59"/>
                      <a:pt x="91" y="59"/>
                      <a:pt x="91" y="59"/>
                    </a:cubicBezTo>
                    <a:cubicBezTo>
                      <a:pt x="91" y="60"/>
                      <a:pt x="91" y="60"/>
                      <a:pt x="91" y="60"/>
                    </a:cubicBezTo>
                    <a:cubicBezTo>
                      <a:pt x="90" y="62"/>
                      <a:pt x="90" y="62"/>
                      <a:pt x="90" y="62"/>
                    </a:cubicBezTo>
                    <a:cubicBezTo>
                      <a:pt x="88" y="60"/>
                      <a:pt x="88" y="60"/>
                      <a:pt x="88" y="60"/>
                    </a:cubicBezTo>
                    <a:cubicBezTo>
                      <a:pt x="86" y="55"/>
                      <a:pt x="86" y="55"/>
                      <a:pt x="86" y="55"/>
                    </a:cubicBezTo>
                    <a:cubicBezTo>
                      <a:pt x="85" y="56"/>
                      <a:pt x="83" y="59"/>
                      <a:pt x="80" y="64"/>
                    </a:cubicBezTo>
                    <a:cubicBezTo>
                      <a:pt x="74" y="73"/>
                      <a:pt x="70" y="78"/>
                      <a:pt x="68" y="80"/>
                    </a:cubicBezTo>
                    <a:cubicBezTo>
                      <a:pt x="68" y="80"/>
                      <a:pt x="68" y="80"/>
                      <a:pt x="68" y="80"/>
                    </a:cubicBezTo>
                    <a:cubicBezTo>
                      <a:pt x="68" y="80"/>
                      <a:pt x="68" y="80"/>
                      <a:pt x="68" y="80"/>
                    </a:cubicBezTo>
                    <a:cubicBezTo>
                      <a:pt x="66" y="82"/>
                      <a:pt x="63" y="83"/>
                      <a:pt x="59" y="84"/>
                    </a:cubicBezTo>
                    <a:cubicBezTo>
                      <a:pt x="29" y="93"/>
                      <a:pt x="29" y="93"/>
                      <a:pt x="29" y="93"/>
                    </a:cubicBezTo>
                    <a:cubicBezTo>
                      <a:pt x="20" y="99"/>
                      <a:pt x="20" y="99"/>
                      <a:pt x="20" y="99"/>
                    </a:cubicBezTo>
                    <a:cubicBezTo>
                      <a:pt x="13" y="106"/>
                      <a:pt x="13" y="106"/>
                      <a:pt x="13" y="106"/>
                    </a:cubicBezTo>
                    <a:cubicBezTo>
                      <a:pt x="12" y="107"/>
                      <a:pt x="12" y="107"/>
                      <a:pt x="12" y="107"/>
                    </a:cubicBezTo>
                    <a:cubicBezTo>
                      <a:pt x="12" y="107"/>
                      <a:pt x="12" y="107"/>
                      <a:pt x="12" y="107"/>
                    </a:cubicBezTo>
                    <a:cubicBezTo>
                      <a:pt x="10" y="107"/>
                      <a:pt x="10" y="107"/>
                      <a:pt x="10" y="107"/>
                    </a:cubicBezTo>
                    <a:cubicBezTo>
                      <a:pt x="10" y="107"/>
                      <a:pt x="10" y="107"/>
                      <a:pt x="10" y="107"/>
                    </a:cubicBezTo>
                    <a:cubicBezTo>
                      <a:pt x="10" y="106"/>
                      <a:pt x="10" y="106"/>
                      <a:pt x="10" y="106"/>
                    </a:cubicBezTo>
                    <a:cubicBezTo>
                      <a:pt x="8" y="106"/>
                      <a:pt x="8" y="106"/>
                      <a:pt x="8" y="106"/>
                    </a:cubicBezTo>
                    <a:cubicBezTo>
                      <a:pt x="7" y="106"/>
                      <a:pt x="7" y="107"/>
                      <a:pt x="7" y="113"/>
                    </a:cubicBezTo>
                    <a:cubicBezTo>
                      <a:pt x="8" y="114"/>
                      <a:pt x="7" y="117"/>
                      <a:pt x="5" y="121"/>
                    </a:cubicBezTo>
                    <a:cubicBezTo>
                      <a:pt x="5" y="121"/>
                      <a:pt x="5" y="121"/>
                      <a:pt x="5" y="121"/>
                    </a:cubicBezTo>
                    <a:cubicBezTo>
                      <a:pt x="5" y="122"/>
                      <a:pt x="5" y="122"/>
                      <a:pt x="5" y="122"/>
                    </a:cubicBezTo>
                    <a:cubicBezTo>
                      <a:pt x="3" y="125"/>
                      <a:pt x="4" y="126"/>
                      <a:pt x="5" y="127"/>
                    </a:cubicBezTo>
                    <a:cubicBezTo>
                      <a:pt x="5" y="127"/>
                      <a:pt x="5" y="127"/>
                      <a:pt x="5" y="127"/>
                    </a:cubicBezTo>
                    <a:cubicBezTo>
                      <a:pt x="5" y="127"/>
                      <a:pt x="5" y="127"/>
                      <a:pt x="5" y="127"/>
                    </a:cubicBezTo>
                    <a:cubicBezTo>
                      <a:pt x="9" y="134"/>
                      <a:pt x="9" y="134"/>
                      <a:pt x="9" y="134"/>
                    </a:cubicBezTo>
                    <a:cubicBezTo>
                      <a:pt x="9" y="135"/>
                      <a:pt x="9" y="135"/>
                      <a:pt x="9" y="135"/>
                    </a:cubicBezTo>
                    <a:cubicBezTo>
                      <a:pt x="9" y="135"/>
                      <a:pt x="9" y="135"/>
                      <a:pt x="9" y="135"/>
                    </a:cubicBezTo>
                    <a:cubicBezTo>
                      <a:pt x="10" y="142"/>
                      <a:pt x="10" y="142"/>
                      <a:pt x="10" y="142"/>
                    </a:cubicBezTo>
                    <a:cubicBezTo>
                      <a:pt x="10" y="142"/>
                      <a:pt x="10" y="142"/>
                      <a:pt x="10" y="142"/>
                    </a:cubicBezTo>
                    <a:cubicBezTo>
                      <a:pt x="10" y="142"/>
                      <a:pt x="10" y="142"/>
                      <a:pt x="10" y="142"/>
                    </a:cubicBezTo>
                    <a:cubicBezTo>
                      <a:pt x="10" y="145"/>
                      <a:pt x="8" y="146"/>
                      <a:pt x="7" y="146"/>
                    </a:cubicBezTo>
                    <a:cubicBezTo>
                      <a:pt x="7" y="146"/>
                      <a:pt x="7" y="146"/>
                      <a:pt x="7" y="146"/>
                    </a:cubicBezTo>
                    <a:cubicBezTo>
                      <a:pt x="7" y="145"/>
                      <a:pt x="7" y="145"/>
                      <a:pt x="7" y="145"/>
                    </a:cubicBezTo>
                    <a:cubicBezTo>
                      <a:pt x="6" y="145"/>
                      <a:pt x="6" y="145"/>
                      <a:pt x="6" y="145"/>
                    </a:cubicBezTo>
                    <a:cubicBezTo>
                      <a:pt x="5" y="145"/>
                      <a:pt x="5" y="145"/>
                      <a:pt x="4" y="145"/>
                    </a:cubicBezTo>
                    <a:cubicBezTo>
                      <a:pt x="4" y="145"/>
                      <a:pt x="4" y="145"/>
                      <a:pt x="4" y="145"/>
                    </a:cubicBezTo>
                    <a:cubicBezTo>
                      <a:pt x="4" y="145"/>
                      <a:pt x="4" y="145"/>
                      <a:pt x="4" y="145"/>
                    </a:cubicBezTo>
                    <a:cubicBezTo>
                      <a:pt x="3" y="145"/>
                      <a:pt x="3" y="145"/>
                      <a:pt x="3" y="145"/>
                    </a:cubicBezTo>
                    <a:cubicBezTo>
                      <a:pt x="9" y="159"/>
                      <a:pt x="9" y="159"/>
                      <a:pt x="9" y="159"/>
                    </a:cubicBezTo>
                    <a:cubicBezTo>
                      <a:pt x="14" y="170"/>
                      <a:pt x="17" y="178"/>
                      <a:pt x="17" y="181"/>
                    </a:cubicBezTo>
                    <a:cubicBezTo>
                      <a:pt x="24" y="201"/>
                      <a:pt x="24" y="201"/>
                      <a:pt x="24" y="201"/>
                    </a:cubicBezTo>
                    <a:cubicBezTo>
                      <a:pt x="24" y="201"/>
                      <a:pt x="24" y="201"/>
                      <a:pt x="24" y="201"/>
                    </a:cubicBezTo>
                    <a:cubicBezTo>
                      <a:pt x="24" y="201"/>
                      <a:pt x="24" y="201"/>
                      <a:pt x="24" y="201"/>
                    </a:cubicBezTo>
                    <a:cubicBezTo>
                      <a:pt x="24" y="206"/>
                      <a:pt x="24" y="209"/>
                      <a:pt x="23" y="213"/>
                    </a:cubicBezTo>
                    <a:cubicBezTo>
                      <a:pt x="19" y="220"/>
                      <a:pt x="19" y="220"/>
                      <a:pt x="19" y="220"/>
                    </a:cubicBezTo>
                    <a:cubicBezTo>
                      <a:pt x="19" y="220"/>
                      <a:pt x="19" y="220"/>
                      <a:pt x="19" y="220"/>
                    </a:cubicBezTo>
                    <a:cubicBezTo>
                      <a:pt x="19" y="221"/>
                      <a:pt x="19" y="221"/>
                      <a:pt x="19" y="221"/>
                    </a:cubicBezTo>
                    <a:cubicBezTo>
                      <a:pt x="18" y="222"/>
                      <a:pt x="17" y="223"/>
                      <a:pt x="17" y="224"/>
                    </a:cubicBezTo>
                    <a:cubicBezTo>
                      <a:pt x="18" y="225"/>
                      <a:pt x="19" y="227"/>
                      <a:pt x="25" y="229"/>
                    </a:cubicBezTo>
                    <a:cubicBezTo>
                      <a:pt x="31" y="231"/>
                      <a:pt x="37" y="232"/>
                      <a:pt x="42" y="232"/>
                    </a:cubicBezTo>
                    <a:cubicBezTo>
                      <a:pt x="44" y="232"/>
                      <a:pt x="47" y="230"/>
                      <a:pt x="51" y="227"/>
                    </a:cubicBezTo>
                    <a:cubicBezTo>
                      <a:pt x="56" y="223"/>
                      <a:pt x="59" y="220"/>
                      <a:pt x="62" y="220"/>
                    </a:cubicBezTo>
                    <a:cubicBezTo>
                      <a:pt x="82" y="220"/>
                      <a:pt x="82" y="220"/>
                      <a:pt x="82" y="220"/>
                    </a:cubicBezTo>
                    <a:cubicBezTo>
                      <a:pt x="88" y="219"/>
                      <a:pt x="93" y="217"/>
                      <a:pt x="97" y="214"/>
                    </a:cubicBezTo>
                    <a:cubicBezTo>
                      <a:pt x="101" y="208"/>
                      <a:pt x="107" y="205"/>
                      <a:pt x="116" y="205"/>
                    </a:cubicBezTo>
                    <a:cubicBezTo>
                      <a:pt x="125" y="204"/>
                      <a:pt x="125" y="204"/>
                      <a:pt x="125" y="204"/>
                    </a:cubicBezTo>
                    <a:cubicBezTo>
                      <a:pt x="128" y="203"/>
                      <a:pt x="131" y="202"/>
                      <a:pt x="133" y="200"/>
                    </a:cubicBezTo>
                    <a:cubicBezTo>
                      <a:pt x="136" y="198"/>
                      <a:pt x="140" y="197"/>
                      <a:pt x="146" y="196"/>
                    </a:cubicBezTo>
                    <a:cubicBezTo>
                      <a:pt x="146" y="196"/>
                      <a:pt x="146" y="196"/>
                      <a:pt x="146" y="196"/>
                    </a:cubicBezTo>
                    <a:cubicBezTo>
                      <a:pt x="146" y="196"/>
                      <a:pt x="146" y="196"/>
                      <a:pt x="146" y="196"/>
                    </a:cubicBezTo>
                    <a:cubicBezTo>
                      <a:pt x="164" y="197"/>
                      <a:pt x="164" y="197"/>
                      <a:pt x="164" y="197"/>
                    </a:cubicBezTo>
                    <a:cubicBezTo>
                      <a:pt x="164" y="197"/>
                      <a:pt x="164" y="197"/>
                      <a:pt x="164" y="197"/>
                    </a:cubicBezTo>
                    <a:cubicBezTo>
                      <a:pt x="164" y="197"/>
                      <a:pt x="164" y="197"/>
                      <a:pt x="164" y="197"/>
                    </a:cubicBezTo>
                    <a:cubicBezTo>
                      <a:pt x="170" y="198"/>
                      <a:pt x="176" y="200"/>
                      <a:pt x="181" y="202"/>
                    </a:cubicBezTo>
                    <a:cubicBezTo>
                      <a:pt x="186" y="203"/>
                      <a:pt x="189" y="206"/>
                      <a:pt x="189" y="208"/>
                    </a:cubicBezTo>
                    <a:cubicBezTo>
                      <a:pt x="189" y="211"/>
                      <a:pt x="190" y="213"/>
                      <a:pt x="192" y="215"/>
                    </a:cubicBezTo>
                    <a:cubicBezTo>
                      <a:pt x="195" y="217"/>
                      <a:pt x="196" y="220"/>
                      <a:pt x="197" y="223"/>
                    </a:cubicBezTo>
                    <a:cubicBezTo>
                      <a:pt x="197" y="225"/>
                      <a:pt x="197" y="228"/>
                      <a:pt x="199" y="230"/>
                    </a:cubicBezTo>
                    <a:cubicBezTo>
                      <a:pt x="199" y="230"/>
                      <a:pt x="199" y="230"/>
                      <a:pt x="199" y="230"/>
                    </a:cubicBezTo>
                    <a:cubicBezTo>
                      <a:pt x="200" y="230"/>
                      <a:pt x="200" y="230"/>
                      <a:pt x="200" y="230"/>
                    </a:cubicBezTo>
                    <a:cubicBezTo>
                      <a:pt x="200" y="231"/>
                      <a:pt x="200" y="231"/>
                      <a:pt x="200" y="231"/>
                    </a:cubicBezTo>
                    <a:cubicBezTo>
                      <a:pt x="200" y="231"/>
                      <a:pt x="201" y="231"/>
                      <a:pt x="202" y="229"/>
                    </a:cubicBezTo>
                    <a:cubicBezTo>
                      <a:pt x="211" y="217"/>
                      <a:pt x="211" y="217"/>
                      <a:pt x="211" y="217"/>
                    </a:cubicBezTo>
                    <a:cubicBezTo>
                      <a:pt x="218" y="209"/>
                      <a:pt x="220" y="209"/>
                      <a:pt x="220" y="209"/>
                    </a:cubicBezTo>
                    <a:cubicBezTo>
                      <a:pt x="221" y="209"/>
                      <a:pt x="221" y="209"/>
                      <a:pt x="222" y="209"/>
                    </a:cubicBezTo>
                    <a:cubicBezTo>
                      <a:pt x="222" y="210"/>
                      <a:pt x="222" y="210"/>
                      <a:pt x="222" y="210"/>
                    </a:cubicBezTo>
                    <a:cubicBezTo>
                      <a:pt x="222" y="210"/>
                      <a:pt x="222" y="210"/>
                      <a:pt x="222" y="210"/>
                    </a:cubicBezTo>
                    <a:cubicBezTo>
                      <a:pt x="221" y="216"/>
                      <a:pt x="221" y="216"/>
                      <a:pt x="221" y="216"/>
                    </a:cubicBezTo>
                    <a:cubicBezTo>
                      <a:pt x="221" y="216"/>
                      <a:pt x="221" y="216"/>
                      <a:pt x="221" y="216"/>
                    </a:cubicBezTo>
                    <a:cubicBezTo>
                      <a:pt x="221" y="216"/>
                      <a:pt x="221" y="216"/>
                      <a:pt x="221" y="216"/>
                    </a:cubicBezTo>
                    <a:cubicBezTo>
                      <a:pt x="219" y="222"/>
                      <a:pt x="219" y="222"/>
                      <a:pt x="219" y="222"/>
                    </a:cubicBezTo>
                    <a:cubicBezTo>
                      <a:pt x="219" y="222"/>
                      <a:pt x="219" y="222"/>
                      <a:pt x="219" y="222"/>
                    </a:cubicBezTo>
                    <a:cubicBezTo>
                      <a:pt x="219" y="222"/>
                      <a:pt x="219" y="222"/>
                      <a:pt x="219" y="222"/>
                    </a:cubicBezTo>
                    <a:cubicBezTo>
                      <a:pt x="218" y="223"/>
                      <a:pt x="218" y="224"/>
                      <a:pt x="218" y="226"/>
                    </a:cubicBezTo>
                    <a:cubicBezTo>
                      <a:pt x="218" y="229"/>
                      <a:pt x="218" y="229"/>
                      <a:pt x="218" y="229"/>
                    </a:cubicBezTo>
                    <a:cubicBezTo>
                      <a:pt x="219" y="226"/>
                      <a:pt x="221" y="226"/>
                      <a:pt x="221" y="226"/>
                    </a:cubicBezTo>
                    <a:cubicBezTo>
                      <a:pt x="222" y="226"/>
                      <a:pt x="223" y="226"/>
                      <a:pt x="223" y="227"/>
                    </a:cubicBezTo>
                    <a:cubicBezTo>
                      <a:pt x="224" y="227"/>
                      <a:pt x="224" y="227"/>
                      <a:pt x="224" y="227"/>
                    </a:cubicBezTo>
                    <a:cubicBezTo>
                      <a:pt x="224" y="228"/>
                      <a:pt x="224" y="228"/>
                      <a:pt x="224" y="228"/>
                    </a:cubicBezTo>
                    <a:cubicBezTo>
                      <a:pt x="224" y="238"/>
                      <a:pt x="224" y="238"/>
                      <a:pt x="224" y="238"/>
                    </a:cubicBezTo>
                    <a:cubicBezTo>
                      <a:pt x="227" y="238"/>
                      <a:pt x="227" y="238"/>
                      <a:pt x="227" y="238"/>
                    </a:cubicBezTo>
                    <a:cubicBezTo>
                      <a:pt x="231" y="237"/>
                      <a:pt x="231" y="237"/>
                      <a:pt x="231" y="237"/>
                    </a:cubicBezTo>
                    <a:cubicBezTo>
                      <a:pt x="232" y="237"/>
                      <a:pt x="232" y="237"/>
                      <a:pt x="232" y="237"/>
                    </a:cubicBezTo>
                    <a:cubicBezTo>
                      <a:pt x="232" y="238"/>
                      <a:pt x="232" y="238"/>
                      <a:pt x="232" y="238"/>
                    </a:cubicBezTo>
                    <a:cubicBezTo>
                      <a:pt x="233" y="239"/>
                      <a:pt x="233" y="239"/>
                      <a:pt x="233" y="239"/>
                    </a:cubicBezTo>
                    <a:cubicBezTo>
                      <a:pt x="233" y="239"/>
                      <a:pt x="233" y="239"/>
                      <a:pt x="233" y="239"/>
                    </a:cubicBezTo>
                    <a:cubicBezTo>
                      <a:pt x="233" y="240"/>
                      <a:pt x="233" y="240"/>
                      <a:pt x="233" y="240"/>
                    </a:cubicBezTo>
                    <a:cubicBezTo>
                      <a:pt x="237" y="250"/>
                      <a:pt x="237" y="250"/>
                      <a:pt x="237" y="250"/>
                    </a:cubicBezTo>
                    <a:cubicBezTo>
                      <a:pt x="237" y="251"/>
                      <a:pt x="237" y="251"/>
                      <a:pt x="237" y="251"/>
                    </a:cubicBezTo>
                    <a:cubicBezTo>
                      <a:pt x="237" y="251"/>
                      <a:pt x="237" y="251"/>
                      <a:pt x="237" y="251"/>
                    </a:cubicBezTo>
                    <a:cubicBezTo>
                      <a:pt x="235" y="258"/>
                      <a:pt x="239" y="264"/>
                      <a:pt x="250" y="268"/>
                    </a:cubicBezTo>
                    <a:cubicBezTo>
                      <a:pt x="263" y="272"/>
                      <a:pt x="263" y="272"/>
                      <a:pt x="263" y="272"/>
                    </a:cubicBezTo>
                    <a:cubicBezTo>
                      <a:pt x="273" y="271"/>
                      <a:pt x="273" y="271"/>
                      <a:pt x="273" y="271"/>
                    </a:cubicBezTo>
                    <a:cubicBezTo>
                      <a:pt x="275" y="271"/>
                      <a:pt x="276" y="270"/>
                      <a:pt x="277" y="267"/>
                    </a:cubicBezTo>
                    <a:cubicBezTo>
                      <a:pt x="277" y="267"/>
                      <a:pt x="277" y="267"/>
                      <a:pt x="277" y="267"/>
                    </a:cubicBezTo>
                    <a:cubicBezTo>
                      <a:pt x="277" y="267"/>
                      <a:pt x="277" y="267"/>
                      <a:pt x="277" y="267"/>
                    </a:cubicBezTo>
                    <a:cubicBezTo>
                      <a:pt x="279" y="264"/>
                      <a:pt x="279" y="264"/>
                      <a:pt x="279" y="264"/>
                    </a:cubicBezTo>
                    <a:cubicBezTo>
                      <a:pt x="280" y="264"/>
                      <a:pt x="280" y="264"/>
                      <a:pt x="280" y="264"/>
                    </a:cubicBezTo>
                    <a:cubicBezTo>
                      <a:pt x="280" y="264"/>
                      <a:pt x="280" y="264"/>
                      <a:pt x="280" y="264"/>
                    </a:cubicBezTo>
                    <a:cubicBezTo>
                      <a:pt x="282" y="264"/>
                      <a:pt x="283" y="265"/>
                      <a:pt x="284" y="265"/>
                    </a:cubicBezTo>
                    <a:cubicBezTo>
                      <a:pt x="284" y="265"/>
                      <a:pt x="284" y="265"/>
                      <a:pt x="284" y="265"/>
                    </a:cubicBezTo>
                    <a:cubicBezTo>
                      <a:pt x="285" y="266"/>
                      <a:pt x="285" y="266"/>
                      <a:pt x="285" y="266"/>
                    </a:cubicBezTo>
                    <a:cubicBezTo>
                      <a:pt x="289" y="272"/>
                      <a:pt x="289" y="272"/>
                      <a:pt x="289" y="272"/>
                    </a:cubicBezTo>
                    <a:cubicBezTo>
                      <a:pt x="290" y="274"/>
                      <a:pt x="291" y="275"/>
                      <a:pt x="293" y="275"/>
                    </a:cubicBezTo>
                    <a:cubicBezTo>
                      <a:pt x="293" y="275"/>
                      <a:pt x="293" y="275"/>
                      <a:pt x="294" y="275"/>
                    </a:cubicBezTo>
                    <a:cubicBezTo>
                      <a:pt x="300" y="270"/>
                      <a:pt x="300" y="270"/>
                      <a:pt x="300" y="270"/>
                    </a:cubicBezTo>
                    <a:cubicBezTo>
                      <a:pt x="302" y="267"/>
                      <a:pt x="305" y="266"/>
                      <a:pt x="306" y="265"/>
                    </a:cubicBezTo>
                    <a:cubicBezTo>
                      <a:pt x="306" y="265"/>
                      <a:pt x="306" y="265"/>
                      <a:pt x="306" y="265"/>
                    </a:cubicBezTo>
                    <a:cubicBezTo>
                      <a:pt x="306" y="265"/>
                      <a:pt x="306" y="265"/>
                      <a:pt x="306" y="265"/>
                    </a:cubicBezTo>
                    <a:cubicBezTo>
                      <a:pt x="320" y="262"/>
                      <a:pt x="320" y="262"/>
                      <a:pt x="320" y="262"/>
                    </a:cubicBezTo>
                    <a:cubicBezTo>
                      <a:pt x="327" y="258"/>
                      <a:pt x="325" y="254"/>
                      <a:pt x="325" y="253"/>
                    </a:cubicBezTo>
                    <a:cubicBezTo>
                      <a:pt x="323" y="248"/>
                      <a:pt x="327" y="237"/>
                      <a:pt x="337" y="214"/>
                    </a:cubicBezTo>
                    <a:cubicBezTo>
                      <a:pt x="339" y="210"/>
                      <a:pt x="343" y="205"/>
                      <a:pt x="349" y="200"/>
                    </a:cubicBezTo>
                    <a:cubicBezTo>
                      <a:pt x="349" y="200"/>
                      <a:pt x="350" y="197"/>
                      <a:pt x="351" y="183"/>
                    </a:cubicBezTo>
                    <a:cubicBezTo>
                      <a:pt x="351" y="183"/>
                      <a:pt x="351" y="183"/>
                      <a:pt x="351" y="183"/>
                    </a:cubicBezTo>
                    <a:cubicBezTo>
                      <a:pt x="351" y="183"/>
                      <a:pt x="351" y="183"/>
                      <a:pt x="351" y="183"/>
                    </a:cubicBezTo>
                    <a:cubicBezTo>
                      <a:pt x="354" y="170"/>
                      <a:pt x="354" y="170"/>
                      <a:pt x="354" y="170"/>
                    </a:cubicBezTo>
                    <a:cubicBezTo>
                      <a:pt x="354" y="166"/>
                      <a:pt x="354" y="161"/>
                      <a:pt x="352" y="158"/>
                    </a:cubicBezTo>
                    <a:cubicBezTo>
                      <a:pt x="351" y="155"/>
                      <a:pt x="350" y="152"/>
                      <a:pt x="351" y="148"/>
                    </a:cubicBezTo>
                    <a:cubicBezTo>
                      <a:pt x="352" y="139"/>
                      <a:pt x="352" y="139"/>
                      <a:pt x="352" y="139"/>
                    </a:cubicBezTo>
                    <a:cubicBezTo>
                      <a:pt x="352" y="137"/>
                      <a:pt x="349" y="134"/>
                      <a:pt x="345" y="129"/>
                    </a:cubicBezTo>
                    <a:cubicBezTo>
                      <a:pt x="335" y="120"/>
                      <a:pt x="335" y="120"/>
                      <a:pt x="335" y="120"/>
                    </a:cubicBezTo>
                    <a:cubicBezTo>
                      <a:pt x="333" y="118"/>
                      <a:pt x="332" y="116"/>
                      <a:pt x="331" y="114"/>
                    </a:cubicBezTo>
                    <a:cubicBezTo>
                      <a:pt x="328" y="107"/>
                      <a:pt x="328" y="107"/>
                      <a:pt x="328" y="107"/>
                    </a:cubicBezTo>
                    <a:cubicBezTo>
                      <a:pt x="327" y="106"/>
                      <a:pt x="327" y="106"/>
                      <a:pt x="327" y="106"/>
                    </a:cubicBezTo>
                    <a:cubicBezTo>
                      <a:pt x="325" y="107"/>
                      <a:pt x="325" y="107"/>
                      <a:pt x="325" y="107"/>
                    </a:cubicBezTo>
                    <a:cubicBezTo>
                      <a:pt x="325" y="107"/>
                      <a:pt x="325" y="107"/>
                      <a:pt x="325" y="107"/>
                    </a:cubicBezTo>
                    <a:cubicBezTo>
                      <a:pt x="325" y="107"/>
                      <a:pt x="325" y="107"/>
                      <a:pt x="325" y="107"/>
                    </a:cubicBezTo>
                    <a:cubicBezTo>
                      <a:pt x="322" y="107"/>
                      <a:pt x="320" y="104"/>
                      <a:pt x="319" y="102"/>
                    </a:cubicBezTo>
                    <a:cubicBezTo>
                      <a:pt x="315" y="90"/>
                      <a:pt x="315" y="90"/>
                      <a:pt x="315" y="90"/>
                    </a:cubicBezTo>
                    <a:cubicBezTo>
                      <a:pt x="312" y="85"/>
                      <a:pt x="310" y="84"/>
                      <a:pt x="309" y="84"/>
                    </a:cubicBezTo>
                    <a:cubicBezTo>
                      <a:pt x="302" y="81"/>
                      <a:pt x="296" y="78"/>
                      <a:pt x="293" y="74"/>
                    </a:cubicBezTo>
                    <a:cubicBezTo>
                      <a:pt x="290" y="70"/>
                      <a:pt x="288" y="64"/>
                      <a:pt x="287" y="56"/>
                    </a:cubicBezTo>
                    <a:cubicBezTo>
                      <a:pt x="283" y="47"/>
                      <a:pt x="283" y="47"/>
                      <a:pt x="283" y="47"/>
                    </a:cubicBezTo>
                    <a:cubicBezTo>
                      <a:pt x="282" y="47"/>
                      <a:pt x="282" y="47"/>
                      <a:pt x="282" y="47"/>
                    </a:cubicBezTo>
                    <a:cubicBezTo>
                      <a:pt x="282" y="46"/>
                      <a:pt x="282" y="46"/>
                      <a:pt x="282" y="46"/>
                    </a:cubicBezTo>
                    <a:cubicBezTo>
                      <a:pt x="282" y="39"/>
                      <a:pt x="282" y="39"/>
                      <a:pt x="282" y="39"/>
                    </a:cubicBezTo>
                    <a:cubicBezTo>
                      <a:pt x="282" y="35"/>
                      <a:pt x="280" y="35"/>
                      <a:pt x="280" y="35"/>
                    </a:cubicBezTo>
                    <a:cubicBezTo>
                      <a:pt x="279" y="35"/>
                      <a:pt x="279" y="35"/>
                      <a:pt x="279" y="35"/>
                    </a:cubicBezTo>
                    <a:cubicBezTo>
                      <a:pt x="279" y="35"/>
                      <a:pt x="279" y="35"/>
                      <a:pt x="279" y="35"/>
                    </a:cubicBezTo>
                    <a:cubicBezTo>
                      <a:pt x="278" y="35"/>
                      <a:pt x="276" y="34"/>
                      <a:pt x="275" y="33"/>
                    </a:cubicBezTo>
                    <a:cubicBezTo>
                      <a:pt x="275" y="33"/>
                      <a:pt x="275" y="33"/>
                      <a:pt x="275" y="33"/>
                    </a:cubicBezTo>
                    <a:cubicBezTo>
                      <a:pt x="275" y="33"/>
                      <a:pt x="275" y="33"/>
                      <a:pt x="275" y="33"/>
                    </a:cubicBezTo>
                    <a:cubicBezTo>
                      <a:pt x="275" y="32"/>
                      <a:pt x="275" y="32"/>
                      <a:pt x="275" y="32"/>
                    </a:cubicBezTo>
                    <a:cubicBezTo>
                      <a:pt x="272" y="33"/>
                      <a:pt x="272" y="33"/>
                      <a:pt x="272" y="33"/>
                    </a:cubicBezTo>
                    <a:cubicBezTo>
                      <a:pt x="272" y="33"/>
                      <a:pt x="271" y="33"/>
                      <a:pt x="271" y="33"/>
                    </a:cubicBezTo>
                    <a:cubicBezTo>
                      <a:pt x="270" y="33"/>
                      <a:pt x="269" y="32"/>
                      <a:pt x="269" y="29"/>
                    </a:cubicBezTo>
                    <a:cubicBezTo>
                      <a:pt x="268" y="21"/>
                      <a:pt x="268" y="21"/>
                      <a:pt x="268" y="21"/>
                    </a:cubicBezTo>
                    <a:cubicBezTo>
                      <a:pt x="267" y="20"/>
                      <a:pt x="267" y="17"/>
                      <a:pt x="266" y="16"/>
                    </a:cubicBezTo>
                    <a:cubicBezTo>
                      <a:pt x="266" y="16"/>
                      <a:pt x="266" y="16"/>
                      <a:pt x="266" y="16"/>
                    </a:cubicBezTo>
                    <a:cubicBezTo>
                      <a:pt x="265" y="15"/>
                      <a:pt x="265" y="15"/>
                      <a:pt x="265" y="15"/>
                    </a:cubicBezTo>
                    <a:cubicBezTo>
                      <a:pt x="265" y="14"/>
                      <a:pt x="263" y="12"/>
                      <a:pt x="263" y="10"/>
                    </a:cubicBezTo>
                    <a:cubicBezTo>
                      <a:pt x="260" y="4"/>
                      <a:pt x="260" y="4"/>
                      <a:pt x="260" y="4"/>
                    </a:cubicBezTo>
                    <a:cubicBezTo>
                      <a:pt x="259" y="2"/>
                      <a:pt x="259" y="2"/>
                      <a:pt x="259"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2448"/>
              <p:cNvSpPr>
                <a:spLocks/>
              </p:cNvSpPr>
              <p:nvPr/>
            </p:nvSpPr>
            <p:spPr bwMode="auto">
              <a:xfrm>
                <a:off x="5533" y="3475"/>
                <a:ext cx="44" cy="44"/>
              </a:xfrm>
              <a:custGeom>
                <a:avLst/>
                <a:gdLst>
                  <a:gd name="T0" fmla="*/ 16 w 32"/>
                  <a:gd name="T1" fmla="*/ 32 h 32"/>
                  <a:gd name="T2" fmla="*/ 12 w 32"/>
                  <a:gd name="T3" fmla="*/ 29 h 32"/>
                  <a:gd name="T4" fmla="*/ 9 w 32"/>
                  <a:gd name="T5" fmla="*/ 26 h 32"/>
                  <a:gd name="T6" fmla="*/ 7 w 32"/>
                  <a:gd name="T7" fmla="*/ 23 h 32"/>
                  <a:gd name="T8" fmla="*/ 6 w 32"/>
                  <a:gd name="T9" fmla="*/ 20 h 32"/>
                  <a:gd name="T10" fmla="*/ 7 w 32"/>
                  <a:gd name="T11" fmla="*/ 20 h 32"/>
                  <a:gd name="T12" fmla="*/ 7 w 32"/>
                  <a:gd name="T13" fmla="*/ 20 h 32"/>
                  <a:gd name="T14" fmla="*/ 7 w 32"/>
                  <a:gd name="T15" fmla="*/ 20 h 32"/>
                  <a:gd name="T16" fmla="*/ 8 w 32"/>
                  <a:gd name="T17" fmla="*/ 20 h 32"/>
                  <a:gd name="T18" fmla="*/ 8 w 32"/>
                  <a:gd name="T19" fmla="*/ 18 h 32"/>
                  <a:gd name="T20" fmla="*/ 3 w 32"/>
                  <a:gd name="T21" fmla="*/ 9 h 32"/>
                  <a:gd name="T22" fmla="*/ 2 w 32"/>
                  <a:gd name="T23" fmla="*/ 0 h 32"/>
                  <a:gd name="T24" fmla="*/ 7 w 32"/>
                  <a:gd name="T25" fmla="*/ 3 h 32"/>
                  <a:gd name="T26" fmla="*/ 14 w 32"/>
                  <a:gd name="T27" fmla="*/ 6 h 32"/>
                  <a:gd name="T28" fmla="*/ 15 w 32"/>
                  <a:gd name="T29" fmla="*/ 6 h 32"/>
                  <a:gd name="T30" fmla="*/ 15 w 32"/>
                  <a:gd name="T31" fmla="*/ 6 h 32"/>
                  <a:gd name="T32" fmla="*/ 18 w 32"/>
                  <a:gd name="T33" fmla="*/ 5 h 32"/>
                  <a:gd name="T34" fmla="*/ 20 w 32"/>
                  <a:gd name="T35" fmla="*/ 5 h 32"/>
                  <a:gd name="T36" fmla="*/ 20 w 32"/>
                  <a:gd name="T37" fmla="*/ 5 h 32"/>
                  <a:gd name="T38" fmla="*/ 21 w 32"/>
                  <a:gd name="T39" fmla="*/ 5 h 32"/>
                  <a:gd name="T40" fmla="*/ 21 w 32"/>
                  <a:gd name="T41" fmla="*/ 5 h 32"/>
                  <a:gd name="T42" fmla="*/ 25 w 32"/>
                  <a:gd name="T43" fmla="*/ 4 h 32"/>
                  <a:gd name="T44" fmla="*/ 25 w 32"/>
                  <a:gd name="T45" fmla="*/ 4 h 32"/>
                  <a:gd name="T46" fmla="*/ 25 w 32"/>
                  <a:gd name="T47" fmla="*/ 4 h 32"/>
                  <a:gd name="T48" fmla="*/ 29 w 32"/>
                  <a:gd name="T49" fmla="*/ 2 h 32"/>
                  <a:gd name="T50" fmla="*/ 30 w 32"/>
                  <a:gd name="T51" fmla="*/ 1 h 32"/>
                  <a:gd name="T52" fmla="*/ 31 w 32"/>
                  <a:gd name="T53" fmla="*/ 4 h 32"/>
                  <a:gd name="T54" fmla="*/ 32 w 32"/>
                  <a:gd name="T55" fmla="*/ 10 h 32"/>
                  <a:gd name="T56" fmla="*/ 30 w 32"/>
                  <a:gd name="T57" fmla="*/ 17 h 32"/>
                  <a:gd name="T58" fmla="*/ 28 w 32"/>
                  <a:gd name="T59" fmla="*/ 23 h 32"/>
                  <a:gd name="T60" fmla="*/ 24 w 32"/>
                  <a:gd name="T61" fmla="*/ 24 h 32"/>
                  <a:gd name="T62" fmla="*/ 21 w 32"/>
                  <a:gd name="T63" fmla="*/ 28 h 32"/>
                  <a:gd name="T64" fmla="*/ 20 w 32"/>
                  <a:gd name="T65" fmla="*/ 32 h 32"/>
                  <a:gd name="T66" fmla="*/ 16 w 32"/>
                  <a:gd name="T6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2">
                    <a:moveTo>
                      <a:pt x="16" y="32"/>
                    </a:moveTo>
                    <a:cubicBezTo>
                      <a:pt x="12" y="29"/>
                      <a:pt x="12" y="29"/>
                      <a:pt x="12" y="29"/>
                    </a:cubicBezTo>
                    <a:cubicBezTo>
                      <a:pt x="9" y="26"/>
                      <a:pt x="9" y="26"/>
                      <a:pt x="9" y="26"/>
                    </a:cubicBezTo>
                    <a:cubicBezTo>
                      <a:pt x="7" y="23"/>
                      <a:pt x="7" y="23"/>
                      <a:pt x="7" y="23"/>
                    </a:cubicBezTo>
                    <a:cubicBezTo>
                      <a:pt x="6" y="20"/>
                      <a:pt x="6" y="20"/>
                      <a:pt x="6" y="20"/>
                    </a:cubicBezTo>
                    <a:cubicBezTo>
                      <a:pt x="7" y="20"/>
                      <a:pt x="7" y="20"/>
                      <a:pt x="7" y="20"/>
                    </a:cubicBezTo>
                    <a:cubicBezTo>
                      <a:pt x="7" y="20"/>
                      <a:pt x="7" y="20"/>
                      <a:pt x="7" y="20"/>
                    </a:cubicBezTo>
                    <a:cubicBezTo>
                      <a:pt x="7" y="20"/>
                      <a:pt x="7" y="20"/>
                      <a:pt x="7" y="20"/>
                    </a:cubicBezTo>
                    <a:cubicBezTo>
                      <a:pt x="8" y="20"/>
                      <a:pt x="8" y="20"/>
                      <a:pt x="8" y="20"/>
                    </a:cubicBezTo>
                    <a:cubicBezTo>
                      <a:pt x="8" y="20"/>
                      <a:pt x="8" y="19"/>
                      <a:pt x="8" y="18"/>
                    </a:cubicBezTo>
                    <a:cubicBezTo>
                      <a:pt x="3" y="9"/>
                      <a:pt x="3" y="9"/>
                      <a:pt x="3" y="9"/>
                    </a:cubicBezTo>
                    <a:cubicBezTo>
                      <a:pt x="0" y="4"/>
                      <a:pt x="0" y="2"/>
                      <a:pt x="2" y="0"/>
                    </a:cubicBezTo>
                    <a:cubicBezTo>
                      <a:pt x="7" y="3"/>
                      <a:pt x="7" y="3"/>
                      <a:pt x="7" y="3"/>
                    </a:cubicBezTo>
                    <a:cubicBezTo>
                      <a:pt x="14" y="6"/>
                      <a:pt x="14" y="6"/>
                      <a:pt x="14" y="6"/>
                    </a:cubicBezTo>
                    <a:cubicBezTo>
                      <a:pt x="15" y="6"/>
                      <a:pt x="15" y="6"/>
                      <a:pt x="15" y="6"/>
                    </a:cubicBezTo>
                    <a:cubicBezTo>
                      <a:pt x="15" y="6"/>
                      <a:pt x="15" y="6"/>
                      <a:pt x="15" y="6"/>
                    </a:cubicBezTo>
                    <a:cubicBezTo>
                      <a:pt x="18" y="5"/>
                      <a:pt x="18" y="5"/>
                      <a:pt x="18" y="5"/>
                    </a:cubicBezTo>
                    <a:cubicBezTo>
                      <a:pt x="19" y="5"/>
                      <a:pt x="19" y="5"/>
                      <a:pt x="20" y="5"/>
                    </a:cubicBezTo>
                    <a:cubicBezTo>
                      <a:pt x="20" y="5"/>
                      <a:pt x="20" y="5"/>
                      <a:pt x="20" y="5"/>
                    </a:cubicBezTo>
                    <a:cubicBezTo>
                      <a:pt x="21" y="5"/>
                      <a:pt x="21" y="5"/>
                      <a:pt x="21" y="5"/>
                    </a:cubicBezTo>
                    <a:cubicBezTo>
                      <a:pt x="21" y="5"/>
                      <a:pt x="21" y="5"/>
                      <a:pt x="21" y="5"/>
                    </a:cubicBezTo>
                    <a:cubicBezTo>
                      <a:pt x="25" y="4"/>
                      <a:pt x="25" y="4"/>
                      <a:pt x="25" y="4"/>
                    </a:cubicBezTo>
                    <a:cubicBezTo>
                      <a:pt x="25" y="4"/>
                      <a:pt x="25" y="4"/>
                      <a:pt x="25" y="4"/>
                    </a:cubicBezTo>
                    <a:cubicBezTo>
                      <a:pt x="25" y="4"/>
                      <a:pt x="25" y="4"/>
                      <a:pt x="25" y="4"/>
                    </a:cubicBezTo>
                    <a:cubicBezTo>
                      <a:pt x="29" y="2"/>
                      <a:pt x="29" y="2"/>
                      <a:pt x="29" y="2"/>
                    </a:cubicBezTo>
                    <a:cubicBezTo>
                      <a:pt x="29" y="2"/>
                      <a:pt x="29" y="1"/>
                      <a:pt x="30" y="1"/>
                    </a:cubicBezTo>
                    <a:cubicBezTo>
                      <a:pt x="30" y="1"/>
                      <a:pt x="31" y="2"/>
                      <a:pt x="31" y="4"/>
                    </a:cubicBezTo>
                    <a:cubicBezTo>
                      <a:pt x="32" y="10"/>
                      <a:pt x="32" y="10"/>
                      <a:pt x="32" y="10"/>
                    </a:cubicBezTo>
                    <a:cubicBezTo>
                      <a:pt x="30" y="17"/>
                      <a:pt x="30" y="17"/>
                      <a:pt x="30" y="17"/>
                    </a:cubicBezTo>
                    <a:cubicBezTo>
                      <a:pt x="28" y="23"/>
                      <a:pt x="28" y="23"/>
                      <a:pt x="28" y="23"/>
                    </a:cubicBezTo>
                    <a:cubicBezTo>
                      <a:pt x="24" y="24"/>
                      <a:pt x="24" y="24"/>
                      <a:pt x="24" y="24"/>
                    </a:cubicBezTo>
                    <a:cubicBezTo>
                      <a:pt x="23" y="25"/>
                      <a:pt x="22" y="26"/>
                      <a:pt x="21" y="28"/>
                    </a:cubicBezTo>
                    <a:cubicBezTo>
                      <a:pt x="20" y="32"/>
                      <a:pt x="20" y="32"/>
                      <a:pt x="20" y="32"/>
                    </a:cubicBezTo>
                    <a:cubicBezTo>
                      <a:pt x="16" y="32"/>
                      <a:pt x="16" y="32"/>
                      <a:pt x="16"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2450"/>
              <p:cNvSpPr>
                <a:spLocks noEditPoints="1"/>
              </p:cNvSpPr>
              <p:nvPr/>
            </p:nvSpPr>
            <p:spPr bwMode="auto">
              <a:xfrm>
                <a:off x="5152" y="3067"/>
                <a:ext cx="486" cy="379"/>
              </a:xfrm>
              <a:custGeom>
                <a:avLst/>
                <a:gdLst>
                  <a:gd name="T0" fmla="*/ 279 w 354"/>
                  <a:gd name="T1" fmla="*/ 264 h 275"/>
                  <a:gd name="T2" fmla="*/ 272 w 354"/>
                  <a:gd name="T3" fmla="*/ 271 h 275"/>
                  <a:gd name="T4" fmla="*/ 236 w 354"/>
                  <a:gd name="T5" fmla="*/ 250 h 275"/>
                  <a:gd name="T6" fmla="*/ 230 w 354"/>
                  <a:gd name="T7" fmla="*/ 237 h 275"/>
                  <a:gd name="T8" fmla="*/ 222 w 354"/>
                  <a:gd name="T9" fmla="*/ 227 h 275"/>
                  <a:gd name="T10" fmla="*/ 210 w 354"/>
                  <a:gd name="T11" fmla="*/ 234 h 275"/>
                  <a:gd name="T12" fmla="*/ 216 w 354"/>
                  <a:gd name="T13" fmla="*/ 229 h 275"/>
                  <a:gd name="T14" fmla="*/ 218 w 354"/>
                  <a:gd name="T15" fmla="*/ 220 h 275"/>
                  <a:gd name="T16" fmla="*/ 219 w 354"/>
                  <a:gd name="T17" fmla="*/ 208 h 275"/>
                  <a:gd name="T18" fmla="*/ 198 w 354"/>
                  <a:gd name="T19" fmla="*/ 230 h 275"/>
                  <a:gd name="T20" fmla="*/ 190 w 354"/>
                  <a:gd name="T21" fmla="*/ 214 h 275"/>
                  <a:gd name="T22" fmla="*/ 145 w 354"/>
                  <a:gd name="T23" fmla="*/ 196 h 275"/>
                  <a:gd name="T24" fmla="*/ 96 w 354"/>
                  <a:gd name="T25" fmla="*/ 213 h 275"/>
                  <a:gd name="T26" fmla="*/ 41 w 354"/>
                  <a:gd name="T27" fmla="*/ 232 h 275"/>
                  <a:gd name="T28" fmla="*/ 21 w 354"/>
                  <a:gd name="T29" fmla="*/ 211 h 275"/>
                  <a:gd name="T30" fmla="*/ 0 w 354"/>
                  <a:gd name="T31" fmla="*/ 142 h 275"/>
                  <a:gd name="T32" fmla="*/ 6 w 354"/>
                  <a:gd name="T33" fmla="*/ 144 h 275"/>
                  <a:gd name="T34" fmla="*/ 7 w 354"/>
                  <a:gd name="T35" fmla="*/ 134 h 275"/>
                  <a:gd name="T36" fmla="*/ 6 w 354"/>
                  <a:gd name="T37" fmla="*/ 104 h 275"/>
                  <a:gd name="T38" fmla="*/ 9 w 354"/>
                  <a:gd name="T39" fmla="*/ 105 h 275"/>
                  <a:gd name="T40" fmla="*/ 11 w 354"/>
                  <a:gd name="T41" fmla="*/ 105 h 275"/>
                  <a:gd name="T42" fmla="*/ 66 w 354"/>
                  <a:gd name="T43" fmla="*/ 79 h 275"/>
                  <a:gd name="T44" fmla="*/ 89 w 354"/>
                  <a:gd name="T45" fmla="*/ 60 h 275"/>
                  <a:gd name="T46" fmla="*/ 92 w 354"/>
                  <a:gd name="T47" fmla="*/ 55 h 275"/>
                  <a:gd name="T48" fmla="*/ 96 w 354"/>
                  <a:gd name="T49" fmla="*/ 54 h 275"/>
                  <a:gd name="T50" fmla="*/ 97 w 354"/>
                  <a:gd name="T51" fmla="*/ 49 h 275"/>
                  <a:gd name="T52" fmla="*/ 100 w 354"/>
                  <a:gd name="T53" fmla="*/ 44 h 275"/>
                  <a:gd name="T54" fmla="*/ 117 w 354"/>
                  <a:gd name="T55" fmla="*/ 29 h 275"/>
                  <a:gd name="T56" fmla="*/ 122 w 354"/>
                  <a:gd name="T57" fmla="*/ 27 h 275"/>
                  <a:gd name="T58" fmla="*/ 133 w 354"/>
                  <a:gd name="T59" fmla="*/ 39 h 275"/>
                  <a:gd name="T60" fmla="*/ 142 w 354"/>
                  <a:gd name="T61" fmla="*/ 37 h 275"/>
                  <a:gd name="T62" fmla="*/ 144 w 354"/>
                  <a:gd name="T63" fmla="*/ 38 h 275"/>
                  <a:gd name="T64" fmla="*/ 147 w 354"/>
                  <a:gd name="T65" fmla="*/ 34 h 275"/>
                  <a:gd name="T66" fmla="*/ 157 w 354"/>
                  <a:gd name="T67" fmla="*/ 14 h 275"/>
                  <a:gd name="T68" fmla="*/ 158 w 354"/>
                  <a:gd name="T69" fmla="*/ 12 h 275"/>
                  <a:gd name="T70" fmla="*/ 172 w 354"/>
                  <a:gd name="T71" fmla="*/ 7 h 275"/>
                  <a:gd name="T72" fmla="*/ 187 w 354"/>
                  <a:gd name="T73" fmla="*/ 9 h 275"/>
                  <a:gd name="T74" fmla="*/ 206 w 354"/>
                  <a:gd name="T75" fmla="*/ 9 h 275"/>
                  <a:gd name="T76" fmla="*/ 207 w 354"/>
                  <a:gd name="T77" fmla="*/ 12 h 275"/>
                  <a:gd name="T78" fmla="*/ 197 w 354"/>
                  <a:gd name="T79" fmla="*/ 36 h 275"/>
                  <a:gd name="T80" fmla="*/ 212 w 354"/>
                  <a:gd name="T81" fmla="*/ 46 h 275"/>
                  <a:gd name="T82" fmla="*/ 233 w 354"/>
                  <a:gd name="T83" fmla="*/ 61 h 275"/>
                  <a:gd name="T84" fmla="*/ 243 w 354"/>
                  <a:gd name="T85" fmla="*/ 59 h 275"/>
                  <a:gd name="T86" fmla="*/ 252 w 354"/>
                  <a:gd name="T87" fmla="*/ 13 h 275"/>
                  <a:gd name="T88" fmla="*/ 260 w 354"/>
                  <a:gd name="T89" fmla="*/ 2 h 275"/>
                  <a:gd name="T90" fmla="*/ 265 w 354"/>
                  <a:gd name="T91" fmla="*/ 14 h 275"/>
                  <a:gd name="T92" fmla="*/ 270 w 354"/>
                  <a:gd name="T93" fmla="*/ 31 h 275"/>
                  <a:gd name="T94" fmla="*/ 278 w 354"/>
                  <a:gd name="T95" fmla="*/ 33 h 275"/>
                  <a:gd name="T96" fmla="*/ 282 w 354"/>
                  <a:gd name="T97" fmla="*/ 45 h 275"/>
                  <a:gd name="T98" fmla="*/ 314 w 354"/>
                  <a:gd name="T99" fmla="*/ 89 h 275"/>
                  <a:gd name="T100" fmla="*/ 328 w 354"/>
                  <a:gd name="T101" fmla="*/ 106 h 275"/>
                  <a:gd name="T102" fmla="*/ 351 w 354"/>
                  <a:gd name="T103" fmla="*/ 138 h 275"/>
                  <a:gd name="T104" fmla="*/ 351 w 354"/>
                  <a:gd name="T105" fmla="*/ 182 h 275"/>
                  <a:gd name="T106" fmla="*/ 319 w 354"/>
                  <a:gd name="T107" fmla="*/ 261 h 275"/>
                  <a:gd name="T108" fmla="*/ 292 w 354"/>
                  <a:gd name="T109" fmla="*/ 275 h 275"/>
                  <a:gd name="T110" fmla="*/ 2 w 354"/>
                  <a:gd name="T111" fmla="*/ 13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 h="275">
                    <a:moveTo>
                      <a:pt x="292" y="275"/>
                    </a:moveTo>
                    <a:cubicBezTo>
                      <a:pt x="290" y="275"/>
                      <a:pt x="289" y="273"/>
                      <a:pt x="287" y="271"/>
                    </a:cubicBezTo>
                    <a:cubicBezTo>
                      <a:pt x="283" y="265"/>
                      <a:pt x="283" y="265"/>
                      <a:pt x="283" y="265"/>
                    </a:cubicBezTo>
                    <a:cubicBezTo>
                      <a:pt x="282" y="264"/>
                      <a:pt x="281" y="264"/>
                      <a:pt x="279" y="264"/>
                    </a:cubicBezTo>
                    <a:cubicBezTo>
                      <a:pt x="279" y="264"/>
                      <a:pt x="279" y="264"/>
                      <a:pt x="279" y="264"/>
                    </a:cubicBezTo>
                    <a:cubicBezTo>
                      <a:pt x="279" y="264"/>
                      <a:pt x="279" y="264"/>
                      <a:pt x="279" y="264"/>
                    </a:cubicBezTo>
                    <a:cubicBezTo>
                      <a:pt x="277" y="266"/>
                      <a:pt x="277" y="266"/>
                      <a:pt x="277" y="266"/>
                    </a:cubicBezTo>
                    <a:cubicBezTo>
                      <a:pt x="276" y="269"/>
                      <a:pt x="274" y="271"/>
                      <a:pt x="272" y="271"/>
                    </a:cubicBezTo>
                    <a:cubicBezTo>
                      <a:pt x="262" y="271"/>
                      <a:pt x="262" y="271"/>
                      <a:pt x="262" y="271"/>
                    </a:cubicBezTo>
                    <a:cubicBezTo>
                      <a:pt x="249" y="268"/>
                      <a:pt x="249" y="268"/>
                      <a:pt x="249" y="268"/>
                    </a:cubicBezTo>
                    <a:cubicBezTo>
                      <a:pt x="238" y="263"/>
                      <a:pt x="234" y="257"/>
                      <a:pt x="236" y="250"/>
                    </a:cubicBezTo>
                    <a:cubicBezTo>
                      <a:pt x="236" y="250"/>
                      <a:pt x="236" y="250"/>
                      <a:pt x="236" y="250"/>
                    </a:cubicBezTo>
                    <a:cubicBezTo>
                      <a:pt x="236" y="250"/>
                      <a:pt x="236" y="250"/>
                      <a:pt x="236" y="250"/>
                    </a:cubicBezTo>
                    <a:cubicBezTo>
                      <a:pt x="232" y="239"/>
                      <a:pt x="232" y="239"/>
                      <a:pt x="232" y="239"/>
                    </a:cubicBezTo>
                    <a:cubicBezTo>
                      <a:pt x="231" y="237"/>
                      <a:pt x="231" y="237"/>
                      <a:pt x="231" y="237"/>
                    </a:cubicBezTo>
                    <a:cubicBezTo>
                      <a:pt x="230" y="237"/>
                      <a:pt x="230" y="237"/>
                      <a:pt x="230" y="237"/>
                    </a:cubicBezTo>
                    <a:cubicBezTo>
                      <a:pt x="230" y="237"/>
                      <a:pt x="230" y="237"/>
                      <a:pt x="230" y="237"/>
                    </a:cubicBezTo>
                    <a:cubicBezTo>
                      <a:pt x="226" y="238"/>
                      <a:pt x="226" y="238"/>
                      <a:pt x="226" y="238"/>
                    </a:cubicBezTo>
                    <a:cubicBezTo>
                      <a:pt x="222" y="238"/>
                      <a:pt x="222" y="238"/>
                      <a:pt x="222" y="238"/>
                    </a:cubicBezTo>
                    <a:cubicBezTo>
                      <a:pt x="222" y="227"/>
                      <a:pt x="222" y="227"/>
                      <a:pt x="222" y="227"/>
                    </a:cubicBezTo>
                    <a:cubicBezTo>
                      <a:pt x="221" y="225"/>
                      <a:pt x="221" y="225"/>
                      <a:pt x="220" y="225"/>
                    </a:cubicBezTo>
                    <a:cubicBezTo>
                      <a:pt x="219" y="225"/>
                      <a:pt x="218" y="226"/>
                      <a:pt x="215" y="232"/>
                    </a:cubicBezTo>
                    <a:cubicBezTo>
                      <a:pt x="212" y="234"/>
                      <a:pt x="212" y="234"/>
                      <a:pt x="212" y="234"/>
                    </a:cubicBezTo>
                    <a:cubicBezTo>
                      <a:pt x="211" y="234"/>
                      <a:pt x="210" y="234"/>
                      <a:pt x="210" y="234"/>
                    </a:cubicBezTo>
                    <a:cubicBezTo>
                      <a:pt x="210" y="234"/>
                      <a:pt x="210" y="234"/>
                      <a:pt x="210" y="234"/>
                    </a:cubicBezTo>
                    <a:cubicBezTo>
                      <a:pt x="216" y="230"/>
                      <a:pt x="216" y="230"/>
                      <a:pt x="216" y="230"/>
                    </a:cubicBezTo>
                    <a:cubicBezTo>
                      <a:pt x="216" y="229"/>
                      <a:pt x="216" y="229"/>
                      <a:pt x="216" y="229"/>
                    </a:cubicBezTo>
                    <a:cubicBezTo>
                      <a:pt x="216" y="229"/>
                      <a:pt x="216" y="229"/>
                      <a:pt x="216" y="229"/>
                    </a:cubicBezTo>
                    <a:cubicBezTo>
                      <a:pt x="216" y="225"/>
                      <a:pt x="216" y="225"/>
                      <a:pt x="216" y="225"/>
                    </a:cubicBezTo>
                    <a:cubicBezTo>
                      <a:pt x="216" y="223"/>
                      <a:pt x="216" y="221"/>
                      <a:pt x="217" y="221"/>
                    </a:cubicBezTo>
                    <a:cubicBezTo>
                      <a:pt x="218" y="221"/>
                      <a:pt x="218" y="221"/>
                      <a:pt x="218" y="221"/>
                    </a:cubicBezTo>
                    <a:cubicBezTo>
                      <a:pt x="218" y="220"/>
                      <a:pt x="218" y="220"/>
                      <a:pt x="218" y="220"/>
                    </a:cubicBezTo>
                    <a:cubicBezTo>
                      <a:pt x="219" y="215"/>
                      <a:pt x="219" y="215"/>
                      <a:pt x="219" y="215"/>
                    </a:cubicBezTo>
                    <a:cubicBezTo>
                      <a:pt x="220" y="209"/>
                      <a:pt x="220" y="209"/>
                      <a:pt x="220" y="209"/>
                    </a:cubicBezTo>
                    <a:cubicBezTo>
                      <a:pt x="220" y="208"/>
                      <a:pt x="220" y="208"/>
                      <a:pt x="220" y="208"/>
                    </a:cubicBezTo>
                    <a:cubicBezTo>
                      <a:pt x="219" y="208"/>
                      <a:pt x="219" y="208"/>
                      <a:pt x="219" y="208"/>
                    </a:cubicBezTo>
                    <a:cubicBezTo>
                      <a:pt x="218" y="208"/>
                      <a:pt x="214" y="213"/>
                      <a:pt x="211" y="217"/>
                    </a:cubicBezTo>
                    <a:cubicBezTo>
                      <a:pt x="202" y="229"/>
                      <a:pt x="202" y="229"/>
                      <a:pt x="202" y="229"/>
                    </a:cubicBezTo>
                    <a:cubicBezTo>
                      <a:pt x="200" y="230"/>
                      <a:pt x="199" y="231"/>
                      <a:pt x="199" y="231"/>
                    </a:cubicBezTo>
                    <a:cubicBezTo>
                      <a:pt x="199" y="231"/>
                      <a:pt x="198" y="230"/>
                      <a:pt x="198" y="230"/>
                    </a:cubicBezTo>
                    <a:cubicBezTo>
                      <a:pt x="198" y="229"/>
                      <a:pt x="198" y="229"/>
                      <a:pt x="198" y="229"/>
                    </a:cubicBezTo>
                    <a:cubicBezTo>
                      <a:pt x="198" y="229"/>
                      <a:pt x="198" y="229"/>
                      <a:pt x="198" y="229"/>
                    </a:cubicBezTo>
                    <a:cubicBezTo>
                      <a:pt x="196" y="228"/>
                      <a:pt x="195" y="224"/>
                      <a:pt x="195" y="222"/>
                    </a:cubicBezTo>
                    <a:cubicBezTo>
                      <a:pt x="195" y="219"/>
                      <a:pt x="193" y="217"/>
                      <a:pt x="190" y="214"/>
                    </a:cubicBezTo>
                    <a:cubicBezTo>
                      <a:pt x="188" y="212"/>
                      <a:pt x="187" y="210"/>
                      <a:pt x="187" y="207"/>
                    </a:cubicBezTo>
                    <a:cubicBezTo>
                      <a:pt x="187" y="205"/>
                      <a:pt x="184" y="203"/>
                      <a:pt x="179" y="201"/>
                    </a:cubicBezTo>
                    <a:cubicBezTo>
                      <a:pt x="175" y="199"/>
                      <a:pt x="169" y="198"/>
                      <a:pt x="163" y="197"/>
                    </a:cubicBezTo>
                    <a:cubicBezTo>
                      <a:pt x="145" y="196"/>
                      <a:pt x="145" y="196"/>
                      <a:pt x="145" y="196"/>
                    </a:cubicBezTo>
                    <a:cubicBezTo>
                      <a:pt x="139" y="196"/>
                      <a:pt x="135" y="197"/>
                      <a:pt x="133" y="200"/>
                    </a:cubicBezTo>
                    <a:cubicBezTo>
                      <a:pt x="130" y="201"/>
                      <a:pt x="128" y="203"/>
                      <a:pt x="125" y="203"/>
                    </a:cubicBezTo>
                    <a:cubicBezTo>
                      <a:pt x="115" y="204"/>
                      <a:pt x="115" y="204"/>
                      <a:pt x="115" y="204"/>
                    </a:cubicBezTo>
                    <a:cubicBezTo>
                      <a:pt x="107" y="205"/>
                      <a:pt x="100" y="208"/>
                      <a:pt x="96" y="213"/>
                    </a:cubicBezTo>
                    <a:cubicBezTo>
                      <a:pt x="92" y="217"/>
                      <a:pt x="87" y="219"/>
                      <a:pt x="81" y="220"/>
                    </a:cubicBezTo>
                    <a:cubicBezTo>
                      <a:pt x="61" y="220"/>
                      <a:pt x="61" y="220"/>
                      <a:pt x="61" y="220"/>
                    </a:cubicBezTo>
                    <a:cubicBezTo>
                      <a:pt x="59" y="220"/>
                      <a:pt x="55" y="222"/>
                      <a:pt x="51" y="226"/>
                    </a:cubicBezTo>
                    <a:cubicBezTo>
                      <a:pt x="46" y="230"/>
                      <a:pt x="43" y="232"/>
                      <a:pt x="41" y="232"/>
                    </a:cubicBezTo>
                    <a:cubicBezTo>
                      <a:pt x="36" y="232"/>
                      <a:pt x="30" y="231"/>
                      <a:pt x="24" y="228"/>
                    </a:cubicBezTo>
                    <a:cubicBezTo>
                      <a:pt x="19" y="227"/>
                      <a:pt x="16" y="225"/>
                      <a:pt x="16" y="223"/>
                    </a:cubicBezTo>
                    <a:cubicBezTo>
                      <a:pt x="16" y="222"/>
                      <a:pt x="16" y="221"/>
                      <a:pt x="17" y="219"/>
                    </a:cubicBezTo>
                    <a:cubicBezTo>
                      <a:pt x="21" y="211"/>
                      <a:pt x="21" y="211"/>
                      <a:pt x="21" y="211"/>
                    </a:cubicBezTo>
                    <a:cubicBezTo>
                      <a:pt x="22" y="208"/>
                      <a:pt x="23" y="204"/>
                      <a:pt x="22" y="200"/>
                    </a:cubicBezTo>
                    <a:cubicBezTo>
                      <a:pt x="15" y="180"/>
                      <a:pt x="15" y="180"/>
                      <a:pt x="15" y="180"/>
                    </a:cubicBezTo>
                    <a:cubicBezTo>
                      <a:pt x="15" y="177"/>
                      <a:pt x="13" y="170"/>
                      <a:pt x="8" y="159"/>
                    </a:cubicBezTo>
                    <a:cubicBezTo>
                      <a:pt x="0" y="142"/>
                      <a:pt x="0" y="142"/>
                      <a:pt x="0" y="142"/>
                    </a:cubicBezTo>
                    <a:cubicBezTo>
                      <a:pt x="3" y="143"/>
                      <a:pt x="3" y="143"/>
                      <a:pt x="3" y="143"/>
                    </a:cubicBezTo>
                    <a:cubicBezTo>
                      <a:pt x="3" y="143"/>
                      <a:pt x="3" y="143"/>
                      <a:pt x="4" y="143"/>
                    </a:cubicBezTo>
                    <a:cubicBezTo>
                      <a:pt x="4" y="143"/>
                      <a:pt x="5" y="143"/>
                      <a:pt x="5" y="143"/>
                    </a:cubicBezTo>
                    <a:cubicBezTo>
                      <a:pt x="6" y="144"/>
                      <a:pt x="6" y="144"/>
                      <a:pt x="6" y="144"/>
                    </a:cubicBezTo>
                    <a:cubicBezTo>
                      <a:pt x="6" y="144"/>
                      <a:pt x="6" y="144"/>
                      <a:pt x="6" y="144"/>
                    </a:cubicBezTo>
                    <a:cubicBezTo>
                      <a:pt x="6" y="144"/>
                      <a:pt x="6" y="144"/>
                      <a:pt x="6" y="144"/>
                    </a:cubicBezTo>
                    <a:cubicBezTo>
                      <a:pt x="8" y="144"/>
                      <a:pt x="8" y="142"/>
                      <a:pt x="8" y="141"/>
                    </a:cubicBezTo>
                    <a:cubicBezTo>
                      <a:pt x="7" y="134"/>
                      <a:pt x="7" y="134"/>
                      <a:pt x="7" y="134"/>
                    </a:cubicBezTo>
                    <a:cubicBezTo>
                      <a:pt x="3" y="127"/>
                      <a:pt x="3" y="127"/>
                      <a:pt x="3" y="127"/>
                    </a:cubicBezTo>
                    <a:cubicBezTo>
                      <a:pt x="2" y="125"/>
                      <a:pt x="2" y="123"/>
                      <a:pt x="3" y="120"/>
                    </a:cubicBezTo>
                    <a:cubicBezTo>
                      <a:pt x="5" y="115"/>
                      <a:pt x="6" y="113"/>
                      <a:pt x="6" y="112"/>
                    </a:cubicBezTo>
                    <a:cubicBezTo>
                      <a:pt x="5" y="106"/>
                      <a:pt x="6" y="104"/>
                      <a:pt x="6" y="104"/>
                    </a:cubicBezTo>
                    <a:cubicBezTo>
                      <a:pt x="6" y="104"/>
                      <a:pt x="6" y="104"/>
                      <a:pt x="7" y="104"/>
                    </a:cubicBezTo>
                    <a:cubicBezTo>
                      <a:pt x="7" y="104"/>
                      <a:pt x="7" y="104"/>
                      <a:pt x="7" y="104"/>
                    </a:cubicBezTo>
                    <a:cubicBezTo>
                      <a:pt x="9" y="105"/>
                      <a:pt x="9" y="105"/>
                      <a:pt x="9" y="105"/>
                    </a:cubicBezTo>
                    <a:cubicBezTo>
                      <a:pt x="9" y="105"/>
                      <a:pt x="9" y="105"/>
                      <a:pt x="9" y="105"/>
                    </a:cubicBezTo>
                    <a:cubicBezTo>
                      <a:pt x="9" y="105"/>
                      <a:pt x="9" y="105"/>
                      <a:pt x="9" y="105"/>
                    </a:cubicBezTo>
                    <a:cubicBezTo>
                      <a:pt x="11" y="105"/>
                      <a:pt x="11" y="105"/>
                      <a:pt x="11" y="105"/>
                    </a:cubicBezTo>
                    <a:cubicBezTo>
                      <a:pt x="11" y="105"/>
                      <a:pt x="11" y="105"/>
                      <a:pt x="11" y="105"/>
                    </a:cubicBezTo>
                    <a:cubicBezTo>
                      <a:pt x="11" y="105"/>
                      <a:pt x="11" y="105"/>
                      <a:pt x="11" y="105"/>
                    </a:cubicBezTo>
                    <a:cubicBezTo>
                      <a:pt x="18" y="97"/>
                      <a:pt x="18" y="97"/>
                      <a:pt x="18" y="97"/>
                    </a:cubicBezTo>
                    <a:cubicBezTo>
                      <a:pt x="28" y="91"/>
                      <a:pt x="28" y="91"/>
                      <a:pt x="28" y="91"/>
                    </a:cubicBezTo>
                    <a:cubicBezTo>
                      <a:pt x="57" y="83"/>
                      <a:pt x="57" y="83"/>
                      <a:pt x="57" y="83"/>
                    </a:cubicBezTo>
                    <a:cubicBezTo>
                      <a:pt x="61" y="82"/>
                      <a:pt x="64" y="81"/>
                      <a:pt x="66" y="79"/>
                    </a:cubicBezTo>
                    <a:cubicBezTo>
                      <a:pt x="68" y="77"/>
                      <a:pt x="73" y="71"/>
                      <a:pt x="78" y="62"/>
                    </a:cubicBezTo>
                    <a:cubicBezTo>
                      <a:pt x="82" y="57"/>
                      <a:pt x="85" y="54"/>
                      <a:pt x="86" y="53"/>
                    </a:cubicBezTo>
                    <a:cubicBezTo>
                      <a:pt x="88" y="59"/>
                      <a:pt x="88" y="59"/>
                      <a:pt x="88" y="59"/>
                    </a:cubicBezTo>
                    <a:cubicBezTo>
                      <a:pt x="89" y="60"/>
                      <a:pt x="89" y="60"/>
                      <a:pt x="89" y="60"/>
                    </a:cubicBezTo>
                    <a:cubicBezTo>
                      <a:pt x="89" y="59"/>
                      <a:pt x="89" y="59"/>
                      <a:pt x="89" y="59"/>
                    </a:cubicBezTo>
                    <a:cubicBezTo>
                      <a:pt x="90" y="58"/>
                      <a:pt x="90" y="58"/>
                      <a:pt x="90" y="58"/>
                    </a:cubicBezTo>
                    <a:cubicBezTo>
                      <a:pt x="91" y="55"/>
                      <a:pt x="91" y="55"/>
                      <a:pt x="91" y="55"/>
                    </a:cubicBezTo>
                    <a:cubicBezTo>
                      <a:pt x="91" y="55"/>
                      <a:pt x="91" y="55"/>
                      <a:pt x="92" y="55"/>
                    </a:cubicBezTo>
                    <a:cubicBezTo>
                      <a:pt x="92" y="55"/>
                      <a:pt x="92" y="55"/>
                      <a:pt x="92" y="55"/>
                    </a:cubicBezTo>
                    <a:cubicBezTo>
                      <a:pt x="93" y="56"/>
                      <a:pt x="94" y="56"/>
                      <a:pt x="94" y="56"/>
                    </a:cubicBezTo>
                    <a:cubicBezTo>
                      <a:pt x="95" y="56"/>
                      <a:pt x="95" y="56"/>
                      <a:pt x="96" y="55"/>
                    </a:cubicBezTo>
                    <a:cubicBezTo>
                      <a:pt x="96" y="55"/>
                      <a:pt x="96" y="54"/>
                      <a:pt x="96" y="54"/>
                    </a:cubicBezTo>
                    <a:cubicBezTo>
                      <a:pt x="96" y="53"/>
                      <a:pt x="95" y="52"/>
                      <a:pt x="95" y="52"/>
                    </a:cubicBezTo>
                    <a:cubicBezTo>
                      <a:pt x="92" y="51"/>
                      <a:pt x="92" y="51"/>
                      <a:pt x="92" y="51"/>
                    </a:cubicBezTo>
                    <a:cubicBezTo>
                      <a:pt x="92" y="51"/>
                      <a:pt x="92" y="50"/>
                      <a:pt x="92" y="50"/>
                    </a:cubicBezTo>
                    <a:cubicBezTo>
                      <a:pt x="92" y="50"/>
                      <a:pt x="94" y="49"/>
                      <a:pt x="97" y="49"/>
                    </a:cubicBezTo>
                    <a:cubicBezTo>
                      <a:pt x="102" y="49"/>
                      <a:pt x="102" y="49"/>
                      <a:pt x="102" y="49"/>
                    </a:cubicBezTo>
                    <a:cubicBezTo>
                      <a:pt x="103" y="49"/>
                      <a:pt x="103" y="48"/>
                      <a:pt x="103" y="48"/>
                    </a:cubicBezTo>
                    <a:cubicBezTo>
                      <a:pt x="103" y="48"/>
                      <a:pt x="103" y="47"/>
                      <a:pt x="101" y="46"/>
                    </a:cubicBezTo>
                    <a:cubicBezTo>
                      <a:pt x="100" y="44"/>
                      <a:pt x="100" y="44"/>
                      <a:pt x="100" y="44"/>
                    </a:cubicBezTo>
                    <a:cubicBezTo>
                      <a:pt x="101" y="42"/>
                      <a:pt x="101" y="42"/>
                      <a:pt x="101" y="42"/>
                    </a:cubicBezTo>
                    <a:cubicBezTo>
                      <a:pt x="103" y="40"/>
                      <a:pt x="105" y="38"/>
                      <a:pt x="106" y="37"/>
                    </a:cubicBezTo>
                    <a:cubicBezTo>
                      <a:pt x="112" y="31"/>
                      <a:pt x="112" y="31"/>
                      <a:pt x="112" y="31"/>
                    </a:cubicBezTo>
                    <a:cubicBezTo>
                      <a:pt x="114" y="30"/>
                      <a:pt x="116" y="29"/>
                      <a:pt x="117" y="29"/>
                    </a:cubicBezTo>
                    <a:cubicBezTo>
                      <a:pt x="117" y="29"/>
                      <a:pt x="117" y="29"/>
                      <a:pt x="117" y="29"/>
                    </a:cubicBezTo>
                    <a:cubicBezTo>
                      <a:pt x="117" y="30"/>
                      <a:pt x="117" y="30"/>
                      <a:pt x="117" y="30"/>
                    </a:cubicBezTo>
                    <a:cubicBezTo>
                      <a:pt x="118" y="30"/>
                      <a:pt x="118" y="30"/>
                      <a:pt x="118" y="30"/>
                    </a:cubicBezTo>
                    <a:cubicBezTo>
                      <a:pt x="118" y="29"/>
                      <a:pt x="120" y="29"/>
                      <a:pt x="122" y="27"/>
                    </a:cubicBezTo>
                    <a:cubicBezTo>
                      <a:pt x="123" y="27"/>
                      <a:pt x="124" y="27"/>
                      <a:pt x="124" y="27"/>
                    </a:cubicBezTo>
                    <a:cubicBezTo>
                      <a:pt x="125" y="27"/>
                      <a:pt x="126" y="27"/>
                      <a:pt x="127" y="28"/>
                    </a:cubicBezTo>
                    <a:cubicBezTo>
                      <a:pt x="129" y="36"/>
                      <a:pt x="129" y="36"/>
                      <a:pt x="129" y="36"/>
                    </a:cubicBezTo>
                    <a:cubicBezTo>
                      <a:pt x="130" y="38"/>
                      <a:pt x="132" y="39"/>
                      <a:pt x="133" y="39"/>
                    </a:cubicBezTo>
                    <a:cubicBezTo>
                      <a:pt x="133" y="39"/>
                      <a:pt x="134" y="38"/>
                      <a:pt x="135" y="37"/>
                    </a:cubicBezTo>
                    <a:cubicBezTo>
                      <a:pt x="136" y="35"/>
                      <a:pt x="137" y="34"/>
                      <a:pt x="138" y="34"/>
                    </a:cubicBezTo>
                    <a:cubicBezTo>
                      <a:pt x="138" y="34"/>
                      <a:pt x="139" y="35"/>
                      <a:pt x="140" y="35"/>
                    </a:cubicBezTo>
                    <a:cubicBezTo>
                      <a:pt x="142" y="37"/>
                      <a:pt x="142" y="37"/>
                      <a:pt x="142" y="37"/>
                    </a:cubicBezTo>
                    <a:cubicBezTo>
                      <a:pt x="142" y="37"/>
                      <a:pt x="143" y="37"/>
                      <a:pt x="143" y="38"/>
                    </a:cubicBezTo>
                    <a:cubicBezTo>
                      <a:pt x="143" y="38"/>
                      <a:pt x="144" y="38"/>
                      <a:pt x="144" y="38"/>
                    </a:cubicBezTo>
                    <a:cubicBezTo>
                      <a:pt x="144" y="38"/>
                      <a:pt x="144" y="38"/>
                      <a:pt x="144" y="38"/>
                    </a:cubicBezTo>
                    <a:cubicBezTo>
                      <a:pt x="144" y="38"/>
                      <a:pt x="144" y="38"/>
                      <a:pt x="144" y="38"/>
                    </a:cubicBezTo>
                    <a:cubicBezTo>
                      <a:pt x="147" y="37"/>
                      <a:pt x="147" y="37"/>
                      <a:pt x="147" y="37"/>
                    </a:cubicBezTo>
                    <a:cubicBezTo>
                      <a:pt x="147" y="37"/>
                      <a:pt x="147" y="37"/>
                      <a:pt x="147" y="37"/>
                    </a:cubicBezTo>
                    <a:cubicBezTo>
                      <a:pt x="147" y="36"/>
                      <a:pt x="147" y="36"/>
                      <a:pt x="147" y="36"/>
                    </a:cubicBezTo>
                    <a:cubicBezTo>
                      <a:pt x="147" y="34"/>
                      <a:pt x="147" y="34"/>
                      <a:pt x="147" y="34"/>
                    </a:cubicBezTo>
                    <a:cubicBezTo>
                      <a:pt x="147" y="32"/>
                      <a:pt x="146" y="31"/>
                      <a:pt x="145" y="30"/>
                    </a:cubicBezTo>
                    <a:cubicBezTo>
                      <a:pt x="145" y="29"/>
                      <a:pt x="145" y="29"/>
                      <a:pt x="145" y="29"/>
                    </a:cubicBezTo>
                    <a:cubicBezTo>
                      <a:pt x="147" y="25"/>
                      <a:pt x="147" y="25"/>
                      <a:pt x="147" y="25"/>
                    </a:cubicBezTo>
                    <a:cubicBezTo>
                      <a:pt x="157" y="14"/>
                      <a:pt x="157" y="14"/>
                      <a:pt x="157" y="14"/>
                    </a:cubicBezTo>
                    <a:cubicBezTo>
                      <a:pt x="157" y="14"/>
                      <a:pt x="157" y="14"/>
                      <a:pt x="157" y="14"/>
                    </a:cubicBezTo>
                    <a:cubicBezTo>
                      <a:pt x="157" y="14"/>
                      <a:pt x="157" y="14"/>
                      <a:pt x="157" y="14"/>
                    </a:cubicBezTo>
                    <a:cubicBezTo>
                      <a:pt x="157" y="11"/>
                      <a:pt x="157" y="11"/>
                      <a:pt x="158" y="11"/>
                    </a:cubicBezTo>
                    <a:cubicBezTo>
                      <a:pt x="158" y="11"/>
                      <a:pt x="158" y="11"/>
                      <a:pt x="158" y="12"/>
                    </a:cubicBezTo>
                    <a:cubicBezTo>
                      <a:pt x="163" y="12"/>
                      <a:pt x="163" y="12"/>
                      <a:pt x="163" y="12"/>
                    </a:cubicBezTo>
                    <a:cubicBezTo>
                      <a:pt x="169" y="11"/>
                      <a:pt x="169" y="11"/>
                      <a:pt x="169" y="11"/>
                    </a:cubicBezTo>
                    <a:cubicBezTo>
                      <a:pt x="171" y="11"/>
                      <a:pt x="172" y="10"/>
                      <a:pt x="173" y="9"/>
                    </a:cubicBezTo>
                    <a:cubicBezTo>
                      <a:pt x="173" y="9"/>
                      <a:pt x="173" y="8"/>
                      <a:pt x="172" y="7"/>
                    </a:cubicBezTo>
                    <a:cubicBezTo>
                      <a:pt x="169" y="3"/>
                      <a:pt x="169" y="3"/>
                      <a:pt x="169" y="3"/>
                    </a:cubicBezTo>
                    <a:cubicBezTo>
                      <a:pt x="173" y="4"/>
                      <a:pt x="173" y="4"/>
                      <a:pt x="173" y="4"/>
                    </a:cubicBezTo>
                    <a:cubicBezTo>
                      <a:pt x="180" y="7"/>
                      <a:pt x="180" y="7"/>
                      <a:pt x="180" y="7"/>
                    </a:cubicBezTo>
                    <a:cubicBezTo>
                      <a:pt x="187" y="9"/>
                      <a:pt x="187" y="9"/>
                      <a:pt x="187" y="9"/>
                    </a:cubicBezTo>
                    <a:cubicBezTo>
                      <a:pt x="192" y="9"/>
                      <a:pt x="196" y="10"/>
                      <a:pt x="201" y="13"/>
                    </a:cubicBezTo>
                    <a:cubicBezTo>
                      <a:pt x="201" y="13"/>
                      <a:pt x="202" y="14"/>
                      <a:pt x="202" y="14"/>
                    </a:cubicBezTo>
                    <a:cubicBezTo>
                      <a:pt x="204" y="14"/>
                      <a:pt x="204" y="13"/>
                      <a:pt x="205" y="12"/>
                    </a:cubicBezTo>
                    <a:cubicBezTo>
                      <a:pt x="205" y="10"/>
                      <a:pt x="206" y="9"/>
                      <a:pt x="206" y="9"/>
                    </a:cubicBezTo>
                    <a:cubicBezTo>
                      <a:pt x="206" y="9"/>
                      <a:pt x="206" y="9"/>
                      <a:pt x="206" y="9"/>
                    </a:cubicBezTo>
                    <a:cubicBezTo>
                      <a:pt x="207" y="9"/>
                      <a:pt x="207" y="9"/>
                      <a:pt x="207" y="9"/>
                    </a:cubicBezTo>
                    <a:cubicBezTo>
                      <a:pt x="207" y="10"/>
                      <a:pt x="207" y="10"/>
                      <a:pt x="207" y="10"/>
                    </a:cubicBezTo>
                    <a:cubicBezTo>
                      <a:pt x="207" y="10"/>
                      <a:pt x="208" y="10"/>
                      <a:pt x="207" y="12"/>
                    </a:cubicBezTo>
                    <a:cubicBezTo>
                      <a:pt x="206" y="15"/>
                      <a:pt x="206" y="15"/>
                      <a:pt x="206" y="15"/>
                    </a:cubicBezTo>
                    <a:cubicBezTo>
                      <a:pt x="200" y="24"/>
                      <a:pt x="200" y="24"/>
                      <a:pt x="200" y="24"/>
                    </a:cubicBezTo>
                    <a:cubicBezTo>
                      <a:pt x="196" y="30"/>
                      <a:pt x="196" y="34"/>
                      <a:pt x="197" y="36"/>
                    </a:cubicBezTo>
                    <a:cubicBezTo>
                      <a:pt x="197" y="36"/>
                      <a:pt x="197" y="36"/>
                      <a:pt x="197" y="36"/>
                    </a:cubicBezTo>
                    <a:cubicBezTo>
                      <a:pt x="197" y="36"/>
                      <a:pt x="197" y="36"/>
                      <a:pt x="197" y="36"/>
                    </a:cubicBezTo>
                    <a:cubicBezTo>
                      <a:pt x="201" y="40"/>
                      <a:pt x="201" y="40"/>
                      <a:pt x="201" y="40"/>
                    </a:cubicBezTo>
                    <a:cubicBezTo>
                      <a:pt x="206" y="43"/>
                      <a:pt x="206" y="43"/>
                      <a:pt x="206" y="43"/>
                    </a:cubicBezTo>
                    <a:cubicBezTo>
                      <a:pt x="207" y="44"/>
                      <a:pt x="209" y="45"/>
                      <a:pt x="212" y="46"/>
                    </a:cubicBezTo>
                    <a:cubicBezTo>
                      <a:pt x="218" y="50"/>
                      <a:pt x="218" y="50"/>
                      <a:pt x="218" y="50"/>
                    </a:cubicBezTo>
                    <a:cubicBezTo>
                      <a:pt x="218" y="52"/>
                      <a:pt x="221" y="53"/>
                      <a:pt x="225" y="53"/>
                    </a:cubicBezTo>
                    <a:cubicBezTo>
                      <a:pt x="233" y="61"/>
                      <a:pt x="233" y="61"/>
                      <a:pt x="233" y="61"/>
                    </a:cubicBezTo>
                    <a:cubicBezTo>
                      <a:pt x="233" y="61"/>
                      <a:pt x="233" y="61"/>
                      <a:pt x="233" y="61"/>
                    </a:cubicBezTo>
                    <a:cubicBezTo>
                      <a:pt x="233" y="61"/>
                      <a:pt x="233" y="61"/>
                      <a:pt x="233" y="61"/>
                    </a:cubicBezTo>
                    <a:cubicBezTo>
                      <a:pt x="235" y="61"/>
                      <a:pt x="236" y="61"/>
                      <a:pt x="237" y="61"/>
                    </a:cubicBezTo>
                    <a:cubicBezTo>
                      <a:pt x="239" y="61"/>
                      <a:pt x="241" y="61"/>
                      <a:pt x="243" y="59"/>
                    </a:cubicBezTo>
                    <a:cubicBezTo>
                      <a:pt x="243" y="59"/>
                      <a:pt x="243" y="59"/>
                      <a:pt x="243" y="59"/>
                    </a:cubicBezTo>
                    <a:cubicBezTo>
                      <a:pt x="243" y="59"/>
                      <a:pt x="243" y="59"/>
                      <a:pt x="243" y="59"/>
                    </a:cubicBezTo>
                    <a:cubicBezTo>
                      <a:pt x="247" y="52"/>
                      <a:pt x="247" y="52"/>
                      <a:pt x="247" y="52"/>
                    </a:cubicBezTo>
                    <a:cubicBezTo>
                      <a:pt x="251" y="40"/>
                      <a:pt x="251" y="40"/>
                      <a:pt x="251" y="40"/>
                    </a:cubicBezTo>
                    <a:cubicBezTo>
                      <a:pt x="252" y="13"/>
                      <a:pt x="252" y="13"/>
                      <a:pt x="252" y="13"/>
                    </a:cubicBezTo>
                    <a:cubicBezTo>
                      <a:pt x="252" y="11"/>
                      <a:pt x="252" y="10"/>
                      <a:pt x="254" y="9"/>
                    </a:cubicBezTo>
                    <a:cubicBezTo>
                      <a:pt x="256" y="4"/>
                      <a:pt x="256" y="4"/>
                      <a:pt x="256" y="4"/>
                    </a:cubicBezTo>
                    <a:cubicBezTo>
                      <a:pt x="256" y="1"/>
                      <a:pt x="257" y="0"/>
                      <a:pt x="258" y="0"/>
                    </a:cubicBezTo>
                    <a:cubicBezTo>
                      <a:pt x="260" y="2"/>
                      <a:pt x="260" y="2"/>
                      <a:pt x="260" y="2"/>
                    </a:cubicBezTo>
                    <a:cubicBezTo>
                      <a:pt x="262" y="9"/>
                      <a:pt x="262" y="9"/>
                      <a:pt x="262" y="9"/>
                    </a:cubicBezTo>
                    <a:cubicBezTo>
                      <a:pt x="263" y="11"/>
                      <a:pt x="264" y="13"/>
                      <a:pt x="265" y="14"/>
                    </a:cubicBezTo>
                    <a:cubicBezTo>
                      <a:pt x="265" y="14"/>
                      <a:pt x="265" y="14"/>
                      <a:pt x="265" y="14"/>
                    </a:cubicBezTo>
                    <a:cubicBezTo>
                      <a:pt x="265" y="14"/>
                      <a:pt x="265" y="14"/>
                      <a:pt x="265" y="14"/>
                    </a:cubicBezTo>
                    <a:cubicBezTo>
                      <a:pt x="266" y="14"/>
                      <a:pt x="267" y="19"/>
                      <a:pt x="268" y="20"/>
                    </a:cubicBezTo>
                    <a:cubicBezTo>
                      <a:pt x="268" y="28"/>
                      <a:pt x="268" y="28"/>
                      <a:pt x="268" y="28"/>
                    </a:cubicBezTo>
                    <a:cubicBezTo>
                      <a:pt x="268" y="29"/>
                      <a:pt x="268" y="30"/>
                      <a:pt x="269" y="30"/>
                    </a:cubicBezTo>
                    <a:cubicBezTo>
                      <a:pt x="269" y="31"/>
                      <a:pt x="269" y="31"/>
                      <a:pt x="270" y="31"/>
                    </a:cubicBezTo>
                    <a:cubicBezTo>
                      <a:pt x="270" y="31"/>
                      <a:pt x="271" y="31"/>
                      <a:pt x="271" y="31"/>
                    </a:cubicBezTo>
                    <a:cubicBezTo>
                      <a:pt x="274" y="30"/>
                      <a:pt x="274" y="30"/>
                      <a:pt x="274" y="30"/>
                    </a:cubicBezTo>
                    <a:cubicBezTo>
                      <a:pt x="275" y="31"/>
                      <a:pt x="275" y="31"/>
                      <a:pt x="275" y="31"/>
                    </a:cubicBezTo>
                    <a:cubicBezTo>
                      <a:pt x="276" y="32"/>
                      <a:pt x="277" y="33"/>
                      <a:pt x="278" y="33"/>
                    </a:cubicBezTo>
                    <a:cubicBezTo>
                      <a:pt x="281" y="33"/>
                      <a:pt x="282" y="36"/>
                      <a:pt x="282" y="38"/>
                    </a:cubicBezTo>
                    <a:cubicBezTo>
                      <a:pt x="282" y="45"/>
                      <a:pt x="282" y="45"/>
                      <a:pt x="282" y="45"/>
                    </a:cubicBezTo>
                    <a:cubicBezTo>
                      <a:pt x="282" y="45"/>
                      <a:pt x="282" y="45"/>
                      <a:pt x="282" y="45"/>
                    </a:cubicBezTo>
                    <a:cubicBezTo>
                      <a:pt x="282" y="45"/>
                      <a:pt x="282" y="45"/>
                      <a:pt x="282" y="45"/>
                    </a:cubicBezTo>
                    <a:cubicBezTo>
                      <a:pt x="287" y="54"/>
                      <a:pt x="287" y="54"/>
                      <a:pt x="287" y="54"/>
                    </a:cubicBezTo>
                    <a:cubicBezTo>
                      <a:pt x="288" y="62"/>
                      <a:pt x="290" y="68"/>
                      <a:pt x="293" y="73"/>
                    </a:cubicBezTo>
                    <a:cubicBezTo>
                      <a:pt x="296" y="76"/>
                      <a:pt x="301" y="79"/>
                      <a:pt x="308" y="82"/>
                    </a:cubicBezTo>
                    <a:cubicBezTo>
                      <a:pt x="310" y="83"/>
                      <a:pt x="312" y="85"/>
                      <a:pt x="314" y="89"/>
                    </a:cubicBezTo>
                    <a:cubicBezTo>
                      <a:pt x="319" y="100"/>
                      <a:pt x="319" y="100"/>
                      <a:pt x="319" y="100"/>
                    </a:cubicBezTo>
                    <a:cubicBezTo>
                      <a:pt x="320" y="103"/>
                      <a:pt x="321" y="105"/>
                      <a:pt x="324" y="105"/>
                    </a:cubicBezTo>
                    <a:cubicBezTo>
                      <a:pt x="326" y="105"/>
                      <a:pt x="326" y="105"/>
                      <a:pt x="326" y="105"/>
                    </a:cubicBezTo>
                    <a:cubicBezTo>
                      <a:pt x="328" y="106"/>
                      <a:pt x="328" y="106"/>
                      <a:pt x="328" y="106"/>
                    </a:cubicBezTo>
                    <a:cubicBezTo>
                      <a:pt x="331" y="113"/>
                      <a:pt x="331" y="113"/>
                      <a:pt x="331" y="113"/>
                    </a:cubicBezTo>
                    <a:cubicBezTo>
                      <a:pt x="331" y="115"/>
                      <a:pt x="333" y="117"/>
                      <a:pt x="335" y="118"/>
                    </a:cubicBezTo>
                    <a:cubicBezTo>
                      <a:pt x="345" y="128"/>
                      <a:pt x="345" y="128"/>
                      <a:pt x="345" y="128"/>
                    </a:cubicBezTo>
                    <a:cubicBezTo>
                      <a:pt x="349" y="132"/>
                      <a:pt x="351" y="136"/>
                      <a:pt x="351" y="138"/>
                    </a:cubicBezTo>
                    <a:cubicBezTo>
                      <a:pt x="351" y="147"/>
                      <a:pt x="351" y="147"/>
                      <a:pt x="351" y="147"/>
                    </a:cubicBezTo>
                    <a:cubicBezTo>
                      <a:pt x="350" y="150"/>
                      <a:pt x="350" y="154"/>
                      <a:pt x="352" y="157"/>
                    </a:cubicBezTo>
                    <a:cubicBezTo>
                      <a:pt x="353" y="160"/>
                      <a:pt x="354" y="165"/>
                      <a:pt x="353" y="169"/>
                    </a:cubicBezTo>
                    <a:cubicBezTo>
                      <a:pt x="351" y="182"/>
                      <a:pt x="351" y="182"/>
                      <a:pt x="351" y="182"/>
                    </a:cubicBezTo>
                    <a:cubicBezTo>
                      <a:pt x="350" y="196"/>
                      <a:pt x="348" y="199"/>
                      <a:pt x="348" y="199"/>
                    </a:cubicBezTo>
                    <a:cubicBezTo>
                      <a:pt x="340" y="207"/>
                      <a:pt x="337" y="211"/>
                      <a:pt x="336" y="214"/>
                    </a:cubicBezTo>
                    <a:cubicBezTo>
                      <a:pt x="326" y="236"/>
                      <a:pt x="323" y="247"/>
                      <a:pt x="325" y="252"/>
                    </a:cubicBezTo>
                    <a:cubicBezTo>
                      <a:pt x="326" y="256"/>
                      <a:pt x="324" y="259"/>
                      <a:pt x="319" y="261"/>
                    </a:cubicBezTo>
                    <a:cubicBezTo>
                      <a:pt x="305" y="265"/>
                      <a:pt x="305" y="265"/>
                      <a:pt x="305" y="265"/>
                    </a:cubicBezTo>
                    <a:cubicBezTo>
                      <a:pt x="304" y="265"/>
                      <a:pt x="302" y="267"/>
                      <a:pt x="299" y="269"/>
                    </a:cubicBezTo>
                    <a:cubicBezTo>
                      <a:pt x="293" y="274"/>
                      <a:pt x="293" y="274"/>
                      <a:pt x="293" y="274"/>
                    </a:cubicBezTo>
                    <a:cubicBezTo>
                      <a:pt x="293" y="275"/>
                      <a:pt x="292" y="275"/>
                      <a:pt x="292" y="275"/>
                    </a:cubicBezTo>
                    <a:close/>
                    <a:moveTo>
                      <a:pt x="4" y="140"/>
                    </a:moveTo>
                    <a:cubicBezTo>
                      <a:pt x="3" y="140"/>
                      <a:pt x="3" y="140"/>
                      <a:pt x="3" y="140"/>
                    </a:cubicBezTo>
                    <a:cubicBezTo>
                      <a:pt x="1" y="138"/>
                      <a:pt x="1" y="138"/>
                      <a:pt x="1" y="138"/>
                    </a:cubicBezTo>
                    <a:cubicBezTo>
                      <a:pt x="2" y="138"/>
                      <a:pt x="2" y="138"/>
                      <a:pt x="2" y="138"/>
                    </a:cubicBezTo>
                    <a:cubicBezTo>
                      <a:pt x="3" y="138"/>
                      <a:pt x="3" y="139"/>
                      <a:pt x="4" y="140"/>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2452"/>
              <p:cNvSpPr>
                <a:spLocks/>
              </p:cNvSpPr>
              <p:nvPr/>
            </p:nvSpPr>
            <p:spPr bwMode="auto">
              <a:xfrm>
                <a:off x="5533" y="3475"/>
                <a:ext cx="44" cy="44"/>
              </a:xfrm>
              <a:custGeom>
                <a:avLst/>
                <a:gdLst>
                  <a:gd name="T0" fmla="*/ 16 w 32"/>
                  <a:gd name="T1" fmla="*/ 32 h 32"/>
                  <a:gd name="T2" fmla="*/ 12 w 32"/>
                  <a:gd name="T3" fmla="*/ 29 h 32"/>
                  <a:gd name="T4" fmla="*/ 9 w 32"/>
                  <a:gd name="T5" fmla="*/ 26 h 32"/>
                  <a:gd name="T6" fmla="*/ 7 w 32"/>
                  <a:gd name="T7" fmla="*/ 23 h 32"/>
                  <a:gd name="T8" fmla="*/ 6 w 32"/>
                  <a:gd name="T9" fmla="*/ 20 h 32"/>
                  <a:gd name="T10" fmla="*/ 7 w 32"/>
                  <a:gd name="T11" fmla="*/ 20 h 32"/>
                  <a:gd name="T12" fmla="*/ 7 w 32"/>
                  <a:gd name="T13" fmla="*/ 20 h 32"/>
                  <a:gd name="T14" fmla="*/ 7 w 32"/>
                  <a:gd name="T15" fmla="*/ 20 h 32"/>
                  <a:gd name="T16" fmla="*/ 8 w 32"/>
                  <a:gd name="T17" fmla="*/ 20 h 32"/>
                  <a:gd name="T18" fmla="*/ 8 w 32"/>
                  <a:gd name="T19" fmla="*/ 18 h 32"/>
                  <a:gd name="T20" fmla="*/ 3 w 32"/>
                  <a:gd name="T21" fmla="*/ 9 h 32"/>
                  <a:gd name="T22" fmla="*/ 2 w 32"/>
                  <a:gd name="T23" fmla="*/ 0 h 32"/>
                  <a:gd name="T24" fmla="*/ 7 w 32"/>
                  <a:gd name="T25" fmla="*/ 3 h 32"/>
                  <a:gd name="T26" fmla="*/ 14 w 32"/>
                  <a:gd name="T27" fmla="*/ 6 h 32"/>
                  <a:gd name="T28" fmla="*/ 15 w 32"/>
                  <a:gd name="T29" fmla="*/ 6 h 32"/>
                  <a:gd name="T30" fmla="*/ 15 w 32"/>
                  <a:gd name="T31" fmla="*/ 6 h 32"/>
                  <a:gd name="T32" fmla="*/ 18 w 32"/>
                  <a:gd name="T33" fmla="*/ 5 h 32"/>
                  <a:gd name="T34" fmla="*/ 20 w 32"/>
                  <a:gd name="T35" fmla="*/ 5 h 32"/>
                  <a:gd name="T36" fmla="*/ 20 w 32"/>
                  <a:gd name="T37" fmla="*/ 5 h 32"/>
                  <a:gd name="T38" fmla="*/ 21 w 32"/>
                  <a:gd name="T39" fmla="*/ 5 h 32"/>
                  <a:gd name="T40" fmla="*/ 21 w 32"/>
                  <a:gd name="T41" fmla="*/ 5 h 32"/>
                  <a:gd name="T42" fmla="*/ 25 w 32"/>
                  <a:gd name="T43" fmla="*/ 4 h 32"/>
                  <a:gd name="T44" fmla="*/ 25 w 32"/>
                  <a:gd name="T45" fmla="*/ 4 h 32"/>
                  <a:gd name="T46" fmla="*/ 25 w 32"/>
                  <a:gd name="T47" fmla="*/ 4 h 32"/>
                  <a:gd name="T48" fmla="*/ 29 w 32"/>
                  <a:gd name="T49" fmla="*/ 2 h 32"/>
                  <a:gd name="T50" fmla="*/ 30 w 32"/>
                  <a:gd name="T51" fmla="*/ 1 h 32"/>
                  <a:gd name="T52" fmla="*/ 31 w 32"/>
                  <a:gd name="T53" fmla="*/ 4 h 32"/>
                  <a:gd name="T54" fmla="*/ 32 w 32"/>
                  <a:gd name="T55" fmla="*/ 10 h 32"/>
                  <a:gd name="T56" fmla="*/ 30 w 32"/>
                  <a:gd name="T57" fmla="*/ 17 h 32"/>
                  <a:gd name="T58" fmla="*/ 28 w 32"/>
                  <a:gd name="T59" fmla="*/ 23 h 32"/>
                  <a:gd name="T60" fmla="*/ 24 w 32"/>
                  <a:gd name="T61" fmla="*/ 24 h 32"/>
                  <a:gd name="T62" fmla="*/ 21 w 32"/>
                  <a:gd name="T63" fmla="*/ 28 h 32"/>
                  <a:gd name="T64" fmla="*/ 20 w 32"/>
                  <a:gd name="T65" fmla="*/ 32 h 32"/>
                  <a:gd name="T66" fmla="*/ 16 w 32"/>
                  <a:gd name="T6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2">
                    <a:moveTo>
                      <a:pt x="16" y="32"/>
                    </a:moveTo>
                    <a:cubicBezTo>
                      <a:pt x="12" y="29"/>
                      <a:pt x="12" y="29"/>
                      <a:pt x="12" y="29"/>
                    </a:cubicBezTo>
                    <a:cubicBezTo>
                      <a:pt x="9" y="26"/>
                      <a:pt x="9" y="26"/>
                      <a:pt x="9" y="26"/>
                    </a:cubicBezTo>
                    <a:cubicBezTo>
                      <a:pt x="7" y="23"/>
                      <a:pt x="7" y="23"/>
                      <a:pt x="7" y="23"/>
                    </a:cubicBezTo>
                    <a:cubicBezTo>
                      <a:pt x="6" y="20"/>
                      <a:pt x="6" y="20"/>
                      <a:pt x="6" y="20"/>
                    </a:cubicBezTo>
                    <a:cubicBezTo>
                      <a:pt x="7" y="20"/>
                      <a:pt x="7" y="20"/>
                      <a:pt x="7" y="20"/>
                    </a:cubicBezTo>
                    <a:cubicBezTo>
                      <a:pt x="7" y="20"/>
                      <a:pt x="7" y="20"/>
                      <a:pt x="7" y="20"/>
                    </a:cubicBezTo>
                    <a:cubicBezTo>
                      <a:pt x="7" y="20"/>
                      <a:pt x="7" y="20"/>
                      <a:pt x="7" y="20"/>
                    </a:cubicBezTo>
                    <a:cubicBezTo>
                      <a:pt x="8" y="20"/>
                      <a:pt x="8" y="20"/>
                      <a:pt x="8" y="20"/>
                    </a:cubicBezTo>
                    <a:cubicBezTo>
                      <a:pt x="8" y="20"/>
                      <a:pt x="8" y="19"/>
                      <a:pt x="8" y="18"/>
                    </a:cubicBezTo>
                    <a:cubicBezTo>
                      <a:pt x="3" y="9"/>
                      <a:pt x="3" y="9"/>
                      <a:pt x="3" y="9"/>
                    </a:cubicBezTo>
                    <a:cubicBezTo>
                      <a:pt x="0" y="4"/>
                      <a:pt x="0" y="2"/>
                      <a:pt x="2" y="0"/>
                    </a:cubicBezTo>
                    <a:cubicBezTo>
                      <a:pt x="7" y="3"/>
                      <a:pt x="7" y="3"/>
                      <a:pt x="7" y="3"/>
                    </a:cubicBezTo>
                    <a:cubicBezTo>
                      <a:pt x="14" y="6"/>
                      <a:pt x="14" y="6"/>
                      <a:pt x="14" y="6"/>
                    </a:cubicBezTo>
                    <a:cubicBezTo>
                      <a:pt x="15" y="6"/>
                      <a:pt x="15" y="6"/>
                      <a:pt x="15" y="6"/>
                    </a:cubicBezTo>
                    <a:cubicBezTo>
                      <a:pt x="15" y="6"/>
                      <a:pt x="15" y="6"/>
                      <a:pt x="15" y="6"/>
                    </a:cubicBezTo>
                    <a:cubicBezTo>
                      <a:pt x="18" y="5"/>
                      <a:pt x="18" y="5"/>
                      <a:pt x="18" y="5"/>
                    </a:cubicBezTo>
                    <a:cubicBezTo>
                      <a:pt x="19" y="5"/>
                      <a:pt x="19" y="5"/>
                      <a:pt x="20" y="5"/>
                    </a:cubicBezTo>
                    <a:cubicBezTo>
                      <a:pt x="20" y="5"/>
                      <a:pt x="20" y="5"/>
                      <a:pt x="20" y="5"/>
                    </a:cubicBezTo>
                    <a:cubicBezTo>
                      <a:pt x="21" y="5"/>
                      <a:pt x="21" y="5"/>
                      <a:pt x="21" y="5"/>
                    </a:cubicBezTo>
                    <a:cubicBezTo>
                      <a:pt x="21" y="5"/>
                      <a:pt x="21" y="5"/>
                      <a:pt x="21" y="5"/>
                    </a:cubicBezTo>
                    <a:cubicBezTo>
                      <a:pt x="25" y="4"/>
                      <a:pt x="25" y="4"/>
                      <a:pt x="25" y="4"/>
                    </a:cubicBezTo>
                    <a:cubicBezTo>
                      <a:pt x="25" y="4"/>
                      <a:pt x="25" y="4"/>
                      <a:pt x="25" y="4"/>
                    </a:cubicBezTo>
                    <a:cubicBezTo>
                      <a:pt x="25" y="4"/>
                      <a:pt x="25" y="4"/>
                      <a:pt x="25" y="4"/>
                    </a:cubicBezTo>
                    <a:cubicBezTo>
                      <a:pt x="29" y="2"/>
                      <a:pt x="29" y="2"/>
                      <a:pt x="29" y="2"/>
                    </a:cubicBezTo>
                    <a:cubicBezTo>
                      <a:pt x="29" y="2"/>
                      <a:pt x="29" y="1"/>
                      <a:pt x="30" y="1"/>
                    </a:cubicBezTo>
                    <a:cubicBezTo>
                      <a:pt x="30" y="1"/>
                      <a:pt x="31" y="2"/>
                      <a:pt x="31" y="4"/>
                    </a:cubicBezTo>
                    <a:cubicBezTo>
                      <a:pt x="32" y="10"/>
                      <a:pt x="32" y="10"/>
                      <a:pt x="32" y="10"/>
                    </a:cubicBezTo>
                    <a:cubicBezTo>
                      <a:pt x="30" y="17"/>
                      <a:pt x="30" y="17"/>
                      <a:pt x="30" y="17"/>
                    </a:cubicBezTo>
                    <a:cubicBezTo>
                      <a:pt x="28" y="23"/>
                      <a:pt x="28" y="23"/>
                      <a:pt x="28" y="23"/>
                    </a:cubicBezTo>
                    <a:cubicBezTo>
                      <a:pt x="24" y="24"/>
                      <a:pt x="24" y="24"/>
                      <a:pt x="24" y="24"/>
                    </a:cubicBezTo>
                    <a:cubicBezTo>
                      <a:pt x="23" y="25"/>
                      <a:pt x="22" y="26"/>
                      <a:pt x="21" y="28"/>
                    </a:cubicBezTo>
                    <a:cubicBezTo>
                      <a:pt x="20" y="32"/>
                      <a:pt x="20" y="32"/>
                      <a:pt x="20" y="32"/>
                    </a:cubicBezTo>
                    <a:cubicBezTo>
                      <a:pt x="16" y="32"/>
                      <a:pt x="16" y="32"/>
                      <a:pt x="16" y="32"/>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Freeform 2454"/>
              <p:cNvSpPr>
                <a:spLocks noEditPoints="1"/>
              </p:cNvSpPr>
              <p:nvPr/>
            </p:nvSpPr>
            <p:spPr bwMode="auto">
              <a:xfrm>
                <a:off x="3983" y="3206"/>
                <a:ext cx="198" cy="171"/>
              </a:xfrm>
              <a:custGeom>
                <a:avLst/>
                <a:gdLst>
                  <a:gd name="T0" fmla="*/ 25 w 144"/>
                  <a:gd name="T1" fmla="*/ 122 h 124"/>
                  <a:gd name="T2" fmla="*/ 24 w 144"/>
                  <a:gd name="T3" fmla="*/ 122 h 124"/>
                  <a:gd name="T4" fmla="*/ 18 w 144"/>
                  <a:gd name="T5" fmla="*/ 120 h 124"/>
                  <a:gd name="T6" fmla="*/ 19 w 144"/>
                  <a:gd name="T7" fmla="*/ 116 h 124"/>
                  <a:gd name="T8" fmla="*/ 19 w 144"/>
                  <a:gd name="T9" fmla="*/ 116 h 124"/>
                  <a:gd name="T10" fmla="*/ 16 w 144"/>
                  <a:gd name="T11" fmla="*/ 105 h 124"/>
                  <a:gd name="T12" fmla="*/ 9 w 144"/>
                  <a:gd name="T13" fmla="*/ 79 h 124"/>
                  <a:gd name="T14" fmla="*/ 0 w 144"/>
                  <a:gd name="T15" fmla="*/ 63 h 124"/>
                  <a:gd name="T16" fmla="*/ 6 w 144"/>
                  <a:gd name="T17" fmla="*/ 59 h 124"/>
                  <a:gd name="T18" fmla="*/ 8 w 144"/>
                  <a:gd name="T19" fmla="*/ 60 h 124"/>
                  <a:gd name="T20" fmla="*/ 9 w 144"/>
                  <a:gd name="T21" fmla="*/ 60 h 124"/>
                  <a:gd name="T22" fmla="*/ 12 w 144"/>
                  <a:gd name="T23" fmla="*/ 64 h 124"/>
                  <a:gd name="T24" fmla="*/ 16 w 144"/>
                  <a:gd name="T25" fmla="*/ 65 h 124"/>
                  <a:gd name="T26" fmla="*/ 22 w 144"/>
                  <a:gd name="T27" fmla="*/ 66 h 124"/>
                  <a:gd name="T28" fmla="*/ 25 w 144"/>
                  <a:gd name="T29" fmla="*/ 67 h 124"/>
                  <a:gd name="T30" fmla="*/ 31 w 144"/>
                  <a:gd name="T31" fmla="*/ 60 h 124"/>
                  <a:gd name="T32" fmla="*/ 31 w 144"/>
                  <a:gd name="T33" fmla="*/ 60 h 124"/>
                  <a:gd name="T34" fmla="*/ 38 w 144"/>
                  <a:gd name="T35" fmla="*/ 34 h 124"/>
                  <a:gd name="T36" fmla="*/ 41 w 144"/>
                  <a:gd name="T37" fmla="*/ 45 h 124"/>
                  <a:gd name="T38" fmla="*/ 54 w 144"/>
                  <a:gd name="T39" fmla="*/ 40 h 124"/>
                  <a:gd name="T40" fmla="*/ 60 w 144"/>
                  <a:gd name="T41" fmla="*/ 32 h 124"/>
                  <a:gd name="T42" fmla="*/ 67 w 144"/>
                  <a:gd name="T43" fmla="*/ 34 h 124"/>
                  <a:gd name="T44" fmla="*/ 78 w 144"/>
                  <a:gd name="T45" fmla="*/ 35 h 124"/>
                  <a:gd name="T46" fmla="*/ 82 w 144"/>
                  <a:gd name="T47" fmla="*/ 31 h 124"/>
                  <a:gd name="T48" fmla="*/ 86 w 144"/>
                  <a:gd name="T49" fmla="*/ 25 h 124"/>
                  <a:gd name="T50" fmla="*/ 93 w 144"/>
                  <a:gd name="T51" fmla="*/ 16 h 124"/>
                  <a:gd name="T52" fmla="*/ 96 w 144"/>
                  <a:gd name="T53" fmla="*/ 14 h 124"/>
                  <a:gd name="T54" fmla="*/ 108 w 144"/>
                  <a:gd name="T55" fmla="*/ 4 h 124"/>
                  <a:gd name="T56" fmla="*/ 114 w 144"/>
                  <a:gd name="T57" fmla="*/ 0 h 124"/>
                  <a:gd name="T58" fmla="*/ 131 w 144"/>
                  <a:gd name="T59" fmla="*/ 3 h 124"/>
                  <a:gd name="T60" fmla="*/ 136 w 144"/>
                  <a:gd name="T61" fmla="*/ 29 h 124"/>
                  <a:gd name="T62" fmla="*/ 133 w 144"/>
                  <a:gd name="T63" fmla="*/ 33 h 124"/>
                  <a:gd name="T64" fmla="*/ 133 w 144"/>
                  <a:gd name="T65" fmla="*/ 33 h 124"/>
                  <a:gd name="T66" fmla="*/ 127 w 144"/>
                  <a:gd name="T67" fmla="*/ 42 h 124"/>
                  <a:gd name="T68" fmla="*/ 133 w 144"/>
                  <a:gd name="T69" fmla="*/ 50 h 124"/>
                  <a:gd name="T70" fmla="*/ 138 w 144"/>
                  <a:gd name="T71" fmla="*/ 46 h 124"/>
                  <a:gd name="T72" fmla="*/ 144 w 144"/>
                  <a:gd name="T73" fmla="*/ 47 h 124"/>
                  <a:gd name="T74" fmla="*/ 135 w 144"/>
                  <a:gd name="T75" fmla="*/ 67 h 124"/>
                  <a:gd name="T76" fmla="*/ 115 w 144"/>
                  <a:gd name="T77" fmla="*/ 93 h 124"/>
                  <a:gd name="T78" fmla="*/ 91 w 144"/>
                  <a:gd name="T79" fmla="*/ 115 h 124"/>
                  <a:gd name="T80" fmla="*/ 81 w 144"/>
                  <a:gd name="T81" fmla="*/ 116 h 124"/>
                  <a:gd name="T82" fmla="*/ 81 w 144"/>
                  <a:gd name="T83" fmla="*/ 116 h 124"/>
                  <a:gd name="T84" fmla="*/ 74 w 144"/>
                  <a:gd name="T85" fmla="*/ 119 h 124"/>
                  <a:gd name="T86" fmla="*/ 47 w 144"/>
                  <a:gd name="T87" fmla="*/ 120 h 124"/>
                  <a:gd name="T88" fmla="*/ 28 w 144"/>
                  <a:gd name="T89" fmla="*/ 124 h 124"/>
                  <a:gd name="T90" fmla="*/ 107 w 144"/>
                  <a:gd name="T91" fmla="*/ 62 h 124"/>
                  <a:gd name="T92" fmla="*/ 100 w 144"/>
                  <a:gd name="T93" fmla="*/ 65 h 124"/>
                  <a:gd name="T94" fmla="*/ 93 w 144"/>
                  <a:gd name="T95" fmla="*/ 77 h 124"/>
                  <a:gd name="T96" fmla="*/ 101 w 144"/>
                  <a:gd name="T97" fmla="*/ 85 h 124"/>
                  <a:gd name="T98" fmla="*/ 105 w 144"/>
                  <a:gd name="T99" fmla="*/ 81 h 124"/>
                  <a:gd name="T100" fmla="*/ 113 w 144"/>
                  <a:gd name="T101" fmla="*/ 76 h 124"/>
                  <a:gd name="T102" fmla="*/ 113 w 144"/>
                  <a:gd name="T103" fmla="*/ 68 h 124"/>
                  <a:gd name="T104" fmla="*/ 108 w 144"/>
                  <a:gd name="T105"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 h="124">
                    <a:moveTo>
                      <a:pt x="28" y="124"/>
                    </a:moveTo>
                    <a:cubicBezTo>
                      <a:pt x="25" y="122"/>
                      <a:pt x="25" y="122"/>
                      <a:pt x="25" y="122"/>
                    </a:cubicBezTo>
                    <a:cubicBezTo>
                      <a:pt x="25" y="122"/>
                      <a:pt x="25" y="122"/>
                      <a:pt x="25" y="122"/>
                    </a:cubicBezTo>
                    <a:cubicBezTo>
                      <a:pt x="24" y="122"/>
                      <a:pt x="24" y="122"/>
                      <a:pt x="24" y="122"/>
                    </a:cubicBezTo>
                    <a:cubicBezTo>
                      <a:pt x="21" y="121"/>
                      <a:pt x="21" y="121"/>
                      <a:pt x="21" y="121"/>
                    </a:cubicBezTo>
                    <a:cubicBezTo>
                      <a:pt x="18" y="120"/>
                      <a:pt x="18" y="120"/>
                      <a:pt x="18" y="120"/>
                    </a:cubicBezTo>
                    <a:cubicBezTo>
                      <a:pt x="18" y="119"/>
                      <a:pt x="18" y="119"/>
                      <a:pt x="18" y="119"/>
                    </a:cubicBezTo>
                    <a:cubicBezTo>
                      <a:pt x="19" y="116"/>
                      <a:pt x="19" y="116"/>
                      <a:pt x="19" y="116"/>
                    </a:cubicBezTo>
                    <a:cubicBezTo>
                      <a:pt x="19" y="116"/>
                      <a:pt x="19" y="116"/>
                      <a:pt x="19" y="116"/>
                    </a:cubicBezTo>
                    <a:cubicBezTo>
                      <a:pt x="19" y="116"/>
                      <a:pt x="19" y="116"/>
                      <a:pt x="19" y="116"/>
                    </a:cubicBezTo>
                    <a:cubicBezTo>
                      <a:pt x="15" y="108"/>
                      <a:pt x="15" y="108"/>
                      <a:pt x="15" y="108"/>
                    </a:cubicBezTo>
                    <a:cubicBezTo>
                      <a:pt x="15" y="107"/>
                      <a:pt x="15" y="106"/>
                      <a:pt x="16" y="105"/>
                    </a:cubicBezTo>
                    <a:cubicBezTo>
                      <a:pt x="18" y="103"/>
                      <a:pt x="18" y="102"/>
                      <a:pt x="18" y="100"/>
                    </a:cubicBezTo>
                    <a:cubicBezTo>
                      <a:pt x="16" y="94"/>
                      <a:pt x="14" y="87"/>
                      <a:pt x="9" y="79"/>
                    </a:cubicBezTo>
                    <a:cubicBezTo>
                      <a:pt x="6" y="72"/>
                      <a:pt x="3" y="67"/>
                      <a:pt x="1" y="64"/>
                    </a:cubicBezTo>
                    <a:cubicBezTo>
                      <a:pt x="0" y="63"/>
                      <a:pt x="0" y="63"/>
                      <a:pt x="0" y="63"/>
                    </a:cubicBezTo>
                    <a:cubicBezTo>
                      <a:pt x="3" y="61"/>
                      <a:pt x="3" y="61"/>
                      <a:pt x="3" y="61"/>
                    </a:cubicBezTo>
                    <a:cubicBezTo>
                      <a:pt x="6" y="59"/>
                      <a:pt x="6" y="59"/>
                      <a:pt x="6" y="59"/>
                    </a:cubicBezTo>
                    <a:cubicBezTo>
                      <a:pt x="6" y="59"/>
                      <a:pt x="7" y="58"/>
                      <a:pt x="7" y="58"/>
                    </a:cubicBezTo>
                    <a:cubicBezTo>
                      <a:pt x="8" y="58"/>
                      <a:pt x="8" y="59"/>
                      <a:pt x="8" y="60"/>
                    </a:cubicBezTo>
                    <a:cubicBezTo>
                      <a:pt x="9" y="60"/>
                      <a:pt x="9" y="60"/>
                      <a:pt x="9" y="60"/>
                    </a:cubicBezTo>
                    <a:cubicBezTo>
                      <a:pt x="9" y="60"/>
                      <a:pt x="9" y="60"/>
                      <a:pt x="9" y="60"/>
                    </a:cubicBezTo>
                    <a:cubicBezTo>
                      <a:pt x="11" y="64"/>
                      <a:pt x="11" y="64"/>
                      <a:pt x="11" y="64"/>
                    </a:cubicBezTo>
                    <a:cubicBezTo>
                      <a:pt x="12" y="64"/>
                      <a:pt x="12" y="64"/>
                      <a:pt x="12" y="64"/>
                    </a:cubicBezTo>
                    <a:cubicBezTo>
                      <a:pt x="12" y="64"/>
                      <a:pt x="12" y="64"/>
                      <a:pt x="12" y="64"/>
                    </a:cubicBezTo>
                    <a:cubicBezTo>
                      <a:pt x="16" y="65"/>
                      <a:pt x="16" y="65"/>
                      <a:pt x="16" y="65"/>
                    </a:cubicBezTo>
                    <a:cubicBezTo>
                      <a:pt x="19" y="65"/>
                      <a:pt x="19" y="65"/>
                      <a:pt x="19" y="65"/>
                    </a:cubicBezTo>
                    <a:cubicBezTo>
                      <a:pt x="22" y="66"/>
                      <a:pt x="22" y="66"/>
                      <a:pt x="22" y="66"/>
                    </a:cubicBezTo>
                    <a:cubicBezTo>
                      <a:pt x="24" y="67"/>
                      <a:pt x="24" y="67"/>
                      <a:pt x="24" y="67"/>
                    </a:cubicBezTo>
                    <a:cubicBezTo>
                      <a:pt x="25" y="67"/>
                      <a:pt x="25" y="67"/>
                      <a:pt x="25" y="67"/>
                    </a:cubicBezTo>
                    <a:cubicBezTo>
                      <a:pt x="25" y="66"/>
                      <a:pt x="25" y="66"/>
                      <a:pt x="25" y="66"/>
                    </a:cubicBezTo>
                    <a:cubicBezTo>
                      <a:pt x="31" y="60"/>
                      <a:pt x="31" y="60"/>
                      <a:pt x="31" y="60"/>
                    </a:cubicBezTo>
                    <a:cubicBezTo>
                      <a:pt x="31" y="60"/>
                      <a:pt x="31" y="60"/>
                      <a:pt x="31" y="60"/>
                    </a:cubicBezTo>
                    <a:cubicBezTo>
                      <a:pt x="31" y="60"/>
                      <a:pt x="31" y="60"/>
                      <a:pt x="31" y="60"/>
                    </a:cubicBezTo>
                    <a:cubicBezTo>
                      <a:pt x="31" y="26"/>
                      <a:pt x="31" y="26"/>
                      <a:pt x="31" y="26"/>
                    </a:cubicBezTo>
                    <a:cubicBezTo>
                      <a:pt x="32" y="27"/>
                      <a:pt x="34" y="29"/>
                      <a:pt x="38" y="34"/>
                    </a:cubicBezTo>
                    <a:cubicBezTo>
                      <a:pt x="37" y="41"/>
                      <a:pt x="37" y="41"/>
                      <a:pt x="37" y="41"/>
                    </a:cubicBezTo>
                    <a:cubicBezTo>
                      <a:pt x="37" y="43"/>
                      <a:pt x="38" y="44"/>
                      <a:pt x="41" y="45"/>
                    </a:cubicBezTo>
                    <a:cubicBezTo>
                      <a:pt x="42" y="46"/>
                      <a:pt x="42" y="46"/>
                      <a:pt x="43" y="46"/>
                    </a:cubicBezTo>
                    <a:cubicBezTo>
                      <a:pt x="47" y="46"/>
                      <a:pt x="50" y="44"/>
                      <a:pt x="54" y="40"/>
                    </a:cubicBezTo>
                    <a:cubicBezTo>
                      <a:pt x="57" y="34"/>
                      <a:pt x="57" y="34"/>
                      <a:pt x="57" y="34"/>
                    </a:cubicBezTo>
                    <a:cubicBezTo>
                      <a:pt x="60" y="32"/>
                      <a:pt x="60" y="32"/>
                      <a:pt x="60" y="32"/>
                    </a:cubicBezTo>
                    <a:cubicBezTo>
                      <a:pt x="63" y="33"/>
                      <a:pt x="63" y="33"/>
                      <a:pt x="63" y="33"/>
                    </a:cubicBezTo>
                    <a:cubicBezTo>
                      <a:pt x="67" y="34"/>
                      <a:pt x="67" y="34"/>
                      <a:pt x="67" y="34"/>
                    </a:cubicBezTo>
                    <a:cubicBezTo>
                      <a:pt x="78" y="35"/>
                      <a:pt x="78" y="35"/>
                      <a:pt x="78" y="35"/>
                    </a:cubicBezTo>
                    <a:cubicBezTo>
                      <a:pt x="78" y="35"/>
                      <a:pt x="78" y="35"/>
                      <a:pt x="78" y="35"/>
                    </a:cubicBezTo>
                    <a:cubicBezTo>
                      <a:pt x="79" y="35"/>
                      <a:pt x="79" y="35"/>
                      <a:pt x="79" y="35"/>
                    </a:cubicBezTo>
                    <a:cubicBezTo>
                      <a:pt x="81" y="34"/>
                      <a:pt x="82" y="33"/>
                      <a:pt x="82" y="31"/>
                    </a:cubicBezTo>
                    <a:cubicBezTo>
                      <a:pt x="84" y="27"/>
                      <a:pt x="84" y="27"/>
                      <a:pt x="84" y="27"/>
                    </a:cubicBezTo>
                    <a:cubicBezTo>
                      <a:pt x="86" y="25"/>
                      <a:pt x="86" y="25"/>
                      <a:pt x="86" y="25"/>
                    </a:cubicBezTo>
                    <a:cubicBezTo>
                      <a:pt x="87" y="25"/>
                      <a:pt x="88" y="24"/>
                      <a:pt x="89" y="24"/>
                    </a:cubicBezTo>
                    <a:cubicBezTo>
                      <a:pt x="93" y="16"/>
                      <a:pt x="93" y="16"/>
                      <a:pt x="93" y="16"/>
                    </a:cubicBezTo>
                    <a:cubicBezTo>
                      <a:pt x="93" y="15"/>
                      <a:pt x="94" y="15"/>
                      <a:pt x="95" y="14"/>
                    </a:cubicBezTo>
                    <a:cubicBezTo>
                      <a:pt x="96" y="14"/>
                      <a:pt x="96" y="14"/>
                      <a:pt x="96" y="14"/>
                    </a:cubicBezTo>
                    <a:cubicBezTo>
                      <a:pt x="102" y="9"/>
                      <a:pt x="102" y="9"/>
                      <a:pt x="102" y="9"/>
                    </a:cubicBezTo>
                    <a:cubicBezTo>
                      <a:pt x="103" y="7"/>
                      <a:pt x="106" y="5"/>
                      <a:pt x="108" y="4"/>
                    </a:cubicBezTo>
                    <a:cubicBezTo>
                      <a:pt x="113" y="1"/>
                      <a:pt x="113" y="1"/>
                      <a:pt x="113" y="1"/>
                    </a:cubicBezTo>
                    <a:cubicBezTo>
                      <a:pt x="114" y="0"/>
                      <a:pt x="114" y="0"/>
                      <a:pt x="114" y="0"/>
                    </a:cubicBezTo>
                    <a:cubicBezTo>
                      <a:pt x="122" y="3"/>
                      <a:pt x="122" y="3"/>
                      <a:pt x="122" y="3"/>
                    </a:cubicBezTo>
                    <a:cubicBezTo>
                      <a:pt x="131" y="3"/>
                      <a:pt x="131" y="3"/>
                      <a:pt x="131" y="3"/>
                    </a:cubicBezTo>
                    <a:cubicBezTo>
                      <a:pt x="131" y="7"/>
                      <a:pt x="131" y="11"/>
                      <a:pt x="133" y="16"/>
                    </a:cubicBezTo>
                    <a:cubicBezTo>
                      <a:pt x="136" y="29"/>
                      <a:pt x="136" y="29"/>
                      <a:pt x="136" y="29"/>
                    </a:cubicBezTo>
                    <a:cubicBezTo>
                      <a:pt x="136" y="36"/>
                      <a:pt x="136" y="36"/>
                      <a:pt x="136" y="36"/>
                    </a:cubicBezTo>
                    <a:cubicBezTo>
                      <a:pt x="133" y="33"/>
                      <a:pt x="133" y="33"/>
                      <a:pt x="133" y="33"/>
                    </a:cubicBezTo>
                    <a:cubicBezTo>
                      <a:pt x="133" y="33"/>
                      <a:pt x="133" y="33"/>
                      <a:pt x="133" y="33"/>
                    </a:cubicBezTo>
                    <a:cubicBezTo>
                      <a:pt x="133" y="33"/>
                      <a:pt x="133" y="33"/>
                      <a:pt x="133" y="33"/>
                    </a:cubicBezTo>
                    <a:cubicBezTo>
                      <a:pt x="131" y="33"/>
                      <a:pt x="129" y="34"/>
                      <a:pt x="128" y="36"/>
                    </a:cubicBezTo>
                    <a:cubicBezTo>
                      <a:pt x="127" y="38"/>
                      <a:pt x="127" y="40"/>
                      <a:pt x="127" y="42"/>
                    </a:cubicBezTo>
                    <a:cubicBezTo>
                      <a:pt x="127" y="44"/>
                      <a:pt x="128" y="46"/>
                      <a:pt x="129" y="48"/>
                    </a:cubicBezTo>
                    <a:cubicBezTo>
                      <a:pt x="130" y="50"/>
                      <a:pt x="132" y="50"/>
                      <a:pt x="133" y="50"/>
                    </a:cubicBezTo>
                    <a:cubicBezTo>
                      <a:pt x="134" y="50"/>
                      <a:pt x="135" y="50"/>
                      <a:pt x="136" y="49"/>
                    </a:cubicBezTo>
                    <a:cubicBezTo>
                      <a:pt x="138" y="46"/>
                      <a:pt x="138" y="46"/>
                      <a:pt x="138" y="46"/>
                    </a:cubicBezTo>
                    <a:cubicBezTo>
                      <a:pt x="139" y="46"/>
                      <a:pt x="139" y="46"/>
                      <a:pt x="139" y="46"/>
                    </a:cubicBezTo>
                    <a:cubicBezTo>
                      <a:pt x="144" y="47"/>
                      <a:pt x="144" y="47"/>
                      <a:pt x="144" y="47"/>
                    </a:cubicBezTo>
                    <a:cubicBezTo>
                      <a:pt x="141" y="57"/>
                      <a:pt x="141" y="57"/>
                      <a:pt x="141" y="57"/>
                    </a:cubicBezTo>
                    <a:cubicBezTo>
                      <a:pt x="140" y="61"/>
                      <a:pt x="138" y="64"/>
                      <a:pt x="135" y="67"/>
                    </a:cubicBezTo>
                    <a:cubicBezTo>
                      <a:pt x="133" y="68"/>
                      <a:pt x="130" y="71"/>
                      <a:pt x="126" y="77"/>
                    </a:cubicBezTo>
                    <a:cubicBezTo>
                      <a:pt x="115" y="93"/>
                      <a:pt x="115" y="93"/>
                      <a:pt x="115" y="93"/>
                    </a:cubicBezTo>
                    <a:cubicBezTo>
                      <a:pt x="102" y="105"/>
                      <a:pt x="102" y="105"/>
                      <a:pt x="102" y="105"/>
                    </a:cubicBezTo>
                    <a:cubicBezTo>
                      <a:pt x="91" y="115"/>
                      <a:pt x="91" y="115"/>
                      <a:pt x="91" y="115"/>
                    </a:cubicBezTo>
                    <a:cubicBezTo>
                      <a:pt x="85" y="115"/>
                      <a:pt x="85" y="115"/>
                      <a:pt x="85" y="115"/>
                    </a:cubicBezTo>
                    <a:cubicBezTo>
                      <a:pt x="81" y="116"/>
                      <a:pt x="81" y="116"/>
                      <a:pt x="81" y="116"/>
                    </a:cubicBezTo>
                    <a:cubicBezTo>
                      <a:pt x="81" y="116"/>
                      <a:pt x="81" y="116"/>
                      <a:pt x="81" y="116"/>
                    </a:cubicBezTo>
                    <a:cubicBezTo>
                      <a:pt x="81" y="116"/>
                      <a:pt x="81" y="116"/>
                      <a:pt x="81" y="116"/>
                    </a:cubicBezTo>
                    <a:cubicBezTo>
                      <a:pt x="79" y="118"/>
                      <a:pt x="77" y="119"/>
                      <a:pt x="75" y="119"/>
                    </a:cubicBezTo>
                    <a:cubicBezTo>
                      <a:pt x="75" y="119"/>
                      <a:pt x="74" y="119"/>
                      <a:pt x="74" y="119"/>
                    </a:cubicBezTo>
                    <a:cubicBezTo>
                      <a:pt x="64" y="117"/>
                      <a:pt x="64" y="117"/>
                      <a:pt x="64" y="117"/>
                    </a:cubicBezTo>
                    <a:cubicBezTo>
                      <a:pt x="47" y="120"/>
                      <a:pt x="47" y="120"/>
                      <a:pt x="47" y="120"/>
                    </a:cubicBezTo>
                    <a:cubicBezTo>
                      <a:pt x="31" y="124"/>
                      <a:pt x="31" y="124"/>
                      <a:pt x="31" y="124"/>
                    </a:cubicBezTo>
                    <a:cubicBezTo>
                      <a:pt x="28" y="124"/>
                      <a:pt x="28" y="124"/>
                      <a:pt x="28" y="124"/>
                    </a:cubicBezTo>
                    <a:close/>
                    <a:moveTo>
                      <a:pt x="108" y="62"/>
                    </a:moveTo>
                    <a:cubicBezTo>
                      <a:pt x="107" y="62"/>
                      <a:pt x="107" y="62"/>
                      <a:pt x="107" y="62"/>
                    </a:cubicBezTo>
                    <a:cubicBezTo>
                      <a:pt x="103" y="63"/>
                      <a:pt x="103" y="63"/>
                      <a:pt x="103" y="63"/>
                    </a:cubicBezTo>
                    <a:cubicBezTo>
                      <a:pt x="100" y="65"/>
                      <a:pt x="100" y="65"/>
                      <a:pt x="100" y="65"/>
                    </a:cubicBezTo>
                    <a:cubicBezTo>
                      <a:pt x="99" y="65"/>
                      <a:pt x="96" y="66"/>
                      <a:pt x="94" y="70"/>
                    </a:cubicBezTo>
                    <a:cubicBezTo>
                      <a:pt x="91" y="75"/>
                      <a:pt x="93" y="77"/>
                      <a:pt x="93" y="77"/>
                    </a:cubicBezTo>
                    <a:cubicBezTo>
                      <a:pt x="96" y="82"/>
                      <a:pt x="96" y="82"/>
                      <a:pt x="96" y="82"/>
                    </a:cubicBezTo>
                    <a:cubicBezTo>
                      <a:pt x="98" y="84"/>
                      <a:pt x="99" y="85"/>
                      <a:pt x="101" y="85"/>
                    </a:cubicBezTo>
                    <a:cubicBezTo>
                      <a:pt x="101" y="85"/>
                      <a:pt x="102" y="85"/>
                      <a:pt x="102" y="84"/>
                    </a:cubicBezTo>
                    <a:cubicBezTo>
                      <a:pt x="105" y="81"/>
                      <a:pt x="105" y="81"/>
                      <a:pt x="105" y="81"/>
                    </a:cubicBezTo>
                    <a:cubicBezTo>
                      <a:pt x="105" y="80"/>
                      <a:pt x="106" y="80"/>
                      <a:pt x="107" y="79"/>
                    </a:cubicBezTo>
                    <a:cubicBezTo>
                      <a:pt x="110" y="79"/>
                      <a:pt x="112" y="77"/>
                      <a:pt x="113" y="76"/>
                    </a:cubicBezTo>
                    <a:cubicBezTo>
                      <a:pt x="113" y="75"/>
                      <a:pt x="113" y="74"/>
                      <a:pt x="114" y="72"/>
                    </a:cubicBezTo>
                    <a:cubicBezTo>
                      <a:pt x="115" y="71"/>
                      <a:pt x="115" y="69"/>
                      <a:pt x="113" y="68"/>
                    </a:cubicBezTo>
                    <a:cubicBezTo>
                      <a:pt x="108" y="62"/>
                      <a:pt x="108" y="62"/>
                      <a:pt x="108" y="62"/>
                    </a:cubicBezTo>
                    <a:cubicBezTo>
                      <a:pt x="108" y="62"/>
                      <a:pt x="108" y="62"/>
                      <a:pt x="108" y="6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2456"/>
              <p:cNvSpPr>
                <a:spLocks/>
              </p:cNvSpPr>
              <p:nvPr/>
            </p:nvSpPr>
            <p:spPr bwMode="auto">
              <a:xfrm>
                <a:off x="4185" y="2756"/>
                <a:ext cx="173" cy="134"/>
              </a:xfrm>
              <a:custGeom>
                <a:avLst/>
                <a:gdLst>
                  <a:gd name="T0" fmla="*/ 49 w 126"/>
                  <a:gd name="T1" fmla="*/ 97 h 97"/>
                  <a:gd name="T2" fmla="*/ 39 w 126"/>
                  <a:gd name="T3" fmla="*/ 94 h 97"/>
                  <a:gd name="T4" fmla="*/ 24 w 126"/>
                  <a:gd name="T5" fmla="*/ 88 h 97"/>
                  <a:gd name="T6" fmla="*/ 21 w 126"/>
                  <a:gd name="T7" fmla="*/ 83 h 97"/>
                  <a:gd name="T8" fmla="*/ 18 w 126"/>
                  <a:gd name="T9" fmla="*/ 77 h 97"/>
                  <a:gd name="T10" fmla="*/ 6 w 126"/>
                  <a:gd name="T11" fmla="*/ 63 h 97"/>
                  <a:gd name="T12" fmla="*/ 5 w 126"/>
                  <a:gd name="T13" fmla="*/ 63 h 97"/>
                  <a:gd name="T14" fmla="*/ 0 w 126"/>
                  <a:gd name="T15" fmla="*/ 58 h 97"/>
                  <a:gd name="T16" fmla="*/ 3 w 126"/>
                  <a:gd name="T17" fmla="*/ 56 h 97"/>
                  <a:gd name="T18" fmla="*/ 8 w 126"/>
                  <a:gd name="T19" fmla="*/ 51 h 97"/>
                  <a:gd name="T20" fmla="*/ 8 w 126"/>
                  <a:gd name="T21" fmla="*/ 42 h 97"/>
                  <a:gd name="T22" fmla="*/ 11 w 126"/>
                  <a:gd name="T23" fmla="*/ 35 h 97"/>
                  <a:gd name="T24" fmla="*/ 17 w 126"/>
                  <a:gd name="T25" fmla="*/ 26 h 97"/>
                  <a:gd name="T26" fmla="*/ 22 w 126"/>
                  <a:gd name="T27" fmla="*/ 16 h 97"/>
                  <a:gd name="T28" fmla="*/ 28 w 126"/>
                  <a:gd name="T29" fmla="*/ 3 h 97"/>
                  <a:gd name="T30" fmla="*/ 31 w 126"/>
                  <a:gd name="T31" fmla="*/ 3 h 97"/>
                  <a:gd name="T32" fmla="*/ 33 w 126"/>
                  <a:gd name="T33" fmla="*/ 2 h 97"/>
                  <a:gd name="T34" fmla="*/ 36 w 126"/>
                  <a:gd name="T35" fmla="*/ 3 h 97"/>
                  <a:gd name="T36" fmla="*/ 37 w 126"/>
                  <a:gd name="T37" fmla="*/ 3 h 97"/>
                  <a:gd name="T38" fmla="*/ 37 w 126"/>
                  <a:gd name="T39" fmla="*/ 3 h 97"/>
                  <a:gd name="T40" fmla="*/ 40 w 126"/>
                  <a:gd name="T41" fmla="*/ 0 h 97"/>
                  <a:gd name="T42" fmla="*/ 43 w 126"/>
                  <a:gd name="T43" fmla="*/ 1 h 97"/>
                  <a:gd name="T44" fmla="*/ 45 w 126"/>
                  <a:gd name="T45" fmla="*/ 2 h 97"/>
                  <a:gd name="T46" fmla="*/ 47 w 126"/>
                  <a:gd name="T47" fmla="*/ 1 h 97"/>
                  <a:gd name="T48" fmla="*/ 48 w 126"/>
                  <a:gd name="T49" fmla="*/ 1 h 97"/>
                  <a:gd name="T50" fmla="*/ 48 w 126"/>
                  <a:gd name="T51" fmla="*/ 1 h 97"/>
                  <a:gd name="T52" fmla="*/ 49 w 126"/>
                  <a:gd name="T53" fmla="*/ 0 h 97"/>
                  <a:gd name="T54" fmla="*/ 55 w 126"/>
                  <a:gd name="T55" fmla="*/ 2 h 97"/>
                  <a:gd name="T56" fmla="*/ 62 w 126"/>
                  <a:gd name="T57" fmla="*/ 3 h 97"/>
                  <a:gd name="T58" fmla="*/ 77 w 126"/>
                  <a:gd name="T59" fmla="*/ 18 h 97"/>
                  <a:gd name="T60" fmla="*/ 77 w 126"/>
                  <a:gd name="T61" fmla="*/ 18 h 97"/>
                  <a:gd name="T62" fmla="*/ 77 w 126"/>
                  <a:gd name="T63" fmla="*/ 19 h 97"/>
                  <a:gd name="T64" fmla="*/ 78 w 126"/>
                  <a:gd name="T65" fmla="*/ 19 h 97"/>
                  <a:gd name="T66" fmla="*/ 77 w 126"/>
                  <a:gd name="T67" fmla="*/ 24 h 97"/>
                  <a:gd name="T68" fmla="*/ 75 w 126"/>
                  <a:gd name="T69" fmla="*/ 30 h 97"/>
                  <a:gd name="T70" fmla="*/ 75 w 126"/>
                  <a:gd name="T71" fmla="*/ 33 h 97"/>
                  <a:gd name="T72" fmla="*/ 78 w 126"/>
                  <a:gd name="T73" fmla="*/ 34 h 97"/>
                  <a:gd name="T74" fmla="*/ 83 w 126"/>
                  <a:gd name="T75" fmla="*/ 34 h 97"/>
                  <a:gd name="T76" fmla="*/ 89 w 126"/>
                  <a:gd name="T77" fmla="*/ 46 h 97"/>
                  <a:gd name="T78" fmla="*/ 102 w 126"/>
                  <a:gd name="T79" fmla="*/ 54 h 97"/>
                  <a:gd name="T80" fmla="*/ 113 w 126"/>
                  <a:gd name="T81" fmla="*/ 58 h 97"/>
                  <a:gd name="T82" fmla="*/ 126 w 126"/>
                  <a:gd name="T83" fmla="*/ 59 h 97"/>
                  <a:gd name="T84" fmla="*/ 102 w 126"/>
                  <a:gd name="T85" fmla="*/ 85 h 97"/>
                  <a:gd name="T86" fmla="*/ 95 w 126"/>
                  <a:gd name="T87" fmla="*/ 85 h 97"/>
                  <a:gd name="T88" fmla="*/ 90 w 126"/>
                  <a:gd name="T89" fmla="*/ 87 h 97"/>
                  <a:gd name="T90" fmla="*/ 86 w 126"/>
                  <a:gd name="T91" fmla="*/ 89 h 97"/>
                  <a:gd name="T92" fmla="*/ 79 w 126"/>
                  <a:gd name="T93" fmla="*/ 92 h 97"/>
                  <a:gd name="T94" fmla="*/ 75 w 126"/>
                  <a:gd name="T95" fmla="*/ 93 h 97"/>
                  <a:gd name="T96" fmla="*/ 72 w 126"/>
                  <a:gd name="T97" fmla="*/ 94 h 97"/>
                  <a:gd name="T98" fmla="*/ 64 w 126"/>
                  <a:gd name="T99" fmla="*/ 94 h 97"/>
                  <a:gd name="T100" fmla="*/ 55 w 126"/>
                  <a:gd name="T101" fmla="*/ 96 h 97"/>
                  <a:gd name="T102" fmla="*/ 49 w 126"/>
                  <a:gd name="T10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97">
                    <a:moveTo>
                      <a:pt x="49" y="97"/>
                    </a:moveTo>
                    <a:cubicBezTo>
                      <a:pt x="45" y="97"/>
                      <a:pt x="42" y="96"/>
                      <a:pt x="39" y="94"/>
                    </a:cubicBezTo>
                    <a:cubicBezTo>
                      <a:pt x="35" y="90"/>
                      <a:pt x="29" y="88"/>
                      <a:pt x="24" y="88"/>
                    </a:cubicBezTo>
                    <a:cubicBezTo>
                      <a:pt x="23" y="87"/>
                      <a:pt x="23" y="85"/>
                      <a:pt x="21" y="83"/>
                    </a:cubicBezTo>
                    <a:cubicBezTo>
                      <a:pt x="18" y="77"/>
                      <a:pt x="18" y="77"/>
                      <a:pt x="18" y="77"/>
                    </a:cubicBezTo>
                    <a:cubicBezTo>
                      <a:pt x="12" y="67"/>
                      <a:pt x="8" y="63"/>
                      <a:pt x="6" y="63"/>
                    </a:cubicBezTo>
                    <a:cubicBezTo>
                      <a:pt x="6" y="63"/>
                      <a:pt x="6" y="63"/>
                      <a:pt x="5" y="63"/>
                    </a:cubicBezTo>
                    <a:cubicBezTo>
                      <a:pt x="2" y="63"/>
                      <a:pt x="1" y="61"/>
                      <a:pt x="0" y="58"/>
                    </a:cubicBezTo>
                    <a:cubicBezTo>
                      <a:pt x="0" y="58"/>
                      <a:pt x="0" y="57"/>
                      <a:pt x="3" y="56"/>
                    </a:cubicBezTo>
                    <a:cubicBezTo>
                      <a:pt x="6" y="54"/>
                      <a:pt x="8" y="53"/>
                      <a:pt x="8" y="51"/>
                    </a:cubicBezTo>
                    <a:cubicBezTo>
                      <a:pt x="8" y="42"/>
                      <a:pt x="8" y="42"/>
                      <a:pt x="8" y="42"/>
                    </a:cubicBezTo>
                    <a:cubicBezTo>
                      <a:pt x="9" y="38"/>
                      <a:pt x="9" y="35"/>
                      <a:pt x="11" y="35"/>
                    </a:cubicBezTo>
                    <a:cubicBezTo>
                      <a:pt x="14" y="33"/>
                      <a:pt x="16" y="30"/>
                      <a:pt x="17" y="26"/>
                    </a:cubicBezTo>
                    <a:cubicBezTo>
                      <a:pt x="19" y="21"/>
                      <a:pt x="20" y="18"/>
                      <a:pt x="22" y="16"/>
                    </a:cubicBezTo>
                    <a:cubicBezTo>
                      <a:pt x="26" y="14"/>
                      <a:pt x="28" y="9"/>
                      <a:pt x="28" y="3"/>
                    </a:cubicBezTo>
                    <a:cubicBezTo>
                      <a:pt x="31" y="3"/>
                      <a:pt x="31" y="3"/>
                      <a:pt x="31" y="3"/>
                    </a:cubicBezTo>
                    <a:cubicBezTo>
                      <a:pt x="33" y="2"/>
                      <a:pt x="33" y="2"/>
                      <a:pt x="33" y="2"/>
                    </a:cubicBezTo>
                    <a:cubicBezTo>
                      <a:pt x="36" y="3"/>
                      <a:pt x="36" y="3"/>
                      <a:pt x="36" y="3"/>
                    </a:cubicBezTo>
                    <a:cubicBezTo>
                      <a:pt x="37" y="3"/>
                      <a:pt x="37" y="3"/>
                      <a:pt x="37" y="3"/>
                    </a:cubicBezTo>
                    <a:cubicBezTo>
                      <a:pt x="37" y="3"/>
                      <a:pt x="37" y="3"/>
                      <a:pt x="37" y="3"/>
                    </a:cubicBezTo>
                    <a:cubicBezTo>
                      <a:pt x="40" y="0"/>
                      <a:pt x="40" y="0"/>
                      <a:pt x="40" y="0"/>
                    </a:cubicBezTo>
                    <a:cubicBezTo>
                      <a:pt x="43" y="1"/>
                      <a:pt x="43" y="1"/>
                      <a:pt x="43" y="1"/>
                    </a:cubicBezTo>
                    <a:cubicBezTo>
                      <a:pt x="44" y="2"/>
                      <a:pt x="44" y="2"/>
                      <a:pt x="45" y="2"/>
                    </a:cubicBezTo>
                    <a:cubicBezTo>
                      <a:pt x="46" y="2"/>
                      <a:pt x="46" y="2"/>
                      <a:pt x="47" y="1"/>
                    </a:cubicBezTo>
                    <a:cubicBezTo>
                      <a:pt x="48" y="1"/>
                      <a:pt x="48" y="1"/>
                      <a:pt x="48" y="1"/>
                    </a:cubicBezTo>
                    <a:cubicBezTo>
                      <a:pt x="48" y="1"/>
                      <a:pt x="48" y="1"/>
                      <a:pt x="48" y="1"/>
                    </a:cubicBezTo>
                    <a:cubicBezTo>
                      <a:pt x="49" y="0"/>
                      <a:pt x="49" y="0"/>
                      <a:pt x="49" y="0"/>
                    </a:cubicBezTo>
                    <a:cubicBezTo>
                      <a:pt x="49" y="0"/>
                      <a:pt x="51" y="1"/>
                      <a:pt x="55" y="2"/>
                    </a:cubicBezTo>
                    <a:cubicBezTo>
                      <a:pt x="62" y="3"/>
                      <a:pt x="62" y="3"/>
                      <a:pt x="62" y="3"/>
                    </a:cubicBezTo>
                    <a:cubicBezTo>
                      <a:pt x="67" y="7"/>
                      <a:pt x="77" y="16"/>
                      <a:pt x="77" y="18"/>
                    </a:cubicBezTo>
                    <a:cubicBezTo>
                      <a:pt x="77" y="18"/>
                      <a:pt x="77" y="18"/>
                      <a:pt x="77" y="18"/>
                    </a:cubicBezTo>
                    <a:cubicBezTo>
                      <a:pt x="77" y="19"/>
                      <a:pt x="77" y="19"/>
                      <a:pt x="77" y="19"/>
                    </a:cubicBezTo>
                    <a:cubicBezTo>
                      <a:pt x="78" y="19"/>
                      <a:pt x="78" y="19"/>
                      <a:pt x="78" y="19"/>
                    </a:cubicBezTo>
                    <a:cubicBezTo>
                      <a:pt x="77" y="24"/>
                      <a:pt x="77" y="24"/>
                      <a:pt x="77" y="24"/>
                    </a:cubicBezTo>
                    <a:cubicBezTo>
                      <a:pt x="75" y="30"/>
                      <a:pt x="75" y="30"/>
                      <a:pt x="75" y="30"/>
                    </a:cubicBezTo>
                    <a:cubicBezTo>
                      <a:pt x="74" y="32"/>
                      <a:pt x="75" y="33"/>
                      <a:pt x="75" y="33"/>
                    </a:cubicBezTo>
                    <a:cubicBezTo>
                      <a:pt x="76" y="34"/>
                      <a:pt x="77" y="34"/>
                      <a:pt x="78" y="34"/>
                    </a:cubicBezTo>
                    <a:cubicBezTo>
                      <a:pt x="80" y="34"/>
                      <a:pt x="81" y="34"/>
                      <a:pt x="83" y="34"/>
                    </a:cubicBezTo>
                    <a:cubicBezTo>
                      <a:pt x="83" y="38"/>
                      <a:pt x="84" y="42"/>
                      <a:pt x="89" y="46"/>
                    </a:cubicBezTo>
                    <a:cubicBezTo>
                      <a:pt x="92" y="49"/>
                      <a:pt x="96" y="52"/>
                      <a:pt x="102" y="54"/>
                    </a:cubicBezTo>
                    <a:cubicBezTo>
                      <a:pt x="113" y="58"/>
                      <a:pt x="113" y="58"/>
                      <a:pt x="113" y="58"/>
                    </a:cubicBezTo>
                    <a:cubicBezTo>
                      <a:pt x="126" y="59"/>
                      <a:pt x="126" y="59"/>
                      <a:pt x="126" y="59"/>
                    </a:cubicBezTo>
                    <a:cubicBezTo>
                      <a:pt x="102" y="85"/>
                      <a:pt x="102" y="85"/>
                      <a:pt x="102" y="85"/>
                    </a:cubicBezTo>
                    <a:cubicBezTo>
                      <a:pt x="95" y="85"/>
                      <a:pt x="95" y="85"/>
                      <a:pt x="95" y="85"/>
                    </a:cubicBezTo>
                    <a:cubicBezTo>
                      <a:pt x="94" y="85"/>
                      <a:pt x="92" y="85"/>
                      <a:pt x="90" y="87"/>
                    </a:cubicBezTo>
                    <a:cubicBezTo>
                      <a:pt x="86" y="89"/>
                      <a:pt x="86" y="89"/>
                      <a:pt x="86" y="89"/>
                    </a:cubicBezTo>
                    <a:cubicBezTo>
                      <a:pt x="85" y="90"/>
                      <a:pt x="83" y="91"/>
                      <a:pt x="79" y="92"/>
                    </a:cubicBezTo>
                    <a:cubicBezTo>
                      <a:pt x="75" y="93"/>
                      <a:pt x="75" y="93"/>
                      <a:pt x="75" y="93"/>
                    </a:cubicBezTo>
                    <a:cubicBezTo>
                      <a:pt x="72" y="94"/>
                      <a:pt x="72" y="94"/>
                      <a:pt x="72" y="94"/>
                    </a:cubicBezTo>
                    <a:cubicBezTo>
                      <a:pt x="64" y="94"/>
                      <a:pt x="64" y="94"/>
                      <a:pt x="64" y="94"/>
                    </a:cubicBezTo>
                    <a:cubicBezTo>
                      <a:pt x="55" y="96"/>
                      <a:pt x="55" y="96"/>
                      <a:pt x="55" y="96"/>
                    </a:cubicBezTo>
                    <a:cubicBezTo>
                      <a:pt x="53" y="97"/>
                      <a:pt x="51" y="97"/>
                      <a:pt x="49" y="9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2457"/>
              <p:cNvSpPr>
                <a:spLocks/>
              </p:cNvSpPr>
              <p:nvPr/>
            </p:nvSpPr>
            <p:spPr bwMode="auto">
              <a:xfrm>
                <a:off x="4185" y="2756"/>
                <a:ext cx="173" cy="134"/>
              </a:xfrm>
              <a:custGeom>
                <a:avLst/>
                <a:gdLst>
                  <a:gd name="T0" fmla="*/ 49 w 126"/>
                  <a:gd name="T1" fmla="*/ 97 h 97"/>
                  <a:gd name="T2" fmla="*/ 39 w 126"/>
                  <a:gd name="T3" fmla="*/ 94 h 97"/>
                  <a:gd name="T4" fmla="*/ 24 w 126"/>
                  <a:gd name="T5" fmla="*/ 88 h 97"/>
                  <a:gd name="T6" fmla="*/ 21 w 126"/>
                  <a:gd name="T7" fmla="*/ 83 h 97"/>
                  <a:gd name="T8" fmla="*/ 18 w 126"/>
                  <a:gd name="T9" fmla="*/ 77 h 97"/>
                  <a:gd name="T10" fmla="*/ 6 w 126"/>
                  <a:gd name="T11" fmla="*/ 63 h 97"/>
                  <a:gd name="T12" fmla="*/ 5 w 126"/>
                  <a:gd name="T13" fmla="*/ 63 h 97"/>
                  <a:gd name="T14" fmla="*/ 0 w 126"/>
                  <a:gd name="T15" fmla="*/ 58 h 97"/>
                  <a:gd name="T16" fmla="*/ 3 w 126"/>
                  <a:gd name="T17" fmla="*/ 56 h 97"/>
                  <a:gd name="T18" fmla="*/ 8 w 126"/>
                  <a:gd name="T19" fmla="*/ 51 h 97"/>
                  <a:gd name="T20" fmla="*/ 8 w 126"/>
                  <a:gd name="T21" fmla="*/ 42 h 97"/>
                  <a:gd name="T22" fmla="*/ 11 w 126"/>
                  <a:gd name="T23" fmla="*/ 35 h 97"/>
                  <a:gd name="T24" fmla="*/ 17 w 126"/>
                  <a:gd name="T25" fmla="*/ 26 h 97"/>
                  <a:gd name="T26" fmla="*/ 22 w 126"/>
                  <a:gd name="T27" fmla="*/ 16 h 97"/>
                  <a:gd name="T28" fmla="*/ 28 w 126"/>
                  <a:gd name="T29" fmla="*/ 3 h 97"/>
                  <a:gd name="T30" fmla="*/ 31 w 126"/>
                  <a:gd name="T31" fmla="*/ 3 h 97"/>
                  <a:gd name="T32" fmla="*/ 33 w 126"/>
                  <a:gd name="T33" fmla="*/ 2 h 97"/>
                  <a:gd name="T34" fmla="*/ 36 w 126"/>
                  <a:gd name="T35" fmla="*/ 3 h 97"/>
                  <a:gd name="T36" fmla="*/ 37 w 126"/>
                  <a:gd name="T37" fmla="*/ 3 h 97"/>
                  <a:gd name="T38" fmla="*/ 37 w 126"/>
                  <a:gd name="T39" fmla="*/ 3 h 97"/>
                  <a:gd name="T40" fmla="*/ 40 w 126"/>
                  <a:gd name="T41" fmla="*/ 0 h 97"/>
                  <a:gd name="T42" fmla="*/ 43 w 126"/>
                  <a:gd name="T43" fmla="*/ 1 h 97"/>
                  <a:gd name="T44" fmla="*/ 45 w 126"/>
                  <a:gd name="T45" fmla="*/ 2 h 97"/>
                  <a:gd name="T46" fmla="*/ 47 w 126"/>
                  <a:gd name="T47" fmla="*/ 1 h 97"/>
                  <a:gd name="T48" fmla="*/ 48 w 126"/>
                  <a:gd name="T49" fmla="*/ 1 h 97"/>
                  <a:gd name="T50" fmla="*/ 48 w 126"/>
                  <a:gd name="T51" fmla="*/ 1 h 97"/>
                  <a:gd name="T52" fmla="*/ 49 w 126"/>
                  <a:gd name="T53" fmla="*/ 0 h 97"/>
                  <a:gd name="T54" fmla="*/ 55 w 126"/>
                  <a:gd name="T55" fmla="*/ 2 h 97"/>
                  <a:gd name="T56" fmla="*/ 62 w 126"/>
                  <a:gd name="T57" fmla="*/ 3 h 97"/>
                  <a:gd name="T58" fmla="*/ 77 w 126"/>
                  <a:gd name="T59" fmla="*/ 18 h 97"/>
                  <a:gd name="T60" fmla="*/ 77 w 126"/>
                  <a:gd name="T61" fmla="*/ 18 h 97"/>
                  <a:gd name="T62" fmla="*/ 77 w 126"/>
                  <a:gd name="T63" fmla="*/ 19 h 97"/>
                  <a:gd name="T64" fmla="*/ 78 w 126"/>
                  <a:gd name="T65" fmla="*/ 19 h 97"/>
                  <a:gd name="T66" fmla="*/ 77 w 126"/>
                  <a:gd name="T67" fmla="*/ 24 h 97"/>
                  <a:gd name="T68" fmla="*/ 75 w 126"/>
                  <a:gd name="T69" fmla="*/ 30 h 97"/>
                  <a:gd name="T70" fmla="*/ 75 w 126"/>
                  <a:gd name="T71" fmla="*/ 33 h 97"/>
                  <a:gd name="T72" fmla="*/ 78 w 126"/>
                  <a:gd name="T73" fmla="*/ 34 h 97"/>
                  <a:gd name="T74" fmla="*/ 83 w 126"/>
                  <a:gd name="T75" fmla="*/ 34 h 97"/>
                  <a:gd name="T76" fmla="*/ 89 w 126"/>
                  <a:gd name="T77" fmla="*/ 46 h 97"/>
                  <a:gd name="T78" fmla="*/ 102 w 126"/>
                  <a:gd name="T79" fmla="*/ 54 h 97"/>
                  <a:gd name="T80" fmla="*/ 113 w 126"/>
                  <a:gd name="T81" fmla="*/ 58 h 97"/>
                  <a:gd name="T82" fmla="*/ 126 w 126"/>
                  <a:gd name="T83" fmla="*/ 59 h 97"/>
                  <a:gd name="T84" fmla="*/ 102 w 126"/>
                  <a:gd name="T85" fmla="*/ 85 h 97"/>
                  <a:gd name="T86" fmla="*/ 95 w 126"/>
                  <a:gd name="T87" fmla="*/ 85 h 97"/>
                  <a:gd name="T88" fmla="*/ 90 w 126"/>
                  <a:gd name="T89" fmla="*/ 87 h 97"/>
                  <a:gd name="T90" fmla="*/ 86 w 126"/>
                  <a:gd name="T91" fmla="*/ 89 h 97"/>
                  <a:gd name="T92" fmla="*/ 79 w 126"/>
                  <a:gd name="T93" fmla="*/ 92 h 97"/>
                  <a:gd name="T94" fmla="*/ 75 w 126"/>
                  <a:gd name="T95" fmla="*/ 93 h 97"/>
                  <a:gd name="T96" fmla="*/ 72 w 126"/>
                  <a:gd name="T97" fmla="*/ 94 h 97"/>
                  <a:gd name="T98" fmla="*/ 64 w 126"/>
                  <a:gd name="T99" fmla="*/ 94 h 97"/>
                  <a:gd name="T100" fmla="*/ 55 w 126"/>
                  <a:gd name="T101" fmla="*/ 96 h 97"/>
                  <a:gd name="T102" fmla="*/ 49 w 126"/>
                  <a:gd name="T10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97">
                    <a:moveTo>
                      <a:pt x="49" y="97"/>
                    </a:moveTo>
                    <a:cubicBezTo>
                      <a:pt x="45" y="97"/>
                      <a:pt x="42" y="96"/>
                      <a:pt x="39" y="94"/>
                    </a:cubicBezTo>
                    <a:cubicBezTo>
                      <a:pt x="35" y="90"/>
                      <a:pt x="29" y="88"/>
                      <a:pt x="24" y="88"/>
                    </a:cubicBezTo>
                    <a:cubicBezTo>
                      <a:pt x="23" y="87"/>
                      <a:pt x="23" y="85"/>
                      <a:pt x="21" y="83"/>
                    </a:cubicBezTo>
                    <a:cubicBezTo>
                      <a:pt x="18" y="77"/>
                      <a:pt x="18" y="77"/>
                      <a:pt x="18" y="77"/>
                    </a:cubicBezTo>
                    <a:cubicBezTo>
                      <a:pt x="12" y="67"/>
                      <a:pt x="8" y="63"/>
                      <a:pt x="6" y="63"/>
                    </a:cubicBezTo>
                    <a:cubicBezTo>
                      <a:pt x="6" y="63"/>
                      <a:pt x="6" y="63"/>
                      <a:pt x="5" y="63"/>
                    </a:cubicBezTo>
                    <a:cubicBezTo>
                      <a:pt x="2" y="63"/>
                      <a:pt x="1" y="61"/>
                      <a:pt x="0" y="58"/>
                    </a:cubicBezTo>
                    <a:cubicBezTo>
                      <a:pt x="0" y="58"/>
                      <a:pt x="0" y="57"/>
                      <a:pt x="3" y="56"/>
                    </a:cubicBezTo>
                    <a:cubicBezTo>
                      <a:pt x="6" y="54"/>
                      <a:pt x="8" y="53"/>
                      <a:pt x="8" y="51"/>
                    </a:cubicBezTo>
                    <a:cubicBezTo>
                      <a:pt x="8" y="42"/>
                      <a:pt x="8" y="42"/>
                      <a:pt x="8" y="42"/>
                    </a:cubicBezTo>
                    <a:cubicBezTo>
                      <a:pt x="9" y="38"/>
                      <a:pt x="9" y="35"/>
                      <a:pt x="11" y="35"/>
                    </a:cubicBezTo>
                    <a:cubicBezTo>
                      <a:pt x="14" y="33"/>
                      <a:pt x="16" y="30"/>
                      <a:pt x="17" y="26"/>
                    </a:cubicBezTo>
                    <a:cubicBezTo>
                      <a:pt x="19" y="21"/>
                      <a:pt x="20" y="18"/>
                      <a:pt x="22" y="16"/>
                    </a:cubicBezTo>
                    <a:cubicBezTo>
                      <a:pt x="26" y="14"/>
                      <a:pt x="28" y="9"/>
                      <a:pt x="28" y="3"/>
                    </a:cubicBezTo>
                    <a:cubicBezTo>
                      <a:pt x="31" y="3"/>
                      <a:pt x="31" y="3"/>
                      <a:pt x="31" y="3"/>
                    </a:cubicBezTo>
                    <a:cubicBezTo>
                      <a:pt x="33" y="2"/>
                      <a:pt x="33" y="2"/>
                      <a:pt x="33" y="2"/>
                    </a:cubicBezTo>
                    <a:cubicBezTo>
                      <a:pt x="36" y="3"/>
                      <a:pt x="36" y="3"/>
                      <a:pt x="36" y="3"/>
                    </a:cubicBezTo>
                    <a:cubicBezTo>
                      <a:pt x="37" y="3"/>
                      <a:pt x="37" y="3"/>
                      <a:pt x="37" y="3"/>
                    </a:cubicBezTo>
                    <a:cubicBezTo>
                      <a:pt x="37" y="3"/>
                      <a:pt x="37" y="3"/>
                      <a:pt x="37" y="3"/>
                    </a:cubicBezTo>
                    <a:cubicBezTo>
                      <a:pt x="40" y="0"/>
                      <a:pt x="40" y="0"/>
                      <a:pt x="40" y="0"/>
                    </a:cubicBezTo>
                    <a:cubicBezTo>
                      <a:pt x="43" y="1"/>
                      <a:pt x="43" y="1"/>
                      <a:pt x="43" y="1"/>
                    </a:cubicBezTo>
                    <a:cubicBezTo>
                      <a:pt x="44" y="2"/>
                      <a:pt x="44" y="2"/>
                      <a:pt x="45" y="2"/>
                    </a:cubicBezTo>
                    <a:cubicBezTo>
                      <a:pt x="46" y="2"/>
                      <a:pt x="46" y="2"/>
                      <a:pt x="47" y="1"/>
                    </a:cubicBezTo>
                    <a:cubicBezTo>
                      <a:pt x="48" y="1"/>
                      <a:pt x="48" y="1"/>
                      <a:pt x="48" y="1"/>
                    </a:cubicBezTo>
                    <a:cubicBezTo>
                      <a:pt x="48" y="1"/>
                      <a:pt x="48" y="1"/>
                      <a:pt x="48" y="1"/>
                    </a:cubicBezTo>
                    <a:cubicBezTo>
                      <a:pt x="49" y="0"/>
                      <a:pt x="49" y="0"/>
                      <a:pt x="49" y="0"/>
                    </a:cubicBezTo>
                    <a:cubicBezTo>
                      <a:pt x="49" y="0"/>
                      <a:pt x="51" y="1"/>
                      <a:pt x="55" y="2"/>
                    </a:cubicBezTo>
                    <a:cubicBezTo>
                      <a:pt x="62" y="3"/>
                      <a:pt x="62" y="3"/>
                      <a:pt x="62" y="3"/>
                    </a:cubicBezTo>
                    <a:cubicBezTo>
                      <a:pt x="67" y="7"/>
                      <a:pt x="77" y="16"/>
                      <a:pt x="77" y="18"/>
                    </a:cubicBezTo>
                    <a:cubicBezTo>
                      <a:pt x="77" y="18"/>
                      <a:pt x="77" y="18"/>
                      <a:pt x="77" y="18"/>
                    </a:cubicBezTo>
                    <a:cubicBezTo>
                      <a:pt x="77" y="19"/>
                      <a:pt x="77" y="19"/>
                      <a:pt x="77" y="19"/>
                    </a:cubicBezTo>
                    <a:cubicBezTo>
                      <a:pt x="78" y="19"/>
                      <a:pt x="78" y="19"/>
                      <a:pt x="78" y="19"/>
                    </a:cubicBezTo>
                    <a:cubicBezTo>
                      <a:pt x="77" y="24"/>
                      <a:pt x="77" y="24"/>
                      <a:pt x="77" y="24"/>
                    </a:cubicBezTo>
                    <a:cubicBezTo>
                      <a:pt x="75" y="30"/>
                      <a:pt x="75" y="30"/>
                      <a:pt x="75" y="30"/>
                    </a:cubicBezTo>
                    <a:cubicBezTo>
                      <a:pt x="74" y="32"/>
                      <a:pt x="75" y="33"/>
                      <a:pt x="75" y="33"/>
                    </a:cubicBezTo>
                    <a:cubicBezTo>
                      <a:pt x="76" y="34"/>
                      <a:pt x="77" y="34"/>
                      <a:pt x="78" y="34"/>
                    </a:cubicBezTo>
                    <a:cubicBezTo>
                      <a:pt x="80" y="34"/>
                      <a:pt x="81" y="34"/>
                      <a:pt x="83" y="34"/>
                    </a:cubicBezTo>
                    <a:cubicBezTo>
                      <a:pt x="83" y="38"/>
                      <a:pt x="84" y="42"/>
                      <a:pt x="89" y="46"/>
                    </a:cubicBezTo>
                    <a:cubicBezTo>
                      <a:pt x="92" y="49"/>
                      <a:pt x="96" y="52"/>
                      <a:pt x="102" y="54"/>
                    </a:cubicBezTo>
                    <a:cubicBezTo>
                      <a:pt x="113" y="58"/>
                      <a:pt x="113" y="58"/>
                      <a:pt x="113" y="58"/>
                    </a:cubicBezTo>
                    <a:cubicBezTo>
                      <a:pt x="126" y="59"/>
                      <a:pt x="126" y="59"/>
                      <a:pt x="126" y="59"/>
                    </a:cubicBezTo>
                    <a:cubicBezTo>
                      <a:pt x="102" y="85"/>
                      <a:pt x="102" y="85"/>
                      <a:pt x="102" y="85"/>
                    </a:cubicBezTo>
                    <a:cubicBezTo>
                      <a:pt x="95" y="85"/>
                      <a:pt x="95" y="85"/>
                      <a:pt x="95" y="85"/>
                    </a:cubicBezTo>
                    <a:cubicBezTo>
                      <a:pt x="94" y="85"/>
                      <a:pt x="92" y="85"/>
                      <a:pt x="90" y="87"/>
                    </a:cubicBezTo>
                    <a:cubicBezTo>
                      <a:pt x="86" y="89"/>
                      <a:pt x="86" y="89"/>
                      <a:pt x="86" y="89"/>
                    </a:cubicBezTo>
                    <a:cubicBezTo>
                      <a:pt x="85" y="90"/>
                      <a:pt x="83" y="91"/>
                      <a:pt x="79" y="92"/>
                    </a:cubicBezTo>
                    <a:cubicBezTo>
                      <a:pt x="75" y="93"/>
                      <a:pt x="75" y="93"/>
                      <a:pt x="75" y="93"/>
                    </a:cubicBezTo>
                    <a:cubicBezTo>
                      <a:pt x="72" y="94"/>
                      <a:pt x="72" y="94"/>
                      <a:pt x="72" y="94"/>
                    </a:cubicBezTo>
                    <a:cubicBezTo>
                      <a:pt x="64" y="94"/>
                      <a:pt x="64" y="94"/>
                      <a:pt x="64" y="94"/>
                    </a:cubicBezTo>
                    <a:cubicBezTo>
                      <a:pt x="55" y="96"/>
                      <a:pt x="55" y="96"/>
                      <a:pt x="55" y="96"/>
                    </a:cubicBezTo>
                    <a:cubicBezTo>
                      <a:pt x="53" y="97"/>
                      <a:pt x="51" y="97"/>
                      <a:pt x="49" y="9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2458"/>
              <p:cNvSpPr>
                <a:spLocks/>
              </p:cNvSpPr>
              <p:nvPr/>
            </p:nvSpPr>
            <p:spPr bwMode="auto">
              <a:xfrm>
                <a:off x="4225" y="2713"/>
                <a:ext cx="75" cy="69"/>
              </a:xfrm>
              <a:custGeom>
                <a:avLst/>
                <a:gdLst>
                  <a:gd name="T0" fmla="*/ 54 w 55"/>
                  <a:gd name="T1" fmla="*/ 50 h 50"/>
                  <a:gd name="T2" fmla="*/ 50 w 55"/>
                  <a:gd name="T3" fmla="*/ 49 h 50"/>
                  <a:gd name="T4" fmla="*/ 50 w 55"/>
                  <a:gd name="T5" fmla="*/ 49 h 50"/>
                  <a:gd name="T6" fmla="*/ 34 w 55"/>
                  <a:gd name="T7" fmla="*/ 33 h 50"/>
                  <a:gd name="T8" fmla="*/ 34 w 55"/>
                  <a:gd name="T9" fmla="*/ 33 h 50"/>
                  <a:gd name="T10" fmla="*/ 34 w 55"/>
                  <a:gd name="T11" fmla="*/ 33 h 50"/>
                  <a:gd name="T12" fmla="*/ 26 w 55"/>
                  <a:gd name="T13" fmla="*/ 31 h 50"/>
                  <a:gd name="T14" fmla="*/ 21 w 55"/>
                  <a:gd name="T15" fmla="*/ 30 h 50"/>
                  <a:gd name="T16" fmla="*/ 21 w 55"/>
                  <a:gd name="T17" fmla="*/ 29 h 50"/>
                  <a:gd name="T18" fmla="*/ 18 w 55"/>
                  <a:gd name="T19" fmla="*/ 31 h 50"/>
                  <a:gd name="T20" fmla="*/ 16 w 55"/>
                  <a:gd name="T21" fmla="*/ 32 h 50"/>
                  <a:gd name="T22" fmla="*/ 14 w 55"/>
                  <a:gd name="T23" fmla="*/ 31 h 50"/>
                  <a:gd name="T24" fmla="*/ 11 w 55"/>
                  <a:gd name="T25" fmla="*/ 29 h 50"/>
                  <a:gd name="T26" fmla="*/ 11 w 55"/>
                  <a:gd name="T27" fmla="*/ 29 h 50"/>
                  <a:gd name="T28" fmla="*/ 11 w 55"/>
                  <a:gd name="T29" fmla="*/ 29 h 50"/>
                  <a:gd name="T30" fmla="*/ 7 w 55"/>
                  <a:gd name="T31" fmla="*/ 33 h 50"/>
                  <a:gd name="T32" fmla="*/ 4 w 55"/>
                  <a:gd name="T33" fmla="*/ 32 h 50"/>
                  <a:gd name="T34" fmla="*/ 4 w 55"/>
                  <a:gd name="T35" fmla="*/ 32 h 50"/>
                  <a:gd name="T36" fmla="*/ 4 w 55"/>
                  <a:gd name="T37" fmla="*/ 32 h 50"/>
                  <a:gd name="T38" fmla="*/ 2 w 55"/>
                  <a:gd name="T39" fmla="*/ 33 h 50"/>
                  <a:gd name="T40" fmla="*/ 0 w 55"/>
                  <a:gd name="T41" fmla="*/ 33 h 50"/>
                  <a:gd name="T42" fmla="*/ 0 w 55"/>
                  <a:gd name="T43" fmla="*/ 30 h 50"/>
                  <a:gd name="T44" fmla="*/ 1 w 55"/>
                  <a:gd name="T45" fmla="*/ 21 h 50"/>
                  <a:gd name="T46" fmla="*/ 3 w 55"/>
                  <a:gd name="T47" fmla="*/ 13 h 50"/>
                  <a:gd name="T48" fmla="*/ 10 w 55"/>
                  <a:gd name="T49" fmla="*/ 7 h 50"/>
                  <a:gd name="T50" fmla="*/ 17 w 55"/>
                  <a:gd name="T51" fmla="*/ 0 h 50"/>
                  <a:gd name="T52" fmla="*/ 18 w 55"/>
                  <a:gd name="T53" fmla="*/ 2 h 50"/>
                  <a:gd name="T54" fmla="*/ 21 w 55"/>
                  <a:gd name="T55" fmla="*/ 9 h 50"/>
                  <a:gd name="T56" fmla="*/ 24 w 55"/>
                  <a:gd name="T57" fmla="*/ 18 h 50"/>
                  <a:gd name="T58" fmla="*/ 27 w 55"/>
                  <a:gd name="T59" fmla="*/ 26 h 50"/>
                  <a:gd name="T60" fmla="*/ 28 w 55"/>
                  <a:gd name="T61" fmla="*/ 27 h 50"/>
                  <a:gd name="T62" fmla="*/ 28 w 55"/>
                  <a:gd name="T63" fmla="*/ 26 h 50"/>
                  <a:gd name="T64" fmla="*/ 30 w 55"/>
                  <a:gd name="T65" fmla="*/ 25 h 50"/>
                  <a:gd name="T66" fmla="*/ 31 w 55"/>
                  <a:gd name="T67" fmla="*/ 24 h 50"/>
                  <a:gd name="T68" fmla="*/ 31 w 55"/>
                  <a:gd name="T69" fmla="*/ 24 h 50"/>
                  <a:gd name="T70" fmla="*/ 31 w 55"/>
                  <a:gd name="T71" fmla="*/ 23 h 50"/>
                  <a:gd name="T72" fmla="*/ 41 w 55"/>
                  <a:gd name="T73" fmla="*/ 34 h 50"/>
                  <a:gd name="T74" fmla="*/ 53 w 55"/>
                  <a:gd name="T75" fmla="*/ 46 h 50"/>
                  <a:gd name="T76" fmla="*/ 55 w 55"/>
                  <a:gd name="T77" fmla="*/ 47 h 50"/>
                  <a:gd name="T78" fmla="*/ 54 w 55"/>
                  <a:gd name="T7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50">
                    <a:moveTo>
                      <a:pt x="54" y="50"/>
                    </a:moveTo>
                    <a:cubicBezTo>
                      <a:pt x="50" y="49"/>
                      <a:pt x="50" y="49"/>
                      <a:pt x="50" y="49"/>
                    </a:cubicBezTo>
                    <a:cubicBezTo>
                      <a:pt x="50" y="49"/>
                      <a:pt x="50" y="49"/>
                      <a:pt x="50" y="49"/>
                    </a:cubicBezTo>
                    <a:cubicBezTo>
                      <a:pt x="49" y="48"/>
                      <a:pt x="48" y="45"/>
                      <a:pt x="34" y="33"/>
                    </a:cubicBezTo>
                    <a:cubicBezTo>
                      <a:pt x="34" y="33"/>
                      <a:pt x="34" y="33"/>
                      <a:pt x="34" y="33"/>
                    </a:cubicBezTo>
                    <a:cubicBezTo>
                      <a:pt x="34" y="33"/>
                      <a:pt x="34" y="33"/>
                      <a:pt x="34" y="33"/>
                    </a:cubicBezTo>
                    <a:cubicBezTo>
                      <a:pt x="26" y="31"/>
                      <a:pt x="26" y="31"/>
                      <a:pt x="26" y="31"/>
                    </a:cubicBezTo>
                    <a:cubicBezTo>
                      <a:pt x="21" y="30"/>
                      <a:pt x="21" y="30"/>
                      <a:pt x="21" y="30"/>
                    </a:cubicBezTo>
                    <a:cubicBezTo>
                      <a:pt x="21" y="29"/>
                      <a:pt x="21" y="29"/>
                      <a:pt x="21" y="29"/>
                    </a:cubicBezTo>
                    <a:cubicBezTo>
                      <a:pt x="20" y="29"/>
                      <a:pt x="19" y="30"/>
                      <a:pt x="18" y="31"/>
                    </a:cubicBezTo>
                    <a:cubicBezTo>
                      <a:pt x="17" y="32"/>
                      <a:pt x="16" y="32"/>
                      <a:pt x="16" y="32"/>
                    </a:cubicBezTo>
                    <a:cubicBezTo>
                      <a:pt x="15" y="32"/>
                      <a:pt x="15" y="32"/>
                      <a:pt x="14" y="31"/>
                    </a:cubicBezTo>
                    <a:cubicBezTo>
                      <a:pt x="11" y="29"/>
                      <a:pt x="11" y="29"/>
                      <a:pt x="11" y="29"/>
                    </a:cubicBezTo>
                    <a:cubicBezTo>
                      <a:pt x="11" y="29"/>
                      <a:pt x="11" y="29"/>
                      <a:pt x="11" y="29"/>
                    </a:cubicBezTo>
                    <a:cubicBezTo>
                      <a:pt x="11" y="29"/>
                      <a:pt x="11" y="29"/>
                      <a:pt x="11" y="29"/>
                    </a:cubicBezTo>
                    <a:cubicBezTo>
                      <a:pt x="9" y="29"/>
                      <a:pt x="8" y="31"/>
                      <a:pt x="7" y="33"/>
                    </a:cubicBezTo>
                    <a:cubicBezTo>
                      <a:pt x="4" y="32"/>
                      <a:pt x="4" y="32"/>
                      <a:pt x="4" y="32"/>
                    </a:cubicBezTo>
                    <a:cubicBezTo>
                      <a:pt x="4" y="32"/>
                      <a:pt x="4" y="32"/>
                      <a:pt x="4" y="32"/>
                    </a:cubicBezTo>
                    <a:cubicBezTo>
                      <a:pt x="4" y="32"/>
                      <a:pt x="4" y="32"/>
                      <a:pt x="4" y="32"/>
                    </a:cubicBezTo>
                    <a:cubicBezTo>
                      <a:pt x="2" y="33"/>
                      <a:pt x="2" y="33"/>
                      <a:pt x="2" y="33"/>
                    </a:cubicBezTo>
                    <a:cubicBezTo>
                      <a:pt x="0" y="33"/>
                      <a:pt x="0" y="33"/>
                      <a:pt x="0" y="33"/>
                    </a:cubicBezTo>
                    <a:cubicBezTo>
                      <a:pt x="0" y="30"/>
                      <a:pt x="0" y="30"/>
                      <a:pt x="0" y="30"/>
                    </a:cubicBezTo>
                    <a:cubicBezTo>
                      <a:pt x="1" y="21"/>
                      <a:pt x="1" y="21"/>
                      <a:pt x="1" y="21"/>
                    </a:cubicBezTo>
                    <a:cubicBezTo>
                      <a:pt x="1" y="18"/>
                      <a:pt x="1" y="15"/>
                      <a:pt x="3" y="13"/>
                    </a:cubicBezTo>
                    <a:cubicBezTo>
                      <a:pt x="10" y="7"/>
                      <a:pt x="10" y="7"/>
                      <a:pt x="10" y="7"/>
                    </a:cubicBezTo>
                    <a:cubicBezTo>
                      <a:pt x="14" y="5"/>
                      <a:pt x="16" y="2"/>
                      <a:pt x="17" y="0"/>
                    </a:cubicBezTo>
                    <a:cubicBezTo>
                      <a:pt x="18" y="2"/>
                      <a:pt x="18" y="2"/>
                      <a:pt x="18" y="2"/>
                    </a:cubicBezTo>
                    <a:cubicBezTo>
                      <a:pt x="21" y="9"/>
                      <a:pt x="21" y="9"/>
                      <a:pt x="21" y="9"/>
                    </a:cubicBezTo>
                    <a:cubicBezTo>
                      <a:pt x="24" y="18"/>
                      <a:pt x="24" y="18"/>
                      <a:pt x="24" y="18"/>
                    </a:cubicBezTo>
                    <a:cubicBezTo>
                      <a:pt x="27" y="26"/>
                      <a:pt x="27" y="26"/>
                      <a:pt x="27" y="26"/>
                    </a:cubicBezTo>
                    <a:cubicBezTo>
                      <a:pt x="28" y="27"/>
                      <a:pt x="28" y="27"/>
                      <a:pt x="28" y="27"/>
                    </a:cubicBezTo>
                    <a:cubicBezTo>
                      <a:pt x="28" y="26"/>
                      <a:pt x="28" y="26"/>
                      <a:pt x="28" y="26"/>
                    </a:cubicBezTo>
                    <a:cubicBezTo>
                      <a:pt x="30" y="25"/>
                      <a:pt x="30" y="25"/>
                      <a:pt x="30" y="25"/>
                    </a:cubicBezTo>
                    <a:cubicBezTo>
                      <a:pt x="31" y="24"/>
                      <a:pt x="31" y="24"/>
                      <a:pt x="31" y="24"/>
                    </a:cubicBezTo>
                    <a:cubicBezTo>
                      <a:pt x="31" y="24"/>
                      <a:pt x="31" y="24"/>
                      <a:pt x="31" y="24"/>
                    </a:cubicBezTo>
                    <a:cubicBezTo>
                      <a:pt x="31" y="24"/>
                      <a:pt x="31" y="23"/>
                      <a:pt x="31" y="23"/>
                    </a:cubicBezTo>
                    <a:cubicBezTo>
                      <a:pt x="41" y="34"/>
                      <a:pt x="41" y="34"/>
                      <a:pt x="41" y="34"/>
                    </a:cubicBezTo>
                    <a:cubicBezTo>
                      <a:pt x="53" y="46"/>
                      <a:pt x="53" y="46"/>
                      <a:pt x="53" y="46"/>
                    </a:cubicBezTo>
                    <a:cubicBezTo>
                      <a:pt x="55" y="47"/>
                      <a:pt x="55" y="47"/>
                      <a:pt x="55" y="47"/>
                    </a:cubicBezTo>
                    <a:cubicBezTo>
                      <a:pt x="54" y="50"/>
                      <a:pt x="54" y="50"/>
                      <a:pt x="54" y="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2459"/>
              <p:cNvSpPr>
                <a:spLocks/>
              </p:cNvSpPr>
              <p:nvPr/>
            </p:nvSpPr>
            <p:spPr bwMode="auto">
              <a:xfrm>
                <a:off x="4225" y="2713"/>
                <a:ext cx="75" cy="69"/>
              </a:xfrm>
              <a:custGeom>
                <a:avLst/>
                <a:gdLst>
                  <a:gd name="T0" fmla="*/ 54 w 55"/>
                  <a:gd name="T1" fmla="*/ 50 h 50"/>
                  <a:gd name="T2" fmla="*/ 50 w 55"/>
                  <a:gd name="T3" fmla="*/ 49 h 50"/>
                  <a:gd name="T4" fmla="*/ 50 w 55"/>
                  <a:gd name="T5" fmla="*/ 49 h 50"/>
                  <a:gd name="T6" fmla="*/ 34 w 55"/>
                  <a:gd name="T7" fmla="*/ 33 h 50"/>
                  <a:gd name="T8" fmla="*/ 34 w 55"/>
                  <a:gd name="T9" fmla="*/ 33 h 50"/>
                  <a:gd name="T10" fmla="*/ 34 w 55"/>
                  <a:gd name="T11" fmla="*/ 33 h 50"/>
                  <a:gd name="T12" fmla="*/ 26 w 55"/>
                  <a:gd name="T13" fmla="*/ 31 h 50"/>
                  <a:gd name="T14" fmla="*/ 21 w 55"/>
                  <a:gd name="T15" fmla="*/ 30 h 50"/>
                  <a:gd name="T16" fmla="*/ 21 w 55"/>
                  <a:gd name="T17" fmla="*/ 29 h 50"/>
                  <a:gd name="T18" fmla="*/ 18 w 55"/>
                  <a:gd name="T19" fmla="*/ 31 h 50"/>
                  <a:gd name="T20" fmla="*/ 16 w 55"/>
                  <a:gd name="T21" fmla="*/ 32 h 50"/>
                  <a:gd name="T22" fmla="*/ 14 w 55"/>
                  <a:gd name="T23" fmla="*/ 31 h 50"/>
                  <a:gd name="T24" fmla="*/ 11 w 55"/>
                  <a:gd name="T25" fmla="*/ 29 h 50"/>
                  <a:gd name="T26" fmla="*/ 11 w 55"/>
                  <a:gd name="T27" fmla="*/ 29 h 50"/>
                  <a:gd name="T28" fmla="*/ 11 w 55"/>
                  <a:gd name="T29" fmla="*/ 29 h 50"/>
                  <a:gd name="T30" fmla="*/ 7 w 55"/>
                  <a:gd name="T31" fmla="*/ 33 h 50"/>
                  <a:gd name="T32" fmla="*/ 4 w 55"/>
                  <a:gd name="T33" fmla="*/ 32 h 50"/>
                  <a:gd name="T34" fmla="*/ 4 w 55"/>
                  <a:gd name="T35" fmla="*/ 32 h 50"/>
                  <a:gd name="T36" fmla="*/ 4 w 55"/>
                  <a:gd name="T37" fmla="*/ 32 h 50"/>
                  <a:gd name="T38" fmla="*/ 2 w 55"/>
                  <a:gd name="T39" fmla="*/ 33 h 50"/>
                  <a:gd name="T40" fmla="*/ 0 w 55"/>
                  <a:gd name="T41" fmla="*/ 33 h 50"/>
                  <a:gd name="T42" fmla="*/ 0 w 55"/>
                  <a:gd name="T43" fmla="*/ 30 h 50"/>
                  <a:gd name="T44" fmla="*/ 1 w 55"/>
                  <a:gd name="T45" fmla="*/ 21 h 50"/>
                  <a:gd name="T46" fmla="*/ 3 w 55"/>
                  <a:gd name="T47" fmla="*/ 13 h 50"/>
                  <a:gd name="T48" fmla="*/ 10 w 55"/>
                  <a:gd name="T49" fmla="*/ 7 h 50"/>
                  <a:gd name="T50" fmla="*/ 17 w 55"/>
                  <a:gd name="T51" fmla="*/ 0 h 50"/>
                  <a:gd name="T52" fmla="*/ 18 w 55"/>
                  <a:gd name="T53" fmla="*/ 2 h 50"/>
                  <a:gd name="T54" fmla="*/ 21 w 55"/>
                  <a:gd name="T55" fmla="*/ 9 h 50"/>
                  <a:gd name="T56" fmla="*/ 24 w 55"/>
                  <a:gd name="T57" fmla="*/ 18 h 50"/>
                  <a:gd name="T58" fmla="*/ 27 w 55"/>
                  <a:gd name="T59" fmla="*/ 26 h 50"/>
                  <a:gd name="T60" fmla="*/ 28 w 55"/>
                  <a:gd name="T61" fmla="*/ 27 h 50"/>
                  <a:gd name="T62" fmla="*/ 28 w 55"/>
                  <a:gd name="T63" fmla="*/ 26 h 50"/>
                  <a:gd name="T64" fmla="*/ 30 w 55"/>
                  <a:gd name="T65" fmla="*/ 25 h 50"/>
                  <a:gd name="T66" fmla="*/ 31 w 55"/>
                  <a:gd name="T67" fmla="*/ 24 h 50"/>
                  <a:gd name="T68" fmla="*/ 31 w 55"/>
                  <a:gd name="T69" fmla="*/ 24 h 50"/>
                  <a:gd name="T70" fmla="*/ 31 w 55"/>
                  <a:gd name="T71" fmla="*/ 23 h 50"/>
                  <a:gd name="T72" fmla="*/ 41 w 55"/>
                  <a:gd name="T73" fmla="*/ 34 h 50"/>
                  <a:gd name="T74" fmla="*/ 53 w 55"/>
                  <a:gd name="T75" fmla="*/ 46 h 50"/>
                  <a:gd name="T76" fmla="*/ 55 w 55"/>
                  <a:gd name="T77" fmla="*/ 47 h 50"/>
                  <a:gd name="T78" fmla="*/ 54 w 55"/>
                  <a:gd name="T7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50">
                    <a:moveTo>
                      <a:pt x="54" y="50"/>
                    </a:moveTo>
                    <a:cubicBezTo>
                      <a:pt x="50" y="49"/>
                      <a:pt x="50" y="49"/>
                      <a:pt x="50" y="49"/>
                    </a:cubicBezTo>
                    <a:cubicBezTo>
                      <a:pt x="50" y="49"/>
                      <a:pt x="50" y="49"/>
                      <a:pt x="50" y="49"/>
                    </a:cubicBezTo>
                    <a:cubicBezTo>
                      <a:pt x="49" y="48"/>
                      <a:pt x="48" y="45"/>
                      <a:pt x="34" y="33"/>
                    </a:cubicBezTo>
                    <a:cubicBezTo>
                      <a:pt x="34" y="33"/>
                      <a:pt x="34" y="33"/>
                      <a:pt x="34" y="33"/>
                    </a:cubicBezTo>
                    <a:cubicBezTo>
                      <a:pt x="34" y="33"/>
                      <a:pt x="34" y="33"/>
                      <a:pt x="34" y="33"/>
                    </a:cubicBezTo>
                    <a:cubicBezTo>
                      <a:pt x="26" y="31"/>
                      <a:pt x="26" y="31"/>
                      <a:pt x="26" y="31"/>
                    </a:cubicBezTo>
                    <a:cubicBezTo>
                      <a:pt x="21" y="30"/>
                      <a:pt x="21" y="30"/>
                      <a:pt x="21" y="30"/>
                    </a:cubicBezTo>
                    <a:cubicBezTo>
                      <a:pt x="21" y="29"/>
                      <a:pt x="21" y="29"/>
                      <a:pt x="21" y="29"/>
                    </a:cubicBezTo>
                    <a:cubicBezTo>
                      <a:pt x="20" y="29"/>
                      <a:pt x="19" y="30"/>
                      <a:pt x="18" y="31"/>
                    </a:cubicBezTo>
                    <a:cubicBezTo>
                      <a:pt x="17" y="32"/>
                      <a:pt x="16" y="32"/>
                      <a:pt x="16" y="32"/>
                    </a:cubicBezTo>
                    <a:cubicBezTo>
                      <a:pt x="15" y="32"/>
                      <a:pt x="15" y="32"/>
                      <a:pt x="14" y="31"/>
                    </a:cubicBezTo>
                    <a:cubicBezTo>
                      <a:pt x="11" y="29"/>
                      <a:pt x="11" y="29"/>
                      <a:pt x="11" y="29"/>
                    </a:cubicBezTo>
                    <a:cubicBezTo>
                      <a:pt x="11" y="29"/>
                      <a:pt x="11" y="29"/>
                      <a:pt x="11" y="29"/>
                    </a:cubicBezTo>
                    <a:cubicBezTo>
                      <a:pt x="11" y="29"/>
                      <a:pt x="11" y="29"/>
                      <a:pt x="11" y="29"/>
                    </a:cubicBezTo>
                    <a:cubicBezTo>
                      <a:pt x="9" y="29"/>
                      <a:pt x="8" y="31"/>
                      <a:pt x="7" y="33"/>
                    </a:cubicBezTo>
                    <a:cubicBezTo>
                      <a:pt x="4" y="32"/>
                      <a:pt x="4" y="32"/>
                      <a:pt x="4" y="32"/>
                    </a:cubicBezTo>
                    <a:cubicBezTo>
                      <a:pt x="4" y="32"/>
                      <a:pt x="4" y="32"/>
                      <a:pt x="4" y="32"/>
                    </a:cubicBezTo>
                    <a:cubicBezTo>
                      <a:pt x="4" y="32"/>
                      <a:pt x="4" y="32"/>
                      <a:pt x="4" y="32"/>
                    </a:cubicBezTo>
                    <a:cubicBezTo>
                      <a:pt x="2" y="33"/>
                      <a:pt x="2" y="33"/>
                      <a:pt x="2" y="33"/>
                    </a:cubicBezTo>
                    <a:cubicBezTo>
                      <a:pt x="0" y="33"/>
                      <a:pt x="0" y="33"/>
                      <a:pt x="0" y="33"/>
                    </a:cubicBezTo>
                    <a:cubicBezTo>
                      <a:pt x="0" y="30"/>
                      <a:pt x="0" y="30"/>
                      <a:pt x="0" y="30"/>
                    </a:cubicBezTo>
                    <a:cubicBezTo>
                      <a:pt x="1" y="21"/>
                      <a:pt x="1" y="21"/>
                      <a:pt x="1" y="21"/>
                    </a:cubicBezTo>
                    <a:cubicBezTo>
                      <a:pt x="1" y="18"/>
                      <a:pt x="1" y="15"/>
                      <a:pt x="3" y="13"/>
                    </a:cubicBezTo>
                    <a:cubicBezTo>
                      <a:pt x="10" y="7"/>
                      <a:pt x="10" y="7"/>
                      <a:pt x="10" y="7"/>
                    </a:cubicBezTo>
                    <a:cubicBezTo>
                      <a:pt x="14" y="5"/>
                      <a:pt x="16" y="2"/>
                      <a:pt x="17" y="0"/>
                    </a:cubicBezTo>
                    <a:cubicBezTo>
                      <a:pt x="18" y="2"/>
                      <a:pt x="18" y="2"/>
                      <a:pt x="18" y="2"/>
                    </a:cubicBezTo>
                    <a:cubicBezTo>
                      <a:pt x="21" y="9"/>
                      <a:pt x="21" y="9"/>
                      <a:pt x="21" y="9"/>
                    </a:cubicBezTo>
                    <a:cubicBezTo>
                      <a:pt x="24" y="18"/>
                      <a:pt x="24" y="18"/>
                      <a:pt x="24" y="18"/>
                    </a:cubicBezTo>
                    <a:cubicBezTo>
                      <a:pt x="27" y="26"/>
                      <a:pt x="27" y="26"/>
                      <a:pt x="27" y="26"/>
                    </a:cubicBezTo>
                    <a:cubicBezTo>
                      <a:pt x="28" y="27"/>
                      <a:pt x="28" y="27"/>
                      <a:pt x="28" y="27"/>
                    </a:cubicBezTo>
                    <a:cubicBezTo>
                      <a:pt x="28" y="26"/>
                      <a:pt x="28" y="26"/>
                      <a:pt x="28" y="26"/>
                    </a:cubicBezTo>
                    <a:cubicBezTo>
                      <a:pt x="30" y="25"/>
                      <a:pt x="30" y="25"/>
                      <a:pt x="30" y="25"/>
                    </a:cubicBezTo>
                    <a:cubicBezTo>
                      <a:pt x="31" y="24"/>
                      <a:pt x="31" y="24"/>
                      <a:pt x="31" y="24"/>
                    </a:cubicBezTo>
                    <a:cubicBezTo>
                      <a:pt x="31" y="24"/>
                      <a:pt x="31" y="24"/>
                      <a:pt x="31" y="24"/>
                    </a:cubicBezTo>
                    <a:cubicBezTo>
                      <a:pt x="31" y="24"/>
                      <a:pt x="31" y="23"/>
                      <a:pt x="31" y="23"/>
                    </a:cubicBezTo>
                    <a:cubicBezTo>
                      <a:pt x="41" y="34"/>
                      <a:pt x="41" y="34"/>
                      <a:pt x="41" y="34"/>
                    </a:cubicBezTo>
                    <a:cubicBezTo>
                      <a:pt x="53" y="46"/>
                      <a:pt x="53" y="46"/>
                      <a:pt x="53" y="46"/>
                    </a:cubicBezTo>
                    <a:cubicBezTo>
                      <a:pt x="55" y="47"/>
                      <a:pt x="55" y="47"/>
                      <a:pt x="55" y="47"/>
                    </a:cubicBezTo>
                    <a:cubicBezTo>
                      <a:pt x="54" y="50"/>
                      <a:pt x="54" y="50"/>
                      <a:pt x="54" y="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2460"/>
              <p:cNvSpPr>
                <a:spLocks/>
              </p:cNvSpPr>
              <p:nvPr/>
            </p:nvSpPr>
            <p:spPr bwMode="auto">
              <a:xfrm>
                <a:off x="3951" y="2646"/>
                <a:ext cx="122" cy="194"/>
              </a:xfrm>
              <a:custGeom>
                <a:avLst/>
                <a:gdLst>
                  <a:gd name="T0" fmla="*/ 25 w 89"/>
                  <a:gd name="T1" fmla="*/ 140 h 141"/>
                  <a:gd name="T2" fmla="*/ 25 w 89"/>
                  <a:gd name="T3" fmla="*/ 140 h 141"/>
                  <a:gd name="T4" fmla="*/ 15 w 89"/>
                  <a:gd name="T5" fmla="*/ 139 h 141"/>
                  <a:gd name="T6" fmla="*/ 11 w 89"/>
                  <a:gd name="T7" fmla="*/ 133 h 141"/>
                  <a:gd name="T8" fmla="*/ 8 w 89"/>
                  <a:gd name="T9" fmla="*/ 131 h 141"/>
                  <a:gd name="T10" fmla="*/ 4 w 89"/>
                  <a:gd name="T11" fmla="*/ 124 h 141"/>
                  <a:gd name="T12" fmla="*/ 9 w 89"/>
                  <a:gd name="T13" fmla="*/ 123 h 141"/>
                  <a:gd name="T14" fmla="*/ 13 w 89"/>
                  <a:gd name="T15" fmla="*/ 116 h 141"/>
                  <a:gd name="T16" fmla="*/ 7 w 89"/>
                  <a:gd name="T17" fmla="*/ 96 h 141"/>
                  <a:gd name="T18" fmla="*/ 3 w 89"/>
                  <a:gd name="T19" fmla="*/ 94 h 141"/>
                  <a:gd name="T20" fmla="*/ 0 w 89"/>
                  <a:gd name="T21" fmla="*/ 88 h 141"/>
                  <a:gd name="T22" fmla="*/ 10 w 89"/>
                  <a:gd name="T23" fmla="*/ 64 h 141"/>
                  <a:gd name="T24" fmla="*/ 17 w 89"/>
                  <a:gd name="T25" fmla="*/ 34 h 141"/>
                  <a:gd name="T26" fmla="*/ 19 w 89"/>
                  <a:gd name="T27" fmla="*/ 30 h 141"/>
                  <a:gd name="T28" fmla="*/ 16 w 89"/>
                  <a:gd name="T29" fmla="*/ 23 h 141"/>
                  <a:gd name="T30" fmla="*/ 10 w 89"/>
                  <a:gd name="T31" fmla="*/ 4 h 141"/>
                  <a:gd name="T32" fmla="*/ 18 w 89"/>
                  <a:gd name="T33" fmla="*/ 0 h 141"/>
                  <a:gd name="T34" fmla="*/ 81 w 89"/>
                  <a:gd name="T35" fmla="*/ 31 h 141"/>
                  <a:gd name="T36" fmla="*/ 87 w 89"/>
                  <a:gd name="T37" fmla="*/ 35 h 141"/>
                  <a:gd name="T38" fmla="*/ 89 w 89"/>
                  <a:gd name="T39" fmla="*/ 68 h 141"/>
                  <a:gd name="T40" fmla="*/ 84 w 89"/>
                  <a:gd name="T41" fmla="*/ 69 h 141"/>
                  <a:gd name="T42" fmla="*/ 79 w 89"/>
                  <a:gd name="T43" fmla="*/ 69 h 141"/>
                  <a:gd name="T44" fmla="*/ 76 w 89"/>
                  <a:gd name="T45" fmla="*/ 77 h 141"/>
                  <a:gd name="T46" fmla="*/ 76 w 89"/>
                  <a:gd name="T47" fmla="*/ 84 h 141"/>
                  <a:gd name="T48" fmla="*/ 71 w 89"/>
                  <a:gd name="T49" fmla="*/ 87 h 141"/>
                  <a:gd name="T50" fmla="*/ 72 w 89"/>
                  <a:gd name="T51" fmla="*/ 89 h 141"/>
                  <a:gd name="T52" fmla="*/ 71 w 89"/>
                  <a:gd name="T53" fmla="*/ 93 h 141"/>
                  <a:gd name="T54" fmla="*/ 72 w 89"/>
                  <a:gd name="T55" fmla="*/ 97 h 141"/>
                  <a:gd name="T56" fmla="*/ 75 w 89"/>
                  <a:gd name="T57" fmla="*/ 103 h 141"/>
                  <a:gd name="T58" fmla="*/ 80 w 89"/>
                  <a:gd name="T59" fmla="*/ 112 h 141"/>
                  <a:gd name="T60" fmla="*/ 79 w 89"/>
                  <a:gd name="T61" fmla="*/ 112 h 141"/>
                  <a:gd name="T62" fmla="*/ 72 w 89"/>
                  <a:gd name="T63" fmla="*/ 114 h 141"/>
                  <a:gd name="T64" fmla="*/ 62 w 89"/>
                  <a:gd name="T65" fmla="*/ 124 h 141"/>
                  <a:gd name="T66" fmla="*/ 41 w 89"/>
                  <a:gd name="T67" fmla="*/ 1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41">
                    <a:moveTo>
                      <a:pt x="28" y="141"/>
                    </a:moveTo>
                    <a:cubicBezTo>
                      <a:pt x="28" y="141"/>
                      <a:pt x="27" y="141"/>
                      <a:pt x="25" y="140"/>
                    </a:cubicBezTo>
                    <a:cubicBezTo>
                      <a:pt x="25" y="140"/>
                      <a:pt x="25" y="140"/>
                      <a:pt x="25" y="140"/>
                    </a:cubicBezTo>
                    <a:cubicBezTo>
                      <a:pt x="25" y="140"/>
                      <a:pt x="25" y="140"/>
                      <a:pt x="25" y="140"/>
                    </a:cubicBezTo>
                    <a:cubicBezTo>
                      <a:pt x="21" y="139"/>
                      <a:pt x="21" y="139"/>
                      <a:pt x="21" y="139"/>
                    </a:cubicBezTo>
                    <a:cubicBezTo>
                      <a:pt x="15" y="139"/>
                      <a:pt x="15" y="139"/>
                      <a:pt x="15" y="139"/>
                    </a:cubicBezTo>
                    <a:cubicBezTo>
                      <a:pt x="11" y="133"/>
                      <a:pt x="11" y="133"/>
                      <a:pt x="11" y="133"/>
                    </a:cubicBezTo>
                    <a:cubicBezTo>
                      <a:pt x="11" y="133"/>
                      <a:pt x="11" y="133"/>
                      <a:pt x="11" y="133"/>
                    </a:cubicBezTo>
                    <a:cubicBezTo>
                      <a:pt x="11" y="133"/>
                      <a:pt x="11" y="133"/>
                      <a:pt x="11" y="133"/>
                    </a:cubicBezTo>
                    <a:cubicBezTo>
                      <a:pt x="8" y="131"/>
                      <a:pt x="8" y="131"/>
                      <a:pt x="8" y="131"/>
                    </a:cubicBezTo>
                    <a:cubicBezTo>
                      <a:pt x="5" y="128"/>
                      <a:pt x="5" y="128"/>
                      <a:pt x="5" y="128"/>
                    </a:cubicBezTo>
                    <a:cubicBezTo>
                      <a:pt x="4" y="124"/>
                      <a:pt x="4" y="124"/>
                      <a:pt x="4" y="124"/>
                    </a:cubicBezTo>
                    <a:cubicBezTo>
                      <a:pt x="4" y="123"/>
                      <a:pt x="5" y="123"/>
                      <a:pt x="5" y="123"/>
                    </a:cubicBezTo>
                    <a:cubicBezTo>
                      <a:pt x="9" y="123"/>
                      <a:pt x="9" y="123"/>
                      <a:pt x="9" y="123"/>
                    </a:cubicBezTo>
                    <a:cubicBezTo>
                      <a:pt x="13" y="121"/>
                      <a:pt x="13" y="121"/>
                      <a:pt x="13" y="121"/>
                    </a:cubicBezTo>
                    <a:cubicBezTo>
                      <a:pt x="15" y="120"/>
                      <a:pt x="14" y="118"/>
                      <a:pt x="13" y="116"/>
                    </a:cubicBezTo>
                    <a:cubicBezTo>
                      <a:pt x="11" y="108"/>
                      <a:pt x="11" y="108"/>
                      <a:pt x="11" y="108"/>
                    </a:cubicBezTo>
                    <a:cubicBezTo>
                      <a:pt x="14" y="104"/>
                      <a:pt x="10" y="100"/>
                      <a:pt x="7" y="96"/>
                    </a:cubicBezTo>
                    <a:cubicBezTo>
                      <a:pt x="7" y="95"/>
                      <a:pt x="6" y="94"/>
                      <a:pt x="4" y="94"/>
                    </a:cubicBezTo>
                    <a:cubicBezTo>
                      <a:pt x="3" y="94"/>
                      <a:pt x="3" y="94"/>
                      <a:pt x="3" y="94"/>
                    </a:cubicBezTo>
                    <a:cubicBezTo>
                      <a:pt x="2" y="93"/>
                      <a:pt x="2" y="93"/>
                      <a:pt x="2" y="93"/>
                    </a:cubicBezTo>
                    <a:cubicBezTo>
                      <a:pt x="0" y="88"/>
                      <a:pt x="0" y="88"/>
                      <a:pt x="0" y="88"/>
                    </a:cubicBezTo>
                    <a:cubicBezTo>
                      <a:pt x="0" y="82"/>
                      <a:pt x="0" y="82"/>
                      <a:pt x="0" y="82"/>
                    </a:cubicBezTo>
                    <a:cubicBezTo>
                      <a:pt x="1" y="77"/>
                      <a:pt x="4" y="71"/>
                      <a:pt x="10" y="64"/>
                    </a:cubicBezTo>
                    <a:cubicBezTo>
                      <a:pt x="14" y="60"/>
                      <a:pt x="17" y="55"/>
                      <a:pt x="17" y="50"/>
                    </a:cubicBezTo>
                    <a:cubicBezTo>
                      <a:pt x="18" y="45"/>
                      <a:pt x="18" y="40"/>
                      <a:pt x="17" y="34"/>
                    </a:cubicBezTo>
                    <a:cubicBezTo>
                      <a:pt x="18" y="31"/>
                      <a:pt x="18" y="31"/>
                      <a:pt x="18" y="31"/>
                    </a:cubicBezTo>
                    <a:cubicBezTo>
                      <a:pt x="18" y="31"/>
                      <a:pt x="19" y="30"/>
                      <a:pt x="19" y="30"/>
                    </a:cubicBezTo>
                    <a:cubicBezTo>
                      <a:pt x="19" y="29"/>
                      <a:pt x="20" y="28"/>
                      <a:pt x="19" y="27"/>
                    </a:cubicBezTo>
                    <a:cubicBezTo>
                      <a:pt x="16" y="23"/>
                      <a:pt x="16" y="23"/>
                      <a:pt x="16" y="23"/>
                    </a:cubicBezTo>
                    <a:cubicBezTo>
                      <a:pt x="13" y="18"/>
                      <a:pt x="13" y="18"/>
                      <a:pt x="13" y="18"/>
                    </a:cubicBezTo>
                    <a:cubicBezTo>
                      <a:pt x="11" y="12"/>
                      <a:pt x="10" y="7"/>
                      <a:pt x="10" y="4"/>
                    </a:cubicBezTo>
                    <a:cubicBezTo>
                      <a:pt x="11" y="4"/>
                      <a:pt x="11" y="4"/>
                      <a:pt x="11" y="4"/>
                    </a:cubicBezTo>
                    <a:cubicBezTo>
                      <a:pt x="16" y="0"/>
                      <a:pt x="18" y="0"/>
                      <a:pt x="18" y="0"/>
                    </a:cubicBezTo>
                    <a:cubicBezTo>
                      <a:pt x="18" y="0"/>
                      <a:pt x="18" y="0"/>
                      <a:pt x="19" y="0"/>
                    </a:cubicBezTo>
                    <a:cubicBezTo>
                      <a:pt x="21" y="0"/>
                      <a:pt x="44" y="12"/>
                      <a:pt x="81" y="31"/>
                    </a:cubicBezTo>
                    <a:cubicBezTo>
                      <a:pt x="87" y="35"/>
                      <a:pt x="87" y="35"/>
                      <a:pt x="87" y="35"/>
                    </a:cubicBezTo>
                    <a:cubicBezTo>
                      <a:pt x="87" y="35"/>
                      <a:pt x="87" y="35"/>
                      <a:pt x="87" y="35"/>
                    </a:cubicBezTo>
                    <a:cubicBezTo>
                      <a:pt x="88" y="64"/>
                      <a:pt x="88" y="64"/>
                      <a:pt x="88" y="64"/>
                    </a:cubicBezTo>
                    <a:cubicBezTo>
                      <a:pt x="89" y="68"/>
                      <a:pt x="89" y="68"/>
                      <a:pt x="89" y="68"/>
                    </a:cubicBezTo>
                    <a:cubicBezTo>
                      <a:pt x="88" y="69"/>
                      <a:pt x="87" y="69"/>
                      <a:pt x="86" y="69"/>
                    </a:cubicBezTo>
                    <a:cubicBezTo>
                      <a:pt x="85" y="69"/>
                      <a:pt x="85" y="69"/>
                      <a:pt x="84" y="69"/>
                    </a:cubicBezTo>
                    <a:cubicBezTo>
                      <a:pt x="80" y="69"/>
                      <a:pt x="80" y="69"/>
                      <a:pt x="80" y="69"/>
                    </a:cubicBezTo>
                    <a:cubicBezTo>
                      <a:pt x="79" y="69"/>
                      <a:pt x="79" y="69"/>
                      <a:pt x="79" y="69"/>
                    </a:cubicBezTo>
                    <a:cubicBezTo>
                      <a:pt x="79" y="70"/>
                      <a:pt x="79" y="70"/>
                      <a:pt x="79" y="70"/>
                    </a:cubicBezTo>
                    <a:cubicBezTo>
                      <a:pt x="76" y="77"/>
                      <a:pt x="76" y="77"/>
                      <a:pt x="76" y="77"/>
                    </a:cubicBezTo>
                    <a:cubicBezTo>
                      <a:pt x="75" y="78"/>
                      <a:pt x="75" y="80"/>
                      <a:pt x="75" y="82"/>
                    </a:cubicBezTo>
                    <a:cubicBezTo>
                      <a:pt x="76" y="84"/>
                      <a:pt x="76" y="84"/>
                      <a:pt x="76" y="84"/>
                    </a:cubicBezTo>
                    <a:cubicBezTo>
                      <a:pt x="73" y="85"/>
                      <a:pt x="71" y="85"/>
                      <a:pt x="71" y="87"/>
                    </a:cubicBezTo>
                    <a:cubicBezTo>
                      <a:pt x="71" y="87"/>
                      <a:pt x="71" y="87"/>
                      <a:pt x="71" y="87"/>
                    </a:cubicBezTo>
                    <a:cubicBezTo>
                      <a:pt x="71" y="88"/>
                      <a:pt x="71" y="88"/>
                      <a:pt x="71" y="88"/>
                    </a:cubicBezTo>
                    <a:cubicBezTo>
                      <a:pt x="72" y="89"/>
                      <a:pt x="72" y="89"/>
                      <a:pt x="72" y="89"/>
                    </a:cubicBezTo>
                    <a:cubicBezTo>
                      <a:pt x="73" y="90"/>
                      <a:pt x="73" y="90"/>
                      <a:pt x="73" y="91"/>
                    </a:cubicBezTo>
                    <a:cubicBezTo>
                      <a:pt x="71" y="93"/>
                      <a:pt x="71" y="93"/>
                      <a:pt x="71" y="93"/>
                    </a:cubicBezTo>
                    <a:cubicBezTo>
                      <a:pt x="69" y="94"/>
                      <a:pt x="69" y="95"/>
                      <a:pt x="69" y="96"/>
                    </a:cubicBezTo>
                    <a:cubicBezTo>
                      <a:pt x="69" y="97"/>
                      <a:pt x="70" y="97"/>
                      <a:pt x="72" y="97"/>
                    </a:cubicBezTo>
                    <a:cubicBezTo>
                      <a:pt x="73" y="98"/>
                      <a:pt x="73" y="98"/>
                      <a:pt x="73" y="98"/>
                    </a:cubicBezTo>
                    <a:cubicBezTo>
                      <a:pt x="75" y="103"/>
                      <a:pt x="75" y="103"/>
                      <a:pt x="75" y="103"/>
                    </a:cubicBezTo>
                    <a:cubicBezTo>
                      <a:pt x="78" y="109"/>
                      <a:pt x="78" y="109"/>
                      <a:pt x="78" y="109"/>
                    </a:cubicBezTo>
                    <a:cubicBezTo>
                      <a:pt x="80" y="110"/>
                      <a:pt x="80" y="111"/>
                      <a:pt x="80" y="112"/>
                    </a:cubicBezTo>
                    <a:cubicBezTo>
                      <a:pt x="79" y="112"/>
                      <a:pt x="79" y="112"/>
                      <a:pt x="79" y="112"/>
                    </a:cubicBezTo>
                    <a:cubicBezTo>
                      <a:pt x="79" y="112"/>
                      <a:pt x="79" y="112"/>
                      <a:pt x="79" y="112"/>
                    </a:cubicBezTo>
                    <a:cubicBezTo>
                      <a:pt x="79" y="112"/>
                      <a:pt x="78" y="112"/>
                      <a:pt x="78" y="112"/>
                    </a:cubicBezTo>
                    <a:cubicBezTo>
                      <a:pt x="76" y="112"/>
                      <a:pt x="74" y="113"/>
                      <a:pt x="72" y="114"/>
                    </a:cubicBezTo>
                    <a:cubicBezTo>
                      <a:pt x="67" y="119"/>
                      <a:pt x="67" y="119"/>
                      <a:pt x="67" y="119"/>
                    </a:cubicBezTo>
                    <a:cubicBezTo>
                      <a:pt x="62" y="124"/>
                      <a:pt x="62" y="124"/>
                      <a:pt x="62" y="124"/>
                    </a:cubicBezTo>
                    <a:cubicBezTo>
                      <a:pt x="55" y="127"/>
                      <a:pt x="55" y="127"/>
                      <a:pt x="55" y="127"/>
                    </a:cubicBezTo>
                    <a:cubicBezTo>
                      <a:pt x="51" y="127"/>
                      <a:pt x="46" y="130"/>
                      <a:pt x="41" y="134"/>
                    </a:cubicBezTo>
                    <a:cubicBezTo>
                      <a:pt x="37" y="138"/>
                      <a:pt x="32" y="140"/>
                      <a:pt x="28" y="14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2461"/>
              <p:cNvSpPr>
                <a:spLocks/>
              </p:cNvSpPr>
              <p:nvPr/>
            </p:nvSpPr>
            <p:spPr bwMode="auto">
              <a:xfrm>
                <a:off x="3951" y="2646"/>
                <a:ext cx="122" cy="194"/>
              </a:xfrm>
              <a:custGeom>
                <a:avLst/>
                <a:gdLst>
                  <a:gd name="T0" fmla="*/ 25 w 89"/>
                  <a:gd name="T1" fmla="*/ 140 h 141"/>
                  <a:gd name="T2" fmla="*/ 25 w 89"/>
                  <a:gd name="T3" fmla="*/ 140 h 141"/>
                  <a:gd name="T4" fmla="*/ 15 w 89"/>
                  <a:gd name="T5" fmla="*/ 139 h 141"/>
                  <a:gd name="T6" fmla="*/ 11 w 89"/>
                  <a:gd name="T7" fmla="*/ 133 h 141"/>
                  <a:gd name="T8" fmla="*/ 8 w 89"/>
                  <a:gd name="T9" fmla="*/ 131 h 141"/>
                  <a:gd name="T10" fmla="*/ 4 w 89"/>
                  <a:gd name="T11" fmla="*/ 124 h 141"/>
                  <a:gd name="T12" fmla="*/ 9 w 89"/>
                  <a:gd name="T13" fmla="*/ 123 h 141"/>
                  <a:gd name="T14" fmla="*/ 13 w 89"/>
                  <a:gd name="T15" fmla="*/ 116 h 141"/>
                  <a:gd name="T16" fmla="*/ 7 w 89"/>
                  <a:gd name="T17" fmla="*/ 96 h 141"/>
                  <a:gd name="T18" fmla="*/ 3 w 89"/>
                  <a:gd name="T19" fmla="*/ 94 h 141"/>
                  <a:gd name="T20" fmla="*/ 0 w 89"/>
                  <a:gd name="T21" fmla="*/ 88 h 141"/>
                  <a:gd name="T22" fmla="*/ 10 w 89"/>
                  <a:gd name="T23" fmla="*/ 64 h 141"/>
                  <a:gd name="T24" fmla="*/ 17 w 89"/>
                  <a:gd name="T25" fmla="*/ 34 h 141"/>
                  <a:gd name="T26" fmla="*/ 19 w 89"/>
                  <a:gd name="T27" fmla="*/ 30 h 141"/>
                  <a:gd name="T28" fmla="*/ 16 w 89"/>
                  <a:gd name="T29" fmla="*/ 23 h 141"/>
                  <a:gd name="T30" fmla="*/ 10 w 89"/>
                  <a:gd name="T31" fmla="*/ 4 h 141"/>
                  <a:gd name="T32" fmla="*/ 18 w 89"/>
                  <a:gd name="T33" fmla="*/ 0 h 141"/>
                  <a:gd name="T34" fmla="*/ 81 w 89"/>
                  <a:gd name="T35" fmla="*/ 31 h 141"/>
                  <a:gd name="T36" fmla="*/ 87 w 89"/>
                  <a:gd name="T37" fmla="*/ 35 h 141"/>
                  <a:gd name="T38" fmla="*/ 89 w 89"/>
                  <a:gd name="T39" fmla="*/ 68 h 141"/>
                  <a:gd name="T40" fmla="*/ 84 w 89"/>
                  <a:gd name="T41" fmla="*/ 69 h 141"/>
                  <a:gd name="T42" fmla="*/ 79 w 89"/>
                  <a:gd name="T43" fmla="*/ 69 h 141"/>
                  <a:gd name="T44" fmla="*/ 76 w 89"/>
                  <a:gd name="T45" fmla="*/ 77 h 141"/>
                  <a:gd name="T46" fmla="*/ 76 w 89"/>
                  <a:gd name="T47" fmla="*/ 84 h 141"/>
                  <a:gd name="T48" fmla="*/ 71 w 89"/>
                  <a:gd name="T49" fmla="*/ 87 h 141"/>
                  <a:gd name="T50" fmla="*/ 72 w 89"/>
                  <a:gd name="T51" fmla="*/ 89 h 141"/>
                  <a:gd name="T52" fmla="*/ 71 w 89"/>
                  <a:gd name="T53" fmla="*/ 93 h 141"/>
                  <a:gd name="T54" fmla="*/ 72 w 89"/>
                  <a:gd name="T55" fmla="*/ 97 h 141"/>
                  <a:gd name="T56" fmla="*/ 75 w 89"/>
                  <a:gd name="T57" fmla="*/ 103 h 141"/>
                  <a:gd name="T58" fmla="*/ 80 w 89"/>
                  <a:gd name="T59" fmla="*/ 112 h 141"/>
                  <a:gd name="T60" fmla="*/ 79 w 89"/>
                  <a:gd name="T61" fmla="*/ 112 h 141"/>
                  <a:gd name="T62" fmla="*/ 72 w 89"/>
                  <a:gd name="T63" fmla="*/ 114 h 141"/>
                  <a:gd name="T64" fmla="*/ 62 w 89"/>
                  <a:gd name="T65" fmla="*/ 124 h 141"/>
                  <a:gd name="T66" fmla="*/ 41 w 89"/>
                  <a:gd name="T67" fmla="*/ 1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41">
                    <a:moveTo>
                      <a:pt x="28" y="141"/>
                    </a:moveTo>
                    <a:cubicBezTo>
                      <a:pt x="28" y="141"/>
                      <a:pt x="27" y="141"/>
                      <a:pt x="25" y="140"/>
                    </a:cubicBezTo>
                    <a:cubicBezTo>
                      <a:pt x="25" y="140"/>
                      <a:pt x="25" y="140"/>
                      <a:pt x="25" y="140"/>
                    </a:cubicBezTo>
                    <a:cubicBezTo>
                      <a:pt x="25" y="140"/>
                      <a:pt x="25" y="140"/>
                      <a:pt x="25" y="140"/>
                    </a:cubicBezTo>
                    <a:cubicBezTo>
                      <a:pt x="21" y="139"/>
                      <a:pt x="21" y="139"/>
                      <a:pt x="21" y="139"/>
                    </a:cubicBezTo>
                    <a:cubicBezTo>
                      <a:pt x="15" y="139"/>
                      <a:pt x="15" y="139"/>
                      <a:pt x="15" y="139"/>
                    </a:cubicBezTo>
                    <a:cubicBezTo>
                      <a:pt x="11" y="133"/>
                      <a:pt x="11" y="133"/>
                      <a:pt x="11" y="133"/>
                    </a:cubicBezTo>
                    <a:cubicBezTo>
                      <a:pt x="11" y="133"/>
                      <a:pt x="11" y="133"/>
                      <a:pt x="11" y="133"/>
                    </a:cubicBezTo>
                    <a:cubicBezTo>
                      <a:pt x="11" y="133"/>
                      <a:pt x="11" y="133"/>
                      <a:pt x="11" y="133"/>
                    </a:cubicBezTo>
                    <a:cubicBezTo>
                      <a:pt x="8" y="131"/>
                      <a:pt x="8" y="131"/>
                      <a:pt x="8" y="131"/>
                    </a:cubicBezTo>
                    <a:cubicBezTo>
                      <a:pt x="5" y="128"/>
                      <a:pt x="5" y="128"/>
                      <a:pt x="5" y="128"/>
                    </a:cubicBezTo>
                    <a:cubicBezTo>
                      <a:pt x="4" y="124"/>
                      <a:pt x="4" y="124"/>
                      <a:pt x="4" y="124"/>
                    </a:cubicBezTo>
                    <a:cubicBezTo>
                      <a:pt x="4" y="123"/>
                      <a:pt x="5" y="123"/>
                      <a:pt x="5" y="123"/>
                    </a:cubicBezTo>
                    <a:cubicBezTo>
                      <a:pt x="9" y="123"/>
                      <a:pt x="9" y="123"/>
                      <a:pt x="9" y="123"/>
                    </a:cubicBezTo>
                    <a:cubicBezTo>
                      <a:pt x="13" y="121"/>
                      <a:pt x="13" y="121"/>
                      <a:pt x="13" y="121"/>
                    </a:cubicBezTo>
                    <a:cubicBezTo>
                      <a:pt x="15" y="120"/>
                      <a:pt x="14" y="118"/>
                      <a:pt x="13" y="116"/>
                    </a:cubicBezTo>
                    <a:cubicBezTo>
                      <a:pt x="11" y="108"/>
                      <a:pt x="11" y="108"/>
                      <a:pt x="11" y="108"/>
                    </a:cubicBezTo>
                    <a:cubicBezTo>
                      <a:pt x="14" y="104"/>
                      <a:pt x="10" y="100"/>
                      <a:pt x="7" y="96"/>
                    </a:cubicBezTo>
                    <a:cubicBezTo>
                      <a:pt x="7" y="95"/>
                      <a:pt x="6" y="94"/>
                      <a:pt x="4" y="94"/>
                    </a:cubicBezTo>
                    <a:cubicBezTo>
                      <a:pt x="3" y="94"/>
                      <a:pt x="3" y="94"/>
                      <a:pt x="3" y="94"/>
                    </a:cubicBezTo>
                    <a:cubicBezTo>
                      <a:pt x="2" y="93"/>
                      <a:pt x="2" y="93"/>
                      <a:pt x="2" y="93"/>
                    </a:cubicBezTo>
                    <a:cubicBezTo>
                      <a:pt x="0" y="88"/>
                      <a:pt x="0" y="88"/>
                      <a:pt x="0" y="88"/>
                    </a:cubicBezTo>
                    <a:cubicBezTo>
                      <a:pt x="0" y="82"/>
                      <a:pt x="0" y="82"/>
                      <a:pt x="0" y="82"/>
                    </a:cubicBezTo>
                    <a:cubicBezTo>
                      <a:pt x="1" y="77"/>
                      <a:pt x="4" y="71"/>
                      <a:pt x="10" y="64"/>
                    </a:cubicBezTo>
                    <a:cubicBezTo>
                      <a:pt x="14" y="60"/>
                      <a:pt x="17" y="55"/>
                      <a:pt x="17" y="50"/>
                    </a:cubicBezTo>
                    <a:cubicBezTo>
                      <a:pt x="18" y="45"/>
                      <a:pt x="18" y="40"/>
                      <a:pt x="17" y="34"/>
                    </a:cubicBezTo>
                    <a:cubicBezTo>
                      <a:pt x="18" y="31"/>
                      <a:pt x="18" y="31"/>
                      <a:pt x="18" y="31"/>
                    </a:cubicBezTo>
                    <a:cubicBezTo>
                      <a:pt x="18" y="31"/>
                      <a:pt x="19" y="30"/>
                      <a:pt x="19" y="30"/>
                    </a:cubicBezTo>
                    <a:cubicBezTo>
                      <a:pt x="19" y="29"/>
                      <a:pt x="20" y="28"/>
                      <a:pt x="19" y="27"/>
                    </a:cubicBezTo>
                    <a:cubicBezTo>
                      <a:pt x="16" y="23"/>
                      <a:pt x="16" y="23"/>
                      <a:pt x="16" y="23"/>
                    </a:cubicBezTo>
                    <a:cubicBezTo>
                      <a:pt x="13" y="18"/>
                      <a:pt x="13" y="18"/>
                      <a:pt x="13" y="18"/>
                    </a:cubicBezTo>
                    <a:cubicBezTo>
                      <a:pt x="11" y="12"/>
                      <a:pt x="10" y="7"/>
                      <a:pt x="10" y="4"/>
                    </a:cubicBezTo>
                    <a:cubicBezTo>
                      <a:pt x="11" y="4"/>
                      <a:pt x="11" y="4"/>
                      <a:pt x="11" y="4"/>
                    </a:cubicBezTo>
                    <a:cubicBezTo>
                      <a:pt x="16" y="0"/>
                      <a:pt x="18" y="0"/>
                      <a:pt x="18" y="0"/>
                    </a:cubicBezTo>
                    <a:cubicBezTo>
                      <a:pt x="18" y="0"/>
                      <a:pt x="18" y="0"/>
                      <a:pt x="19" y="0"/>
                    </a:cubicBezTo>
                    <a:cubicBezTo>
                      <a:pt x="21" y="0"/>
                      <a:pt x="44" y="12"/>
                      <a:pt x="81" y="31"/>
                    </a:cubicBezTo>
                    <a:cubicBezTo>
                      <a:pt x="87" y="35"/>
                      <a:pt x="87" y="35"/>
                      <a:pt x="87" y="35"/>
                    </a:cubicBezTo>
                    <a:cubicBezTo>
                      <a:pt x="87" y="35"/>
                      <a:pt x="87" y="35"/>
                      <a:pt x="87" y="35"/>
                    </a:cubicBezTo>
                    <a:cubicBezTo>
                      <a:pt x="88" y="64"/>
                      <a:pt x="88" y="64"/>
                      <a:pt x="88" y="64"/>
                    </a:cubicBezTo>
                    <a:cubicBezTo>
                      <a:pt x="89" y="68"/>
                      <a:pt x="89" y="68"/>
                      <a:pt x="89" y="68"/>
                    </a:cubicBezTo>
                    <a:cubicBezTo>
                      <a:pt x="88" y="69"/>
                      <a:pt x="87" y="69"/>
                      <a:pt x="86" y="69"/>
                    </a:cubicBezTo>
                    <a:cubicBezTo>
                      <a:pt x="85" y="69"/>
                      <a:pt x="85" y="69"/>
                      <a:pt x="84" y="69"/>
                    </a:cubicBezTo>
                    <a:cubicBezTo>
                      <a:pt x="80" y="69"/>
                      <a:pt x="80" y="69"/>
                      <a:pt x="80" y="69"/>
                    </a:cubicBezTo>
                    <a:cubicBezTo>
                      <a:pt x="79" y="69"/>
                      <a:pt x="79" y="69"/>
                      <a:pt x="79" y="69"/>
                    </a:cubicBezTo>
                    <a:cubicBezTo>
                      <a:pt x="79" y="70"/>
                      <a:pt x="79" y="70"/>
                      <a:pt x="79" y="70"/>
                    </a:cubicBezTo>
                    <a:cubicBezTo>
                      <a:pt x="76" y="77"/>
                      <a:pt x="76" y="77"/>
                      <a:pt x="76" y="77"/>
                    </a:cubicBezTo>
                    <a:cubicBezTo>
                      <a:pt x="75" y="78"/>
                      <a:pt x="75" y="80"/>
                      <a:pt x="75" y="82"/>
                    </a:cubicBezTo>
                    <a:cubicBezTo>
                      <a:pt x="76" y="84"/>
                      <a:pt x="76" y="84"/>
                      <a:pt x="76" y="84"/>
                    </a:cubicBezTo>
                    <a:cubicBezTo>
                      <a:pt x="73" y="85"/>
                      <a:pt x="71" y="85"/>
                      <a:pt x="71" y="87"/>
                    </a:cubicBezTo>
                    <a:cubicBezTo>
                      <a:pt x="71" y="87"/>
                      <a:pt x="71" y="87"/>
                      <a:pt x="71" y="87"/>
                    </a:cubicBezTo>
                    <a:cubicBezTo>
                      <a:pt x="71" y="88"/>
                      <a:pt x="71" y="88"/>
                      <a:pt x="71" y="88"/>
                    </a:cubicBezTo>
                    <a:cubicBezTo>
                      <a:pt x="72" y="89"/>
                      <a:pt x="72" y="89"/>
                      <a:pt x="72" y="89"/>
                    </a:cubicBezTo>
                    <a:cubicBezTo>
                      <a:pt x="73" y="90"/>
                      <a:pt x="73" y="90"/>
                      <a:pt x="73" y="91"/>
                    </a:cubicBezTo>
                    <a:cubicBezTo>
                      <a:pt x="71" y="93"/>
                      <a:pt x="71" y="93"/>
                      <a:pt x="71" y="93"/>
                    </a:cubicBezTo>
                    <a:cubicBezTo>
                      <a:pt x="69" y="94"/>
                      <a:pt x="69" y="95"/>
                      <a:pt x="69" y="96"/>
                    </a:cubicBezTo>
                    <a:cubicBezTo>
                      <a:pt x="69" y="97"/>
                      <a:pt x="70" y="97"/>
                      <a:pt x="72" y="97"/>
                    </a:cubicBezTo>
                    <a:cubicBezTo>
                      <a:pt x="73" y="98"/>
                      <a:pt x="73" y="98"/>
                      <a:pt x="73" y="98"/>
                    </a:cubicBezTo>
                    <a:cubicBezTo>
                      <a:pt x="75" y="103"/>
                      <a:pt x="75" y="103"/>
                      <a:pt x="75" y="103"/>
                    </a:cubicBezTo>
                    <a:cubicBezTo>
                      <a:pt x="78" y="109"/>
                      <a:pt x="78" y="109"/>
                      <a:pt x="78" y="109"/>
                    </a:cubicBezTo>
                    <a:cubicBezTo>
                      <a:pt x="80" y="110"/>
                      <a:pt x="80" y="111"/>
                      <a:pt x="80" y="112"/>
                    </a:cubicBezTo>
                    <a:cubicBezTo>
                      <a:pt x="79" y="112"/>
                      <a:pt x="79" y="112"/>
                      <a:pt x="79" y="112"/>
                    </a:cubicBezTo>
                    <a:cubicBezTo>
                      <a:pt x="79" y="112"/>
                      <a:pt x="79" y="112"/>
                      <a:pt x="79" y="112"/>
                    </a:cubicBezTo>
                    <a:cubicBezTo>
                      <a:pt x="79" y="112"/>
                      <a:pt x="78" y="112"/>
                      <a:pt x="78" y="112"/>
                    </a:cubicBezTo>
                    <a:cubicBezTo>
                      <a:pt x="76" y="112"/>
                      <a:pt x="74" y="113"/>
                      <a:pt x="72" y="114"/>
                    </a:cubicBezTo>
                    <a:cubicBezTo>
                      <a:pt x="67" y="119"/>
                      <a:pt x="67" y="119"/>
                      <a:pt x="67" y="119"/>
                    </a:cubicBezTo>
                    <a:cubicBezTo>
                      <a:pt x="62" y="124"/>
                      <a:pt x="62" y="124"/>
                      <a:pt x="62" y="124"/>
                    </a:cubicBezTo>
                    <a:cubicBezTo>
                      <a:pt x="55" y="127"/>
                      <a:pt x="55" y="127"/>
                      <a:pt x="55" y="127"/>
                    </a:cubicBezTo>
                    <a:cubicBezTo>
                      <a:pt x="51" y="127"/>
                      <a:pt x="46" y="130"/>
                      <a:pt x="41" y="134"/>
                    </a:cubicBezTo>
                    <a:cubicBezTo>
                      <a:pt x="37" y="138"/>
                      <a:pt x="32" y="140"/>
                      <a:pt x="28" y="14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2462"/>
              <p:cNvSpPr>
                <a:spLocks/>
              </p:cNvSpPr>
              <p:nvPr/>
            </p:nvSpPr>
            <p:spPr bwMode="auto">
              <a:xfrm>
                <a:off x="3959" y="2803"/>
                <a:ext cx="156" cy="103"/>
              </a:xfrm>
              <a:custGeom>
                <a:avLst/>
                <a:gdLst>
                  <a:gd name="T0" fmla="*/ 15 w 113"/>
                  <a:gd name="T1" fmla="*/ 75 h 75"/>
                  <a:gd name="T2" fmla="*/ 8 w 113"/>
                  <a:gd name="T3" fmla="*/ 65 h 75"/>
                  <a:gd name="T4" fmla="*/ 6 w 113"/>
                  <a:gd name="T5" fmla="*/ 60 h 75"/>
                  <a:gd name="T6" fmla="*/ 3 w 113"/>
                  <a:gd name="T7" fmla="*/ 53 h 75"/>
                  <a:gd name="T8" fmla="*/ 2 w 113"/>
                  <a:gd name="T9" fmla="*/ 40 h 75"/>
                  <a:gd name="T10" fmla="*/ 7 w 113"/>
                  <a:gd name="T11" fmla="*/ 33 h 75"/>
                  <a:gd name="T12" fmla="*/ 9 w 113"/>
                  <a:gd name="T13" fmla="*/ 27 h 75"/>
                  <a:gd name="T14" fmla="*/ 15 w 113"/>
                  <a:gd name="T15" fmla="*/ 27 h 75"/>
                  <a:gd name="T16" fmla="*/ 18 w 113"/>
                  <a:gd name="T17" fmla="*/ 27 h 75"/>
                  <a:gd name="T18" fmla="*/ 22 w 113"/>
                  <a:gd name="T19" fmla="*/ 29 h 75"/>
                  <a:gd name="T20" fmla="*/ 36 w 113"/>
                  <a:gd name="T21" fmla="*/ 21 h 75"/>
                  <a:gd name="T22" fmla="*/ 49 w 113"/>
                  <a:gd name="T23" fmla="*/ 14 h 75"/>
                  <a:gd name="T24" fmla="*/ 57 w 113"/>
                  <a:gd name="T25" fmla="*/ 11 h 75"/>
                  <a:gd name="T26" fmla="*/ 62 w 113"/>
                  <a:gd name="T27" fmla="*/ 6 h 75"/>
                  <a:gd name="T28" fmla="*/ 66 w 113"/>
                  <a:gd name="T29" fmla="*/ 1 h 75"/>
                  <a:gd name="T30" fmla="*/ 73 w 113"/>
                  <a:gd name="T31" fmla="*/ 0 h 75"/>
                  <a:gd name="T32" fmla="*/ 73 w 113"/>
                  <a:gd name="T33" fmla="*/ 0 h 75"/>
                  <a:gd name="T34" fmla="*/ 77 w 113"/>
                  <a:gd name="T35" fmla="*/ 5 h 75"/>
                  <a:gd name="T36" fmla="*/ 79 w 113"/>
                  <a:gd name="T37" fmla="*/ 12 h 75"/>
                  <a:gd name="T38" fmla="*/ 91 w 113"/>
                  <a:gd name="T39" fmla="*/ 28 h 75"/>
                  <a:gd name="T40" fmla="*/ 101 w 113"/>
                  <a:gd name="T41" fmla="*/ 37 h 75"/>
                  <a:gd name="T42" fmla="*/ 110 w 113"/>
                  <a:gd name="T43" fmla="*/ 45 h 75"/>
                  <a:gd name="T44" fmla="*/ 113 w 113"/>
                  <a:gd name="T45" fmla="*/ 48 h 75"/>
                  <a:gd name="T46" fmla="*/ 110 w 113"/>
                  <a:gd name="T47" fmla="*/ 49 h 75"/>
                  <a:gd name="T48" fmla="*/ 104 w 113"/>
                  <a:gd name="T49" fmla="*/ 50 h 75"/>
                  <a:gd name="T50" fmla="*/ 100 w 113"/>
                  <a:gd name="T51" fmla="*/ 48 h 75"/>
                  <a:gd name="T52" fmla="*/ 96 w 113"/>
                  <a:gd name="T53" fmla="*/ 47 h 75"/>
                  <a:gd name="T54" fmla="*/ 96 w 113"/>
                  <a:gd name="T55" fmla="*/ 47 h 75"/>
                  <a:gd name="T56" fmla="*/ 96 w 113"/>
                  <a:gd name="T57" fmla="*/ 47 h 75"/>
                  <a:gd name="T58" fmla="*/ 94 w 113"/>
                  <a:gd name="T59" fmla="*/ 50 h 75"/>
                  <a:gd name="T60" fmla="*/ 92 w 113"/>
                  <a:gd name="T61" fmla="*/ 51 h 75"/>
                  <a:gd name="T62" fmla="*/ 90 w 113"/>
                  <a:gd name="T63" fmla="*/ 51 h 75"/>
                  <a:gd name="T64" fmla="*/ 86 w 113"/>
                  <a:gd name="T65" fmla="*/ 50 h 75"/>
                  <a:gd name="T66" fmla="*/ 86 w 113"/>
                  <a:gd name="T67" fmla="*/ 50 h 75"/>
                  <a:gd name="T68" fmla="*/ 86 w 113"/>
                  <a:gd name="T69" fmla="*/ 51 h 75"/>
                  <a:gd name="T70" fmla="*/ 84 w 113"/>
                  <a:gd name="T71" fmla="*/ 52 h 75"/>
                  <a:gd name="T72" fmla="*/ 82 w 113"/>
                  <a:gd name="T73" fmla="*/ 53 h 75"/>
                  <a:gd name="T74" fmla="*/ 77 w 113"/>
                  <a:gd name="T75" fmla="*/ 54 h 75"/>
                  <a:gd name="T76" fmla="*/ 76 w 113"/>
                  <a:gd name="T77" fmla="*/ 53 h 75"/>
                  <a:gd name="T78" fmla="*/ 71 w 113"/>
                  <a:gd name="T79" fmla="*/ 55 h 75"/>
                  <a:gd name="T80" fmla="*/ 68 w 113"/>
                  <a:gd name="T81" fmla="*/ 58 h 75"/>
                  <a:gd name="T82" fmla="*/ 60 w 113"/>
                  <a:gd name="T83" fmla="*/ 57 h 75"/>
                  <a:gd name="T84" fmla="*/ 49 w 113"/>
                  <a:gd name="T85" fmla="*/ 52 h 75"/>
                  <a:gd name="T86" fmla="*/ 44 w 113"/>
                  <a:gd name="T87" fmla="*/ 49 h 75"/>
                  <a:gd name="T88" fmla="*/ 37 w 113"/>
                  <a:gd name="T89" fmla="*/ 54 h 75"/>
                  <a:gd name="T90" fmla="*/ 35 w 113"/>
                  <a:gd name="T91" fmla="*/ 60 h 75"/>
                  <a:gd name="T92" fmla="*/ 34 w 113"/>
                  <a:gd name="T93" fmla="*/ 62 h 75"/>
                  <a:gd name="T94" fmla="*/ 33 w 113"/>
                  <a:gd name="T95" fmla="*/ 63 h 75"/>
                  <a:gd name="T96" fmla="*/ 16 w 113"/>
                  <a:gd name="T97" fmla="*/ 73 h 75"/>
                  <a:gd name="T98" fmla="*/ 15 w 113"/>
                  <a:gd name="T9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75">
                    <a:moveTo>
                      <a:pt x="15" y="75"/>
                    </a:moveTo>
                    <a:cubicBezTo>
                      <a:pt x="14" y="72"/>
                      <a:pt x="12" y="69"/>
                      <a:pt x="8" y="65"/>
                    </a:cubicBezTo>
                    <a:cubicBezTo>
                      <a:pt x="6" y="60"/>
                      <a:pt x="6" y="60"/>
                      <a:pt x="6" y="60"/>
                    </a:cubicBezTo>
                    <a:cubicBezTo>
                      <a:pt x="5" y="56"/>
                      <a:pt x="4" y="54"/>
                      <a:pt x="3" y="53"/>
                    </a:cubicBezTo>
                    <a:cubicBezTo>
                      <a:pt x="0" y="49"/>
                      <a:pt x="0" y="45"/>
                      <a:pt x="2" y="40"/>
                    </a:cubicBezTo>
                    <a:cubicBezTo>
                      <a:pt x="7" y="33"/>
                      <a:pt x="7" y="33"/>
                      <a:pt x="7" y="33"/>
                    </a:cubicBezTo>
                    <a:cubicBezTo>
                      <a:pt x="9" y="27"/>
                      <a:pt x="9" y="27"/>
                      <a:pt x="9" y="27"/>
                    </a:cubicBezTo>
                    <a:cubicBezTo>
                      <a:pt x="15" y="27"/>
                      <a:pt x="15" y="27"/>
                      <a:pt x="15" y="27"/>
                    </a:cubicBezTo>
                    <a:cubicBezTo>
                      <a:pt x="18" y="27"/>
                      <a:pt x="18" y="27"/>
                      <a:pt x="18" y="27"/>
                    </a:cubicBezTo>
                    <a:cubicBezTo>
                      <a:pt x="20" y="28"/>
                      <a:pt x="21" y="29"/>
                      <a:pt x="22" y="29"/>
                    </a:cubicBezTo>
                    <a:cubicBezTo>
                      <a:pt x="27" y="28"/>
                      <a:pt x="31" y="25"/>
                      <a:pt x="36" y="21"/>
                    </a:cubicBezTo>
                    <a:cubicBezTo>
                      <a:pt x="40" y="17"/>
                      <a:pt x="45" y="15"/>
                      <a:pt x="49" y="14"/>
                    </a:cubicBezTo>
                    <a:cubicBezTo>
                      <a:pt x="52" y="14"/>
                      <a:pt x="54" y="13"/>
                      <a:pt x="57" y="11"/>
                    </a:cubicBezTo>
                    <a:cubicBezTo>
                      <a:pt x="62" y="6"/>
                      <a:pt x="62" y="6"/>
                      <a:pt x="62" y="6"/>
                    </a:cubicBezTo>
                    <a:cubicBezTo>
                      <a:pt x="66" y="1"/>
                      <a:pt x="66" y="1"/>
                      <a:pt x="66" y="1"/>
                    </a:cubicBezTo>
                    <a:cubicBezTo>
                      <a:pt x="73" y="0"/>
                      <a:pt x="73" y="0"/>
                      <a:pt x="73" y="0"/>
                    </a:cubicBezTo>
                    <a:cubicBezTo>
                      <a:pt x="73" y="0"/>
                      <a:pt x="73" y="0"/>
                      <a:pt x="73" y="0"/>
                    </a:cubicBezTo>
                    <a:cubicBezTo>
                      <a:pt x="77" y="5"/>
                      <a:pt x="77" y="5"/>
                      <a:pt x="77" y="5"/>
                    </a:cubicBezTo>
                    <a:cubicBezTo>
                      <a:pt x="79" y="12"/>
                      <a:pt x="79" y="12"/>
                      <a:pt x="79" y="12"/>
                    </a:cubicBezTo>
                    <a:cubicBezTo>
                      <a:pt x="79" y="16"/>
                      <a:pt x="83" y="21"/>
                      <a:pt x="91" y="28"/>
                    </a:cubicBezTo>
                    <a:cubicBezTo>
                      <a:pt x="101" y="37"/>
                      <a:pt x="101" y="37"/>
                      <a:pt x="101" y="37"/>
                    </a:cubicBezTo>
                    <a:cubicBezTo>
                      <a:pt x="110" y="45"/>
                      <a:pt x="110" y="45"/>
                      <a:pt x="110" y="45"/>
                    </a:cubicBezTo>
                    <a:cubicBezTo>
                      <a:pt x="113" y="48"/>
                      <a:pt x="113" y="48"/>
                      <a:pt x="113" y="48"/>
                    </a:cubicBezTo>
                    <a:cubicBezTo>
                      <a:pt x="110" y="49"/>
                      <a:pt x="110" y="49"/>
                      <a:pt x="110" y="49"/>
                    </a:cubicBezTo>
                    <a:cubicBezTo>
                      <a:pt x="104" y="50"/>
                      <a:pt x="104" y="50"/>
                      <a:pt x="104" y="50"/>
                    </a:cubicBezTo>
                    <a:cubicBezTo>
                      <a:pt x="100" y="48"/>
                      <a:pt x="100" y="48"/>
                      <a:pt x="100" y="48"/>
                    </a:cubicBezTo>
                    <a:cubicBezTo>
                      <a:pt x="96" y="47"/>
                      <a:pt x="96" y="47"/>
                      <a:pt x="96" y="47"/>
                    </a:cubicBezTo>
                    <a:cubicBezTo>
                      <a:pt x="96" y="47"/>
                      <a:pt x="96" y="47"/>
                      <a:pt x="96" y="47"/>
                    </a:cubicBezTo>
                    <a:cubicBezTo>
                      <a:pt x="96" y="47"/>
                      <a:pt x="96" y="47"/>
                      <a:pt x="96" y="47"/>
                    </a:cubicBezTo>
                    <a:cubicBezTo>
                      <a:pt x="94" y="50"/>
                      <a:pt x="94" y="50"/>
                      <a:pt x="94" y="50"/>
                    </a:cubicBezTo>
                    <a:cubicBezTo>
                      <a:pt x="92" y="51"/>
                      <a:pt x="92" y="51"/>
                      <a:pt x="92" y="51"/>
                    </a:cubicBezTo>
                    <a:cubicBezTo>
                      <a:pt x="90" y="51"/>
                      <a:pt x="90" y="51"/>
                      <a:pt x="90" y="51"/>
                    </a:cubicBezTo>
                    <a:cubicBezTo>
                      <a:pt x="86" y="50"/>
                      <a:pt x="86" y="50"/>
                      <a:pt x="86" y="50"/>
                    </a:cubicBezTo>
                    <a:cubicBezTo>
                      <a:pt x="86" y="50"/>
                      <a:pt x="86" y="50"/>
                      <a:pt x="86" y="50"/>
                    </a:cubicBezTo>
                    <a:cubicBezTo>
                      <a:pt x="86" y="51"/>
                      <a:pt x="86" y="51"/>
                      <a:pt x="86" y="51"/>
                    </a:cubicBezTo>
                    <a:cubicBezTo>
                      <a:pt x="84" y="52"/>
                      <a:pt x="84" y="52"/>
                      <a:pt x="84" y="52"/>
                    </a:cubicBezTo>
                    <a:cubicBezTo>
                      <a:pt x="82" y="53"/>
                      <a:pt x="82" y="53"/>
                      <a:pt x="82" y="53"/>
                    </a:cubicBezTo>
                    <a:cubicBezTo>
                      <a:pt x="77" y="54"/>
                      <a:pt x="77" y="54"/>
                      <a:pt x="77" y="54"/>
                    </a:cubicBezTo>
                    <a:cubicBezTo>
                      <a:pt x="77" y="53"/>
                      <a:pt x="76" y="53"/>
                      <a:pt x="76" y="53"/>
                    </a:cubicBezTo>
                    <a:cubicBezTo>
                      <a:pt x="74" y="53"/>
                      <a:pt x="72" y="54"/>
                      <a:pt x="71" y="55"/>
                    </a:cubicBezTo>
                    <a:cubicBezTo>
                      <a:pt x="68" y="58"/>
                      <a:pt x="68" y="58"/>
                      <a:pt x="68" y="58"/>
                    </a:cubicBezTo>
                    <a:cubicBezTo>
                      <a:pt x="60" y="57"/>
                      <a:pt x="60" y="57"/>
                      <a:pt x="60" y="57"/>
                    </a:cubicBezTo>
                    <a:cubicBezTo>
                      <a:pt x="49" y="52"/>
                      <a:pt x="49" y="52"/>
                      <a:pt x="49" y="52"/>
                    </a:cubicBezTo>
                    <a:cubicBezTo>
                      <a:pt x="47" y="50"/>
                      <a:pt x="45" y="49"/>
                      <a:pt x="44" y="49"/>
                    </a:cubicBezTo>
                    <a:cubicBezTo>
                      <a:pt x="41" y="49"/>
                      <a:pt x="39" y="51"/>
                      <a:pt x="37" y="54"/>
                    </a:cubicBezTo>
                    <a:cubicBezTo>
                      <a:pt x="35" y="60"/>
                      <a:pt x="35" y="60"/>
                      <a:pt x="35" y="60"/>
                    </a:cubicBezTo>
                    <a:cubicBezTo>
                      <a:pt x="34" y="62"/>
                      <a:pt x="34" y="62"/>
                      <a:pt x="34" y="62"/>
                    </a:cubicBezTo>
                    <a:cubicBezTo>
                      <a:pt x="33" y="63"/>
                      <a:pt x="33" y="63"/>
                      <a:pt x="33" y="63"/>
                    </a:cubicBezTo>
                    <a:cubicBezTo>
                      <a:pt x="24" y="63"/>
                      <a:pt x="18" y="66"/>
                      <a:pt x="16" y="73"/>
                    </a:cubicBezTo>
                    <a:cubicBezTo>
                      <a:pt x="15" y="75"/>
                      <a:pt x="15" y="75"/>
                      <a:pt x="15" y="7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2463"/>
              <p:cNvSpPr>
                <a:spLocks/>
              </p:cNvSpPr>
              <p:nvPr/>
            </p:nvSpPr>
            <p:spPr bwMode="auto">
              <a:xfrm>
                <a:off x="3959" y="2803"/>
                <a:ext cx="156" cy="103"/>
              </a:xfrm>
              <a:custGeom>
                <a:avLst/>
                <a:gdLst>
                  <a:gd name="T0" fmla="*/ 15 w 113"/>
                  <a:gd name="T1" fmla="*/ 75 h 75"/>
                  <a:gd name="T2" fmla="*/ 8 w 113"/>
                  <a:gd name="T3" fmla="*/ 65 h 75"/>
                  <a:gd name="T4" fmla="*/ 6 w 113"/>
                  <a:gd name="T5" fmla="*/ 60 h 75"/>
                  <a:gd name="T6" fmla="*/ 3 w 113"/>
                  <a:gd name="T7" fmla="*/ 53 h 75"/>
                  <a:gd name="T8" fmla="*/ 2 w 113"/>
                  <a:gd name="T9" fmla="*/ 40 h 75"/>
                  <a:gd name="T10" fmla="*/ 7 w 113"/>
                  <a:gd name="T11" fmla="*/ 33 h 75"/>
                  <a:gd name="T12" fmla="*/ 9 w 113"/>
                  <a:gd name="T13" fmla="*/ 27 h 75"/>
                  <a:gd name="T14" fmla="*/ 15 w 113"/>
                  <a:gd name="T15" fmla="*/ 27 h 75"/>
                  <a:gd name="T16" fmla="*/ 18 w 113"/>
                  <a:gd name="T17" fmla="*/ 27 h 75"/>
                  <a:gd name="T18" fmla="*/ 22 w 113"/>
                  <a:gd name="T19" fmla="*/ 29 h 75"/>
                  <a:gd name="T20" fmla="*/ 36 w 113"/>
                  <a:gd name="T21" fmla="*/ 21 h 75"/>
                  <a:gd name="T22" fmla="*/ 49 w 113"/>
                  <a:gd name="T23" fmla="*/ 14 h 75"/>
                  <a:gd name="T24" fmla="*/ 57 w 113"/>
                  <a:gd name="T25" fmla="*/ 11 h 75"/>
                  <a:gd name="T26" fmla="*/ 62 w 113"/>
                  <a:gd name="T27" fmla="*/ 6 h 75"/>
                  <a:gd name="T28" fmla="*/ 66 w 113"/>
                  <a:gd name="T29" fmla="*/ 1 h 75"/>
                  <a:gd name="T30" fmla="*/ 73 w 113"/>
                  <a:gd name="T31" fmla="*/ 0 h 75"/>
                  <a:gd name="T32" fmla="*/ 73 w 113"/>
                  <a:gd name="T33" fmla="*/ 0 h 75"/>
                  <a:gd name="T34" fmla="*/ 77 w 113"/>
                  <a:gd name="T35" fmla="*/ 5 h 75"/>
                  <a:gd name="T36" fmla="*/ 79 w 113"/>
                  <a:gd name="T37" fmla="*/ 12 h 75"/>
                  <a:gd name="T38" fmla="*/ 91 w 113"/>
                  <a:gd name="T39" fmla="*/ 28 h 75"/>
                  <a:gd name="T40" fmla="*/ 101 w 113"/>
                  <a:gd name="T41" fmla="*/ 37 h 75"/>
                  <a:gd name="T42" fmla="*/ 110 w 113"/>
                  <a:gd name="T43" fmla="*/ 45 h 75"/>
                  <a:gd name="T44" fmla="*/ 113 w 113"/>
                  <a:gd name="T45" fmla="*/ 48 h 75"/>
                  <a:gd name="T46" fmla="*/ 110 w 113"/>
                  <a:gd name="T47" fmla="*/ 49 h 75"/>
                  <a:gd name="T48" fmla="*/ 104 w 113"/>
                  <a:gd name="T49" fmla="*/ 50 h 75"/>
                  <a:gd name="T50" fmla="*/ 100 w 113"/>
                  <a:gd name="T51" fmla="*/ 48 h 75"/>
                  <a:gd name="T52" fmla="*/ 96 w 113"/>
                  <a:gd name="T53" fmla="*/ 47 h 75"/>
                  <a:gd name="T54" fmla="*/ 96 w 113"/>
                  <a:gd name="T55" fmla="*/ 47 h 75"/>
                  <a:gd name="T56" fmla="*/ 96 w 113"/>
                  <a:gd name="T57" fmla="*/ 47 h 75"/>
                  <a:gd name="T58" fmla="*/ 94 w 113"/>
                  <a:gd name="T59" fmla="*/ 50 h 75"/>
                  <a:gd name="T60" fmla="*/ 92 w 113"/>
                  <a:gd name="T61" fmla="*/ 51 h 75"/>
                  <a:gd name="T62" fmla="*/ 90 w 113"/>
                  <a:gd name="T63" fmla="*/ 51 h 75"/>
                  <a:gd name="T64" fmla="*/ 86 w 113"/>
                  <a:gd name="T65" fmla="*/ 50 h 75"/>
                  <a:gd name="T66" fmla="*/ 86 w 113"/>
                  <a:gd name="T67" fmla="*/ 50 h 75"/>
                  <a:gd name="T68" fmla="*/ 86 w 113"/>
                  <a:gd name="T69" fmla="*/ 51 h 75"/>
                  <a:gd name="T70" fmla="*/ 84 w 113"/>
                  <a:gd name="T71" fmla="*/ 52 h 75"/>
                  <a:gd name="T72" fmla="*/ 82 w 113"/>
                  <a:gd name="T73" fmla="*/ 53 h 75"/>
                  <a:gd name="T74" fmla="*/ 77 w 113"/>
                  <a:gd name="T75" fmla="*/ 54 h 75"/>
                  <a:gd name="T76" fmla="*/ 76 w 113"/>
                  <a:gd name="T77" fmla="*/ 53 h 75"/>
                  <a:gd name="T78" fmla="*/ 71 w 113"/>
                  <a:gd name="T79" fmla="*/ 55 h 75"/>
                  <a:gd name="T80" fmla="*/ 68 w 113"/>
                  <a:gd name="T81" fmla="*/ 58 h 75"/>
                  <a:gd name="T82" fmla="*/ 60 w 113"/>
                  <a:gd name="T83" fmla="*/ 57 h 75"/>
                  <a:gd name="T84" fmla="*/ 49 w 113"/>
                  <a:gd name="T85" fmla="*/ 52 h 75"/>
                  <a:gd name="T86" fmla="*/ 44 w 113"/>
                  <a:gd name="T87" fmla="*/ 49 h 75"/>
                  <a:gd name="T88" fmla="*/ 37 w 113"/>
                  <a:gd name="T89" fmla="*/ 54 h 75"/>
                  <a:gd name="T90" fmla="*/ 35 w 113"/>
                  <a:gd name="T91" fmla="*/ 60 h 75"/>
                  <a:gd name="T92" fmla="*/ 34 w 113"/>
                  <a:gd name="T93" fmla="*/ 62 h 75"/>
                  <a:gd name="T94" fmla="*/ 33 w 113"/>
                  <a:gd name="T95" fmla="*/ 63 h 75"/>
                  <a:gd name="T96" fmla="*/ 16 w 113"/>
                  <a:gd name="T97" fmla="*/ 73 h 75"/>
                  <a:gd name="T98" fmla="*/ 15 w 113"/>
                  <a:gd name="T9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75">
                    <a:moveTo>
                      <a:pt x="15" y="75"/>
                    </a:moveTo>
                    <a:cubicBezTo>
                      <a:pt x="14" y="72"/>
                      <a:pt x="12" y="69"/>
                      <a:pt x="8" y="65"/>
                    </a:cubicBezTo>
                    <a:cubicBezTo>
                      <a:pt x="6" y="60"/>
                      <a:pt x="6" y="60"/>
                      <a:pt x="6" y="60"/>
                    </a:cubicBezTo>
                    <a:cubicBezTo>
                      <a:pt x="5" y="56"/>
                      <a:pt x="4" y="54"/>
                      <a:pt x="3" y="53"/>
                    </a:cubicBezTo>
                    <a:cubicBezTo>
                      <a:pt x="0" y="49"/>
                      <a:pt x="0" y="45"/>
                      <a:pt x="2" y="40"/>
                    </a:cubicBezTo>
                    <a:cubicBezTo>
                      <a:pt x="7" y="33"/>
                      <a:pt x="7" y="33"/>
                      <a:pt x="7" y="33"/>
                    </a:cubicBezTo>
                    <a:cubicBezTo>
                      <a:pt x="9" y="27"/>
                      <a:pt x="9" y="27"/>
                      <a:pt x="9" y="27"/>
                    </a:cubicBezTo>
                    <a:cubicBezTo>
                      <a:pt x="15" y="27"/>
                      <a:pt x="15" y="27"/>
                      <a:pt x="15" y="27"/>
                    </a:cubicBezTo>
                    <a:cubicBezTo>
                      <a:pt x="18" y="27"/>
                      <a:pt x="18" y="27"/>
                      <a:pt x="18" y="27"/>
                    </a:cubicBezTo>
                    <a:cubicBezTo>
                      <a:pt x="20" y="28"/>
                      <a:pt x="21" y="29"/>
                      <a:pt x="22" y="29"/>
                    </a:cubicBezTo>
                    <a:cubicBezTo>
                      <a:pt x="27" y="28"/>
                      <a:pt x="31" y="25"/>
                      <a:pt x="36" y="21"/>
                    </a:cubicBezTo>
                    <a:cubicBezTo>
                      <a:pt x="40" y="17"/>
                      <a:pt x="45" y="15"/>
                      <a:pt x="49" y="14"/>
                    </a:cubicBezTo>
                    <a:cubicBezTo>
                      <a:pt x="52" y="14"/>
                      <a:pt x="54" y="13"/>
                      <a:pt x="57" y="11"/>
                    </a:cubicBezTo>
                    <a:cubicBezTo>
                      <a:pt x="62" y="6"/>
                      <a:pt x="62" y="6"/>
                      <a:pt x="62" y="6"/>
                    </a:cubicBezTo>
                    <a:cubicBezTo>
                      <a:pt x="66" y="1"/>
                      <a:pt x="66" y="1"/>
                      <a:pt x="66" y="1"/>
                    </a:cubicBezTo>
                    <a:cubicBezTo>
                      <a:pt x="73" y="0"/>
                      <a:pt x="73" y="0"/>
                      <a:pt x="73" y="0"/>
                    </a:cubicBezTo>
                    <a:cubicBezTo>
                      <a:pt x="73" y="0"/>
                      <a:pt x="73" y="0"/>
                      <a:pt x="73" y="0"/>
                    </a:cubicBezTo>
                    <a:cubicBezTo>
                      <a:pt x="77" y="5"/>
                      <a:pt x="77" y="5"/>
                      <a:pt x="77" y="5"/>
                    </a:cubicBezTo>
                    <a:cubicBezTo>
                      <a:pt x="79" y="12"/>
                      <a:pt x="79" y="12"/>
                      <a:pt x="79" y="12"/>
                    </a:cubicBezTo>
                    <a:cubicBezTo>
                      <a:pt x="79" y="16"/>
                      <a:pt x="83" y="21"/>
                      <a:pt x="91" y="28"/>
                    </a:cubicBezTo>
                    <a:cubicBezTo>
                      <a:pt x="101" y="37"/>
                      <a:pt x="101" y="37"/>
                      <a:pt x="101" y="37"/>
                    </a:cubicBezTo>
                    <a:cubicBezTo>
                      <a:pt x="110" y="45"/>
                      <a:pt x="110" y="45"/>
                      <a:pt x="110" y="45"/>
                    </a:cubicBezTo>
                    <a:cubicBezTo>
                      <a:pt x="113" y="48"/>
                      <a:pt x="113" y="48"/>
                      <a:pt x="113" y="48"/>
                    </a:cubicBezTo>
                    <a:cubicBezTo>
                      <a:pt x="110" y="49"/>
                      <a:pt x="110" y="49"/>
                      <a:pt x="110" y="49"/>
                    </a:cubicBezTo>
                    <a:cubicBezTo>
                      <a:pt x="104" y="50"/>
                      <a:pt x="104" y="50"/>
                      <a:pt x="104" y="50"/>
                    </a:cubicBezTo>
                    <a:cubicBezTo>
                      <a:pt x="100" y="48"/>
                      <a:pt x="100" y="48"/>
                      <a:pt x="100" y="48"/>
                    </a:cubicBezTo>
                    <a:cubicBezTo>
                      <a:pt x="96" y="47"/>
                      <a:pt x="96" y="47"/>
                      <a:pt x="96" y="47"/>
                    </a:cubicBezTo>
                    <a:cubicBezTo>
                      <a:pt x="96" y="47"/>
                      <a:pt x="96" y="47"/>
                      <a:pt x="96" y="47"/>
                    </a:cubicBezTo>
                    <a:cubicBezTo>
                      <a:pt x="96" y="47"/>
                      <a:pt x="96" y="47"/>
                      <a:pt x="96" y="47"/>
                    </a:cubicBezTo>
                    <a:cubicBezTo>
                      <a:pt x="94" y="50"/>
                      <a:pt x="94" y="50"/>
                      <a:pt x="94" y="50"/>
                    </a:cubicBezTo>
                    <a:cubicBezTo>
                      <a:pt x="92" y="51"/>
                      <a:pt x="92" y="51"/>
                      <a:pt x="92" y="51"/>
                    </a:cubicBezTo>
                    <a:cubicBezTo>
                      <a:pt x="90" y="51"/>
                      <a:pt x="90" y="51"/>
                      <a:pt x="90" y="51"/>
                    </a:cubicBezTo>
                    <a:cubicBezTo>
                      <a:pt x="86" y="50"/>
                      <a:pt x="86" y="50"/>
                      <a:pt x="86" y="50"/>
                    </a:cubicBezTo>
                    <a:cubicBezTo>
                      <a:pt x="86" y="50"/>
                      <a:pt x="86" y="50"/>
                      <a:pt x="86" y="50"/>
                    </a:cubicBezTo>
                    <a:cubicBezTo>
                      <a:pt x="86" y="51"/>
                      <a:pt x="86" y="51"/>
                      <a:pt x="86" y="51"/>
                    </a:cubicBezTo>
                    <a:cubicBezTo>
                      <a:pt x="84" y="52"/>
                      <a:pt x="84" y="52"/>
                      <a:pt x="84" y="52"/>
                    </a:cubicBezTo>
                    <a:cubicBezTo>
                      <a:pt x="82" y="53"/>
                      <a:pt x="82" y="53"/>
                      <a:pt x="82" y="53"/>
                    </a:cubicBezTo>
                    <a:cubicBezTo>
                      <a:pt x="77" y="54"/>
                      <a:pt x="77" y="54"/>
                      <a:pt x="77" y="54"/>
                    </a:cubicBezTo>
                    <a:cubicBezTo>
                      <a:pt x="77" y="53"/>
                      <a:pt x="76" y="53"/>
                      <a:pt x="76" y="53"/>
                    </a:cubicBezTo>
                    <a:cubicBezTo>
                      <a:pt x="74" y="53"/>
                      <a:pt x="72" y="54"/>
                      <a:pt x="71" y="55"/>
                    </a:cubicBezTo>
                    <a:cubicBezTo>
                      <a:pt x="68" y="58"/>
                      <a:pt x="68" y="58"/>
                      <a:pt x="68" y="58"/>
                    </a:cubicBezTo>
                    <a:cubicBezTo>
                      <a:pt x="60" y="57"/>
                      <a:pt x="60" y="57"/>
                      <a:pt x="60" y="57"/>
                    </a:cubicBezTo>
                    <a:cubicBezTo>
                      <a:pt x="49" y="52"/>
                      <a:pt x="49" y="52"/>
                      <a:pt x="49" y="52"/>
                    </a:cubicBezTo>
                    <a:cubicBezTo>
                      <a:pt x="47" y="50"/>
                      <a:pt x="45" y="49"/>
                      <a:pt x="44" y="49"/>
                    </a:cubicBezTo>
                    <a:cubicBezTo>
                      <a:pt x="41" y="49"/>
                      <a:pt x="39" y="51"/>
                      <a:pt x="37" y="54"/>
                    </a:cubicBezTo>
                    <a:cubicBezTo>
                      <a:pt x="35" y="60"/>
                      <a:pt x="35" y="60"/>
                      <a:pt x="35" y="60"/>
                    </a:cubicBezTo>
                    <a:cubicBezTo>
                      <a:pt x="34" y="62"/>
                      <a:pt x="34" y="62"/>
                      <a:pt x="34" y="62"/>
                    </a:cubicBezTo>
                    <a:cubicBezTo>
                      <a:pt x="33" y="63"/>
                      <a:pt x="33" y="63"/>
                      <a:pt x="33" y="63"/>
                    </a:cubicBezTo>
                    <a:cubicBezTo>
                      <a:pt x="24" y="63"/>
                      <a:pt x="18" y="66"/>
                      <a:pt x="16" y="73"/>
                    </a:cubicBezTo>
                    <a:cubicBezTo>
                      <a:pt x="15" y="75"/>
                      <a:pt x="15" y="75"/>
                      <a:pt x="15" y="7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2464"/>
              <p:cNvSpPr>
                <a:spLocks/>
              </p:cNvSpPr>
              <p:nvPr/>
            </p:nvSpPr>
            <p:spPr bwMode="auto">
              <a:xfrm>
                <a:off x="4138" y="2884"/>
                <a:ext cx="69" cy="66"/>
              </a:xfrm>
              <a:custGeom>
                <a:avLst/>
                <a:gdLst>
                  <a:gd name="T0" fmla="*/ 6 w 50"/>
                  <a:gd name="T1" fmla="*/ 48 h 48"/>
                  <a:gd name="T2" fmla="*/ 0 w 50"/>
                  <a:gd name="T3" fmla="*/ 47 h 48"/>
                  <a:gd name="T4" fmla="*/ 1 w 50"/>
                  <a:gd name="T5" fmla="*/ 46 h 48"/>
                  <a:gd name="T6" fmla="*/ 4 w 50"/>
                  <a:gd name="T7" fmla="*/ 35 h 48"/>
                  <a:gd name="T8" fmla="*/ 9 w 50"/>
                  <a:gd name="T9" fmla="*/ 27 h 48"/>
                  <a:gd name="T10" fmla="*/ 16 w 50"/>
                  <a:gd name="T11" fmla="*/ 21 h 48"/>
                  <a:gd name="T12" fmla="*/ 18 w 50"/>
                  <a:gd name="T13" fmla="*/ 18 h 48"/>
                  <a:gd name="T14" fmla="*/ 16 w 50"/>
                  <a:gd name="T15" fmla="*/ 17 h 48"/>
                  <a:gd name="T16" fmla="*/ 13 w 50"/>
                  <a:gd name="T17" fmla="*/ 15 h 48"/>
                  <a:gd name="T18" fmla="*/ 13 w 50"/>
                  <a:gd name="T19" fmla="*/ 10 h 48"/>
                  <a:gd name="T20" fmla="*/ 14 w 50"/>
                  <a:gd name="T21" fmla="*/ 4 h 48"/>
                  <a:gd name="T22" fmla="*/ 25 w 50"/>
                  <a:gd name="T23" fmla="*/ 5 h 48"/>
                  <a:gd name="T24" fmla="*/ 41 w 50"/>
                  <a:gd name="T25" fmla="*/ 0 h 48"/>
                  <a:gd name="T26" fmla="*/ 41 w 50"/>
                  <a:gd name="T27" fmla="*/ 0 h 48"/>
                  <a:gd name="T28" fmla="*/ 42 w 50"/>
                  <a:gd name="T29" fmla="*/ 2 h 48"/>
                  <a:gd name="T30" fmla="*/ 44 w 50"/>
                  <a:gd name="T31" fmla="*/ 4 h 48"/>
                  <a:gd name="T32" fmla="*/ 46 w 50"/>
                  <a:gd name="T33" fmla="*/ 9 h 48"/>
                  <a:gd name="T34" fmla="*/ 47 w 50"/>
                  <a:gd name="T35" fmla="*/ 14 h 48"/>
                  <a:gd name="T36" fmla="*/ 49 w 50"/>
                  <a:gd name="T37" fmla="*/ 23 h 48"/>
                  <a:gd name="T38" fmla="*/ 44 w 50"/>
                  <a:gd name="T39" fmla="*/ 30 h 48"/>
                  <a:gd name="T40" fmla="*/ 38 w 50"/>
                  <a:gd name="T41" fmla="*/ 37 h 48"/>
                  <a:gd name="T42" fmla="*/ 35 w 50"/>
                  <a:gd name="T43" fmla="*/ 45 h 48"/>
                  <a:gd name="T44" fmla="*/ 10 w 50"/>
                  <a:gd name="T45" fmla="*/ 45 h 48"/>
                  <a:gd name="T46" fmla="*/ 9 w 50"/>
                  <a:gd name="T47" fmla="*/ 45 h 48"/>
                  <a:gd name="T48" fmla="*/ 9 w 50"/>
                  <a:gd name="T49" fmla="*/ 46 h 48"/>
                  <a:gd name="T50" fmla="*/ 6 w 50"/>
                  <a:gd name="T5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48">
                    <a:moveTo>
                      <a:pt x="6" y="48"/>
                    </a:moveTo>
                    <a:cubicBezTo>
                      <a:pt x="0" y="47"/>
                      <a:pt x="0" y="47"/>
                      <a:pt x="0" y="47"/>
                    </a:cubicBezTo>
                    <a:cubicBezTo>
                      <a:pt x="1" y="46"/>
                      <a:pt x="1" y="46"/>
                      <a:pt x="1" y="46"/>
                    </a:cubicBezTo>
                    <a:cubicBezTo>
                      <a:pt x="4" y="35"/>
                      <a:pt x="4" y="35"/>
                      <a:pt x="4" y="35"/>
                    </a:cubicBezTo>
                    <a:cubicBezTo>
                      <a:pt x="5" y="33"/>
                      <a:pt x="7" y="30"/>
                      <a:pt x="9" y="27"/>
                    </a:cubicBezTo>
                    <a:cubicBezTo>
                      <a:pt x="16" y="21"/>
                      <a:pt x="16" y="21"/>
                      <a:pt x="16" y="21"/>
                    </a:cubicBezTo>
                    <a:cubicBezTo>
                      <a:pt x="17" y="20"/>
                      <a:pt x="18" y="18"/>
                      <a:pt x="18" y="18"/>
                    </a:cubicBezTo>
                    <a:cubicBezTo>
                      <a:pt x="18" y="17"/>
                      <a:pt x="17" y="17"/>
                      <a:pt x="16" y="17"/>
                    </a:cubicBezTo>
                    <a:cubicBezTo>
                      <a:pt x="14" y="16"/>
                      <a:pt x="13" y="16"/>
                      <a:pt x="13" y="15"/>
                    </a:cubicBezTo>
                    <a:cubicBezTo>
                      <a:pt x="13" y="10"/>
                      <a:pt x="13" y="10"/>
                      <a:pt x="13" y="10"/>
                    </a:cubicBezTo>
                    <a:cubicBezTo>
                      <a:pt x="14" y="4"/>
                      <a:pt x="14" y="4"/>
                      <a:pt x="14" y="4"/>
                    </a:cubicBezTo>
                    <a:cubicBezTo>
                      <a:pt x="25" y="5"/>
                      <a:pt x="25" y="5"/>
                      <a:pt x="25" y="5"/>
                    </a:cubicBezTo>
                    <a:cubicBezTo>
                      <a:pt x="41" y="0"/>
                      <a:pt x="41" y="0"/>
                      <a:pt x="41" y="0"/>
                    </a:cubicBezTo>
                    <a:cubicBezTo>
                      <a:pt x="41" y="0"/>
                      <a:pt x="41" y="0"/>
                      <a:pt x="41" y="0"/>
                    </a:cubicBezTo>
                    <a:cubicBezTo>
                      <a:pt x="42" y="2"/>
                      <a:pt x="42" y="2"/>
                      <a:pt x="42" y="2"/>
                    </a:cubicBezTo>
                    <a:cubicBezTo>
                      <a:pt x="44" y="4"/>
                      <a:pt x="44" y="4"/>
                      <a:pt x="44" y="4"/>
                    </a:cubicBezTo>
                    <a:cubicBezTo>
                      <a:pt x="46" y="9"/>
                      <a:pt x="46" y="9"/>
                      <a:pt x="46" y="9"/>
                    </a:cubicBezTo>
                    <a:cubicBezTo>
                      <a:pt x="46" y="11"/>
                      <a:pt x="46" y="13"/>
                      <a:pt x="47" y="14"/>
                    </a:cubicBezTo>
                    <a:cubicBezTo>
                      <a:pt x="49" y="17"/>
                      <a:pt x="50" y="20"/>
                      <a:pt x="49" y="23"/>
                    </a:cubicBezTo>
                    <a:cubicBezTo>
                      <a:pt x="44" y="30"/>
                      <a:pt x="44" y="30"/>
                      <a:pt x="44" y="30"/>
                    </a:cubicBezTo>
                    <a:cubicBezTo>
                      <a:pt x="38" y="37"/>
                      <a:pt x="38" y="37"/>
                      <a:pt x="38" y="37"/>
                    </a:cubicBezTo>
                    <a:cubicBezTo>
                      <a:pt x="36" y="40"/>
                      <a:pt x="35" y="43"/>
                      <a:pt x="35" y="45"/>
                    </a:cubicBezTo>
                    <a:cubicBezTo>
                      <a:pt x="10" y="45"/>
                      <a:pt x="10" y="45"/>
                      <a:pt x="10" y="45"/>
                    </a:cubicBezTo>
                    <a:cubicBezTo>
                      <a:pt x="9" y="45"/>
                      <a:pt x="9" y="45"/>
                      <a:pt x="9" y="45"/>
                    </a:cubicBezTo>
                    <a:cubicBezTo>
                      <a:pt x="9" y="46"/>
                      <a:pt x="9" y="46"/>
                      <a:pt x="9" y="46"/>
                    </a:cubicBezTo>
                    <a:cubicBezTo>
                      <a:pt x="9" y="47"/>
                      <a:pt x="8" y="47"/>
                      <a:pt x="6" y="4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2465"/>
              <p:cNvSpPr>
                <a:spLocks/>
              </p:cNvSpPr>
              <p:nvPr/>
            </p:nvSpPr>
            <p:spPr bwMode="auto">
              <a:xfrm>
                <a:off x="4138" y="2884"/>
                <a:ext cx="69" cy="66"/>
              </a:xfrm>
              <a:custGeom>
                <a:avLst/>
                <a:gdLst>
                  <a:gd name="T0" fmla="*/ 6 w 50"/>
                  <a:gd name="T1" fmla="*/ 48 h 48"/>
                  <a:gd name="T2" fmla="*/ 0 w 50"/>
                  <a:gd name="T3" fmla="*/ 47 h 48"/>
                  <a:gd name="T4" fmla="*/ 1 w 50"/>
                  <a:gd name="T5" fmla="*/ 46 h 48"/>
                  <a:gd name="T6" fmla="*/ 4 w 50"/>
                  <a:gd name="T7" fmla="*/ 35 h 48"/>
                  <a:gd name="T8" fmla="*/ 9 w 50"/>
                  <a:gd name="T9" fmla="*/ 27 h 48"/>
                  <a:gd name="T10" fmla="*/ 16 w 50"/>
                  <a:gd name="T11" fmla="*/ 21 h 48"/>
                  <a:gd name="T12" fmla="*/ 18 w 50"/>
                  <a:gd name="T13" fmla="*/ 18 h 48"/>
                  <a:gd name="T14" fmla="*/ 16 w 50"/>
                  <a:gd name="T15" fmla="*/ 17 h 48"/>
                  <a:gd name="T16" fmla="*/ 13 w 50"/>
                  <a:gd name="T17" fmla="*/ 15 h 48"/>
                  <a:gd name="T18" fmla="*/ 13 w 50"/>
                  <a:gd name="T19" fmla="*/ 10 h 48"/>
                  <a:gd name="T20" fmla="*/ 14 w 50"/>
                  <a:gd name="T21" fmla="*/ 4 h 48"/>
                  <a:gd name="T22" fmla="*/ 25 w 50"/>
                  <a:gd name="T23" fmla="*/ 5 h 48"/>
                  <a:gd name="T24" fmla="*/ 41 w 50"/>
                  <a:gd name="T25" fmla="*/ 0 h 48"/>
                  <a:gd name="T26" fmla="*/ 41 w 50"/>
                  <a:gd name="T27" fmla="*/ 0 h 48"/>
                  <a:gd name="T28" fmla="*/ 42 w 50"/>
                  <a:gd name="T29" fmla="*/ 2 h 48"/>
                  <a:gd name="T30" fmla="*/ 44 w 50"/>
                  <a:gd name="T31" fmla="*/ 4 h 48"/>
                  <a:gd name="T32" fmla="*/ 46 w 50"/>
                  <a:gd name="T33" fmla="*/ 9 h 48"/>
                  <a:gd name="T34" fmla="*/ 47 w 50"/>
                  <a:gd name="T35" fmla="*/ 14 h 48"/>
                  <a:gd name="T36" fmla="*/ 49 w 50"/>
                  <a:gd name="T37" fmla="*/ 23 h 48"/>
                  <a:gd name="T38" fmla="*/ 44 w 50"/>
                  <a:gd name="T39" fmla="*/ 30 h 48"/>
                  <a:gd name="T40" fmla="*/ 38 w 50"/>
                  <a:gd name="T41" fmla="*/ 37 h 48"/>
                  <a:gd name="T42" fmla="*/ 35 w 50"/>
                  <a:gd name="T43" fmla="*/ 45 h 48"/>
                  <a:gd name="T44" fmla="*/ 10 w 50"/>
                  <a:gd name="T45" fmla="*/ 45 h 48"/>
                  <a:gd name="T46" fmla="*/ 9 w 50"/>
                  <a:gd name="T47" fmla="*/ 45 h 48"/>
                  <a:gd name="T48" fmla="*/ 9 w 50"/>
                  <a:gd name="T49" fmla="*/ 46 h 48"/>
                  <a:gd name="T50" fmla="*/ 6 w 50"/>
                  <a:gd name="T5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48">
                    <a:moveTo>
                      <a:pt x="6" y="48"/>
                    </a:moveTo>
                    <a:cubicBezTo>
                      <a:pt x="0" y="47"/>
                      <a:pt x="0" y="47"/>
                      <a:pt x="0" y="47"/>
                    </a:cubicBezTo>
                    <a:cubicBezTo>
                      <a:pt x="1" y="46"/>
                      <a:pt x="1" y="46"/>
                      <a:pt x="1" y="46"/>
                    </a:cubicBezTo>
                    <a:cubicBezTo>
                      <a:pt x="4" y="35"/>
                      <a:pt x="4" y="35"/>
                      <a:pt x="4" y="35"/>
                    </a:cubicBezTo>
                    <a:cubicBezTo>
                      <a:pt x="5" y="33"/>
                      <a:pt x="7" y="30"/>
                      <a:pt x="9" y="27"/>
                    </a:cubicBezTo>
                    <a:cubicBezTo>
                      <a:pt x="16" y="21"/>
                      <a:pt x="16" y="21"/>
                      <a:pt x="16" y="21"/>
                    </a:cubicBezTo>
                    <a:cubicBezTo>
                      <a:pt x="17" y="20"/>
                      <a:pt x="18" y="18"/>
                      <a:pt x="18" y="18"/>
                    </a:cubicBezTo>
                    <a:cubicBezTo>
                      <a:pt x="18" y="17"/>
                      <a:pt x="17" y="17"/>
                      <a:pt x="16" y="17"/>
                    </a:cubicBezTo>
                    <a:cubicBezTo>
                      <a:pt x="14" y="16"/>
                      <a:pt x="13" y="16"/>
                      <a:pt x="13" y="15"/>
                    </a:cubicBezTo>
                    <a:cubicBezTo>
                      <a:pt x="13" y="10"/>
                      <a:pt x="13" y="10"/>
                      <a:pt x="13" y="10"/>
                    </a:cubicBezTo>
                    <a:cubicBezTo>
                      <a:pt x="14" y="4"/>
                      <a:pt x="14" y="4"/>
                      <a:pt x="14" y="4"/>
                    </a:cubicBezTo>
                    <a:cubicBezTo>
                      <a:pt x="25" y="5"/>
                      <a:pt x="25" y="5"/>
                      <a:pt x="25" y="5"/>
                    </a:cubicBezTo>
                    <a:cubicBezTo>
                      <a:pt x="41" y="0"/>
                      <a:pt x="41" y="0"/>
                      <a:pt x="41" y="0"/>
                    </a:cubicBezTo>
                    <a:cubicBezTo>
                      <a:pt x="41" y="0"/>
                      <a:pt x="41" y="0"/>
                      <a:pt x="41" y="0"/>
                    </a:cubicBezTo>
                    <a:cubicBezTo>
                      <a:pt x="42" y="2"/>
                      <a:pt x="42" y="2"/>
                      <a:pt x="42" y="2"/>
                    </a:cubicBezTo>
                    <a:cubicBezTo>
                      <a:pt x="44" y="4"/>
                      <a:pt x="44" y="4"/>
                      <a:pt x="44" y="4"/>
                    </a:cubicBezTo>
                    <a:cubicBezTo>
                      <a:pt x="46" y="9"/>
                      <a:pt x="46" y="9"/>
                      <a:pt x="46" y="9"/>
                    </a:cubicBezTo>
                    <a:cubicBezTo>
                      <a:pt x="46" y="11"/>
                      <a:pt x="46" y="13"/>
                      <a:pt x="47" y="14"/>
                    </a:cubicBezTo>
                    <a:cubicBezTo>
                      <a:pt x="49" y="17"/>
                      <a:pt x="50" y="20"/>
                      <a:pt x="49" y="23"/>
                    </a:cubicBezTo>
                    <a:cubicBezTo>
                      <a:pt x="44" y="30"/>
                      <a:pt x="44" y="30"/>
                      <a:pt x="44" y="30"/>
                    </a:cubicBezTo>
                    <a:cubicBezTo>
                      <a:pt x="38" y="37"/>
                      <a:pt x="38" y="37"/>
                      <a:pt x="38" y="37"/>
                    </a:cubicBezTo>
                    <a:cubicBezTo>
                      <a:pt x="36" y="40"/>
                      <a:pt x="35" y="43"/>
                      <a:pt x="35" y="45"/>
                    </a:cubicBezTo>
                    <a:cubicBezTo>
                      <a:pt x="10" y="45"/>
                      <a:pt x="10" y="45"/>
                      <a:pt x="10" y="45"/>
                    </a:cubicBezTo>
                    <a:cubicBezTo>
                      <a:pt x="9" y="45"/>
                      <a:pt x="9" y="45"/>
                      <a:pt x="9" y="45"/>
                    </a:cubicBezTo>
                    <a:cubicBezTo>
                      <a:pt x="9" y="46"/>
                      <a:pt x="9" y="46"/>
                      <a:pt x="9" y="46"/>
                    </a:cubicBezTo>
                    <a:cubicBezTo>
                      <a:pt x="9" y="47"/>
                      <a:pt x="8" y="47"/>
                      <a:pt x="6" y="4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2466"/>
              <p:cNvSpPr>
                <a:spLocks/>
              </p:cNvSpPr>
              <p:nvPr/>
            </p:nvSpPr>
            <p:spPr bwMode="auto">
              <a:xfrm>
                <a:off x="3877" y="2449"/>
                <a:ext cx="46" cy="102"/>
              </a:xfrm>
              <a:custGeom>
                <a:avLst/>
                <a:gdLst>
                  <a:gd name="T0" fmla="*/ 18 w 34"/>
                  <a:gd name="T1" fmla="*/ 74 h 74"/>
                  <a:gd name="T2" fmla="*/ 18 w 34"/>
                  <a:gd name="T3" fmla="*/ 73 h 74"/>
                  <a:gd name="T4" fmla="*/ 10 w 34"/>
                  <a:gd name="T5" fmla="*/ 54 h 74"/>
                  <a:gd name="T6" fmla="*/ 1 w 34"/>
                  <a:gd name="T7" fmla="*/ 36 h 74"/>
                  <a:gd name="T8" fmla="*/ 4 w 34"/>
                  <a:gd name="T9" fmla="*/ 33 h 74"/>
                  <a:gd name="T10" fmla="*/ 7 w 34"/>
                  <a:gd name="T11" fmla="*/ 28 h 74"/>
                  <a:gd name="T12" fmla="*/ 8 w 34"/>
                  <a:gd name="T13" fmla="*/ 17 h 74"/>
                  <a:gd name="T14" fmla="*/ 7 w 34"/>
                  <a:gd name="T15" fmla="*/ 6 h 74"/>
                  <a:gd name="T16" fmla="*/ 15 w 34"/>
                  <a:gd name="T17" fmla="*/ 2 h 74"/>
                  <a:gd name="T18" fmla="*/ 19 w 34"/>
                  <a:gd name="T19" fmla="*/ 0 h 74"/>
                  <a:gd name="T20" fmla="*/ 19 w 34"/>
                  <a:gd name="T21" fmla="*/ 0 h 74"/>
                  <a:gd name="T22" fmla="*/ 23 w 34"/>
                  <a:gd name="T23" fmla="*/ 4 h 74"/>
                  <a:gd name="T24" fmla="*/ 25 w 34"/>
                  <a:gd name="T25" fmla="*/ 6 h 74"/>
                  <a:gd name="T26" fmla="*/ 27 w 34"/>
                  <a:gd name="T27" fmla="*/ 6 h 74"/>
                  <a:gd name="T28" fmla="*/ 28 w 34"/>
                  <a:gd name="T29" fmla="*/ 5 h 74"/>
                  <a:gd name="T30" fmla="*/ 28 w 34"/>
                  <a:gd name="T31" fmla="*/ 7 h 74"/>
                  <a:gd name="T32" fmla="*/ 29 w 34"/>
                  <a:gd name="T33" fmla="*/ 18 h 74"/>
                  <a:gd name="T34" fmla="*/ 29 w 34"/>
                  <a:gd name="T35" fmla="*/ 26 h 74"/>
                  <a:gd name="T36" fmla="*/ 23 w 34"/>
                  <a:gd name="T37" fmla="*/ 34 h 74"/>
                  <a:gd name="T38" fmla="*/ 23 w 34"/>
                  <a:gd name="T39" fmla="*/ 37 h 74"/>
                  <a:gd name="T40" fmla="*/ 34 w 34"/>
                  <a:gd name="T41" fmla="*/ 44 h 74"/>
                  <a:gd name="T42" fmla="*/ 34 w 34"/>
                  <a:gd name="T43" fmla="*/ 44 h 74"/>
                  <a:gd name="T44" fmla="*/ 34 w 34"/>
                  <a:gd name="T45" fmla="*/ 49 h 74"/>
                  <a:gd name="T46" fmla="*/ 32 w 34"/>
                  <a:gd name="T47" fmla="*/ 53 h 74"/>
                  <a:gd name="T48" fmla="*/ 29 w 34"/>
                  <a:gd name="T49" fmla="*/ 55 h 74"/>
                  <a:gd name="T50" fmla="*/ 26 w 34"/>
                  <a:gd name="T51" fmla="*/ 57 h 74"/>
                  <a:gd name="T52" fmla="*/ 21 w 34"/>
                  <a:gd name="T53" fmla="*/ 64 h 74"/>
                  <a:gd name="T54" fmla="*/ 22 w 34"/>
                  <a:gd name="T55" fmla="*/ 67 h 74"/>
                  <a:gd name="T56" fmla="*/ 21 w 34"/>
                  <a:gd name="T57" fmla="*/ 70 h 74"/>
                  <a:gd name="T58" fmla="*/ 18 w 34"/>
                  <a:gd name="T5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74">
                    <a:moveTo>
                      <a:pt x="18" y="74"/>
                    </a:moveTo>
                    <a:cubicBezTo>
                      <a:pt x="18" y="73"/>
                      <a:pt x="18" y="73"/>
                      <a:pt x="18" y="73"/>
                    </a:cubicBezTo>
                    <a:cubicBezTo>
                      <a:pt x="15" y="64"/>
                      <a:pt x="13" y="58"/>
                      <a:pt x="10" y="54"/>
                    </a:cubicBezTo>
                    <a:cubicBezTo>
                      <a:pt x="3" y="45"/>
                      <a:pt x="0" y="38"/>
                      <a:pt x="1" y="36"/>
                    </a:cubicBezTo>
                    <a:cubicBezTo>
                      <a:pt x="4" y="33"/>
                      <a:pt x="4" y="33"/>
                      <a:pt x="4" y="33"/>
                    </a:cubicBezTo>
                    <a:cubicBezTo>
                      <a:pt x="5" y="32"/>
                      <a:pt x="7" y="30"/>
                      <a:pt x="7" y="28"/>
                    </a:cubicBezTo>
                    <a:cubicBezTo>
                      <a:pt x="8" y="17"/>
                      <a:pt x="8" y="17"/>
                      <a:pt x="8" y="17"/>
                    </a:cubicBezTo>
                    <a:cubicBezTo>
                      <a:pt x="7" y="6"/>
                      <a:pt x="7" y="6"/>
                      <a:pt x="7" y="6"/>
                    </a:cubicBezTo>
                    <a:cubicBezTo>
                      <a:pt x="9" y="6"/>
                      <a:pt x="11" y="5"/>
                      <a:pt x="15" y="2"/>
                    </a:cubicBezTo>
                    <a:cubicBezTo>
                      <a:pt x="17" y="1"/>
                      <a:pt x="18" y="0"/>
                      <a:pt x="19" y="0"/>
                    </a:cubicBezTo>
                    <a:cubicBezTo>
                      <a:pt x="19" y="0"/>
                      <a:pt x="19" y="0"/>
                      <a:pt x="19" y="0"/>
                    </a:cubicBezTo>
                    <a:cubicBezTo>
                      <a:pt x="23" y="4"/>
                      <a:pt x="23" y="4"/>
                      <a:pt x="23" y="4"/>
                    </a:cubicBezTo>
                    <a:cubicBezTo>
                      <a:pt x="24" y="5"/>
                      <a:pt x="24" y="6"/>
                      <a:pt x="25" y="6"/>
                    </a:cubicBezTo>
                    <a:cubicBezTo>
                      <a:pt x="26" y="6"/>
                      <a:pt x="27" y="6"/>
                      <a:pt x="27" y="6"/>
                    </a:cubicBezTo>
                    <a:cubicBezTo>
                      <a:pt x="28" y="5"/>
                      <a:pt x="28" y="5"/>
                      <a:pt x="28" y="5"/>
                    </a:cubicBezTo>
                    <a:cubicBezTo>
                      <a:pt x="28" y="7"/>
                      <a:pt x="28" y="7"/>
                      <a:pt x="28" y="7"/>
                    </a:cubicBezTo>
                    <a:cubicBezTo>
                      <a:pt x="27" y="13"/>
                      <a:pt x="27" y="17"/>
                      <a:pt x="29" y="18"/>
                    </a:cubicBezTo>
                    <a:cubicBezTo>
                      <a:pt x="30" y="19"/>
                      <a:pt x="32" y="21"/>
                      <a:pt x="29" y="26"/>
                    </a:cubicBezTo>
                    <a:cubicBezTo>
                      <a:pt x="23" y="34"/>
                      <a:pt x="23" y="34"/>
                      <a:pt x="23" y="34"/>
                    </a:cubicBezTo>
                    <a:cubicBezTo>
                      <a:pt x="22" y="35"/>
                      <a:pt x="22" y="36"/>
                      <a:pt x="23" y="37"/>
                    </a:cubicBezTo>
                    <a:cubicBezTo>
                      <a:pt x="23" y="39"/>
                      <a:pt x="27" y="42"/>
                      <a:pt x="34" y="44"/>
                    </a:cubicBezTo>
                    <a:cubicBezTo>
                      <a:pt x="34" y="44"/>
                      <a:pt x="34" y="44"/>
                      <a:pt x="34" y="44"/>
                    </a:cubicBezTo>
                    <a:cubicBezTo>
                      <a:pt x="34" y="49"/>
                      <a:pt x="34" y="49"/>
                      <a:pt x="34" y="49"/>
                    </a:cubicBezTo>
                    <a:cubicBezTo>
                      <a:pt x="32" y="53"/>
                      <a:pt x="32" y="53"/>
                      <a:pt x="32" y="53"/>
                    </a:cubicBezTo>
                    <a:cubicBezTo>
                      <a:pt x="31" y="54"/>
                      <a:pt x="30" y="55"/>
                      <a:pt x="29" y="55"/>
                    </a:cubicBezTo>
                    <a:cubicBezTo>
                      <a:pt x="28" y="56"/>
                      <a:pt x="27" y="57"/>
                      <a:pt x="26" y="57"/>
                    </a:cubicBezTo>
                    <a:cubicBezTo>
                      <a:pt x="23" y="60"/>
                      <a:pt x="21" y="62"/>
                      <a:pt x="21" y="64"/>
                    </a:cubicBezTo>
                    <a:cubicBezTo>
                      <a:pt x="22" y="67"/>
                      <a:pt x="22" y="67"/>
                      <a:pt x="22" y="67"/>
                    </a:cubicBezTo>
                    <a:cubicBezTo>
                      <a:pt x="21" y="70"/>
                      <a:pt x="21" y="70"/>
                      <a:pt x="21" y="70"/>
                    </a:cubicBezTo>
                    <a:cubicBezTo>
                      <a:pt x="18" y="74"/>
                      <a:pt x="18" y="74"/>
                      <a:pt x="18" y="7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2467"/>
              <p:cNvSpPr>
                <a:spLocks/>
              </p:cNvSpPr>
              <p:nvPr/>
            </p:nvSpPr>
            <p:spPr bwMode="auto">
              <a:xfrm>
                <a:off x="3877" y="2449"/>
                <a:ext cx="46" cy="102"/>
              </a:xfrm>
              <a:custGeom>
                <a:avLst/>
                <a:gdLst>
                  <a:gd name="T0" fmla="*/ 18 w 34"/>
                  <a:gd name="T1" fmla="*/ 74 h 74"/>
                  <a:gd name="T2" fmla="*/ 18 w 34"/>
                  <a:gd name="T3" fmla="*/ 73 h 74"/>
                  <a:gd name="T4" fmla="*/ 10 w 34"/>
                  <a:gd name="T5" fmla="*/ 54 h 74"/>
                  <a:gd name="T6" fmla="*/ 1 w 34"/>
                  <a:gd name="T7" fmla="*/ 36 h 74"/>
                  <a:gd name="T8" fmla="*/ 4 w 34"/>
                  <a:gd name="T9" fmla="*/ 33 h 74"/>
                  <a:gd name="T10" fmla="*/ 7 w 34"/>
                  <a:gd name="T11" fmla="*/ 28 h 74"/>
                  <a:gd name="T12" fmla="*/ 8 w 34"/>
                  <a:gd name="T13" fmla="*/ 17 h 74"/>
                  <a:gd name="T14" fmla="*/ 7 w 34"/>
                  <a:gd name="T15" fmla="*/ 6 h 74"/>
                  <a:gd name="T16" fmla="*/ 15 w 34"/>
                  <a:gd name="T17" fmla="*/ 2 h 74"/>
                  <a:gd name="T18" fmla="*/ 19 w 34"/>
                  <a:gd name="T19" fmla="*/ 0 h 74"/>
                  <a:gd name="T20" fmla="*/ 19 w 34"/>
                  <a:gd name="T21" fmla="*/ 0 h 74"/>
                  <a:gd name="T22" fmla="*/ 23 w 34"/>
                  <a:gd name="T23" fmla="*/ 4 h 74"/>
                  <a:gd name="T24" fmla="*/ 25 w 34"/>
                  <a:gd name="T25" fmla="*/ 6 h 74"/>
                  <a:gd name="T26" fmla="*/ 27 w 34"/>
                  <a:gd name="T27" fmla="*/ 6 h 74"/>
                  <a:gd name="T28" fmla="*/ 28 w 34"/>
                  <a:gd name="T29" fmla="*/ 5 h 74"/>
                  <a:gd name="T30" fmla="*/ 28 w 34"/>
                  <a:gd name="T31" fmla="*/ 7 h 74"/>
                  <a:gd name="T32" fmla="*/ 29 w 34"/>
                  <a:gd name="T33" fmla="*/ 18 h 74"/>
                  <a:gd name="T34" fmla="*/ 29 w 34"/>
                  <a:gd name="T35" fmla="*/ 26 h 74"/>
                  <a:gd name="T36" fmla="*/ 23 w 34"/>
                  <a:gd name="T37" fmla="*/ 34 h 74"/>
                  <a:gd name="T38" fmla="*/ 23 w 34"/>
                  <a:gd name="T39" fmla="*/ 37 h 74"/>
                  <a:gd name="T40" fmla="*/ 34 w 34"/>
                  <a:gd name="T41" fmla="*/ 44 h 74"/>
                  <a:gd name="T42" fmla="*/ 34 w 34"/>
                  <a:gd name="T43" fmla="*/ 44 h 74"/>
                  <a:gd name="T44" fmla="*/ 34 w 34"/>
                  <a:gd name="T45" fmla="*/ 49 h 74"/>
                  <a:gd name="T46" fmla="*/ 32 w 34"/>
                  <a:gd name="T47" fmla="*/ 53 h 74"/>
                  <a:gd name="T48" fmla="*/ 29 w 34"/>
                  <a:gd name="T49" fmla="*/ 55 h 74"/>
                  <a:gd name="T50" fmla="*/ 26 w 34"/>
                  <a:gd name="T51" fmla="*/ 57 h 74"/>
                  <a:gd name="T52" fmla="*/ 21 w 34"/>
                  <a:gd name="T53" fmla="*/ 64 h 74"/>
                  <a:gd name="T54" fmla="*/ 22 w 34"/>
                  <a:gd name="T55" fmla="*/ 67 h 74"/>
                  <a:gd name="T56" fmla="*/ 21 w 34"/>
                  <a:gd name="T57" fmla="*/ 70 h 74"/>
                  <a:gd name="T58" fmla="*/ 18 w 34"/>
                  <a:gd name="T5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74">
                    <a:moveTo>
                      <a:pt x="18" y="74"/>
                    </a:moveTo>
                    <a:cubicBezTo>
                      <a:pt x="18" y="73"/>
                      <a:pt x="18" y="73"/>
                      <a:pt x="18" y="73"/>
                    </a:cubicBezTo>
                    <a:cubicBezTo>
                      <a:pt x="15" y="64"/>
                      <a:pt x="13" y="58"/>
                      <a:pt x="10" y="54"/>
                    </a:cubicBezTo>
                    <a:cubicBezTo>
                      <a:pt x="3" y="45"/>
                      <a:pt x="0" y="38"/>
                      <a:pt x="1" y="36"/>
                    </a:cubicBezTo>
                    <a:cubicBezTo>
                      <a:pt x="4" y="33"/>
                      <a:pt x="4" y="33"/>
                      <a:pt x="4" y="33"/>
                    </a:cubicBezTo>
                    <a:cubicBezTo>
                      <a:pt x="5" y="32"/>
                      <a:pt x="7" y="30"/>
                      <a:pt x="7" y="28"/>
                    </a:cubicBezTo>
                    <a:cubicBezTo>
                      <a:pt x="8" y="17"/>
                      <a:pt x="8" y="17"/>
                      <a:pt x="8" y="17"/>
                    </a:cubicBezTo>
                    <a:cubicBezTo>
                      <a:pt x="7" y="6"/>
                      <a:pt x="7" y="6"/>
                      <a:pt x="7" y="6"/>
                    </a:cubicBezTo>
                    <a:cubicBezTo>
                      <a:pt x="9" y="6"/>
                      <a:pt x="11" y="5"/>
                      <a:pt x="15" y="2"/>
                    </a:cubicBezTo>
                    <a:cubicBezTo>
                      <a:pt x="17" y="1"/>
                      <a:pt x="18" y="0"/>
                      <a:pt x="19" y="0"/>
                    </a:cubicBezTo>
                    <a:cubicBezTo>
                      <a:pt x="19" y="0"/>
                      <a:pt x="19" y="0"/>
                      <a:pt x="19" y="0"/>
                    </a:cubicBezTo>
                    <a:cubicBezTo>
                      <a:pt x="23" y="4"/>
                      <a:pt x="23" y="4"/>
                      <a:pt x="23" y="4"/>
                    </a:cubicBezTo>
                    <a:cubicBezTo>
                      <a:pt x="24" y="5"/>
                      <a:pt x="24" y="6"/>
                      <a:pt x="25" y="6"/>
                    </a:cubicBezTo>
                    <a:cubicBezTo>
                      <a:pt x="26" y="6"/>
                      <a:pt x="27" y="6"/>
                      <a:pt x="27" y="6"/>
                    </a:cubicBezTo>
                    <a:cubicBezTo>
                      <a:pt x="28" y="5"/>
                      <a:pt x="28" y="5"/>
                      <a:pt x="28" y="5"/>
                    </a:cubicBezTo>
                    <a:cubicBezTo>
                      <a:pt x="28" y="7"/>
                      <a:pt x="28" y="7"/>
                      <a:pt x="28" y="7"/>
                    </a:cubicBezTo>
                    <a:cubicBezTo>
                      <a:pt x="27" y="13"/>
                      <a:pt x="27" y="17"/>
                      <a:pt x="29" y="18"/>
                    </a:cubicBezTo>
                    <a:cubicBezTo>
                      <a:pt x="30" y="19"/>
                      <a:pt x="32" y="21"/>
                      <a:pt x="29" y="26"/>
                    </a:cubicBezTo>
                    <a:cubicBezTo>
                      <a:pt x="23" y="34"/>
                      <a:pt x="23" y="34"/>
                      <a:pt x="23" y="34"/>
                    </a:cubicBezTo>
                    <a:cubicBezTo>
                      <a:pt x="22" y="35"/>
                      <a:pt x="22" y="36"/>
                      <a:pt x="23" y="37"/>
                    </a:cubicBezTo>
                    <a:cubicBezTo>
                      <a:pt x="23" y="39"/>
                      <a:pt x="27" y="42"/>
                      <a:pt x="34" y="44"/>
                    </a:cubicBezTo>
                    <a:cubicBezTo>
                      <a:pt x="34" y="44"/>
                      <a:pt x="34" y="44"/>
                      <a:pt x="34" y="44"/>
                    </a:cubicBezTo>
                    <a:cubicBezTo>
                      <a:pt x="34" y="49"/>
                      <a:pt x="34" y="49"/>
                      <a:pt x="34" y="49"/>
                    </a:cubicBezTo>
                    <a:cubicBezTo>
                      <a:pt x="32" y="53"/>
                      <a:pt x="32" y="53"/>
                      <a:pt x="32" y="53"/>
                    </a:cubicBezTo>
                    <a:cubicBezTo>
                      <a:pt x="31" y="54"/>
                      <a:pt x="30" y="55"/>
                      <a:pt x="29" y="55"/>
                    </a:cubicBezTo>
                    <a:cubicBezTo>
                      <a:pt x="28" y="56"/>
                      <a:pt x="27" y="57"/>
                      <a:pt x="26" y="57"/>
                    </a:cubicBezTo>
                    <a:cubicBezTo>
                      <a:pt x="23" y="60"/>
                      <a:pt x="21" y="62"/>
                      <a:pt x="21" y="64"/>
                    </a:cubicBezTo>
                    <a:cubicBezTo>
                      <a:pt x="22" y="67"/>
                      <a:pt x="22" y="67"/>
                      <a:pt x="22" y="67"/>
                    </a:cubicBezTo>
                    <a:cubicBezTo>
                      <a:pt x="21" y="70"/>
                      <a:pt x="21" y="70"/>
                      <a:pt x="21" y="70"/>
                    </a:cubicBezTo>
                    <a:cubicBezTo>
                      <a:pt x="18" y="74"/>
                      <a:pt x="18" y="74"/>
                      <a:pt x="18" y="7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2468"/>
              <p:cNvSpPr>
                <a:spLocks/>
              </p:cNvSpPr>
              <p:nvPr/>
            </p:nvSpPr>
            <p:spPr bwMode="auto">
              <a:xfrm>
                <a:off x="3786" y="2799"/>
                <a:ext cx="20" cy="60"/>
              </a:xfrm>
              <a:custGeom>
                <a:avLst/>
                <a:gdLst>
                  <a:gd name="T0" fmla="*/ 9 w 15"/>
                  <a:gd name="T1" fmla="*/ 44 h 44"/>
                  <a:gd name="T2" fmla="*/ 6 w 15"/>
                  <a:gd name="T3" fmla="*/ 19 h 44"/>
                  <a:gd name="T4" fmla="*/ 0 w 15"/>
                  <a:gd name="T5" fmla="*/ 0 h 44"/>
                  <a:gd name="T6" fmla="*/ 1 w 15"/>
                  <a:gd name="T7" fmla="*/ 1 h 44"/>
                  <a:gd name="T8" fmla="*/ 7 w 15"/>
                  <a:gd name="T9" fmla="*/ 2 h 44"/>
                  <a:gd name="T10" fmla="*/ 8 w 15"/>
                  <a:gd name="T11" fmla="*/ 7 h 44"/>
                  <a:gd name="T12" fmla="*/ 10 w 15"/>
                  <a:gd name="T13" fmla="*/ 11 h 44"/>
                  <a:gd name="T14" fmla="*/ 15 w 15"/>
                  <a:gd name="T15" fmla="*/ 29 h 44"/>
                  <a:gd name="T16" fmla="*/ 14 w 15"/>
                  <a:gd name="T17" fmla="*/ 37 h 44"/>
                  <a:gd name="T18" fmla="*/ 14 w 15"/>
                  <a:gd name="T19" fmla="*/ 43 h 44"/>
                  <a:gd name="T20" fmla="*/ 9 w 1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4">
                    <a:moveTo>
                      <a:pt x="9" y="44"/>
                    </a:moveTo>
                    <a:cubicBezTo>
                      <a:pt x="10" y="34"/>
                      <a:pt x="9" y="25"/>
                      <a:pt x="6" y="19"/>
                    </a:cubicBezTo>
                    <a:cubicBezTo>
                      <a:pt x="3" y="13"/>
                      <a:pt x="1" y="7"/>
                      <a:pt x="0" y="0"/>
                    </a:cubicBezTo>
                    <a:cubicBezTo>
                      <a:pt x="1" y="1"/>
                      <a:pt x="1" y="1"/>
                      <a:pt x="1" y="1"/>
                    </a:cubicBezTo>
                    <a:cubicBezTo>
                      <a:pt x="7" y="2"/>
                      <a:pt x="7" y="2"/>
                      <a:pt x="7" y="2"/>
                    </a:cubicBezTo>
                    <a:cubicBezTo>
                      <a:pt x="7" y="4"/>
                      <a:pt x="7" y="6"/>
                      <a:pt x="8" y="7"/>
                    </a:cubicBezTo>
                    <a:cubicBezTo>
                      <a:pt x="10" y="11"/>
                      <a:pt x="10" y="11"/>
                      <a:pt x="10" y="11"/>
                    </a:cubicBezTo>
                    <a:cubicBezTo>
                      <a:pt x="13" y="16"/>
                      <a:pt x="15" y="21"/>
                      <a:pt x="15" y="29"/>
                    </a:cubicBezTo>
                    <a:cubicBezTo>
                      <a:pt x="14" y="37"/>
                      <a:pt x="14" y="37"/>
                      <a:pt x="14" y="37"/>
                    </a:cubicBezTo>
                    <a:cubicBezTo>
                      <a:pt x="14" y="43"/>
                      <a:pt x="14" y="43"/>
                      <a:pt x="14" y="43"/>
                    </a:cubicBezTo>
                    <a:cubicBezTo>
                      <a:pt x="9" y="44"/>
                      <a:pt x="9" y="44"/>
                      <a:pt x="9" y="4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2469"/>
              <p:cNvSpPr>
                <a:spLocks/>
              </p:cNvSpPr>
              <p:nvPr/>
            </p:nvSpPr>
            <p:spPr bwMode="auto">
              <a:xfrm>
                <a:off x="3786" y="2799"/>
                <a:ext cx="20" cy="60"/>
              </a:xfrm>
              <a:custGeom>
                <a:avLst/>
                <a:gdLst>
                  <a:gd name="T0" fmla="*/ 9 w 15"/>
                  <a:gd name="T1" fmla="*/ 44 h 44"/>
                  <a:gd name="T2" fmla="*/ 6 w 15"/>
                  <a:gd name="T3" fmla="*/ 19 h 44"/>
                  <a:gd name="T4" fmla="*/ 0 w 15"/>
                  <a:gd name="T5" fmla="*/ 0 h 44"/>
                  <a:gd name="T6" fmla="*/ 1 w 15"/>
                  <a:gd name="T7" fmla="*/ 1 h 44"/>
                  <a:gd name="T8" fmla="*/ 7 w 15"/>
                  <a:gd name="T9" fmla="*/ 2 h 44"/>
                  <a:gd name="T10" fmla="*/ 8 w 15"/>
                  <a:gd name="T11" fmla="*/ 7 h 44"/>
                  <a:gd name="T12" fmla="*/ 10 w 15"/>
                  <a:gd name="T13" fmla="*/ 11 h 44"/>
                  <a:gd name="T14" fmla="*/ 15 w 15"/>
                  <a:gd name="T15" fmla="*/ 29 h 44"/>
                  <a:gd name="T16" fmla="*/ 14 w 15"/>
                  <a:gd name="T17" fmla="*/ 37 h 44"/>
                  <a:gd name="T18" fmla="*/ 14 w 15"/>
                  <a:gd name="T19" fmla="*/ 43 h 44"/>
                  <a:gd name="T20" fmla="*/ 9 w 15"/>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4">
                    <a:moveTo>
                      <a:pt x="9" y="44"/>
                    </a:moveTo>
                    <a:cubicBezTo>
                      <a:pt x="10" y="34"/>
                      <a:pt x="9" y="25"/>
                      <a:pt x="6" y="19"/>
                    </a:cubicBezTo>
                    <a:cubicBezTo>
                      <a:pt x="3" y="13"/>
                      <a:pt x="1" y="7"/>
                      <a:pt x="0" y="0"/>
                    </a:cubicBezTo>
                    <a:cubicBezTo>
                      <a:pt x="1" y="1"/>
                      <a:pt x="1" y="1"/>
                      <a:pt x="1" y="1"/>
                    </a:cubicBezTo>
                    <a:cubicBezTo>
                      <a:pt x="7" y="2"/>
                      <a:pt x="7" y="2"/>
                      <a:pt x="7" y="2"/>
                    </a:cubicBezTo>
                    <a:cubicBezTo>
                      <a:pt x="7" y="4"/>
                      <a:pt x="7" y="6"/>
                      <a:pt x="8" y="7"/>
                    </a:cubicBezTo>
                    <a:cubicBezTo>
                      <a:pt x="10" y="11"/>
                      <a:pt x="10" y="11"/>
                      <a:pt x="10" y="11"/>
                    </a:cubicBezTo>
                    <a:cubicBezTo>
                      <a:pt x="13" y="16"/>
                      <a:pt x="15" y="21"/>
                      <a:pt x="15" y="29"/>
                    </a:cubicBezTo>
                    <a:cubicBezTo>
                      <a:pt x="14" y="37"/>
                      <a:pt x="14" y="37"/>
                      <a:pt x="14" y="37"/>
                    </a:cubicBezTo>
                    <a:cubicBezTo>
                      <a:pt x="14" y="43"/>
                      <a:pt x="14" y="43"/>
                      <a:pt x="14" y="43"/>
                    </a:cubicBezTo>
                    <a:cubicBezTo>
                      <a:pt x="9" y="44"/>
                      <a:pt x="9" y="44"/>
                      <a:pt x="9" y="4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2470"/>
              <p:cNvSpPr>
                <a:spLocks/>
              </p:cNvSpPr>
              <p:nvPr/>
            </p:nvSpPr>
            <p:spPr bwMode="auto">
              <a:xfrm>
                <a:off x="4139" y="2947"/>
                <a:ext cx="131" cy="127"/>
              </a:xfrm>
              <a:custGeom>
                <a:avLst/>
                <a:gdLst>
                  <a:gd name="T0" fmla="*/ 66 w 95"/>
                  <a:gd name="T1" fmla="*/ 92 h 92"/>
                  <a:gd name="T2" fmla="*/ 61 w 95"/>
                  <a:gd name="T3" fmla="*/ 91 h 92"/>
                  <a:gd name="T4" fmla="*/ 57 w 95"/>
                  <a:gd name="T5" fmla="*/ 90 h 92"/>
                  <a:gd name="T6" fmla="*/ 57 w 95"/>
                  <a:gd name="T7" fmla="*/ 90 h 92"/>
                  <a:gd name="T8" fmla="*/ 57 w 95"/>
                  <a:gd name="T9" fmla="*/ 90 h 92"/>
                  <a:gd name="T10" fmla="*/ 50 w 95"/>
                  <a:gd name="T11" fmla="*/ 92 h 92"/>
                  <a:gd name="T12" fmla="*/ 44 w 95"/>
                  <a:gd name="T13" fmla="*/ 90 h 92"/>
                  <a:gd name="T14" fmla="*/ 44 w 95"/>
                  <a:gd name="T15" fmla="*/ 86 h 92"/>
                  <a:gd name="T16" fmla="*/ 40 w 95"/>
                  <a:gd name="T17" fmla="*/ 76 h 92"/>
                  <a:gd name="T18" fmla="*/ 33 w 95"/>
                  <a:gd name="T19" fmla="*/ 72 h 92"/>
                  <a:gd name="T20" fmla="*/ 18 w 95"/>
                  <a:gd name="T21" fmla="*/ 65 h 92"/>
                  <a:gd name="T22" fmla="*/ 12 w 95"/>
                  <a:gd name="T23" fmla="*/ 63 h 92"/>
                  <a:gd name="T24" fmla="*/ 5 w 95"/>
                  <a:gd name="T25" fmla="*/ 51 h 92"/>
                  <a:gd name="T26" fmla="*/ 2 w 95"/>
                  <a:gd name="T27" fmla="*/ 45 h 92"/>
                  <a:gd name="T28" fmla="*/ 1 w 95"/>
                  <a:gd name="T29" fmla="*/ 38 h 92"/>
                  <a:gd name="T30" fmla="*/ 0 w 95"/>
                  <a:gd name="T31" fmla="*/ 32 h 92"/>
                  <a:gd name="T32" fmla="*/ 3 w 95"/>
                  <a:gd name="T33" fmla="*/ 31 h 92"/>
                  <a:gd name="T34" fmla="*/ 8 w 95"/>
                  <a:gd name="T35" fmla="*/ 25 h 92"/>
                  <a:gd name="T36" fmla="*/ 11 w 95"/>
                  <a:gd name="T37" fmla="*/ 21 h 92"/>
                  <a:gd name="T38" fmla="*/ 13 w 95"/>
                  <a:gd name="T39" fmla="*/ 18 h 92"/>
                  <a:gd name="T40" fmla="*/ 13 w 95"/>
                  <a:gd name="T41" fmla="*/ 15 h 92"/>
                  <a:gd name="T42" fmla="*/ 9 w 95"/>
                  <a:gd name="T43" fmla="*/ 14 h 92"/>
                  <a:gd name="T44" fmla="*/ 9 w 95"/>
                  <a:gd name="T45" fmla="*/ 13 h 92"/>
                  <a:gd name="T46" fmla="*/ 10 w 95"/>
                  <a:gd name="T47" fmla="*/ 12 h 92"/>
                  <a:gd name="T48" fmla="*/ 13 w 95"/>
                  <a:gd name="T49" fmla="*/ 11 h 92"/>
                  <a:gd name="T50" fmla="*/ 13 w 95"/>
                  <a:gd name="T51" fmla="*/ 5 h 92"/>
                  <a:gd name="T52" fmla="*/ 12 w 95"/>
                  <a:gd name="T53" fmla="*/ 0 h 92"/>
                  <a:gd name="T54" fmla="*/ 40 w 95"/>
                  <a:gd name="T55" fmla="*/ 1 h 92"/>
                  <a:gd name="T56" fmla="*/ 72 w 95"/>
                  <a:gd name="T57" fmla="*/ 19 h 92"/>
                  <a:gd name="T58" fmla="*/ 72 w 95"/>
                  <a:gd name="T59" fmla="*/ 23 h 92"/>
                  <a:gd name="T60" fmla="*/ 72 w 95"/>
                  <a:gd name="T61" fmla="*/ 23 h 92"/>
                  <a:gd name="T62" fmla="*/ 73 w 95"/>
                  <a:gd name="T63" fmla="*/ 23 h 92"/>
                  <a:gd name="T64" fmla="*/ 79 w 95"/>
                  <a:gd name="T65" fmla="*/ 28 h 92"/>
                  <a:gd name="T66" fmla="*/ 85 w 95"/>
                  <a:gd name="T67" fmla="*/ 32 h 92"/>
                  <a:gd name="T68" fmla="*/ 84 w 95"/>
                  <a:gd name="T69" fmla="*/ 46 h 92"/>
                  <a:gd name="T70" fmla="*/ 86 w 95"/>
                  <a:gd name="T71" fmla="*/ 51 h 92"/>
                  <a:gd name="T72" fmla="*/ 86 w 95"/>
                  <a:gd name="T73" fmla="*/ 55 h 92"/>
                  <a:gd name="T74" fmla="*/ 84 w 95"/>
                  <a:gd name="T75" fmla="*/ 58 h 92"/>
                  <a:gd name="T76" fmla="*/ 84 w 95"/>
                  <a:gd name="T77" fmla="*/ 59 h 92"/>
                  <a:gd name="T78" fmla="*/ 84 w 95"/>
                  <a:gd name="T79" fmla="*/ 59 h 92"/>
                  <a:gd name="T80" fmla="*/ 86 w 95"/>
                  <a:gd name="T81" fmla="*/ 61 h 92"/>
                  <a:gd name="T82" fmla="*/ 86 w 95"/>
                  <a:gd name="T83" fmla="*/ 64 h 92"/>
                  <a:gd name="T84" fmla="*/ 88 w 95"/>
                  <a:gd name="T85" fmla="*/ 71 h 92"/>
                  <a:gd name="T86" fmla="*/ 88 w 95"/>
                  <a:gd name="T87" fmla="*/ 75 h 92"/>
                  <a:gd name="T88" fmla="*/ 88 w 95"/>
                  <a:gd name="T89" fmla="*/ 75 h 92"/>
                  <a:gd name="T90" fmla="*/ 88 w 95"/>
                  <a:gd name="T91" fmla="*/ 75 h 92"/>
                  <a:gd name="T92" fmla="*/ 95 w 95"/>
                  <a:gd name="T93" fmla="*/ 81 h 92"/>
                  <a:gd name="T94" fmla="*/ 89 w 95"/>
                  <a:gd name="T95" fmla="*/ 85 h 92"/>
                  <a:gd name="T96" fmla="*/ 84 w 95"/>
                  <a:gd name="T97" fmla="*/ 87 h 92"/>
                  <a:gd name="T98" fmla="*/ 78 w 95"/>
                  <a:gd name="T99" fmla="*/ 88 h 92"/>
                  <a:gd name="T100" fmla="*/ 78 w 95"/>
                  <a:gd name="T101" fmla="*/ 88 h 92"/>
                  <a:gd name="T102" fmla="*/ 72 w 95"/>
                  <a:gd name="T103" fmla="*/ 90 h 92"/>
                  <a:gd name="T104" fmla="*/ 70 w 95"/>
                  <a:gd name="T105" fmla="*/ 92 h 92"/>
                  <a:gd name="T106" fmla="*/ 66 w 95"/>
                  <a:gd name="T10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92">
                    <a:moveTo>
                      <a:pt x="66" y="92"/>
                    </a:moveTo>
                    <a:cubicBezTo>
                      <a:pt x="61" y="91"/>
                      <a:pt x="61" y="91"/>
                      <a:pt x="61" y="91"/>
                    </a:cubicBezTo>
                    <a:cubicBezTo>
                      <a:pt x="57" y="90"/>
                      <a:pt x="57" y="90"/>
                      <a:pt x="57" y="90"/>
                    </a:cubicBezTo>
                    <a:cubicBezTo>
                      <a:pt x="57" y="90"/>
                      <a:pt x="57" y="90"/>
                      <a:pt x="57" y="90"/>
                    </a:cubicBezTo>
                    <a:cubicBezTo>
                      <a:pt x="57" y="90"/>
                      <a:pt x="57" y="90"/>
                      <a:pt x="57" y="90"/>
                    </a:cubicBezTo>
                    <a:cubicBezTo>
                      <a:pt x="50" y="92"/>
                      <a:pt x="50" y="92"/>
                      <a:pt x="50" y="92"/>
                    </a:cubicBezTo>
                    <a:cubicBezTo>
                      <a:pt x="44" y="90"/>
                      <a:pt x="44" y="90"/>
                      <a:pt x="44" y="90"/>
                    </a:cubicBezTo>
                    <a:cubicBezTo>
                      <a:pt x="44" y="86"/>
                      <a:pt x="44" y="86"/>
                      <a:pt x="44" y="86"/>
                    </a:cubicBezTo>
                    <a:cubicBezTo>
                      <a:pt x="44" y="81"/>
                      <a:pt x="42" y="77"/>
                      <a:pt x="40" y="76"/>
                    </a:cubicBezTo>
                    <a:cubicBezTo>
                      <a:pt x="38" y="74"/>
                      <a:pt x="36" y="73"/>
                      <a:pt x="33" y="72"/>
                    </a:cubicBezTo>
                    <a:cubicBezTo>
                      <a:pt x="26" y="68"/>
                      <a:pt x="20" y="66"/>
                      <a:pt x="18" y="65"/>
                    </a:cubicBezTo>
                    <a:cubicBezTo>
                      <a:pt x="12" y="63"/>
                      <a:pt x="12" y="63"/>
                      <a:pt x="12" y="63"/>
                    </a:cubicBezTo>
                    <a:cubicBezTo>
                      <a:pt x="11" y="59"/>
                      <a:pt x="8" y="55"/>
                      <a:pt x="5" y="51"/>
                    </a:cubicBezTo>
                    <a:cubicBezTo>
                      <a:pt x="2" y="45"/>
                      <a:pt x="2" y="45"/>
                      <a:pt x="2" y="45"/>
                    </a:cubicBezTo>
                    <a:cubicBezTo>
                      <a:pt x="1" y="38"/>
                      <a:pt x="1" y="38"/>
                      <a:pt x="1" y="38"/>
                    </a:cubicBezTo>
                    <a:cubicBezTo>
                      <a:pt x="0" y="32"/>
                      <a:pt x="0" y="32"/>
                      <a:pt x="0" y="32"/>
                    </a:cubicBezTo>
                    <a:cubicBezTo>
                      <a:pt x="3" y="31"/>
                      <a:pt x="3" y="31"/>
                      <a:pt x="3" y="31"/>
                    </a:cubicBezTo>
                    <a:cubicBezTo>
                      <a:pt x="5" y="30"/>
                      <a:pt x="7" y="27"/>
                      <a:pt x="8" y="25"/>
                    </a:cubicBezTo>
                    <a:cubicBezTo>
                      <a:pt x="11" y="21"/>
                      <a:pt x="11" y="21"/>
                      <a:pt x="11" y="21"/>
                    </a:cubicBezTo>
                    <a:cubicBezTo>
                      <a:pt x="13" y="18"/>
                      <a:pt x="13" y="18"/>
                      <a:pt x="13" y="18"/>
                    </a:cubicBezTo>
                    <a:cubicBezTo>
                      <a:pt x="13" y="17"/>
                      <a:pt x="13" y="16"/>
                      <a:pt x="13" y="15"/>
                    </a:cubicBezTo>
                    <a:cubicBezTo>
                      <a:pt x="9" y="14"/>
                      <a:pt x="9" y="14"/>
                      <a:pt x="9" y="14"/>
                    </a:cubicBezTo>
                    <a:cubicBezTo>
                      <a:pt x="9" y="13"/>
                      <a:pt x="9" y="13"/>
                      <a:pt x="9" y="13"/>
                    </a:cubicBezTo>
                    <a:cubicBezTo>
                      <a:pt x="10" y="12"/>
                      <a:pt x="10" y="12"/>
                      <a:pt x="10" y="12"/>
                    </a:cubicBezTo>
                    <a:cubicBezTo>
                      <a:pt x="13" y="11"/>
                      <a:pt x="13" y="11"/>
                      <a:pt x="13" y="11"/>
                    </a:cubicBezTo>
                    <a:cubicBezTo>
                      <a:pt x="14" y="10"/>
                      <a:pt x="15" y="9"/>
                      <a:pt x="13" y="5"/>
                    </a:cubicBezTo>
                    <a:cubicBezTo>
                      <a:pt x="12" y="0"/>
                      <a:pt x="12" y="0"/>
                      <a:pt x="12" y="0"/>
                    </a:cubicBezTo>
                    <a:cubicBezTo>
                      <a:pt x="40" y="1"/>
                      <a:pt x="40" y="1"/>
                      <a:pt x="40" y="1"/>
                    </a:cubicBezTo>
                    <a:cubicBezTo>
                      <a:pt x="72" y="19"/>
                      <a:pt x="72" y="19"/>
                      <a:pt x="72" y="19"/>
                    </a:cubicBezTo>
                    <a:cubicBezTo>
                      <a:pt x="72" y="23"/>
                      <a:pt x="72" y="23"/>
                      <a:pt x="72" y="23"/>
                    </a:cubicBezTo>
                    <a:cubicBezTo>
                      <a:pt x="72" y="23"/>
                      <a:pt x="72" y="23"/>
                      <a:pt x="72" y="23"/>
                    </a:cubicBezTo>
                    <a:cubicBezTo>
                      <a:pt x="73" y="23"/>
                      <a:pt x="73" y="23"/>
                      <a:pt x="73" y="23"/>
                    </a:cubicBezTo>
                    <a:cubicBezTo>
                      <a:pt x="75" y="25"/>
                      <a:pt x="77" y="26"/>
                      <a:pt x="79" y="28"/>
                    </a:cubicBezTo>
                    <a:cubicBezTo>
                      <a:pt x="81" y="29"/>
                      <a:pt x="83" y="30"/>
                      <a:pt x="85" y="32"/>
                    </a:cubicBezTo>
                    <a:cubicBezTo>
                      <a:pt x="83" y="36"/>
                      <a:pt x="83" y="41"/>
                      <a:pt x="84" y="46"/>
                    </a:cubicBezTo>
                    <a:cubicBezTo>
                      <a:pt x="86" y="51"/>
                      <a:pt x="86" y="51"/>
                      <a:pt x="86" y="51"/>
                    </a:cubicBezTo>
                    <a:cubicBezTo>
                      <a:pt x="86" y="55"/>
                      <a:pt x="86" y="55"/>
                      <a:pt x="86" y="55"/>
                    </a:cubicBezTo>
                    <a:cubicBezTo>
                      <a:pt x="84" y="58"/>
                      <a:pt x="84" y="58"/>
                      <a:pt x="84" y="58"/>
                    </a:cubicBezTo>
                    <a:cubicBezTo>
                      <a:pt x="84" y="59"/>
                      <a:pt x="84" y="59"/>
                      <a:pt x="84" y="59"/>
                    </a:cubicBezTo>
                    <a:cubicBezTo>
                      <a:pt x="84" y="59"/>
                      <a:pt x="84" y="59"/>
                      <a:pt x="84" y="59"/>
                    </a:cubicBezTo>
                    <a:cubicBezTo>
                      <a:pt x="86" y="61"/>
                      <a:pt x="86" y="61"/>
                      <a:pt x="86" y="61"/>
                    </a:cubicBezTo>
                    <a:cubicBezTo>
                      <a:pt x="86" y="64"/>
                      <a:pt x="86" y="64"/>
                      <a:pt x="86" y="64"/>
                    </a:cubicBezTo>
                    <a:cubicBezTo>
                      <a:pt x="87" y="67"/>
                      <a:pt x="87" y="70"/>
                      <a:pt x="88" y="71"/>
                    </a:cubicBezTo>
                    <a:cubicBezTo>
                      <a:pt x="88" y="73"/>
                      <a:pt x="88" y="74"/>
                      <a:pt x="88" y="75"/>
                    </a:cubicBezTo>
                    <a:cubicBezTo>
                      <a:pt x="88" y="75"/>
                      <a:pt x="88" y="75"/>
                      <a:pt x="88" y="75"/>
                    </a:cubicBezTo>
                    <a:cubicBezTo>
                      <a:pt x="88" y="75"/>
                      <a:pt x="88" y="75"/>
                      <a:pt x="88" y="75"/>
                    </a:cubicBezTo>
                    <a:cubicBezTo>
                      <a:pt x="95" y="81"/>
                      <a:pt x="95" y="81"/>
                      <a:pt x="95" y="81"/>
                    </a:cubicBezTo>
                    <a:cubicBezTo>
                      <a:pt x="89" y="85"/>
                      <a:pt x="89" y="85"/>
                      <a:pt x="89" y="85"/>
                    </a:cubicBezTo>
                    <a:cubicBezTo>
                      <a:pt x="84" y="87"/>
                      <a:pt x="84" y="87"/>
                      <a:pt x="84" y="87"/>
                    </a:cubicBezTo>
                    <a:cubicBezTo>
                      <a:pt x="78" y="88"/>
                      <a:pt x="78" y="88"/>
                      <a:pt x="78" y="88"/>
                    </a:cubicBezTo>
                    <a:cubicBezTo>
                      <a:pt x="78" y="88"/>
                      <a:pt x="78" y="88"/>
                      <a:pt x="78" y="88"/>
                    </a:cubicBezTo>
                    <a:cubicBezTo>
                      <a:pt x="75" y="88"/>
                      <a:pt x="73" y="89"/>
                      <a:pt x="72" y="90"/>
                    </a:cubicBezTo>
                    <a:cubicBezTo>
                      <a:pt x="72" y="91"/>
                      <a:pt x="72" y="92"/>
                      <a:pt x="70" y="92"/>
                    </a:cubicBezTo>
                    <a:cubicBezTo>
                      <a:pt x="66" y="92"/>
                      <a:pt x="66" y="92"/>
                      <a:pt x="66" y="9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2471"/>
              <p:cNvSpPr>
                <a:spLocks/>
              </p:cNvSpPr>
              <p:nvPr/>
            </p:nvSpPr>
            <p:spPr bwMode="auto">
              <a:xfrm>
                <a:off x="4139" y="2947"/>
                <a:ext cx="131" cy="127"/>
              </a:xfrm>
              <a:custGeom>
                <a:avLst/>
                <a:gdLst>
                  <a:gd name="T0" fmla="*/ 66 w 95"/>
                  <a:gd name="T1" fmla="*/ 92 h 92"/>
                  <a:gd name="T2" fmla="*/ 61 w 95"/>
                  <a:gd name="T3" fmla="*/ 91 h 92"/>
                  <a:gd name="T4" fmla="*/ 57 w 95"/>
                  <a:gd name="T5" fmla="*/ 90 h 92"/>
                  <a:gd name="T6" fmla="*/ 57 w 95"/>
                  <a:gd name="T7" fmla="*/ 90 h 92"/>
                  <a:gd name="T8" fmla="*/ 57 w 95"/>
                  <a:gd name="T9" fmla="*/ 90 h 92"/>
                  <a:gd name="T10" fmla="*/ 50 w 95"/>
                  <a:gd name="T11" fmla="*/ 92 h 92"/>
                  <a:gd name="T12" fmla="*/ 44 w 95"/>
                  <a:gd name="T13" fmla="*/ 90 h 92"/>
                  <a:gd name="T14" fmla="*/ 44 w 95"/>
                  <a:gd name="T15" fmla="*/ 86 h 92"/>
                  <a:gd name="T16" fmla="*/ 40 w 95"/>
                  <a:gd name="T17" fmla="*/ 76 h 92"/>
                  <a:gd name="T18" fmla="*/ 33 w 95"/>
                  <a:gd name="T19" fmla="*/ 72 h 92"/>
                  <a:gd name="T20" fmla="*/ 18 w 95"/>
                  <a:gd name="T21" fmla="*/ 65 h 92"/>
                  <a:gd name="T22" fmla="*/ 12 w 95"/>
                  <a:gd name="T23" fmla="*/ 63 h 92"/>
                  <a:gd name="T24" fmla="*/ 5 w 95"/>
                  <a:gd name="T25" fmla="*/ 51 h 92"/>
                  <a:gd name="T26" fmla="*/ 2 w 95"/>
                  <a:gd name="T27" fmla="*/ 45 h 92"/>
                  <a:gd name="T28" fmla="*/ 1 w 95"/>
                  <a:gd name="T29" fmla="*/ 38 h 92"/>
                  <a:gd name="T30" fmla="*/ 0 w 95"/>
                  <a:gd name="T31" fmla="*/ 32 h 92"/>
                  <a:gd name="T32" fmla="*/ 3 w 95"/>
                  <a:gd name="T33" fmla="*/ 31 h 92"/>
                  <a:gd name="T34" fmla="*/ 8 w 95"/>
                  <a:gd name="T35" fmla="*/ 25 h 92"/>
                  <a:gd name="T36" fmla="*/ 11 w 95"/>
                  <a:gd name="T37" fmla="*/ 21 h 92"/>
                  <a:gd name="T38" fmla="*/ 13 w 95"/>
                  <a:gd name="T39" fmla="*/ 18 h 92"/>
                  <a:gd name="T40" fmla="*/ 13 w 95"/>
                  <a:gd name="T41" fmla="*/ 15 h 92"/>
                  <a:gd name="T42" fmla="*/ 9 w 95"/>
                  <a:gd name="T43" fmla="*/ 14 h 92"/>
                  <a:gd name="T44" fmla="*/ 9 w 95"/>
                  <a:gd name="T45" fmla="*/ 13 h 92"/>
                  <a:gd name="T46" fmla="*/ 10 w 95"/>
                  <a:gd name="T47" fmla="*/ 12 h 92"/>
                  <a:gd name="T48" fmla="*/ 13 w 95"/>
                  <a:gd name="T49" fmla="*/ 11 h 92"/>
                  <a:gd name="T50" fmla="*/ 13 w 95"/>
                  <a:gd name="T51" fmla="*/ 5 h 92"/>
                  <a:gd name="T52" fmla="*/ 12 w 95"/>
                  <a:gd name="T53" fmla="*/ 0 h 92"/>
                  <a:gd name="T54" fmla="*/ 40 w 95"/>
                  <a:gd name="T55" fmla="*/ 1 h 92"/>
                  <a:gd name="T56" fmla="*/ 72 w 95"/>
                  <a:gd name="T57" fmla="*/ 19 h 92"/>
                  <a:gd name="T58" fmla="*/ 72 w 95"/>
                  <a:gd name="T59" fmla="*/ 23 h 92"/>
                  <a:gd name="T60" fmla="*/ 72 w 95"/>
                  <a:gd name="T61" fmla="*/ 23 h 92"/>
                  <a:gd name="T62" fmla="*/ 73 w 95"/>
                  <a:gd name="T63" fmla="*/ 23 h 92"/>
                  <a:gd name="T64" fmla="*/ 79 w 95"/>
                  <a:gd name="T65" fmla="*/ 28 h 92"/>
                  <a:gd name="T66" fmla="*/ 85 w 95"/>
                  <a:gd name="T67" fmla="*/ 32 h 92"/>
                  <a:gd name="T68" fmla="*/ 84 w 95"/>
                  <a:gd name="T69" fmla="*/ 46 h 92"/>
                  <a:gd name="T70" fmla="*/ 86 w 95"/>
                  <a:gd name="T71" fmla="*/ 51 h 92"/>
                  <a:gd name="T72" fmla="*/ 86 w 95"/>
                  <a:gd name="T73" fmla="*/ 55 h 92"/>
                  <a:gd name="T74" fmla="*/ 84 w 95"/>
                  <a:gd name="T75" fmla="*/ 58 h 92"/>
                  <a:gd name="T76" fmla="*/ 84 w 95"/>
                  <a:gd name="T77" fmla="*/ 59 h 92"/>
                  <a:gd name="T78" fmla="*/ 84 w 95"/>
                  <a:gd name="T79" fmla="*/ 59 h 92"/>
                  <a:gd name="T80" fmla="*/ 86 w 95"/>
                  <a:gd name="T81" fmla="*/ 61 h 92"/>
                  <a:gd name="T82" fmla="*/ 86 w 95"/>
                  <a:gd name="T83" fmla="*/ 64 h 92"/>
                  <a:gd name="T84" fmla="*/ 88 w 95"/>
                  <a:gd name="T85" fmla="*/ 71 h 92"/>
                  <a:gd name="T86" fmla="*/ 88 w 95"/>
                  <a:gd name="T87" fmla="*/ 75 h 92"/>
                  <a:gd name="T88" fmla="*/ 88 w 95"/>
                  <a:gd name="T89" fmla="*/ 75 h 92"/>
                  <a:gd name="T90" fmla="*/ 88 w 95"/>
                  <a:gd name="T91" fmla="*/ 75 h 92"/>
                  <a:gd name="T92" fmla="*/ 95 w 95"/>
                  <a:gd name="T93" fmla="*/ 81 h 92"/>
                  <a:gd name="T94" fmla="*/ 89 w 95"/>
                  <a:gd name="T95" fmla="*/ 85 h 92"/>
                  <a:gd name="T96" fmla="*/ 84 w 95"/>
                  <a:gd name="T97" fmla="*/ 87 h 92"/>
                  <a:gd name="T98" fmla="*/ 78 w 95"/>
                  <a:gd name="T99" fmla="*/ 88 h 92"/>
                  <a:gd name="T100" fmla="*/ 78 w 95"/>
                  <a:gd name="T101" fmla="*/ 88 h 92"/>
                  <a:gd name="T102" fmla="*/ 72 w 95"/>
                  <a:gd name="T103" fmla="*/ 90 h 92"/>
                  <a:gd name="T104" fmla="*/ 70 w 95"/>
                  <a:gd name="T105" fmla="*/ 92 h 92"/>
                  <a:gd name="T106" fmla="*/ 66 w 95"/>
                  <a:gd name="T10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92">
                    <a:moveTo>
                      <a:pt x="66" y="92"/>
                    </a:moveTo>
                    <a:cubicBezTo>
                      <a:pt x="61" y="91"/>
                      <a:pt x="61" y="91"/>
                      <a:pt x="61" y="91"/>
                    </a:cubicBezTo>
                    <a:cubicBezTo>
                      <a:pt x="57" y="90"/>
                      <a:pt x="57" y="90"/>
                      <a:pt x="57" y="90"/>
                    </a:cubicBezTo>
                    <a:cubicBezTo>
                      <a:pt x="57" y="90"/>
                      <a:pt x="57" y="90"/>
                      <a:pt x="57" y="90"/>
                    </a:cubicBezTo>
                    <a:cubicBezTo>
                      <a:pt x="57" y="90"/>
                      <a:pt x="57" y="90"/>
                      <a:pt x="57" y="90"/>
                    </a:cubicBezTo>
                    <a:cubicBezTo>
                      <a:pt x="50" y="92"/>
                      <a:pt x="50" y="92"/>
                      <a:pt x="50" y="92"/>
                    </a:cubicBezTo>
                    <a:cubicBezTo>
                      <a:pt x="44" y="90"/>
                      <a:pt x="44" y="90"/>
                      <a:pt x="44" y="90"/>
                    </a:cubicBezTo>
                    <a:cubicBezTo>
                      <a:pt x="44" y="86"/>
                      <a:pt x="44" y="86"/>
                      <a:pt x="44" y="86"/>
                    </a:cubicBezTo>
                    <a:cubicBezTo>
                      <a:pt x="44" y="81"/>
                      <a:pt x="42" y="77"/>
                      <a:pt x="40" y="76"/>
                    </a:cubicBezTo>
                    <a:cubicBezTo>
                      <a:pt x="38" y="74"/>
                      <a:pt x="36" y="73"/>
                      <a:pt x="33" y="72"/>
                    </a:cubicBezTo>
                    <a:cubicBezTo>
                      <a:pt x="26" y="68"/>
                      <a:pt x="20" y="66"/>
                      <a:pt x="18" y="65"/>
                    </a:cubicBezTo>
                    <a:cubicBezTo>
                      <a:pt x="12" y="63"/>
                      <a:pt x="12" y="63"/>
                      <a:pt x="12" y="63"/>
                    </a:cubicBezTo>
                    <a:cubicBezTo>
                      <a:pt x="11" y="59"/>
                      <a:pt x="8" y="55"/>
                      <a:pt x="5" y="51"/>
                    </a:cubicBezTo>
                    <a:cubicBezTo>
                      <a:pt x="2" y="45"/>
                      <a:pt x="2" y="45"/>
                      <a:pt x="2" y="45"/>
                    </a:cubicBezTo>
                    <a:cubicBezTo>
                      <a:pt x="1" y="38"/>
                      <a:pt x="1" y="38"/>
                      <a:pt x="1" y="38"/>
                    </a:cubicBezTo>
                    <a:cubicBezTo>
                      <a:pt x="0" y="32"/>
                      <a:pt x="0" y="32"/>
                      <a:pt x="0" y="32"/>
                    </a:cubicBezTo>
                    <a:cubicBezTo>
                      <a:pt x="3" y="31"/>
                      <a:pt x="3" y="31"/>
                      <a:pt x="3" y="31"/>
                    </a:cubicBezTo>
                    <a:cubicBezTo>
                      <a:pt x="5" y="30"/>
                      <a:pt x="7" y="27"/>
                      <a:pt x="8" y="25"/>
                    </a:cubicBezTo>
                    <a:cubicBezTo>
                      <a:pt x="11" y="21"/>
                      <a:pt x="11" y="21"/>
                      <a:pt x="11" y="21"/>
                    </a:cubicBezTo>
                    <a:cubicBezTo>
                      <a:pt x="13" y="18"/>
                      <a:pt x="13" y="18"/>
                      <a:pt x="13" y="18"/>
                    </a:cubicBezTo>
                    <a:cubicBezTo>
                      <a:pt x="13" y="17"/>
                      <a:pt x="13" y="16"/>
                      <a:pt x="13" y="15"/>
                    </a:cubicBezTo>
                    <a:cubicBezTo>
                      <a:pt x="9" y="14"/>
                      <a:pt x="9" y="14"/>
                      <a:pt x="9" y="14"/>
                    </a:cubicBezTo>
                    <a:cubicBezTo>
                      <a:pt x="9" y="13"/>
                      <a:pt x="9" y="13"/>
                      <a:pt x="9" y="13"/>
                    </a:cubicBezTo>
                    <a:cubicBezTo>
                      <a:pt x="10" y="12"/>
                      <a:pt x="10" y="12"/>
                      <a:pt x="10" y="12"/>
                    </a:cubicBezTo>
                    <a:cubicBezTo>
                      <a:pt x="13" y="11"/>
                      <a:pt x="13" y="11"/>
                      <a:pt x="13" y="11"/>
                    </a:cubicBezTo>
                    <a:cubicBezTo>
                      <a:pt x="14" y="10"/>
                      <a:pt x="15" y="9"/>
                      <a:pt x="13" y="5"/>
                    </a:cubicBezTo>
                    <a:cubicBezTo>
                      <a:pt x="12" y="0"/>
                      <a:pt x="12" y="0"/>
                      <a:pt x="12" y="0"/>
                    </a:cubicBezTo>
                    <a:cubicBezTo>
                      <a:pt x="40" y="1"/>
                      <a:pt x="40" y="1"/>
                      <a:pt x="40" y="1"/>
                    </a:cubicBezTo>
                    <a:cubicBezTo>
                      <a:pt x="72" y="19"/>
                      <a:pt x="72" y="19"/>
                      <a:pt x="72" y="19"/>
                    </a:cubicBezTo>
                    <a:cubicBezTo>
                      <a:pt x="72" y="23"/>
                      <a:pt x="72" y="23"/>
                      <a:pt x="72" y="23"/>
                    </a:cubicBezTo>
                    <a:cubicBezTo>
                      <a:pt x="72" y="23"/>
                      <a:pt x="72" y="23"/>
                      <a:pt x="72" y="23"/>
                    </a:cubicBezTo>
                    <a:cubicBezTo>
                      <a:pt x="73" y="23"/>
                      <a:pt x="73" y="23"/>
                      <a:pt x="73" y="23"/>
                    </a:cubicBezTo>
                    <a:cubicBezTo>
                      <a:pt x="75" y="25"/>
                      <a:pt x="77" y="26"/>
                      <a:pt x="79" y="28"/>
                    </a:cubicBezTo>
                    <a:cubicBezTo>
                      <a:pt x="81" y="29"/>
                      <a:pt x="83" y="30"/>
                      <a:pt x="85" y="32"/>
                    </a:cubicBezTo>
                    <a:cubicBezTo>
                      <a:pt x="83" y="36"/>
                      <a:pt x="83" y="41"/>
                      <a:pt x="84" y="46"/>
                    </a:cubicBezTo>
                    <a:cubicBezTo>
                      <a:pt x="86" y="51"/>
                      <a:pt x="86" y="51"/>
                      <a:pt x="86" y="51"/>
                    </a:cubicBezTo>
                    <a:cubicBezTo>
                      <a:pt x="86" y="55"/>
                      <a:pt x="86" y="55"/>
                      <a:pt x="86" y="55"/>
                    </a:cubicBezTo>
                    <a:cubicBezTo>
                      <a:pt x="84" y="58"/>
                      <a:pt x="84" y="58"/>
                      <a:pt x="84" y="58"/>
                    </a:cubicBezTo>
                    <a:cubicBezTo>
                      <a:pt x="84" y="59"/>
                      <a:pt x="84" y="59"/>
                      <a:pt x="84" y="59"/>
                    </a:cubicBezTo>
                    <a:cubicBezTo>
                      <a:pt x="84" y="59"/>
                      <a:pt x="84" y="59"/>
                      <a:pt x="84" y="59"/>
                    </a:cubicBezTo>
                    <a:cubicBezTo>
                      <a:pt x="86" y="61"/>
                      <a:pt x="86" y="61"/>
                      <a:pt x="86" y="61"/>
                    </a:cubicBezTo>
                    <a:cubicBezTo>
                      <a:pt x="86" y="64"/>
                      <a:pt x="86" y="64"/>
                      <a:pt x="86" y="64"/>
                    </a:cubicBezTo>
                    <a:cubicBezTo>
                      <a:pt x="87" y="67"/>
                      <a:pt x="87" y="70"/>
                      <a:pt x="88" y="71"/>
                    </a:cubicBezTo>
                    <a:cubicBezTo>
                      <a:pt x="88" y="73"/>
                      <a:pt x="88" y="74"/>
                      <a:pt x="88" y="75"/>
                    </a:cubicBezTo>
                    <a:cubicBezTo>
                      <a:pt x="88" y="75"/>
                      <a:pt x="88" y="75"/>
                      <a:pt x="88" y="75"/>
                    </a:cubicBezTo>
                    <a:cubicBezTo>
                      <a:pt x="88" y="75"/>
                      <a:pt x="88" y="75"/>
                      <a:pt x="88" y="75"/>
                    </a:cubicBezTo>
                    <a:cubicBezTo>
                      <a:pt x="95" y="81"/>
                      <a:pt x="95" y="81"/>
                      <a:pt x="95" y="81"/>
                    </a:cubicBezTo>
                    <a:cubicBezTo>
                      <a:pt x="89" y="85"/>
                      <a:pt x="89" y="85"/>
                      <a:pt x="89" y="85"/>
                    </a:cubicBezTo>
                    <a:cubicBezTo>
                      <a:pt x="84" y="87"/>
                      <a:pt x="84" y="87"/>
                      <a:pt x="84" y="87"/>
                    </a:cubicBezTo>
                    <a:cubicBezTo>
                      <a:pt x="78" y="88"/>
                      <a:pt x="78" y="88"/>
                      <a:pt x="78" y="88"/>
                    </a:cubicBezTo>
                    <a:cubicBezTo>
                      <a:pt x="78" y="88"/>
                      <a:pt x="78" y="88"/>
                      <a:pt x="78" y="88"/>
                    </a:cubicBezTo>
                    <a:cubicBezTo>
                      <a:pt x="75" y="88"/>
                      <a:pt x="73" y="89"/>
                      <a:pt x="72" y="90"/>
                    </a:cubicBezTo>
                    <a:cubicBezTo>
                      <a:pt x="72" y="91"/>
                      <a:pt x="72" y="92"/>
                      <a:pt x="70" y="92"/>
                    </a:cubicBezTo>
                    <a:cubicBezTo>
                      <a:pt x="66" y="92"/>
                      <a:pt x="66" y="92"/>
                      <a:pt x="66" y="92"/>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2472"/>
              <p:cNvSpPr>
                <a:spLocks/>
              </p:cNvSpPr>
              <p:nvPr/>
            </p:nvSpPr>
            <p:spPr bwMode="auto">
              <a:xfrm>
                <a:off x="3629" y="2814"/>
                <a:ext cx="33" cy="34"/>
              </a:xfrm>
              <a:custGeom>
                <a:avLst/>
                <a:gdLst>
                  <a:gd name="T0" fmla="*/ 16 w 24"/>
                  <a:gd name="T1" fmla="*/ 25 h 25"/>
                  <a:gd name="T2" fmla="*/ 15 w 24"/>
                  <a:gd name="T3" fmla="*/ 24 h 25"/>
                  <a:gd name="T4" fmla="*/ 5 w 24"/>
                  <a:gd name="T5" fmla="*/ 18 h 25"/>
                  <a:gd name="T6" fmla="*/ 0 w 24"/>
                  <a:gd name="T7" fmla="*/ 13 h 25"/>
                  <a:gd name="T8" fmla="*/ 1 w 24"/>
                  <a:gd name="T9" fmla="*/ 11 h 25"/>
                  <a:gd name="T10" fmla="*/ 1 w 24"/>
                  <a:gd name="T11" fmla="*/ 11 h 25"/>
                  <a:gd name="T12" fmla="*/ 1 w 24"/>
                  <a:gd name="T13" fmla="*/ 11 h 25"/>
                  <a:gd name="T14" fmla="*/ 1 w 24"/>
                  <a:gd name="T15" fmla="*/ 8 h 25"/>
                  <a:gd name="T16" fmla="*/ 1 w 24"/>
                  <a:gd name="T17" fmla="*/ 8 h 25"/>
                  <a:gd name="T18" fmla="*/ 4 w 24"/>
                  <a:gd name="T19" fmla="*/ 3 h 25"/>
                  <a:gd name="T20" fmla="*/ 8 w 24"/>
                  <a:gd name="T21" fmla="*/ 1 h 25"/>
                  <a:gd name="T22" fmla="*/ 9 w 24"/>
                  <a:gd name="T23" fmla="*/ 1 h 25"/>
                  <a:gd name="T24" fmla="*/ 9 w 24"/>
                  <a:gd name="T25" fmla="*/ 1 h 25"/>
                  <a:gd name="T26" fmla="*/ 10 w 24"/>
                  <a:gd name="T27" fmla="*/ 1 h 25"/>
                  <a:gd name="T28" fmla="*/ 12 w 24"/>
                  <a:gd name="T29" fmla="*/ 1 h 25"/>
                  <a:gd name="T30" fmla="*/ 13 w 24"/>
                  <a:gd name="T31" fmla="*/ 1 h 25"/>
                  <a:gd name="T32" fmla="*/ 13 w 24"/>
                  <a:gd name="T33" fmla="*/ 1 h 25"/>
                  <a:gd name="T34" fmla="*/ 15 w 24"/>
                  <a:gd name="T35" fmla="*/ 0 h 25"/>
                  <a:gd name="T36" fmla="*/ 21 w 24"/>
                  <a:gd name="T37" fmla="*/ 6 h 25"/>
                  <a:gd name="T38" fmla="*/ 22 w 24"/>
                  <a:gd name="T39" fmla="*/ 11 h 25"/>
                  <a:gd name="T40" fmla="*/ 24 w 24"/>
                  <a:gd name="T41" fmla="*/ 14 h 25"/>
                  <a:gd name="T42" fmla="*/ 16 w 24"/>
                  <a:gd name="T4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5">
                    <a:moveTo>
                      <a:pt x="16" y="25"/>
                    </a:moveTo>
                    <a:cubicBezTo>
                      <a:pt x="15" y="24"/>
                      <a:pt x="15" y="24"/>
                      <a:pt x="15" y="24"/>
                    </a:cubicBezTo>
                    <a:cubicBezTo>
                      <a:pt x="11" y="21"/>
                      <a:pt x="8" y="19"/>
                      <a:pt x="5" y="18"/>
                    </a:cubicBezTo>
                    <a:cubicBezTo>
                      <a:pt x="0" y="16"/>
                      <a:pt x="0" y="14"/>
                      <a:pt x="0" y="13"/>
                    </a:cubicBezTo>
                    <a:cubicBezTo>
                      <a:pt x="1" y="11"/>
                      <a:pt x="1" y="11"/>
                      <a:pt x="1" y="11"/>
                    </a:cubicBezTo>
                    <a:cubicBezTo>
                      <a:pt x="1" y="11"/>
                      <a:pt x="1" y="11"/>
                      <a:pt x="1" y="11"/>
                    </a:cubicBezTo>
                    <a:cubicBezTo>
                      <a:pt x="1" y="11"/>
                      <a:pt x="1" y="11"/>
                      <a:pt x="1" y="11"/>
                    </a:cubicBezTo>
                    <a:cubicBezTo>
                      <a:pt x="1" y="8"/>
                      <a:pt x="1" y="8"/>
                      <a:pt x="1" y="8"/>
                    </a:cubicBezTo>
                    <a:cubicBezTo>
                      <a:pt x="1" y="8"/>
                      <a:pt x="1" y="8"/>
                      <a:pt x="1" y="8"/>
                    </a:cubicBezTo>
                    <a:cubicBezTo>
                      <a:pt x="4" y="3"/>
                      <a:pt x="4" y="3"/>
                      <a:pt x="4" y="3"/>
                    </a:cubicBezTo>
                    <a:cubicBezTo>
                      <a:pt x="8" y="1"/>
                      <a:pt x="8" y="1"/>
                      <a:pt x="8" y="1"/>
                    </a:cubicBezTo>
                    <a:cubicBezTo>
                      <a:pt x="9" y="1"/>
                      <a:pt x="9" y="1"/>
                      <a:pt x="9" y="1"/>
                    </a:cubicBezTo>
                    <a:cubicBezTo>
                      <a:pt x="9" y="1"/>
                      <a:pt x="9" y="1"/>
                      <a:pt x="9" y="1"/>
                    </a:cubicBezTo>
                    <a:cubicBezTo>
                      <a:pt x="10" y="1"/>
                      <a:pt x="10" y="1"/>
                      <a:pt x="10" y="1"/>
                    </a:cubicBezTo>
                    <a:cubicBezTo>
                      <a:pt x="12" y="1"/>
                      <a:pt x="12" y="1"/>
                      <a:pt x="12" y="1"/>
                    </a:cubicBezTo>
                    <a:cubicBezTo>
                      <a:pt x="13" y="1"/>
                      <a:pt x="13" y="1"/>
                      <a:pt x="13" y="1"/>
                    </a:cubicBezTo>
                    <a:cubicBezTo>
                      <a:pt x="13" y="1"/>
                      <a:pt x="13" y="1"/>
                      <a:pt x="13" y="1"/>
                    </a:cubicBezTo>
                    <a:cubicBezTo>
                      <a:pt x="14" y="0"/>
                      <a:pt x="15" y="0"/>
                      <a:pt x="15" y="0"/>
                    </a:cubicBezTo>
                    <a:cubicBezTo>
                      <a:pt x="17" y="0"/>
                      <a:pt x="19" y="2"/>
                      <a:pt x="21" y="6"/>
                    </a:cubicBezTo>
                    <a:cubicBezTo>
                      <a:pt x="22" y="11"/>
                      <a:pt x="22" y="11"/>
                      <a:pt x="22" y="11"/>
                    </a:cubicBezTo>
                    <a:cubicBezTo>
                      <a:pt x="22" y="13"/>
                      <a:pt x="23" y="14"/>
                      <a:pt x="24" y="14"/>
                    </a:cubicBezTo>
                    <a:cubicBezTo>
                      <a:pt x="16" y="25"/>
                      <a:pt x="16" y="25"/>
                      <a:pt x="16" y="2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2473"/>
              <p:cNvSpPr>
                <a:spLocks/>
              </p:cNvSpPr>
              <p:nvPr/>
            </p:nvSpPr>
            <p:spPr bwMode="auto">
              <a:xfrm>
                <a:off x="3629" y="2814"/>
                <a:ext cx="33" cy="34"/>
              </a:xfrm>
              <a:custGeom>
                <a:avLst/>
                <a:gdLst>
                  <a:gd name="T0" fmla="*/ 16 w 24"/>
                  <a:gd name="T1" fmla="*/ 25 h 25"/>
                  <a:gd name="T2" fmla="*/ 15 w 24"/>
                  <a:gd name="T3" fmla="*/ 24 h 25"/>
                  <a:gd name="T4" fmla="*/ 5 w 24"/>
                  <a:gd name="T5" fmla="*/ 18 h 25"/>
                  <a:gd name="T6" fmla="*/ 0 w 24"/>
                  <a:gd name="T7" fmla="*/ 13 h 25"/>
                  <a:gd name="T8" fmla="*/ 1 w 24"/>
                  <a:gd name="T9" fmla="*/ 11 h 25"/>
                  <a:gd name="T10" fmla="*/ 1 w 24"/>
                  <a:gd name="T11" fmla="*/ 11 h 25"/>
                  <a:gd name="T12" fmla="*/ 1 w 24"/>
                  <a:gd name="T13" fmla="*/ 11 h 25"/>
                  <a:gd name="T14" fmla="*/ 1 w 24"/>
                  <a:gd name="T15" fmla="*/ 8 h 25"/>
                  <a:gd name="T16" fmla="*/ 1 w 24"/>
                  <a:gd name="T17" fmla="*/ 8 h 25"/>
                  <a:gd name="T18" fmla="*/ 4 w 24"/>
                  <a:gd name="T19" fmla="*/ 3 h 25"/>
                  <a:gd name="T20" fmla="*/ 8 w 24"/>
                  <a:gd name="T21" fmla="*/ 1 h 25"/>
                  <a:gd name="T22" fmla="*/ 9 w 24"/>
                  <a:gd name="T23" fmla="*/ 1 h 25"/>
                  <a:gd name="T24" fmla="*/ 9 w 24"/>
                  <a:gd name="T25" fmla="*/ 1 h 25"/>
                  <a:gd name="T26" fmla="*/ 10 w 24"/>
                  <a:gd name="T27" fmla="*/ 1 h 25"/>
                  <a:gd name="T28" fmla="*/ 12 w 24"/>
                  <a:gd name="T29" fmla="*/ 1 h 25"/>
                  <a:gd name="T30" fmla="*/ 13 w 24"/>
                  <a:gd name="T31" fmla="*/ 1 h 25"/>
                  <a:gd name="T32" fmla="*/ 13 w 24"/>
                  <a:gd name="T33" fmla="*/ 1 h 25"/>
                  <a:gd name="T34" fmla="*/ 15 w 24"/>
                  <a:gd name="T35" fmla="*/ 0 h 25"/>
                  <a:gd name="T36" fmla="*/ 21 w 24"/>
                  <a:gd name="T37" fmla="*/ 6 h 25"/>
                  <a:gd name="T38" fmla="*/ 22 w 24"/>
                  <a:gd name="T39" fmla="*/ 11 h 25"/>
                  <a:gd name="T40" fmla="*/ 24 w 24"/>
                  <a:gd name="T41" fmla="*/ 14 h 25"/>
                  <a:gd name="T42" fmla="*/ 16 w 24"/>
                  <a:gd name="T4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25">
                    <a:moveTo>
                      <a:pt x="16" y="25"/>
                    </a:moveTo>
                    <a:cubicBezTo>
                      <a:pt x="15" y="24"/>
                      <a:pt x="15" y="24"/>
                      <a:pt x="15" y="24"/>
                    </a:cubicBezTo>
                    <a:cubicBezTo>
                      <a:pt x="11" y="21"/>
                      <a:pt x="8" y="19"/>
                      <a:pt x="5" y="18"/>
                    </a:cubicBezTo>
                    <a:cubicBezTo>
                      <a:pt x="0" y="16"/>
                      <a:pt x="0" y="14"/>
                      <a:pt x="0" y="13"/>
                    </a:cubicBezTo>
                    <a:cubicBezTo>
                      <a:pt x="1" y="11"/>
                      <a:pt x="1" y="11"/>
                      <a:pt x="1" y="11"/>
                    </a:cubicBezTo>
                    <a:cubicBezTo>
                      <a:pt x="1" y="11"/>
                      <a:pt x="1" y="11"/>
                      <a:pt x="1" y="11"/>
                    </a:cubicBezTo>
                    <a:cubicBezTo>
                      <a:pt x="1" y="11"/>
                      <a:pt x="1" y="11"/>
                      <a:pt x="1" y="11"/>
                    </a:cubicBezTo>
                    <a:cubicBezTo>
                      <a:pt x="1" y="8"/>
                      <a:pt x="1" y="8"/>
                      <a:pt x="1" y="8"/>
                    </a:cubicBezTo>
                    <a:cubicBezTo>
                      <a:pt x="1" y="8"/>
                      <a:pt x="1" y="8"/>
                      <a:pt x="1" y="8"/>
                    </a:cubicBezTo>
                    <a:cubicBezTo>
                      <a:pt x="4" y="3"/>
                      <a:pt x="4" y="3"/>
                      <a:pt x="4" y="3"/>
                    </a:cubicBezTo>
                    <a:cubicBezTo>
                      <a:pt x="8" y="1"/>
                      <a:pt x="8" y="1"/>
                      <a:pt x="8" y="1"/>
                    </a:cubicBezTo>
                    <a:cubicBezTo>
                      <a:pt x="9" y="1"/>
                      <a:pt x="9" y="1"/>
                      <a:pt x="9" y="1"/>
                    </a:cubicBezTo>
                    <a:cubicBezTo>
                      <a:pt x="9" y="1"/>
                      <a:pt x="9" y="1"/>
                      <a:pt x="9" y="1"/>
                    </a:cubicBezTo>
                    <a:cubicBezTo>
                      <a:pt x="10" y="1"/>
                      <a:pt x="10" y="1"/>
                      <a:pt x="10" y="1"/>
                    </a:cubicBezTo>
                    <a:cubicBezTo>
                      <a:pt x="12" y="1"/>
                      <a:pt x="12" y="1"/>
                      <a:pt x="12" y="1"/>
                    </a:cubicBezTo>
                    <a:cubicBezTo>
                      <a:pt x="13" y="1"/>
                      <a:pt x="13" y="1"/>
                      <a:pt x="13" y="1"/>
                    </a:cubicBezTo>
                    <a:cubicBezTo>
                      <a:pt x="13" y="1"/>
                      <a:pt x="13" y="1"/>
                      <a:pt x="13" y="1"/>
                    </a:cubicBezTo>
                    <a:cubicBezTo>
                      <a:pt x="14" y="0"/>
                      <a:pt x="15" y="0"/>
                      <a:pt x="15" y="0"/>
                    </a:cubicBezTo>
                    <a:cubicBezTo>
                      <a:pt x="17" y="0"/>
                      <a:pt x="19" y="2"/>
                      <a:pt x="21" y="6"/>
                    </a:cubicBezTo>
                    <a:cubicBezTo>
                      <a:pt x="22" y="11"/>
                      <a:pt x="22" y="11"/>
                      <a:pt x="22" y="11"/>
                    </a:cubicBezTo>
                    <a:cubicBezTo>
                      <a:pt x="22" y="13"/>
                      <a:pt x="23" y="14"/>
                      <a:pt x="24" y="14"/>
                    </a:cubicBezTo>
                    <a:cubicBezTo>
                      <a:pt x="16" y="25"/>
                      <a:pt x="16" y="25"/>
                      <a:pt x="16" y="2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2474"/>
              <p:cNvSpPr>
                <a:spLocks/>
              </p:cNvSpPr>
              <p:nvPr/>
            </p:nvSpPr>
            <p:spPr bwMode="auto">
              <a:xfrm>
                <a:off x="4049" y="2664"/>
                <a:ext cx="199" cy="224"/>
              </a:xfrm>
              <a:custGeom>
                <a:avLst/>
                <a:gdLst>
                  <a:gd name="T0" fmla="*/ 90 w 145"/>
                  <a:gd name="T1" fmla="*/ 163 h 163"/>
                  <a:gd name="T2" fmla="*/ 79 w 145"/>
                  <a:gd name="T3" fmla="*/ 162 h 163"/>
                  <a:gd name="T4" fmla="*/ 72 w 145"/>
                  <a:gd name="T5" fmla="*/ 160 h 163"/>
                  <a:gd name="T6" fmla="*/ 65 w 145"/>
                  <a:gd name="T7" fmla="*/ 157 h 163"/>
                  <a:gd name="T8" fmla="*/ 59 w 145"/>
                  <a:gd name="T9" fmla="*/ 156 h 163"/>
                  <a:gd name="T10" fmla="*/ 49 w 145"/>
                  <a:gd name="T11" fmla="*/ 149 h 163"/>
                  <a:gd name="T12" fmla="*/ 46 w 145"/>
                  <a:gd name="T13" fmla="*/ 145 h 163"/>
                  <a:gd name="T14" fmla="*/ 37 w 145"/>
                  <a:gd name="T15" fmla="*/ 137 h 163"/>
                  <a:gd name="T16" fmla="*/ 27 w 145"/>
                  <a:gd name="T17" fmla="*/ 128 h 163"/>
                  <a:gd name="T18" fmla="*/ 15 w 145"/>
                  <a:gd name="T19" fmla="*/ 113 h 163"/>
                  <a:gd name="T20" fmla="*/ 14 w 145"/>
                  <a:gd name="T21" fmla="*/ 105 h 163"/>
                  <a:gd name="T22" fmla="*/ 10 w 145"/>
                  <a:gd name="T23" fmla="*/ 100 h 163"/>
                  <a:gd name="T24" fmla="*/ 10 w 145"/>
                  <a:gd name="T25" fmla="*/ 99 h 163"/>
                  <a:gd name="T26" fmla="*/ 9 w 145"/>
                  <a:gd name="T27" fmla="*/ 95 h 163"/>
                  <a:gd name="T28" fmla="*/ 5 w 145"/>
                  <a:gd name="T29" fmla="*/ 90 h 163"/>
                  <a:gd name="T30" fmla="*/ 4 w 145"/>
                  <a:gd name="T31" fmla="*/ 85 h 163"/>
                  <a:gd name="T32" fmla="*/ 1 w 145"/>
                  <a:gd name="T33" fmla="*/ 83 h 163"/>
                  <a:gd name="T34" fmla="*/ 0 w 145"/>
                  <a:gd name="T35" fmla="*/ 83 h 163"/>
                  <a:gd name="T36" fmla="*/ 1 w 145"/>
                  <a:gd name="T37" fmla="*/ 81 h 163"/>
                  <a:gd name="T38" fmla="*/ 3 w 145"/>
                  <a:gd name="T39" fmla="*/ 79 h 163"/>
                  <a:gd name="T40" fmla="*/ 2 w 145"/>
                  <a:gd name="T41" fmla="*/ 76 h 163"/>
                  <a:gd name="T42" fmla="*/ 2 w 145"/>
                  <a:gd name="T43" fmla="*/ 74 h 163"/>
                  <a:gd name="T44" fmla="*/ 6 w 145"/>
                  <a:gd name="T45" fmla="*/ 72 h 163"/>
                  <a:gd name="T46" fmla="*/ 6 w 145"/>
                  <a:gd name="T47" fmla="*/ 72 h 163"/>
                  <a:gd name="T48" fmla="*/ 6 w 145"/>
                  <a:gd name="T49" fmla="*/ 71 h 163"/>
                  <a:gd name="T50" fmla="*/ 6 w 145"/>
                  <a:gd name="T51" fmla="*/ 69 h 163"/>
                  <a:gd name="T52" fmla="*/ 6 w 145"/>
                  <a:gd name="T53" fmla="*/ 65 h 163"/>
                  <a:gd name="T54" fmla="*/ 10 w 145"/>
                  <a:gd name="T55" fmla="*/ 58 h 163"/>
                  <a:gd name="T56" fmla="*/ 14 w 145"/>
                  <a:gd name="T57" fmla="*/ 57 h 163"/>
                  <a:gd name="T58" fmla="*/ 14 w 145"/>
                  <a:gd name="T59" fmla="*/ 57 h 163"/>
                  <a:gd name="T60" fmla="*/ 19 w 145"/>
                  <a:gd name="T61" fmla="*/ 56 h 163"/>
                  <a:gd name="T62" fmla="*/ 19 w 145"/>
                  <a:gd name="T63" fmla="*/ 52 h 163"/>
                  <a:gd name="T64" fmla="*/ 18 w 145"/>
                  <a:gd name="T65" fmla="*/ 22 h 163"/>
                  <a:gd name="T66" fmla="*/ 19 w 145"/>
                  <a:gd name="T67" fmla="*/ 18 h 163"/>
                  <a:gd name="T68" fmla="*/ 26 w 145"/>
                  <a:gd name="T69" fmla="*/ 18 h 163"/>
                  <a:gd name="T70" fmla="*/ 27 w 145"/>
                  <a:gd name="T71" fmla="*/ 18 h 163"/>
                  <a:gd name="T72" fmla="*/ 27 w 145"/>
                  <a:gd name="T73" fmla="*/ 18 h 163"/>
                  <a:gd name="T74" fmla="*/ 27 w 145"/>
                  <a:gd name="T75" fmla="*/ 0 h 163"/>
                  <a:gd name="T76" fmla="*/ 129 w 145"/>
                  <a:gd name="T77" fmla="*/ 0 h 163"/>
                  <a:gd name="T78" fmla="*/ 131 w 145"/>
                  <a:gd name="T79" fmla="*/ 11 h 163"/>
                  <a:gd name="T80" fmla="*/ 133 w 145"/>
                  <a:gd name="T81" fmla="*/ 19 h 163"/>
                  <a:gd name="T82" fmla="*/ 135 w 145"/>
                  <a:gd name="T83" fmla="*/ 26 h 163"/>
                  <a:gd name="T84" fmla="*/ 141 w 145"/>
                  <a:gd name="T85" fmla="*/ 32 h 163"/>
                  <a:gd name="T86" fmla="*/ 145 w 145"/>
                  <a:gd name="T87" fmla="*/ 35 h 163"/>
                  <a:gd name="T88" fmla="*/ 137 w 145"/>
                  <a:gd name="T89" fmla="*/ 41 h 163"/>
                  <a:gd name="T90" fmla="*/ 130 w 145"/>
                  <a:gd name="T91" fmla="*/ 48 h 163"/>
                  <a:gd name="T92" fmla="*/ 127 w 145"/>
                  <a:gd name="T93" fmla="*/ 57 h 163"/>
                  <a:gd name="T94" fmla="*/ 126 w 145"/>
                  <a:gd name="T95" fmla="*/ 66 h 163"/>
                  <a:gd name="T96" fmla="*/ 126 w 145"/>
                  <a:gd name="T97" fmla="*/ 70 h 163"/>
                  <a:gd name="T98" fmla="*/ 121 w 145"/>
                  <a:gd name="T99" fmla="*/ 83 h 163"/>
                  <a:gd name="T100" fmla="*/ 115 w 145"/>
                  <a:gd name="T101" fmla="*/ 93 h 163"/>
                  <a:gd name="T102" fmla="*/ 109 w 145"/>
                  <a:gd name="T103" fmla="*/ 101 h 163"/>
                  <a:gd name="T104" fmla="*/ 106 w 145"/>
                  <a:gd name="T105" fmla="*/ 109 h 163"/>
                  <a:gd name="T106" fmla="*/ 106 w 145"/>
                  <a:gd name="T107" fmla="*/ 118 h 163"/>
                  <a:gd name="T108" fmla="*/ 102 w 145"/>
                  <a:gd name="T109" fmla="*/ 121 h 163"/>
                  <a:gd name="T110" fmla="*/ 98 w 145"/>
                  <a:gd name="T111" fmla="*/ 126 h 163"/>
                  <a:gd name="T112" fmla="*/ 105 w 145"/>
                  <a:gd name="T113" fmla="*/ 131 h 163"/>
                  <a:gd name="T114" fmla="*/ 115 w 145"/>
                  <a:gd name="T115" fmla="*/ 145 h 163"/>
                  <a:gd name="T116" fmla="*/ 119 w 145"/>
                  <a:gd name="T117" fmla="*/ 151 h 163"/>
                  <a:gd name="T118" fmla="*/ 121 w 145"/>
                  <a:gd name="T119" fmla="*/ 156 h 163"/>
                  <a:gd name="T120" fmla="*/ 106 w 145"/>
                  <a:gd name="T121" fmla="*/ 159 h 163"/>
                  <a:gd name="T122" fmla="*/ 106 w 145"/>
                  <a:gd name="T123" fmla="*/ 159 h 163"/>
                  <a:gd name="T124" fmla="*/ 90 w 145"/>
                  <a:gd name="T12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63">
                    <a:moveTo>
                      <a:pt x="90" y="163"/>
                    </a:moveTo>
                    <a:cubicBezTo>
                      <a:pt x="79" y="162"/>
                      <a:pt x="79" y="162"/>
                      <a:pt x="79" y="162"/>
                    </a:cubicBezTo>
                    <a:cubicBezTo>
                      <a:pt x="72" y="160"/>
                      <a:pt x="72" y="160"/>
                      <a:pt x="72" y="160"/>
                    </a:cubicBezTo>
                    <a:cubicBezTo>
                      <a:pt x="70" y="158"/>
                      <a:pt x="68" y="157"/>
                      <a:pt x="65" y="157"/>
                    </a:cubicBezTo>
                    <a:cubicBezTo>
                      <a:pt x="59" y="156"/>
                      <a:pt x="59" y="156"/>
                      <a:pt x="59" y="156"/>
                    </a:cubicBezTo>
                    <a:cubicBezTo>
                      <a:pt x="57" y="156"/>
                      <a:pt x="53" y="153"/>
                      <a:pt x="49" y="149"/>
                    </a:cubicBezTo>
                    <a:cubicBezTo>
                      <a:pt x="46" y="145"/>
                      <a:pt x="46" y="145"/>
                      <a:pt x="46" y="145"/>
                    </a:cubicBezTo>
                    <a:cubicBezTo>
                      <a:pt x="37" y="137"/>
                      <a:pt x="37" y="137"/>
                      <a:pt x="37" y="137"/>
                    </a:cubicBezTo>
                    <a:cubicBezTo>
                      <a:pt x="27" y="128"/>
                      <a:pt x="27" y="128"/>
                      <a:pt x="27" y="128"/>
                    </a:cubicBezTo>
                    <a:cubicBezTo>
                      <a:pt x="19" y="121"/>
                      <a:pt x="15" y="116"/>
                      <a:pt x="15" y="113"/>
                    </a:cubicBezTo>
                    <a:cubicBezTo>
                      <a:pt x="15" y="109"/>
                      <a:pt x="15" y="107"/>
                      <a:pt x="14" y="105"/>
                    </a:cubicBezTo>
                    <a:cubicBezTo>
                      <a:pt x="10" y="100"/>
                      <a:pt x="10" y="100"/>
                      <a:pt x="10" y="100"/>
                    </a:cubicBezTo>
                    <a:cubicBezTo>
                      <a:pt x="10" y="99"/>
                      <a:pt x="10" y="99"/>
                      <a:pt x="10" y="99"/>
                    </a:cubicBezTo>
                    <a:cubicBezTo>
                      <a:pt x="11" y="98"/>
                      <a:pt x="10" y="96"/>
                      <a:pt x="9" y="95"/>
                    </a:cubicBezTo>
                    <a:cubicBezTo>
                      <a:pt x="8" y="94"/>
                      <a:pt x="6" y="92"/>
                      <a:pt x="5" y="90"/>
                    </a:cubicBezTo>
                    <a:cubicBezTo>
                      <a:pt x="4" y="85"/>
                      <a:pt x="4" y="85"/>
                      <a:pt x="4" y="85"/>
                    </a:cubicBezTo>
                    <a:cubicBezTo>
                      <a:pt x="3" y="83"/>
                      <a:pt x="2" y="83"/>
                      <a:pt x="1" y="83"/>
                    </a:cubicBezTo>
                    <a:cubicBezTo>
                      <a:pt x="0" y="83"/>
                      <a:pt x="0" y="83"/>
                      <a:pt x="0" y="83"/>
                    </a:cubicBezTo>
                    <a:cubicBezTo>
                      <a:pt x="1" y="81"/>
                      <a:pt x="1" y="81"/>
                      <a:pt x="1" y="81"/>
                    </a:cubicBezTo>
                    <a:cubicBezTo>
                      <a:pt x="3" y="79"/>
                      <a:pt x="3" y="79"/>
                      <a:pt x="3" y="79"/>
                    </a:cubicBezTo>
                    <a:cubicBezTo>
                      <a:pt x="3" y="77"/>
                      <a:pt x="3" y="77"/>
                      <a:pt x="2" y="76"/>
                    </a:cubicBezTo>
                    <a:cubicBezTo>
                      <a:pt x="2" y="74"/>
                      <a:pt x="2" y="74"/>
                      <a:pt x="2" y="74"/>
                    </a:cubicBezTo>
                    <a:cubicBezTo>
                      <a:pt x="2" y="74"/>
                      <a:pt x="3" y="73"/>
                      <a:pt x="6" y="72"/>
                    </a:cubicBezTo>
                    <a:cubicBezTo>
                      <a:pt x="6" y="72"/>
                      <a:pt x="6" y="72"/>
                      <a:pt x="6" y="72"/>
                    </a:cubicBezTo>
                    <a:cubicBezTo>
                      <a:pt x="6" y="71"/>
                      <a:pt x="6" y="71"/>
                      <a:pt x="6" y="71"/>
                    </a:cubicBezTo>
                    <a:cubicBezTo>
                      <a:pt x="6" y="69"/>
                      <a:pt x="6" y="69"/>
                      <a:pt x="6" y="69"/>
                    </a:cubicBezTo>
                    <a:cubicBezTo>
                      <a:pt x="6" y="65"/>
                      <a:pt x="6" y="65"/>
                      <a:pt x="6" y="65"/>
                    </a:cubicBezTo>
                    <a:cubicBezTo>
                      <a:pt x="10" y="58"/>
                      <a:pt x="10" y="58"/>
                      <a:pt x="10" y="58"/>
                    </a:cubicBezTo>
                    <a:cubicBezTo>
                      <a:pt x="14" y="57"/>
                      <a:pt x="14" y="57"/>
                      <a:pt x="14" y="57"/>
                    </a:cubicBezTo>
                    <a:cubicBezTo>
                      <a:pt x="14" y="57"/>
                      <a:pt x="14" y="57"/>
                      <a:pt x="14" y="57"/>
                    </a:cubicBezTo>
                    <a:cubicBezTo>
                      <a:pt x="18" y="57"/>
                      <a:pt x="19" y="56"/>
                      <a:pt x="19" y="56"/>
                    </a:cubicBezTo>
                    <a:cubicBezTo>
                      <a:pt x="19" y="54"/>
                      <a:pt x="19" y="53"/>
                      <a:pt x="19" y="52"/>
                    </a:cubicBezTo>
                    <a:cubicBezTo>
                      <a:pt x="18" y="22"/>
                      <a:pt x="18" y="22"/>
                      <a:pt x="18" y="22"/>
                    </a:cubicBezTo>
                    <a:cubicBezTo>
                      <a:pt x="19" y="18"/>
                      <a:pt x="19" y="18"/>
                      <a:pt x="19" y="18"/>
                    </a:cubicBezTo>
                    <a:cubicBezTo>
                      <a:pt x="26" y="18"/>
                      <a:pt x="26" y="18"/>
                      <a:pt x="26" y="18"/>
                    </a:cubicBezTo>
                    <a:cubicBezTo>
                      <a:pt x="27" y="18"/>
                      <a:pt x="27" y="18"/>
                      <a:pt x="27" y="18"/>
                    </a:cubicBezTo>
                    <a:cubicBezTo>
                      <a:pt x="27" y="18"/>
                      <a:pt x="27" y="18"/>
                      <a:pt x="27" y="18"/>
                    </a:cubicBezTo>
                    <a:cubicBezTo>
                      <a:pt x="27" y="0"/>
                      <a:pt x="27" y="0"/>
                      <a:pt x="27" y="0"/>
                    </a:cubicBezTo>
                    <a:cubicBezTo>
                      <a:pt x="129" y="0"/>
                      <a:pt x="129" y="0"/>
                      <a:pt x="129" y="0"/>
                    </a:cubicBezTo>
                    <a:cubicBezTo>
                      <a:pt x="131" y="11"/>
                      <a:pt x="131" y="11"/>
                      <a:pt x="131" y="11"/>
                    </a:cubicBezTo>
                    <a:cubicBezTo>
                      <a:pt x="132" y="14"/>
                      <a:pt x="133" y="17"/>
                      <a:pt x="133" y="19"/>
                    </a:cubicBezTo>
                    <a:cubicBezTo>
                      <a:pt x="134" y="22"/>
                      <a:pt x="134" y="24"/>
                      <a:pt x="135" y="26"/>
                    </a:cubicBezTo>
                    <a:cubicBezTo>
                      <a:pt x="136" y="28"/>
                      <a:pt x="138" y="31"/>
                      <a:pt x="141" y="32"/>
                    </a:cubicBezTo>
                    <a:cubicBezTo>
                      <a:pt x="145" y="35"/>
                      <a:pt x="145" y="35"/>
                      <a:pt x="145" y="35"/>
                    </a:cubicBezTo>
                    <a:cubicBezTo>
                      <a:pt x="143" y="38"/>
                      <a:pt x="140" y="40"/>
                      <a:pt x="137" y="41"/>
                    </a:cubicBezTo>
                    <a:cubicBezTo>
                      <a:pt x="130" y="48"/>
                      <a:pt x="130" y="48"/>
                      <a:pt x="130" y="48"/>
                    </a:cubicBezTo>
                    <a:cubicBezTo>
                      <a:pt x="128" y="51"/>
                      <a:pt x="127" y="54"/>
                      <a:pt x="127" y="57"/>
                    </a:cubicBezTo>
                    <a:cubicBezTo>
                      <a:pt x="126" y="66"/>
                      <a:pt x="126" y="66"/>
                      <a:pt x="126" y="66"/>
                    </a:cubicBezTo>
                    <a:cubicBezTo>
                      <a:pt x="126" y="70"/>
                      <a:pt x="126" y="70"/>
                      <a:pt x="126" y="70"/>
                    </a:cubicBezTo>
                    <a:cubicBezTo>
                      <a:pt x="126" y="75"/>
                      <a:pt x="124" y="80"/>
                      <a:pt x="121" y="83"/>
                    </a:cubicBezTo>
                    <a:cubicBezTo>
                      <a:pt x="119" y="84"/>
                      <a:pt x="117" y="87"/>
                      <a:pt x="115" y="93"/>
                    </a:cubicBezTo>
                    <a:cubicBezTo>
                      <a:pt x="114" y="96"/>
                      <a:pt x="112" y="99"/>
                      <a:pt x="109" y="101"/>
                    </a:cubicBezTo>
                    <a:cubicBezTo>
                      <a:pt x="107" y="102"/>
                      <a:pt x="106" y="104"/>
                      <a:pt x="106" y="109"/>
                    </a:cubicBezTo>
                    <a:cubicBezTo>
                      <a:pt x="106" y="118"/>
                      <a:pt x="106" y="118"/>
                      <a:pt x="106" y="118"/>
                    </a:cubicBezTo>
                    <a:cubicBezTo>
                      <a:pt x="105" y="119"/>
                      <a:pt x="104" y="120"/>
                      <a:pt x="102" y="121"/>
                    </a:cubicBezTo>
                    <a:cubicBezTo>
                      <a:pt x="100" y="123"/>
                      <a:pt x="98" y="124"/>
                      <a:pt x="98" y="126"/>
                    </a:cubicBezTo>
                    <a:cubicBezTo>
                      <a:pt x="98" y="129"/>
                      <a:pt x="101" y="131"/>
                      <a:pt x="105" y="131"/>
                    </a:cubicBezTo>
                    <a:cubicBezTo>
                      <a:pt x="106" y="131"/>
                      <a:pt x="109" y="133"/>
                      <a:pt x="115" y="145"/>
                    </a:cubicBezTo>
                    <a:cubicBezTo>
                      <a:pt x="119" y="151"/>
                      <a:pt x="119" y="151"/>
                      <a:pt x="119" y="151"/>
                    </a:cubicBezTo>
                    <a:cubicBezTo>
                      <a:pt x="121" y="156"/>
                      <a:pt x="121" y="156"/>
                      <a:pt x="121" y="156"/>
                    </a:cubicBezTo>
                    <a:cubicBezTo>
                      <a:pt x="117" y="156"/>
                      <a:pt x="112" y="157"/>
                      <a:pt x="106" y="159"/>
                    </a:cubicBezTo>
                    <a:cubicBezTo>
                      <a:pt x="106" y="159"/>
                      <a:pt x="106" y="159"/>
                      <a:pt x="106" y="159"/>
                    </a:cubicBezTo>
                    <a:cubicBezTo>
                      <a:pt x="90" y="163"/>
                      <a:pt x="90" y="163"/>
                      <a:pt x="90" y="16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2475"/>
              <p:cNvSpPr>
                <a:spLocks/>
              </p:cNvSpPr>
              <p:nvPr/>
            </p:nvSpPr>
            <p:spPr bwMode="auto">
              <a:xfrm>
                <a:off x="4049" y="2664"/>
                <a:ext cx="199" cy="224"/>
              </a:xfrm>
              <a:custGeom>
                <a:avLst/>
                <a:gdLst>
                  <a:gd name="T0" fmla="*/ 90 w 145"/>
                  <a:gd name="T1" fmla="*/ 163 h 163"/>
                  <a:gd name="T2" fmla="*/ 79 w 145"/>
                  <a:gd name="T3" fmla="*/ 162 h 163"/>
                  <a:gd name="T4" fmla="*/ 72 w 145"/>
                  <a:gd name="T5" fmla="*/ 160 h 163"/>
                  <a:gd name="T6" fmla="*/ 65 w 145"/>
                  <a:gd name="T7" fmla="*/ 157 h 163"/>
                  <a:gd name="T8" fmla="*/ 59 w 145"/>
                  <a:gd name="T9" fmla="*/ 156 h 163"/>
                  <a:gd name="T10" fmla="*/ 49 w 145"/>
                  <a:gd name="T11" fmla="*/ 149 h 163"/>
                  <a:gd name="T12" fmla="*/ 46 w 145"/>
                  <a:gd name="T13" fmla="*/ 145 h 163"/>
                  <a:gd name="T14" fmla="*/ 37 w 145"/>
                  <a:gd name="T15" fmla="*/ 137 h 163"/>
                  <a:gd name="T16" fmla="*/ 27 w 145"/>
                  <a:gd name="T17" fmla="*/ 128 h 163"/>
                  <a:gd name="T18" fmla="*/ 15 w 145"/>
                  <a:gd name="T19" fmla="*/ 113 h 163"/>
                  <a:gd name="T20" fmla="*/ 14 w 145"/>
                  <a:gd name="T21" fmla="*/ 105 h 163"/>
                  <a:gd name="T22" fmla="*/ 10 w 145"/>
                  <a:gd name="T23" fmla="*/ 100 h 163"/>
                  <a:gd name="T24" fmla="*/ 10 w 145"/>
                  <a:gd name="T25" fmla="*/ 99 h 163"/>
                  <a:gd name="T26" fmla="*/ 9 w 145"/>
                  <a:gd name="T27" fmla="*/ 95 h 163"/>
                  <a:gd name="T28" fmla="*/ 5 w 145"/>
                  <a:gd name="T29" fmla="*/ 90 h 163"/>
                  <a:gd name="T30" fmla="*/ 4 w 145"/>
                  <a:gd name="T31" fmla="*/ 85 h 163"/>
                  <a:gd name="T32" fmla="*/ 1 w 145"/>
                  <a:gd name="T33" fmla="*/ 83 h 163"/>
                  <a:gd name="T34" fmla="*/ 0 w 145"/>
                  <a:gd name="T35" fmla="*/ 83 h 163"/>
                  <a:gd name="T36" fmla="*/ 1 w 145"/>
                  <a:gd name="T37" fmla="*/ 81 h 163"/>
                  <a:gd name="T38" fmla="*/ 3 w 145"/>
                  <a:gd name="T39" fmla="*/ 79 h 163"/>
                  <a:gd name="T40" fmla="*/ 2 w 145"/>
                  <a:gd name="T41" fmla="*/ 76 h 163"/>
                  <a:gd name="T42" fmla="*/ 2 w 145"/>
                  <a:gd name="T43" fmla="*/ 74 h 163"/>
                  <a:gd name="T44" fmla="*/ 6 w 145"/>
                  <a:gd name="T45" fmla="*/ 72 h 163"/>
                  <a:gd name="T46" fmla="*/ 6 w 145"/>
                  <a:gd name="T47" fmla="*/ 72 h 163"/>
                  <a:gd name="T48" fmla="*/ 6 w 145"/>
                  <a:gd name="T49" fmla="*/ 71 h 163"/>
                  <a:gd name="T50" fmla="*/ 6 w 145"/>
                  <a:gd name="T51" fmla="*/ 69 h 163"/>
                  <a:gd name="T52" fmla="*/ 6 w 145"/>
                  <a:gd name="T53" fmla="*/ 65 h 163"/>
                  <a:gd name="T54" fmla="*/ 10 w 145"/>
                  <a:gd name="T55" fmla="*/ 58 h 163"/>
                  <a:gd name="T56" fmla="*/ 14 w 145"/>
                  <a:gd name="T57" fmla="*/ 57 h 163"/>
                  <a:gd name="T58" fmla="*/ 14 w 145"/>
                  <a:gd name="T59" fmla="*/ 57 h 163"/>
                  <a:gd name="T60" fmla="*/ 19 w 145"/>
                  <a:gd name="T61" fmla="*/ 56 h 163"/>
                  <a:gd name="T62" fmla="*/ 19 w 145"/>
                  <a:gd name="T63" fmla="*/ 52 h 163"/>
                  <a:gd name="T64" fmla="*/ 18 w 145"/>
                  <a:gd name="T65" fmla="*/ 22 h 163"/>
                  <a:gd name="T66" fmla="*/ 19 w 145"/>
                  <a:gd name="T67" fmla="*/ 18 h 163"/>
                  <a:gd name="T68" fmla="*/ 26 w 145"/>
                  <a:gd name="T69" fmla="*/ 18 h 163"/>
                  <a:gd name="T70" fmla="*/ 27 w 145"/>
                  <a:gd name="T71" fmla="*/ 18 h 163"/>
                  <a:gd name="T72" fmla="*/ 27 w 145"/>
                  <a:gd name="T73" fmla="*/ 18 h 163"/>
                  <a:gd name="T74" fmla="*/ 27 w 145"/>
                  <a:gd name="T75" fmla="*/ 0 h 163"/>
                  <a:gd name="T76" fmla="*/ 129 w 145"/>
                  <a:gd name="T77" fmla="*/ 0 h 163"/>
                  <a:gd name="T78" fmla="*/ 131 w 145"/>
                  <a:gd name="T79" fmla="*/ 11 h 163"/>
                  <a:gd name="T80" fmla="*/ 133 w 145"/>
                  <a:gd name="T81" fmla="*/ 19 h 163"/>
                  <a:gd name="T82" fmla="*/ 135 w 145"/>
                  <a:gd name="T83" fmla="*/ 26 h 163"/>
                  <a:gd name="T84" fmla="*/ 141 w 145"/>
                  <a:gd name="T85" fmla="*/ 32 h 163"/>
                  <a:gd name="T86" fmla="*/ 145 w 145"/>
                  <a:gd name="T87" fmla="*/ 35 h 163"/>
                  <a:gd name="T88" fmla="*/ 137 w 145"/>
                  <a:gd name="T89" fmla="*/ 41 h 163"/>
                  <a:gd name="T90" fmla="*/ 130 w 145"/>
                  <a:gd name="T91" fmla="*/ 48 h 163"/>
                  <a:gd name="T92" fmla="*/ 127 w 145"/>
                  <a:gd name="T93" fmla="*/ 57 h 163"/>
                  <a:gd name="T94" fmla="*/ 126 w 145"/>
                  <a:gd name="T95" fmla="*/ 66 h 163"/>
                  <a:gd name="T96" fmla="*/ 126 w 145"/>
                  <a:gd name="T97" fmla="*/ 70 h 163"/>
                  <a:gd name="T98" fmla="*/ 121 w 145"/>
                  <a:gd name="T99" fmla="*/ 83 h 163"/>
                  <a:gd name="T100" fmla="*/ 115 w 145"/>
                  <a:gd name="T101" fmla="*/ 93 h 163"/>
                  <a:gd name="T102" fmla="*/ 109 w 145"/>
                  <a:gd name="T103" fmla="*/ 101 h 163"/>
                  <a:gd name="T104" fmla="*/ 106 w 145"/>
                  <a:gd name="T105" fmla="*/ 109 h 163"/>
                  <a:gd name="T106" fmla="*/ 106 w 145"/>
                  <a:gd name="T107" fmla="*/ 118 h 163"/>
                  <a:gd name="T108" fmla="*/ 102 w 145"/>
                  <a:gd name="T109" fmla="*/ 121 h 163"/>
                  <a:gd name="T110" fmla="*/ 98 w 145"/>
                  <a:gd name="T111" fmla="*/ 126 h 163"/>
                  <a:gd name="T112" fmla="*/ 105 w 145"/>
                  <a:gd name="T113" fmla="*/ 131 h 163"/>
                  <a:gd name="T114" fmla="*/ 115 w 145"/>
                  <a:gd name="T115" fmla="*/ 145 h 163"/>
                  <a:gd name="T116" fmla="*/ 119 w 145"/>
                  <a:gd name="T117" fmla="*/ 151 h 163"/>
                  <a:gd name="T118" fmla="*/ 121 w 145"/>
                  <a:gd name="T119" fmla="*/ 156 h 163"/>
                  <a:gd name="T120" fmla="*/ 106 w 145"/>
                  <a:gd name="T121" fmla="*/ 159 h 163"/>
                  <a:gd name="T122" fmla="*/ 106 w 145"/>
                  <a:gd name="T123" fmla="*/ 159 h 163"/>
                  <a:gd name="T124" fmla="*/ 90 w 145"/>
                  <a:gd name="T12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63">
                    <a:moveTo>
                      <a:pt x="90" y="163"/>
                    </a:moveTo>
                    <a:cubicBezTo>
                      <a:pt x="79" y="162"/>
                      <a:pt x="79" y="162"/>
                      <a:pt x="79" y="162"/>
                    </a:cubicBezTo>
                    <a:cubicBezTo>
                      <a:pt x="72" y="160"/>
                      <a:pt x="72" y="160"/>
                      <a:pt x="72" y="160"/>
                    </a:cubicBezTo>
                    <a:cubicBezTo>
                      <a:pt x="70" y="158"/>
                      <a:pt x="68" y="157"/>
                      <a:pt x="65" y="157"/>
                    </a:cubicBezTo>
                    <a:cubicBezTo>
                      <a:pt x="59" y="156"/>
                      <a:pt x="59" y="156"/>
                      <a:pt x="59" y="156"/>
                    </a:cubicBezTo>
                    <a:cubicBezTo>
                      <a:pt x="57" y="156"/>
                      <a:pt x="53" y="153"/>
                      <a:pt x="49" y="149"/>
                    </a:cubicBezTo>
                    <a:cubicBezTo>
                      <a:pt x="46" y="145"/>
                      <a:pt x="46" y="145"/>
                      <a:pt x="46" y="145"/>
                    </a:cubicBezTo>
                    <a:cubicBezTo>
                      <a:pt x="37" y="137"/>
                      <a:pt x="37" y="137"/>
                      <a:pt x="37" y="137"/>
                    </a:cubicBezTo>
                    <a:cubicBezTo>
                      <a:pt x="27" y="128"/>
                      <a:pt x="27" y="128"/>
                      <a:pt x="27" y="128"/>
                    </a:cubicBezTo>
                    <a:cubicBezTo>
                      <a:pt x="19" y="121"/>
                      <a:pt x="15" y="116"/>
                      <a:pt x="15" y="113"/>
                    </a:cubicBezTo>
                    <a:cubicBezTo>
                      <a:pt x="15" y="109"/>
                      <a:pt x="15" y="107"/>
                      <a:pt x="14" y="105"/>
                    </a:cubicBezTo>
                    <a:cubicBezTo>
                      <a:pt x="10" y="100"/>
                      <a:pt x="10" y="100"/>
                      <a:pt x="10" y="100"/>
                    </a:cubicBezTo>
                    <a:cubicBezTo>
                      <a:pt x="10" y="99"/>
                      <a:pt x="10" y="99"/>
                      <a:pt x="10" y="99"/>
                    </a:cubicBezTo>
                    <a:cubicBezTo>
                      <a:pt x="11" y="98"/>
                      <a:pt x="10" y="96"/>
                      <a:pt x="9" y="95"/>
                    </a:cubicBezTo>
                    <a:cubicBezTo>
                      <a:pt x="8" y="94"/>
                      <a:pt x="6" y="92"/>
                      <a:pt x="5" y="90"/>
                    </a:cubicBezTo>
                    <a:cubicBezTo>
                      <a:pt x="4" y="85"/>
                      <a:pt x="4" y="85"/>
                      <a:pt x="4" y="85"/>
                    </a:cubicBezTo>
                    <a:cubicBezTo>
                      <a:pt x="3" y="83"/>
                      <a:pt x="2" y="83"/>
                      <a:pt x="1" y="83"/>
                    </a:cubicBezTo>
                    <a:cubicBezTo>
                      <a:pt x="0" y="83"/>
                      <a:pt x="0" y="83"/>
                      <a:pt x="0" y="83"/>
                    </a:cubicBezTo>
                    <a:cubicBezTo>
                      <a:pt x="1" y="81"/>
                      <a:pt x="1" y="81"/>
                      <a:pt x="1" y="81"/>
                    </a:cubicBezTo>
                    <a:cubicBezTo>
                      <a:pt x="3" y="79"/>
                      <a:pt x="3" y="79"/>
                      <a:pt x="3" y="79"/>
                    </a:cubicBezTo>
                    <a:cubicBezTo>
                      <a:pt x="3" y="77"/>
                      <a:pt x="3" y="77"/>
                      <a:pt x="2" y="76"/>
                    </a:cubicBezTo>
                    <a:cubicBezTo>
                      <a:pt x="2" y="74"/>
                      <a:pt x="2" y="74"/>
                      <a:pt x="2" y="74"/>
                    </a:cubicBezTo>
                    <a:cubicBezTo>
                      <a:pt x="2" y="74"/>
                      <a:pt x="3" y="73"/>
                      <a:pt x="6" y="72"/>
                    </a:cubicBezTo>
                    <a:cubicBezTo>
                      <a:pt x="6" y="72"/>
                      <a:pt x="6" y="72"/>
                      <a:pt x="6" y="72"/>
                    </a:cubicBezTo>
                    <a:cubicBezTo>
                      <a:pt x="6" y="71"/>
                      <a:pt x="6" y="71"/>
                      <a:pt x="6" y="71"/>
                    </a:cubicBezTo>
                    <a:cubicBezTo>
                      <a:pt x="6" y="69"/>
                      <a:pt x="6" y="69"/>
                      <a:pt x="6" y="69"/>
                    </a:cubicBezTo>
                    <a:cubicBezTo>
                      <a:pt x="6" y="65"/>
                      <a:pt x="6" y="65"/>
                      <a:pt x="6" y="65"/>
                    </a:cubicBezTo>
                    <a:cubicBezTo>
                      <a:pt x="10" y="58"/>
                      <a:pt x="10" y="58"/>
                      <a:pt x="10" y="58"/>
                    </a:cubicBezTo>
                    <a:cubicBezTo>
                      <a:pt x="14" y="57"/>
                      <a:pt x="14" y="57"/>
                      <a:pt x="14" y="57"/>
                    </a:cubicBezTo>
                    <a:cubicBezTo>
                      <a:pt x="14" y="57"/>
                      <a:pt x="14" y="57"/>
                      <a:pt x="14" y="57"/>
                    </a:cubicBezTo>
                    <a:cubicBezTo>
                      <a:pt x="18" y="57"/>
                      <a:pt x="19" y="56"/>
                      <a:pt x="19" y="56"/>
                    </a:cubicBezTo>
                    <a:cubicBezTo>
                      <a:pt x="19" y="54"/>
                      <a:pt x="19" y="53"/>
                      <a:pt x="19" y="52"/>
                    </a:cubicBezTo>
                    <a:cubicBezTo>
                      <a:pt x="18" y="22"/>
                      <a:pt x="18" y="22"/>
                      <a:pt x="18" y="22"/>
                    </a:cubicBezTo>
                    <a:cubicBezTo>
                      <a:pt x="19" y="18"/>
                      <a:pt x="19" y="18"/>
                      <a:pt x="19" y="18"/>
                    </a:cubicBezTo>
                    <a:cubicBezTo>
                      <a:pt x="26" y="18"/>
                      <a:pt x="26" y="18"/>
                      <a:pt x="26" y="18"/>
                    </a:cubicBezTo>
                    <a:cubicBezTo>
                      <a:pt x="27" y="18"/>
                      <a:pt x="27" y="18"/>
                      <a:pt x="27" y="18"/>
                    </a:cubicBezTo>
                    <a:cubicBezTo>
                      <a:pt x="27" y="18"/>
                      <a:pt x="27" y="18"/>
                      <a:pt x="27" y="18"/>
                    </a:cubicBezTo>
                    <a:cubicBezTo>
                      <a:pt x="27" y="0"/>
                      <a:pt x="27" y="0"/>
                      <a:pt x="27" y="0"/>
                    </a:cubicBezTo>
                    <a:cubicBezTo>
                      <a:pt x="129" y="0"/>
                      <a:pt x="129" y="0"/>
                      <a:pt x="129" y="0"/>
                    </a:cubicBezTo>
                    <a:cubicBezTo>
                      <a:pt x="131" y="11"/>
                      <a:pt x="131" y="11"/>
                      <a:pt x="131" y="11"/>
                    </a:cubicBezTo>
                    <a:cubicBezTo>
                      <a:pt x="132" y="14"/>
                      <a:pt x="133" y="17"/>
                      <a:pt x="133" y="19"/>
                    </a:cubicBezTo>
                    <a:cubicBezTo>
                      <a:pt x="134" y="22"/>
                      <a:pt x="134" y="24"/>
                      <a:pt x="135" y="26"/>
                    </a:cubicBezTo>
                    <a:cubicBezTo>
                      <a:pt x="136" y="28"/>
                      <a:pt x="138" y="31"/>
                      <a:pt x="141" y="32"/>
                    </a:cubicBezTo>
                    <a:cubicBezTo>
                      <a:pt x="145" y="35"/>
                      <a:pt x="145" y="35"/>
                      <a:pt x="145" y="35"/>
                    </a:cubicBezTo>
                    <a:cubicBezTo>
                      <a:pt x="143" y="38"/>
                      <a:pt x="140" y="40"/>
                      <a:pt x="137" y="41"/>
                    </a:cubicBezTo>
                    <a:cubicBezTo>
                      <a:pt x="130" y="48"/>
                      <a:pt x="130" y="48"/>
                      <a:pt x="130" y="48"/>
                    </a:cubicBezTo>
                    <a:cubicBezTo>
                      <a:pt x="128" y="51"/>
                      <a:pt x="127" y="54"/>
                      <a:pt x="127" y="57"/>
                    </a:cubicBezTo>
                    <a:cubicBezTo>
                      <a:pt x="126" y="66"/>
                      <a:pt x="126" y="66"/>
                      <a:pt x="126" y="66"/>
                    </a:cubicBezTo>
                    <a:cubicBezTo>
                      <a:pt x="126" y="70"/>
                      <a:pt x="126" y="70"/>
                      <a:pt x="126" y="70"/>
                    </a:cubicBezTo>
                    <a:cubicBezTo>
                      <a:pt x="126" y="75"/>
                      <a:pt x="124" y="80"/>
                      <a:pt x="121" y="83"/>
                    </a:cubicBezTo>
                    <a:cubicBezTo>
                      <a:pt x="119" y="84"/>
                      <a:pt x="117" y="87"/>
                      <a:pt x="115" y="93"/>
                    </a:cubicBezTo>
                    <a:cubicBezTo>
                      <a:pt x="114" y="96"/>
                      <a:pt x="112" y="99"/>
                      <a:pt x="109" y="101"/>
                    </a:cubicBezTo>
                    <a:cubicBezTo>
                      <a:pt x="107" y="102"/>
                      <a:pt x="106" y="104"/>
                      <a:pt x="106" y="109"/>
                    </a:cubicBezTo>
                    <a:cubicBezTo>
                      <a:pt x="106" y="118"/>
                      <a:pt x="106" y="118"/>
                      <a:pt x="106" y="118"/>
                    </a:cubicBezTo>
                    <a:cubicBezTo>
                      <a:pt x="105" y="119"/>
                      <a:pt x="104" y="120"/>
                      <a:pt x="102" y="121"/>
                    </a:cubicBezTo>
                    <a:cubicBezTo>
                      <a:pt x="100" y="123"/>
                      <a:pt x="98" y="124"/>
                      <a:pt x="98" y="126"/>
                    </a:cubicBezTo>
                    <a:cubicBezTo>
                      <a:pt x="98" y="129"/>
                      <a:pt x="101" y="131"/>
                      <a:pt x="105" y="131"/>
                    </a:cubicBezTo>
                    <a:cubicBezTo>
                      <a:pt x="106" y="131"/>
                      <a:pt x="109" y="133"/>
                      <a:pt x="115" y="145"/>
                    </a:cubicBezTo>
                    <a:cubicBezTo>
                      <a:pt x="119" y="151"/>
                      <a:pt x="119" y="151"/>
                      <a:pt x="119" y="151"/>
                    </a:cubicBezTo>
                    <a:cubicBezTo>
                      <a:pt x="121" y="156"/>
                      <a:pt x="121" y="156"/>
                      <a:pt x="121" y="156"/>
                    </a:cubicBezTo>
                    <a:cubicBezTo>
                      <a:pt x="117" y="156"/>
                      <a:pt x="112" y="157"/>
                      <a:pt x="106" y="159"/>
                    </a:cubicBezTo>
                    <a:cubicBezTo>
                      <a:pt x="106" y="159"/>
                      <a:pt x="106" y="159"/>
                      <a:pt x="106" y="159"/>
                    </a:cubicBezTo>
                    <a:cubicBezTo>
                      <a:pt x="90" y="163"/>
                      <a:pt x="90" y="163"/>
                      <a:pt x="90" y="16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2476"/>
              <p:cNvSpPr>
                <a:spLocks/>
              </p:cNvSpPr>
              <p:nvPr/>
            </p:nvSpPr>
            <p:spPr bwMode="auto">
              <a:xfrm>
                <a:off x="4278" y="2792"/>
                <a:ext cx="121" cy="161"/>
              </a:xfrm>
              <a:custGeom>
                <a:avLst/>
                <a:gdLst>
                  <a:gd name="T0" fmla="*/ 4 w 88"/>
                  <a:gd name="T1" fmla="*/ 117 h 117"/>
                  <a:gd name="T2" fmla="*/ 1 w 88"/>
                  <a:gd name="T3" fmla="*/ 111 h 117"/>
                  <a:gd name="T4" fmla="*/ 0 w 88"/>
                  <a:gd name="T5" fmla="*/ 79 h 117"/>
                  <a:gd name="T6" fmla="*/ 7 w 88"/>
                  <a:gd name="T7" fmla="*/ 69 h 117"/>
                  <a:gd name="T8" fmla="*/ 12 w 88"/>
                  <a:gd name="T9" fmla="*/ 68 h 117"/>
                  <a:gd name="T10" fmla="*/ 19 w 88"/>
                  <a:gd name="T11" fmla="*/ 64 h 117"/>
                  <a:gd name="T12" fmla="*/ 20 w 88"/>
                  <a:gd name="T13" fmla="*/ 64 h 117"/>
                  <a:gd name="T14" fmla="*/ 23 w 88"/>
                  <a:gd name="T15" fmla="*/ 62 h 117"/>
                  <a:gd name="T16" fmla="*/ 23 w 88"/>
                  <a:gd name="T17" fmla="*/ 62 h 117"/>
                  <a:gd name="T18" fmla="*/ 23 w 88"/>
                  <a:gd name="T19" fmla="*/ 62 h 117"/>
                  <a:gd name="T20" fmla="*/ 27 w 88"/>
                  <a:gd name="T21" fmla="*/ 60 h 117"/>
                  <a:gd name="T22" fmla="*/ 35 w 88"/>
                  <a:gd name="T23" fmla="*/ 60 h 117"/>
                  <a:gd name="T24" fmla="*/ 35 w 88"/>
                  <a:gd name="T25" fmla="*/ 60 h 117"/>
                  <a:gd name="T26" fmla="*/ 35 w 88"/>
                  <a:gd name="T27" fmla="*/ 60 h 117"/>
                  <a:gd name="T28" fmla="*/ 60 w 88"/>
                  <a:gd name="T29" fmla="*/ 33 h 117"/>
                  <a:gd name="T30" fmla="*/ 61 w 88"/>
                  <a:gd name="T31" fmla="*/ 32 h 117"/>
                  <a:gd name="T32" fmla="*/ 59 w 88"/>
                  <a:gd name="T33" fmla="*/ 32 h 117"/>
                  <a:gd name="T34" fmla="*/ 45 w 88"/>
                  <a:gd name="T35" fmla="*/ 31 h 117"/>
                  <a:gd name="T36" fmla="*/ 34 w 88"/>
                  <a:gd name="T37" fmla="*/ 27 h 117"/>
                  <a:gd name="T38" fmla="*/ 22 w 88"/>
                  <a:gd name="T39" fmla="*/ 20 h 117"/>
                  <a:gd name="T40" fmla="*/ 17 w 88"/>
                  <a:gd name="T41" fmla="*/ 7 h 117"/>
                  <a:gd name="T42" fmla="*/ 17 w 88"/>
                  <a:gd name="T43" fmla="*/ 7 h 117"/>
                  <a:gd name="T44" fmla="*/ 20 w 88"/>
                  <a:gd name="T45" fmla="*/ 4 h 117"/>
                  <a:gd name="T46" fmla="*/ 32 w 88"/>
                  <a:gd name="T47" fmla="*/ 12 h 117"/>
                  <a:gd name="T48" fmla="*/ 37 w 88"/>
                  <a:gd name="T49" fmla="*/ 11 h 117"/>
                  <a:gd name="T50" fmla="*/ 43 w 88"/>
                  <a:gd name="T51" fmla="*/ 9 h 117"/>
                  <a:gd name="T52" fmla="*/ 46 w 88"/>
                  <a:gd name="T53" fmla="*/ 9 h 117"/>
                  <a:gd name="T54" fmla="*/ 50 w 88"/>
                  <a:gd name="T55" fmla="*/ 9 h 117"/>
                  <a:gd name="T56" fmla="*/ 50 w 88"/>
                  <a:gd name="T57" fmla="*/ 9 h 117"/>
                  <a:gd name="T58" fmla="*/ 50 w 88"/>
                  <a:gd name="T59" fmla="*/ 9 h 117"/>
                  <a:gd name="T60" fmla="*/ 54 w 88"/>
                  <a:gd name="T61" fmla="*/ 6 h 117"/>
                  <a:gd name="T62" fmla="*/ 59 w 88"/>
                  <a:gd name="T63" fmla="*/ 4 h 117"/>
                  <a:gd name="T64" fmla="*/ 65 w 88"/>
                  <a:gd name="T65" fmla="*/ 4 h 117"/>
                  <a:gd name="T66" fmla="*/ 72 w 88"/>
                  <a:gd name="T67" fmla="*/ 4 h 117"/>
                  <a:gd name="T68" fmla="*/ 72 w 88"/>
                  <a:gd name="T69" fmla="*/ 4 h 117"/>
                  <a:gd name="T70" fmla="*/ 72 w 88"/>
                  <a:gd name="T71" fmla="*/ 4 h 117"/>
                  <a:gd name="T72" fmla="*/ 76 w 88"/>
                  <a:gd name="T73" fmla="*/ 3 h 117"/>
                  <a:gd name="T74" fmla="*/ 80 w 88"/>
                  <a:gd name="T75" fmla="*/ 2 h 117"/>
                  <a:gd name="T76" fmla="*/ 80 w 88"/>
                  <a:gd name="T77" fmla="*/ 2 h 117"/>
                  <a:gd name="T78" fmla="*/ 84 w 88"/>
                  <a:gd name="T79" fmla="*/ 0 h 117"/>
                  <a:gd name="T80" fmla="*/ 87 w 88"/>
                  <a:gd name="T81" fmla="*/ 0 h 117"/>
                  <a:gd name="T82" fmla="*/ 88 w 88"/>
                  <a:gd name="T83" fmla="*/ 2 h 117"/>
                  <a:gd name="T84" fmla="*/ 87 w 88"/>
                  <a:gd name="T85" fmla="*/ 7 h 117"/>
                  <a:gd name="T86" fmla="*/ 83 w 88"/>
                  <a:gd name="T87" fmla="*/ 25 h 117"/>
                  <a:gd name="T88" fmla="*/ 72 w 88"/>
                  <a:gd name="T89" fmla="*/ 42 h 117"/>
                  <a:gd name="T90" fmla="*/ 60 w 88"/>
                  <a:gd name="T91" fmla="*/ 59 h 117"/>
                  <a:gd name="T92" fmla="*/ 51 w 88"/>
                  <a:gd name="T93" fmla="*/ 75 h 117"/>
                  <a:gd name="T94" fmla="*/ 34 w 88"/>
                  <a:gd name="T95" fmla="*/ 88 h 117"/>
                  <a:gd name="T96" fmla="*/ 18 w 88"/>
                  <a:gd name="T97" fmla="*/ 102 h 117"/>
                  <a:gd name="T98" fmla="*/ 6 w 88"/>
                  <a:gd name="T99" fmla="*/ 114 h 117"/>
                  <a:gd name="T100" fmla="*/ 4 w 88"/>
                  <a:gd name="T10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 h="117">
                    <a:moveTo>
                      <a:pt x="4" y="117"/>
                    </a:moveTo>
                    <a:cubicBezTo>
                      <a:pt x="1" y="111"/>
                      <a:pt x="1" y="111"/>
                      <a:pt x="1" y="111"/>
                    </a:cubicBezTo>
                    <a:cubicBezTo>
                      <a:pt x="0" y="79"/>
                      <a:pt x="0" y="79"/>
                      <a:pt x="0" y="79"/>
                    </a:cubicBezTo>
                    <a:cubicBezTo>
                      <a:pt x="7" y="69"/>
                      <a:pt x="7" y="69"/>
                      <a:pt x="7" y="69"/>
                    </a:cubicBezTo>
                    <a:cubicBezTo>
                      <a:pt x="12" y="68"/>
                      <a:pt x="12" y="68"/>
                      <a:pt x="12" y="68"/>
                    </a:cubicBezTo>
                    <a:cubicBezTo>
                      <a:pt x="15" y="67"/>
                      <a:pt x="17" y="66"/>
                      <a:pt x="19" y="64"/>
                    </a:cubicBezTo>
                    <a:cubicBezTo>
                      <a:pt x="19" y="64"/>
                      <a:pt x="20" y="64"/>
                      <a:pt x="20" y="64"/>
                    </a:cubicBezTo>
                    <a:cubicBezTo>
                      <a:pt x="21" y="63"/>
                      <a:pt x="21" y="62"/>
                      <a:pt x="23" y="62"/>
                    </a:cubicBezTo>
                    <a:cubicBezTo>
                      <a:pt x="23" y="62"/>
                      <a:pt x="23" y="62"/>
                      <a:pt x="23" y="62"/>
                    </a:cubicBezTo>
                    <a:cubicBezTo>
                      <a:pt x="23" y="62"/>
                      <a:pt x="23" y="62"/>
                      <a:pt x="23" y="62"/>
                    </a:cubicBezTo>
                    <a:cubicBezTo>
                      <a:pt x="24" y="61"/>
                      <a:pt x="26" y="60"/>
                      <a:pt x="27" y="60"/>
                    </a:cubicBezTo>
                    <a:cubicBezTo>
                      <a:pt x="35" y="60"/>
                      <a:pt x="35" y="60"/>
                      <a:pt x="35" y="60"/>
                    </a:cubicBezTo>
                    <a:cubicBezTo>
                      <a:pt x="35" y="60"/>
                      <a:pt x="35" y="60"/>
                      <a:pt x="35" y="60"/>
                    </a:cubicBezTo>
                    <a:cubicBezTo>
                      <a:pt x="35" y="60"/>
                      <a:pt x="35" y="60"/>
                      <a:pt x="35" y="60"/>
                    </a:cubicBezTo>
                    <a:cubicBezTo>
                      <a:pt x="60" y="33"/>
                      <a:pt x="60" y="33"/>
                      <a:pt x="60" y="33"/>
                    </a:cubicBezTo>
                    <a:cubicBezTo>
                      <a:pt x="61" y="32"/>
                      <a:pt x="61" y="32"/>
                      <a:pt x="61" y="32"/>
                    </a:cubicBezTo>
                    <a:cubicBezTo>
                      <a:pt x="59" y="32"/>
                      <a:pt x="59" y="32"/>
                      <a:pt x="59" y="32"/>
                    </a:cubicBezTo>
                    <a:cubicBezTo>
                      <a:pt x="45" y="31"/>
                      <a:pt x="45" y="31"/>
                      <a:pt x="45" y="31"/>
                    </a:cubicBezTo>
                    <a:cubicBezTo>
                      <a:pt x="42" y="30"/>
                      <a:pt x="38" y="29"/>
                      <a:pt x="34" y="27"/>
                    </a:cubicBezTo>
                    <a:cubicBezTo>
                      <a:pt x="29" y="25"/>
                      <a:pt x="25" y="23"/>
                      <a:pt x="22" y="20"/>
                    </a:cubicBezTo>
                    <a:cubicBezTo>
                      <a:pt x="17" y="15"/>
                      <a:pt x="16" y="11"/>
                      <a:pt x="17" y="7"/>
                    </a:cubicBezTo>
                    <a:cubicBezTo>
                      <a:pt x="17" y="7"/>
                      <a:pt x="17" y="7"/>
                      <a:pt x="17" y="7"/>
                    </a:cubicBezTo>
                    <a:cubicBezTo>
                      <a:pt x="20" y="4"/>
                      <a:pt x="20" y="4"/>
                      <a:pt x="20" y="4"/>
                    </a:cubicBezTo>
                    <a:cubicBezTo>
                      <a:pt x="23" y="9"/>
                      <a:pt x="27" y="12"/>
                      <a:pt x="32" y="12"/>
                    </a:cubicBezTo>
                    <a:cubicBezTo>
                      <a:pt x="33" y="12"/>
                      <a:pt x="35" y="12"/>
                      <a:pt x="37" y="11"/>
                    </a:cubicBezTo>
                    <a:cubicBezTo>
                      <a:pt x="43" y="9"/>
                      <a:pt x="43" y="9"/>
                      <a:pt x="43" y="9"/>
                    </a:cubicBezTo>
                    <a:cubicBezTo>
                      <a:pt x="46" y="9"/>
                      <a:pt x="46" y="9"/>
                      <a:pt x="46" y="9"/>
                    </a:cubicBezTo>
                    <a:cubicBezTo>
                      <a:pt x="50" y="9"/>
                      <a:pt x="50" y="9"/>
                      <a:pt x="50" y="9"/>
                    </a:cubicBezTo>
                    <a:cubicBezTo>
                      <a:pt x="50" y="9"/>
                      <a:pt x="50" y="9"/>
                      <a:pt x="50" y="9"/>
                    </a:cubicBezTo>
                    <a:cubicBezTo>
                      <a:pt x="50" y="9"/>
                      <a:pt x="50" y="9"/>
                      <a:pt x="50" y="9"/>
                    </a:cubicBezTo>
                    <a:cubicBezTo>
                      <a:pt x="54" y="6"/>
                      <a:pt x="54" y="6"/>
                      <a:pt x="54" y="6"/>
                    </a:cubicBezTo>
                    <a:cubicBezTo>
                      <a:pt x="59" y="4"/>
                      <a:pt x="59" y="4"/>
                      <a:pt x="59" y="4"/>
                    </a:cubicBezTo>
                    <a:cubicBezTo>
                      <a:pt x="65" y="4"/>
                      <a:pt x="65" y="4"/>
                      <a:pt x="65" y="4"/>
                    </a:cubicBezTo>
                    <a:cubicBezTo>
                      <a:pt x="72" y="4"/>
                      <a:pt x="72" y="4"/>
                      <a:pt x="72" y="4"/>
                    </a:cubicBezTo>
                    <a:cubicBezTo>
                      <a:pt x="72" y="4"/>
                      <a:pt x="72" y="4"/>
                      <a:pt x="72" y="4"/>
                    </a:cubicBezTo>
                    <a:cubicBezTo>
                      <a:pt x="72" y="4"/>
                      <a:pt x="72" y="4"/>
                      <a:pt x="72" y="4"/>
                    </a:cubicBezTo>
                    <a:cubicBezTo>
                      <a:pt x="76" y="3"/>
                      <a:pt x="76" y="3"/>
                      <a:pt x="76" y="3"/>
                    </a:cubicBezTo>
                    <a:cubicBezTo>
                      <a:pt x="80" y="2"/>
                      <a:pt x="80" y="2"/>
                      <a:pt x="80" y="2"/>
                    </a:cubicBezTo>
                    <a:cubicBezTo>
                      <a:pt x="80" y="2"/>
                      <a:pt x="80" y="2"/>
                      <a:pt x="80" y="2"/>
                    </a:cubicBezTo>
                    <a:cubicBezTo>
                      <a:pt x="80" y="2"/>
                      <a:pt x="82" y="1"/>
                      <a:pt x="84" y="0"/>
                    </a:cubicBezTo>
                    <a:cubicBezTo>
                      <a:pt x="87" y="0"/>
                      <a:pt x="87" y="0"/>
                      <a:pt x="87" y="0"/>
                    </a:cubicBezTo>
                    <a:cubicBezTo>
                      <a:pt x="88" y="2"/>
                      <a:pt x="88" y="2"/>
                      <a:pt x="88" y="2"/>
                    </a:cubicBezTo>
                    <a:cubicBezTo>
                      <a:pt x="87" y="7"/>
                      <a:pt x="87" y="7"/>
                      <a:pt x="87" y="7"/>
                    </a:cubicBezTo>
                    <a:cubicBezTo>
                      <a:pt x="87" y="12"/>
                      <a:pt x="86" y="18"/>
                      <a:pt x="83" y="25"/>
                    </a:cubicBezTo>
                    <a:cubicBezTo>
                      <a:pt x="72" y="42"/>
                      <a:pt x="72" y="42"/>
                      <a:pt x="72" y="42"/>
                    </a:cubicBezTo>
                    <a:cubicBezTo>
                      <a:pt x="60" y="59"/>
                      <a:pt x="60" y="59"/>
                      <a:pt x="60" y="59"/>
                    </a:cubicBezTo>
                    <a:cubicBezTo>
                      <a:pt x="56" y="66"/>
                      <a:pt x="53" y="71"/>
                      <a:pt x="51" y="75"/>
                    </a:cubicBezTo>
                    <a:cubicBezTo>
                      <a:pt x="48" y="77"/>
                      <a:pt x="42" y="81"/>
                      <a:pt x="34" y="88"/>
                    </a:cubicBezTo>
                    <a:cubicBezTo>
                      <a:pt x="18" y="102"/>
                      <a:pt x="18" y="102"/>
                      <a:pt x="18" y="102"/>
                    </a:cubicBezTo>
                    <a:cubicBezTo>
                      <a:pt x="6" y="114"/>
                      <a:pt x="6" y="114"/>
                      <a:pt x="6" y="114"/>
                    </a:cubicBezTo>
                    <a:cubicBezTo>
                      <a:pt x="4" y="117"/>
                      <a:pt x="4" y="117"/>
                      <a:pt x="4" y="1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2478"/>
              <p:cNvSpPr>
                <a:spLocks/>
              </p:cNvSpPr>
              <p:nvPr/>
            </p:nvSpPr>
            <p:spPr bwMode="auto">
              <a:xfrm>
                <a:off x="3580" y="2728"/>
                <a:ext cx="70" cy="56"/>
              </a:xfrm>
              <a:custGeom>
                <a:avLst/>
                <a:gdLst>
                  <a:gd name="T0" fmla="*/ 6 w 51"/>
                  <a:gd name="T1" fmla="*/ 40 h 40"/>
                  <a:gd name="T2" fmla="*/ 5 w 51"/>
                  <a:gd name="T3" fmla="*/ 37 h 40"/>
                  <a:gd name="T4" fmla="*/ 4 w 51"/>
                  <a:gd name="T5" fmla="*/ 33 h 40"/>
                  <a:gd name="T6" fmla="*/ 10 w 51"/>
                  <a:gd name="T7" fmla="*/ 32 h 40"/>
                  <a:gd name="T8" fmla="*/ 14 w 51"/>
                  <a:gd name="T9" fmla="*/ 31 h 40"/>
                  <a:gd name="T10" fmla="*/ 17 w 51"/>
                  <a:gd name="T11" fmla="*/ 31 h 40"/>
                  <a:gd name="T12" fmla="*/ 25 w 51"/>
                  <a:gd name="T13" fmla="*/ 32 h 40"/>
                  <a:gd name="T14" fmla="*/ 26 w 51"/>
                  <a:gd name="T15" fmla="*/ 33 h 40"/>
                  <a:gd name="T16" fmla="*/ 29 w 51"/>
                  <a:gd name="T17" fmla="*/ 31 h 40"/>
                  <a:gd name="T18" fmla="*/ 29 w 51"/>
                  <a:gd name="T19" fmla="*/ 29 h 40"/>
                  <a:gd name="T20" fmla="*/ 27 w 51"/>
                  <a:gd name="T21" fmla="*/ 28 h 40"/>
                  <a:gd name="T22" fmla="*/ 26 w 51"/>
                  <a:gd name="T23" fmla="*/ 28 h 40"/>
                  <a:gd name="T24" fmla="*/ 22 w 51"/>
                  <a:gd name="T25" fmla="*/ 28 h 40"/>
                  <a:gd name="T26" fmla="*/ 15 w 51"/>
                  <a:gd name="T27" fmla="*/ 27 h 40"/>
                  <a:gd name="T28" fmla="*/ 12 w 51"/>
                  <a:gd name="T29" fmla="*/ 28 h 40"/>
                  <a:gd name="T30" fmla="*/ 9 w 51"/>
                  <a:gd name="T31" fmla="*/ 28 h 40"/>
                  <a:gd name="T32" fmla="*/ 6 w 51"/>
                  <a:gd name="T33" fmla="*/ 27 h 40"/>
                  <a:gd name="T34" fmla="*/ 5 w 51"/>
                  <a:gd name="T35" fmla="*/ 26 h 40"/>
                  <a:gd name="T36" fmla="*/ 4 w 51"/>
                  <a:gd name="T37" fmla="*/ 22 h 40"/>
                  <a:gd name="T38" fmla="*/ 4 w 51"/>
                  <a:gd name="T39" fmla="*/ 22 h 40"/>
                  <a:gd name="T40" fmla="*/ 4 w 51"/>
                  <a:gd name="T41" fmla="*/ 22 h 40"/>
                  <a:gd name="T42" fmla="*/ 0 w 51"/>
                  <a:gd name="T43" fmla="*/ 18 h 40"/>
                  <a:gd name="T44" fmla="*/ 8 w 51"/>
                  <a:gd name="T45" fmla="*/ 5 h 40"/>
                  <a:gd name="T46" fmla="*/ 9 w 51"/>
                  <a:gd name="T47" fmla="*/ 2 h 40"/>
                  <a:gd name="T48" fmla="*/ 22 w 51"/>
                  <a:gd name="T49" fmla="*/ 0 h 40"/>
                  <a:gd name="T50" fmla="*/ 26 w 51"/>
                  <a:gd name="T51" fmla="*/ 2 h 40"/>
                  <a:gd name="T52" fmla="*/ 28 w 51"/>
                  <a:gd name="T53" fmla="*/ 3 h 40"/>
                  <a:gd name="T54" fmla="*/ 30 w 51"/>
                  <a:gd name="T55" fmla="*/ 4 h 40"/>
                  <a:gd name="T56" fmla="*/ 33 w 51"/>
                  <a:gd name="T57" fmla="*/ 5 h 40"/>
                  <a:gd name="T58" fmla="*/ 35 w 51"/>
                  <a:gd name="T59" fmla="*/ 6 h 40"/>
                  <a:gd name="T60" fmla="*/ 38 w 51"/>
                  <a:gd name="T61" fmla="*/ 12 h 40"/>
                  <a:gd name="T62" fmla="*/ 46 w 51"/>
                  <a:gd name="T63" fmla="*/ 18 h 40"/>
                  <a:gd name="T64" fmla="*/ 45 w 51"/>
                  <a:gd name="T65" fmla="*/ 26 h 40"/>
                  <a:gd name="T66" fmla="*/ 48 w 51"/>
                  <a:gd name="T67" fmla="*/ 30 h 40"/>
                  <a:gd name="T68" fmla="*/ 50 w 51"/>
                  <a:gd name="T69" fmla="*/ 34 h 40"/>
                  <a:gd name="T70" fmla="*/ 51 w 51"/>
                  <a:gd name="T71" fmla="*/ 38 h 40"/>
                  <a:gd name="T72" fmla="*/ 49 w 51"/>
                  <a:gd name="T73" fmla="*/ 38 h 40"/>
                  <a:gd name="T74" fmla="*/ 45 w 51"/>
                  <a:gd name="T75" fmla="*/ 39 h 40"/>
                  <a:gd name="T76" fmla="*/ 41 w 51"/>
                  <a:gd name="T77" fmla="*/ 38 h 40"/>
                  <a:gd name="T78" fmla="*/ 36 w 51"/>
                  <a:gd name="T79" fmla="*/ 36 h 40"/>
                  <a:gd name="T80" fmla="*/ 31 w 51"/>
                  <a:gd name="T81" fmla="*/ 36 h 40"/>
                  <a:gd name="T82" fmla="*/ 27 w 51"/>
                  <a:gd name="T83" fmla="*/ 36 h 40"/>
                  <a:gd name="T84" fmla="*/ 19 w 51"/>
                  <a:gd name="T85" fmla="*/ 37 h 40"/>
                  <a:gd name="T86" fmla="*/ 9 w 51"/>
                  <a:gd name="T87" fmla="*/ 38 h 40"/>
                  <a:gd name="T88" fmla="*/ 6 w 51"/>
                  <a:gd name="T89" fmla="*/ 40 h 40"/>
                  <a:gd name="T90" fmla="*/ 6 w 51"/>
                  <a:gd name="T9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40">
                    <a:moveTo>
                      <a:pt x="6" y="40"/>
                    </a:moveTo>
                    <a:cubicBezTo>
                      <a:pt x="5" y="37"/>
                      <a:pt x="5" y="37"/>
                      <a:pt x="5" y="37"/>
                    </a:cubicBezTo>
                    <a:cubicBezTo>
                      <a:pt x="4" y="33"/>
                      <a:pt x="4" y="33"/>
                      <a:pt x="4" y="33"/>
                    </a:cubicBezTo>
                    <a:cubicBezTo>
                      <a:pt x="10" y="32"/>
                      <a:pt x="10" y="32"/>
                      <a:pt x="10" y="32"/>
                    </a:cubicBezTo>
                    <a:cubicBezTo>
                      <a:pt x="14" y="31"/>
                      <a:pt x="14" y="31"/>
                      <a:pt x="14" y="31"/>
                    </a:cubicBezTo>
                    <a:cubicBezTo>
                      <a:pt x="17" y="31"/>
                      <a:pt x="17" y="31"/>
                      <a:pt x="17" y="31"/>
                    </a:cubicBezTo>
                    <a:cubicBezTo>
                      <a:pt x="25" y="32"/>
                      <a:pt x="25" y="32"/>
                      <a:pt x="25" y="32"/>
                    </a:cubicBezTo>
                    <a:cubicBezTo>
                      <a:pt x="26" y="33"/>
                      <a:pt x="26" y="33"/>
                      <a:pt x="26" y="33"/>
                    </a:cubicBezTo>
                    <a:cubicBezTo>
                      <a:pt x="28" y="33"/>
                      <a:pt x="29" y="31"/>
                      <a:pt x="29" y="31"/>
                    </a:cubicBezTo>
                    <a:cubicBezTo>
                      <a:pt x="29" y="30"/>
                      <a:pt x="29" y="29"/>
                      <a:pt x="29" y="29"/>
                    </a:cubicBezTo>
                    <a:cubicBezTo>
                      <a:pt x="29" y="29"/>
                      <a:pt x="28" y="28"/>
                      <a:pt x="27" y="28"/>
                    </a:cubicBezTo>
                    <a:cubicBezTo>
                      <a:pt x="27" y="28"/>
                      <a:pt x="26" y="28"/>
                      <a:pt x="26" y="28"/>
                    </a:cubicBezTo>
                    <a:cubicBezTo>
                      <a:pt x="22" y="28"/>
                      <a:pt x="22" y="28"/>
                      <a:pt x="22" y="28"/>
                    </a:cubicBezTo>
                    <a:cubicBezTo>
                      <a:pt x="15" y="27"/>
                      <a:pt x="15" y="27"/>
                      <a:pt x="15" y="27"/>
                    </a:cubicBezTo>
                    <a:cubicBezTo>
                      <a:pt x="12" y="28"/>
                      <a:pt x="12" y="28"/>
                      <a:pt x="12" y="28"/>
                    </a:cubicBezTo>
                    <a:cubicBezTo>
                      <a:pt x="9" y="28"/>
                      <a:pt x="9" y="28"/>
                      <a:pt x="9" y="28"/>
                    </a:cubicBezTo>
                    <a:cubicBezTo>
                      <a:pt x="6" y="27"/>
                      <a:pt x="6" y="27"/>
                      <a:pt x="6" y="27"/>
                    </a:cubicBezTo>
                    <a:cubicBezTo>
                      <a:pt x="5" y="26"/>
                      <a:pt x="5" y="26"/>
                      <a:pt x="5" y="26"/>
                    </a:cubicBezTo>
                    <a:cubicBezTo>
                      <a:pt x="5" y="24"/>
                      <a:pt x="5" y="23"/>
                      <a:pt x="4" y="22"/>
                    </a:cubicBezTo>
                    <a:cubicBezTo>
                      <a:pt x="4" y="22"/>
                      <a:pt x="4" y="22"/>
                      <a:pt x="4" y="22"/>
                    </a:cubicBezTo>
                    <a:cubicBezTo>
                      <a:pt x="4" y="22"/>
                      <a:pt x="4" y="22"/>
                      <a:pt x="4" y="22"/>
                    </a:cubicBezTo>
                    <a:cubicBezTo>
                      <a:pt x="0" y="18"/>
                      <a:pt x="0" y="18"/>
                      <a:pt x="0" y="18"/>
                    </a:cubicBezTo>
                    <a:cubicBezTo>
                      <a:pt x="3" y="15"/>
                      <a:pt x="5" y="11"/>
                      <a:pt x="8" y="5"/>
                    </a:cubicBezTo>
                    <a:cubicBezTo>
                      <a:pt x="9" y="2"/>
                      <a:pt x="9" y="2"/>
                      <a:pt x="9" y="2"/>
                    </a:cubicBezTo>
                    <a:cubicBezTo>
                      <a:pt x="22" y="0"/>
                      <a:pt x="22" y="0"/>
                      <a:pt x="22" y="0"/>
                    </a:cubicBezTo>
                    <a:cubicBezTo>
                      <a:pt x="26" y="2"/>
                      <a:pt x="26" y="2"/>
                      <a:pt x="26" y="2"/>
                    </a:cubicBezTo>
                    <a:cubicBezTo>
                      <a:pt x="27" y="3"/>
                      <a:pt x="27" y="3"/>
                      <a:pt x="28" y="3"/>
                    </a:cubicBezTo>
                    <a:cubicBezTo>
                      <a:pt x="29" y="4"/>
                      <a:pt x="29" y="4"/>
                      <a:pt x="30" y="4"/>
                    </a:cubicBezTo>
                    <a:cubicBezTo>
                      <a:pt x="33" y="5"/>
                      <a:pt x="33" y="5"/>
                      <a:pt x="33" y="5"/>
                    </a:cubicBezTo>
                    <a:cubicBezTo>
                      <a:pt x="35" y="6"/>
                      <a:pt x="35" y="6"/>
                      <a:pt x="35" y="6"/>
                    </a:cubicBezTo>
                    <a:cubicBezTo>
                      <a:pt x="38" y="12"/>
                      <a:pt x="38" y="12"/>
                      <a:pt x="38" y="12"/>
                    </a:cubicBezTo>
                    <a:cubicBezTo>
                      <a:pt x="41" y="15"/>
                      <a:pt x="43" y="17"/>
                      <a:pt x="46" y="18"/>
                    </a:cubicBezTo>
                    <a:cubicBezTo>
                      <a:pt x="44" y="20"/>
                      <a:pt x="44" y="23"/>
                      <a:pt x="45" y="26"/>
                    </a:cubicBezTo>
                    <a:cubicBezTo>
                      <a:pt x="48" y="30"/>
                      <a:pt x="48" y="30"/>
                      <a:pt x="48" y="30"/>
                    </a:cubicBezTo>
                    <a:cubicBezTo>
                      <a:pt x="50" y="34"/>
                      <a:pt x="50" y="34"/>
                      <a:pt x="50" y="34"/>
                    </a:cubicBezTo>
                    <a:cubicBezTo>
                      <a:pt x="51" y="38"/>
                      <a:pt x="51" y="38"/>
                      <a:pt x="51" y="38"/>
                    </a:cubicBezTo>
                    <a:cubicBezTo>
                      <a:pt x="49" y="38"/>
                      <a:pt x="49" y="38"/>
                      <a:pt x="49" y="38"/>
                    </a:cubicBezTo>
                    <a:cubicBezTo>
                      <a:pt x="45" y="39"/>
                      <a:pt x="45" y="39"/>
                      <a:pt x="45" y="39"/>
                    </a:cubicBezTo>
                    <a:cubicBezTo>
                      <a:pt x="41" y="38"/>
                      <a:pt x="41" y="38"/>
                      <a:pt x="41" y="38"/>
                    </a:cubicBezTo>
                    <a:cubicBezTo>
                      <a:pt x="36" y="36"/>
                      <a:pt x="36" y="36"/>
                      <a:pt x="36" y="36"/>
                    </a:cubicBezTo>
                    <a:cubicBezTo>
                      <a:pt x="31" y="36"/>
                      <a:pt x="31" y="36"/>
                      <a:pt x="31" y="36"/>
                    </a:cubicBezTo>
                    <a:cubicBezTo>
                      <a:pt x="27" y="36"/>
                      <a:pt x="27" y="36"/>
                      <a:pt x="27" y="36"/>
                    </a:cubicBezTo>
                    <a:cubicBezTo>
                      <a:pt x="19" y="37"/>
                      <a:pt x="19" y="37"/>
                      <a:pt x="19" y="37"/>
                    </a:cubicBezTo>
                    <a:cubicBezTo>
                      <a:pt x="9" y="38"/>
                      <a:pt x="9" y="38"/>
                      <a:pt x="9" y="38"/>
                    </a:cubicBezTo>
                    <a:cubicBezTo>
                      <a:pt x="6" y="40"/>
                      <a:pt x="6" y="40"/>
                      <a:pt x="6" y="40"/>
                    </a:cubicBezTo>
                    <a:cubicBezTo>
                      <a:pt x="6" y="40"/>
                      <a:pt x="6" y="40"/>
                      <a:pt x="6" y="4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2479"/>
              <p:cNvSpPr>
                <a:spLocks/>
              </p:cNvSpPr>
              <p:nvPr/>
            </p:nvSpPr>
            <p:spPr bwMode="auto">
              <a:xfrm>
                <a:off x="3580" y="2728"/>
                <a:ext cx="70" cy="56"/>
              </a:xfrm>
              <a:custGeom>
                <a:avLst/>
                <a:gdLst>
                  <a:gd name="T0" fmla="*/ 6 w 51"/>
                  <a:gd name="T1" fmla="*/ 40 h 40"/>
                  <a:gd name="T2" fmla="*/ 5 w 51"/>
                  <a:gd name="T3" fmla="*/ 37 h 40"/>
                  <a:gd name="T4" fmla="*/ 4 w 51"/>
                  <a:gd name="T5" fmla="*/ 33 h 40"/>
                  <a:gd name="T6" fmla="*/ 10 w 51"/>
                  <a:gd name="T7" fmla="*/ 32 h 40"/>
                  <a:gd name="T8" fmla="*/ 14 w 51"/>
                  <a:gd name="T9" fmla="*/ 31 h 40"/>
                  <a:gd name="T10" fmla="*/ 17 w 51"/>
                  <a:gd name="T11" fmla="*/ 31 h 40"/>
                  <a:gd name="T12" fmla="*/ 25 w 51"/>
                  <a:gd name="T13" fmla="*/ 32 h 40"/>
                  <a:gd name="T14" fmla="*/ 26 w 51"/>
                  <a:gd name="T15" fmla="*/ 33 h 40"/>
                  <a:gd name="T16" fmla="*/ 29 w 51"/>
                  <a:gd name="T17" fmla="*/ 31 h 40"/>
                  <a:gd name="T18" fmla="*/ 29 w 51"/>
                  <a:gd name="T19" fmla="*/ 29 h 40"/>
                  <a:gd name="T20" fmla="*/ 27 w 51"/>
                  <a:gd name="T21" fmla="*/ 28 h 40"/>
                  <a:gd name="T22" fmla="*/ 26 w 51"/>
                  <a:gd name="T23" fmla="*/ 28 h 40"/>
                  <a:gd name="T24" fmla="*/ 22 w 51"/>
                  <a:gd name="T25" fmla="*/ 28 h 40"/>
                  <a:gd name="T26" fmla="*/ 15 w 51"/>
                  <a:gd name="T27" fmla="*/ 27 h 40"/>
                  <a:gd name="T28" fmla="*/ 12 w 51"/>
                  <a:gd name="T29" fmla="*/ 28 h 40"/>
                  <a:gd name="T30" fmla="*/ 9 w 51"/>
                  <a:gd name="T31" fmla="*/ 28 h 40"/>
                  <a:gd name="T32" fmla="*/ 6 w 51"/>
                  <a:gd name="T33" fmla="*/ 27 h 40"/>
                  <a:gd name="T34" fmla="*/ 5 w 51"/>
                  <a:gd name="T35" fmla="*/ 26 h 40"/>
                  <a:gd name="T36" fmla="*/ 4 w 51"/>
                  <a:gd name="T37" fmla="*/ 22 h 40"/>
                  <a:gd name="T38" fmla="*/ 4 w 51"/>
                  <a:gd name="T39" fmla="*/ 22 h 40"/>
                  <a:gd name="T40" fmla="*/ 4 w 51"/>
                  <a:gd name="T41" fmla="*/ 22 h 40"/>
                  <a:gd name="T42" fmla="*/ 0 w 51"/>
                  <a:gd name="T43" fmla="*/ 18 h 40"/>
                  <a:gd name="T44" fmla="*/ 8 w 51"/>
                  <a:gd name="T45" fmla="*/ 5 h 40"/>
                  <a:gd name="T46" fmla="*/ 9 w 51"/>
                  <a:gd name="T47" fmla="*/ 2 h 40"/>
                  <a:gd name="T48" fmla="*/ 22 w 51"/>
                  <a:gd name="T49" fmla="*/ 0 h 40"/>
                  <a:gd name="T50" fmla="*/ 26 w 51"/>
                  <a:gd name="T51" fmla="*/ 2 h 40"/>
                  <a:gd name="T52" fmla="*/ 28 w 51"/>
                  <a:gd name="T53" fmla="*/ 3 h 40"/>
                  <a:gd name="T54" fmla="*/ 30 w 51"/>
                  <a:gd name="T55" fmla="*/ 4 h 40"/>
                  <a:gd name="T56" fmla="*/ 33 w 51"/>
                  <a:gd name="T57" fmla="*/ 5 h 40"/>
                  <a:gd name="T58" fmla="*/ 35 w 51"/>
                  <a:gd name="T59" fmla="*/ 6 h 40"/>
                  <a:gd name="T60" fmla="*/ 38 w 51"/>
                  <a:gd name="T61" fmla="*/ 12 h 40"/>
                  <a:gd name="T62" fmla="*/ 46 w 51"/>
                  <a:gd name="T63" fmla="*/ 18 h 40"/>
                  <a:gd name="T64" fmla="*/ 45 w 51"/>
                  <a:gd name="T65" fmla="*/ 26 h 40"/>
                  <a:gd name="T66" fmla="*/ 48 w 51"/>
                  <a:gd name="T67" fmla="*/ 30 h 40"/>
                  <a:gd name="T68" fmla="*/ 50 w 51"/>
                  <a:gd name="T69" fmla="*/ 34 h 40"/>
                  <a:gd name="T70" fmla="*/ 51 w 51"/>
                  <a:gd name="T71" fmla="*/ 38 h 40"/>
                  <a:gd name="T72" fmla="*/ 49 w 51"/>
                  <a:gd name="T73" fmla="*/ 38 h 40"/>
                  <a:gd name="T74" fmla="*/ 45 w 51"/>
                  <a:gd name="T75" fmla="*/ 39 h 40"/>
                  <a:gd name="T76" fmla="*/ 41 w 51"/>
                  <a:gd name="T77" fmla="*/ 38 h 40"/>
                  <a:gd name="T78" fmla="*/ 36 w 51"/>
                  <a:gd name="T79" fmla="*/ 36 h 40"/>
                  <a:gd name="T80" fmla="*/ 31 w 51"/>
                  <a:gd name="T81" fmla="*/ 36 h 40"/>
                  <a:gd name="T82" fmla="*/ 27 w 51"/>
                  <a:gd name="T83" fmla="*/ 36 h 40"/>
                  <a:gd name="T84" fmla="*/ 19 w 51"/>
                  <a:gd name="T85" fmla="*/ 37 h 40"/>
                  <a:gd name="T86" fmla="*/ 9 w 51"/>
                  <a:gd name="T87" fmla="*/ 38 h 40"/>
                  <a:gd name="T88" fmla="*/ 6 w 51"/>
                  <a:gd name="T89" fmla="*/ 40 h 40"/>
                  <a:gd name="T90" fmla="*/ 6 w 51"/>
                  <a:gd name="T9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40">
                    <a:moveTo>
                      <a:pt x="6" y="40"/>
                    </a:moveTo>
                    <a:cubicBezTo>
                      <a:pt x="5" y="37"/>
                      <a:pt x="5" y="37"/>
                      <a:pt x="5" y="37"/>
                    </a:cubicBezTo>
                    <a:cubicBezTo>
                      <a:pt x="4" y="33"/>
                      <a:pt x="4" y="33"/>
                      <a:pt x="4" y="33"/>
                    </a:cubicBezTo>
                    <a:cubicBezTo>
                      <a:pt x="10" y="32"/>
                      <a:pt x="10" y="32"/>
                      <a:pt x="10" y="32"/>
                    </a:cubicBezTo>
                    <a:cubicBezTo>
                      <a:pt x="14" y="31"/>
                      <a:pt x="14" y="31"/>
                      <a:pt x="14" y="31"/>
                    </a:cubicBezTo>
                    <a:cubicBezTo>
                      <a:pt x="17" y="31"/>
                      <a:pt x="17" y="31"/>
                      <a:pt x="17" y="31"/>
                    </a:cubicBezTo>
                    <a:cubicBezTo>
                      <a:pt x="25" y="32"/>
                      <a:pt x="25" y="32"/>
                      <a:pt x="25" y="32"/>
                    </a:cubicBezTo>
                    <a:cubicBezTo>
                      <a:pt x="26" y="33"/>
                      <a:pt x="26" y="33"/>
                      <a:pt x="26" y="33"/>
                    </a:cubicBezTo>
                    <a:cubicBezTo>
                      <a:pt x="28" y="33"/>
                      <a:pt x="29" y="31"/>
                      <a:pt x="29" y="31"/>
                    </a:cubicBezTo>
                    <a:cubicBezTo>
                      <a:pt x="29" y="30"/>
                      <a:pt x="29" y="29"/>
                      <a:pt x="29" y="29"/>
                    </a:cubicBezTo>
                    <a:cubicBezTo>
                      <a:pt x="29" y="29"/>
                      <a:pt x="28" y="28"/>
                      <a:pt x="27" y="28"/>
                    </a:cubicBezTo>
                    <a:cubicBezTo>
                      <a:pt x="27" y="28"/>
                      <a:pt x="26" y="28"/>
                      <a:pt x="26" y="28"/>
                    </a:cubicBezTo>
                    <a:cubicBezTo>
                      <a:pt x="22" y="28"/>
                      <a:pt x="22" y="28"/>
                      <a:pt x="22" y="28"/>
                    </a:cubicBezTo>
                    <a:cubicBezTo>
                      <a:pt x="15" y="27"/>
                      <a:pt x="15" y="27"/>
                      <a:pt x="15" y="27"/>
                    </a:cubicBezTo>
                    <a:cubicBezTo>
                      <a:pt x="12" y="28"/>
                      <a:pt x="12" y="28"/>
                      <a:pt x="12" y="28"/>
                    </a:cubicBezTo>
                    <a:cubicBezTo>
                      <a:pt x="9" y="28"/>
                      <a:pt x="9" y="28"/>
                      <a:pt x="9" y="28"/>
                    </a:cubicBezTo>
                    <a:cubicBezTo>
                      <a:pt x="6" y="27"/>
                      <a:pt x="6" y="27"/>
                      <a:pt x="6" y="27"/>
                    </a:cubicBezTo>
                    <a:cubicBezTo>
                      <a:pt x="5" y="26"/>
                      <a:pt x="5" y="26"/>
                      <a:pt x="5" y="26"/>
                    </a:cubicBezTo>
                    <a:cubicBezTo>
                      <a:pt x="5" y="24"/>
                      <a:pt x="5" y="23"/>
                      <a:pt x="4" y="22"/>
                    </a:cubicBezTo>
                    <a:cubicBezTo>
                      <a:pt x="4" y="22"/>
                      <a:pt x="4" y="22"/>
                      <a:pt x="4" y="22"/>
                    </a:cubicBezTo>
                    <a:cubicBezTo>
                      <a:pt x="4" y="22"/>
                      <a:pt x="4" y="22"/>
                      <a:pt x="4" y="22"/>
                    </a:cubicBezTo>
                    <a:cubicBezTo>
                      <a:pt x="0" y="18"/>
                      <a:pt x="0" y="18"/>
                      <a:pt x="0" y="18"/>
                    </a:cubicBezTo>
                    <a:cubicBezTo>
                      <a:pt x="3" y="15"/>
                      <a:pt x="5" y="11"/>
                      <a:pt x="8" y="5"/>
                    </a:cubicBezTo>
                    <a:cubicBezTo>
                      <a:pt x="9" y="2"/>
                      <a:pt x="9" y="2"/>
                      <a:pt x="9" y="2"/>
                    </a:cubicBezTo>
                    <a:cubicBezTo>
                      <a:pt x="22" y="0"/>
                      <a:pt x="22" y="0"/>
                      <a:pt x="22" y="0"/>
                    </a:cubicBezTo>
                    <a:cubicBezTo>
                      <a:pt x="26" y="2"/>
                      <a:pt x="26" y="2"/>
                      <a:pt x="26" y="2"/>
                    </a:cubicBezTo>
                    <a:cubicBezTo>
                      <a:pt x="27" y="3"/>
                      <a:pt x="27" y="3"/>
                      <a:pt x="28" y="3"/>
                    </a:cubicBezTo>
                    <a:cubicBezTo>
                      <a:pt x="29" y="4"/>
                      <a:pt x="29" y="4"/>
                      <a:pt x="30" y="4"/>
                    </a:cubicBezTo>
                    <a:cubicBezTo>
                      <a:pt x="33" y="5"/>
                      <a:pt x="33" y="5"/>
                      <a:pt x="33" y="5"/>
                    </a:cubicBezTo>
                    <a:cubicBezTo>
                      <a:pt x="35" y="6"/>
                      <a:pt x="35" y="6"/>
                      <a:pt x="35" y="6"/>
                    </a:cubicBezTo>
                    <a:cubicBezTo>
                      <a:pt x="38" y="12"/>
                      <a:pt x="38" y="12"/>
                      <a:pt x="38" y="12"/>
                    </a:cubicBezTo>
                    <a:cubicBezTo>
                      <a:pt x="41" y="15"/>
                      <a:pt x="43" y="17"/>
                      <a:pt x="46" y="18"/>
                    </a:cubicBezTo>
                    <a:cubicBezTo>
                      <a:pt x="44" y="20"/>
                      <a:pt x="44" y="23"/>
                      <a:pt x="45" y="26"/>
                    </a:cubicBezTo>
                    <a:cubicBezTo>
                      <a:pt x="48" y="30"/>
                      <a:pt x="48" y="30"/>
                      <a:pt x="48" y="30"/>
                    </a:cubicBezTo>
                    <a:cubicBezTo>
                      <a:pt x="50" y="34"/>
                      <a:pt x="50" y="34"/>
                      <a:pt x="50" y="34"/>
                    </a:cubicBezTo>
                    <a:cubicBezTo>
                      <a:pt x="51" y="38"/>
                      <a:pt x="51" y="38"/>
                      <a:pt x="51" y="38"/>
                    </a:cubicBezTo>
                    <a:cubicBezTo>
                      <a:pt x="49" y="38"/>
                      <a:pt x="49" y="38"/>
                      <a:pt x="49" y="38"/>
                    </a:cubicBezTo>
                    <a:cubicBezTo>
                      <a:pt x="45" y="39"/>
                      <a:pt x="45" y="39"/>
                      <a:pt x="45" y="39"/>
                    </a:cubicBezTo>
                    <a:cubicBezTo>
                      <a:pt x="41" y="38"/>
                      <a:pt x="41" y="38"/>
                      <a:pt x="41" y="38"/>
                    </a:cubicBezTo>
                    <a:cubicBezTo>
                      <a:pt x="36" y="36"/>
                      <a:pt x="36" y="36"/>
                      <a:pt x="36" y="36"/>
                    </a:cubicBezTo>
                    <a:cubicBezTo>
                      <a:pt x="31" y="36"/>
                      <a:pt x="31" y="36"/>
                      <a:pt x="31" y="36"/>
                    </a:cubicBezTo>
                    <a:cubicBezTo>
                      <a:pt x="27" y="36"/>
                      <a:pt x="27" y="36"/>
                      <a:pt x="27" y="36"/>
                    </a:cubicBezTo>
                    <a:cubicBezTo>
                      <a:pt x="19" y="37"/>
                      <a:pt x="19" y="37"/>
                      <a:pt x="19" y="37"/>
                    </a:cubicBezTo>
                    <a:cubicBezTo>
                      <a:pt x="9" y="38"/>
                      <a:pt x="9" y="38"/>
                      <a:pt x="9" y="38"/>
                    </a:cubicBezTo>
                    <a:cubicBezTo>
                      <a:pt x="6" y="40"/>
                      <a:pt x="6" y="40"/>
                      <a:pt x="6" y="40"/>
                    </a:cubicBezTo>
                    <a:cubicBezTo>
                      <a:pt x="6" y="40"/>
                      <a:pt x="6" y="40"/>
                      <a:pt x="6" y="4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2480"/>
              <p:cNvSpPr>
                <a:spLocks/>
              </p:cNvSpPr>
              <p:nvPr/>
            </p:nvSpPr>
            <p:spPr bwMode="auto">
              <a:xfrm>
                <a:off x="4159" y="3255"/>
                <a:ext cx="12" cy="19"/>
              </a:xfrm>
              <a:custGeom>
                <a:avLst/>
                <a:gdLst>
                  <a:gd name="T0" fmla="*/ 5 w 9"/>
                  <a:gd name="T1" fmla="*/ 14 h 14"/>
                  <a:gd name="T2" fmla="*/ 2 w 9"/>
                  <a:gd name="T3" fmla="*/ 12 h 14"/>
                  <a:gd name="T4" fmla="*/ 0 w 9"/>
                  <a:gd name="T5" fmla="*/ 7 h 14"/>
                  <a:gd name="T6" fmla="*/ 1 w 9"/>
                  <a:gd name="T7" fmla="*/ 2 h 14"/>
                  <a:gd name="T8" fmla="*/ 5 w 9"/>
                  <a:gd name="T9" fmla="*/ 0 h 14"/>
                  <a:gd name="T10" fmla="*/ 8 w 9"/>
                  <a:gd name="T11" fmla="*/ 2 h 14"/>
                  <a:gd name="T12" fmla="*/ 8 w 9"/>
                  <a:gd name="T13" fmla="*/ 3 h 14"/>
                  <a:gd name="T14" fmla="*/ 9 w 9"/>
                  <a:gd name="T15" fmla="*/ 10 h 14"/>
                  <a:gd name="T16" fmla="*/ 7 w 9"/>
                  <a:gd name="T17" fmla="*/ 13 h 14"/>
                  <a:gd name="T18" fmla="*/ 5 w 9"/>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4">
                    <a:moveTo>
                      <a:pt x="5" y="14"/>
                    </a:moveTo>
                    <a:cubicBezTo>
                      <a:pt x="4" y="14"/>
                      <a:pt x="3" y="13"/>
                      <a:pt x="2" y="12"/>
                    </a:cubicBezTo>
                    <a:cubicBezTo>
                      <a:pt x="0" y="7"/>
                      <a:pt x="0" y="7"/>
                      <a:pt x="0" y="7"/>
                    </a:cubicBezTo>
                    <a:cubicBezTo>
                      <a:pt x="1" y="2"/>
                      <a:pt x="1" y="2"/>
                      <a:pt x="1" y="2"/>
                    </a:cubicBezTo>
                    <a:cubicBezTo>
                      <a:pt x="5" y="0"/>
                      <a:pt x="5" y="0"/>
                      <a:pt x="5" y="0"/>
                    </a:cubicBezTo>
                    <a:cubicBezTo>
                      <a:pt x="8" y="2"/>
                      <a:pt x="8" y="2"/>
                      <a:pt x="8" y="2"/>
                    </a:cubicBezTo>
                    <a:cubicBezTo>
                      <a:pt x="8" y="3"/>
                      <a:pt x="8" y="3"/>
                      <a:pt x="8" y="3"/>
                    </a:cubicBezTo>
                    <a:cubicBezTo>
                      <a:pt x="8" y="6"/>
                      <a:pt x="8" y="9"/>
                      <a:pt x="9" y="10"/>
                    </a:cubicBezTo>
                    <a:cubicBezTo>
                      <a:pt x="7" y="13"/>
                      <a:pt x="7" y="13"/>
                      <a:pt x="7" y="13"/>
                    </a:cubicBezTo>
                    <a:cubicBezTo>
                      <a:pt x="6" y="14"/>
                      <a:pt x="5" y="14"/>
                      <a:pt x="5"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2481"/>
              <p:cNvSpPr>
                <a:spLocks/>
              </p:cNvSpPr>
              <p:nvPr/>
            </p:nvSpPr>
            <p:spPr bwMode="auto">
              <a:xfrm>
                <a:off x="4159" y="3255"/>
                <a:ext cx="12" cy="19"/>
              </a:xfrm>
              <a:custGeom>
                <a:avLst/>
                <a:gdLst>
                  <a:gd name="T0" fmla="*/ 5 w 9"/>
                  <a:gd name="T1" fmla="*/ 14 h 14"/>
                  <a:gd name="T2" fmla="*/ 2 w 9"/>
                  <a:gd name="T3" fmla="*/ 12 h 14"/>
                  <a:gd name="T4" fmla="*/ 0 w 9"/>
                  <a:gd name="T5" fmla="*/ 7 h 14"/>
                  <a:gd name="T6" fmla="*/ 1 w 9"/>
                  <a:gd name="T7" fmla="*/ 2 h 14"/>
                  <a:gd name="T8" fmla="*/ 5 w 9"/>
                  <a:gd name="T9" fmla="*/ 0 h 14"/>
                  <a:gd name="T10" fmla="*/ 8 w 9"/>
                  <a:gd name="T11" fmla="*/ 2 h 14"/>
                  <a:gd name="T12" fmla="*/ 8 w 9"/>
                  <a:gd name="T13" fmla="*/ 3 h 14"/>
                  <a:gd name="T14" fmla="*/ 9 w 9"/>
                  <a:gd name="T15" fmla="*/ 10 h 14"/>
                  <a:gd name="T16" fmla="*/ 7 w 9"/>
                  <a:gd name="T17" fmla="*/ 13 h 14"/>
                  <a:gd name="T18" fmla="*/ 5 w 9"/>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4">
                    <a:moveTo>
                      <a:pt x="5" y="14"/>
                    </a:moveTo>
                    <a:cubicBezTo>
                      <a:pt x="4" y="14"/>
                      <a:pt x="3" y="13"/>
                      <a:pt x="2" y="12"/>
                    </a:cubicBezTo>
                    <a:cubicBezTo>
                      <a:pt x="0" y="7"/>
                      <a:pt x="0" y="7"/>
                      <a:pt x="0" y="7"/>
                    </a:cubicBezTo>
                    <a:cubicBezTo>
                      <a:pt x="1" y="2"/>
                      <a:pt x="1" y="2"/>
                      <a:pt x="1" y="2"/>
                    </a:cubicBezTo>
                    <a:cubicBezTo>
                      <a:pt x="5" y="0"/>
                      <a:pt x="5" y="0"/>
                      <a:pt x="5" y="0"/>
                    </a:cubicBezTo>
                    <a:cubicBezTo>
                      <a:pt x="8" y="2"/>
                      <a:pt x="8" y="2"/>
                      <a:pt x="8" y="2"/>
                    </a:cubicBezTo>
                    <a:cubicBezTo>
                      <a:pt x="8" y="3"/>
                      <a:pt x="8" y="3"/>
                      <a:pt x="8" y="3"/>
                    </a:cubicBezTo>
                    <a:cubicBezTo>
                      <a:pt x="8" y="6"/>
                      <a:pt x="8" y="9"/>
                      <a:pt x="9" y="10"/>
                    </a:cubicBezTo>
                    <a:cubicBezTo>
                      <a:pt x="7" y="13"/>
                      <a:pt x="7" y="13"/>
                      <a:pt x="7" y="13"/>
                    </a:cubicBezTo>
                    <a:cubicBezTo>
                      <a:pt x="6" y="14"/>
                      <a:pt x="5" y="14"/>
                      <a:pt x="5"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2482"/>
              <p:cNvSpPr>
                <a:spLocks/>
              </p:cNvSpPr>
              <p:nvPr/>
            </p:nvSpPr>
            <p:spPr bwMode="auto">
              <a:xfrm>
                <a:off x="4134" y="2947"/>
                <a:ext cx="23" cy="20"/>
              </a:xfrm>
              <a:custGeom>
                <a:avLst/>
                <a:gdLst>
                  <a:gd name="T0" fmla="*/ 6 w 17"/>
                  <a:gd name="T1" fmla="*/ 14 h 14"/>
                  <a:gd name="T2" fmla="*/ 3 w 17"/>
                  <a:gd name="T3" fmla="*/ 13 h 14"/>
                  <a:gd name="T4" fmla="*/ 0 w 17"/>
                  <a:gd name="T5" fmla="*/ 13 h 14"/>
                  <a:gd name="T6" fmla="*/ 0 w 17"/>
                  <a:gd name="T7" fmla="*/ 10 h 14"/>
                  <a:gd name="T8" fmla="*/ 3 w 17"/>
                  <a:gd name="T9" fmla="*/ 2 h 14"/>
                  <a:gd name="T10" fmla="*/ 8 w 17"/>
                  <a:gd name="T11" fmla="*/ 3 h 14"/>
                  <a:gd name="T12" fmla="*/ 8 w 17"/>
                  <a:gd name="T13" fmla="*/ 3 h 14"/>
                  <a:gd name="T14" fmla="*/ 13 w 17"/>
                  <a:gd name="T15" fmla="*/ 0 h 14"/>
                  <a:gd name="T16" fmla="*/ 14 w 17"/>
                  <a:gd name="T17" fmla="*/ 0 h 14"/>
                  <a:gd name="T18" fmla="*/ 15 w 17"/>
                  <a:gd name="T19" fmla="*/ 5 h 14"/>
                  <a:gd name="T20" fmla="*/ 16 w 17"/>
                  <a:gd name="T21" fmla="*/ 10 h 14"/>
                  <a:gd name="T22" fmla="*/ 13 w 17"/>
                  <a:gd name="T23" fmla="*/ 11 h 14"/>
                  <a:gd name="T24" fmla="*/ 13 w 17"/>
                  <a:gd name="T25" fmla="*/ 11 h 14"/>
                  <a:gd name="T26" fmla="*/ 13 w 17"/>
                  <a:gd name="T27" fmla="*/ 11 h 14"/>
                  <a:gd name="T28" fmla="*/ 11 w 17"/>
                  <a:gd name="T29" fmla="*/ 12 h 14"/>
                  <a:gd name="T30" fmla="*/ 8 w 17"/>
                  <a:gd name="T31" fmla="*/ 12 h 14"/>
                  <a:gd name="T32" fmla="*/ 6 w 17"/>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4">
                    <a:moveTo>
                      <a:pt x="6" y="14"/>
                    </a:moveTo>
                    <a:cubicBezTo>
                      <a:pt x="3" y="13"/>
                      <a:pt x="3" y="13"/>
                      <a:pt x="3" y="13"/>
                    </a:cubicBezTo>
                    <a:cubicBezTo>
                      <a:pt x="0" y="13"/>
                      <a:pt x="0" y="13"/>
                      <a:pt x="0" y="13"/>
                    </a:cubicBezTo>
                    <a:cubicBezTo>
                      <a:pt x="0" y="10"/>
                      <a:pt x="0" y="10"/>
                      <a:pt x="0" y="10"/>
                    </a:cubicBezTo>
                    <a:cubicBezTo>
                      <a:pt x="3" y="2"/>
                      <a:pt x="3" y="2"/>
                      <a:pt x="3" y="2"/>
                    </a:cubicBezTo>
                    <a:cubicBezTo>
                      <a:pt x="8" y="3"/>
                      <a:pt x="8" y="3"/>
                      <a:pt x="8" y="3"/>
                    </a:cubicBezTo>
                    <a:cubicBezTo>
                      <a:pt x="8" y="3"/>
                      <a:pt x="8" y="3"/>
                      <a:pt x="8" y="3"/>
                    </a:cubicBezTo>
                    <a:cubicBezTo>
                      <a:pt x="11" y="3"/>
                      <a:pt x="12" y="1"/>
                      <a:pt x="13" y="0"/>
                    </a:cubicBezTo>
                    <a:cubicBezTo>
                      <a:pt x="14" y="0"/>
                      <a:pt x="14" y="0"/>
                      <a:pt x="14" y="0"/>
                    </a:cubicBezTo>
                    <a:cubicBezTo>
                      <a:pt x="15" y="5"/>
                      <a:pt x="15" y="5"/>
                      <a:pt x="15" y="5"/>
                    </a:cubicBezTo>
                    <a:cubicBezTo>
                      <a:pt x="17" y="8"/>
                      <a:pt x="16" y="10"/>
                      <a:pt x="16" y="10"/>
                    </a:cubicBezTo>
                    <a:cubicBezTo>
                      <a:pt x="13" y="11"/>
                      <a:pt x="13" y="11"/>
                      <a:pt x="13" y="11"/>
                    </a:cubicBezTo>
                    <a:cubicBezTo>
                      <a:pt x="13" y="11"/>
                      <a:pt x="13" y="11"/>
                      <a:pt x="13" y="11"/>
                    </a:cubicBezTo>
                    <a:cubicBezTo>
                      <a:pt x="13" y="11"/>
                      <a:pt x="13" y="11"/>
                      <a:pt x="13" y="11"/>
                    </a:cubicBezTo>
                    <a:cubicBezTo>
                      <a:pt x="11" y="12"/>
                      <a:pt x="11" y="12"/>
                      <a:pt x="11" y="12"/>
                    </a:cubicBezTo>
                    <a:cubicBezTo>
                      <a:pt x="8" y="12"/>
                      <a:pt x="8" y="12"/>
                      <a:pt x="8" y="12"/>
                    </a:cubicBezTo>
                    <a:cubicBezTo>
                      <a:pt x="6" y="14"/>
                      <a:pt x="6" y="14"/>
                      <a:pt x="6"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2483"/>
              <p:cNvSpPr>
                <a:spLocks/>
              </p:cNvSpPr>
              <p:nvPr/>
            </p:nvSpPr>
            <p:spPr bwMode="auto">
              <a:xfrm>
                <a:off x="4134" y="2947"/>
                <a:ext cx="23" cy="20"/>
              </a:xfrm>
              <a:custGeom>
                <a:avLst/>
                <a:gdLst>
                  <a:gd name="T0" fmla="*/ 6 w 17"/>
                  <a:gd name="T1" fmla="*/ 14 h 14"/>
                  <a:gd name="T2" fmla="*/ 3 w 17"/>
                  <a:gd name="T3" fmla="*/ 13 h 14"/>
                  <a:gd name="T4" fmla="*/ 0 w 17"/>
                  <a:gd name="T5" fmla="*/ 13 h 14"/>
                  <a:gd name="T6" fmla="*/ 0 w 17"/>
                  <a:gd name="T7" fmla="*/ 10 h 14"/>
                  <a:gd name="T8" fmla="*/ 3 w 17"/>
                  <a:gd name="T9" fmla="*/ 2 h 14"/>
                  <a:gd name="T10" fmla="*/ 8 w 17"/>
                  <a:gd name="T11" fmla="*/ 3 h 14"/>
                  <a:gd name="T12" fmla="*/ 8 w 17"/>
                  <a:gd name="T13" fmla="*/ 3 h 14"/>
                  <a:gd name="T14" fmla="*/ 13 w 17"/>
                  <a:gd name="T15" fmla="*/ 0 h 14"/>
                  <a:gd name="T16" fmla="*/ 14 w 17"/>
                  <a:gd name="T17" fmla="*/ 0 h 14"/>
                  <a:gd name="T18" fmla="*/ 15 w 17"/>
                  <a:gd name="T19" fmla="*/ 5 h 14"/>
                  <a:gd name="T20" fmla="*/ 16 w 17"/>
                  <a:gd name="T21" fmla="*/ 10 h 14"/>
                  <a:gd name="T22" fmla="*/ 13 w 17"/>
                  <a:gd name="T23" fmla="*/ 11 h 14"/>
                  <a:gd name="T24" fmla="*/ 13 w 17"/>
                  <a:gd name="T25" fmla="*/ 11 h 14"/>
                  <a:gd name="T26" fmla="*/ 13 w 17"/>
                  <a:gd name="T27" fmla="*/ 11 h 14"/>
                  <a:gd name="T28" fmla="*/ 11 w 17"/>
                  <a:gd name="T29" fmla="*/ 12 h 14"/>
                  <a:gd name="T30" fmla="*/ 8 w 17"/>
                  <a:gd name="T31" fmla="*/ 12 h 14"/>
                  <a:gd name="T32" fmla="*/ 6 w 17"/>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4">
                    <a:moveTo>
                      <a:pt x="6" y="14"/>
                    </a:moveTo>
                    <a:cubicBezTo>
                      <a:pt x="3" y="13"/>
                      <a:pt x="3" y="13"/>
                      <a:pt x="3" y="13"/>
                    </a:cubicBezTo>
                    <a:cubicBezTo>
                      <a:pt x="0" y="13"/>
                      <a:pt x="0" y="13"/>
                      <a:pt x="0" y="13"/>
                    </a:cubicBezTo>
                    <a:cubicBezTo>
                      <a:pt x="0" y="10"/>
                      <a:pt x="0" y="10"/>
                      <a:pt x="0" y="10"/>
                    </a:cubicBezTo>
                    <a:cubicBezTo>
                      <a:pt x="3" y="2"/>
                      <a:pt x="3" y="2"/>
                      <a:pt x="3" y="2"/>
                    </a:cubicBezTo>
                    <a:cubicBezTo>
                      <a:pt x="8" y="3"/>
                      <a:pt x="8" y="3"/>
                      <a:pt x="8" y="3"/>
                    </a:cubicBezTo>
                    <a:cubicBezTo>
                      <a:pt x="8" y="3"/>
                      <a:pt x="8" y="3"/>
                      <a:pt x="8" y="3"/>
                    </a:cubicBezTo>
                    <a:cubicBezTo>
                      <a:pt x="11" y="3"/>
                      <a:pt x="12" y="1"/>
                      <a:pt x="13" y="0"/>
                    </a:cubicBezTo>
                    <a:cubicBezTo>
                      <a:pt x="14" y="0"/>
                      <a:pt x="14" y="0"/>
                      <a:pt x="14" y="0"/>
                    </a:cubicBezTo>
                    <a:cubicBezTo>
                      <a:pt x="15" y="5"/>
                      <a:pt x="15" y="5"/>
                      <a:pt x="15" y="5"/>
                    </a:cubicBezTo>
                    <a:cubicBezTo>
                      <a:pt x="17" y="8"/>
                      <a:pt x="16" y="10"/>
                      <a:pt x="16" y="10"/>
                    </a:cubicBezTo>
                    <a:cubicBezTo>
                      <a:pt x="13" y="11"/>
                      <a:pt x="13" y="11"/>
                      <a:pt x="13" y="11"/>
                    </a:cubicBezTo>
                    <a:cubicBezTo>
                      <a:pt x="13" y="11"/>
                      <a:pt x="13" y="11"/>
                      <a:pt x="13" y="11"/>
                    </a:cubicBezTo>
                    <a:cubicBezTo>
                      <a:pt x="13" y="11"/>
                      <a:pt x="13" y="11"/>
                      <a:pt x="13" y="11"/>
                    </a:cubicBezTo>
                    <a:cubicBezTo>
                      <a:pt x="11" y="12"/>
                      <a:pt x="11" y="12"/>
                      <a:pt x="11" y="12"/>
                    </a:cubicBezTo>
                    <a:cubicBezTo>
                      <a:pt x="8" y="12"/>
                      <a:pt x="8" y="12"/>
                      <a:pt x="8" y="12"/>
                    </a:cubicBezTo>
                    <a:cubicBezTo>
                      <a:pt x="6" y="14"/>
                      <a:pt x="6" y="14"/>
                      <a:pt x="6"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2484"/>
              <p:cNvSpPr>
                <a:spLocks/>
              </p:cNvSpPr>
              <p:nvPr/>
            </p:nvSpPr>
            <p:spPr bwMode="auto">
              <a:xfrm>
                <a:off x="3817" y="2766"/>
                <a:ext cx="142" cy="114"/>
              </a:xfrm>
              <a:custGeom>
                <a:avLst/>
                <a:gdLst>
                  <a:gd name="T0" fmla="*/ 32 w 103"/>
                  <a:gd name="T1" fmla="*/ 83 h 83"/>
                  <a:gd name="T2" fmla="*/ 25 w 103"/>
                  <a:gd name="T3" fmla="*/ 80 h 83"/>
                  <a:gd name="T4" fmla="*/ 22 w 103"/>
                  <a:gd name="T5" fmla="*/ 73 h 83"/>
                  <a:gd name="T6" fmla="*/ 16 w 103"/>
                  <a:gd name="T7" fmla="*/ 67 h 83"/>
                  <a:gd name="T8" fmla="*/ 8 w 103"/>
                  <a:gd name="T9" fmla="*/ 65 h 83"/>
                  <a:gd name="T10" fmla="*/ 4 w 103"/>
                  <a:gd name="T11" fmla="*/ 65 h 83"/>
                  <a:gd name="T12" fmla="*/ 2 w 103"/>
                  <a:gd name="T13" fmla="*/ 65 h 83"/>
                  <a:gd name="T14" fmla="*/ 1 w 103"/>
                  <a:gd name="T15" fmla="*/ 55 h 83"/>
                  <a:gd name="T16" fmla="*/ 1 w 103"/>
                  <a:gd name="T17" fmla="*/ 44 h 83"/>
                  <a:gd name="T18" fmla="*/ 8 w 103"/>
                  <a:gd name="T19" fmla="*/ 37 h 83"/>
                  <a:gd name="T20" fmla="*/ 10 w 103"/>
                  <a:gd name="T21" fmla="*/ 25 h 83"/>
                  <a:gd name="T22" fmla="*/ 8 w 103"/>
                  <a:gd name="T23" fmla="*/ 19 h 83"/>
                  <a:gd name="T24" fmla="*/ 9 w 103"/>
                  <a:gd name="T25" fmla="*/ 13 h 83"/>
                  <a:gd name="T26" fmla="*/ 14 w 103"/>
                  <a:gd name="T27" fmla="*/ 4 h 83"/>
                  <a:gd name="T28" fmla="*/ 22 w 103"/>
                  <a:gd name="T29" fmla="*/ 0 h 83"/>
                  <a:gd name="T30" fmla="*/ 24 w 103"/>
                  <a:gd name="T31" fmla="*/ 0 h 83"/>
                  <a:gd name="T32" fmla="*/ 34 w 103"/>
                  <a:gd name="T33" fmla="*/ 3 h 83"/>
                  <a:gd name="T34" fmla="*/ 35 w 103"/>
                  <a:gd name="T35" fmla="*/ 5 h 83"/>
                  <a:gd name="T36" fmla="*/ 38 w 103"/>
                  <a:gd name="T37" fmla="*/ 7 h 83"/>
                  <a:gd name="T38" fmla="*/ 38 w 103"/>
                  <a:gd name="T39" fmla="*/ 7 h 83"/>
                  <a:gd name="T40" fmla="*/ 38 w 103"/>
                  <a:gd name="T41" fmla="*/ 7 h 83"/>
                  <a:gd name="T42" fmla="*/ 43 w 103"/>
                  <a:gd name="T43" fmla="*/ 6 h 83"/>
                  <a:gd name="T44" fmla="*/ 47 w 103"/>
                  <a:gd name="T45" fmla="*/ 6 h 83"/>
                  <a:gd name="T46" fmla="*/ 53 w 103"/>
                  <a:gd name="T47" fmla="*/ 7 h 83"/>
                  <a:gd name="T48" fmla="*/ 58 w 103"/>
                  <a:gd name="T49" fmla="*/ 9 h 83"/>
                  <a:gd name="T50" fmla="*/ 59 w 103"/>
                  <a:gd name="T51" fmla="*/ 9 h 83"/>
                  <a:gd name="T52" fmla="*/ 59 w 103"/>
                  <a:gd name="T53" fmla="*/ 9 h 83"/>
                  <a:gd name="T54" fmla="*/ 67 w 103"/>
                  <a:gd name="T55" fmla="*/ 6 h 83"/>
                  <a:gd name="T56" fmla="*/ 76 w 103"/>
                  <a:gd name="T57" fmla="*/ 5 h 83"/>
                  <a:gd name="T58" fmla="*/ 86 w 103"/>
                  <a:gd name="T59" fmla="*/ 4 h 83"/>
                  <a:gd name="T60" fmla="*/ 96 w 103"/>
                  <a:gd name="T61" fmla="*/ 2 h 83"/>
                  <a:gd name="T62" fmla="*/ 98 w 103"/>
                  <a:gd name="T63" fmla="*/ 7 h 83"/>
                  <a:gd name="T64" fmla="*/ 99 w 103"/>
                  <a:gd name="T65" fmla="*/ 8 h 83"/>
                  <a:gd name="T66" fmla="*/ 99 w 103"/>
                  <a:gd name="T67" fmla="*/ 8 h 83"/>
                  <a:gd name="T68" fmla="*/ 101 w 103"/>
                  <a:gd name="T69" fmla="*/ 13 h 83"/>
                  <a:gd name="T70" fmla="*/ 103 w 103"/>
                  <a:gd name="T71" fmla="*/ 17 h 83"/>
                  <a:gd name="T72" fmla="*/ 101 w 103"/>
                  <a:gd name="T73" fmla="*/ 21 h 83"/>
                  <a:gd name="T74" fmla="*/ 97 w 103"/>
                  <a:gd name="T75" fmla="*/ 25 h 83"/>
                  <a:gd name="T76" fmla="*/ 89 w 103"/>
                  <a:gd name="T77" fmla="*/ 39 h 83"/>
                  <a:gd name="T78" fmla="*/ 86 w 103"/>
                  <a:gd name="T79" fmla="*/ 45 h 83"/>
                  <a:gd name="T80" fmla="*/ 82 w 103"/>
                  <a:gd name="T81" fmla="*/ 51 h 83"/>
                  <a:gd name="T82" fmla="*/ 74 w 103"/>
                  <a:gd name="T83" fmla="*/ 65 h 83"/>
                  <a:gd name="T84" fmla="*/ 71 w 103"/>
                  <a:gd name="T85" fmla="*/ 63 h 83"/>
                  <a:gd name="T86" fmla="*/ 67 w 103"/>
                  <a:gd name="T87" fmla="*/ 60 h 83"/>
                  <a:gd name="T88" fmla="*/ 59 w 103"/>
                  <a:gd name="T89" fmla="*/ 65 h 83"/>
                  <a:gd name="T90" fmla="*/ 54 w 103"/>
                  <a:gd name="T91" fmla="*/ 71 h 83"/>
                  <a:gd name="T92" fmla="*/ 53 w 103"/>
                  <a:gd name="T93" fmla="*/ 75 h 83"/>
                  <a:gd name="T94" fmla="*/ 52 w 103"/>
                  <a:gd name="T95" fmla="*/ 78 h 83"/>
                  <a:gd name="T96" fmla="*/ 49 w 103"/>
                  <a:gd name="T97" fmla="*/ 79 h 83"/>
                  <a:gd name="T98" fmla="*/ 49 w 103"/>
                  <a:gd name="T99" fmla="*/ 79 h 83"/>
                  <a:gd name="T100" fmla="*/ 49 w 103"/>
                  <a:gd name="T101" fmla="*/ 79 h 83"/>
                  <a:gd name="T102" fmla="*/ 47 w 103"/>
                  <a:gd name="T103" fmla="*/ 81 h 83"/>
                  <a:gd name="T104" fmla="*/ 45 w 103"/>
                  <a:gd name="T105" fmla="*/ 81 h 83"/>
                  <a:gd name="T106" fmla="*/ 40 w 103"/>
                  <a:gd name="T107" fmla="*/ 82 h 83"/>
                  <a:gd name="T108" fmla="*/ 32 w 103"/>
                  <a:gd name="T10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 h="83">
                    <a:moveTo>
                      <a:pt x="32" y="83"/>
                    </a:moveTo>
                    <a:cubicBezTo>
                      <a:pt x="29" y="83"/>
                      <a:pt x="27" y="82"/>
                      <a:pt x="25" y="80"/>
                    </a:cubicBezTo>
                    <a:cubicBezTo>
                      <a:pt x="22" y="73"/>
                      <a:pt x="22" y="73"/>
                      <a:pt x="22" y="73"/>
                    </a:cubicBezTo>
                    <a:cubicBezTo>
                      <a:pt x="20" y="70"/>
                      <a:pt x="19" y="68"/>
                      <a:pt x="16" y="67"/>
                    </a:cubicBezTo>
                    <a:cubicBezTo>
                      <a:pt x="14" y="65"/>
                      <a:pt x="11" y="65"/>
                      <a:pt x="8" y="65"/>
                    </a:cubicBezTo>
                    <a:cubicBezTo>
                      <a:pt x="6" y="65"/>
                      <a:pt x="5" y="65"/>
                      <a:pt x="4" y="65"/>
                    </a:cubicBezTo>
                    <a:cubicBezTo>
                      <a:pt x="2" y="65"/>
                      <a:pt x="2" y="65"/>
                      <a:pt x="2" y="65"/>
                    </a:cubicBezTo>
                    <a:cubicBezTo>
                      <a:pt x="1" y="55"/>
                      <a:pt x="1" y="55"/>
                      <a:pt x="1" y="55"/>
                    </a:cubicBezTo>
                    <a:cubicBezTo>
                      <a:pt x="0" y="50"/>
                      <a:pt x="0" y="47"/>
                      <a:pt x="1" y="44"/>
                    </a:cubicBezTo>
                    <a:cubicBezTo>
                      <a:pt x="8" y="37"/>
                      <a:pt x="8" y="37"/>
                      <a:pt x="8" y="37"/>
                    </a:cubicBezTo>
                    <a:cubicBezTo>
                      <a:pt x="10" y="33"/>
                      <a:pt x="11" y="29"/>
                      <a:pt x="10" y="25"/>
                    </a:cubicBezTo>
                    <a:cubicBezTo>
                      <a:pt x="8" y="19"/>
                      <a:pt x="8" y="19"/>
                      <a:pt x="8" y="19"/>
                    </a:cubicBezTo>
                    <a:cubicBezTo>
                      <a:pt x="9" y="13"/>
                      <a:pt x="9" y="13"/>
                      <a:pt x="9" y="13"/>
                    </a:cubicBezTo>
                    <a:cubicBezTo>
                      <a:pt x="10" y="10"/>
                      <a:pt x="11" y="7"/>
                      <a:pt x="14" y="4"/>
                    </a:cubicBezTo>
                    <a:cubicBezTo>
                      <a:pt x="16" y="2"/>
                      <a:pt x="19" y="0"/>
                      <a:pt x="22" y="0"/>
                    </a:cubicBezTo>
                    <a:cubicBezTo>
                      <a:pt x="23" y="0"/>
                      <a:pt x="24" y="0"/>
                      <a:pt x="24" y="0"/>
                    </a:cubicBezTo>
                    <a:cubicBezTo>
                      <a:pt x="27" y="0"/>
                      <a:pt x="30" y="1"/>
                      <a:pt x="34" y="3"/>
                    </a:cubicBezTo>
                    <a:cubicBezTo>
                      <a:pt x="35" y="5"/>
                      <a:pt x="35" y="5"/>
                      <a:pt x="35" y="5"/>
                    </a:cubicBezTo>
                    <a:cubicBezTo>
                      <a:pt x="38" y="7"/>
                      <a:pt x="38" y="7"/>
                      <a:pt x="38" y="7"/>
                    </a:cubicBezTo>
                    <a:cubicBezTo>
                      <a:pt x="38" y="7"/>
                      <a:pt x="38" y="7"/>
                      <a:pt x="38" y="7"/>
                    </a:cubicBezTo>
                    <a:cubicBezTo>
                      <a:pt x="38" y="7"/>
                      <a:pt x="38" y="7"/>
                      <a:pt x="38" y="7"/>
                    </a:cubicBezTo>
                    <a:cubicBezTo>
                      <a:pt x="43" y="6"/>
                      <a:pt x="43" y="6"/>
                      <a:pt x="43" y="6"/>
                    </a:cubicBezTo>
                    <a:cubicBezTo>
                      <a:pt x="47" y="6"/>
                      <a:pt x="47" y="6"/>
                      <a:pt x="47" y="6"/>
                    </a:cubicBezTo>
                    <a:cubicBezTo>
                      <a:pt x="53" y="7"/>
                      <a:pt x="53" y="7"/>
                      <a:pt x="53" y="7"/>
                    </a:cubicBezTo>
                    <a:cubicBezTo>
                      <a:pt x="58" y="9"/>
                      <a:pt x="58" y="9"/>
                      <a:pt x="58" y="9"/>
                    </a:cubicBezTo>
                    <a:cubicBezTo>
                      <a:pt x="59" y="9"/>
                      <a:pt x="59" y="9"/>
                      <a:pt x="59" y="9"/>
                    </a:cubicBezTo>
                    <a:cubicBezTo>
                      <a:pt x="59" y="9"/>
                      <a:pt x="59" y="9"/>
                      <a:pt x="59" y="9"/>
                    </a:cubicBezTo>
                    <a:cubicBezTo>
                      <a:pt x="67" y="6"/>
                      <a:pt x="67" y="6"/>
                      <a:pt x="67" y="6"/>
                    </a:cubicBezTo>
                    <a:cubicBezTo>
                      <a:pt x="76" y="5"/>
                      <a:pt x="76" y="5"/>
                      <a:pt x="76" y="5"/>
                    </a:cubicBezTo>
                    <a:cubicBezTo>
                      <a:pt x="86" y="4"/>
                      <a:pt x="86" y="4"/>
                      <a:pt x="86" y="4"/>
                    </a:cubicBezTo>
                    <a:cubicBezTo>
                      <a:pt x="96" y="2"/>
                      <a:pt x="96" y="2"/>
                      <a:pt x="96" y="2"/>
                    </a:cubicBezTo>
                    <a:cubicBezTo>
                      <a:pt x="96" y="4"/>
                      <a:pt x="97" y="5"/>
                      <a:pt x="98" y="7"/>
                    </a:cubicBezTo>
                    <a:cubicBezTo>
                      <a:pt x="98" y="7"/>
                      <a:pt x="99" y="7"/>
                      <a:pt x="99" y="8"/>
                    </a:cubicBezTo>
                    <a:cubicBezTo>
                      <a:pt x="99" y="8"/>
                      <a:pt x="99" y="8"/>
                      <a:pt x="99" y="8"/>
                    </a:cubicBezTo>
                    <a:cubicBezTo>
                      <a:pt x="99" y="10"/>
                      <a:pt x="99" y="12"/>
                      <a:pt x="101" y="13"/>
                    </a:cubicBezTo>
                    <a:cubicBezTo>
                      <a:pt x="103" y="17"/>
                      <a:pt x="103" y="17"/>
                      <a:pt x="103" y="17"/>
                    </a:cubicBezTo>
                    <a:cubicBezTo>
                      <a:pt x="101" y="21"/>
                      <a:pt x="101" y="21"/>
                      <a:pt x="101" y="21"/>
                    </a:cubicBezTo>
                    <a:cubicBezTo>
                      <a:pt x="97" y="25"/>
                      <a:pt x="97" y="25"/>
                      <a:pt x="97" y="25"/>
                    </a:cubicBezTo>
                    <a:cubicBezTo>
                      <a:pt x="92" y="30"/>
                      <a:pt x="90" y="34"/>
                      <a:pt x="89" y="39"/>
                    </a:cubicBezTo>
                    <a:cubicBezTo>
                      <a:pt x="86" y="45"/>
                      <a:pt x="86" y="45"/>
                      <a:pt x="86" y="45"/>
                    </a:cubicBezTo>
                    <a:cubicBezTo>
                      <a:pt x="82" y="51"/>
                      <a:pt x="82" y="51"/>
                      <a:pt x="82" y="51"/>
                    </a:cubicBezTo>
                    <a:cubicBezTo>
                      <a:pt x="77" y="61"/>
                      <a:pt x="75" y="64"/>
                      <a:pt x="74" y="65"/>
                    </a:cubicBezTo>
                    <a:cubicBezTo>
                      <a:pt x="73" y="65"/>
                      <a:pt x="72" y="64"/>
                      <a:pt x="71" y="63"/>
                    </a:cubicBezTo>
                    <a:cubicBezTo>
                      <a:pt x="70" y="61"/>
                      <a:pt x="68" y="60"/>
                      <a:pt x="67" y="60"/>
                    </a:cubicBezTo>
                    <a:cubicBezTo>
                      <a:pt x="65" y="61"/>
                      <a:pt x="62" y="62"/>
                      <a:pt x="59" y="65"/>
                    </a:cubicBezTo>
                    <a:cubicBezTo>
                      <a:pt x="57" y="67"/>
                      <a:pt x="55" y="69"/>
                      <a:pt x="54" y="71"/>
                    </a:cubicBezTo>
                    <a:cubicBezTo>
                      <a:pt x="53" y="75"/>
                      <a:pt x="53" y="75"/>
                      <a:pt x="53" y="75"/>
                    </a:cubicBezTo>
                    <a:cubicBezTo>
                      <a:pt x="52" y="78"/>
                      <a:pt x="52" y="78"/>
                      <a:pt x="52" y="78"/>
                    </a:cubicBezTo>
                    <a:cubicBezTo>
                      <a:pt x="49" y="79"/>
                      <a:pt x="49" y="79"/>
                      <a:pt x="49" y="79"/>
                    </a:cubicBezTo>
                    <a:cubicBezTo>
                      <a:pt x="49" y="79"/>
                      <a:pt x="49" y="79"/>
                      <a:pt x="49" y="79"/>
                    </a:cubicBezTo>
                    <a:cubicBezTo>
                      <a:pt x="49" y="79"/>
                      <a:pt x="49" y="79"/>
                      <a:pt x="49" y="79"/>
                    </a:cubicBezTo>
                    <a:cubicBezTo>
                      <a:pt x="47" y="81"/>
                      <a:pt x="47" y="81"/>
                      <a:pt x="47" y="81"/>
                    </a:cubicBezTo>
                    <a:cubicBezTo>
                      <a:pt x="45" y="81"/>
                      <a:pt x="45" y="81"/>
                      <a:pt x="45" y="81"/>
                    </a:cubicBezTo>
                    <a:cubicBezTo>
                      <a:pt x="40" y="82"/>
                      <a:pt x="40" y="82"/>
                      <a:pt x="40" y="82"/>
                    </a:cubicBezTo>
                    <a:cubicBezTo>
                      <a:pt x="32" y="83"/>
                      <a:pt x="32" y="83"/>
                      <a:pt x="32"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2485"/>
              <p:cNvSpPr>
                <a:spLocks/>
              </p:cNvSpPr>
              <p:nvPr/>
            </p:nvSpPr>
            <p:spPr bwMode="auto">
              <a:xfrm>
                <a:off x="3817" y="2766"/>
                <a:ext cx="142" cy="114"/>
              </a:xfrm>
              <a:custGeom>
                <a:avLst/>
                <a:gdLst>
                  <a:gd name="T0" fmla="*/ 32 w 103"/>
                  <a:gd name="T1" fmla="*/ 83 h 83"/>
                  <a:gd name="T2" fmla="*/ 25 w 103"/>
                  <a:gd name="T3" fmla="*/ 80 h 83"/>
                  <a:gd name="T4" fmla="*/ 22 w 103"/>
                  <a:gd name="T5" fmla="*/ 73 h 83"/>
                  <a:gd name="T6" fmla="*/ 16 w 103"/>
                  <a:gd name="T7" fmla="*/ 67 h 83"/>
                  <a:gd name="T8" fmla="*/ 8 w 103"/>
                  <a:gd name="T9" fmla="*/ 65 h 83"/>
                  <a:gd name="T10" fmla="*/ 4 w 103"/>
                  <a:gd name="T11" fmla="*/ 65 h 83"/>
                  <a:gd name="T12" fmla="*/ 2 w 103"/>
                  <a:gd name="T13" fmla="*/ 65 h 83"/>
                  <a:gd name="T14" fmla="*/ 1 w 103"/>
                  <a:gd name="T15" fmla="*/ 55 h 83"/>
                  <a:gd name="T16" fmla="*/ 1 w 103"/>
                  <a:gd name="T17" fmla="*/ 44 h 83"/>
                  <a:gd name="T18" fmla="*/ 8 w 103"/>
                  <a:gd name="T19" fmla="*/ 37 h 83"/>
                  <a:gd name="T20" fmla="*/ 10 w 103"/>
                  <a:gd name="T21" fmla="*/ 25 h 83"/>
                  <a:gd name="T22" fmla="*/ 8 w 103"/>
                  <a:gd name="T23" fmla="*/ 19 h 83"/>
                  <a:gd name="T24" fmla="*/ 9 w 103"/>
                  <a:gd name="T25" fmla="*/ 13 h 83"/>
                  <a:gd name="T26" fmla="*/ 14 w 103"/>
                  <a:gd name="T27" fmla="*/ 4 h 83"/>
                  <a:gd name="T28" fmla="*/ 22 w 103"/>
                  <a:gd name="T29" fmla="*/ 0 h 83"/>
                  <a:gd name="T30" fmla="*/ 24 w 103"/>
                  <a:gd name="T31" fmla="*/ 0 h 83"/>
                  <a:gd name="T32" fmla="*/ 34 w 103"/>
                  <a:gd name="T33" fmla="*/ 3 h 83"/>
                  <a:gd name="T34" fmla="*/ 35 w 103"/>
                  <a:gd name="T35" fmla="*/ 5 h 83"/>
                  <a:gd name="T36" fmla="*/ 38 w 103"/>
                  <a:gd name="T37" fmla="*/ 7 h 83"/>
                  <a:gd name="T38" fmla="*/ 38 w 103"/>
                  <a:gd name="T39" fmla="*/ 7 h 83"/>
                  <a:gd name="T40" fmla="*/ 38 w 103"/>
                  <a:gd name="T41" fmla="*/ 7 h 83"/>
                  <a:gd name="T42" fmla="*/ 43 w 103"/>
                  <a:gd name="T43" fmla="*/ 6 h 83"/>
                  <a:gd name="T44" fmla="*/ 47 w 103"/>
                  <a:gd name="T45" fmla="*/ 6 h 83"/>
                  <a:gd name="T46" fmla="*/ 53 w 103"/>
                  <a:gd name="T47" fmla="*/ 7 h 83"/>
                  <a:gd name="T48" fmla="*/ 58 w 103"/>
                  <a:gd name="T49" fmla="*/ 9 h 83"/>
                  <a:gd name="T50" fmla="*/ 59 w 103"/>
                  <a:gd name="T51" fmla="*/ 9 h 83"/>
                  <a:gd name="T52" fmla="*/ 59 w 103"/>
                  <a:gd name="T53" fmla="*/ 9 h 83"/>
                  <a:gd name="T54" fmla="*/ 67 w 103"/>
                  <a:gd name="T55" fmla="*/ 6 h 83"/>
                  <a:gd name="T56" fmla="*/ 76 w 103"/>
                  <a:gd name="T57" fmla="*/ 5 h 83"/>
                  <a:gd name="T58" fmla="*/ 86 w 103"/>
                  <a:gd name="T59" fmla="*/ 4 h 83"/>
                  <a:gd name="T60" fmla="*/ 96 w 103"/>
                  <a:gd name="T61" fmla="*/ 2 h 83"/>
                  <a:gd name="T62" fmla="*/ 98 w 103"/>
                  <a:gd name="T63" fmla="*/ 7 h 83"/>
                  <a:gd name="T64" fmla="*/ 99 w 103"/>
                  <a:gd name="T65" fmla="*/ 8 h 83"/>
                  <a:gd name="T66" fmla="*/ 99 w 103"/>
                  <a:gd name="T67" fmla="*/ 8 h 83"/>
                  <a:gd name="T68" fmla="*/ 101 w 103"/>
                  <a:gd name="T69" fmla="*/ 13 h 83"/>
                  <a:gd name="T70" fmla="*/ 103 w 103"/>
                  <a:gd name="T71" fmla="*/ 17 h 83"/>
                  <a:gd name="T72" fmla="*/ 101 w 103"/>
                  <a:gd name="T73" fmla="*/ 21 h 83"/>
                  <a:gd name="T74" fmla="*/ 97 w 103"/>
                  <a:gd name="T75" fmla="*/ 25 h 83"/>
                  <a:gd name="T76" fmla="*/ 89 w 103"/>
                  <a:gd name="T77" fmla="*/ 39 h 83"/>
                  <a:gd name="T78" fmla="*/ 86 w 103"/>
                  <a:gd name="T79" fmla="*/ 45 h 83"/>
                  <a:gd name="T80" fmla="*/ 82 w 103"/>
                  <a:gd name="T81" fmla="*/ 51 h 83"/>
                  <a:gd name="T82" fmla="*/ 74 w 103"/>
                  <a:gd name="T83" fmla="*/ 65 h 83"/>
                  <a:gd name="T84" fmla="*/ 71 w 103"/>
                  <a:gd name="T85" fmla="*/ 63 h 83"/>
                  <a:gd name="T86" fmla="*/ 67 w 103"/>
                  <a:gd name="T87" fmla="*/ 60 h 83"/>
                  <a:gd name="T88" fmla="*/ 59 w 103"/>
                  <a:gd name="T89" fmla="*/ 65 h 83"/>
                  <a:gd name="T90" fmla="*/ 54 w 103"/>
                  <a:gd name="T91" fmla="*/ 71 h 83"/>
                  <a:gd name="T92" fmla="*/ 53 w 103"/>
                  <a:gd name="T93" fmla="*/ 75 h 83"/>
                  <a:gd name="T94" fmla="*/ 52 w 103"/>
                  <a:gd name="T95" fmla="*/ 78 h 83"/>
                  <a:gd name="T96" fmla="*/ 49 w 103"/>
                  <a:gd name="T97" fmla="*/ 79 h 83"/>
                  <a:gd name="T98" fmla="*/ 49 w 103"/>
                  <a:gd name="T99" fmla="*/ 79 h 83"/>
                  <a:gd name="T100" fmla="*/ 49 w 103"/>
                  <a:gd name="T101" fmla="*/ 79 h 83"/>
                  <a:gd name="T102" fmla="*/ 47 w 103"/>
                  <a:gd name="T103" fmla="*/ 81 h 83"/>
                  <a:gd name="T104" fmla="*/ 45 w 103"/>
                  <a:gd name="T105" fmla="*/ 81 h 83"/>
                  <a:gd name="T106" fmla="*/ 40 w 103"/>
                  <a:gd name="T107" fmla="*/ 82 h 83"/>
                  <a:gd name="T108" fmla="*/ 32 w 103"/>
                  <a:gd name="T10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3" h="83">
                    <a:moveTo>
                      <a:pt x="32" y="83"/>
                    </a:moveTo>
                    <a:cubicBezTo>
                      <a:pt x="29" y="83"/>
                      <a:pt x="27" y="82"/>
                      <a:pt x="25" y="80"/>
                    </a:cubicBezTo>
                    <a:cubicBezTo>
                      <a:pt x="22" y="73"/>
                      <a:pt x="22" y="73"/>
                      <a:pt x="22" y="73"/>
                    </a:cubicBezTo>
                    <a:cubicBezTo>
                      <a:pt x="20" y="70"/>
                      <a:pt x="19" y="68"/>
                      <a:pt x="16" y="67"/>
                    </a:cubicBezTo>
                    <a:cubicBezTo>
                      <a:pt x="14" y="65"/>
                      <a:pt x="11" y="65"/>
                      <a:pt x="8" y="65"/>
                    </a:cubicBezTo>
                    <a:cubicBezTo>
                      <a:pt x="6" y="65"/>
                      <a:pt x="5" y="65"/>
                      <a:pt x="4" y="65"/>
                    </a:cubicBezTo>
                    <a:cubicBezTo>
                      <a:pt x="2" y="65"/>
                      <a:pt x="2" y="65"/>
                      <a:pt x="2" y="65"/>
                    </a:cubicBezTo>
                    <a:cubicBezTo>
                      <a:pt x="1" y="55"/>
                      <a:pt x="1" y="55"/>
                      <a:pt x="1" y="55"/>
                    </a:cubicBezTo>
                    <a:cubicBezTo>
                      <a:pt x="0" y="50"/>
                      <a:pt x="0" y="47"/>
                      <a:pt x="1" y="44"/>
                    </a:cubicBezTo>
                    <a:cubicBezTo>
                      <a:pt x="8" y="37"/>
                      <a:pt x="8" y="37"/>
                      <a:pt x="8" y="37"/>
                    </a:cubicBezTo>
                    <a:cubicBezTo>
                      <a:pt x="10" y="33"/>
                      <a:pt x="11" y="29"/>
                      <a:pt x="10" y="25"/>
                    </a:cubicBezTo>
                    <a:cubicBezTo>
                      <a:pt x="8" y="19"/>
                      <a:pt x="8" y="19"/>
                      <a:pt x="8" y="19"/>
                    </a:cubicBezTo>
                    <a:cubicBezTo>
                      <a:pt x="9" y="13"/>
                      <a:pt x="9" y="13"/>
                      <a:pt x="9" y="13"/>
                    </a:cubicBezTo>
                    <a:cubicBezTo>
                      <a:pt x="10" y="10"/>
                      <a:pt x="11" y="7"/>
                      <a:pt x="14" y="4"/>
                    </a:cubicBezTo>
                    <a:cubicBezTo>
                      <a:pt x="16" y="2"/>
                      <a:pt x="19" y="0"/>
                      <a:pt x="22" y="0"/>
                    </a:cubicBezTo>
                    <a:cubicBezTo>
                      <a:pt x="23" y="0"/>
                      <a:pt x="24" y="0"/>
                      <a:pt x="24" y="0"/>
                    </a:cubicBezTo>
                    <a:cubicBezTo>
                      <a:pt x="27" y="0"/>
                      <a:pt x="30" y="1"/>
                      <a:pt x="34" y="3"/>
                    </a:cubicBezTo>
                    <a:cubicBezTo>
                      <a:pt x="35" y="5"/>
                      <a:pt x="35" y="5"/>
                      <a:pt x="35" y="5"/>
                    </a:cubicBezTo>
                    <a:cubicBezTo>
                      <a:pt x="38" y="7"/>
                      <a:pt x="38" y="7"/>
                      <a:pt x="38" y="7"/>
                    </a:cubicBezTo>
                    <a:cubicBezTo>
                      <a:pt x="38" y="7"/>
                      <a:pt x="38" y="7"/>
                      <a:pt x="38" y="7"/>
                    </a:cubicBezTo>
                    <a:cubicBezTo>
                      <a:pt x="38" y="7"/>
                      <a:pt x="38" y="7"/>
                      <a:pt x="38" y="7"/>
                    </a:cubicBezTo>
                    <a:cubicBezTo>
                      <a:pt x="43" y="6"/>
                      <a:pt x="43" y="6"/>
                      <a:pt x="43" y="6"/>
                    </a:cubicBezTo>
                    <a:cubicBezTo>
                      <a:pt x="47" y="6"/>
                      <a:pt x="47" y="6"/>
                      <a:pt x="47" y="6"/>
                    </a:cubicBezTo>
                    <a:cubicBezTo>
                      <a:pt x="53" y="7"/>
                      <a:pt x="53" y="7"/>
                      <a:pt x="53" y="7"/>
                    </a:cubicBezTo>
                    <a:cubicBezTo>
                      <a:pt x="58" y="9"/>
                      <a:pt x="58" y="9"/>
                      <a:pt x="58" y="9"/>
                    </a:cubicBezTo>
                    <a:cubicBezTo>
                      <a:pt x="59" y="9"/>
                      <a:pt x="59" y="9"/>
                      <a:pt x="59" y="9"/>
                    </a:cubicBezTo>
                    <a:cubicBezTo>
                      <a:pt x="59" y="9"/>
                      <a:pt x="59" y="9"/>
                      <a:pt x="59" y="9"/>
                    </a:cubicBezTo>
                    <a:cubicBezTo>
                      <a:pt x="67" y="6"/>
                      <a:pt x="67" y="6"/>
                      <a:pt x="67" y="6"/>
                    </a:cubicBezTo>
                    <a:cubicBezTo>
                      <a:pt x="76" y="5"/>
                      <a:pt x="76" y="5"/>
                      <a:pt x="76" y="5"/>
                    </a:cubicBezTo>
                    <a:cubicBezTo>
                      <a:pt x="86" y="4"/>
                      <a:pt x="86" y="4"/>
                      <a:pt x="86" y="4"/>
                    </a:cubicBezTo>
                    <a:cubicBezTo>
                      <a:pt x="96" y="2"/>
                      <a:pt x="96" y="2"/>
                      <a:pt x="96" y="2"/>
                    </a:cubicBezTo>
                    <a:cubicBezTo>
                      <a:pt x="96" y="4"/>
                      <a:pt x="97" y="5"/>
                      <a:pt x="98" y="7"/>
                    </a:cubicBezTo>
                    <a:cubicBezTo>
                      <a:pt x="98" y="7"/>
                      <a:pt x="99" y="7"/>
                      <a:pt x="99" y="8"/>
                    </a:cubicBezTo>
                    <a:cubicBezTo>
                      <a:pt x="99" y="8"/>
                      <a:pt x="99" y="8"/>
                      <a:pt x="99" y="8"/>
                    </a:cubicBezTo>
                    <a:cubicBezTo>
                      <a:pt x="99" y="10"/>
                      <a:pt x="99" y="12"/>
                      <a:pt x="101" y="13"/>
                    </a:cubicBezTo>
                    <a:cubicBezTo>
                      <a:pt x="103" y="17"/>
                      <a:pt x="103" y="17"/>
                      <a:pt x="103" y="17"/>
                    </a:cubicBezTo>
                    <a:cubicBezTo>
                      <a:pt x="101" y="21"/>
                      <a:pt x="101" y="21"/>
                      <a:pt x="101" y="21"/>
                    </a:cubicBezTo>
                    <a:cubicBezTo>
                      <a:pt x="97" y="25"/>
                      <a:pt x="97" y="25"/>
                      <a:pt x="97" y="25"/>
                    </a:cubicBezTo>
                    <a:cubicBezTo>
                      <a:pt x="92" y="30"/>
                      <a:pt x="90" y="34"/>
                      <a:pt x="89" y="39"/>
                    </a:cubicBezTo>
                    <a:cubicBezTo>
                      <a:pt x="86" y="45"/>
                      <a:pt x="86" y="45"/>
                      <a:pt x="86" y="45"/>
                    </a:cubicBezTo>
                    <a:cubicBezTo>
                      <a:pt x="82" y="51"/>
                      <a:pt x="82" y="51"/>
                      <a:pt x="82" y="51"/>
                    </a:cubicBezTo>
                    <a:cubicBezTo>
                      <a:pt x="77" y="61"/>
                      <a:pt x="75" y="64"/>
                      <a:pt x="74" y="65"/>
                    </a:cubicBezTo>
                    <a:cubicBezTo>
                      <a:pt x="73" y="65"/>
                      <a:pt x="72" y="64"/>
                      <a:pt x="71" y="63"/>
                    </a:cubicBezTo>
                    <a:cubicBezTo>
                      <a:pt x="70" y="61"/>
                      <a:pt x="68" y="60"/>
                      <a:pt x="67" y="60"/>
                    </a:cubicBezTo>
                    <a:cubicBezTo>
                      <a:pt x="65" y="61"/>
                      <a:pt x="62" y="62"/>
                      <a:pt x="59" y="65"/>
                    </a:cubicBezTo>
                    <a:cubicBezTo>
                      <a:pt x="57" y="67"/>
                      <a:pt x="55" y="69"/>
                      <a:pt x="54" y="71"/>
                    </a:cubicBezTo>
                    <a:cubicBezTo>
                      <a:pt x="53" y="75"/>
                      <a:pt x="53" y="75"/>
                      <a:pt x="53" y="75"/>
                    </a:cubicBezTo>
                    <a:cubicBezTo>
                      <a:pt x="52" y="78"/>
                      <a:pt x="52" y="78"/>
                      <a:pt x="52" y="78"/>
                    </a:cubicBezTo>
                    <a:cubicBezTo>
                      <a:pt x="49" y="79"/>
                      <a:pt x="49" y="79"/>
                      <a:pt x="49" y="79"/>
                    </a:cubicBezTo>
                    <a:cubicBezTo>
                      <a:pt x="49" y="79"/>
                      <a:pt x="49" y="79"/>
                      <a:pt x="49" y="79"/>
                    </a:cubicBezTo>
                    <a:cubicBezTo>
                      <a:pt x="49" y="79"/>
                      <a:pt x="49" y="79"/>
                      <a:pt x="49" y="79"/>
                    </a:cubicBezTo>
                    <a:cubicBezTo>
                      <a:pt x="47" y="81"/>
                      <a:pt x="47" y="81"/>
                      <a:pt x="47" y="81"/>
                    </a:cubicBezTo>
                    <a:cubicBezTo>
                      <a:pt x="45" y="81"/>
                      <a:pt x="45" y="81"/>
                      <a:pt x="45" y="81"/>
                    </a:cubicBezTo>
                    <a:cubicBezTo>
                      <a:pt x="40" y="82"/>
                      <a:pt x="40" y="82"/>
                      <a:pt x="40" y="82"/>
                    </a:cubicBezTo>
                    <a:cubicBezTo>
                      <a:pt x="32" y="83"/>
                      <a:pt x="32" y="83"/>
                      <a:pt x="32"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2486"/>
              <p:cNvSpPr>
                <a:spLocks/>
              </p:cNvSpPr>
              <p:nvPr/>
            </p:nvSpPr>
            <p:spPr bwMode="auto">
              <a:xfrm>
                <a:off x="3789" y="2643"/>
                <a:ext cx="187" cy="146"/>
              </a:xfrm>
              <a:custGeom>
                <a:avLst/>
                <a:gdLst>
                  <a:gd name="T0" fmla="*/ 29 w 136"/>
                  <a:gd name="T1" fmla="*/ 106 h 106"/>
                  <a:gd name="T2" fmla="*/ 25 w 136"/>
                  <a:gd name="T3" fmla="*/ 103 h 106"/>
                  <a:gd name="T4" fmla="*/ 25 w 136"/>
                  <a:gd name="T5" fmla="*/ 103 h 106"/>
                  <a:gd name="T6" fmla="*/ 25 w 136"/>
                  <a:gd name="T7" fmla="*/ 103 h 106"/>
                  <a:gd name="T8" fmla="*/ 19 w 136"/>
                  <a:gd name="T9" fmla="*/ 101 h 106"/>
                  <a:gd name="T10" fmla="*/ 17 w 136"/>
                  <a:gd name="T11" fmla="*/ 99 h 106"/>
                  <a:gd name="T12" fmla="*/ 11 w 136"/>
                  <a:gd name="T13" fmla="*/ 98 h 106"/>
                  <a:gd name="T14" fmla="*/ 8 w 136"/>
                  <a:gd name="T15" fmla="*/ 97 h 106"/>
                  <a:gd name="T16" fmla="*/ 7 w 136"/>
                  <a:gd name="T17" fmla="*/ 95 h 106"/>
                  <a:gd name="T18" fmla="*/ 8 w 136"/>
                  <a:gd name="T19" fmla="*/ 93 h 106"/>
                  <a:gd name="T20" fmla="*/ 8 w 136"/>
                  <a:gd name="T21" fmla="*/ 93 h 106"/>
                  <a:gd name="T22" fmla="*/ 8 w 136"/>
                  <a:gd name="T23" fmla="*/ 93 h 106"/>
                  <a:gd name="T24" fmla="*/ 7 w 136"/>
                  <a:gd name="T25" fmla="*/ 90 h 106"/>
                  <a:gd name="T26" fmla="*/ 7 w 136"/>
                  <a:gd name="T27" fmla="*/ 90 h 106"/>
                  <a:gd name="T28" fmla="*/ 6 w 136"/>
                  <a:gd name="T29" fmla="*/ 90 h 106"/>
                  <a:gd name="T30" fmla="*/ 1 w 136"/>
                  <a:gd name="T31" fmla="*/ 82 h 106"/>
                  <a:gd name="T32" fmla="*/ 0 w 136"/>
                  <a:gd name="T33" fmla="*/ 77 h 106"/>
                  <a:gd name="T34" fmla="*/ 24 w 136"/>
                  <a:gd name="T35" fmla="*/ 76 h 106"/>
                  <a:gd name="T36" fmla="*/ 36 w 136"/>
                  <a:gd name="T37" fmla="*/ 61 h 106"/>
                  <a:gd name="T38" fmla="*/ 36 w 136"/>
                  <a:gd name="T39" fmla="*/ 49 h 106"/>
                  <a:gd name="T40" fmla="*/ 36 w 136"/>
                  <a:gd name="T41" fmla="*/ 40 h 106"/>
                  <a:gd name="T42" fmla="*/ 48 w 136"/>
                  <a:gd name="T43" fmla="*/ 38 h 106"/>
                  <a:gd name="T44" fmla="*/ 48 w 136"/>
                  <a:gd name="T45" fmla="*/ 38 h 106"/>
                  <a:gd name="T46" fmla="*/ 48 w 136"/>
                  <a:gd name="T47" fmla="*/ 38 h 106"/>
                  <a:gd name="T48" fmla="*/ 103 w 136"/>
                  <a:gd name="T49" fmla="*/ 0 h 106"/>
                  <a:gd name="T50" fmla="*/ 103 w 136"/>
                  <a:gd name="T51" fmla="*/ 0 h 106"/>
                  <a:gd name="T52" fmla="*/ 111 w 136"/>
                  <a:gd name="T53" fmla="*/ 2 h 106"/>
                  <a:gd name="T54" fmla="*/ 121 w 136"/>
                  <a:gd name="T55" fmla="*/ 9 h 106"/>
                  <a:gd name="T56" fmla="*/ 122 w 136"/>
                  <a:gd name="T57" fmla="*/ 9 h 106"/>
                  <a:gd name="T58" fmla="*/ 127 w 136"/>
                  <a:gd name="T59" fmla="*/ 7 h 106"/>
                  <a:gd name="T60" fmla="*/ 130 w 136"/>
                  <a:gd name="T61" fmla="*/ 21 h 106"/>
                  <a:gd name="T62" fmla="*/ 133 w 136"/>
                  <a:gd name="T63" fmla="*/ 25 h 106"/>
                  <a:gd name="T64" fmla="*/ 136 w 136"/>
                  <a:gd name="T65" fmla="*/ 30 h 106"/>
                  <a:gd name="T66" fmla="*/ 135 w 136"/>
                  <a:gd name="T67" fmla="*/ 33 h 106"/>
                  <a:gd name="T68" fmla="*/ 134 w 136"/>
                  <a:gd name="T69" fmla="*/ 36 h 106"/>
                  <a:gd name="T70" fmla="*/ 134 w 136"/>
                  <a:gd name="T71" fmla="*/ 52 h 106"/>
                  <a:gd name="T72" fmla="*/ 127 w 136"/>
                  <a:gd name="T73" fmla="*/ 65 h 106"/>
                  <a:gd name="T74" fmla="*/ 116 w 136"/>
                  <a:gd name="T75" fmla="*/ 84 h 106"/>
                  <a:gd name="T76" fmla="*/ 116 w 136"/>
                  <a:gd name="T77" fmla="*/ 89 h 106"/>
                  <a:gd name="T78" fmla="*/ 106 w 136"/>
                  <a:gd name="T79" fmla="*/ 91 h 106"/>
                  <a:gd name="T80" fmla="*/ 97 w 136"/>
                  <a:gd name="T81" fmla="*/ 93 h 106"/>
                  <a:gd name="T82" fmla="*/ 87 w 136"/>
                  <a:gd name="T83" fmla="*/ 94 h 106"/>
                  <a:gd name="T84" fmla="*/ 80 w 136"/>
                  <a:gd name="T85" fmla="*/ 96 h 106"/>
                  <a:gd name="T86" fmla="*/ 75 w 136"/>
                  <a:gd name="T87" fmla="*/ 95 h 106"/>
                  <a:gd name="T88" fmla="*/ 69 w 136"/>
                  <a:gd name="T89" fmla="*/ 93 h 106"/>
                  <a:gd name="T90" fmla="*/ 69 w 136"/>
                  <a:gd name="T91" fmla="*/ 93 h 106"/>
                  <a:gd name="T92" fmla="*/ 68 w 136"/>
                  <a:gd name="T93" fmla="*/ 93 h 106"/>
                  <a:gd name="T94" fmla="*/ 64 w 136"/>
                  <a:gd name="T95" fmla="*/ 94 h 106"/>
                  <a:gd name="T96" fmla="*/ 60 w 136"/>
                  <a:gd name="T97" fmla="*/ 94 h 106"/>
                  <a:gd name="T98" fmla="*/ 58 w 136"/>
                  <a:gd name="T99" fmla="*/ 93 h 106"/>
                  <a:gd name="T100" fmla="*/ 56 w 136"/>
                  <a:gd name="T101" fmla="*/ 90 h 106"/>
                  <a:gd name="T102" fmla="*/ 56 w 136"/>
                  <a:gd name="T103" fmla="*/ 90 h 106"/>
                  <a:gd name="T104" fmla="*/ 56 w 136"/>
                  <a:gd name="T105" fmla="*/ 90 h 106"/>
                  <a:gd name="T106" fmla="*/ 46 w 136"/>
                  <a:gd name="T107" fmla="*/ 87 h 106"/>
                  <a:gd name="T108" fmla="*/ 44 w 136"/>
                  <a:gd name="T109" fmla="*/ 88 h 106"/>
                  <a:gd name="T110" fmla="*/ 34 w 136"/>
                  <a:gd name="T111" fmla="*/ 92 h 106"/>
                  <a:gd name="T112" fmla="*/ 29 w 136"/>
                  <a:gd name="T113" fmla="*/ 102 h 106"/>
                  <a:gd name="T114" fmla="*/ 29 w 136"/>
                  <a:gd name="T115"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06">
                    <a:moveTo>
                      <a:pt x="29" y="106"/>
                    </a:moveTo>
                    <a:cubicBezTo>
                      <a:pt x="25" y="103"/>
                      <a:pt x="25" y="103"/>
                      <a:pt x="25" y="103"/>
                    </a:cubicBezTo>
                    <a:cubicBezTo>
                      <a:pt x="25" y="103"/>
                      <a:pt x="25" y="103"/>
                      <a:pt x="25" y="103"/>
                    </a:cubicBezTo>
                    <a:cubicBezTo>
                      <a:pt x="25" y="103"/>
                      <a:pt x="25" y="103"/>
                      <a:pt x="25" y="103"/>
                    </a:cubicBezTo>
                    <a:cubicBezTo>
                      <a:pt x="19" y="101"/>
                      <a:pt x="19" y="101"/>
                      <a:pt x="19" y="101"/>
                    </a:cubicBezTo>
                    <a:cubicBezTo>
                      <a:pt x="19" y="100"/>
                      <a:pt x="18" y="99"/>
                      <a:pt x="17" y="99"/>
                    </a:cubicBezTo>
                    <a:cubicBezTo>
                      <a:pt x="11" y="98"/>
                      <a:pt x="11" y="98"/>
                      <a:pt x="11" y="98"/>
                    </a:cubicBezTo>
                    <a:cubicBezTo>
                      <a:pt x="8" y="97"/>
                      <a:pt x="8" y="97"/>
                      <a:pt x="8" y="97"/>
                    </a:cubicBezTo>
                    <a:cubicBezTo>
                      <a:pt x="7" y="96"/>
                      <a:pt x="7" y="96"/>
                      <a:pt x="7" y="95"/>
                    </a:cubicBezTo>
                    <a:cubicBezTo>
                      <a:pt x="8" y="93"/>
                      <a:pt x="8" y="93"/>
                      <a:pt x="8" y="93"/>
                    </a:cubicBezTo>
                    <a:cubicBezTo>
                      <a:pt x="8" y="93"/>
                      <a:pt x="8" y="93"/>
                      <a:pt x="8" y="93"/>
                    </a:cubicBezTo>
                    <a:cubicBezTo>
                      <a:pt x="8" y="93"/>
                      <a:pt x="8" y="93"/>
                      <a:pt x="8" y="93"/>
                    </a:cubicBezTo>
                    <a:cubicBezTo>
                      <a:pt x="7" y="90"/>
                      <a:pt x="7" y="90"/>
                      <a:pt x="7" y="90"/>
                    </a:cubicBezTo>
                    <a:cubicBezTo>
                      <a:pt x="7" y="90"/>
                      <a:pt x="7" y="90"/>
                      <a:pt x="7" y="90"/>
                    </a:cubicBezTo>
                    <a:cubicBezTo>
                      <a:pt x="6" y="90"/>
                      <a:pt x="6" y="90"/>
                      <a:pt x="6" y="90"/>
                    </a:cubicBezTo>
                    <a:cubicBezTo>
                      <a:pt x="4" y="89"/>
                      <a:pt x="3" y="86"/>
                      <a:pt x="1" y="82"/>
                    </a:cubicBezTo>
                    <a:cubicBezTo>
                      <a:pt x="0" y="77"/>
                      <a:pt x="0" y="77"/>
                      <a:pt x="0" y="77"/>
                    </a:cubicBezTo>
                    <a:cubicBezTo>
                      <a:pt x="24" y="76"/>
                      <a:pt x="24" y="76"/>
                      <a:pt x="24" y="76"/>
                    </a:cubicBezTo>
                    <a:cubicBezTo>
                      <a:pt x="31" y="76"/>
                      <a:pt x="35" y="71"/>
                      <a:pt x="36" y="61"/>
                    </a:cubicBezTo>
                    <a:cubicBezTo>
                      <a:pt x="36" y="57"/>
                      <a:pt x="36" y="54"/>
                      <a:pt x="36" y="49"/>
                    </a:cubicBezTo>
                    <a:cubicBezTo>
                      <a:pt x="36" y="40"/>
                      <a:pt x="36" y="40"/>
                      <a:pt x="36" y="40"/>
                    </a:cubicBezTo>
                    <a:cubicBezTo>
                      <a:pt x="48" y="38"/>
                      <a:pt x="48" y="38"/>
                      <a:pt x="48" y="38"/>
                    </a:cubicBezTo>
                    <a:cubicBezTo>
                      <a:pt x="48" y="38"/>
                      <a:pt x="48" y="38"/>
                      <a:pt x="48" y="38"/>
                    </a:cubicBezTo>
                    <a:cubicBezTo>
                      <a:pt x="48" y="38"/>
                      <a:pt x="48" y="38"/>
                      <a:pt x="48" y="38"/>
                    </a:cubicBezTo>
                    <a:cubicBezTo>
                      <a:pt x="62" y="25"/>
                      <a:pt x="81" y="12"/>
                      <a:pt x="103" y="0"/>
                    </a:cubicBezTo>
                    <a:cubicBezTo>
                      <a:pt x="103" y="0"/>
                      <a:pt x="103" y="0"/>
                      <a:pt x="103" y="0"/>
                    </a:cubicBezTo>
                    <a:cubicBezTo>
                      <a:pt x="111" y="2"/>
                      <a:pt x="111" y="2"/>
                      <a:pt x="111" y="2"/>
                    </a:cubicBezTo>
                    <a:cubicBezTo>
                      <a:pt x="121" y="9"/>
                      <a:pt x="121" y="9"/>
                      <a:pt x="121" y="9"/>
                    </a:cubicBezTo>
                    <a:cubicBezTo>
                      <a:pt x="121" y="9"/>
                      <a:pt x="122" y="9"/>
                      <a:pt x="122" y="9"/>
                    </a:cubicBezTo>
                    <a:cubicBezTo>
                      <a:pt x="123" y="9"/>
                      <a:pt x="125" y="8"/>
                      <a:pt x="127" y="7"/>
                    </a:cubicBezTo>
                    <a:cubicBezTo>
                      <a:pt x="127" y="10"/>
                      <a:pt x="128" y="15"/>
                      <a:pt x="130" y="21"/>
                    </a:cubicBezTo>
                    <a:cubicBezTo>
                      <a:pt x="133" y="25"/>
                      <a:pt x="133" y="25"/>
                      <a:pt x="133" y="25"/>
                    </a:cubicBezTo>
                    <a:cubicBezTo>
                      <a:pt x="136" y="30"/>
                      <a:pt x="136" y="30"/>
                      <a:pt x="136" y="30"/>
                    </a:cubicBezTo>
                    <a:cubicBezTo>
                      <a:pt x="135" y="33"/>
                      <a:pt x="135" y="33"/>
                      <a:pt x="135" y="33"/>
                    </a:cubicBezTo>
                    <a:cubicBezTo>
                      <a:pt x="134" y="34"/>
                      <a:pt x="134" y="35"/>
                      <a:pt x="134" y="36"/>
                    </a:cubicBezTo>
                    <a:cubicBezTo>
                      <a:pt x="134" y="52"/>
                      <a:pt x="134" y="52"/>
                      <a:pt x="134" y="52"/>
                    </a:cubicBezTo>
                    <a:cubicBezTo>
                      <a:pt x="133" y="57"/>
                      <a:pt x="131" y="62"/>
                      <a:pt x="127" y="65"/>
                    </a:cubicBezTo>
                    <a:cubicBezTo>
                      <a:pt x="121" y="72"/>
                      <a:pt x="117" y="78"/>
                      <a:pt x="116" y="84"/>
                    </a:cubicBezTo>
                    <a:cubicBezTo>
                      <a:pt x="116" y="86"/>
                      <a:pt x="116" y="88"/>
                      <a:pt x="116" y="89"/>
                    </a:cubicBezTo>
                    <a:cubicBezTo>
                      <a:pt x="106" y="91"/>
                      <a:pt x="106" y="91"/>
                      <a:pt x="106" y="91"/>
                    </a:cubicBezTo>
                    <a:cubicBezTo>
                      <a:pt x="97" y="93"/>
                      <a:pt x="97" y="93"/>
                      <a:pt x="97" y="93"/>
                    </a:cubicBezTo>
                    <a:cubicBezTo>
                      <a:pt x="87" y="94"/>
                      <a:pt x="87" y="94"/>
                      <a:pt x="87" y="94"/>
                    </a:cubicBezTo>
                    <a:cubicBezTo>
                      <a:pt x="80" y="96"/>
                      <a:pt x="80" y="96"/>
                      <a:pt x="80" y="96"/>
                    </a:cubicBezTo>
                    <a:cubicBezTo>
                      <a:pt x="75" y="95"/>
                      <a:pt x="75" y="95"/>
                      <a:pt x="75" y="95"/>
                    </a:cubicBezTo>
                    <a:cubicBezTo>
                      <a:pt x="69" y="93"/>
                      <a:pt x="69" y="93"/>
                      <a:pt x="69" y="93"/>
                    </a:cubicBezTo>
                    <a:cubicBezTo>
                      <a:pt x="69" y="93"/>
                      <a:pt x="69" y="93"/>
                      <a:pt x="69" y="93"/>
                    </a:cubicBezTo>
                    <a:cubicBezTo>
                      <a:pt x="68" y="93"/>
                      <a:pt x="68" y="93"/>
                      <a:pt x="68" y="93"/>
                    </a:cubicBezTo>
                    <a:cubicBezTo>
                      <a:pt x="64" y="94"/>
                      <a:pt x="64" y="94"/>
                      <a:pt x="64" y="94"/>
                    </a:cubicBezTo>
                    <a:cubicBezTo>
                      <a:pt x="60" y="94"/>
                      <a:pt x="60" y="94"/>
                      <a:pt x="60" y="94"/>
                    </a:cubicBezTo>
                    <a:cubicBezTo>
                      <a:pt x="58" y="93"/>
                      <a:pt x="58" y="93"/>
                      <a:pt x="58" y="93"/>
                    </a:cubicBezTo>
                    <a:cubicBezTo>
                      <a:pt x="56" y="90"/>
                      <a:pt x="56" y="90"/>
                      <a:pt x="56" y="90"/>
                    </a:cubicBezTo>
                    <a:cubicBezTo>
                      <a:pt x="56" y="90"/>
                      <a:pt x="56" y="90"/>
                      <a:pt x="56" y="90"/>
                    </a:cubicBezTo>
                    <a:cubicBezTo>
                      <a:pt x="56" y="90"/>
                      <a:pt x="56" y="90"/>
                      <a:pt x="56" y="90"/>
                    </a:cubicBezTo>
                    <a:cubicBezTo>
                      <a:pt x="52" y="88"/>
                      <a:pt x="49" y="87"/>
                      <a:pt x="46" y="87"/>
                    </a:cubicBezTo>
                    <a:cubicBezTo>
                      <a:pt x="45" y="87"/>
                      <a:pt x="44" y="87"/>
                      <a:pt x="44" y="88"/>
                    </a:cubicBezTo>
                    <a:cubicBezTo>
                      <a:pt x="40" y="88"/>
                      <a:pt x="37" y="89"/>
                      <a:pt x="34" y="92"/>
                    </a:cubicBezTo>
                    <a:cubicBezTo>
                      <a:pt x="32" y="94"/>
                      <a:pt x="30" y="98"/>
                      <a:pt x="29" y="102"/>
                    </a:cubicBezTo>
                    <a:cubicBezTo>
                      <a:pt x="29" y="106"/>
                      <a:pt x="29" y="106"/>
                      <a:pt x="29" y="10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2487"/>
              <p:cNvSpPr>
                <a:spLocks/>
              </p:cNvSpPr>
              <p:nvPr/>
            </p:nvSpPr>
            <p:spPr bwMode="auto">
              <a:xfrm>
                <a:off x="3789" y="2643"/>
                <a:ext cx="187" cy="146"/>
              </a:xfrm>
              <a:custGeom>
                <a:avLst/>
                <a:gdLst>
                  <a:gd name="T0" fmla="*/ 29 w 136"/>
                  <a:gd name="T1" fmla="*/ 106 h 106"/>
                  <a:gd name="T2" fmla="*/ 25 w 136"/>
                  <a:gd name="T3" fmla="*/ 103 h 106"/>
                  <a:gd name="T4" fmla="*/ 25 w 136"/>
                  <a:gd name="T5" fmla="*/ 103 h 106"/>
                  <a:gd name="T6" fmla="*/ 25 w 136"/>
                  <a:gd name="T7" fmla="*/ 103 h 106"/>
                  <a:gd name="T8" fmla="*/ 19 w 136"/>
                  <a:gd name="T9" fmla="*/ 101 h 106"/>
                  <a:gd name="T10" fmla="*/ 17 w 136"/>
                  <a:gd name="T11" fmla="*/ 99 h 106"/>
                  <a:gd name="T12" fmla="*/ 11 w 136"/>
                  <a:gd name="T13" fmla="*/ 98 h 106"/>
                  <a:gd name="T14" fmla="*/ 8 w 136"/>
                  <a:gd name="T15" fmla="*/ 97 h 106"/>
                  <a:gd name="T16" fmla="*/ 7 w 136"/>
                  <a:gd name="T17" fmla="*/ 95 h 106"/>
                  <a:gd name="T18" fmla="*/ 8 w 136"/>
                  <a:gd name="T19" fmla="*/ 93 h 106"/>
                  <a:gd name="T20" fmla="*/ 8 w 136"/>
                  <a:gd name="T21" fmla="*/ 93 h 106"/>
                  <a:gd name="T22" fmla="*/ 8 w 136"/>
                  <a:gd name="T23" fmla="*/ 93 h 106"/>
                  <a:gd name="T24" fmla="*/ 7 w 136"/>
                  <a:gd name="T25" fmla="*/ 90 h 106"/>
                  <a:gd name="T26" fmla="*/ 7 w 136"/>
                  <a:gd name="T27" fmla="*/ 90 h 106"/>
                  <a:gd name="T28" fmla="*/ 6 w 136"/>
                  <a:gd name="T29" fmla="*/ 90 h 106"/>
                  <a:gd name="T30" fmla="*/ 1 w 136"/>
                  <a:gd name="T31" fmla="*/ 82 h 106"/>
                  <a:gd name="T32" fmla="*/ 0 w 136"/>
                  <a:gd name="T33" fmla="*/ 77 h 106"/>
                  <a:gd name="T34" fmla="*/ 24 w 136"/>
                  <a:gd name="T35" fmla="*/ 76 h 106"/>
                  <a:gd name="T36" fmla="*/ 36 w 136"/>
                  <a:gd name="T37" fmla="*/ 61 h 106"/>
                  <a:gd name="T38" fmla="*/ 36 w 136"/>
                  <a:gd name="T39" fmla="*/ 49 h 106"/>
                  <a:gd name="T40" fmla="*/ 36 w 136"/>
                  <a:gd name="T41" fmla="*/ 40 h 106"/>
                  <a:gd name="T42" fmla="*/ 48 w 136"/>
                  <a:gd name="T43" fmla="*/ 38 h 106"/>
                  <a:gd name="T44" fmla="*/ 48 w 136"/>
                  <a:gd name="T45" fmla="*/ 38 h 106"/>
                  <a:gd name="T46" fmla="*/ 48 w 136"/>
                  <a:gd name="T47" fmla="*/ 38 h 106"/>
                  <a:gd name="T48" fmla="*/ 103 w 136"/>
                  <a:gd name="T49" fmla="*/ 0 h 106"/>
                  <a:gd name="T50" fmla="*/ 103 w 136"/>
                  <a:gd name="T51" fmla="*/ 0 h 106"/>
                  <a:gd name="T52" fmla="*/ 111 w 136"/>
                  <a:gd name="T53" fmla="*/ 2 h 106"/>
                  <a:gd name="T54" fmla="*/ 121 w 136"/>
                  <a:gd name="T55" fmla="*/ 9 h 106"/>
                  <a:gd name="T56" fmla="*/ 122 w 136"/>
                  <a:gd name="T57" fmla="*/ 9 h 106"/>
                  <a:gd name="T58" fmla="*/ 127 w 136"/>
                  <a:gd name="T59" fmla="*/ 7 h 106"/>
                  <a:gd name="T60" fmla="*/ 130 w 136"/>
                  <a:gd name="T61" fmla="*/ 21 h 106"/>
                  <a:gd name="T62" fmla="*/ 133 w 136"/>
                  <a:gd name="T63" fmla="*/ 25 h 106"/>
                  <a:gd name="T64" fmla="*/ 136 w 136"/>
                  <a:gd name="T65" fmla="*/ 30 h 106"/>
                  <a:gd name="T66" fmla="*/ 135 w 136"/>
                  <a:gd name="T67" fmla="*/ 33 h 106"/>
                  <a:gd name="T68" fmla="*/ 134 w 136"/>
                  <a:gd name="T69" fmla="*/ 36 h 106"/>
                  <a:gd name="T70" fmla="*/ 134 w 136"/>
                  <a:gd name="T71" fmla="*/ 52 h 106"/>
                  <a:gd name="T72" fmla="*/ 127 w 136"/>
                  <a:gd name="T73" fmla="*/ 65 h 106"/>
                  <a:gd name="T74" fmla="*/ 116 w 136"/>
                  <a:gd name="T75" fmla="*/ 84 h 106"/>
                  <a:gd name="T76" fmla="*/ 116 w 136"/>
                  <a:gd name="T77" fmla="*/ 89 h 106"/>
                  <a:gd name="T78" fmla="*/ 106 w 136"/>
                  <a:gd name="T79" fmla="*/ 91 h 106"/>
                  <a:gd name="T80" fmla="*/ 97 w 136"/>
                  <a:gd name="T81" fmla="*/ 93 h 106"/>
                  <a:gd name="T82" fmla="*/ 87 w 136"/>
                  <a:gd name="T83" fmla="*/ 94 h 106"/>
                  <a:gd name="T84" fmla="*/ 80 w 136"/>
                  <a:gd name="T85" fmla="*/ 96 h 106"/>
                  <a:gd name="T86" fmla="*/ 75 w 136"/>
                  <a:gd name="T87" fmla="*/ 95 h 106"/>
                  <a:gd name="T88" fmla="*/ 69 w 136"/>
                  <a:gd name="T89" fmla="*/ 93 h 106"/>
                  <a:gd name="T90" fmla="*/ 69 w 136"/>
                  <a:gd name="T91" fmla="*/ 93 h 106"/>
                  <a:gd name="T92" fmla="*/ 68 w 136"/>
                  <a:gd name="T93" fmla="*/ 93 h 106"/>
                  <a:gd name="T94" fmla="*/ 64 w 136"/>
                  <a:gd name="T95" fmla="*/ 94 h 106"/>
                  <a:gd name="T96" fmla="*/ 60 w 136"/>
                  <a:gd name="T97" fmla="*/ 94 h 106"/>
                  <a:gd name="T98" fmla="*/ 58 w 136"/>
                  <a:gd name="T99" fmla="*/ 93 h 106"/>
                  <a:gd name="T100" fmla="*/ 56 w 136"/>
                  <a:gd name="T101" fmla="*/ 90 h 106"/>
                  <a:gd name="T102" fmla="*/ 56 w 136"/>
                  <a:gd name="T103" fmla="*/ 90 h 106"/>
                  <a:gd name="T104" fmla="*/ 56 w 136"/>
                  <a:gd name="T105" fmla="*/ 90 h 106"/>
                  <a:gd name="T106" fmla="*/ 46 w 136"/>
                  <a:gd name="T107" fmla="*/ 87 h 106"/>
                  <a:gd name="T108" fmla="*/ 44 w 136"/>
                  <a:gd name="T109" fmla="*/ 88 h 106"/>
                  <a:gd name="T110" fmla="*/ 34 w 136"/>
                  <a:gd name="T111" fmla="*/ 92 h 106"/>
                  <a:gd name="T112" fmla="*/ 29 w 136"/>
                  <a:gd name="T113" fmla="*/ 102 h 106"/>
                  <a:gd name="T114" fmla="*/ 29 w 136"/>
                  <a:gd name="T115"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06">
                    <a:moveTo>
                      <a:pt x="29" y="106"/>
                    </a:moveTo>
                    <a:cubicBezTo>
                      <a:pt x="25" y="103"/>
                      <a:pt x="25" y="103"/>
                      <a:pt x="25" y="103"/>
                    </a:cubicBezTo>
                    <a:cubicBezTo>
                      <a:pt x="25" y="103"/>
                      <a:pt x="25" y="103"/>
                      <a:pt x="25" y="103"/>
                    </a:cubicBezTo>
                    <a:cubicBezTo>
                      <a:pt x="25" y="103"/>
                      <a:pt x="25" y="103"/>
                      <a:pt x="25" y="103"/>
                    </a:cubicBezTo>
                    <a:cubicBezTo>
                      <a:pt x="19" y="101"/>
                      <a:pt x="19" y="101"/>
                      <a:pt x="19" y="101"/>
                    </a:cubicBezTo>
                    <a:cubicBezTo>
                      <a:pt x="19" y="100"/>
                      <a:pt x="18" y="99"/>
                      <a:pt x="17" y="99"/>
                    </a:cubicBezTo>
                    <a:cubicBezTo>
                      <a:pt x="11" y="98"/>
                      <a:pt x="11" y="98"/>
                      <a:pt x="11" y="98"/>
                    </a:cubicBezTo>
                    <a:cubicBezTo>
                      <a:pt x="8" y="97"/>
                      <a:pt x="8" y="97"/>
                      <a:pt x="8" y="97"/>
                    </a:cubicBezTo>
                    <a:cubicBezTo>
                      <a:pt x="7" y="96"/>
                      <a:pt x="7" y="96"/>
                      <a:pt x="7" y="95"/>
                    </a:cubicBezTo>
                    <a:cubicBezTo>
                      <a:pt x="8" y="93"/>
                      <a:pt x="8" y="93"/>
                      <a:pt x="8" y="93"/>
                    </a:cubicBezTo>
                    <a:cubicBezTo>
                      <a:pt x="8" y="93"/>
                      <a:pt x="8" y="93"/>
                      <a:pt x="8" y="93"/>
                    </a:cubicBezTo>
                    <a:cubicBezTo>
                      <a:pt x="8" y="93"/>
                      <a:pt x="8" y="93"/>
                      <a:pt x="8" y="93"/>
                    </a:cubicBezTo>
                    <a:cubicBezTo>
                      <a:pt x="7" y="90"/>
                      <a:pt x="7" y="90"/>
                      <a:pt x="7" y="90"/>
                    </a:cubicBezTo>
                    <a:cubicBezTo>
                      <a:pt x="7" y="90"/>
                      <a:pt x="7" y="90"/>
                      <a:pt x="7" y="90"/>
                    </a:cubicBezTo>
                    <a:cubicBezTo>
                      <a:pt x="6" y="90"/>
                      <a:pt x="6" y="90"/>
                      <a:pt x="6" y="90"/>
                    </a:cubicBezTo>
                    <a:cubicBezTo>
                      <a:pt x="4" y="89"/>
                      <a:pt x="3" y="86"/>
                      <a:pt x="1" y="82"/>
                    </a:cubicBezTo>
                    <a:cubicBezTo>
                      <a:pt x="0" y="77"/>
                      <a:pt x="0" y="77"/>
                      <a:pt x="0" y="77"/>
                    </a:cubicBezTo>
                    <a:cubicBezTo>
                      <a:pt x="24" y="76"/>
                      <a:pt x="24" y="76"/>
                      <a:pt x="24" y="76"/>
                    </a:cubicBezTo>
                    <a:cubicBezTo>
                      <a:pt x="31" y="76"/>
                      <a:pt x="35" y="71"/>
                      <a:pt x="36" y="61"/>
                    </a:cubicBezTo>
                    <a:cubicBezTo>
                      <a:pt x="36" y="57"/>
                      <a:pt x="36" y="54"/>
                      <a:pt x="36" y="49"/>
                    </a:cubicBezTo>
                    <a:cubicBezTo>
                      <a:pt x="36" y="40"/>
                      <a:pt x="36" y="40"/>
                      <a:pt x="36" y="40"/>
                    </a:cubicBezTo>
                    <a:cubicBezTo>
                      <a:pt x="48" y="38"/>
                      <a:pt x="48" y="38"/>
                      <a:pt x="48" y="38"/>
                    </a:cubicBezTo>
                    <a:cubicBezTo>
                      <a:pt x="48" y="38"/>
                      <a:pt x="48" y="38"/>
                      <a:pt x="48" y="38"/>
                    </a:cubicBezTo>
                    <a:cubicBezTo>
                      <a:pt x="48" y="38"/>
                      <a:pt x="48" y="38"/>
                      <a:pt x="48" y="38"/>
                    </a:cubicBezTo>
                    <a:cubicBezTo>
                      <a:pt x="62" y="25"/>
                      <a:pt x="81" y="12"/>
                      <a:pt x="103" y="0"/>
                    </a:cubicBezTo>
                    <a:cubicBezTo>
                      <a:pt x="103" y="0"/>
                      <a:pt x="103" y="0"/>
                      <a:pt x="103" y="0"/>
                    </a:cubicBezTo>
                    <a:cubicBezTo>
                      <a:pt x="111" y="2"/>
                      <a:pt x="111" y="2"/>
                      <a:pt x="111" y="2"/>
                    </a:cubicBezTo>
                    <a:cubicBezTo>
                      <a:pt x="121" y="9"/>
                      <a:pt x="121" y="9"/>
                      <a:pt x="121" y="9"/>
                    </a:cubicBezTo>
                    <a:cubicBezTo>
                      <a:pt x="121" y="9"/>
                      <a:pt x="122" y="9"/>
                      <a:pt x="122" y="9"/>
                    </a:cubicBezTo>
                    <a:cubicBezTo>
                      <a:pt x="123" y="9"/>
                      <a:pt x="125" y="8"/>
                      <a:pt x="127" y="7"/>
                    </a:cubicBezTo>
                    <a:cubicBezTo>
                      <a:pt x="127" y="10"/>
                      <a:pt x="128" y="15"/>
                      <a:pt x="130" y="21"/>
                    </a:cubicBezTo>
                    <a:cubicBezTo>
                      <a:pt x="133" y="25"/>
                      <a:pt x="133" y="25"/>
                      <a:pt x="133" y="25"/>
                    </a:cubicBezTo>
                    <a:cubicBezTo>
                      <a:pt x="136" y="30"/>
                      <a:pt x="136" y="30"/>
                      <a:pt x="136" y="30"/>
                    </a:cubicBezTo>
                    <a:cubicBezTo>
                      <a:pt x="135" y="33"/>
                      <a:pt x="135" y="33"/>
                      <a:pt x="135" y="33"/>
                    </a:cubicBezTo>
                    <a:cubicBezTo>
                      <a:pt x="134" y="34"/>
                      <a:pt x="134" y="35"/>
                      <a:pt x="134" y="36"/>
                    </a:cubicBezTo>
                    <a:cubicBezTo>
                      <a:pt x="134" y="52"/>
                      <a:pt x="134" y="52"/>
                      <a:pt x="134" y="52"/>
                    </a:cubicBezTo>
                    <a:cubicBezTo>
                      <a:pt x="133" y="57"/>
                      <a:pt x="131" y="62"/>
                      <a:pt x="127" y="65"/>
                    </a:cubicBezTo>
                    <a:cubicBezTo>
                      <a:pt x="121" y="72"/>
                      <a:pt x="117" y="78"/>
                      <a:pt x="116" y="84"/>
                    </a:cubicBezTo>
                    <a:cubicBezTo>
                      <a:pt x="116" y="86"/>
                      <a:pt x="116" y="88"/>
                      <a:pt x="116" y="89"/>
                    </a:cubicBezTo>
                    <a:cubicBezTo>
                      <a:pt x="106" y="91"/>
                      <a:pt x="106" y="91"/>
                      <a:pt x="106" y="91"/>
                    </a:cubicBezTo>
                    <a:cubicBezTo>
                      <a:pt x="97" y="93"/>
                      <a:pt x="97" y="93"/>
                      <a:pt x="97" y="93"/>
                    </a:cubicBezTo>
                    <a:cubicBezTo>
                      <a:pt x="87" y="94"/>
                      <a:pt x="87" y="94"/>
                      <a:pt x="87" y="94"/>
                    </a:cubicBezTo>
                    <a:cubicBezTo>
                      <a:pt x="80" y="96"/>
                      <a:pt x="80" y="96"/>
                      <a:pt x="80" y="96"/>
                    </a:cubicBezTo>
                    <a:cubicBezTo>
                      <a:pt x="75" y="95"/>
                      <a:pt x="75" y="95"/>
                      <a:pt x="75" y="95"/>
                    </a:cubicBezTo>
                    <a:cubicBezTo>
                      <a:pt x="69" y="93"/>
                      <a:pt x="69" y="93"/>
                      <a:pt x="69" y="93"/>
                    </a:cubicBezTo>
                    <a:cubicBezTo>
                      <a:pt x="69" y="93"/>
                      <a:pt x="69" y="93"/>
                      <a:pt x="69" y="93"/>
                    </a:cubicBezTo>
                    <a:cubicBezTo>
                      <a:pt x="68" y="93"/>
                      <a:pt x="68" y="93"/>
                      <a:pt x="68" y="93"/>
                    </a:cubicBezTo>
                    <a:cubicBezTo>
                      <a:pt x="64" y="94"/>
                      <a:pt x="64" y="94"/>
                      <a:pt x="64" y="94"/>
                    </a:cubicBezTo>
                    <a:cubicBezTo>
                      <a:pt x="60" y="94"/>
                      <a:pt x="60" y="94"/>
                      <a:pt x="60" y="94"/>
                    </a:cubicBezTo>
                    <a:cubicBezTo>
                      <a:pt x="58" y="93"/>
                      <a:pt x="58" y="93"/>
                      <a:pt x="58" y="93"/>
                    </a:cubicBezTo>
                    <a:cubicBezTo>
                      <a:pt x="56" y="90"/>
                      <a:pt x="56" y="90"/>
                      <a:pt x="56" y="90"/>
                    </a:cubicBezTo>
                    <a:cubicBezTo>
                      <a:pt x="56" y="90"/>
                      <a:pt x="56" y="90"/>
                      <a:pt x="56" y="90"/>
                    </a:cubicBezTo>
                    <a:cubicBezTo>
                      <a:pt x="56" y="90"/>
                      <a:pt x="56" y="90"/>
                      <a:pt x="56" y="90"/>
                    </a:cubicBezTo>
                    <a:cubicBezTo>
                      <a:pt x="52" y="88"/>
                      <a:pt x="49" y="87"/>
                      <a:pt x="46" y="87"/>
                    </a:cubicBezTo>
                    <a:cubicBezTo>
                      <a:pt x="45" y="87"/>
                      <a:pt x="44" y="87"/>
                      <a:pt x="44" y="88"/>
                    </a:cubicBezTo>
                    <a:cubicBezTo>
                      <a:pt x="40" y="88"/>
                      <a:pt x="37" y="89"/>
                      <a:pt x="34" y="92"/>
                    </a:cubicBezTo>
                    <a:cubicBezTo>
                      <a:pt x="32" y="94"/>
                      <a:pt x="30" y="98"/>
                      <a:pt x="29" y="102"/>
                    </a:cubicBezTo>
                    <a:cubicBezTo>
                      <a:pt x="29" y="106"/>
                      <a:pt x="29" y="106"/>
                      <a:pt x="29" y="10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2488"/>
              <p:cNvSpPr>
                <a:spLocks/>
              </p:cNvSpPr>
              <p:nvPr/>
            </p:nvSpPr>
            <p:spPr bwMode="auto">
              <a:xfrm>
                <a:off x="3927" y="3143"/>
                <a:ext cx="155" cy="153"/>
              </a:xfrm>
              <a:custGeom>
                <a:avLst/>
                <a:gdLst>
                  <a:gd name="T0" fmla="*/ 61 w 112"/>
                  <a:gd name="T1" fmla="*/ 111 h 111"/>
                  <a:gd name="T2" fmla="*/ 60 w 112"/>
                  <a:gd name="T3" fmla="*/ 110 h 111"/>
                  <a:gd name="T4" fmla="*/ 59 w 112"/>
                  <a:gd name="T5" fmla="*/ 110 h 111"/>
                  <a:gd name="T6" fmla="*/ 59 w 112"/>
                  <a:gd name="T7" fmla="*/ 110 h 111"/>
                  <a:gd name="T8" fmla="*/ 55 w 112"/>
                  <a:gd name="T9" fmla="*/ 110 h 111"/>
                  <a:gd name="T10" fmla="*/ 52 w 112"/>
                  <a:gd name="T11" fmla="*/ 109 h 111"/>
                  <a:gd name="T12" fmla="*/ 50 w 112"/>
                  <a:gd name="T13" fmla="*/ 106 h 111"/>
                  <a:gd name="T14" fmla="*/ 47 w 112"/>
                  <a:gd name="T15" fmla="*/ 103 h 111"/>
                  <a:gd name="T16" fmla="*/ 45 w 112"/>
                  <a:gd name="T17" fmla="*/ 104 h 111"/>
                  <a:gd name="T18" fmla="*/ 42 w 112"/>
                  <a:gd name="T19" fmla="*/ 105 h 111"/>
                  <a:gd name="T20" fmla="*/ 39 w 112"/>
                  <a:gd name="T21" fmla="*/ 107 h 111"/>
                  <a:gd name="T22" fmla="*/ 29 w 112"/>
                  <a:gd name="T23" fmla="*/ 86 h 111"/>
                  <a:gd name="T24" fmla="*/ 25 w 112"/>
                  <a:gd name="T25" fmla="*/ 59 h 111"/>
                  <a:gd name="T26" fmla="*/ 19 w 112"/>
                  <a:gd name="T27" fmla="*/ 43 h 111"/>
                  <a:gd name="T28" fmla="*/ 9 w 112"/>
                  <a:gd name="T29" fmla="*/ 24 h 111"/>
                  <a:gd name="T30" fmla="*/ 1 w 112"/>
                  <a:gd name="T31" fmla="*/ 7 h 111"/>
                  <a:gd name="T32" fmla="*/ 0 w 112"/>
                  <a:gd name="T33" fmla="*/ 1 h 111"/>
                  <a:gd name="T34" fmla="*/ 4 w 112"/>
                  <a:gd name="T35" fmla="*/ 2 h 111"/>
                  <a:gd name="T36" fmla="*/ 8 w 112"/>
                  <a:gd name="T37" fmla="*/ 1 h 111"/>
                  <a:gd name="T38" fmla="*/ 11 w 112"/>
                  <a:gd name="T39" fmla="*/ 0 h 111"/>
                  <a:gd name="T40" fmla="*/ 14 w 112"/>
                  <a:gd name="T41" fmla="*/ 1 h 111"/>
                  <a:gd name="T42" fmla="*/ 18 w 112"/>
                  <a:gd name="T43" fmla="*/ 3 h 111"/>
                  <a:gd name="T44" fmla="*/ 57 w 112"/>
                  <a:gd name="T45" fmla="*/ 3 h 111"/>
                  <a:gd name="T46" fmla="*/ 61 w 112"/>
                  <a:gd name="T47" fmla="*/ 7 h 111"/>
                  <a:gd name="T48" fmla="*/ 62 w 112"/>
                  <a:gd name="T49" fmla="*/ 7 h 111"/>
                  <a:gd name="T50" fmla="*/ 62 w 112"/>
                  <a:gd name="T51" fmla="*/ 7 h 111"/>
                  <a:gd name="T52" fmla="*/ 84 w 112"/>
                  <a:gd name="T53" fmla="*/ 8 h 111"/>
                  <a:gd name="T54" fmla="*/ 107 w 112"/>
                  <a:gd name="T55" fmla="*/ 4 h 111"/>
                  <a:gd name="T56" fmla="*/ 112 w 112"/>
                  <a:gd name="T57" fmla="*/ 6 h 111"/>
                  <a:gd name="T58" fmla="*/ 112 w 112"/>
                  <a:gd name="T59" fmla="*/ 6 h 111"/>
                  <a:gd name="T60" fmla="*/ 107 w 112"/>
                  <a:gd name="T61" fmla="*/ 6 h 111"/>
                  <a:gd name="T62" fmla="*/ 107 w 112"/>
                  <a:gd name="T63" fmla="*/ 6 h 111"/>
                  <a:gd name="T64" fmla="*/ 107 w 112"/>
                  <a:gd name="T65" fmla="*/ 7 h 111"/>
                  <a:gd name="T66" fmla="*/ 103 w 112"/>
                  <a:gd name="T67" fmla="*/ 10 h 111"/>
                  <a:gd name="T68" fmla="*/ 100 w 112"/>
                  <a:gd name="T69" fmla="*/ 7 h 111"/>
                  <a:gd name="T70" fmla="*/ 100 w 112"/>
                  <a:gd name="T71" fmla="*/ 7 h 111"/>
                  <a:gd name="T72" fmla="*/ 100 w 112"/>
                  <a:gd name="T73" fmla="*/ 7 h 111"/>
                  <a:gd name="T74" fmla="*/ 79 w 112"/>
                  <a:gd name="T75" fmla="*/ 10 h 111"/>
                  <a:gd name="T76" fmla="*/ 79 w 112"/>
                  <a:gd name="T77" fmla="*/ 10 h 111"/>
                  <a:gd name="T78" fmla="*/ 79 w 112"/>
                  <a:gd name="T79" fmla="*/ 11 h 111"/>
                  <a:gd name="T80" fmla="*/ 78 w 112"/>
                  <a:gd name="T81" fmla="*/ 44 h 111"/>
                  <a:gd name="T82" fmla="*/ 70 w 112"/>
                  <a:gd name="T83" fmla="*/ 44 h 111"/>
                  <a:gd name="T84" fmla="*/ 70 w 112"/>
                  <a:gd name="T85" fmla="*/ 44 h 111"/>
                  <a:gd name="T86" fmla="*/ 70 w 112"/>
                  <a:gd name="T87" fmla="*/ 45 h 111"/>
                  <a:gd name="T88" fmla="*/ 70 w 112"/>
                  <a:gd name="T89" fmla="*/ 105 h 111"/>
                  <a:gd name="T90" fmla="*/ 64 w 112"/>
                  <a:gd name="T91" fmla="*/ 111 h 111"/>
                  <a:gd name="T92" fmla="*/ 61 w 112"/>
                  <a:gd name="T9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1">
                    <a:moveTo>
                      <a:pt x="61" y="111"/>
                    </a:moveTo>
                    <a:cubicBezTo>
                      <a:pt x="60" y="110"/>
                      <a:pt x="60" y="110"/>
                      <a:pt x="60" y="110"/>
                    </a:cubicBezTo>
                    <a:cubicBezTo>
                      <a:pt x="59" y="110"/>
                      <a:pt x="59" y="110"/>
                      <a:pt x="59" y="110"/>
                    </a:cubicBezTo>
                    <a:cubicBezTo>
                      <a:pt x="59" y="110"/>
                      <a:pt x="59" y="110"/>
                      <a:pt x="59" y="110"/>
                    </a:cubicBezTo>
                    <a:cubicBezTo>
                      <a:pt x="55" y="110"/>
                      <a:pt x="55" y="110"/>
                      <a:pt x="55" y="110"/>
                    </a:cubicBezTo>
                    <a:cubicBezTo>
                      <a:pt x="52" y="109"/>
                      <a:pt x="52" y="109"/>
                      <a:pt x="52" y="109"/>
                    </a:cubicBezTo>
                    <a:cubicBezTo>
                      <a:pt x="50" y="106"/>
                      <a:pt x="50" y="106"/>
                      <a:pt x="50" y="106"/>
                    </a:cubicBezTo>
                    <a:cubicBezTo>
                      <a:pt x="49" y="104"/>
                      <a:pt x="48" y="103"/>
                      <a:pt x="47" y="103"/>
                    </a:cubicBezTo>
                    <a:cubicBezTo>
                      <a:pt x="46" y="103"/>
                      <a:pt x="45" y="103"/>
                      <a:pt x="45" y="104"/>
                    </a:cubicBezTo>
                    <a:cubicBezTo>
                      <a:pt x="45" y="104"/>
                      <a:pt x="43" y="104"/>
                      <a:pt x="42" y="105"/>
                    </a:cubicBezTo>
                    <a:cubicBezTo>
                      <a:pt x="39" y="107"/>
                      <a:pt x="39" y="107"/>
                      <a:pt x="39" y="107"/>
                    </a:cubicBezTo>
                    <a:cubicBezTo>
                      <a:pt x="35" y="101"/>
                      <a:pt x="32" y="94"/>
                      <a:pt x="29" y="86"/>
                    </a:cubicBezTo>
                    <a:cubicBezTo>
                      <a:pt x="25" y="59"/>
                      <a:pt x="25" y="59"/>
                      <a:pt x="25" y="59"/>
                    </a:cubicBezTo>
                    <a:cubicBezTo>
                      <a:pt x="24" y="55"/>
                      <a:pt x="22" y="50"/>
                      <a:pt x="19" y="43"/>
                    </a:cubicBezTo>
                    <a:cubicBezTo>
                      <a:pt x="9" y="24"/>
                      <a:pt x="9" y="24"/>
                      <a:pt x="9" y="24"/>
                    </a:cubicBezTo>
                    <a:cubicBezTo>
                      <a:pt x="5" y="19"/>
                      <a:pt x="3" y="13"/>
                      <a:pt x="1" y="7"/>
                    </a:cubicBezTo>
                    <a:cubicBezTo>
                      <a:pt x="0" y="1"/>
                      <a:pt x="0" y="1"/>
                      <a:pt x="0" y="1"/>
                    </a:cubicBezTo>
                    <a:cubicBezTo>
                      <a:pt x="4" y="2"/>
                      <a:pt x="4" y="2"/>
                      <a:pt x="4" y="2"/>
                    </a:cubicBezTo>
                    <a:cubicBezTo>
                      <a:pt x="8" y="1"/>
                      <a:pt x="8" y="1"/>
                      <a:pt x="8" y="1"/>
                    </a:cubicBezTo>
                    <a:cubicBezTo>
                      <a:pt x="11" y="0"/>
                      <a:pt x="11" y="0"/>
                      <a:pt x="11" y="0"/>
                    </a:cubicBezTo>
                    <a:cubicBezTo>
                      <a:pt x="14" y="1"/>
                      <a:pt x="14" y="1"/>
                      <a:pt x="14" y="1"/>
                    </a:cubicBezTo>
                    <a:cubicBezTo>
                      <a:pt x="16" y="2"/>
                      <a:pt x="17" y="3"/>
                      <a:pt x="18" y="3"/>
                    </a:cubicBezTo>
                    <a:cubicBezTo>
                      <a:pt x="57" y="3"/>
                      <a:pt x="57" y="3"/>
                      <a:pt x="57" y="3"/>
                    </a:cubicBezTo>
                    <a:cubicBezTo>
                      <a:pt x="61" y="7"/>
                      <a:pt x="61" y="7"/>
                      <a:pt x="61" y="7"/>
                    </a:cubicBezTo>
                    <a:cubicBezTo>
                      <a:pt x="62" y="7"/>
                      <a:pt x="62" y="7"/>
                      <a:pt x="62" y="7"/>
                    </a:cubicBezTo>
                    <a:cubicBezTo>
                      <a:pt x="62" y="7"/>
                      <a:pt x="62" y="7"/>
                      <a:pt x="62" y="7"/>
                    </a:cubicBezTo>
                    <a:cubicBezTo>
                      <a:pt x="84" y="8"/>
                      <a:pt x="84" y="8"/>
                      <a:pt x="84" y="8"/>
                    </a:cubicBezTo>
                    <a:cubicBezTo>
                      <a:pt x="107" y="4"/>
                      <a:pt x="107" y="4"/>
                      <a:pt x="107" y="4"/>
                    </a:cubicBezTo>
                    <a:cubicBezTo>
                      <a:pt x="107" y="4"/>
                      <a:pt x="109" y="4"/>
                      <a:pt x="112" y="6"/>
                    </a:cubicBezTo>
                    <a:cubicBezTo>
                      <a:pt x="112" y="6"/>
                      <a:pt x="112" y="6"/>
                      <a:pt x="112" y="6"/>
                    </a:cubicBezTo>
                    <a:cubicBezTo>
                      <a:pt x="107" y="6"/>
                      <a:pt x="107" y="6"/>
                      <a:pt x="107" y="6"/>
                    </a:cubicBezTo>
                    <a:cubicBezTo>
                      <a:pt x="107" y="6"/>
                      <a:pt x="107" y="6"/>
                      <a:pt x="107" y="6"/>
                    </a:cubicBezTo>
                    <a:cubicBezTo>
                      <a:pt x="107" y="7"/>
                      <a:pt x="107" y="7"/>
                      <a:pt x="107" y="7"/>
                    </a:cubicBezTo>
                    <a:cubicBezTo>
                      <a:pt x="103" y="10"/>
                      <a:pt x="103" y="10"/>
                      <a:pt x="103" y="10"/>
                    </a:cubicBezTo>
                    <a:cubicBezTo>
                      <a:pt x="100" y="7"/>
                      <a:pt x="100" y="7"/>
                      <a:pt x="100" y="7"/>
                    </a:cubicBezTo>
                    <a:cubicBezTo>
                      <a:pt x="100" y="7"/>
                      <a:pt x="100" y="7"/>
                      <a:pt x="100" y="7"/>
                    </a:cubicBezTo>
                    <a:cubicBezTo>
                      <a:pt x="100" y="7"/>
                      <a:pt x="100" y="7"/>
                      <a:pt x="100" y="7"/>
                    </a:cubicBezTo>
                    <a:cubicBezTo>
                      <a:pt x="79" y="10"/>
                      <a:pt x="79" y="10"/>
                      <a:pt x="79" y="10"/>
                    </a:cubicBezTo>
                    <a:cubicBezTo>
                      <a:pt x="79" y="10"/>
                      <a:pt x="79" y="10"/>
                      <a:pt x="79" y="10"/>
                    </a:cubicBezTo>
                    <a:cubicBezTo>
                      <a:pt x="79" y="11"/>
                      <a:pt x="79" y="11"/>
                      <a:pt x="79" y="11"/>
                    </a:cubicBezTo>
                    <a:cubicBezTo>
                      <a:pt x="78" y="44"/>
                      <a:pt x="78" y="44"/>
                      <a:pt x="78" y="44"/>
                    </a:cubicBezTo>
                    <a:cubicBezTo>
                      <a:pt x="70" y="44"/>
                      <a:pt x="70" y="44"/>
                      <a:pt x="70" y="44"/>
                    </a:cubicBezTo>
                    <a:cubicBezTo>
                      <a:pt x="70" y="44"/>
                      <a:pt x="70" y="44"/>
                      <a:pt x="70" y="44"/>
                    </a:cubicBezTo>
                    <a:cubicBezTo>
                      <a:pt x="70" y="45"/>
                      <a:pt x="70" y="45"/>
                      <a:pt x="70" y="45"/>
                    </a:cubicBezTo>
                    <a:cubicBezTo>
                      <a:pt x="70" y="105"/>
                      <a:pt x="70" y="105"/>
                      <a:pt x="70" y="105"/>
                    </a:cubicBezTo>
                    <a:cubicBezTo>
                      <a:pt x="64" y="111"/>
                      <a:pt x="64" y="111"/>
                      <a:pt x="64" y="111"/>
                    </a:cubicBezTo>
                    <a:cubicBezTo>
                      <a:pt x="61" y="111"/>
                      <a:pt x="61" y="111"/>
                      <a:pt x="61" y="1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2489"/>
              <p:cNvSpPr>
                <a:spLocks/>
              </p:cNvSpPr>
              <p:nvPr/>
            </p:nvSpPr>
            <p:spPr bwMode="auto">
              <a:xfrm>
                <a:off x="3927" y="3143"/>
                <a:ext cx="155" cy="153"/>
              </a:xfrm>
              <a:custGeom>
                <a:avLst/>
                <a:gdLst>
                  <a:gd name="T0" fmla="*/ 61 w 112"/>
                  <a:gd name="T1" fmla="*/ 111 h 111"/>
                  <a:gd name="T2" fmla="*/ 60 w 112"/>
                  <a:gd name="T3" fmla="*/ 110 h 111"/>
                  <a:gd name="T4" fmla="*/ 59 w 112"/>
                  <a:gd name="T5" fmla="*/ 110 h 111"/>
                  <a:gd name="T6" fmla="*/ 59 w 112"/>
                  <a:gd name="T7" fmla="*/ 110 h 111"/>
                  <a:gd name="T8" fmla="*/ 55 w 112"/>
                  <a:gd name="T9" fmla="*/ 110 h 111"/>
                  <a:gd name="T10" fmla="*/ 52 w 112"/>
                  <a:gd name="T11" fmla="*/ 109 h 111"/>
                  <a:gd name="T12" fmla="*/ 50 w 112"/>
                  <a:gd name="T13" fmla="*/ 106 h 111"/>
                  <a:gd name="T14" fmla="*/ 47 w 112"/>
                  <a:gd name="T15" fmla="*/ 103 h 111"/>
                  <a:gd name="T16" fmla="*/ 45 w 112"/>
                  <a:gd name="T17" fmla="*/ 104 h 111"/>
                  <a:gd name="T18" fmla="*/ 42 w 112"/>
                  <a:gd name="T19" fmla="*/ 105 h 111"/>
                  <a:gd name="T20" fmla="*/ 39 w 112"/>
                  <a:gd name="T21" fmla="*/ 107 h 111"/>
                  <a:gd name="T22" fmla="*/ 29 w 112"/>
                  <a:gd name="T23" fmla="*/ 86 h 111"/>
                  <a:gd name="T24" fmla="*/ 25 w 112"/>
                  <a:gd name="T25" fmla="*/ 59 h 111"/>
                  <a:gd name="T26" fmla="*/ 19 w 112"/>
                  <a:gd name="T27" fmla="*/ 43 h 111"/>
                  <a:gd name="T28" fmla="*/ 9 w 112"/>
                  <a:gd name="T29" fmla="*/ 24 h 111"/>
                  <a:gd name="T30" fmla="*/ 1 w 112"/>
                  <a:gd name="T31" fmla="*/ 7 h 111"/>
                  <a:gd name="T32" fmla="*/ 0 w 112"/>
                  <a:gd name="T33" fmla="*/ 1 h 111"/>
                  <a:gd name="T34" fmla="*/ 4 w 112"/>
                  <a:gd name="T35" fmla="*/ 2 h 111"/>
                  <a:gd name="T36" fmla="*/ 8 w 112"/>
                  <a:gd name="T37" fmla="*/ 1 h 111"/>
                  <a:gd name="T38" fmla="*/ 11 w 112"/>
                  <a:gd name="T39" fmla="*/ 0 h 111"/>
                  <a:gd name="T40" fmla="*/ 14 w 112"/>
                  <a:gd name="T41" fmla="*/ 1 h 111"/>
                  <a:gd name="T42" fmla="*/ 18 w 112"/>
                  <a:gd name="T43" fmla="*/ 3 h 111"/>
                  <a:gd name="T44" fmla="*/ 57 w 112"/>
                  <a:gd name="T45" fmla="*/ 3 h 111"/>
                  <a:gd name="T46" fmla="*/ 61 w 112"/>
                  <a:gd name="T47" fmla="*/ 7 h 111"/>
                  <a:gd name="T48" fmla="*/ 62 w 112"/>
                  <a:gd name="T49" fmla="*/ 7 h 111"/>
                  <a:gd name="T50" fmla="*/ 62 w 112"/>
                  <a:gd name="T51" fmla="*/ 7 h 111"/>
                  <a:gd name="T52" fmla="*/ 84 w 112"/>
                  <a:gd name="T53" fmla="*/ 8 h 111"/>
                  <a:gd name="T54" fmla="*/ 107 w 112"/>
                  <a:gd name="T55" fmla="*/ 4 h 111"/>
                  <a:gd name="T56" fmla="*/ 112 w 112"/>
                  <a:gd name="T57" fmla="*/ 6 h 111"/>
                  <a:gd name="T58" fmla="*/ 112 w 112"/>
                  <a:gd name="T59" fmla="*/ 6 h 111"/>
                  <a:gd name="T60" fmla="*/ 107 w 112"/>
                  <a:gd name="T61" fmla="*/ 6 h 111"/>
                  <a:gd name="T62" fmla="*/ 107 w 112"/>
                  <a:gd name="T63" fmla="*/ 6 h 111"/>
                  <a:gd name="T64" fmla="*/ 107 w 112"/>
                  <a:gd name="T65" fmla="*/ 7 h 111"/>
                  <a:gd name="T66" fmla="*/ 103 w 112"/>
                  <a:gd name="T67" fmla="*/ 10 h 111"/>
                  <a:gd name="T68" fmla="*/ 100 w 112"/>
                  <a:gd name="T69" fmla="*/ 7 h 111"/>
                  <a:gd name="T70" fmla="*/ 100 w 112"/>
                  <a:gd name="T71" fmla="*/ 7 h 111"/>
                  <a:gd name="T72" fmla="*/ 100 w 112"/>
                  <a:gd name="T73" fmla="*/ 7 h 111"/>
                  <a:gd name="T74" fmla="*/ 79 w 112"/>
                  <a:gd name="T75" fmla="*/ 10 h 111"/>
                  <a:gd name="T76" fmla="*/ 79 w 112"/>
                  <a:gd name="T77" fmla="*/ 10 h 111"/>
                  <a:gd name="T78" fmla="*/ 79 w 112"/>
                  <a:gd name="T79" fmla="*/ 11 h 111"/>
                  <a:gd name="T80" fmla="*/ 78 w 112"/>
                  <a:gd name="T81" fmla="*/ 44 h 111"/>
                  <a:gd name="T82" fmla="*/ 70 w 112"/>
                  <a:gd name="T83" fmla="*/ 44 h 111"/>
                  <a:gd name="T84" fmla="*/ 70 w 112"/>
                  <a:gd name="T85" fmla="*/ 44 h 111"/>
                  <a:gd name="T86" fmla="*/ 70 w 112"/>
                  <a:gd name="T87" fmla="*/ 45 h 111"/>
                  <a:gd name="T88" fmla="*/ 70 w 112"/>
                  <a:gd name="T89" fmla="*/ 105 h 111"/>
                  <a:gd name="T90" fmla="*/ 64 w 112"/>
                  <a:gd name="T91" fmla="*/ 111 h 111"/>
                  <a:gd name="T92" fmla="*/ 61 w 112"/>
                  <a:gd name="T9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111">
                    <a:moveTo>
                      <a:pt x="61" y="111"/>
                    </a:moveTo>
                    <a:cubicBezTo>
                      <a:pt x="60" y="110"/>
                      <a:pt x="60" y="110"/>
                      <a:pt x="60" y="110"/>
                    </a:cubicBezTo>
                    <a:cubicBezTo>
                      <a:pt x="59" y="110"/>
                      <a:pt x="59" y="110"/>
                      <a:pt x="59" y="110"/>
                    </a:cubicBezTo>
                    <a:cubicBezTo>
                      <a:pt x="59" y="110"/>
                      <a:pt x="59" y="110"/>
                      <a:pt x="59" y="110"/>
                    </a:cubicBezTo>
                    <a:cubicBezTo>
                      <a:pt x="55" y="110"/>
                      <a:pt x="55" y="110"/>
                      <a:pt x="55" y="110"/>
                    </a:cubicBezTo>
                    <a:cubicBezTo>
                      <a:pt x="52" y="109"/>
                      <a:pt x="52" y="109"/>
                      <a:pt x="52" y="109"/>
                    </a:cubicBezTo>
                    <a:cubicBezTo>
                      <a:pt x="50" y="106"/>
                      <a:pt x="50" y="106"/>
                      <a:pt x="50" y="106"/>
                    </a:cubicBezTo>
                    <a:cubicBezTo>
                      <a:pt x="49" y="104"/>
                      <a:pt x="48" y="103"/>
                      <a:pt x="47" y="103"/>
                    </a:cubicBezTo>
                    <a:cubicBezTo>
                      <a:pt x="46" y="103"/>
                      <a:pt x="45" y="103"/>
                      <a:pt x="45" y="104"/>
                    </a:cubicBezTo>
                    <a:cubicBezTo>
                      <a:pt x="45" y="104"/>
                      <a:pt x="43" y="104"/>
                      <a:pt x="42" y="105"/>
                    </a:cubicBezTo>
                    <a:cubicBezTo>
                      <a:pt x="39" y="107"/>
                      <a:pt x="39" y="107"/>
                      <a:pt x="39" y="107"/>
                    </a:cubicBezTo>
                    <a:cubicBezTo>
                      <a:pt x="35" y="101"/>
                      <a:pt x="32" y="94"/>
                      <a:pt x="29" y="86"/>
                    </a:cubicBezTo>
                    <a:cubicBezTo>
                      <a:pt x="25" y="59"/>
                      <a:pt x="25" y="59"/>
                      <a:pt x="25" y="59"/>
                    </a:cubicBezTo>
                    <a:cubicBezTo>
                      <a:pt x="24" y="55"/>
                      <a:pt x="22" y="50"/>
                      <a:pt x="19" y="43"/>
                    </a:cubicBezTo>
                    <a:cubicBezTo>
                      <a:pt x="9" y="24"/>
                      <a:pt x="9" y="24"/>
                      <a:pt x="9" y="24"/>
                    </a:cubicBezTo>
                    <a:cubicBezTo>
                      <a:pt x="5" y="19"/>
                      <a:pt x="3" y="13"/>
                      <a:pt x="1" y="7"/>
                    </a:cubicBezTo>
                    <a:cubicBezTo>
                      <a:pt x="0" y="1"/>
                      <a:pt x="0" y="1"/>
                      <a:pt x="0" y="1"/>
                    </a:cubicBezTo>
                    <a:cubicBezTo>
                      <a:pt x="4" y="2"/>
                      <a:pt x="4" y="2"/>
                      <a:pt x="4" y="2"/>
                    </a:cubicBezTo>
                    <a:cubicBezTo>
                      <a:pt x="8" y="1"/>
                      <a:pt x="8" y="1"/>
                      <a:pt x="8" y="1"/>
                    </a:cubicBezTo>
                    <a:cubicBezTo>
                      <a:pt x="11" y="0"/>
                      <a:pt x="11" y="0"/>
                      <a:pt x="11" y="0"/>
                    </a:cubicBezTo>
                    <a:cubicBezTo>
                      <a:pt x="14" y="1"/>
                      <a:pt x="14" y="1"/>
                      <a:pt x="14" y="1"/>
                    </a:cubicBezTo>
                    <a:cubicBezTo>
                      <a:pt x="16" y="2"/>
                      <a:pt x="17" y="3"/>
                      <a:pt x="18" y="3"/>
                    </a:cubicBezTo>
                    <a:cubicBezTo>
                      <a:pt x="57" y="3"/>
                      <a:pt x="57" y="3"/>
                      <a:pt x="57" y="3"/>
                    </a:cubicBezTo>
                    <a:cubicBezTo>
                      <a:pt x="61" y="7"/>
                      <a:pt x="61" y="7"/>
                      <a:pt x="61" y="7"/>
                    </a:cubicBezTo>
                    <a:cubicBezTo>
                      <a:pt x="62" y="7"/>
                      <a:pt x="62" y="7"/>
                      <a:pt x="62" y="7"/>
                    </a:cubicBezTo>
                    <a:cubicBezTo>
                      <a:pt x="62" y="7"/>
                      <a:pt x="62" y="7"/>
                      <a:pt x="62" y="7"/>
                    </a:cubicBezTo>
                    <a:cubicBezTo>
                      <a:pt x="84" y="8"/>
                      <a:pt x="84" y="8"/>
                      <a:pt x="84" y="8"/>
                    </a:cubicBezTo>
                    <a:cubicBezTo>
                      <a:pt x="107" y="4"/>
                      <a:pt x="107" y="4"/>
                      <a:pt x="107" y="4"/>
                    </a:cubicBezTo>
                    <a:cubicBezTo>
                      <a:pt x="107" y="4"/>
                      <a:pt x="109" y="4"/>
                      <a:pt x="112" y="6"/>
                    </a:cubicBezTo>
                    <a:cubicBezTo>
                      <a:pt x="112" y="6"/>
                      <a:pt x="112" y="6"/>
                      <a:pt x="112" y="6"/>
                    </a:cubicBezTo>
                    <a:cubicBezTo>
                      <a:pt x="107" y="6"/>
                      <a:pt x="107" y="6"/>
                      <a:pt x="107" y="6"/>
                    </a:cubicBezTo>
                    <a:cubicBezTo>
                      <a:pt x="107" y="6"/>
                      <a:pt x="107" y="6"/>
                      <a:pt x="107" y="6"/>
                    </a:cubicBezTo>
                    <a:cubicBezTo>
                      <a:pt x="107" y="7"/>
                      <a:pt x="107" y="7"/>
                      <a:pt x="107" y="7"/>
                    </a:cubicBezTo>
                    <a:cubicBezTo>
                      <a:pt x="103" y="10"/>
                      <a:pt x="103" y="10"/>
                      <a:pt x="103" y="10"/>
                    </a:cubicBezTo>
                    <a:cubicBezTo>
                      <a:pt x="100" y="7"/>
                      <a:pt x="100" y="7"/>
                      <a:pt x="100" y="7"/>
                    </a:cubicBezTo>
                    <a:cubicBezTo>
                      <a:pt x="100" y="7"/>
                      <a:pt x="100" y="7"/>
                      <a:pt x="100" y="7"/>
                    </a:cubicBezTo>
                    <a:cubicBezTo>
                      <a:pt x="100" y="7"/>
                      <a:pt x="100" y="7"/>
                      <a:pt x="100" y="7"/>
                    </a:cubicBezTo>
                    <a:cubicBezTo>
                      <a:pt x="79" y="10"/>
                      <a:pt x="79" y="10"/>
                      <a:pt x="79" y="10"/>
                    </a:cubicBezTo>
                    <a:cubicBezTo>
                      <a:pt x="79" y="10"/>
                      <a:pt x="79" y="10"/>
                      <a:pt x="79" y="10"/>
                    </a:cubicBezTo>
                    <a:cubicBezTo>
                      <a:pt x="79" y="11"/>
                      <a:pt x="79" y="11"/>
                      <a:pt x="79" y="11"/>
                    </a:cubicBezTo>
                    <a:cubicBezTo>
                      <a:pt x="78" y="44"/>
                      <a:pt x="78" y="44"/>
                      <a:pt x="78" y="44"/>
                    </a:cubicBezTo>
                    <a:cubicBezTo>
                      <a:pt x="70" y="44"/>
                      <a:pt x="70" y="44"/>
                      <a:pt x="70" y="44"/>
                    </a:cubicBezTo>
                    <a:cubicBezTo>
                      <a:pt x="70" y="44"/>
                      <a:pt x="70" y="44"/>
                      <a:pt x="70" y="44"/>
                    </a:cubicBezTo>
                    <a:cubicBezTo>
                      <a:pt x="70" y="45"/>
                      <a:pt x="70" y="45"/>
                      <a:pt x="70" y="45"/>
                    </a:cubicBezTo>
                    <a:cubicBezTo>
                      <a:pt x="70" y="105"/>
                      <a:pt x="70" y="105"/>
                      <a:pt x="70" y="105"/>
                    </a:cubicBezTo>
                    <a:cubicBezTo>
                      <a:pt x="64" y="111"/>
                      <a:pt x="64" y="111"/>
                      <a:pt x="64" y="111"/>
                    </a:cubicBezTo>
                    <a:cubicBezTo>
                      <a:pt x="61" y="111"/>
                      <a:pt x="61" y="111"/>
                      <a:pt x="61" y="1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2490"/>
              <p:cNvSpPr>
                <a:spLocks/>
              </p:cNvSpPr>
              <p:nvPr/>
            </p:nvSpPr>
            <p:spPr bwMode="auto">
              <a:xfrm>
                <a:off x="4150" y="3060"/>
                <a:ext cx="124" cy="208"/>
              </a:xfrm>
              <a:custGeom>
                <a:avLst/>
                <a:gdLst>
                  <a:gd name="T0" fmla="*/ 17 w 90"/>
                  <a:gd name="T1" fmla="*/ 151 h 151"/>
                  <a:gd name="T2" fmla="*/ 15 w 90"/>
                  <a:gd name="T3" fmla="*/ 144 h 151"/>
                  <a:gd name="T4" fmla="*/ 15 w 90"/>
                  <a:gd name="T5" fmla="*/ 134 h 151"/>
                  <a:gd name="T6" fmla="*/ 10 w 90"/>
                  <a:gd name="T7" fmla="*/ 109 h 151"/>
                  <a:gd name="T8" fmla="*/ 15 w 90"/>
                  <a:gd name="T9" fmla="*/ 103 h 151"/>
                  <a:gd name="T10" fmla="*/ 19 w 90"/>
                  <a:gd name="T11" fmla="*/ 98 h 151"/>
                  <a:gd name="T12" fmla="*/ 22 w 90"/>
                  <a:gd name="T13" fmla="*/ 89 h 151"/>
                  <a:gd name="T14" fmla="*/ 22 w 90"/>
                  <a:gd name="T15" fmla="*/ 75 h 151"/>
                  <a:gd name="T16" fmla="*/ 23 w 90"/>
                  <a:gd name="T17" fmla="*/ 62 h 151"/>
                  <a:gd name="T18" fmla="*/ 19 w 90"/>
                  <a:gd name="T19" fmla="*/ 54 h 151"/>
                  <a:gd name="T20" fmla="*/ 8 w 90"/>
                  <a:gd name="T21" fmla="*/ 50 h 151"/>
                  <a:gd name="T22" fmla="*/ 1 w 90"/>
                  <a:gd name="T23" fmla="*/ 40 h 151"/>
                  <a:gd name="T24" fmla="*/ 27 w 90"/>
                  <a:gd name="T25" fmla="*/ 35 h 151"/>
                  <a:gd name="T26" fmla="*/ 28 w 90"/>
                  <a:gd name="T27" fmla="*/ 36 h 151"/>
                  <a:gd name="T28" fmla="*/ 35 w 90"/>
                  <a:gd name="T29" fmla="*/ 44 h 151"/>
                  <a:gd name="T30" fmla="*/ 33 w 90"/>
                  <a:gd name="T31" fmla="*/ 47 h 151"/>
                  <a:gd name="T32" fmla="*/ 33 w 90"/>
                  <a:gd name="T33" fmla="*/ 49 h 151"/>
                  <a:gd name="T34" fmla="*/ 34 w 90"/>
                  <a:gd name="T35" fmla="*/ 50 h 151"/>
                  <a:gd name="T36" fmla="*/ 43 w 90"/>
                  <a:gd name="T37" fmla="*/ 62 h 151"/>
                  <a:gd name="T38" fmla="*/ 44 w 90"/>
                  <a:gd name="T39" fmla="*/ 51 h 151"/>
                  <a:gd name="T40" fmla="*/ 48 w 90"/>
                  <a:gd name="T41" fmla="*/ 51 h 151"/>
                  <a:gd name="T42" fmla="*/ 49 w 90"/>
                  <a:gd name="T43" fmla="*/ 37 h 151"/>
                  <a:gd name="T44" fmla="*/ 49 w 90"/>
                  <a:gd name="T45" fmla="*/ 36 h 151"/>
                  <a:gd name="T46" fmla="*/ 37 w 90"/>
                  <a:gd name="T47" fmla="*/ 22 h 151"/>
                  <a:gd name="T48" fmla="*/ 36 w 90"/>
                  <a:gd name="T49" fmla="*/ 9 h 151"/>
                  <a:gd name="T50" fmla="*/ 42 w 90"/>
                  <a:gd name="T51" fmla="*/ 11 h 151"/>
                  <a:gd name="T52" fmla="*/ 49 w 90"/>
                  <a:gd name="T53" fmla="*/ 9 h 151"/>
                  <a:gd name="T54" fmla="*/ 58 w 90"/>
                  <a:gd name="T55" fmla="*/ 11 h 151"/>
                  <a:gd name="T56" fmla="*/ 62 w 90"/>
                  <a:gd name="T57" fmla="*/ 11 h 151"/>
                  <a:gd name="T58" fmla="*/ 65 w 90"/>
                  <a:gd name="T59" fmla="*/ 9 h 151"/>
                  <a:gd name="T60" fmla="*/ 76 w 90"/>
                  <a:gd name="T61" fmla="*/ 6 h 151"/>
                  <a:gd name="T62" fmla="*/ 87 w 90"/>
                  <a:gd name="T63" fmla="*/ 0 h 151"/>
                  <a:gd name="T64" fmla="*/ 86 w 90"/>
                  <a:gd name="T65" fmla="*/ 19 h 151"/>
                  <a:gd name="T66" fmla="*/ 90 w 90"/>
                  <a:gd name="T67" fmla="*/ 38 h 151"/>
                  <a:gd name="T68" fmla="*/ 61 w 90"/>
                  <a:gd name="T69" fmla="*/ 64 h 151"/>
                  <a:gd name="T70" fmla="*/ 38 w 90"/>
                  <a:gd name="T71" fmla="*/ 84 h 151"/>
                  <a:gd name="T72" fmla="*/ 38 w 90"/>
                  <a:gd name="T73" fmla="*/ 84 h 151"/>
                  <a:gd name="T74" fmla="*/ 45 w 90"/>
                  <a:gd name="T75" fmla="*/ 111 h 151"/>
                  <a:gd name="T76" fmla="*/ 36 w 90"/>
                  <a:gd name="T77" fmla="*/ 129 h 151"/>
                  <a:gd name="T78" fmla="*/ 22 w 90"/>
                  <a:gd name="T79" fmla="*/ 139 h 151"/>
                  <a:gd name="T80" fmla="*/ 21 w 90"/>
                  <a:gd name="T81" fmla="*/ 142 h 151"/>
                  <a:gd name="T82" fmla="*/ 22 w 90"/>
                  <a:gd name="T83" fmla="*/ 144 h 151"/>
                  <a:gd name="T84" fmla="*/ 21 w 90"/>
                  <a:gd name="T8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151">
                    <a:moveTo>
                      <a:pt x="21" y="151"/>
                    </a:moveTo>
                    <a:cubicBezTo>
                      <a:pt x="17" y="151"/>
                      <a:pt x="17" y="151"/>
                      <a:pt x="17" y="151"/>
                    </a:cubicBezTo>
                    <a:cubicBezTo>
                      <a:pt x="17" y="151"/>
                      <a:pt x="17" y="151"/>
                      <a:pt x="17" y="151"/>
                    </a:cubicBezTo>
                    <a:cubicBezTo>
                      <a:pt x="15" y="149"/>
                      <a:pt x="15" y="147"/>
                      <a:pt x="15" y="144"/>
                    </a:cubicBezTo>
                    <a:cubicBezTo>
                      <a:pt x="15" y="142"/>
                      <a:pt x="15" y="142"/>
                      <a:pt x="15" y="142"/>
                    </a:cubicBezTo>
                    <a:cubicBezTo>
                      <a:pt x="15" y="134"/>
                      <a:pt x="15" y="134"/>
                      <a:pt x="15" y="134"/>
                    </a:cubicBezTo>
                    <a:cubicBezTo>
                      <a:pt x="15" y="131"/>
                      <a:pt x="14" y="127"/>
                      <a:pt x="12" y="121"/>
                    </a:cubicBezTo>
                    <a:cubicBezTo>
                      <a:pt x="10" y="109"/>
                      <a:pt x="10" y="109"/>
                      <a:pt x="10" y="109"/>
                    </a:cubicBezTo>
                    <a:cubicBezTo>
                      <a:pt x="10" y="109"/>
                      <a:pt x="10" y="109"/>
                      <a:pt x="10" y="109"/>
                    </a:cubicBezTo>
                    <a:cubicBezTo>
                      <a:pt x="15" y="103"/>
                      <a:pt x="15" y="103"/>
                      <a:pt x="15" y="103"/>
                    </a:cubicBezTo>
                    <a:cubicBezTo>
                      <a:pt x="19" y="98"/>
                      <a:pt x="19" y="98"/>
                      <a:pt x="19" y="98"/>
                    </a:cubicBezTo>
                    <a:cubicBezTo>
                      <a:pt x="19" y="98"/>
                      <a:pt x="19" y="98"/>
                      <a:pt x="19" y="98"/>
                    </a:cubicBezTo>
                    <a:cubicBezTo>
                      <a:pt x="19" y="97"/>
                      <a:pt x="19" y="97"/>
                      <a:pt x="19" y="97"/>
                    </a:cubicBezTo>
                    <a:cubicBezTo>
                      <a:pt x="19" y="94"/>
                      <a:pt x="20" y="92"/>
                      <a:pt x="22" y="89"/>
                    </a:cubicBezTo>
                    <a:cubicBezTo>
                      <a:pt x="23" y="86"/>
                      <a:pt x="24" y="83"/>
                      <a:pt x="24" y="81"/>
                    </a:cubicBezTo>
                    <a:cubicBezTo>
                      <a:pt x="22" y="75"/>
                      <a:pt x="22" y="75"/>
                      <a:pt x="22" y="75"/>
                    </a:cubicBezTo>
                    <a:cubicBezTo>
                      <a:pt x="22" y="74"/>
                      <a:pt x="22" y="73"/>
                      <a:pt x="23" y="70"/>
                    </a:cubicBezTo>
                    <a:cubicBezTo>
                      <a:pt x="24" y="68"/>
                      <a:pt x="24" y="65"/>
                      <a:pt x="23" y="62"/>
                    </a:cubicBezTo>
                    <a:cubicBezTo>
                      <a:pt x="22" y="59"/>
                      <a:pt x="21" y="56"/>
                      <a:pt x="19" y="54"/>
                    </a:cubicBezTo>
                    <a:cubicBezTo>
                      <a:pt x="19" y="54"/>
                      <a:pt x="19" y="54"/>
                      <a:pt x="19" y="54"/>
                    </a:cubicBezTo>
                    <a:cubicBezTo>
                      <a:pt x="19" y="54"/>
                      <a:pt x="19" y="54"/>
                      <a:pt x="19" y="54"/>
                    </a:cubicBezTo>
                    <a:cubicBezTo>
                      <a:pt x="8" y="50"/>
                      <a:pt x="8" y="50"/>
                      <a:pt x="8" y="50"/>
                    </a:cubicBezTo>
                    <a:cubicBezTo>
                      <a:pt x="4" y="49"/>
                      <a:pt x="1" y="47"/>
                      <a:pt x="0" y="45"/>
                    </a:cubicBezTo>
                    <a:cubicBezTo>
                      <a:pt x="1" y="40"/>
                      <a:pt x="1" y="40"/>
                      <a:pt x="1" y="40"/>
                    </a:cubicBezTo>
                    <a:cubicBezTo>
                      <a:pt x="22" y="31"/>
                      <a:pt x="22" y="31"/>
                      <a:pt x="22" y="31"/>
                    </a:cubicBezTo>
                    <a:cubicBezTo>
                      <a:pt x="25" y="31"/>
                      <a:pt x="26" y="33"/>
                      <a:pt x="27" y="35"/>
                    </a:cubicBezTo>
                    <a:cubicBezTo>
                      <a:pt x="27" y="36"/>
                      <a:pt x="27" y="36"/>
                      <a:pt x="27" y="36"/>
                    </a:cubicBezTo>
                    <a:cubicBezTo>
                      <a:pt x="28" y="36"/>
                      <a:pt x="28" y="36"/>
                      <a:pt x="28" y="36"/>
                    </a:cubicBezTo>
                    <a:cubicBezTo>
                      <a:pt x="35" y="36"/>
                      <a:pt x="35" y="36"/>
                      <a:pt x="35" y="36"/>
                    </a:cubicBezTo>
                    <a:cubicBezTo>
                      <a:pt x="35" y="44"/>
                      <a:pt x="35" y="44"/>
                      <a:pt x="35" y="44"/>
                    </a:cubicBezTo>
                    <a:cubicBezTo>
                      <a:pt x="33" y="47"/>
                      <a:pt x="33" y="47"/>
                      <a:pt x="33" y="47"/>
                    </a:cubicBezTo>
                    <a:cubicBezTo>
                      <a:pt x="33" y="47"/>
                      <a:pt x="33" y="47"/>
                      <a:pt x="33" y="47"/>
                    </a:cubicBezTo>
                    <a:cubicBezTo>
                      <a:pt x="33" y="47"/>
                      <a:pt x="33" y="47"/>
                      <a:pt x="33" y="47"/>
                    </a:cubicBezTo>
                    <a:cubicBezTo>
                      <a:pt x="33" y="49"/>
                      <a:pt x="33" y="49"/>
                      <a:pt x="33" y="49"/>
                    </a:cubicBezTo>
                    <a:cubicBezTo>
                      <a:pt x="33" y="49"/>
                      <a:pt x="33" y="49"/>
                      <a:pt x="33" y="49"/>
                    </a:cubicBezTo>
                    <a:cubicBezTo>
                      <a:pt x="34" y="50"/>
                      <a:pt x="34" y="50"/>
                      <a:pt x="34" y="50"/>
                    </a:cubicBezTo>
                    <a:cubicBezTo>
                      <a:pt x="42" y="60"/>
                      <a:pt x="42" y="60"/>
                      <a:pt x="42" y="60"/>
                    </a:cubicBezTo>
                    <a:cubicBezTo>
                      <a:pt x="43" y="62"/>
                      <a:pt x="43" y="62"/>
                      <a:pt x="43" y="62"/>
                    </a:cubicBezTo>
                    <a:cubicBezTo>
                      <a:pt x="43" y="60"/>
                      <a:pt x="43" y="60"/>
                      <a:pt x="43" y="60"/>
                    </a:cubicBezTo>
                    <a:cubicBezTo>
                      <a:pt x="44" y="51"/>
                      <a:pt x="44" y="51"/>
                      <a:pt x="44" y="51"/>
                    </a:cubicBezTo>
                    <a:cubicBezTo>
                      <a:pt x="47" y="51"/>
                      <a:pt x="47" y="51"/>
                      <a:pt x="47" y="51"/>
                    </a:cubicBezTo>
                    <a:cubicBezTo>
                      <a:pt x="48" y="51"/>
                      <a:pt x="48" y="51"/>
                      <a:pt x="48" y="51"/>
                    </a:cubicBezTo>
                    <a:cubicBezTo>
                      <a:pt x="48" y="50"/>
                      <a:pt x="48" y="50"/>
                      <a:pt x="48" y="50"/>
                    </a:cubicBezTo>
                    <a:cubicBezTo>
                      <a:pt x="49" y="37"/>
                      <a:pt x="49" y="37"/>
                      <a:pt x="49" y="37"/>
                    </a:cubicBezTo>
                    <a:cubicBezTo>
                      <a:pt x="49" y="36"/>
                      <a:pt x="49" y="36"/>
                      <a:pt x="49" y="36"/>
                    </a:cubicBezTo>
                    <a:cubicBezTo>
                      <a:pt x="49" y="36"/>
                      <a:pt x="49" y="36"/>
                      <a:pt x="49" y="36"/>
                    </a:cubicBezTo>
                    <a:cubicBezTo>
                      <a:pt x="40" y="27"/>
                      <a:pt x="40" y="27"/>
                      <a:pt x="40" y="27"/>
                    </a:cubicBezTo>
                    <a:cubicBezTo>
                      <a:pt x="37" y="22"/>
                      <a:pt x="37" y="22"/>
                      <a:pt x="37" y="22"/>
                    </a:cubicBezTo>
                    <a:cubicBezTo>
                      <a:pt x="37" y="17"/>
                      <a:pt x="37" y="17"/>
                      <a:pt x="37" y="17"/>
                    </a:cubicBezTo>
                    <a:cubicBezTo>
                      <a:pt x="36" y="9"/>
                      <a:pt x="36" y="9"/>
                      <a:pt x="36" y="9"/>
                    </a:cubicBezTo>
                    <a:cubicBezTo>
                      <a:pt x="42" y="11"/>
                      <a:pt x="42" y="11"/>
                      <a:pt x="42" y="11"/>
                    </a:cubicBezTo>
                    <a:cubicBezTo>
                      <a:pt x="42" y="11"/>
                      <a:pt x="42" y="11"/>
                      <a:pt x="42" y="11"/>
                    </a:cubicBezTo>
                    <a:cubicBezTo>
                      <a:pt x="43" y="11"/>
                      <a:pt x="43" y="11"/>
                      <a:pt x="43" y="11"/>
                    </a:cubicBezTo>
                    <a:cubicBezTo>
                      <a:pt x="49" y="9"/>
                      <a:pt x="49" y="9"/>
                      <a:pt x="49" y="9"/>
                    </a:cubicBezTo>
                    <a:cubicBezTo>
                      <a:pt x="53" y="11"/>
                      <a:pt x="53" y="11"/>
                      <a:pt x="53" y="11"/>
                    </a:cubicBezTo>
                    <a:cubicBezTo>
                      <a:pt x="58" y="11"/>
                      <a:pt x="58" y="11"/>
                      <a:pt x="58" y="11"/>
                    </a:cubicBezTo>
                    <a:cubicBezTo>
                      <a:pt x="62" y="11"/>
                      <a:pt x="62" y="11"/>
                      <a:pt x="62" y="11"/>
                    </a:cubicBezTo>
                    <a:cubicBezTo>
                      <a:pt x="62" y="11"/>
                      <a:pt x="62" y="11"/>
                      <a:pt x="62" y="11"/>
                    </a:cubicBezTo>
                    <a:cubicBezTo>
                      <a:pt x="62" y="11"/>
                      <a:pt x="62" y="11"/>
                      <a:pt x="62" y="11"/>
                    </a:cubicBezTo>
                    <a:cubicBezTo>
                      <a:pt x="65" y="9"/>
                      <a:pt x="65" y="9"/>
                      <a:pt x="65" y="9"/>
                    </a:cubicBezTo>
                    <a:cubicBezTo>
                      <a:pt x="70" y="7"/>
                      <a:pt x="70" y="7"/>
                      <a:pt x="70" y="7"/>
                    </a:cubicBezTo>
                    <a:cubicBezTo>
                      <a:pt x="76" y="6"/>
                      <a:pt x="76" y="6"/>
                      <a:pt x="76" y="6"/>
                    </a:cubicBezTo>
                    <a:cubicBezTo>
                      <a:pt x="81" y="4"/>
                      <a:pt x="81" y="4"/>
                      <a:pt x="81" y="4"/>
                    </a:cubicBezTo>
                    <a:cubicBezTo>
                      <a:pt x="87" y="0"/>
                      <a:pt x="87" y="0"/>
                      <a:pt x="87" y="0"/>
                    </a:cubicBezTo>
                    <a:cubicBezTo>
                      <a:pt x="87" y="8"/>
                      <a:pt x="87" y="8"/>
                      <a:pt x="87" y="8"/>
                    </a:cubicBezTo>
                    <a:cubicBezTo>
                      <a:pt x="86" y="19"/>
                      <a:pt x="86" y="19"/>
                      <a:pt x="86" y="19"/>
                    </a:cubicBezTo>
                    <a:cubicBezTo>
                      <a:pt x="86" y="21"/>
                      <a:pt x="87" y="25"/>
                      <a:pt x="89" y="30"/>
                    </a:cubicBezTo>
                    <a:cubicBezTo>
                      <a:pt x="90" y="38"/>
                      <a:pt x="90" y="38"/>
                      <a:pt x="90" y="38"/>
                    </a:cubicBezTo>
                    <a:cubicBezTo>
                      <a:pt x="79" y="53"/>
                      <a:pt x="79" y="53"/>
                      <a:pt x="79" y="53"/>
                    </a:cubicBezTo>
                    <a:cubicBezTo>
                      <a:pt x="73" y="59"/>
                      <a:pt x="67" y="62"/>
                      <a:pt x="61" y="64"/>
                    </a:cubicBezTo>
                    <a:cubicBezTo>
                      <a:pt x="59" y="64"/>
                      <a:pt x="55" y="67"/>
                      <a:pt x="50" y="72"/>
                    </a:cubicBezTo>
                    <a:cubicBezTo>
                      <a:pt x="38" y="84"/>
                      <a:pt x="38" y="84"/>
                      <a:pt x="38" y="84"/>
                    </a:cubicBezTo>
                    <a:cubicBezTo>
                      <a:pt x="38" y="84"/>
                      <a:pt x="38" y="84"/>
                      <a:pt x="38" y="84"/>
                    </a:cubicBezTo>
                    <a:cubicBezTo>
                      <a:pt x="38" y="84"/>
                      <a:pt x="38" y="84"/>
                      <a:pt x="38" y="84"/>
                    </a:cubicBezTo>
                    <a:cubicBezTo>
                      <a:pt x="37" y="87"/>
                      <a:pt x="39" y="92"/>
                      <a:pt x="41" y="97"/>
                    </a:cubicBezTo>
                    <a:cubicBezTo>
                      <a:pt x="44" y="103"/>
                      <a:pt x="46" y="108"/>
                      <a:pt x="45" y="111"/>
                    </a:cubicBezTo>
                    <a:cubicBezTo>
                      <a:pt x="44" y="119"/>
                      <a:pt x="42" y="124"/>
                      <a:pt x="41" y="126"/>
                    </a:cubicBezTo>
                    <a:cubicBezTo>
                      <a:pt x="36" y="129"/>
                      <a:pt x="36" y="129"/>
                      <a:pt x="36" y="129"/>
                    </a:cubicBezTo>
                    <a:cubicBezTo>
                      <a:pt x="28" y="135"/>
                      <a:pt x="28" y="135"/>
                      <a:pt x="28" y="135"/>
                    </a:cubicBezTo>
                    <a:cubicBezTo>
                      <a:pt x="22" y="139"/>
                      <a:pt x="22" y="139"/>
                      <a:pt x="22" y="139"/>
                    </a:cubicBezTo>
                    <a:cubicBezTo>
                      <a:pt x="21" y="141"/>
                      <a:pt x="21" y="141"/>
                      <a:pt x="21" y="141"/>
                    </a:cubicBezTo>
                    <a:cubicBezTo>
                      <a:pt x="21" y="142"/>
                      <a:pt x="21" y="142"/>
                      <a:pt x="21" y="142"/>
                    </a:cubicBezTo>
                    <a:cubicBezTo>
                      <a:pt x="21" y="142"/>
                      <a:pt x="21" y="142"/>
                      <a:pt x="21" y="142"/>
                    </a:cubicBezTo>
                    <a:cubicBezTo>
                      <a:pt x="22" y="144"/>
                      <a:pt x="22" y="144"/>
                      <a:pt x="22" y="144"/>
                    </a:cubicBezTo>
                    <a:cubicBezTo>
                      <a:pt x="21" y="151"/>
                      <a:pt x="21" y="151"/>
                      <a:pt x="21" y="151"/>
                    </a:cubicBezTo>
                    <a:cubicBezTo>
                      <a:pt x="21" y="151"/>
                      <a:pt x="21" y="151"/>
                      <a:pt x="21" y="15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2491"/>
              <p:cNvSpPr>
                <a:spLocks/>
              </p:cNvSpPr>
              <p:nvPr/>
            </p:nvSpPr>
            <p:spPr bwMode="auto">
              <a:xfrm>
                <a:off x="4150" y="3060"/>
                <a:ext cx="124" cy="208"/>
              </a:xfrm>
              <a:custGeom>
                <a:avLst/>
                <a:gdLst>
                  <a:gd name="T0" fmla="*/ 17 w 90"/>
                  <a:gd name="T1" fmla="*/ 151 h 151"/>
                  <a:gd name="T2" fmla="*/ 15 w 90"/>
                  <a:gd name="T3" fmla="*/ 144 h 151"/>
                  <a:gd name="T4" fmla="*/ 15 w 90"/>
                  <a:gd name="T5" fmla="*/ 134 h 151"/>
                  <a:gd name="T6" fmla="*/ 10 w 90"/>
                  <a:gd name="T7" fmla="*/ 109 h 151"/>
                  <a:gd name="T8" fmla="*/ 15 w 90"/>
                  <a:gd name="T9" fmla="*/ 103 h 151"/>
                  <a:gd name="T10" fmla="*/ 19 w 90"/>
                  <a:gd name="T11" fmla="*/ 98 h 151"/>
                  <a:gd name="T12" fmla="*/ 22 w 90"/>
                  <a:gd name="T13" fmla="*/ 89 h 151"/>
                  <a:gd name="T14" fmla="*/ 22 w 90"/>
                  <a:gd name="T15" fmla="*/ 75 h 151"/>
                  <a:gd name="T16" fmla="*/ 23 w 90"/>
                  <a:gd name="T17" fmla="*/ 62 h 151"/>
                  <a:gd name="T18" fmla="*/ 19 w 90"/>
                  <a:gd name="T19" fmla="*/ 54 h 151"/>
                  <a:gd name="T20" fmla="*/ 8 w 90"/>
                  <a:gd name="T21" fmla="*/ 50 h 151"/>
                  <a:gd name="T22" fmla="*/ 1 w 90"/>
                  <a:gd name="T23" fmla="*/ 40 h 151"/>
                  <a:gd name="T24" fmla="*/ 27 w 90"/>
                  <a:gd name="T25" fmla="*/ 35 h 151"/>
                  <a:gd name="T26" fmla="*/ 28 w 90"/>
                  <a:gd name="T27" fmla="*/ 36 h 151"/>
                  <a:gd name="T28" fmla="*/ 35 w 90"/>
                  <a:gd name="T29" fmla="*/ 44 h 151"/>
                  <a:gd name="T30" fmla="*/ 33 w 90"/>
                  <a:gd name="T31" fmla="*/ 47 h 151"/>
                  <a:gd name="T32" fmla="*/ 33 w 90"/>
                  <a:gd name="T33" fmla="*/ 49 h 151"/>
                  <a:gd name="T34" fmla="*/ 34 w 90"/>
                  <a:gd name="T35" fmla="*/ 50 h 151"/>
                  <a:gd name="T36" fmla="*/ 43 w 90"/>
                  <a:gd name="T37" fmla="*/ 62 h 151"/>
                  <a:gd name="T38" fmla="*/ 44 w 90"/>
                  <a:gd name="T39" fmla="*/ 51 h 151"/>
                  <a:gd name="T40" fmla="*/ 48 w 90"/>
                  <a:gd name="T41" fmla="*/ 51 h 151"/>
                  <a:gd name="T42" fmla="*/ 49 w 90"/>
                  <a:gd name="T43" fmla="*/ 37 h 151"/>
                  <a:gd name="T44" fmla="*/ 49 w 90"/>
                  <a:gd name="T45" fmla="*/ 36 h 151"/>
                  <a:gd name="T46" fmla="*/ 37 w 90"/>
                  <a:gd name="T47" fmla="*/ 22 h 151"/>
                  <a:gd name="T48" fmla="*/ 36 w 90"/>
                  <a:gd name="T49" fmla="*/ 9 h 151"/>
                  <a:gd name="T50" fmla="*/ 42 w 90"/>
                  <a:gd name="T51" fmla="*/ 11 h 151"/>
                  <a:gd name="T52" fmla="*/ 49 w 90"/>
                  <a:gd name="T53" fmla="*/ 9 h 151"/>
                  <a:gd name="T54" fmla="*/ 58 w 90"/>
                  <a:gd name="T55" fmla="*/ 11 h 151"/>
                  <a:gd name="T56" fmla="*/ 62 w 90"/>
                  <a:gd name="T57" fmla="*/ 11 h 151"/>
                  <a:gd name="T58" fmla="*/ 65 w 90"/>
                  <a:gd name="T59" fmla="*/ 9 h 151"/>
                  <a:gd name="T60" fmla="*/ 76 w 90"/>
                  <a:gd name="T61" fmla="*/ 6 h 151"/>
                  <a:gd name="T62" fmla="*/ 87 w 90"/>
                  <a:gd name="T63" fmla="*/ 0 h 151"/>
                  <a:gd name="T64" fmla="*/ 86 w 90"/>
                  <a:gd name="T65" fmla="*/ 19 h 151"/>
                  <a:gd name="T66" fmla="*/ 90 w 90"/>
                  <a:gd name="T67" fmla="*/ 38 h 151"/>
                  <a:gd name="T68" fmla="*/ 61 w 90"/>
                  <a:gd name="T69" fmla="*/ 64 h 151"/>
                  <a:gd name="T70" fmla="*/ 38 w 90"/>
                  <a:gd name="T71" fmla="*/ 84 h 151"/>
                  <a:gd name="T72" fmla="*/ 38 w 90"/>
                  <a:gd name="T73" fmla="*/ 84 h 151"/>
                  <a:gd name="T74" fmla="*/ 45 w 90"/>
                  <a:gd name="T75" fmla="*/ 111 h 151"/>
                  <a:gd name="T76" fmla="*/ 36 w 90"/>
                  <a:gd name="T77" fmla="*/ 129 h 151"/>
                  <a:gd name="T78" fmla="*/ 22 w 90"/>
                  <a:gd name="T79" fmla="*/ 139 h 151"/>
                  <a:gd name="T80" fmla="*/ 21 w 90"/>
                  <a:gd name="T81" fmla="*/ 142 h 151"/>
                  <a:gd name="T82" fmla="*/ 22 w 90"/>
                  <a:gd name="T83" fmla="*/ 144 h 151"/>
                  <a:gd name="T84" fmla="*/ 21 w 90"/>
                  <a:gd name="T8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151">
                    <a:moveTo>
                      <a:pt x="21" y="151"/>
                    </a:moveTo>
                    <a:cubicBezTo>
                      <a:pt x="17" y="151"/>
                      <a:pt x="17" y="151"/>
                      <a:pt x="17" y="151"/>
                    </a:cubicBezTo>
                    <a:cubicBezTo>
                      <a:pt x="17" y="151"/>
                      <a:pt x="17" y="151"/>
                      <a:pt x="17" y="151"/>
                    </a:cubicBezTo>
                    <a:cubicBezTo>
                      <a:pt x="15" y="149"/>
                      <a:pt x="15" y="147"/>
                      <a:pt x="15" y="144"/>
                    </a:cubicBezTo>
                    <a:cubicBezTo>
                      <a:pt x="15" y="142"/>
                      <a:pt x="15" y="142"/>
                      <a:pt x="15" y="142"/>
                    </a:cubicBezTo>
                    <a:cubicBezTo>
                      <a:pt x="15" y="134"/>
                      <a:pt x="15" y="134"/>
                      <a:pt x="15" y="134"/>
                    </a:cubicBezTo>
                    <a:cubicBezTo>
                      <a:pt x="15" y="131"/>
                      <a:pt x="14" y="127"/>
                      <a:pt x="12" y="121"/>
                    </a:cubicBezTo>
                    <a:cubicBezTo>
                      <a:pt x="10" y="109"/>
                      <a:pt x="10" y="109"/>
                      <a:pt x="10" y="109"/>
                    </a:cubicBezTo>
                    <a:cubicBezTo>
                      <a:pt x="10" y="109"/>
                      <a:pt x="10" y="109"/>
                      <a:pt x="10" y="109"/>
                    </a:cubicBezTo>
                    <a:cubicBezTo>
                      <a:pt x="15" y="103"/>
                      <a:pt x="15" y="103"/>
                      <a:pt x="15" y="103"/>
                    </a:cubicBezTo>
                    <a:cubicBezTo>
                      <a:pt x="19" y="98"/>
                      <a:pt x="19" y="98"/>
                      <a:pt x="19" y="98"/>
                    </a:cubicBezTo>
                    <a:cubicBezTo>
                      <a:pt x="19" y="98"/>
                      <a:pt x="19" y="98"/>
                      <a:pt x="19" y="98"/>
                    </a:cubicBezTo>
                    <a:cubicBezTo>
                      <a:pt x="19" y="97"/>
                      <a:pt x="19" y="97"/>
                      <a:pt x="19" y="97"/>
                    </a:cubicBezTo>
                    <a:cubicBezTo>
                      <a:pt x="19" y="94"/>
                      <a:pt x="20" y="92"/>
                      <a:pt x="22" y="89"/>
                    </a:cubicBezTo>
                    <a:cubicBezTo>
                      <a:pt x="23" y="86"/>
                      <a:pt x="24" y="83"/>
                      <a:pt x="24" y="81"/>
                    </a:cubicBezTo>
                    <a:cubicBezTo>
                      <a:pt x="22" y="75"/>
                      <a:pt x="22" y="75"/>
                      <a:pt x="22" y="75"/>
                    </a:cubicBezTo>
                    <a:cubicBezTo>
                      <a:pt x="22" y="74"/>
                      <a:pt x="22" y="73"/>
                      <a:pt x="23" y="70"/>
                    </a:cubicBezTo>
                    <a:cubicBezTo>
                      <a:pt x="24" y="68"/>
                      <a:pt x="24" y="65"/>
                      <a:pt x="23" y="62"/>
                    </a:cubicBezTo>
                    <a:cubicBezTo>
                      <a:pt x="22" y="59"/>
                      <a:pt x="21" y="56"/>
                      <a:pt x="19" y="54"/>
                    </a:cubicBezTo>
                    <a:cubicBezTo>
                      <a:pt x="19" y="54"/>
                      <a:pt x="19" y="54"/>
                      <a:pt x="19" y="54"/>
                    </a:cubicBezTo>
                    <a:cubicBezTo>
                      <a:pt x="19" y="54"/>
                      <a:pt x="19" y="54"/>
                      <a:pt x="19" y="54"/>
                    </a:cubicBezTo>
                    <a:cubicBezTo>
                      <a:pt x="8" y="50"/>
                      <a:pt x="8" y="50"/>
                      <a:pt x="8" y="50"/>
                    </a:cubicBezTo>
                    <a:cubicBezTo>
                      <a:pt x="4" y="49"/>
                      <a:pt x="1" y="47"/>
                      <a:pt x="0" y="45"/>
                    </a:cubicBezTo>
                    <a:cubicBezTo>
                      <a:pt x="1" y="40"/>
                      <a:pt x="1" y="40"/>
                      <a:pt x="1" y="40"/>
                    </a:cubicBezTo>
                    <a:cubicBezTo>
                      <a:pt x="22" y="31"/>
                      <a:pt x="22" y="31"/>
                      <a:pt x="22" y="31"/>
                    </a:cubicBezTo>
                    <a:cubicBezTo>
                      <a:pt x="25" y="31"/>
                      <a:pt x="26" y="33"/>
                      <a:pt x="27" y="35"/>
                    </a:cubicBezTo>
                    <a:cubicBezTo>
                      <a:pt x="27" y="36"/>
                      <a:pt x="27" y="36"/>
                      <a:pt x="27" y="36"/>
                    </a:cubicBezTo>
                    <a:cubicBezTo>
                      <a:pt x="28" y="36"/>
                      <a:pt x="28" y="36"/>
                      <a:pt x="28" y="36"/>
                    </a:cubicBezTo>
                    <a:cubicBezTo>
                      <a:pt x="35" y="36"/>
                      <a:pt x="35" y="36"/>
                      <a:pt x="35" y="36"/>
                    </a:cubicBezTo>
                    <a:cubicBezTo>
                      <a:pt x="35" y="44"/>
                      <a:pt x="35" y="44"/>
                      <a:pt x="35" y="44"/>
                    </a:cubicBezTo>
                    <a:cubicBezTo>
                      <a:pt x="33" y="47"/>
                      <a:pt x="33" y="47"/>
                      <a:pt x="33" y="47"/>
                    </a:cubicBezTo>
                    <a:cubicBezTo>
                      <a:pt x="33" y="47"/>
                      <a:pt x="33" y="47"/>
                      <a:pt x="33" y="47"/>
                    </a:cubicBezTo>
                    <a:cubicBezTo>
                      <a:pt x="33" y="47"/>
                      <a:pt x="33" y="47"/>
                      <a:pt x="33" y="47"/>
                    </a:cubicBezTo>
                    <a:cubicBezTo>
                      <a:pt x="33" y="49"/>
                      <a:pt x="33" y="49"/>
                      <a:pt x="33" y="49"/>
                    </a:cubicBezTo>
                    <a:cubicBezTo>
                      <a:pt x="33" y="49"/>
                      <a:pt x="33" y="49"/>
                      <a:pt x="33" y="49"/>
                    </a:cubicBezTo>
                    <a:cubicBezTo>
                      <a:pt x="34" y="50"/>
                      <a:pt x="34" y="50"/>
                      <a:pt x="34" y="50"/>
                    </a:cubicBezTo>
                    <a:cubicBezTo>
                      <a:pt x="42" y="60"/>
                      <a:pt x="42" y="60"/>
                      <a:pt x="42" y="60"/>
                    </a:cubicBezTo>
                    <a:cubicBezTo>
                      <a:pt x="43" y="62"/>
                      <a:pt x="43" y="62"/>
                      <a:pt x="43" y="62"/>
                    </a:cubicBezTo>
                    <a:cubicBezTo>
                      <a:pt x="43" y="60"/>
                      <a:pt x="43" y="60"/>
                      <a:pt x="43" y="60"/>
                    </a:cubicBezTo>
                    <a:cubicBezTo>
                      <a:pt x="44" y="51"/>
                      <a:pt x="44" y="51"/>
                      <a:pt x="44" y="51"/>
                    </a:cubicBezTo>
                    <a:cubicBezTo>
                      <a:pt x="47" y="51"/>
                      <a:pt x="47" y="51"/>
                      <a:pt x="47" y="51"/>
                    </a:cubicBezTo>
                    <a:cubicBezTo>
                      <a:pt x="48" y="51"/>
                      <a:pt x="48" y="51"/>
                      <a:pt x="48" y="51"/>
                    </a:cubicBezTo>
                    <a:cubicBezTo>
                      <a:pt x="48" y="50"/>
                      <a:pt x="48" y="50"/>
                      <a:pt x="48" y="50"/>
                    </a:cubicBezTo>
                    <a:cubicBezTo>
                      <a:pt x="49" y="37"/>
                      <a:pt x="49" y="37"/>
                      <a:pt x="49" y="37"/>
                    </a:cubicBezTo>
                    <a:cubicBezTo>
                      <a:pt x="49" y="36"/>
                      <a:pt x="49" y="36"/>
                      <a:pt x="49" y="36"/>
                    </a:cubicBezTo>
                    <a:cubicBezTo>
                      <a:pt x="49" y="36"/>
                      <a:pt x="49" y="36"/>
                      <a:pt x="49" y="36"/>
                    </a:cubicBezTo>
                    <a:cubicBezTo>
                      <a:pt x="40" y="27"/>
                      <a:pt x="40" y="27"/>
                      <a:pt x="40" y="27"/>
                    </a:cubicBezTo>
                    <a:cubicBezTo>
                      <a:pt x="37" y="22"/>
                      <a:pt x="37" y="22"/>
                      <a:pt x="37" y="22"/>
                    </a:cubicBezTo>
                    <a:cubicBezTo>
                      <a:pt x="37" y="17"/>
                      <a:pt x="37" y="17"/>
                      <a:pt x="37" y="17"/>
                    </a:cubicBezTo>
                    <a:cubicBezTo>
                      <a:pt x="36" y="9"/>
                      <a:pt x="36" y="9"/>
                      <a:pt x="36" y="9"/>
                    </a:cubicBezTo>
                    <a:cubicBezTo>
                      <a:pt x="42" y="11"/>
                      <a:pt x="42" y="11"/>
                      <a:pt x="42" y="11"/>
                    </a:cubicBezTo>
                    <a:cubicBezTo>
                      <a:pt x="42" y="11"/>
                      <a:pt x="42" y="11"/>
                      <a:pt x="42" y="11"/>
                    </a:cubicBezTo>
                    <a:cubicBezTo>
                      <a:pt x="43" y="11"/>
                      <a:pt x="43" y="11"/>
                      <a:pt x="43" y="11"/>
                    </a:cubicBezTo>
                    <a:cubicBezTo>
                      <a:pt x="49" y="9"/>
                      <a:pt x="49" y="9"/>
                      <a:pt x="49" y="9"/>
                    </a:cubicBezTo>
                    <a:cubicBezTo>
                      <a:pt x="53" y="11"/>
                      <a:pt x="53" y="11"/>
                      <a:pt x="53" y="11"/>
                    </a:cubicBezTo>
                    <a:cubicBezTo>
                      <a:pt x="58" y="11"/>
                      <a:pt x="58" y="11"/>
                      <a:pt x="58" y="11"/>
                    </a:cubicBezTo>
                    <a:cubicBezTo>
                      <a:pt x="62" y="11"/>
                      <a:pt x="62" y="11"/>
                      <a:pt x="62" y="11"/>
                    </a:cubicBezTo>
                    <a:cubicBezTo>
                      <a:pt x="62" y="11"/>
                      <a:pt x="62" y="11"/>
                      <a:pt x="62" y="11"/>
                    </a:cubicBezTo>
                    <a:cubicBezTo>
                      <a:pt x="62" y="11"/>
                      <a:pt x="62" y="11"/>
                      <a:pt x="62" y="11"/>
                    </a:cubicBezTo>
                    <a:cubicBezTo>
                      <a:pt x="65" y="9"/>
                      <a:pt x="65" y="9"/>
                      <a:pt x="65" y="9"/>
                    </a:cubicBezTo>
                    <a:cubicBezTo>
                      <a:pt x="70" y="7"/>
                      <a:pt x="70" y="7"/>
                      <a:pt x="70" y="7"/>
                    </a:cubicBezTo>
                    <a:cubicBezTo>
                      <a:pt x="76" y="6"/>
                      <a:pt x="76" y="6"/>
                      <a:pt x="76" y="6"/>
                    </a:cubicBezTo>
                    <a:cubicBezTo>
                      <a:pt x="81" y="4"/>
                      <a:pt x="81" y="4"/>
                      <a:pt x="81" y="4"/>
                    </a:cubicBezTo>
                    <a:cubicBezTo>
                      <a:pt x="87" y="0"/>
                      <a:pt x="87" y="0"/>
                      <a:pt x="87" y="0"/>
                    </a:cubicBezTo>
                    <a:cubicBezTo>
                      <a:pt x="87" y="8"/>
                      <a:pt x="87" y="8"/>
                      <a:pt x="87" y="8"/>
                    </a:cubicBezTo>
                    <a:cubicBezTo>
                      <a:pt x="86" y="19"/>
                      <a:pt x="86" y="19"/>
                      <a:pt x="86" y="19"/>
                    </a:cubicBezTo>
                    <a:cubicBezTo>
                      <a:pt x="86" y="21"/>
                      <a:pt x="87" y="25"/>
                      <a:pt x="89" y="30"/>
                    </a:cubicBezTo>
                    <a:cubicBezTo>
                      <a:pt x="90" y="38"/>
                      <a:pt x="90" y="38"/>
                      <a:pt x="90" y="38"/>
                    </a:cubicBezTo>
                    <a:cubicBezTo>
                      <a:pt x="79" y="53"/>
                      <a:pt x="79" y="53"/>
                      <a:pt x="79" y="53"/>
                    </a:cubicBezTo>
                    <a:cubicBezTo>
                      <a:pt x="73" y="59"/>
                      <a:pt x="67" y="62"/>
                      <a:pt x="61" y="64"/>
                    </a:cubicBezTo>
                    <a:cubicBezTo>
                      <a:pt x="59" y="64"/>
                      <a:pt x="55" y="67"/>
                      <a:pt x="50" y="72"/>
                    </a:cubicBezTo>
                    <a:cubicBezTo>
                      <a:pt x="38" y="84"/>
                      <a:pt x="38" y="84"/>
                      <a:pt x="38" y="84"/>
                    </a:cubicBezTo>
                    <a:cubicBezTo>
                      <a:pt x="38" y="84"/>
                      <a:pt x="38" y="84"/>
                      <a:pt x="38" y="84"/>
                    </a:cubicBezTo>
                    <a:cubicBezTo>
                      <a:pt x="38" y="84"/>
                      <a:pt x="38" y="84"/>
                      <a:pt x="38" y="84"/>
                    </a:cubicBezTo>
                    <a:cubicBezTo>
                      <a:pt x="37" y="87"/>
                      <a:pt x="39" y="92"/>
                      <a:pt x="41" y="97"/>
                    </a:cubicBezTo>
                    <a:cubicBezTo>
                      <a:pt x="44" y="103"/>
                      <a:pt x="46" y="108"/>
                      <a:pt x="45" y="111"/>
                    </a:cubicBezTo>
                    <a:cubicBezTo>
                      <a:pt x="44" y="119"/>
                      <a:pt x="42" y="124"/>
                      <a:pt x="41" y="126"/>
                    </a:cubicBezTo>
                    <a:cubicBezTo>
                      <a:pt x="36" y="129"/>
                      <a:pt x="36" y="129"/>
                      <a:pt x="36" y="129"/>
                    </a:cubicBezTo>
                    <a:cubicBezTo>
                      <a:pt x="28" y="135"/>
                      <a:pt x="28" y="135"/>
                      <a:pt x="28" y="135"/>
                    </a:cubicBezTo>
                    <a:cubicBezTo>
                      <a:pt x="22" y="139"/>
                      <a:pt x="22" y="139"/>
                      <a:pt x="22" y="139"/>
                    </a:cubicBezTo>
                    <a:cubicBezTo>
                      <a:pt x="21" y="141"/>
                      <a:pt x="21" y="141"/>
                      <a:pt x="21" y="141"/>
                    </a:cubicBezTo>
                    <a:cubicBezTo>
                      <a:pt x="21" y="142"/>
                      <a:pt x="21" y="142"/>
                      <a:pt x="21" y="142"/>
                    </a:cubicBezTo>
                    <a:cubicBezTo>
                      <a:pt x="21" y="142"/>
                      <a:pt x="21" y="142"/>
                      <a:pt x="21" y="142"/>
                    </a:cubicBezTo>
                    <a:cubicBezTo>
                      <a:pt x="22" y="144"/>
                      <a:pt x="22" y="144"/>
                      <a:pt x="22" y="144"/>
                    </a:cubicBezTo>
                    <a:cubicBezTo>
                      <a:pt x="21" y="151"/>
                      <a:pt x="21" y="151"/>
                      <a:pt x="21" y="151"/>
                    </a:cubicBezTo>
                    <a:cubicBezTo>
                      <a:pt x="21" y="151"/>
                      <a:pt x="21" y="151"/>
                      <a:pt x="21" y="151"/>
                    </a:cubicBezTo>
                    <a:close/>
                  </a:path>
                </a:pathLst>
              </a:custGeom>
              <a:solidFill>
                <a:srgbClr val="C9BAB3"/>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2492"/>
              <p:cNvSpPr>
                <a:spLocks/>
              </p:cNvSpPr>
              <p:nvPr/>
            </p:nvSpPr>
            <p:spPr bwMode="auto">
              <a:xfrm>
                <a:off x="3630" y="2474"/>
                <a:ext cx="143" cy="114"/>
              </a:xfrm>
              <a:custGeom>
                <a:avLst/>
                <a:gdLst>
                  <a:gd name="T0" fmla="*/ 37 w 104"/>
                  <a:gd name="T1" fmla="*/ 83 h 83"/>
                  <a:gd name="T2" fmla="*/ 0 w 104"/>
                  <a:gd name="T3" fmla="*/ 83 h 83"/>
                  <a:gd name="T4" fmla="*/ 1 w 104"/>
                  <a:gd name="T5" fmla="*/ 82 h 83"/>
                  <a:gd name="T6" fmla="*/ 5 w 104"/>
                  <a:gd name="T7" fmla="*/ 80 h 83"/>
                  <a:gd name="T8" fmla="*/ 11 w 104"/>
                  <a:gd name="T9" fmla="*/ 79 h 83"/>
                  <a:gd name="T10" fmla="*/ 11 w 104"/>
                  <a:gd name="T11" fmla="*/ 79 h 83"/>
                  <a:gd name="T12" fmla="*/ 11 w 104"/>
                  <a:gd name="T13" fmla="*/ 79 h 83"/>
                  <a:gd name="T14" fmla="*/ 27 w 104"/>
                  <a:gd name="T15" fmla="*/ 63 h 83"/>
                  <a:gd name="T16" fmla="*/ 29 w 104"/>
                  <a:gd name="T17" fmla="*/ 55 h 83"/>
                  <a:gd name="T18" fmla="*/ 28 w 104"/>
                  <a:gd name="T19" fmla="*/ 48 h 83"/>
                  <a:gd name="T20" fmla="*/ 30 w 104"/>
                  <a:gd name="T21" fmla="*/ 45 h 83"/>
                  <a:gd name="T22" fmla="*/ 32 w 104"/>
                  <a:gd name="T23" fmla="*/ 42 h 83"/>
                  <a:gd name="T24" fmla="*/ 34 w 104"/>
                  <a:gd name="T25" fmla="*/ 32 h 83"/>
                  <a:gd name="T26" fmla="*/ 41 w 104"/>
                  <a:gd name="T27" fmla="*/ 25 h 83"/>
                  <a:gd name="T28" fmla="*/ 51 w 104"/>
                  <a:gd name="T29" fmla="*/ 20 h 83"/>
                  <a:gd name="T30" fmla="*/ 64 w 104"/>
                  <a:gd name="T31" fmla="*/ 0 h 83"/>
                  <a:gd name="T32" fmla="*/ 67 w 104"/>
                  <a:gd name="T33" fmla="*/ 2 h 83"/>
                  <a:gd name="T34" fmla="*/ 71 w 104"/>
                  <a:gd name="T35" fmla="*/ 4 h 83"/>
                  <a:gd name="T36" fmla="*/ 77 w 104"/>
                  <a:gd name="T37" fmla="*/ 7 h 83"/>
                  <a:gd name="T38" fmla="*/ 80 w 104"/>
                  <a:gd name="T39" fmla="*/ 6 h 83"/>
                  <a:gd name="T40" fmla="*/ 88 w 104"/>
                  <a:gd name="T41" fmla="*/ 6 h 83"/>
                  <a:gd name="T42" fmla="*/ 94 w 104"/>
                  <a:gd name="T43" fmla="*/ 7 h 83"/>
                  <a:gd name="T44" fmla="*/ 98 w 104"/>
                  <a:gd name="T45" fmla="*/ 12 h 83"/>
                  <a:gd name="T46" fmla="*/ 98 w 104"/>
                  <a:gd name="T47" fmla="*/ 15 h 83"/>
                  <a:gd name="T48" fmla="*/ 97 w 104"/>
                  <a:gd name="T49" fmla="*/ 19 h 83"/>
                  <a:gd name="T50" fmla="*/ 97 w 104"/>
                  <a:gd name="T51" fmla="*/ 23 h 83"/>
                  <a:gd name="T52" fmla="*/ 99 w 104"/>
                  <a:gd name="T53" fmla="*/ 29 h 83"/>
                  <a:gd name="T54" fmla="*/ 103 w 104"/>
                  <a:gd name="T55" fmla="*/ 38 h 83"/>
                  <a:gd name="T56" fmla="*/ 95 w 104"/>
                  <a:gd name="T57" fmla="*/ 39 h 83"/>
                  <a:gd name="T58" fmla="*/ 89 w 104"/>
                  <a:gd name="T59" fmla="*/ 38 h 83"/>
                  <a:gd name="T60" fmla="*/ 89 w 104"/>
                  <a:gd name="T61" fmla="*/ 38 h 83"/>
                  <a:gd name="T62" fmla="*/ 89 w 104"/>
                  <a:gd name="T63" fmla="*/ 38 h 83"/>
                  <a:gd name="T64" fmla="*/ 86 w 104"/>
                  <a:gd name="T65" fmla="*/ 41 h 83"/>
                  <a:gd name="T66" fmla="*/ 83 w 104"/>
                  <a:gd name="T67" fmla="*/ 42 h 83"/>
                  <a:gd name="T68" fmla="*/ 81 w 104"/>
                  <a:gd name="T69" fmla="*/ 42 h 83"/>
                  <a:gd name="T70" fmla="*/ 80 w 104"/>
                  <a:gd name="T71" fmla="*/ 42 h 83"/>
                  <a:gd name="T72" fmla="*/ 80 w 104"/>
                  <a:gd name="T73" fmla="*/ 43 h 83"/>
                  <a:gd name="T74" fmla="*/ 80 w 104"/>
                  <a:gd name="T75" fmla="*/ 47 h 83"/>
                  <a:gd name="T76" fmla="*/ 80 w 104"/>
                  <a:gd name="T77" fmla="*/ 50 h 83"/>
                  <a:gd name="T78" fmla="*/ 75 w 104"/>
                  <a:gd name="T79" fmla="*/ 52 h 83"/>
                  <a:gd name="T80" fmla="*/ 70 w 104"/>
                  <a:gd name="T81" fmla="*/ 55 h 83"/>
                  <a:gd name="T82" fmla="*/ 59 w 104"/>
                  <a:gd name="T83" fmla="*/ 61 h 83"/>
                  <a:gd name="T84" fmla="*/ 55 w 104"/>
                  <a:gd name="T85" fmla="*/ 62 h 83"/>
                  <a:gd name="T86" fmla="*/ 55 w 104"/>
                  <a:gd name="T87" fmla="*/ 64 h 83"/>
                  <a:gd name="T88" fmla="*/ 56 w 104"/>
                  <a:gd name="T89" fmla="*/ 65 h 83"/>
                  <a:gd name="T90" fmla="*/ 55 w 104"/>
                  <a:gd name="T91" fmla="*/ 65 h 83"/>
                  <a:gd name="T92" fmla="*/ 55 w 104"/>
                  <a:gd name="T93" fmla="*/ 65 h 83"/>
                  <a:gd name="T94" fmla="*/ 45 w 104"/>
                  <a:gd name="T95" fmla="*/ 69 h 83"/>
                  <a:gd name="T96" fmla="*/ 38 w 104"/>
                  <a:gd name="T97" fmla="*/ 72 h 83"/>
                  <a:gd name="T98" fmla="*/ 37 w 104"/>
                  <a:gd name="T99" fmla="*/ 72 h 83"/>
                  <a:gd name="T100" fmla="*/ 37 w 104"/>
                  <a:gd name="T101" fmla="*/ 73 h 83"/>
                  <a:gd name="T102" fmla="*/ 37 w 104"/>
                  <a:gd name="T10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83">
                    <a:moveTo>
                      <a:pt x="37" y="83"/>
                    </a:moveTo>
                    <a:cubicBezTo>
                      <a:pt x="0" y="83"/>
                      <a:pt x="0" y="83"/>
                      <a:pt x="0" y="83"/>
                    </a:cubicBezTo>
                    <a:cubicBezTo>
                      <a:pt x="1" y="82"/>
                      <a:pt x="1" y="82"/>
                      <a:pt x="1" y="82"/>
                    </a:cubicBezTo>
                    <a:cubicBezTo>
                      <a:pt x="5" y="80"/>
                      <a:pt x="5" y="80"/>
                      <a:pt x="5" y="80"/>
                    </a:cubicBezTo>
                    <a:cubicBezTo>
                      <a:pt x="11" y="79"/>
                      <a:pt x="11" y="79"/>
                      <a:pt x="11" y="79"/>
                    </a:cubicBezTo>
                    <a:cubicBezTo>
                      <a:pt x="11" y="79"/>
                      <a:pt x="11" y="79"/>
                      <a:pt x="11" y="79"/>
                    </a:cubicBezTo>
                    <a:cubicBezTo>
                      <a:pt x="11" y="79"/>
                      <a:pt x="11" y="79"/>
                      <a:pt x="11" y="79"/>
                    </a:cubicBezTo>
                    <a:cubicBezTo>
                      <a:pt x="27" y="63"/>
                      <a:pt x="27" y="63"/>
                      <a:pt x="27" y="63"/>
                    </a:cubicBezTo>
                    <a:cubicBezTo>
                      <a:pt x="29" y="61"/>
                      <a:pt x="30" y="58"/>
                      <a:pt x="29" y="55"/>
                    </a:cubicBezTo>
                    <a:cubicBezTo>
                      <a:pt x="28" y="48"/>
                      <a:pt x="28" y="48"/>
                      <a:pt x="28" y="48"/>
                    </a:cubicBezTo>
                    <a:cubicBezTo>
                      <a:pt x="30" y="45"/>
                      <a:pt x="30" y="45"/>
                      <a:pt x="30" y="45"/>
                    </a:cubicBezTo>
                    <a:cubicBezTo>
                      <a:pt x="32" y="42"/>
                      <a:pt x="32" y="42"/>
                      <a:pt x="32" y="42"/>
                    </a:cubicBezTo>
                    <a:cubicBezTo>
                      <a:pt x="34" y="32"/>
                      <a:pt x="34" y="32"/>
                      <a:pt x="34" y="32"/>
                    </a:cubicBezTo>
                    <a:cubicBezTo>
                      <a:pt x="35" y="30"/>
                      <a:pt x="38" y="28"/>
                      <a:pt x="41" y="25"/>
                    </a:cubicBezTo>
                    <a:cubicBezTo>
                      <a:pt x="51" y="20"/>
                      <a:pt x="51" y="20"/>
                      <a:pt x="51" y="20"/>
                    </a:cubicBezTo>
                    <a:cubicBezTo>
                      <a:pt x="56" y="16"/>
                      <a:pt x="60" y="10"/>
                      <a:pt x="64" y="0"/>
                    </a:cubicBezTo>
                    <a:cubicBezTo>
                      <a:pt x="67" y="2"/>
                      <a:pt x="67" y="2"/>
                      <a:pt x="67" y="2"/>
                    </a:cubicBezTo>
                    <a:cubicBezTo>
                      <a:pt x="71" y="4"/>
                      <a:pt x="71" y="4"/>
                      <a:pt x="71" y="4"/>
                    </a:cubicBezTo>
                    <a:cubicBezTo>
                      <a:pt x="73" y="6"/>
                      <a:pt x="75" y="7"/>
                      <a:pt x="77" y="7"/>
                    </a:cubicBezTo>
                    <a:cubicBezTo>
                      <a:pt x="78" y="7"/>
                      <a:pt x="79" y="7"/>
                      <a:pt x="80" y="6"/>
                    </a:cubicBezTo>
                    <a:cubicBezTo>
                      <a:pt x="88" y="6"/>
                      <a:pt x="88" y="6"/>
                      <a:pt x="88" y="6"/>
                    </a:cubicBezTo>
                    <a:cubicBezTo>
                      <a:pt x="94" y="7"/>
                      <a:pt x="94" y="7"/>
                      <a:pt x="94" y="7"/>
                    </a:cubicBezTo>
                    <a:cubicBezTo>
                      <a:pt x="95" y="9"/>
                      <a:pt x="96" y="10"/>
                      <a:pt x="98" y="12"/>
                    </a:cubicBezTo>
                    <a:cubicBezTo>
                      <a:pt x="98" y="12"/>
                      <a:pt x="99" y="13"/>
                      <a:pt x="98" y="15"/>
                    </a:cubicBezTo>
                    <a:cubicBezTo>
                      <a:pt x="97" y="19"/>
                      <a:pt x="97" y="19"/>
                      <a:pt x="97" y="19"/>
                    </a:cubicBezTo>
                    <a:cubicBezTo>
                      <a:pt x="97" y="23"/>
                      <a:pt x="97" y="23"/>
                      <a:pt x="97" y="23"/>
                    </a:cubicBezTo>
                    <a:cubicBezTo>
                      <a:pt x="97" y="26"/>
                      <a:pt x="98" y="28"/>
                      <a:pt x="99" y="29"/>
                    </a:cubicBezTo>
                    <a:cubicBezTo>
                      <a:pt x="103" y="33"/>
                      <a:pt x="104" y="36"/>
                      <a:pt x="103" y="38"/>
                    </a:cubicBezTo>
                    <a:cubicBezTo>
                      <a:pt x="102" y="39"/>
                      <a:pt x="100" y="39"/>
                      <a:pt x="95" y="39"/>
                    </a:cubicBezTo>
                    <a:cubicBezTo>
                      <a:pt x="89" y="38"/>
                      <a:pt x="89" y="38"/>
                      <a:pt x="89" y="38"/>
                    </a:cubicBezTo>
                    <a:cubicBezTo>
                      <a:pt x="89" y="38"/>
                      <a:pt x="89" y="38"/>
                      <a:pt x="89" y="38"/>
                    </a:cubicBezTo>
                    <a:cubicBezTo>
                      <a:pt x="89" y="38"/>
                      <a:pt x="89" y="38"/>
                      <a:pt x="89" y="38"/>
                    </a:cubicBezTo>
                    <a:cubicBezTo>
                      <a:pt x="87" y="39"/>
                      <a:pt x="86" y="40"/>
                      <a:pt x="86" y="41"/>
                    </a:cubicBezTo>
                    <a:cubicBezTo>
                      <a:pt x="83" y="42"/>
                      <a:pt x="83" y="42"/>
                      <a:pt x="83" y="42"/>
                    </a:cubicBezTo>
                    <a:cubicBezTo>
                      <a:pt x="81" y="42"/>
                      <a:pt x="81" y="42"/>
                      <a:pt x="81" y="42"/>
                    </a:cubicBezTo>
                    <a:cubicBezTo>
                      <a:pt x="80" y="42"/>
                      <a:pt x="80" y="42"/>
                      <a:pt x="80" y="42"/>
                    </a:cubicBezTo>
                    <a:cubicBezTo>
                      <a:pt x="80" y="43"/>
                      <a:pt x="80" y="43"/>
                      <a:pt x="80" y="43"/>
                    </a:cubicBezTo>
                    <a:cubicBezTo>
                      <a:pt x="80" y="47"/>
                      <a:pt x="80" y="47"/>
                      <a:pt x="80" y="47"/>
                    </a:cubicBezTo>
                    <a:cubicBezTo>
                      <a:pt x="80" y="50"/>
                      <a:pt x="80" y="50"/>
                      <a:pt x="80" y="50"/>
                    </a:cubicBezTo>
                    <a:cubicBezTo>
                      <a:pt x="75" y="52"/>
                      <a:pt x="75" y="52"/>
                      <a:pt x="75" y="52"/>
                    </a:cubicBezTo>
                    <a:cubicBezTo>
                      <a:pt x="72" y="52"/>
                      <a:pt x="70" y="53"/>
                      <a:pt x="70" y="55"/>
                    </a:cubicBezTo>
                    <a:cubicBezTo>
                      <a:pt x="67" y="59"/>
                      <a:pt x="63" y="60"/>
                      <a:pt x="59" y="61"/>
                    </a:cubicBezTo>
                    <a:cubicBezTo>
                      <a:pt x="57" y="61"/>
                      <a:pt x="56" y="62"/>
                      <a:pt x="55" y="62"/>
                    </a:cubicBezTo>
                    <a:cubicBezTo>
                      <a:pt x="55" y="63"/>
                      <a:pt x="55" y="63"/>
                      <a:pt x="55" y="64"/>
                    </a:cubicBezTo>
                    <a:cubicBezTo>
                      <a:pt x="56" y="65"/>
                      <a:pt x="56" y="65"/>
                      <a:pt x="56" y="65"/>
                    </a:cubicBezTo>
                    <a:cubicBezTo>
                      <a:pt x="55" y="65"/>
                      <a:pt x="55" y="65"/>
                      <a:pt x="55" y="65"/>
                    </a:cubicBezTo>
                    <a:cubicBezTo>
                      <a:pt x="55" y="65"/>
                      <a:pt x="55" y="65"/>
                      <a:pt x="55" y="65"/>
                    </a:cubicBezTo>
                    <a:cubicBezTo>
                      <a:pt x="52" y="65"/>
                      <a:pt x="49" y="66"/>
                      <a:pt x="45" y="69"/>
                    </a:cubicBezTo>
                    <a:cubicBezTo>
                      <a:pt x="38" y="72"/>
                      <a:pt x="38" y="72"/>
                      <a:pt x="38" y="72"/>
                    </a:cubicBezTo>
                    <a:cubicBezTo>
                      <a:pt x="37" y="72"/>
                      <a:pt x="37" y="72"/>
                      <a:pt x="37" y="72"/>
                    </a:cubicBezTo>
                    <a:cubicBezTo>
                      <a:pt x="37" y="73"/>
                      <a:pt x="37" y="73"/>
                      <a:pt x="37" y="73"/>
                    </a:cubicBezTo>
                    <a:cubicBezTo>
                      <a:pt x="37" y="83"/>
                      <a:pt x="37" y="83"/>
                      <a:pt x="37"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2493"/>
              <p:cNvSpPr>
                <a:spLocks/>
              </p:cNvSpPr>
              <p:nvPr/>
            </p:nvSpPr>
            <p:spPr bwMode="auto">
              <a:xfrm>
                <a:off x="3630" y="2474"/>
                <a:ext cx="143" cy="114"/>
              </a:xfrm>
              <a:custGeom>
                <a:avLst/>
                <a:gdLst>
                  <a:gd name="T0" fmla="*/ 37 w 104"/>
                  <a:gd name="T1" fmla="*/ 83 h 83"/>
                  <a:gd name="T2" fmla="*/ 0 w 104"/>
                  <a:gd name="T3" fmla="*/ 83 h 83"/>
                  <a:gd name="T4" fmla="*/ 1 w 104"/>
                  <a:gd name="T5" fmla="*/ 82 h 83"/>
                  <a:gd name="T6" fmla="*/ 5 w 104"/>
                  <a:gd name="T7" fmla="*/ 80 h 83"/>
                  <a:gd name="T8" fmla="*/ 11 w 104"/>
                  <a:gd name="T9" fmla="*/ 79 h 83"/>
                  <a:gd name="T10" fmla="*/ 11 w 104"/>
                  <a:gd name="T11" fmla="*/ 79 h 83"/>
                  <a:gd name="T12" fmla="*/ 11 w 104"/>
                  <a:gd name="T13" fmla="*/ 79 h 83"/>
                  <a:gd name="T14" fmla="*/ 27 w 104"/>
                  <a:gd name="T15" fmla="*/ 63 h 83"/>
                  <a:gd name="T16" fmla="*/ 29 w 104"/>
                  <a:gd name="T17" fmla="*/ 55 h 83"/>
                  <a:gd name="T18" fmla="*/ 28 w 104"/>
                  <a:gd name="T19" fmla="*/ 48 h 83"/>
                  <a:gd name="T20" fmla="*/ 30 w 104"/>
                  <a:gd name="T21" fmla="*/ 45 h 83"/>
                  <a:gd name="T22" fmla="*/ 32 w 104"/>
                  <a:gd name="T23" fmla="*/ 42 h 83"/>
                  <a:gd name="T24" fmla="*/ 34 w 104"/>
                  <a:gd name="T25" fmla="*/ 32 h 83"/>
                  <a:gd name="T26" fmla="*/ 41 w 104"/>
                  <a:gd name="T27" fmla="*/ 25 h 83"/>
                  <a:gd name="T28" fmla="*/ 51 w 104"/>
                  <a:gd name="T29" fmla="*/ 20 h 83"/>
                  <a:gd name="T30" fmla="*/ 64 w 104"/>
                  <a:gd name="T31" fmla="*/ 0 h 83"/>
                  <a:gd name="T32" fmla="*/ 67 w 104"/>
                  <a:gd name="T33" fmla="*/ 2 h 83"/>
                  <a:gd name="T34" fmla="*/ 71 w 104"/>
                  <a:gd name="T35" fmla="*/ 4 h 83"/>
                  <a:gd name="T36" fmla="*/ 77 w 104"/>
                  <a:gd name="T37" fmla="*/ 7 h 83"/>
                  <a:gd name="T38" fmla="*/ 80 w 104"/>
                  <a:gd name="T39" fmla="*/ 6 h 83"/>
                  <a:gd name="T40" fmla="*/ 88 w 104"/>
                  <a:gd name="T41" fmla="*/ 6 h 83"/>
                  <a:gd name="T42" fmla="*/ 94 w 104"/>
                  <a:gd name="T43" fmla="*/ 7 h 83"/>
                  <a:gd name="T44" fmla="*/ 98 w 104"/>
                  <a:gd name="T45" fmla="*/ 12 h 83"/>
                  <a:gd name="T46" fmla="*/ 98 w 104"/>
                  <a:gd name="T47" fmla="*/ 15 h 83"/>
                  <a:gd name="T48" fmla="*/ 97 w 104"/>
                  <a:gd name="T49" fmla="*/ 19 h 83"/>
                  <a:gd name="T50" fmla="*/ 97 w 104"/>
                  <a:gd name="T51" fmla="*/ 23 h 83"/>
                  <a:gd name="T52" fmla="*/ 99 w 104"/>
                  <a:gd name="T53" fmla="*/ 29 h 83"/>
                  <a:gd name="T54" fmla="*/ 103 w 104"/>
                  <a:gd name="T55" fmla="*/ 38 h 83"/>
                  <a:gd name="T56" fmla="*/ 95 w 104"/>
                  <a:gd name="T57" fmla="*/ 39 h 83"/>
                  <a:gd name="T58" fmla="*/ 89 w 104"/>
                  <a:gd name="T59" fmla="*/ 38 h 83"/>
                  <a:gd name="T60" fmla="*/ 89 w 104"/>
                  <a:gd name="T61" fmla="*/ 38 h 83"/>
                  <a:gd name="T62" fmla="*/ 89 w 104"/>
                  <a:gd name="T63" fmla="*/ 38 h 83"/>
                  <a:gd name="T64" fmla="*/ 86 w 104"/>
                  <a:gd name="T65" fmla="*/ 41 h 83"/>
                  <a:gd name="T66" fmla="*/ 83 w 104"/>
                  <a:gd name="T67" fmla="*/ 42 h 83"/>
                  <a:gd name="T68" fmla="*/ 81 w 104"/>
                  <a:gd name="T69" fmla="*/ 42 h 83"/>
                  <a:gd name="T70" fmla="*/ 80 w 104"/>
                  <a:gd name="T71" fmla="*/ 42 h 83"/>
                  <a:gd name="T72" fmla="*/ 80 w 104"/>
                  <a:gd name="T73" fmla="*/ 43 h 83"/>
                  <a:gd name="T74" fmla="*/ 80 w 104"/>
                  <a:gd name="T75" fmla="*/ 47 h 83"/>
                  <a:gd name="T76" fmla="*/ 80 w 104"/>
                  <a:gd name="T77" fmla="*/ 50 h 83"/>
                  <a:gd name="T78" fmla="*/ 75 w 104"/>
                  <a:gd name="T79" fmla="*/ 52 h 83"/>
                  <a:gd name="T80" fmla="*/ 70 w 104"/>
                  <a:gd name="T81" fmla="*/ 55 h 83"/>
                  <a:gd name="T82" fmla="*/ 59 w 104"/>
                  <a:gd name="T83" fmla="*/ 61 h 83"/>
                  <a:gd name="T84" fmla="*/ 55 w 104"/>
                  <a:gd name="T85" fmla="*/ 62 h 83"/>
                  <a:gd name="T86" fmla="*/ 55 w 104"/>
                  <a:gd name="T87" fmla="*/ 64 h 83"/>
                  <a:gd name="T88" fmla="*/ 56 w 104"/>
                  <a:gd name="T89" fmla="*/ 65 h 83"/>
                  <a:gd name="T90" fmla="*/ 55 w 104"/>
                  <a:gd name="T91" fmla="*/ 65 h 83"/>
                  <a:gd name="T92" fmla="*/ 55 w 104"/>
                  <a:gd name="T93" fmla="*/ 65 h 83"/>
                  <a:gd name="T94" fmla="*/ 45 w 104"/>
                  <a:gd name="T95" fmla="*/ 69 h 83"/>
                  <a:gd name="T96" fmla="*/ 38 w 104"/>
                  <a:gd name="T97" fmla="*/ 72 h 83"/>
                  <a:gd name="T98" fmla="*/ 37 w 104"/>
                  <a:gd name="T99" fmla="*/ 72 h 83"/>
                  <a:gd name="T100" fmla="*/ 37 w 104"/>
                  <a:gd name="T101" fmla="*/ 73 h 83"/>
                  <a:gd name="T102" fmla="*/ 37 w 104"/>
                  <a:gd name="T10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83">
                    <a:moveTo>
                      <a:pt x="37" y="83"/>
                    </a:moveTo>
                    <a:cubicBezTo>
                      <a:pt x="0" y="83"/>
                      <a:pt x="0" y="83"/>
                      <a:pt x="0" y="83"/>
                    </a:cubicBezTo>
                    <a:cubicBezTo>
                      <a:pt x="1" y="82"/>
                      <a:pt x="1" y="82"/>
                      <a:pt x="1" y="82"/>
                    </a:cubicBezTo>
                    <a:cubicBezTo>
                      <a:pt x="5" y="80"/>
                      <a:pt x="5" y="80"/>
                      <a:pt x="5" y="80"/>
                    </a:cubicBezTo>
                    <a:cubicBezTo>
                      <a:pt x="11" y="79"/>
                      <a:pt x="11" y="79"/>
                      <a:pt x="11" y="79"/>
                    </a:cubicBezTo>
                    <a:cubicBezTo>
                      <a:pt x="11" y="79"/>
                      <a:pt x="11" y="79"/>
                      <a:pt x="11" y="79"/>
                    </a:cubicBezTo>
                    <a:cubicBezTo>
                      <a:pt x="11" y="79"/>
                      <a:pt x="11" y="79"/>
                      <a:pt x="11" y="79"/>
                    </a:cubicBezTo>
                    <a:cubicBezTo>
                      <a:pt x="27" y="63"/>
                      <a:pt x="27" y="63"/>
                      <a:pt x="27" y="63"/>
                    </a:cubicBezTo>
                    <a:cubicBezTo>
                      <a:pt x="29" y="61"/>
                      <a:pt x="30" y="58"/>
                      <a:pt x="29" y="55"/>
                    </a:cubicBezTo>
                    <a:cubicBezTo>
                      <a:pt x="28" y="48"/>
                      <a:pt x="28" y="48"/>
                      <a:pt x="28" y="48"/>
                    </a:cubicBezTo>
                    <a:cubicBezTo>
                      <a:pt x="30" y="45"/>
                      <a:pt x="30" y="45"/>
                      <a:pt x="30" y="45"/>
                    </a:cubicBezTo>
                    <a:cubicBezTo>
                      <a:pt x="32" y="42"/>
                      <a:pt x="32" y="42"/>
                      <a:pt x="32" y="42"/>
                    </a:cubicBezTo>
                    <a:cubicBezTo>
                      <a:pt x="34" y="32"/>
                      <a:pt x="34" y="32"/>
                      <a:pt x="34" y="32"/>
                    </a:cubicBezTo>
                    <a:cubicBezTo>
                      <a:pt x="35" y="30"/>
                      <a:pt x="38" y="28"/>
                      <a:pt x="41" y="25"/>
                    </a:cubicBezTo>
                    <a:cubicBezTo>
                      <a:pt x="51" y="20"/>
                      <a:pt x="51" y="20"/>
                      <a:pt x="51" y="20"/>
                    </a:cubicBezTo>
                    <a:cubicBezTo>
                      <a:pt x="56" y="16"/>
                      <a:pt x="60" y="10"/>
                      <a:pt x="64" y="0"/>
                    </a:cubicBezTo>
                    <a:cubicBezTo>
                      <a:pt x="67" y="2"/>
                      <a:pt x="67" y="2"/>
                      <a:pt x="67" y="2"/>
                    </a:cubicBezTo>
                    <a:cubicBezTo>
                      <a:pt x="71" y="4"/>
                      <a:pt x="71" y="4"/>
                      <a:pt x="71" y="4"/>
                    </a:cubicBezTo>
                    <a:cubicBezTo>
                      <a:pt x="73" y="6"/>
                      <a:pt x="75" y="7"/>
                      <a:pt x="77" y="7"/>
                    </a:cubicBezTo>
                    <a:cubicBezTo>
                      <a:pt x="78" y="7"/>
                      <a:pt x="79" y="7"/>
                      <a:pt x="80" y="6"/>
                    </a:cubicBezTo>
                    <a:cubicBezTo>
                      <a:pt x="88" y="6"/>
                      <a:pt x="88" y="6"/>
                      <a:pt x="88" y="6"/>
                    </a:cubicBezTo>
                    <a:cubicBezTo>
                      <a:pt x="94" y="7"/>
                      <a:pt x="94" y="7"/>
                      <a:pt x="94" y="7"/>
                    </a:cubicBezTo>
                    <a:cubicBezTo>
                      <a:pt x="95" y="9"/>
                      <a:pt x="96" y="10"/>
                      <a:pt x="98" y="12"/>
                    </a:cubicBezTo>
                    <a:cubicBezTo>
                      <a:pt x="98" y="12"/>
                      <a:pt x="99" y="13"/>
                      <a:pt x="98" y="15"/>
                    </a:cubicBezTo>
                    <a:cubicBezTo>
                      <a:pt x="97" y="19"/>
                      <a:pt x="97" y="19"/>
                      <a:pt x="97" y="19"/>
                    </a:cubicBezTo>
                    <a:cubicBezTo>
                      <a:pt x="97" y="23"/>
                      <a:pt x="97" y="23"/>
                      <a:pt x="97" y="23"/>
                    </a:cubicBezTo>
                    <a:cubicBezTo>
                      <a:pt x="97" y="26"/>
                      <a:pt x="98" y="28"/>
                      <a:pt x="99" y="29"/>
                    </a:cubicBezTo>
                    <a:cubicBezTo>
                      <a:pt x="103" y="33"/>
                      <a:pt x="104" y="36"/>
                      <a:pt x="103" y="38"/>
                    </a:cubicBezTo>
                    <a:cubicBezTo>
                      <a:pt x="102" y="39"/>
                      <a:pt x="100" y="39"/>
                      <a:pt x="95" y="39"/>
                    </a:cubicBezTo>
                    <a:cubicBezTo>
                      <a:pt x="89" y="38"/>
                      <a:pt x="89" y="38"/>
                      <a:pt x="89" y="38"/>
                    </a:cubicBezTo>
                    <a:cubicBezTo>
                      <a:pt x="89" y="38"/>
                      <a:pt x="89" y="38"/>
                      <a:pt x="89" y="38"/>
                    </a:cubicBezTo>
                    <a:cubicBezTo>
                      <a:pt x="89" y="38"/>
                      <a:pt x="89" y="38"/>
                      <a:pt x="89" y="38"/>
                    </a:cubicBezTo>
                    <a:cubicBezTo>
                      <a:pt x="87" y="39"/>
                      <a:pt x="86" y="40"/>
                      <a:pt x="86" y="41"/>
                    </a:cubicBezTo>
                    <a:cubicBezTo>
                      <a:pt x="83" y="42"/>
                      <a:pt x="83" y="42"/>
                      <a:pt x="83" y="42"/>
                    </a:cubicBezTo>
                    <a:cubicBezTo>
                      <a:pt x="81" y="42"/>
                      <a:pt x="81" y="42"/>
                      <a:pt x="81" y="42"/>
                    </a:cubicBezTo>
                    <a:cubicBezTo>
                      <a:pt x="80" y="42"/>
                      <a:pt x="80" y="42"/>
                      <a:pt x="80" y="42"/>
                    </a:cubicBezTo>
                    <a:cubicBezTo>
                      <a:pt x="80" y="43"/>
                      <a:pt x="80" y="43"/>
                      <a:pt x="80" y="43"/>
                    </a:cubicBezTo>
                    <a:cubicBezTo>
                      <a:pt x="80" y="47"/>
                      <a:pt x="80" y="47"/>
                      <a:pt x="80" y="47"/>
                    </a:cubicBezTo>
                    <a:cubicBezTo>
                      <a:pt x="80" y="50"/>
                      <a:pt x="80" y="50"/>
                      <a:pt x="80" y="50"/>
                    </a:cubicBezTo>
                    <a:cubicBezTo>
                      <a:pt x="75" y="52"/>
                      <a:pt x="75" y="52"/>
                      <a:pt x="75" y="52"/>
                    </a:cubicBezTo>
                    <a:cubicBezTo>
                      <a:pt x="72" y="52"/>
                      <a:pt x="70" y="53"/>
                      <a:pt x="70" y="55"/>
                    </a:cubicBezTo>
                    <a:cubicBezTo>
                      <a:pt x="67" y="59"/>
                      <a:pt x="63" y="60"/>
                      <a:pt x="59" y="61"/>
                    </a:cubicBezTo>
                    <a:cubicBezTo>
                      <a:pt x="57" y="61"/>
                      <a:pt x="56" y="62"/>
                      <a:pt x="55" y="62"/>
                    </a:cubicBezTo>
                    <a:cubicBezTo>
                      <a:pt x="55" y="63"/>
                      <a:pt x="55" y="63"/>
                      <a:pt x="55" y="64"/>
                    </a:cubicBezTo>
                    <a:cubicBezTo>
                      <a:pt x="56" y="65"/>
                      <a:pt x="56" y="65"/>
                      <a:pt x="56" y="65"/>
                    </a:cubicBezTo>
                    <a:cubicBezTo>
                      <a:pt x="55" y="65"/>
                      <a:pt x="55" y="65"/>
                      <a:pt x="55" y="65"/>
                    </a:cubicBezTo>
                    <a:cubicBezTo>
                      <a:pt x="55" y="65"/>
                      <a:pt x="55" y="65"/>
                      <a:pt x="55" y="65"/>
                    </a:cubicBezTo>
                    <a:cubicBezTo>
                      <a:pt x="52" y="65"/>
                      <a:pt x="49" y="66"/>
                      <a:pt x="45" y="69"/>
                    </a:cubicBezTo>
                    <a:cubicBezTo>
                      <a:pt x="38" y="72"/>
                      <a:pt x="38" y="72"/>
                      <a:pt x="38" y="72"/>
                    </a:cubicBezTo>
                    <a:cubicBezTo>
                      <a:pt x="37" y="72"/>
                      <a:pt x="37" y="72"/>
                      <a:pt x="37" y="72"/>
                    </a:cubicBezTo>
                    <a:cubicBezTo>
                      <a:pt x="37" y="73"/>
                      <a:pt x="37" y="73"/>
                      <a:pt x="37" y="73"/>
                    </a:cubicBezTo>
                    <a:cubicBezTo>
                      <a:pt x="37" y="83"/>
                      <a:pt x="37" y="83"/>
                      <a:pt x="37"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2494"/>
              <p:cNvSpPr>
                <a:spLocks/>
              </p:cNvSpPr>
              <p:nvPr/>
            </p:nvSpPr>
            <p:spPr bwMode="auto">
              <a:xfrm>
                <a:off x="3641" y="2625"/>
                <a:ext cx="196" cy="185"/>
              </a:xfrm>
              <a:custGeom>
                <a:avLst/>
                <a:gdLst>
                  <a:gd name="T0" fmla="*/ 35 w 142"/>
                  <a:gd name="T1" fmla="*/ 129 h 134"/>
                  <a:gd name="T2" fmla="*/ 32 w 142"/>
                  <a:gd name="T3" fmla="*/ 122 h 134"/>
                  <a:gd name="T4" fmla="*/ 29 w 142"/>
                  <a:gd name="T5" fmla="*/ 116 h 134"/>
                  <a:gd name="T6" fmla="*/ 29 w 142"/>
                  <a:gd name="T7" fmla="*/ 115 h 134"/>
                  <a:gd name="T8" fmla="*/ 26 w 142"/>
                  <a:gd name="T9" fmla="*/ 113 h 134"/>
                  <a:gd name="T10" fmla="*/ 22 w 142"/>
                  <a:gd name="T11" fmla="*/ 115 h 134"/>
                  <a:gd name="T12" fmla="*/ 19 w 142"/>
                  <a:gd name="T13" fmla="*/ 117 h 134"/>
                  <a:gd name="T14" fmla="*/ 17 w 142"/>
                  <a:gd name="T15" fmla="*/ 116 h 134"/>
                  <a:gd name="T16" fmla="*/ 14 w 142"/>
                  <a:gd name="T17" fmla="*/ 118 h 134"/>
                  <a:gd name="T18" fmla="*/ 10 w 142"/>
                  <a:gd name="T19" fmla="*/ 117 h 134"/>
                  <a:gd name="T20" fmla="*/ 7 w 142"/>
                  <a:gd name="T21" fmla="*/ 114 h 134"/>
                  <a:gd name="T22" fmla="*/ 4 w 142"/>
                  <a:gd name="T23" fmla="*/ 105 h 134"/>
                  <a:gd name="T24" fmla="*/ 2 w 142"/>
                  <a:gd name="T25" fmla="*/ 93 h 134"/>
                  <a:gd name="T26" fmla="*/ 4 w 142"/>
                  <a:gd name="T27" fmla="*/ 89 h 134"/>
                  <a:gd name="T28" fmla="*/ 8 w 142"/>
                  <a:gd name="T29" fmla="*/ 88 h 134"/>
                  <a:gd name="T30" fmla="*/ 10 w 142"/>
                  <a:gd name="T31" fmla="*/ 91 h 134"/>
                  <a:gd name="T32" fmla="*/ 11 w 142"/>
                  <a:gd name="T33" fmla="*/ 90 h 134"/>
                  <a:gd name="T34" fmla="*/ 11 w 142"/>
                  <a:gd name="T35" fmla="*/ 90 h 134"/>
                  <a:gd name="T36" fmla="*/ 13 w 142"/>
                  <a:gd name="T37" fmla="*/ 88 h 134"/>
                  <a:gd name="T38" fmla="*/ 15 w 142"/>
                  <a:gd name="T39" fmla="*/ 88 h 134"/>
                  <a:gd name="T40" fmla="*/ 19 w 142"/>
                  <a:gd name="T41" fmla="*/ 90 h 134"/>
                  <a:gd name="T42" fmla="*/ 57 w 142"/>
                  <a:gd name="T43" fmla="*/ 88 h 134"/>
                  <a:gd name="T44" fmla="*/ 58 w 142"/>
                  <a:gd name="T45" fmla="*/ 87 h 134"/>
                  <a:gd name="T46" fmla="*/ 60 w 142"/>
                  <a:gd name="T47" fmla="*/ 82 h 134"/>
                  <a:gd name="T48" fmla="*/ 49 w 142"/>
                  <a:gd name="T49" fmla="*/ 0 h 134"/>
                  <a:gd name="T50" fmla="*/ 113 w 142"/>
                  <a:gd name="T51" fmla="*/ 34 h 134"/>
                  <a:gd name="T52" fmla="*/ 115 w 142"/>
                  <a:gd name="T53" fmla="*/ 39 h 134"/>
                  <a:gd name="T54" fmla="*/ 115 w 142"/>
                  <a:gd name="T55" fmla="*/ 39 h 134"/>
                  <a:gd name="T56" fmla="*/ 118 w 142"/>
                  <a:gd name="T57" fmla="*/ 43 h 134"/>
                  <a:gd name="T58" fmla="*/ 122 w 142"/>
                  <a:gd name="T59" fmla="*/ 44 h 134"/>
                  <a:gd name="T60" fmla="*/ 124 w 142"/>
                  <a:gd name="T61" fmla="*/ 43 h 134"/>
                  <a:gd name="T62" fmla="*/ 127 w 142"/>
                  <a:gd name="T63" fmla="*/ 45 h 134"/>
                  <a:gd name="T64" fmla="*/ 132 w 142"/>
                  <a:gd name="T65" fmla="*/ 47 h 134"/>
                  <a:gd name="T66" fmla="*/ 133 w 142"/>
                  <a:gd name="T67" fmla="*/ 54 h 134"/>
                  <a:gd name="T68" fmla="*/ 133 w 142"/>
                  <a:gd name="T69" fmla="*/ 55 h 134"/>
                  <a:gd name="T70" fmla="*/ 142 w 142"/>
                  <a:gd name="T71" fmla="*/ 62 h 134"/>
                  <a:gd name="T72" fmla="*/ 131 w 142"/>
                  <a:gd name="T73" fmla="*/ 88 h 134"/>
                  <a:gd name="T74" fmla="*/ 89 w 142"/>
                  <a:gd name="T75" fmla="*/ 97 h 134"/>
                  <a:gd name="T76" fmla="*/ 87 w 142"/>
                  <a:gd name="T77" fmla="*/ 98 h 134"/>
                  <a:gd name="T78" fmla="*/ 81 w 142"/>
                  <a:gd name="T79" fmla="*/ 98 h 134"/>
                  <a:gd name="T80" fmla="*/ 77 w 142"/>
                  <a:gd name="T81" fmla="*/ 104 h 134"/>
                  <a:gd name="T82" fmla="*/ 74 w 142"/>
                  <a:gd name="T83" fmla="*/ 106 h 134"/>
                  <a:gd name="T84" fmla="*/ 67 w 142"/>
                  <a:gd name="T85" fmla="*/ 109 h 134"/>
                  <a:gd name="T86" fmla="*/ 58 w 142"/>
                  <a:gd name="T87" fmla="*/ 126 h 134"/>
                  <a:gd name="T88" fmla="*/ 54 w 142"/>
                  <a:gd name="T89" fmla="*/ 134 h 134"/>
                  <a:gd name="T90" fmla="*/ 54 w 142"/>
                  <a:gd name="T91" fmla="*/ 134 h 134"/>
                  <a:gd name="T92" fmla="*/ 53 w 142"/>
                  <a:gd name="T93" fmla="*/ 133 h 134"/>
                  <a:gd name="T94" fmla="*/ 49 w 142"/>
                  <a:gd name="T95" fmla="*/ 130 h 134"/>
                  <a:gd name="T96" fmla="*/ 44 w 142"/>
                  <a:gd name="T97" fmla="*/ 134 h 134"/>
                  <a:gd name="T98" fmla="*/ 43 w 142"/>
                  <a:gd name="T99" fmla="*/ 133 h 134"/>
                  <a:gd name="T100" fmla="*/ 38 w 142"/>
                  <a:gd name="T101" fmla="*/ 133 h 134"/>
                  <a:gd name="T102" fmla="*/ 38 w 142"/>
                  <a:gd name="T10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134">
                    <a:moveTo>
                      <a:pt x="37" y="134"/>
                    </a:moveTo>
                    <a:cubicBezTo>
                      <a:pt x="36" y="133"/>
                      <a:pt x="36" y="131"/>
                      <a:pt x="35" y="129"/>
                    </a:cubicBezTo>
                    <a:cubicBezTo>
                      <a:pt x="35" y="128"/>
                      <a:pt x="35" y="127"/>
                      <a:pt x="34" y="126"/>
                    </a:cubicBezTo>
                    <a:cubicBezTo>
                      <a:pt x="34" y="125"/>
                      <a:pt x="33" y="124"/>
                      <a:pt x="32" y="122"/>
                    </a:cubicBezTo>
                    <a:cubicBezTo>
                      <a:pt x="30" y="118"/>
                      <a:pt x="30" y="118"/>
                      <a:pt x="30" y="118"/>
                    </a:cubicBezTo>
                    <a:cubicBezTo>
                      <a:pt x="29" y="116"/>
                      <a:pt x="29" y="116"/>
                      <a:pt x="29" y="116"/>
                    </a:cubicBezTo>
                    <a:cubicBezTo>
                      <a:pt x="29" y="115"/>
                      <a:pt x="29" y="115"/>
                      <a:pt x="29" y="115"/>
                    </a:cubicBezTo>
                    <a:cubicBezTo>
                      <a:pt x="29" y="115"/>
                      <a:pt x="29" y="115"/>
                      <a:pt x="29" y="115"/>
                    </a:cubicBezTo>
                    <a:cubicBezTo>
                      <a:pt x="27" y="114"/>
                      <a:pt x="27" y="114"/>
                      <a:pt x="27" y="114"/>
                    </a:cubicBezTo>
                    <a:cubicBezTo>
                      <a:pt x="26" y="113"/>
                      <a:pt x="26" y="113"/>
                      <a:pt x="26" y="113"/>
                    </a:cubicBezTo>
                    <a:cubicBezTo>
                      <a:pt x="26" y="113"/>
                      <a:pt x="26" y="113"/>
                      <a:pt x="26" y="113"/>
                    </a:cubicBezTo>
                    <a:cubicBezTo>
                      <a:pt x="25" y="113"/>
                      <a:pt x="23" y="114"/>
                      <a:pt x="22" y="115"/>
                    </a:cubicBezTo>
                    <a:cubicBezTo>
                      <a:pt x="20" y="118"/>
                      <a:pt x="20" y="118"/>
                      <a:pt x="20" y="118"/>
                    </a:cubicBezTo>
                    <a:cubicBezTo>
                      <a:pt x="19" y="117"/>
                      <a:pt x="19" y="117"/>
                      <a:pt x="19" y="117"/>
                    </a:cubicBezTo>
                    <a:cubicBezTo>
                      <a:pt x="19" y="117"/>
                      <a:pt x="18" y="116"/>
                      <a:pt x="17" y="116"/>
                    </a:cubicBezTo>
                    <a:cubicBezTo>
                      <a:pt x="17" y="116"/>
                      <a:pt x="17" y="116"/>
                      <a:pt x="17" y="116"/>
                    </a:cubicBezTo>
                    <a:cubicBezTo>
                      <a:pt x="16" y="116"/>
                      <a:pt x="16" y="116"/>
                      <a:pt x="16" y="116"/>
                    </a:cubicBezTo>
                    <a:cubicBezTo>
                      <a:pt x="14" y="118"/>
                      <a:pt x="14" y="118"/>
                      <a:pt x="14" y="118"/>
                    </a:cubicBezTo>
                    <a:cubicBezTo>
                      <a:pt x="12" y="118"/>
                      <a:pt x="12" y="118"/>
                      <a:pt x="12" y="118"/>
                    </a:cubicBezTo>
                    <a:cubicBezTo>
                      <a:pt x="10" y="117"/>
                      <a:pt x="10" y="117"/>
                      <a:pt x="10" y="117"/>
                    </a:cubicBezTo>
                    <a:cubicBezTo>
                      <a:pt x="7" y="114"/>
                      <a:pt x="7" y="114"/>
                      <a:pt x="7" y="114"/>
                    </a:cubicBezTo>
                    <a:cubicBezTo>
                      <a:pt x="7" y="114"/>
                      <a:pt x="7" y="114"/>
                      <a:pt x="7" y="114"/>
                    </a:cubicBezTo>
                    <a:cubicBezTo>
                      <a:pt x="6" y="109"/>
                      <a:pt x="6" y="109"/>
                      <a:pt x="6" y="109"/>
                    </a:cubicBezTo>
                    <a:cubicBezTo>
                      <a:pt x="4" y="105"/>
                      <a:pt x="4" y="105"/>
                      <a:pt x="4" y="105"/>
                    </a:cubicBezTo>
                    <a:cubicBezTo>
                      <a:pt x="1" y="100"/>
                      <a:pt x="1" y="100"/>
                      <a:pt x="1" y="100"/>
                    </a:cubicBezTo>
                    <a:cubicBezTo>
                      <a:pt x="0" y="98"/>
                      <a:pt x="0" y="95"/>
                      <a:pt x="2" y="93"/>
                    </a:cubicBezTo>
                    <a:cubicBezTo>
                      <a:pt x="2" y="93"/>
                      <a:pt x="2" y="93"/>
                      <a:pt x="2" y="93"/>
                    </a:cubicBezTo>
                    <a:cubicBezTo>
                      <a:pt x="4" y="89"/>
                      <a:pt x="4" y="89"/>
                      <a:pt x="4" y="89"/>
                    </a:cubicBezTo>
                    <a:cubicBezTo>
                      <a:pt x="5" y="88"/>
                      <a:pt x="5" y="87"/>
                      <a:pt x="6" y="86"/>
                    </a:cubicBezTo>
                    <a:cubicBezTo>
                      <a:pt x="8" y="88"/>
                      <a:pt x="8" y="88"/>
                      <a:pt x="8" y="88"/>
                    </a:cubicBezTo>
                    <a:cubicBezTo>
                      <a:pt x="9" y="90"/>
                      <a:pt x="9" y="90"/>
                      <a:pt x="9" y="90"/>
                    </a:cubicBezTo>
                    <a:cubicBezTo>
                      <a:pt x="10" y="91"/>
                      <a:pt x="10" y="91"/>
                      <a:pt x="10" y="91"/>
                    </a:cubicBezTo>
                    <a:cubicBezTo>
                      <a:pt x="10" y="90"/>
                      <a:pt x="10" y="90"/>
                      <a:pt x="10" y="90"/>
                    </a:cubicBezTo>
                    <a:cubicBezTo>
                      <a:pt x="11" y="90"/>
                      <a:pt x="11" y="90"/>
                      <a:pt x="11" y="90"/>
                    </a:cubicBezTo>
                    <a:cubicBezTo>
                      <a:pt x="11" y="90"/>
                      <a:pt x="11" y="90"/>
                      <a:pt x="11" y="90"/>
                    </a:cubicBezTo>
                    <a:cubicBezTo>
                      <a:pt x="11" y="90"/>
                      <a:pt x="11" y="90"/>
                      <a:pt x="11" y="90"/>
                    </a:cubicBezTo>
                    <a:cubicBezTo>
                      <a:pt x="13" y="88"/>
                      <a:pt x="13" y="88"/>
                      <a:pt x="13" y="88"/>
                    </a:cubicBezTo>
                    <a:cubicBezTo>
                      <a:pt x="13" y="88"/>
                      <a:pt x="13" y="88"/>
                      <a:pt x="13" y="88"/>
                    </a:cubicBezTo>
                    <a:cubicBezTo>
                      <a:pt x="13" y="88"/>
                      <a:pt x="13" y="88"/>
                      <a:pt x="13" y="88"/>
                    </a:cubicBezTo>
                    <a:cubicBezTo>
                      <a:pt x="14" y="88"/>
                      <a:pt x="14" y="88"/>
                      <a:pt x="15" y="88"/>
                    </a:cubicBezTo>
                    <a:cubicBezTo>
                      <a:pt x="18" y="89"/>
                      <a:pt x="18" y="89"/>
                      <a:pt x="18" y="89"/>
                    </a:cubicBezTo>
                    <a:cubicBezTo>
                      <a:pt x="18" y="90"/>
                      <a:pt x="18" y="90"/>
                      <a:pt x="19" y="90"/>
                    </a:cubicBezTo>
                    <a:cubicBezTo>
                      <a:pt x="20" y="90"/>
                      <a:pt x="22" y="89"/>
                      <a:pt x="25" y="88"/>
                    </a:cubicBezTo>
                    <a:cubicBezTo>
                      <a:pt x="57" y="88"/>
                      <a:pt x="57" y="88"/>
                      <a:pt x="57" y="88"/>
                    </a:cubicBezTo>
                    <a:cubicBezTo>
                      <a:pt x="57" y="88"/>
                      <a:pt x="57" y="88"/>
                      <a:pt x="57" y="88"/>
                    </a:cubicBezTo>
                    <a:cubicBezTo>
                      <a:pt x="58" y="87"/>
                      <a:pt x="58" y="87"/>
                      <a:pt x="58" y="87"/>
                    </a:cubicBezTo>
                    <a:cubicBezTo>
                      <a:pt x="58" y="86"/>
                      <a:pt x="58" y="86"/>
                      <a:pt x="58" y="86"/>
                    </a:cubicBezTo>
                    <a:cubicBezTo>
                      <a:pt x="60" y="82"/>
                      <a:pt x="60" y="82"/>
                      <a:pt x="60" y="82"/>
                    </a:cubicBezTo>
                    <a:cubicBezTo>
                      <a:pt x="60" y="80"/>
                      <a:pt x="59" y="78"/>
                      <a:pt x="57" y="77"/>
                    </a:cubicBezTo>
                    <a:cubicBezTo>
                      <a:pt x="49" y="0"/>
                      <a:pt x="49" y="0"/>
                      <a:pt x="49" y="0"/>
                    </a:cubicBezTo>
                    <a:cubicBezTo>
                      <a:pt x="63" y="0"/>
                      <a:pt x="63" y="0"/>
                      <a:pt x="63" y="0"/>
                    </a:cubicBezTo>
                    <a:cubicBezTo>
                      <a:pt x="113" y="34"/>
                      <a:pt x="113" y="34"/>
                      <a:pt x="113" y="34"/>
                    </a:cubicBezTo>
                    <a:cubicBezTo>
                      <a:pt x="114" y="36"/>
                      <a:pt x="114" y="36"/>
                      <a:pt x="114" y="36"/>
                    </a:cubicBezTo>
                    <a:cubicBezTo>
                      <a:pt x="115" y="39"/>
                      <a:pt x="115" y="39"/>
                      <a:pt x="115" y="39"/>
                    </a:cubicBezTo>
                    <a:cubicBezTo>
                      <a:pt x="115" y="39"/>
                      <a:pt x="115" y="39"/>
                      <a:pt x="115" y="39"/>
                    </a:cubicBezTo>
                    <a:cubicBezTo>
                      <a:pt x="115" y="39"/>
                      <a:pt x="115" y="39"/>
                      <a:pt x="115" y="39"/>
                    </a:cubicBezTo>
                    <a:cubicBezTo>
                      <a:pt x="118" y="43"/>
                      <a:pt x="118" y="43"/>
                      <a:pt x="118" y="43"/>
                    </a:cubicBezTo>
                    <a:cubicBezTo>
                      <a:pt x="118" y="43"/>
                      <a:pt x="118" y="43"/>
                      <a:pt x="118" y="43"/>
                    </a:cubicBezTo>
                    <a:cubicBezTo>
                      <a:pt x="118" y="43"/>
                      <a:pt x="118" y="43"/>
                      <a:pt x="118" y="43"/>
                    </a:cubicBezTo>
                    <a:cubicBezTo>
                      <a:pt x="119" y="44"/>
                      <a:pt x="120" y="44"/>
                      <a:pt x="122" y="44"/>
                    </a:cubicBezTo>
                    <a:cubicBezTo>
                      <a:pt x="122" y="44"/>
                      <a:pt x="123" y="44"/>
                      <a:pt x="123" y="43"/>
                    </a:cubicBezTo>
                    <a:cubicBezTo>
                      <a:pt x="124" y="43"/>
                      <a:pt x="124" y="43"/>
                      <a:pt x="124" y="43"/>
                    </a:cubicBezTo>
                    <a:cubicBezTo>
                      <a:pt x="127" y="45"/>
                      <a:pt x="127" y="45"/>
                      <a:pt x="127" y="45"/>
                    </a:cubicBezTo>
                    <a:cubicBezTo>
                      <a:pt x="127" y="45"/>
                      <a:pt x="127" y="45"/>
                      <a:pt x="127" y="45"/>
                    </a:cubicBezTo>
                    <a:cubicBezTo>
                      <a:pt x="127" y="46"/>
                      <a:pt x="127" y="46"/>
                      <a:pt x="127" y="46"/>
                    </a:cubicBezTo>
                    <a:cubicBezTo>
                      <a:pt x="132" y="47"/>
                      <a:pt x="132" y="47"/>
                      <a:pt x="132" y="47"/>
                    </a:cubicBezTo>
                    <a:cubicBezTo>
                      <a:pt x="135" y="48"/>
                      <a:pt x="134" y="50"/>
                      <a:pt x="134" y="51"/>
                    </a:cubicBezTo>
                    <a:cubicBezTo>
                      <a:pt x="133" y="54"/>
                      <a:pt x="133" y="54"/>
                      <a:pt x="133" y="54"/>
                    </a:cubicBezTo>
                    <a:cubicBezTo>
                      <a:pt x="132" y="55"/>
                      <a:pt x="132" y="55"/>
                      <a:pt x="132" y="55"/>
                    </a:cubicBezTo>
                    <a:cubicBezTo>
                      <a:pt x="133" y="55"/>
                      <a:pt x="133" y="55"/>
                      <a:pt x="133" y="55"/>
                    </a:cubicBezTo>
                    <a:cubicBezTo>
                      <a:pt x="141" y="54"/>
                      <a:pt x="141" y="54"/>
                      <a:pt x="141" y="54"/>
                    </a:cubicBezTo>
                    <a:cubicBezTo>
                      <a:pt x="142" y="62"/>
                      <a:pt x="142" y="62"/>
                      <a:pt x="142" y="62"/>
                    </a:cubicBezTo>
                    <a:cubicBezTo>
                      <a:pt x="141" y="74"/>
                      <a:pt x="141" y="74"/>
                      <a:pt x="141" y="74"/>
                    </a:cubicBezTo>
                    <a:cubicBezTo>
                      <a:pt x="140" y="83"/>
                      <a:pt x="137" y="88"/>
                      <a:pt x="131" y="88"/>
                    </a:cubicBezTo>
                    <a:cubicBezTo>
                      <a:pt x="106" y="89"/>
                      <a:pt x="106" y="89"/>
                      <a:pt x="106" y="89"/>
                    </a:cubicBezTo>
                    <a:cubicBezTo>
                      <a:pt x="98" y="91"/>
                      <a:pt x="92" y="94"/>
                      <a:pt x="89" y="97"/>
                    </a:cubicBezTo>
                    <a:cubicBezTo>
                      <a:pt x="88" y="99"/>
                      <a:pt x="88" y="99"/>
                      <a:pt x="88" y="99"/>
                    </a:cubicBezTo>
                    <a:cubicBezTo>
                      <a:pt x="87" y="98"/>
                      <a:pt x="87" y="98"/>
                      <a:pt x="87" y="98"/>
                    </a:cubicBezTo>
                    <a:cubicBezTo>
                      <a:pt x="86" y="97"/>
                      <a:pt x="85" y="96"/>
                      <a:pt x="84" y="96"/>
                    </a:cubicBezTo>
                    <a:cubicBezTo>
                      <a:pt x="83" y="96"/>
                      <a:pt x="82" y="97"/>
                      <a:pt x="81" y="98"/>
                    </a:cubicBezTo>
                    <a:cubicBezTo>
                      <a:pt x="79" y="101"/>
                      <a:pt x="79" y="101"/>
                      <a:pt x="79" y="101"/>
                    </a:cubicBezTo>
                    <a:cubicBezTo>
                      <a:pt x="77" y="104"/>
                      <a:pt x="77" y="104"/>
                      <a:pt x="77" y="104"/>
                    </a:cubicBezTo>
                    <a:cubicBezTo>
                      <a:pt x="77" y="105"/>
                      <a:pt x="76" y="107"/>
                      <a:pt x="75" y="107"/>
                    </a:cubicBezTo>
                    <a:cubicBezTo>
                      <a:pt x="75" y="107"/>
                      <a:pt x="74" y="106"/>
                      <a:pt x="74" y="106"/>
                    </a:cubicBezTo>
                    <a:cubicBezTo>
                      <a:pt x="73" y="105"/>
                      <a:pt x="72" y="105"/>
                      <a:pt x="71" y="105"/>
                    </a:cubicBezTo>
                    <a:cubicBezTo>
                      <a:pt x="70" y="105"/>
                      <a:pt x="69" y="106"/>
                      <a:pt x="67" y="109"/>
                    </a:cubicBezTo>
                    <a:cubicBezTo>
                      <a:pt x="65" y="115"/>
                      <a:pt x="63" y="117"/>
                      <a:pt x="62" y="118"/>
                    </a:cubicBezTo>
                    <a:cubicBezTo>
                      <a:pt x="60" y="119"/>
                      <a:pt x="59" y="122"/>
                      <a:pt x="58" y="126"/>
                    </a:cubicBezTo>
                    <a:cubicBezTo>
                      <a:pt x="55" y="134"/>
                      <a:pt x="55" y="134"/>
                      <a:pt x="55" y="134"/>
                    </a:cubicBezTo>
                    <a:cubicBezTo>
                      <a:pt x="54" y="134"/>
                      <a:pt x="54" y="134"/>
                      <a:pt x="54" y="134"/>
                    </a:cubicBezTo>
                    <a:cubicBezTo>
                      <a:pt x="54" y="134"/>
                      <a:pt x="54" y="134"/>
                      <a:pt x="54" y="134"/>
                    </a:cubicBezTo>
                    <a:cubicBezTo>
                      <a:pt x="54" y="134"/>
                      <a:pt x="54" y="134"/>
                      <a:pt x="54" y="134"/>
                    </a:cubicBezTo>
                    <a:cubicBezTo>
                      <a:pt x="54" y="134"/>
                      <a:pt x="53" y="134"/>
                      <a:pt x="53" y="134"/>
                    </a:cubicBezTo>
                    <a:cubicBezTo>
                      <a:pt x="53" y="134"/>
                      <a:pt x="53" y="134"/>
                      <a:pt x="53" y="133"/>
                    </a:cubicBezTo>
                    <a:cubicBezTo>
                      <a:pt x="53" y="130"/>
                      <a:pt x="52" y="130"/>
                      <a:pt x="51" y="130"/>
                    </a:cubicBezTo>
                    <a:cubicBezTo>
                      <a:pt x="50" y="130"/>
                      <a:pt x="50" y="130"/>
                      <a:pt x="49" y="130"/>
                    </a:cubicBezTo>
                    <a:cubicBezTo>
                      <a:pt x="46" y="132"/>
                      <a:pt x="46" y="132"/>
                      <a:pt x="46" y="132"/>
                    </a:cubicBezTo>
                    <a:cubicBezTo>
                      <a:pt x="45" y="133"/>
                      <a:pt x="44" y="134"/>
                      <a:pt x="44" y="134"/>
                    </a:cubicBezTo>
                    <a:cubicBezTo>
                      <a:pt x="43" y="134"/>
                      <a:pt x="43" y="134"/>
                      <a:pt x="43" y="134"/>
                    </a:cubicBezTo>
                    <a:cubicBezTo>
                      <a:pt x="43" y="133"/>
                      <a:pt x="43" y="133"/>
                      <a:pt x="43" y="133"/>
                    </a:cubicBezTo>
                    <a:cubicBezTo>
                      <a:pt x="42" y="133"/>
                      <a:pt x="42" y="133"/>
                      <a:pt x="42" y="133"/>
                    </a:cubicBezTo>
                    <a:cubicBezTo>
                      <a:pt x="38" y="133"/>
                      <a:pt x="38" y="133"/>
                      <a:pt x="38" y="133"/>
                    </a:cubicBezTo>
                    <a:cubicBezTo>
                      <a:pt x="38" y="133"/>
                      <a:pt x="38" y="133"/>
                      <a:pt x="38" y="133"/>
                    </a:cubicBezTo>
                    <a:cubicBezTo>
                      <a:pt x="38" y="134"/>
                      <a:pt x="38" y="134"/>
                      <a:pt x="38" y="134"/>
                    </a:cubicBezTo>
                    <a:cubicBezTo>
                      <a:pt x="37" y="134"/>
                      <a:pt x="37" y="134"/>
                      <a:pt x="37" y="1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2495"/>
              <p:cNvSpPr>
                <a:spLocks/>
              </p:cNvSpPr>
              <p:nvPr/>
            </p:nvSpPr>
            <p:spPr bwMode="auto">
              <a:xfrm>
                <a:off x="3641" y="2625"/>
                <a:ext cx="196" cy="185"/>
              </a:xfrm>
              <a:custGeom>
                <a:avLst/>
                <a:gdLst>
                  <a:gd name="T0" fmla="*/ 35 w 142"/>
                  <a:gd name="T1" fmla="*/ 129 h 134"/>
                  <a:gd name="T2" fmla="*/ 32 w 142"/>
                  <a:gd name="T3" fmla="*/ 122 h 134"/>
                  <a:gd name="T4" fmla="*/ 29 w 142"/>
                  <a:gd name="T5" fmla="*/ 116 h 134"/>
                  <a:gd name="T6" fmla="*/ 29 w 142"/>
                  <a:gd name="T7" fmla="*/ 115 h 134"/>
                  <a:gd name="T8" fmla="*/ 26 w 142"/>
                  <a:gd name="T9" fmla="*/ 113 h 134"/>
                  <a:gd name="T10" fmla="*/ 22 w 142"/>
                  <a:gd name="T11" fmla="*/ 115 h 134"/>
                  <a:gd name="T12" fmla="*/ 19 w 142"/>
                  <a:gd name="T13" fmla="*/ 117 h 134"/>
                  <a:gd name="T14" fmla="*/ 17 w 142"/>
                  <a:gd name="T15" fmla="*/ 116 h 134"/>
                  <a:gd name="T16" fmla="*/ 14 w 142"/>
                  <a:gd name="T17" fmla="*/ 118 h 134"/>
                  <a:gd name="T18" fmla="*/ 10 w 142"/>
                  <a:gd name="T19" fmla="*/ 117 h 134"/>
                  <a:gd name="T20" fmla="*/ 7 w 142"/>
                  <a:gd name="T21" fmla="*/ 114 h 134"/>
                  <a:gd name="T22" fmla="*/ 4 w 142"/>
                  <a:gd name="T23" fmla="*/ 105 h 134"/>
                  <a:gd name="T24" fmla="*/ 2 w 142"/>
                  <a:gd name="T25" fmla="*/ 93 h 134"/>
                  <a:gd name="T26" fmla="*/ 4 w 142"/>
                  <a:gd name="T27" fmla="*/ 89 h 134"/>
                  <a:gd name="T28" fmla="*/ 8 w 142"/>
                  <a:gd name="T29" fmla="*/ 88 h 134"/>
                  <a:gd name="T30" fmla="*/ 10 w 142"/>
                  <a:gd name="T31" fmla="*/ 91 h 134"/>
                  <a:gd name="T32" fmla="*/ 11 w 142"/>
                  <a:gd name="T33" fmla="*/ 90 h 134"/>
                  <a:gd name="T34" fmla="*/ 11 w 142"/>
                  <a:gd name="T35" fmla="*/ 90 h 134"/>
                  <a:gd name="T36" fmla="*/ 13 w 142"/>
                  <a:gd name="T37" fmla="*/ 88 h 134"/>
                  <a:gd name="T38" fmla="*/ 15 w 142"/>
                  <a:gd name="T39" fmla="*/ 88 h 134"/>
                  <a:gd name="T40" fmla="*/ 19 w 142"/>
                  <a:gd name="T41" fmla="*/ 90 h 134"/>
                  <a:gd name="T42" fmla="*/ 57 w 142"/>
                  <a:gd name="T43" fmla="*/ 88 h 134"/>
                  <a:gd name="T44" fmla="*/ 58 w 142"/>
                  <a:gd name="T45" fmla="*/ 87 h 134"/>
                  <a:gd name="T46" fmla="*/ 60 w 142"/>
                  <a:gd name="T47" fmla="*/ 82 h 134"/>
                  <a:gd name="T48" fmla="*/ 49 w 142"/>
                  <a:gd name="T49" fmla="*/ 0 h 134"/>
                  <a:gd name="T50" fmla="*/ 113 w 142"/>
                  <a:gd name="T51" fmla="*/ 34 h 134"/>
                  <a:gd name="T52" fmla="*/ 115 w 142"/>
                  <a:gd name="T53" fmla="*/ 39 h 134"/>
                  <a:gd name="T54" fmla="*/ 115 w 142"/>
                  <a:gd name="T55" fmla="*/ 39 h 134"/>
                  <a:gd name="T56" fmla="*/ 118 w 142"/>
                  <a:gd name="T57" fmla="*/ 43 h 134"/>
                  <a:gd name="T58" fmla="*/ 122 w 142"/>
                  <a:gd name="T59" fmla="*/ 44 h 134"/>
                  <a:gd name="T60" fmla="*/ 124 w 142"/>
                  <a:gd name="T61" fmla="*/ 43 h 134"/>
                  <a:gd name="T62" fmla="*/ 127 w 142"/>
                  <a:gd name="T63" fmla="*/ 45 h 134"/>
                  <a:gd name="T64" fmla="*/ 132 w 142"/>
                  <a:gd name="T65" fmla="*/ 47 h 134"/>
                  <a:gd name="T66" fmla="*/ 133 w 142"/>
                  <a:gd name="T67" fmla="*/ 54 h 134"/>
                  <a:gd name="T68" fmla="*/ 133 w 142"/>
                  <a:gd name="T69" fmla="*/ 55 h 134"/>
                  <a:gd name="T70" fmla="*/ 142 w 142"/>
                  <a:gd name="T71" fmla="*/ 62 h 134"/>
                  <a:gd name="T72" fmla="*/ 131 w 142"/>
                  <a:gd name="T73" fmla="*/ 88 h 134"/>
                  <a:gd name="T74" fmla="*/ 89 w 142"/>
                  <a:gd name="T75" fmla="*/ 97 h 134"/>
                  <a:gd name="T76" fmla="*/ 87 w 142"/>
                  <a:gd name="T77" fmla="*/ 98 h 134"/>
                  <a:gd name="T78" fmla="*/ 81 w 142"/>
                  <a:gd name="T79" fmla="*/ 98 h 134"/>
                  <a:gd name="T80" fmla="*/ 77 w 142"/>
                  <a:gd name="T81" fmla="*/ 104 h 134"/>
                  <a:gd name="T82" fmla="*/ 74 w 142"/>
                  <a:gd name="T83" fmla="*/ 106 h 134"/>
                  <a:gd name="T84" fmla="*/ 67 w 142"/>
                  <a:gd name="T85" fmla="*/ 109 h 134"/>
                  <a:gd name="T86" fmla="*/ 58 w 142"/>
                  <a:gd name="T87" fmla="*/ 126 h 134"/>
                  <a:gd name="T88" fmla="*/ 54 w 142"/>
                  <a:gd name="T89" fmla="*/ 134 h 134"/>
                  <a:gd name="T90" fmla="*/ 54 w 142"/>
                  <a:gd name="T91" fmla="*/ 134 h 134"/>
                  <a:gd name="T92" fmla="*/ 53 w 142"/>
                  <a:gd name="T93" fmla="*/ 133 h 134"/>
                  <a:gd name="T94" fmla="*/ 49 w 142"/>
                  <a:gd name="T95" fmla="*/ 130 h 134"/>
                  <a:gd name="T96" fmla="*/ 44 w 142"/>
                  <a:gd name="T97" fmla="*/ 134 h 134"/>
                  <a:gd name="T98" fmla="*/ 43 w 142"/>
                  <a:gd name="T99" fmla="*/ 133 h 134"/>
                  <a:gd name="T100" fmla="*/ 38 w 142"/>
                  <a:gd name="T101" fmla="*/ 133 h 134"/>
                  <a:gd name="T102" fmla="*/ 38 w 142"/>
                  <a:gd name="T10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134">
                    <a:moveTo>
                      <a:pt x="37" y="134"/>
                    </a:moveTo>
                    <a:cubicBezTo>
                      <a:pt x="36" y="133"/>
                      <a:pt x="36" y="131"/>
                      <a:pt x="35" y="129"/>
                    </a:cubicBezTo>
                    <a:cubicBezTo>
                      <a:pt x="35" y="128"/>
                      <a:pt x="35" y="127"/>
                      <a:pt x="34" y="126"/>
                    </a:cubicBezTo>
                    <a:cubicBezTo>
                      <a:pt x="34" y="125"/>
                      <a:pt x="33" y="124"/>
                      <a:pt x="32" y="122"/>
                    </a:cubicBezTo>
                    <a:cubicBezTo>
                      <a:pt x="30" y="118"/>
                      <a:pt x="30" y="118"/>
                      <a:pt x="30" y="118"/>
                    </a:cubicBezTo>
                    <a:cubicBezTo>
                      <a:pt x="29" y="116"/>
                      <a:pt x="29" y="116"/>
                      <a:pt x="29" y="116"/>
                    </a:cubicBezTo>
                    <a:cubicBezTo>
                      <a:pt x="29" y="115"/>
                      <a:pt x="29" y="115"/>
                      <a:pt x="29" y="115"/>
                    </a:cubicBezTo>
                    <a:cubicBezTo>
                      <a:pt x="29" y="115"/>
                      <a:pt x="29" y="115"/>
                      <a:pt x="29" y="115"/>
                    </a:cubicBezTo>
                    <a:cubicBezTo>
                      <a:pt x="27" y="114"/>
                      <a:pt x="27" y="114"/>
                      <a:pt x="27" y="114"/>
                    </a:cubicBezTo>
                    <a:cubicBezTo>
                      <a:pt x="26" y="113"/>
                      <a:pt x="26" y="113"/>
                      <a:pt x="26" y="113"/>
                    </a:cubicBezTo>
                    <a:cubicBezTo>
                      <a:pt x="26" y="113"/>
                      <a:pt x="26" y="113"/>
                      <a:pt x="26" y="113"/>
                    </a:cubicBezTo>
                    <a:cubicBezTo>
                      <a:pt x="25" y="113"/>
                      <a:pt x="23" y="114"/>
                      <a:pt x="22" y="115"/>
                    </a:cubicBezTo>
                    <a:cubicBezTo>
                      <a:pt x="20" y="118"/>
                      <a:pt x="20" y="118"/>
                      <a:pt x="20" y="118"/>
                    </a:cubicBezTo>
                    <a:cubicBezTo>
                      <a:pt x="19" y="117"/>
                      <a:pt x="19" y="117"/>
                      <a:pt x="19" y="117"/>
                    </a:cubicBezTo>
                    <a:cubicBezTo>
                      <a:pt x="19" y="117"/>
                      <a:pt x="18" y="116"/>
                      <a:pt x="17" y="116"/>
                    </a:cubicBezTo>
                    <a:cubicBezTo>
                      <a:pt x="17" y="116"/>
                      <a:pt x="17" y="116"/>
                      <a:pt x="17" y="116"/>
                    </a:cubicBezTo>
                    <a:cubicBezTo>
                      <a:pt x="16" y="116"/>
                      <a:pt x="16" y="116"/>
                      <a:pt x="16" y="116"/>
                    </a:cubicBezTo>
                    <a:cubicBezTo>
                      <a:pt x="14" y="118"/>
                      <a:pt x="14" y="118"/>
                      <a:pt x="14" y="118"/>
                    </a:cubicBezTo>
                    <a:cubicBezTo>
                      <a:pt x="12" y="118"/>
                      <a:pt x="12" y="118"/>
                      <a:pt x="12" y="118"/>
                    </a:cubicBezTo>
                    <a:cubicBezTo>
                      <a:pt x="10" y="117"/>
                      <a:pt x="10" y="117"/>
                      <a:pt x="10" y="117"/>
                    </a:cubicBezTo>
                    <a:cubicBezTo>
                      <a:pt x="7" y="114"/>
                      <a:pt x="7" y="114"/>
                      <a:pt x="7" y="114"/>
                    </a:cubicBezTo>
                    <a:cubicBezTo>
                      <a:pt x="7" y="114"/>
                      <a:pt x="7" y="114"/>
                      <a:pt x="7" y="114"/>
                    </a:cubicBezTo>
                    <a:cubicBezTo>
                      <a:pt x="6" y="109"/>
                      <a:pt x="6" y="109"/>
                      <a:pt x="6" y="109"/>
                    </a:cubicBezTo>
                    <a:cubicBezTo>
                      <a:pt x="4" y="105"/>
                      <a:pt x="4" y="105"/>
                      <a:pt x="4" y="105"/>
                    </a:cubicBezTo>
                    <a:cubicBezTo>
                      <a:pt x="1" y="100"/>
                      <a:pt x="1" y="100"/>
                      <a:pt x="1" y="100"/>
                    </a:cubicBezTo>
                    <a:cubicBezTo>
                      <a:pt x="0" y="98"/>
                      <a:pt x="0" y="95"/>
                      <a:pt x="2" y="93"/>
                    </a:cubicBezTo>
                    <a:cubicBezTo>
                      <a:pt x="2" y="93"/>
                      <a:pt x="2" y="93"/>
                      <a:pt x="2" y="93"/>
                    </a:cubicBezTo>
                    <a:cubicBezTo>
                      <a:pt x="4" y="89"/>
                      <a:pt x="4" y="89"/>
                      <a:pt x="4" y="89"/>
                    </a:cubicBezTo>
                    <a:cubicBezTo>
                      <a:pt x="5" y="88"/>
                      <a:pt x="5" y="87"/>
                      <a:pt x="6" y="86"/>
                    </a:cubicBezTo>
                    <a:cubicBezTo>
                      <a:pt x="8" y="88"/>
                      <a:pt x="8" y="88"/>
                      <a:pt x="8" y="88"/>
                    </a:cubicBezTo>
                    <a:cubicBezTo>
                      <a:pt x="9" y="90"/>
                      <a:pt x="9" y="90"/>
                      <a:pt x="9" y="90"/>
                    </a:cubicBezTo>
                    <a:cubicBezTo>
                      <a:pt x="10" y="91"/>
                      <a:pt x="10" y="91"/>
                      <a:pt x="10" y="91"/>
                    </a:cubicBezTo>
                    <a:cubicBezTo>
                      <a:pt x="10" y="90"/>
                      <a:pt x="10" y="90"/>
                      <a:pt x="10" y="90"/>
                    </a:cubicBezTo>
                    <a:cubicBezTo>
                      <a:pt x="11" y="90"/>
                      <a:pt x="11" y="90"/>
                      <a:pt x="11" y="90"/>
                    </a:cubicBezTo>
                    <a:cubicBezTo>
                      <a:pt x="11" y="90"/>
                      <a:pt x="11" y="90"/>
                      <a:pt x="11" y="90"/>
                    </a:cubicBezTo>
                    <a:cubicBezTo>
                      <a:pt x="11" y="90"/>
                      <a:pt x="11" y="90"/>
                      <a:pt x="11" y="90"/>
                    </a:cubicBezTo>
                    <a:cubicBezTo>
                      <a:pt x="13" y="88"/>
                      <a:pt x="13" y="88"/>
                      <a:pt x="13" y="88"/>
                    </a:cubicBezTo>
                    <a:cubicBezTo>
                      <a:pt x="13" y="88"/>
                      <a:pt x="13" y="88"/>
                      <a:pt x="13" y="88"/>
                    </a:cubicBezTo>
                    <a:cubicBezTo>
                      <a:pt x="13" y="88"/>
                      <a:pt x="13" y="88"/>
                      <a:pt x="13" y="88"/>
                    </a:cubicBezTo>
                    <a:cubicBezTo>
                      <a:pt x="14" y="88"/>
                      <a:pt x="14" y="88"/>
                      <a:pt x="15" y="88"/>
                    </a:cubicBezTo>
                    <a:cubicBezTo>
                      <a:pt x="18" y="89"/>
                      <a:pt x="18" y="89"/>
                      <a:pt x="18" y="89"/>
                    </a:cubicBezTo>
                    <a:cubicBezTo>
                      <a:pt x="18" y="90"/>
                      <a:pt x="18" y="90"/>
                      <a:pt x="19" y="90"/>
                    </a:cubicBezTo>
                    <a:cubicBezTo>
                      <a:pt x="20" y="90"/>
                      <a:pt x="22" y="89"/>
                      <a:pt x="25" y="88"/>
                    </a:cubicBezTo>
                    <a:cubicBezTo>
                      <a:pt x="57" y="88"/>
                      <a:pt x="57" y="88"/>
                      <a:pt x="57" y="88"/>
                    </a:cubicBezTo>
                    <a:cubicBezTo>
                      <a:pt x="57" y="88"/>
                      <a:pt x="57" y="88"/>
                      <a:pt x="57" y="88"/>
                    </a:cubicBezTo>
                    <a:cubicBezTo>
                      <a:pt x="58" y="87"/>
                      <a:pt x="58" y="87"/>
                      <a:pt x="58" y="87"/>
                    </a:cubicBezTo>
                    <a:cubicBezTo>
                      <a:pt x="58" y="86"/>
                      <a:pt x="58" y="86"/>
                      <a:pt x="58" y="86"/>
                    </a:cubicBezTo>
                    <a:cubicBezTo>
                      <a:pt x="60" y="82"/>
                      <a:pt x="60" y="82"/>
                      <a:pt x="60" y="82"/>
                    </a:cubicBezTo>
                    <a:cubicBezTo>
                      <a:pt x="60" y="80"/>
                      <a:pt x="59" y="78"/>
                      <a:pt x="57" y="77"/>
                    </a:cubicBezTo>
                    <a:cubicBezTo>
                      <a:pt x="49" y="0"/>
                      <a:pt x="49" y="0"/>
                      <a:pt x="49" y="0"/>
                    </a:cubicBezTo>
                    <a:cubicBezTo>
                      <a:pt x="63" y="0"/>
                      <a:pt x="63" y="0"/>
                      <a:pt x="63" y="0"/>
                    </a:cubicBezTo>
                    <a:cubicBezTo>
                      <a:pt x="113" y="34"/>
                      <a:pt x="113" y="34"/>
                      <a:pt x="113" y="34"/>
                    </a:cubicBezTo>
                    <a:cubicBezTo>
                      <a:pt x="114" y="36"/>
                      <a:pt x="114" y="36"/>
                      <a:pt x="114" y="36"/>
                    </a:cubicBezTo>
                    <a:cubicBezTo>
                      <a:pt x="115" y="39"/>
                      <a:pt x="115" y="39"/>
                      <a:pt x="115" y="39"/>
                    </a:cubicBezTo>
                    <a:cubicBezTo>
                      <a:pt x="115" y="39"/>
                      <a:pt x="115" y="39"/>
                      <a:pt x="115" y="39"/>
                    </a:cubicBezTo>
                    <a:cubicBezTo>
                      <a:pt x="115" y="39"/>
                      <a:pt x="115" y="39"/>
                      <a:pt x="115" y="39"/>
                    </a:cubicBezTo>
                    <a:cubicBezTo>
                      <a:pt x="118" y="43"/>
                      <a:pt x="118" y="43"/>
                      <a:pt x="118" y="43"/>
                    </a:cubicBezTo>
                    <a:cubicBezTo>
                      <a:pt x="118" y="43"/>
                      <a:pt x="118" y="43"/>
                      <a:pt x="118" y="43"/>
                    </a:cubicBezTo>
                    <a:cubicBezTo>
                      <a:pt x="118" y="43"/>
                      <a:pt x="118" y="43"/>
                      <a:pt x="118" y="43"/>
                    </a:cubicBezTo>
                    <a:cubicBezTo>
                      <a:pt x="119" y="44"/>
                      <a:pt x="120" y="44"/>
                      <a:pt x="122" y="44"/>
                    </a:cubicBezTo>
                    <a:cubicBezTo>
                      <a:pt x="122" y="44"/>
                      <a:pt x="123" y="44"/>
                      <a:pt x="123" y="43"/>
                    </a:cubicBezTo>
                    <a:cubicBezTo>
                      <a:pt x="124" y="43"/>
                      <a:pt x="124" y="43"/>
                      <a:pt x="124" y="43"/>
                    </a:cubicBezTo>
                    <a:cubicBezTo>
                      <a:pt x="127" y="45"/>
                      <a:pt x="127" y="45"/>
                      <a:pt x="127" y="45"/>
                    </a:cubicBezTo>
                    <a:cubicBezTo>
                      <a:pt x="127" y="45"/>
                      <a:pt x="127" y="45"/>
                      <a:pt x="127" y="45"/>
                    </a:cubicBezTo>
                    <a:cubicBezTo>
                      <a:pt x="127" y="46"/>
                      <a:pt x="127" y="46"/>
                      <a:pt x="127" y="46"/>
                    </a:cubicBezTo>
                    <a:cubicBezTo>
                      <a:pt x="132" y="47"/>
                      <a:pt x="132" y="47"/>
                      <a:pt x="132" y="47"/>
                    </a:cubicBezTo>
                    <a:cubicBezTo>
                      <a:pt x="135" y="48"/>
                      <a:pt x="134" y="50"/>
                      <a:pt x="134" y="51"/>
                    </a:cubicBezTo>
                    <a:cubicBezTo>
                      <a:pt x="133" y="54"/>
                      <a:pt x="133" y="54"/>
                      <a:pt x="133" y="54"/>
                    </a:cubicBezTo>
                    <a:cubicBezTo>
                      <a:pt x="132" y="55"/>
                      <a:pt x="132" y="55"/>
                      <a:pt x="132" y="55"/>
                    </a:cubicBezTo>
                    <a:cubicBezTo>
                      <a:pt x="133" y="55"/>
                      <a:pt x="133" y="55"/>
                      <a:pt x="133" y="55"/>
                    </a:cubicBezTo>
                    <a:cubicBezTo>
                      <a:pt x="141" y="54"/>
                      <a:pt x="141" y="54"/>
                      <a:pt x="141" y="54"/>
                    </a:cubicBezTo>
                    <a:cubicBezTo>
                      <a:pt x="142" y="62"/>
                      <a:pt x="142" y="62"/>
                      <a:pt x="142" y="62"/>
                    </a:cubicBezTo>
                    <a:cubicBezTo>
                      <a:pt x="141" y="74"/>
                      <a:pt x="141" y="74"/>
                      <a:pt x="141" y="74"/>
                    </a:cubicBezTo>
                    <a:cubicBezTo>
                      <a:pt x="140" y="83"/>
                      <a:pt x="137" y="88"/>
                      <a:pt x="131" y="88"/>
                    </a:cubicBezTo>
                    <a:cubicBezTo>
                      <a:pt x="106" y="89"/>
                      <a:pt x="106" y="89"/>
                      <a:pt x="106" y="89"/>
                    </a:cubicBezTo>
                    <a:cubicBezTo>
                      <a:pt x="98" y="91"/>
                      <a:pt x="92" y="94"/>
                      <a:pt x="89" y="97"/>
                    </a:cubicBezTo>
                    <a:cubicBezTo>
                      <a:pt x="88" y="99"/>
                      <a:pt x="88" y="99"/>
                      <a:pt x="88" y="99"/>
                    </a:cubicBezTo>
                    <a:cubicBezTo>
                      <a:pt x="87" y="98"/>
                      <a:pt x="87" y="98"/>
                      <a:pt x="87" y="98"/>
                    </a:cubicBezTo>
                    <a:cubicBezTo>
                      <a:pt x="86" y="97"/>
                      <a:pt x="85" y="96"/>
                      <a:pt x="84" y="96"/>
                    </a:cubicBezTo>
                    <a:cubicBezTo>
                      <a:pt x="83" y="96"/>
                      <a:pt x="82" y="97"/>
                      <a:pt x="81" y="98"/>
                    </a:cubicBezTo>
                    <a:cubicBezTo>
                      <a:pt x="79" y="101"/>
                      <a:pt x="79" y="101"/>
                      <a:pt x="79" y="101"/>
                    </a:cubicBezTo>
                    <a:cubicBezTo>
                      <a:pt x="77" y="104"/>
                      <a:pt x="77" y="104"/>
                      <a:pt x="77" y="104"/>
                    </a:cubicBezTo>
                    <a:cubicBezTo>
                      <a:pt x="77" y="105"/>
                      <a:pt x="76" y="107"/>
                      <a:pt x="75" y="107"/>
                    </a:cubicBezTo>
                    <a:cubicBezTo>
                      <a:pt x="75" y="107"/>
                      <a:pt x="74" y="106"/>
                      <a:pt x="74" y="106"/>
                    </a:cubicBezTo>
                    <a:cubicBezTo>
                      <a:pt x="73" y="105"/>
                      <a:pt x="72" y="105"/>
                      <a:pt x="71" y="105"/>
                    </a:cubicBezTo>
                    <a:cubicBezTo>
                      <a:pt x="70" y="105"/>
                      <a:pt x="69" y="106"/>
                      <a:pt x="67" y="109"/>
                    </a:cubicBezTo>
                    <a:cubicBezTo>
                      <a:pt x="65" y="115"/>
                      <a:pt x="63" y="117"/>
                      <a:pt x="62" y="118"/>
                    </a:cubicBezTo>
                    <a:cubicBezTo>
                      <a:pt x="60" y="119"/>
                      <a:pt x="59" y="122"/>
                      <a:pt x="58" y="126"/>
                    </a:cubicBezTo>
                    <a:cubicBezTo>
                      <a:pt x="55" y="134"/>
                      <a:pt x="55" y="134"/>
                      <a:pt x="55" y="134"/>
                    </a:cubicBezTo>
                    <a:cubicBezTo>
                      <a:pt x="54" y="134"/>
                      <a:pt x="54" y="134"/>
                      <a:pt x="54" y="134"/>
                    </a:cubicBezTo>
                    <a:cubicBezTo>
                      <a:pt x="54" y="134"/>
                      <a:pt x="54" y="134"/>
                      <a:pt x="54" y="134"/>
                    </a:cubicBezTo>
                    <a:cubicBezTo>
                      <a:pt x="54" y="134"/>
                      <a:pt x="54" y="134"/>
                      <a:pt x="54" y="134"/>
                    </a:cubicBezTo>
                    <a:cubicBezTo>
                      <a:pt x="54" y="134"/>
                      <a:pt x="53" y="134"/>
                      <a:pt x="53" y="134"/>
                    </a:cubicBezTo>
                    <a:cubicBezTo>
                      <a:pt x="53" y="134"/>
                      <a:pt x="53" y="134"/>
                      <a:pt x="53" y="133"/>
                    </a:cubicBezTo>
                    <a:cubicBezTo>
                      <a:pt x="53" y="130"/>
                      <a:pt x="52" y="130"/>
                      <a:pt x="51" y="130"/>
                    </a:cubicBezTo>
                    <a:cubicBezTo>
                      <a:pt x="50" y="130"/>
                      <a:pt x="50" y="130"/>
                      <a:pt x="49" y="130"/>
                    </a:cubicBezTo>
                    <a:cubicBezTo>
                      <a:pt x="46" y="132"/>
                      <a:pt x="46" y="132"/>
                      <a:pt x="46" y="132"/>
                    </a:cubicBezTo>
                    <a:cubicBezTo>
                      <a:pt x="45" y="133"/>
                      <a:pt x="44" y="134"/>
                      <a:pt x="44" y="134"/>
                    </a:cubicBezTo>
                    <a:cubicBezTo>
                      <a:pt x="43" y="134"/>
                      <a:pt x="43" y="134"/>
                      <a:pt x="43" y="134"/>
                    </a:cubicBezTo>
                    <a:cubicBezTo>
                      <a:pt x="43" y="133"/>
                      <a:pt x="43" y="133"/>
                      <a:pt x="43" y="133"/>
                    </a:cubicBezTo>
                    <a:cubicBezTo>
                      <a:pt x="42" y="133"/>
                      <a:pt x="42" y="133"/>
                      <a:pt x="42" y="133"/>
                    </a:cubicBezTo>
                    <a:cubicBezTo>
                      <a:pt x="38" y="133"/>
                      <a:pt x="38" y="133"/>
                      <a:pt x="38" y="133"/>
                    </a:cubicBezTo>
                    <a:cubicBezTo>
                      <a:pt x="38" y="133"/>
                      <a:pt x="38" y="133"/>
                      <a:pt x="38" y="133"/>
                    </a:cubicBezTo>
                    <a:cubicBezTo>
                      <a:pt x="38" y="134"/>
                      <a:pt x="38" y="134"/>
                      <a:pt x="38" y="134"/>
                    </a:cubicBezTo>
                    <a:cubicBezTo>
                      <a:pt x="37" y="134"/>
                      <a:pt x="37" y="134"/>
                      <a:pt x="37" y="1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2496"/>
              <p:cNvSpPr>
                <a:spLocks/>
              </p:cNvSpPr>
              <p:nvPr/>
            </p:nvSpPr>
            <p:spPr bwMode="auto">
              <a:xfrm>
                <a:off x="4181" y="3051"/>
                <a:ext cx="35" cy="89"/>
              </a:xfrm>
              <a:custGeom>
                <a:avLst/>
                <a:gdLst>
                  <a:gd name="T0" fmla="*/ 20 w 26"/>
                  <a:gd name="T1" fmla="*/ 65 h 65"/>
                  <a:gd name="T2" fmla="*/ 12 w 26"/>
                  <a:gd name="T3" fmla="*/ 56 h 65"/>
                  <a:gd name="T4" fmla="*/ 12 w 26"/>
                  <a:gd name="T5" fmla="*/ 55 h 65"/>
                  <a:gd name="T6" fmla="*/ 14 w 26"/>
                  <a:gd name="T7" fmla="*/ 52 h 65"/>
                  <a:gd name="T8" fmla="*/ 14 w 26"/>
                  <a:gd name="T9" fmla="*/ 52 h 65"/>
                  <a:gd name="T10" fmla="*/ 14 w 26"/>
                  <a:gd name="T11" fmla="*/ 52 h 65"/>
                  <a:gd name="T12" fmla="*/ 14 w 26"/>
                  <a:gd name="T13" fmla="*/ 43 h 65"/>
                  <a:gd name="T14" fmla="*/ 14 w 26"/>
                  <a:gd name="T15" fmla="*/ 42 h 65"/>
                  <a:gd name="T16" fmla="*/ 14 w 26"/>
                  <a:gd name="T17" fmla="*/ 42 h 65"/>
                  <a:gd name="T18" fmla="*/ 6 w 26"/>
                  <a:gd name="T19" fmla="*/ 42 h 65"/>
                  <a:gd name="T20" fmla="*/ 0 w 26"/>
                  <a:gd name="T21" fmla="*/ 37 h 65"/>
                  <a:gd name="T22" fmla="*/ 0 w 26"/>
                  <a:gd name="T23" fmla="*/ 37 h 65"/>
                  <a:gd name="T24" fmla="*/ 0 w 26"/>
                  <a:gd name="T25" fmla="*/ 31 h 65"/>
                  <a:gd name="T26" fmla="*/ 3 w 26"/>
                  <a:gd name="T27" fmla="*/ 26 h 65"/>
                  <a:gd name="T28" fmla="*/ 3 w 26"/>
                  <a:gd name="T29" fmla="*/ 26 h 65"/>
                  <a:gd name="T30" fmla="*/ 7 w 26"/>
                  <a:gd name="T31" fmla="*/ 24 h 65"/>
                  <a:gd name="T32" fmla="*/ 7 w 26"/>
                  <a:gd name="T33" fmla="*/ 24 h 65"/>
                  <a:gd name="T34" fmla="*/ 7 w 26"/>
                  <a:gd name="T35" fmla="*/ 24 h 65"/>
                  <a:gd name="T36" fmla="*/ 6 w 26"/>
                  <a:gd name="T37" fmla="*/ 21 h 65"/>
                  <a:gd name="T38" fmla="*/ 4 w 26"/>
                  <a:gd name="T39" fmla="*/ 16 h 65"/>
                  <a:gd name="T40" fmla="*/ 4 w 26"/>
                  <a:gd name="T41" fmla="*/ 12 h 65"/>
                  <a:gd name="T42" fmla="*/ 6 w 26"/>
                  <a:gd name="T43" fmla="*/ 9 h 65"/>
                  <a:gd name="T44" fmla="*/ 7 w 26"/>
                  <a:gd name="T45" fmla="*/ 3 h 65"/>
                  <a:gd name="T46" fmla="*/ 5 w 26"/>
                  <a:gd name="T47" fmla="*/ 0 h 65"/>
                  <a:gd name="T48" fmla="*/ 9 w 26"/>
                  <a:gd name="T49" fmla="*/ 2 h 65"/>
                  <a:gd name="T50" fmla="*/ 13 w 26"/>
                  <a:gd name="T51" fmla="*/ 12 h 65"/>
                  <a:gd name="T52" fmla="*/ 13 w 26"/>
                  <a:gd name="T53" fmla="*/ 16 h 65"/>
                  <a:gd name="T54" fmla="*/ 13 w 26"/>
                  <a:gd name="T55" fmla="*/ 24 h 65"/>
                  <a:gd name="T56" fmla="*/ 14 w 26"/>
                  <a:gd name="T57" fmla="*/ 30 h 65"/>
                  <a:gd name="T58" fmla="*/ 17 w 26"/>
                  <a:gd name="T59" fmla="*/ 35 h 65"/>
                  <a:gd name="T60" fmla="*/ 26 w 26"/>
                  <a:gd name="T61" fmla="*/ 44 h 65"/>
                  <a:gd name="T62" fmla="*/ 25 w 26"/>
                  <a:gd name="T63" fmla="*/ 57 h 65"/>
                  <a:gd name="T64" fmla="*/ 21 w 26"/>
                  <a:gd name="T65" fmla="*/ 58 h 65"/>
                  <a:gd name="T66" fmla="*/ 20 w 26"/>
                  <a:gd name="T67" fmla="*/ 58 h 65"/>
                  <a:gd name="T68" fmla="*/ 20 w 26"/>
                  <a:gd name="T69" fmla="*/ 58 h 65"/>
                  <a:gd name="T70" fmla="*/ 20 w 26"/>
                  <a:gd name="T7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65">
                    <a:moveTo>
                      <a:pt x="20" y="65"/>
                    </a:moveTo>
                    <a:cubicBezTo>
                      <a:pt x="12" y="56"/>
                      <a:pt x="12" y="56"/>
                      <a:pt x="12" y="56"/>
                    </a:cubicBezTo>
                    <a:cubicBezTo>
                      <a:pt x="12" y="55"/>
                      <a:pt x="12" y="55"/>
                      <a:pt x="12" y="55"/>
                    </a:cubicBezTo>
                    <a:cubicBezTo>
                      <a:pt x="14" y="52"/>
                      <a:pt x="14" y="52"/>
                      <a:pt x="14" y="52"/>
                    </a:cubicBezTo>
                    <a:cubicBezTo>
                      <a:pt x="14" y="52"/>
                      <a:pt x="14" y="52"/>
                      <a:pt x="14" y="52"/>
                    </a:cubicBezTo>
                    <a:cubicBezTo>
                      <a:pt x="14" y="52"/>
                      <a:pt x="14" y="52"/>
                      <a:pt x="14" y="52"/>
                    </a:cubicBezTo>
                    <a:cubicBezTo>
                      <a:pt x="14" y="43"/>
                      <a:pt x="14" y="43"/>
                      <a:pt x="14" y="43"/>
                    </a:cubicBezTo>
                    <a:cubicBezTo>
                      <a:pt x="14" y="42"/>
                      <a:pt x="14" y="42"/>
                      <a:pt x="14" y="42"/>
                    </a:cubicBezTo>
                    <a:cubicBezTo>
                      <a:pt x="14" y="42"/>
                      <a:pt x="14" y="42"/>
                      <a:pt x="14" y="42"/>
                    </a:cubicBezTo>
                    <a:cubicBezTo>
                      <a:pt x="6" y="42"/>
                      <a:pt x="6" y="42"/>
                      <a:pt x="6" y="42"/>
                    </a:cubicBezTo>
                    <a:cubicBezTo>
                      <a:pt x="5" y="39"/>
                      <a:pt x="3" y="37"/>
                      <a:pt x="0" y="37"/>
                    </a:cubicBezTo>
                    <a:cubicBezTo>
                      <a:pt x="0" y="37"/>
                      <a:pt x="0" y="37"/>
                      <a:pt x="0" y="37"/>
                    </a:cubicBezTo>
                    <a:cubicBezTo>
                      <a:pt x="0" y="31"/>
                      <a:pt x="0" y="31"/>
                      <a:pt x="0" y="31"/>
                    </a:cubicBezTo>
                    <a:cubicBezTo>
                      <a:pt x="0" y="29"/>
                      <a:pt x="1" y="27"/>
                      <a:pt x="3" y="26"/>
                    </a:cubicBezTo>
                    <a:cubicBezTo>
                      <a:pt x="3" y="26"/>
                      <a:pt x="3" y="26"/>
                      <a:pt x="3" y="26"/>
                    </a:cubicBezTo>
                    <a:cubicBezTo>
                      <a:pt x="5" y="26"/>
                      <a:pt x="7" y="25"/>
                      <a:pt x="7" y="24"/>
                    </a:cubicBezTo>
                    <a:cubicBezTo>
                      <a:pt x="7" y="24"/>
                      <a:pt x="7" y="24"/>
                      <a:pt x="7" y="24"/>
                    </a:cubicBezTo>
                    <a:cubicBezTo>
                      <a:pt x="7" y="24"/>
                      <a:pt x="7" y="24"/>
                      <a:pt x="7" y="24"/>
                    </a:cubicBezTo>
                    <a:cubicBezTo>
                      <a:pt x="6" y="21"/>
                      <a:pt x="6" y="21"/>
                      <a:pt x="6" y="21"/>
                    </a:cubicBezTo>
                    <a:cubicBezTo>
                      <a:pt x="4" y="19"/>
                      <a:pt x="3" y="17"/>
                      <a:pt x="4" y="16"/>
                    </a:cubicBezTo>
                    <a:cubicBezTo>
                      <a:pt x="5" y="14"/>
                      <a:pt x="5" y="13"/>
                      <a:pt x="4" y="12"/>
                    </a:cubicBezTo>
                    <a:cubicBezTo>
                      <a:pt x="4" y="11"/>
                      <a:pt x="4" y="11"/>
                      <a:pt x="6" y="9"/>
                    </a:cubicBezTo>
                    <a:cubicBezTo>
                      <a:pt x="7" y="8"/>
                      <a:pt x="8" y="5"/>
                      <a:pt x="7" y="3"/>
                    </a:cubicBezTo>
                    <a:cubicBezTo>
                      <a:pt x="5" y="0"/>
                      <a:pt x="5" y="0"/>
                      <a:pt x="5" y="0"/>
                    </a:cubicBezTo>
                    <a:cubicBezTo>
                      <a:pt x="9" y="2"/>
                      <a:pt x="9" y="2"/>
                      <a:pt x="9" y="2"/>
                    </a:cubicBezTo>
                    <a:cubicBezTo>
                      <a:pt x="12" y="3"/>
                      <a:pt x="13" y="8"/>
                      <a:pt x="13" y="12"/>
                    </a:cubicBezTo>
                    <a:cubicBezTo>
                      <a:pt x="13" y="16"/>
                      <a:pt x="13" y="16"/>
                      <a:pt x="13" y="16"/>
                    </a:cubicBezTo>
                    <a:cubicBezTo>
                      <a:pt x="13" y="24"/>
                      <a:pt x="13" y="24"/>
                      <a:pt x="13" y="24"/>
                    </a:cubicBezTo>
                    <a:cubicBezTo>
                      <a:pt x="14" y="30"/>
                      <a:pt x="14" y="30"/>
                      <a:pt x="14" y="30"/>
                    </a:cubicBezTo>
                    <a:cubicBezTo>
                      <a:pt x="15" y="32"/>
                      <a:pt x="16" y="34"/>
                      <a:pt x="17" y="35"/>
                    </a:cubicBezTo>
                    <a:cubicBezTo>
                      <a:pt x="26" y="44"/>
                      <a:pt x="26" y="44"/>
                      <a:pt x="26" y="44"/>
                    </a:cubicBezTo>
                    <a:cubicBezTo>
                      <a:pt x="25" y="57"/>
                      <a:pt x="25" y="57"/>
                      <a:pt x="25" y="57"/>
                    </a:cubicBezTo>
                    <a:cubicBezTo>
                      <a:pt x="21" y="58"/>
                      <a:pt x="21" y="58"/>
                      <a:pt x="21" y="58"/>
                    </a:cubicBezTo>
                    <a:cubicBezTo>
                      <a:pt x="20" y="58"/>
                      <a:pt x="20" y="58"/>
                      <a:pt x="20" y="58"/>
                    </a:cubicBezTo>
                    <a:cubicBezTo>
                      <a:pt x="20" y="58"/>
                      <a:pt x="20" y="58"/>
                      <a:pt x="20" y="58"/>
                    </a:cubicBezTo>
                    <a:cubicBezTo>
                      <a:pt x="20" y="65"/>
                      <a:pt x="20" y="65"/>
                      <a:pt x="20" y="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2497"/>
              <p:cNvSpPr>
                <a:spLocks/>
              </p:cNvSpPr>
              <p:nvPr/>
            </p:nvSpPr>
            <p:spPr bwMode="auto">
              <a:xfrm>
                <a:off x="4181" y="3051"/>
                <a:ext cx="35" cy="89"/>
              </a:xfrm>
              <a:custGeom>
                <a:avLst/>
                <a:gdLst>
                  <a:gd name="T0" fmla="*/ 20 w 26"/>
                  <a:gd name="T1" fmla="*/ 65 h 65"/>
                  <a:gd name="T2" fmla="*/ 12 w 26"/>
                  <a:gd name="T3" fmla="*/ 56 h 65"/>
                  <a:gd name="T4" fmla="*/ 12 w 26"/>
                  <a:gd name="T5" fmla="*/ 55 h 65"/>
                  <a:gd name="T6" fmla="*/ 14 w 26"/>
                  <a:gd name="T7" fmla="*/ 52 h 65"/>
                  <a:gd name="T8" fmla="*/ 14 w 26"/>
                  <a:gd name="T9" fmla="*/ 52 h 65"/>
                  <a:gd name="T10" fmla="*/ 14 w 26"/>
                  <a:gd name="T11" fmla="*/ 52 h 65"/>
                  <a:gd name="T12" fmla="*/ 14 w 26"/>
                  <a:gd name="T13" fmla="*/ 43 h 65"/>
                  <a:gd name="T14" fmla="*/ 14 w 26"/>
                  <a:gd name="T15" fmla="*/ 42 h 65"/>
                  <a:gd name="T16" fmla="*/ 14 w 26"/>
                  <a:gd name="T17" fmla="*/ 42 h 65"/>
                  <a:gd name="T18" fmla="*/ 6 w 26"/>
                  <a:gd name="T19" fmla="*/ 42 h 65"/>
                  <a:gd name="T20" fmla="*/ 0 w 26"/>
                  <a:gd name="T21" fmla="*/ 37 h 65"/>
                  <a:gd name="T22" fmla="*/ 0 w 26"/>
                  <a:gd name="T23" fmla="*/ 37 h 65"/>
                  <a:gd name="T24" fmla="*/ 0 w 26"/>
                  <a:gd name="T25" fmla="*/ 31 h 65"/>
                  <a:gd name="T26" fmla="*/ 3 w 26"/>
                  <a:gd name="T27" fmla="*/ 26 h 65"/>
                  <a:gd name="T28" fmla="*/ 3 w 26"/>
                  <a:gd name="T29" fmla="*/ 26 h 65"/>
                  <a:gd name="T30" fmla="*/ 7 w 26"/>
                  <a:gd name="T31" fmla="*/ 24 h 65"/>
                  <a:gd name="T32" fmla="*/ 7 w 26"/>
                  <a:gd name="T33" fmla="*/ 24 h 65"/>
                  <a:gd name="T34" fmla="*/ 7 w 26"/>
                  <a:gd name="T35" fmla="*/ 24 h 65"/>
                  <a:gd name="T36" fmla="*/ 6 w 26"/>
                  <a:gd name="T37" fmla="*/ 21 h 65"/>
                  <a:gd name="T38" fmla="*/ 4 w 26"/>
                  <a:gd name="T39" fmla="*/ 16 h 65"/>
                  <a:gd name="T40" fmla="*/ 4 w 26"/>
                  <a:gd name="T41" fmla="*/ 12 h 65"/>
                  <a:gd name="T42" fmla="*/ 6 w 26"/>
                  <a:gd name="T43" fmla="*/ 9 h 65"/>
                  <a:gd name="T44" fmla="*/ 7 w 26"/>
                  <a:gd name="T45" fmla="*/ 3 h 65"/>
                  <a:gd name="T46" fmla="*/ 5 w 26"/>
                  <a:gd name="T47" fmla="*/ 0 h 65"/>
                  <a:gd name="T48" fmla="*/ 9 w 26"/>
                  <a:gd name="T49" fmla="*/ 2 h 65"/>
                  <a:gd name="T50" fmla="*/ 13 w 26"/>
                  <a:gd name="T51" fmla="*/ 12 h 65"/>
                  <a:gd name="T52" fmla="*/ 13 w 26"/>
                  <a:gd name="T53" fmla="*/ 16 h 65"/>
                  <a:gd name="T54" fmla="*/ 13 w 26"/>
                  <a:gd name="T55" fmla="*/ 24 h 65"/>
                  <a:gd name="T56" fmla="*/ 14 w 26"/>
                  <a:gd name="T57" fmla="*/ 30 h 65"/>
                  <a:gd name="T58" fmla="*/ 17 w 26"/>
                  <a:gd name="T59" fmla="*/ 35 h 65"/>
                  <a:gd name="T60" fmla="*/ 26 w 26"/>
                  <a:gd name="T61" fmla="*/ 44 h 65"/>
                  <a:gd name="T62" fmla="*/ 25 w 26"/>
                  <a:gd name="T63" fmla="*/ 57 h 65"/>
                  <a:gd name="T64" fmla="*/ 21 w 26"/>
                  <a:gd name="T65" fmla="*/ 58 h 65"/>
                  <a:gd name="T66" fmla="*/ 20 w 26"/>
                  <a:gd name="T67" fmla="*/ 58 h 65"/>
                  <a:gd name="T68" fmla="*/ 20 w 26"/>
                  <a:gd name="T69" fmla="*/ 58 h 65"/>
                  <a:gd name="T70" fmla="*/ 20 w 26"/>
                  <a:gd name="T7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65">
                    <a:moveTo>
                      <a:pt x="20" y="65"/>
                    </a:moveTo>
                    <a:cubicBezTo>
                      <a:pt x="12" y="56"/>
                      <a:pt x="12" y="56"/>
                      <a:pt x="12" y="56"/>
                    </a:cubicBezTo>
                    <a:cubicBezTo>
                      <a:pt x="12" y="55"/>
                      <a:pt x="12" y="55"/>
                      <a:pt x="12" y="55"/>
                    </a:cubicBezTo>
                    <a:cubicBezTo>
                      <a:pt x="14" y="52"/>
                      <a:pt x="14" y="52"/>
                      <a:pt x="14" y="52"/>
                    </a:cubicBezTo>
                    <a:cubicBezTo>
                      <a:pt x="14" y="52"/>
                      <a:pt x="14" y="52"/>
                      <a:pt x="14" y="52"/>
                    </a:cubicBezTo>
                    <a:cubicBezTo>
                      <a:pt x="14" y="52"/>
                      <a:pt x="14" y="52"/>
                      <a:pt x="14" y="52"/>
                    </a:cubicBezTo>
                    <a:cubicBezTo>
                      <a:pt x="14" y="43"/>
                      <a:pt x="14" y="43"/>
                      <a:pt x="14" y="43"/>
                    </a:cubicBezTo>
                    <a:cubicBezTo>
                      <a:pt x="14" y="42"/>
                      <a:pt x="14" y="42"/>
                      <a:pt x="14" y="42"/>
                    </a:cubicBezTo>
                    <a:cubicBezTo>
                      <a:pt x="14" y="42"/>
                      <a:pt x="14" y="42"/>
                      <a:pt x="14" y="42"/>
                    </a:cubicBezTo>
                    <a:cubicBezTo>
                      <a:pt x="6" y="42"/>
                      <a:pt x="6" y="42"/>
                      <a:pt x="6" y="42"/>
                    </a:cubicBezTo>
                    <a:cubicBezTo>
                      <a:pt x="5" y="39"/>
                      <a:pt x="3" y="37"/>
                      <a:pt x="0" y="37"/>
                    </a:cubicBezTo>
                    <a:cubicBezTo>
                      <a:pt x="0" y="37"/>
                      <a:pt x="0" y="37"/>
                      <a:pt x="0" y="37"/>
                    </a:cubicBezTo>
                    <a:cubicBezTo>
                      <a:pt x="0" y="31"/>
                      <a:pt x="0" y="31"/>
                      <a:pt x="0" y="31"/>
                    </a:cubicBezTo>
                    <a:cubicBezTo>
                      <a:pt x="0" y="29"/>
                      <a:pt x="1" y="27"/>
                      <a:pt x="3" y="26"/>
                    </a:cubicBezTo>
                    <a:cubicBezTo>
                      <a:pt x="3" y="26"/>
                      <a:pt x="3" y="26"/>
                      <a:pt x="3" y="26"/>
                    </a:cubicBezTo>
                    <a:cubicBezTo>
                      <a:pt x="5" y="26"/>
                      <a:pt x="7" y="25"/>
                      <a:pt x="7" y="24"/>
                    </a:cubicBezTo>
                    <a:cubicBezTo>
                      <a:pt x="7" y="24"/>
                      <a:pt x="7" y="24"/>
                      <a:pt x="7" y="24"/>
                    </a:cubicBezTo>
                    <a:cubicBezTo>
                      <a:pt x="7" y="24"/>
                      <a:pt x="7" y="24"/>
                      <a:pt x="7" y="24"/>
                    </a:cubicBezTo>
                    <a:cubicBezTo>
                      <a:pt x="6" y="21"/>
                      <a:pt x="6" y="21"/>
                      <a:pt x="6" y="21"/>
                    </a:cubicBezTo>
                    <a:cubicBezTo>
                      <a:pt x="4" y="19"/>
                      <a:pt x="3" y="17"/>
                      <a:pt x="4" y="16"/>
                    </a:cubicBezTo>
                    <a:cubicBezTo>
                      <a:pt x="5" y="14"/>
                      <a:pt x="5" y="13"/>
                      <a:pt x="4" y="12"/>
                    </a:cubicBezTo>
                    <a:cubicBezTo>
                      <a:pt x="4" y="11"/>
                      <a:pt x="4" y="11"/>
                      <a:pt x="6" y="9"/>
                    </a:cubicBezTo>
                    <a:cubicBezTo>
                      <a:pt x="7" y="8"/>
                      <a:pt x="8" y="5"/>
                      <a:pt x="7" y="3"/>
                    </a:cubicBezTo>
                    <a:cubicBezTo>
                      <a:pt x="5" y="0"/>
                      <a:pt x="5" y="0"/>
                      <a:pt x="5" y="0"/>
                    </a:cubicBezTo>
                    <a:cubicBezTo>
                      <a:pt x="9" y="2"/>
                      <a:pt x="9" y="2"/>
                      <a:pt x="9" y="2"/>
                    </a:cubicBezTo>
                    <a:cubicBezTo>
                      <a:pt x="12" y="3"/>
                      <a:pt x="13" y="8"/>
                      <a:pt x="13" y="12"/>
                    </a:cubicBezTo>
                    <a:cubicBezTo>
                      <a:pt x="13" y="16"/>
                      <a:pt x="13" y="16"/>
                      <a:pt x="13" y="16"/>
                    </a:cubicBezTo>
                    <a:cubicBezTo>
                      <a:pt x="13" y="24"/>
                      <a:pt x="13" y="24"/>
                      <a:pt x="13" y="24"/>
                    </a:cubicBezTo>
                    <a:cubicBezTo>
                      <a:pt x="14" y="30"/>
                      <a:pt x="14" y="30"/>
                      <a:pt x="14" y="30"/>
                    </a:cubicBezTo>
                    <a:cubicBezTo>
                      <a:pt x="15" y="32"/>
                      <a:pt x="16" y="34"/>
                      <a:pt x="17" y="35"/>
                    </a:cubicBezTo>
                    <a:cubicBezTo>
                      <a:pt x="26" y="44"/>
                      <a:pt x="26" y="44"/>
                      <a:pt x="26" y="44"/>
                    </a:cubicBezTo>
                    <a:cubicBezTo>
                      <a:pt x="25" y="57"/>
                      <a:pt x="25" y="57"/>
                      <a:pt x="25" y="57"/>
                    </a:cubicBezTo>
                    <a:cubicBezTo>
                      <a:pt x="21" y="58"/>
                      <a:pt x="21" y="58"/>
                      <a:pt x="21" y="58"/>
                    </a:cubicBezTo>
                    <a:cubicBezTo>
                      <a:pt x="20" y="58"/>
                      <a:pt x="20" y="58"/>
                      <a:pt x="20" y="58"/>
                    </a:cubicBezTo>
                    <a:cubicBezTo>
                      <a:pt x="20" y="58"/>
                      <a:pt x="20" y="58"/>
                      <a:pt x="20" y="58"/>
                    </a:cubicBezTo>
                    <a:cubicBezTo>
                      <a:pt x="20" y="65"/>
                      <a:pt x="20" y="65"/>
                      <a:pt x="20" y="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2498"/>
              <p:cNvSpPr>
                <a:spLocks/>
              </p:cNvSpPr>
              <p:nvPr/>
            </p:nvSpPr>
            <p:spPr bwMode="auto">
              <a:xfrm>
                <a:off x="4307" y="3081"/>
                <a:ext cx="85" cy="171"/>
              </a:xfrm>
              <a:custGeom>
                <a:avLst/>
                <a:gdLst>
                  <a:gd name="T0" fmla="*/ 18 w 62"/>
                  <a:gd name="T1" fmla="*/ 124 h 124"/>
                  <a:gd name="T2" fmla="*/ 17 w 62"/>
                  <a:gd name="T3" fmla="*/ 123 h 124"/>
                  <a:gd name="T4" fmla="*/ 16 w 62"/>
                  <a:gd name="T5" fmla="*/ 122 h 124"/>
                  <a:gd name="T6" fmla="*/ 15 w 62"/>
                  <a:gd name="T7" fmla="*/ 120 h 124"/>
                  <a:gd name="T8" fmla="*/ 15 w 62"/>
                  <a:gd name="T9" fmla="*/ 120 h 124"/>
                  <a:gd name="T10" fmla="*/ 14 w 62"/>
                  <a:gd name="T11" fmla="*/ 120 h 124"/>
                  <a:gd name="T12" fmla="*/ 12 w 62"/>
                  <a:gd name="T13" fmla="*/ 120 h 124"/>
                  <a:gd name="T14" fmla="*/ 3 w 62"/>
                  <a:gd name="T15" fmla="*/ 108 h 124"/>
                  <a:gd name="T16" fmla="*/ 3 w 62"/>
                  <a:gd name="T17" fmla="*/ 106 h 124"/>
                  <a:gd name="T18" fmla="*/ 4 w 62"/>
                  <a:gd name="T19" fmla="*/ 102 h 124"/>
                  <a:gd name="T20" fmla="*/ 4 w 62"/>
                  <a:gd name="T21" fmla="*/ 102 h 124"/>
                  <a:gd name="T22" fmla="*/ 4 w 62"/>
                  <a:gd name="T23" fmla="*/ 102 h 124"/>
                  <a:gd name="T24" fmla="*/ 2 w 62"/>
                  <a:gd name="T25" fmla="*/ 98 h 124"/>
                  <a:gd name="T26" fmla="*/ 0 w 62"/>
                  <a:gd name="T27" fmla="*/ 95 h 124"/>
                  <a:gd name="T28" fmla="*/ 3 w 62"/>
                  <a:gd name="T29" fmla="*/ 82 h 124"/>
                  <a:gd name="T30" fmla="*/ 10 w 62"/>
                  <a:gd name="T31" fmla="*/ 66 h 124"/>
                  <a:gd name="T32" fmla="*/ 8 w 62"/>
                  <a:gd name="T33" fmla="*/ 58 h 124"/>
                  <a:gd name="T34" fmla="*/ 6 w 62"/>
                  <a:gd name="T35" fmla="*/ 50 h 124"/>
                  <a:gd name="T36" fmla="*/ 10 w 62"/>
                  <a:gd name="T37" fmla="*/ 40 h 124"/>
                  <a:gd name="T38" fmla="*/ 19 w 62"/>
                  <a:gd name="T39" fmla="*/ 33 h 124"/>
                  <a:gd name="T40" fmla="*/ 25 w 62"/>
                  <a:gd name="T41" fmla="*/ 32 h 124"/>
                  <a:gd name="T42" fmla="*/ 25 w 62"/>
                  <a:gd name="T43" fmla="*/ 32 h 124"/>
                  <a:gd name="T44" fmla="*/ 33 w 62"/>
                  <a:gd name="T45" fmla="*/ 29 h 124"/>
                  <a:gd name="T46" fmla="*/ 38 w 62"/>
                  <a:gd name="T47" fmla="*/ 23 h 124"/>
                  <a:gd name="T48" fmla="*/ 41 w 62"/>
                  <a:gd name="T49" fmla="*/ 19 h 124"/>
                  <a:gd name="T50" fmla="*/ 41 w 62"/>
                  <a:gd name="T51" fmla="*/ 17 h 124"/>
                  <a:gd name="T52" fmla="*/ 39 w 62"/>
                  <a:gd name="T53" fmla="*/ 14 h 124"/>
                  <a:gd name="T54" fmla="*/ 40 w 62"/>
                  <a:gd name="T55" fmla="*/ 12 h 124"/>
                  <a:gd name="T56" fmla="*/ 42 w 62"/>
                  <a:gd name="T57" fmla="*/ 12 h 124"/>
                  <a:gd name="T58" fmla="*/ 45 w 62"/>
                  <a:gd name="T59" fmla="*/ 13 h 124"/>
                  <a:gd name="T60" fmla="*/ 46 w 62"/>
                  <a:gd name="T61" fmla="*/ 13 h 124"/>
                  <a:gd name="T62" fmla="*/ 46 w 62"/>
                  <a:gd name="T63" fmla="*/ 12 h 124"/>
                  <a:gd name="T64" fmla="*/ 48 w 62"/>
                  <a:gd name="T65" fmla="*/ 5 h 124"/>
                  <a:gd name="T66" fmla="*/ 51 w 62"/>
                  <a:gd name="T67" fmla="*/ 0 h 124"/>
                  <a:gd name="T68" fmla="*/ 58 w 62"/>
                  <a:gd name="T69" fmla="*/ 17 h 124"/>
                  <a:gd name="T70" fmla="*/ 60 w 62"/>
                  <a:gd name="T71" fmla="*/ 32 h 124"/>
                  <a:gd name="T72" fmla="*/ 57 w 62"/>
                  <a:gd name="T73" fmla="*/ 30 h 124"/>
                  <a:gd name="T74" fmla="*/ 54 w 62"/>
                  <a:gd name="T75" fmla="*/ 28 h 124"/>
                  <a:gd name="T76" fmla="*/ 53 w 62"/>
                  <a:gd name="T77" fmla="*/ 29 h 124"/>
                  <a:gd name="T78" fmla="*/ 54 w 62"/>
                  <a:gd name="T79" fmla="*/ 34 h 124"/>
                  <a:gd name="T80" fmla="*/ 56 w 62"/>
                  <a:gd name="T81" fmla="*/ 37 h 124"/>
                  <a:gd name="T82" fmla="*/ 44 w 62"/>
                  <a:gd name="T83" fmla="*/ 76 h 124"/>
                  <a:gd name="T84" fmla="*/ 39 w 62"/>
                  <a:gd name="T85" fmla="*/ 96 h 124"/>
                  <a:gd name="T86" fmla="*/ 33 w 62"/>
                  <a:gd name="T87" fmla="*/ 115 h 124"/>
                  <a:gd name="T88" fmla="*/ 22 w 62"/>
                  <a:gd name="T89" fmla="*/ 120 h 124"/>
                  <a:gd name="T90" fmla="*/ 21 w 62"/>
                  <a:gd name="T91" fmla="*/ 120 h 124"/>
                  <a:gd name="T92" fmla="*/ 21 w 62"/>
                  <a:gd name="T93" fmla="*/ 120 h 124"/>
                  <a:gd name="T94" fmla="*/ 20 w 62"/>
                  <a:gd name="T95" fmla="*/ 123 h 124"/>
                  <a:gd name="T96" fmla="*/ 18 w 62"/>
                  <a:gd name="T9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124">
                    <a:moveTo>
                      <a:pt x="18" y="124"/>
                    </a:moveTo>
                    <a:cubicBezTo>
                      <a:pt x="18" y="124"/>
                      <a:pt x="18" y="124"/>
                      <a:pt x="17" y="123"/>
                    </a:cubicBezTo>
                    <a:cubicBezTo>
                      <a:pt x="16" y="122"/>
                      <a:pt x="16" y="122"/>
                      <a:pt x="16" y="122"/>
                    </a:cubicBezTo>
                    <a:cubicBezTo>
                      <a:pt x="15" y="120"/>
                      <a:pt x="15" y="120"/>
                      <a:pt x="15" y="120"/>
                    </a:cubicBezTo>
                    <a:cubicBezTo>
                      <a:pt x="15" y="120"/>
                      <a:pt x="15" y="120"/>
                      <a:pt x="15" y="120"/>
                    </a:cubicBezTo>
                    <a:cubicBezTo>
                      <a:pt x="14" y="120"/>
                      <a:pt x="14" y="120"/>
                      <a:pt x="14" y="120"/>
                    </a:cubicBezTo>
                    <a:cubicBezTo>
                      <a:pt x="14" y="120"/>
                      <a:pt x="13" y="120"/>
                      <a:pt x="12" y="120"/>
                    </a:cubicBezTo>
                    <a:cubicBezTo>
                      <a:pt x="8" y="120"/>
                      <a:pt x="5" y="116"/>
                      <a:pt x="3" y="108"/>
                    </a:cubicBezTo>
                    <a:cubicBezTo>
                      <a:pt x="3" y="106"/>
                      <a:pt x="3" y="106"/>
                      <a:pt x="3" y="106"/>
                    </a:cubicBezTo>
                    <a:cubicBezTo>
                      <a:pt x="4" y="102"/>
                      <a:pt x="4" y="102"/>
                      <a:pt x="4" y="102"/>
                    </a:cubicBezTo>
                    <a:cubicBezTo>
                      <a:pt x="4" y="102"/>
                      <a:pt x="4" y="102"/>
                      <a:pt x="4" y="102"/>
                    </a:cubicBezTo>
                    <a:cubicBezTo>
                      <a:pt x="4" y="102"/>
                      <a:pt x="4" y="102"/>
                      <a:pt x="4" y="102"/>
                    </a:cubicBezTo>
                    <a:cubicBezTo>
                      <a:pt x="2" y="98"/>
                      <a:pt x="2" y="98"/>
                      <a:pt x="2" y="98"/>
                    </a:cubicBezTo>
                    <a:cubicBezTo>
                      <a:pt x="0" y="95"/>
                      <a:pt x="0" y="95"/>
                      <a:pt x="0" y="95"/>
                    </a:cubicBezTo>
                    <a:cubicBezTo>
                      <a:pt x="0" y="88"/>
                      <a:pt x="1" y="84"/>
                      <a:pt x="3" y="82"/>
                    </a:cubicBezTo>
                    <a:cubicBezTo>
                      <a:pt x="8" y="77"/>
                      <a:pt x="10" y="72"/>
                      <a:pt x="10" y="66"/>
                    </a:cubicBezTo>
                    <a:cubicBezTo>
                      <a:pt x="8" y="58"/>
                      <a:pt x="8" y="58"/>
                      <a:pt x="8" y="58"/>
                    </a:cubicBezTo>
                    <a:cubicBezTo>
                      <a:pt x="6" y="50"/>
                      <a:pt x="6" y="50"/>
                      <a:pt x="6" y="50"/>
                    </a:cubicBezTo>
                    <a:cubicBezTo>
                      <a:pt x="6" y="46"/>
                      <a:pt x="7" y="43"/>
                      <a:pt x="10" y="40"/>
                    </a:cubicBezTo>
                    <a:cubicBezTo>
                      <a:pt x="19" y="33"/>
                      <a:pt x="19" y="33"/>
                      <a:pt x="19" y="33"/>
                    </a:cubicBezTo>
                    <a:cubicBezTo>
                      <a:pt x="25" y="32"/>
                      <a:pt x="25" y="32"/>
                      <a:pt x="25" y="32"/>
                    </a:cubicBezTo>
                    <a:cubicBezTo>
                      <a:pt x="25" y="32"/>
                      <a:pt x="25" y="32"/>
                      <a:pt x="25" y="32"/>
                    </a:cubicBezTo>
                    <a:cubicBezTo>
                      <a:pt x="28" y="32"/>
                      <a:pt x="31" y="31"/>
                      <a:pt x="33" y="29"/>
                    </a:cubicBezTo>
                    <a:cubicBezTo>
                      <a:pt x="38" y="23"/>
                      <a:pt x="38" y="23"/>
                      <a:pt x="38" y="23"/>
                    </a:cubicBezTo>
                    <a:cubicBezTo>
                      <a:pt x="40" y="21"/>
                      <a:pt x="41" y="20"/>
                      <a:pt x="41" y="19"/>
                    </a:cubicBezTo>
                    <a:cubicBezTo>
                      <a:pt x="41" y="18"/>
                      <a:pt x="41" y="18"/>
                      <a:pt x="41" y="17"/>
                    </a:cubicBezTo>
                    <a:cubicBezTo>
                      <a:pt x="39" y="16"/>
                      <a:pt x="39" y="15"/>
                      <a:pt x="39" y="14"/>
                    </a:cubicBezTo>
                    <a:cubicBezTo>
                      <a:pt x="39" y="14"/>
                      <a:pt x="39" y="13"/>
                      <a:pt x="40" y="12"/>
                    </a:cubicBezTo>
                    <a:cubicBezTo>
                      <a:pt x="40" y="12"/>
                      <a:pt x="41" y="12"/>
                      <a:pt x="42" y="12"/>
                    </a:cubicBezTo>
                    <a:cubicBezTo>
                      <a:pt x="43" y="12"/>
                      <a:pt x="44" y="12"/>
                      <a:pt x="45" y="13"/>
                    </a:cubicBezTo>
                    <a:cubicBezTo>
                      <a:pt x="46" y="13"/>
                      <a:pt x="46" y="13"/>
                      <a:pt x="46" y="13"/>
                    </a:cubicBezTo>
                    <a:cubicBezTo>
                      <a:pt x="46" y="12"/>
                      <a:pt x="46" y="12"/>
                      <a:pt x="46" y="12"/>
                    </a:cubicBezTo>
                    <a:cubicBezTo>
                      <a:pt x="48" y="5"/>
                      <a:pt x="48" y="5"/>
                      <a:pt x="48" y="5"/>
                    </a:cubicBezTo>
                    <a:cubicBezTo>
                      <a:pt x="49" y="3"/>
                      <a:pt x="50" y="1"/>
                      <a:pt x="51" y="0"/>
                    </a:cubicBezTo>
                    <a:cubicBezTo>
                      <a:pt x="54" y="5"/>
                      <a:pt x="56" y="11"/>
                      <a:pt x="58" y="17"/>
                    </a:cubicBezTo>
                    <a:cubicBezTo>
                      <a:pt x="62" y="27"/>
                      <a:pt x="61" y="31"/>
                      <a:pt x="60" y="32"/>
                    </a:cubicBezTo>
                    <a:cubicBezTo>
                      <a:pt x="59" y="32"/>
                      <a:pt x="58" y="31"/>
                      <a:pt x="57" y="30"/>
                    </a:cubicBezTo>
                    <a:cubicBezTo>
                      <a:pt x="56" y="29"/>
                      <a:pt x="55" y="28"/>
                      <a:pt x="54" y="28"/>
                    </a:cubicBezTo>
                    <a:cubicBezTo>
                      <a:pt x="54" y="28"/>
                      <a:pt x="53" y="29"/>
                      <a:pt x="53" y="29"/>
                    </a:cubicBezTo>
                    <a:cubicBezTo>
                      <a:pt x="53" y="31"/>
                      <a:pt x="53" y="33"/>
                      <a:pt x="54" y="34"/>
                    </a:cubicBezTo>
                    <a:cubicBezTo>
                      <a:pt x="56" y="37"/>
                      <a:pt x="56" y="37"/>
                      <a:pt x="56" y="37"/>
                    </a:cubicBezTo>
                    <a:cubicBezTo>
                      <a:pt x="44" y="76"/>
                      <a:pt x="44" y="76"/>
                      <a:pt x="44" y="76"/>
                    </a:cubicBezTo>
                    <a:cubicBezTo>
                      <a:pt x="39" y="96"/>
                      <a:pt x="39" y="96"/>
                      <a:pt x="39" y="96"/>
                    </a:cubicBezTo>
                    <a:cubicBezTo>
                      <a:pt x="37" y="106"/>
                      <a:pt x="35" y="112"/>
                      <a:pt x="33" y="115"/>
                    </a:cubicBezTo>
                    <a:cubicBezTo>
                      <a:pt x="31" y="119"/>
                      <a:pt x="27" y="120"/>
                      <a:pt x="22" y="120"/>
                    </a:cubicBezTo>
                    <a:cubicBezTo>
                      <a:pt x="21" y="120"/>
                      <a:pt x="21" y="120"/>
                      <a:pt x="21" y="120"/>
                    </a:cubicBezTo>
                    <a:cubicBezTo>
                      <a:pt x="21" y="120"/>
                      <a:pt x="21" y="120"/>
                      <a:pt x="21" y="120"/>
                    </a:cubicBezTo>
                    <a:cubicBezTo>
                      <a:pt x="20" y="123"/>
                      <a:pt x="20" y="123"/>
                      <a:pt x="20" y="123"/>
                    </a:cubicBezTo>
                    <a:cubicBezTo>
                      <a:pt x="19" y="123"/>
                      <a:pt x="19" y="124"/>
                      <a:pt x="18" y="1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2499"/>
              <p:cNvSpPr>
                <a:spLocks/>
              </p:cNvSpPr>
              <p:nvPr/>
            </p:nvSpPr>
            <p:spPr bwMode="auto">
              <a:xfrm>
                <a:off x="4307" y="3081"/>
                <a:ext cx="85" cy="171"/>
              </a:xfrm>
              <a:custGeom>
                <a:avLst/>
                <a:gdLst>
                  <a:gd name="T0" fmla="*/ 18 w 62"/>
                  <a:gd name="T1" fmla="*/ 124 h 124"/>
                  <a:gd name="T2" fmla="*/ 17 w 62"/>
                  <a:gd name="T3" fmla="*/ 123 h 124"/>
                  <a:gd name="T4" fmla="*/ 16 w 62"/>
                  <a:gd name="T5" fmla="*/ 122 h 124"/>
                  <a:gd name="T6" fmla="*/ 15 w 62"/>
                  <a:gd name="T7" fmla="*/ 120 h 124"/>
                  <a:gd name="T8" fmla="*/ 15 w 62"/>
                  <a:gd name="T9" fmla="*/ 120 h 124"/>
                  <a:gd name="T10" fmla="*/ 14 w 62"/>
                  <a:gd name="T11" fmla="*/ 120 h 124"/>
                  <a:gd name="T12" fmla="*/ 12 w 62"/>
                  <a:gd name="T13" fmla="*/ 120 h 124"/>
                  <a:gd name="T14" fmla="*/ 3 w 62"/>
                  <a:gd name="T15" fmla="*/ 108 h 124"/>
                  <a:gd name="T16" fmla="*/ 3 w 62"/>
                  <a:gd name="T17" fmla="*/ 106 h 124"/>
                  <a:gd name="T18" fmla="*/ 4 w 62"/>
                  <a:gd name="T19" fmla="*/ 102 h 124"/>
                  <a:gd name="T20" fmla="*/ 4 w 62"/>
                  <a:gd name="T21" fmla="*/ 102 h 124"/>
                  <a:gd name="T22" fmla="*/ 4 w 62"/>
                  <a:gd name="T23" fmla="*/ 102 h 124"/>
                  <a:gd name="T24" fmla="*/ 2 w 62"/>
                  <a:gd name="T25" fmla="*/ 98 h 124"/>
                  <a:gd name="T26" fmla="*/ 0 w 62"/>
                  <a:gd name="T27" fmla="*/ 95 h 124"/>
                  <a:gd name="T28" fmla="*/ 3 w 62"/>
                  <a:gd name="T29" fmla="*/ 82 h 124"/>
                  <a:gd name="T30" fmla="*/ 10 w 62"/>
                  <a:gd name="T31" fmla="*/ 66 h 124"/>
                  <a:gd name="T32" fmla="*/ 8 w 62"/>
                  <a:gd name="T33" fmla="*/ 58 h 124"/>
                  <a:gd name="T34" fmla="*/ 6 w 62"/>
                  <a:gd name="T35" fmla="*/ 50 h 124"/>
                  <a:gd name="T36" fmla="*/ 10 w 62"/>
                  <a:gd name="T37" fmla="*/ 40 h 124"/>
                  <a:gd name="T38" fmla="*/ 19 w 62"/>
                  <a:gd name="T39" fmla="*/ 33 h 124"/>
                  <a:gd name="T40" fmla="*/ 25 w 62"/>
                  <a:gd name="T41" fmla="*/ 32 h 124"/>
                  <a:gd name="T42" fmla="*/ 25 w 62"/>
                  <a:gd name="T43" fmla="*/ 32 h 124"/>
                  <a:gd name="T44" fmla="*/ 33 w 62"/>
                  <a:gd name="T45" fmla="*/ 29 h 124"/>
                  <a:gd name="T46" fmla="*/ 38 w 62"/>
                  <a:gd name="T47" fmla="*/ 23 h 124"/>
                  <a:gd name="T48" fmla="*/ 41 w 62"/>
                  <a:gd name="T49" fmla="*/ 19 h 124"/>
                  <a:gd name="T50" fmla="*/ 41 w 62"/>
                  <a:gd name="T51" fmla="*/ 17 h 124"/>
                  <a:gd name="T52" fmla="*/ 39 w 62"/>
                  <a:gd name="T53" fmla="*/ 14 h 124"/>
                  <a:gd name="T54" fmla="*/ 40 w 62"/>
                  <a:gd name="T55" fmla="*/ 12 h 124"/>
                  <a:gd name="T56" fmla="*/ 42 w 62"/>
                  <a:gd name="T57" fmla="*/ 12 h 124"/>
                  <a:gd name="T58" fmla="*/ 45 w 62"/>
                  <a:gd name="T59" fmla="*/ 13 h 124"/>
                  <a:gd name="T60" fmla="*/ 46 w 62"/>
                  <a:gd name="T61" fmla="*/ 13 h 124"/>
                  <a:gd name="T62" fmla="*/ 46 w 62"/>
                  <a:gd name="T63" fmla="*/ 12 h 124"/>
                  <a:gd name="T64" fmla="*/ 48 w 62"/>
                  <a:gd name="T65" fmla="*/ 5 h 124"/>
                  <a:gd name="T66" fmla="*/ 51 w 62"/>
                  <a:gd name="T67" fmla="*/ 0 h 124"/>
                  <a:gd name="T68" fmla="*/ 58 w 62"/>
                  <a:gd name="T69" fmla="*/ 17 h 124"/>
                  <a:gd name="T70" fmla="*/ 60 w 62"/>
                  <a:gd name="T71" fmla="*/ 32 h 124"/>
                  <a:gd name="T72" fmla="*/ 57 w 62"/>
                  <a:gd name="T73" fmla="*/ 30 h 124"/>
                  <a:gd name="T74" fmla="*/ 54 w 62"/>
                  <a:gd name="T75" fmla="*/ 28 h 124"/>
                  <a:gd name="T76" fmla="*/ 53 w 62"/>
                  <a:gd name="T77" fmla="*/ 29 h 124"/>
                  <a:gd name="T78" fmla="*/ 54 w 62"/>
                  <a:gd name="T79" fmla="*/ 34 h 124"/>
                  <a:gd name="T80" fmla="*/ 56 w 62"/>
                  <a:gd name="T81" fmla="*/ 37 h 124"/>
                  <a:gd name="T82" fmla="*/ 44 w 62"/>
                  <a:gd name="T83" fmla="*/ 76 h 124"/>
                  <a:gd name="T84" fmla="*/ 39 w 62"/>
                  <a:gd name="T85" fmla="*/ 96 h 124"/>
                  <a:gd name="T86" fmla="*/ 33 w 62"/>
                  <a:gd name="T87" fmla="*/ 115 h 124"/>
                  <a:gd name="T88" fmla="*/ 22 w 62"/>
                  <a:gd name="T89" fmla="*/ 120 h 124"/>
                  <a:gd name="T90" fmla="*/ 21 w 62"/>
                  <a:gd name="T91" fmla="*/ 120 h 124"/>
                  <a:gd name="T92" fmla="*/ 21 w 62"/>
                  <a:gd name="T93" fmla="*/ 120 h 124"/>
                  <a:gd name="T94" fmla="*/ 20 w 62"/>
                  <a:gd name="T95" fmla="*/ 123 h 124"/>
                  <a:gd name="T96" fmla="*/ 18 w 62"/>
                  <a:gd name="T9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124">
                    <a:moveTo>
                      <a:pt x="18" y="124"/>
                    </a:moveTo>
                    <a:cubicBezTo>
                      <a:pt x="18" y="124"/>
                      <a:pt x="18" y="124"/>
                      <a:pt x="17" y="123"/>
                    </a:cubicBezTo>
                    <a:cubicBezTo>
                      <a:pt x="16" y="122"/>
                      <a:pt x="16" y="122"/>
                      <a:pt x="16" y="122"/>
                    </a:cubicBezTo>
                    <a:cubicBezTo>
                      <a:pt x="15" y="120"/>
                      <a:pt x="15" y="120"/>
                      <a:pt x="15" y="120"/>
                    </a:cubicBezTo>
                    <a:cubicBezTo>
                      <a:pt x="15" y="120"/>
                      <a:pt x="15" y="120"/>
                      <a:pt x="15" y="120"/>
                    </a:cubicBezTo>
                    <a:cubicBezTo>
                      <a:pt x="14" y="120"/>
                      <a:pt x="14" y="120"/>
                      <a:pt x="14" y="120"/>
                    </a:cubicBezTo>
                    <a:cubicBezTo>
                      <a:pt x="14" y="120"/>
                      <a:pt x="13" y="120"/>
                      <a:pt x="12" y="120"/>
                    </a:cubicBezTo>
                    <a:cubicBezTo>
                      <a:pt x="8" y="120"/>
                      <a:pt x="5" y="116"/>
                      <a:pt x="3" y="108"/>
                    </a:cubicBezTo>
                    <a:cubicBezTo>
                      <a:pt x="3" y="106"/>
                      <a:pt x="3" y="106"/>
                      <a:pt x="3" y="106"/>
                    </a:cubicBezTo>
                    <a:cubicBezTo>
                      <a:pt x="4" y="102"/>
                      <a:pt x="4" y="102"/>
                      <a:pt x="4" y="102"/>
                    </a:cubicBezTo>
                    <a:cubicBezTo>
                      <a:pt x="4" y="102"/>
                      <a:pt x="4" y="102"/>
                      <a:pt x="4" y="102"/>
                    </a:cubicBezTo>
                    <a:cubicBezTo>
                      <a:pt x="4" y="102"/>
                      <a:pt x="4" y="102"/>
                      <a:pt x="4" y="102"/>
                    </a:cubicBezTo>
                    <a:cubicBezTo>
                      <a:pt x="2" y="98"/>
                      <a:pt x="2" y="98"/>
                      <a:pt x="2" y="98"/>
                    </a:cubicBezTo>
                    <a:cubicBezTo>
                      <a:pt x="0" y="95"/>
                      <a:pt x="0" y="95"/>
                      <a:pt x="0" y="95"/>
                    </a:cubicBezTo>
                    <a:cubicBezTo>
                      <a:pt x="0" y="88"/>
                      <a:pt x="1" y="84"/>
                      <a:pt x="3" y="82"/>
                    </a:cubicBezTo>
                    <a:cubicBezTo>
                      <a:pt x="8" y="77"/>
                      <a:pt x="10" y="72"/>
                      <a:pt x="10" y="66"/>
                    </a:cubicBezTo>
                    <a:cubicBezTo>
                      <a:pt x="8" y="58"/>
                      <a:pt x="8" y="58"/>
                      <a:pt x="8" y="58"/>
                    </a:cubicBezTo>
                    <a:cubicBezTo>
                      <a:pt x="6" y="50"/>
                      <a:pt x="6" y="50"/>
                      <a:pt x="6" y="50"/>
                    </a:cubicBezTo>
                    <a:cubicBezTo>
                      <a:pt x="6" y="46"/>
                      <a:pt x="7" y="43"/>
                      <a:pt x="10" y="40"/>
                    </a:cubicBezTo>
                    <a:cubicBezTo>
                      <a:pt x="19" y="33"/>
                      <a:pt x="19" y="33"/>
                      <a:pt x="19" y="33"/>
                    </a:cubicBezTo>
                    <a:cubicBezTo>
                      <a:pt x="25" y="32"/>
                      <a:pt x="25" y="32"/>
                      <a:pt x="25" y="32"/>
                    </a:cubicBezTo>
                    <a:cubicBezTo>
                      <a:pt x="25" y="32"/>
                      <a:pt x="25" y="32"/>
                      <a:pt x="25" y="32"/>
                    </a:cubicBezTo>
                    <a:cubicBezTo>
                      <a:pt x="28" y="32"/>
                      <a:pt x="31" y="31"/>
                      <a:pt x="33" y="29"/>
                    </a:cubicBezTo>
                    <a:cubicBezTo>
                      <a:pt x="38" y="23"/>
                      <a:pt x="38" y="23"/>
                      <a:pt x="38" y="23"/>
                    </a:cubicBezTo>
                    <a:cubicBezTo>
                      <a:pt x="40" y="21"/>
                      <a:pt x="41" y="20"/>
                      <a:pt x="41" y="19"/>
                    </a:cubicBezTo>
                    <a:cubicBezTo>
                      <a:pt x="41" y="18"/>
                      <a:pt x="41" y="18"/>
                      <a:pt x="41" y="17"/>
                    </a:cubicBezTo>
                    <a:cubicBezTo>
                      <a:pt x="39" y="16"/>
                      <a:pt x="39" y="15"/>
                      <a:pt x="39" y="14"/>
                    </a:cubicBezTo>
                    <a:cubicBezTo>
                      <a:pt x="39" y="14"/>
                      <a:pt x="39" y="13"/>
                      <a:pt x="40" y="12"/>
                    </a:cubicBezTo>
                    <a:cubicBezTo>
                      <a:pt x="40" y="12"/>
                      <a:pt x="41" y="12"/>
                      <a:pt x="42" y="12"/>
                    </a:cubicBezTo>
                    <a:cubicBezTo>
                      <a:pt x="43" y="12"/>
                      <a:pt x="44" y="12"/>
                      <a:pt x="45" y="13"/>
                    </a:cubicBezTo>
                    <a:cubicBezTo>
                      <a:pt x="46" y="13"/>
                      <a:pt x="46" y="13"/>
                      <a:pt x="46" y="13"/>
                    </a:cubicBezTo>
                    <a:cubicBezTo>
                      <a:pt x="46" y="12"/>
                      <a:pt x="46" y="12"/>
                      <a:pt x="46" y="12"/>
                    </a:cubicBezTo>
                    <a:cubicBezTo>
                      <a:pt x="48" y="5"/>
                      <a:pt x="48" y="5"/>
                      <a:pt x="48" y="5"/>
                    </a:cubicBezTo>
                    <a:cubicBezTo>
                      <a:pt x="49" y="3"/>
                      <a:pt x="50" y="1"/>
                      <a:pt x="51" y="0"/>
                    </a:cubicBezTo>
                    <a:cubicBezTo>
                      <a:pt x="54" y="5"/>
                      <a:pt x="56" y="11"/>
                      <a:pt x="58" y="17"/>
                    </a:cubicBezTo>
                    <a:cubicBezTo>
                      <a:pt x="62" y="27"/>
                      <a:pt x="61" y="31"/>
                      <a:pt x="60" y="32"/>
                    </a:cubicBezTo>
                    <a:cubicBezTo>
                      <a:pt x="59" y="32"/>
                      <a:pt x="58" y="31"/>
                      <a:pt x="57" y="30"/>
                    </a:cubicBezTo>
                    <a:cubicBezTo>
                      <a:pt x="56" y="29"/>
                      <a:pt x="55" y="28"/>
                      <a:pt x="54" y="28"/>
                    </a:cubicBezTo>
                    <a:cubicBezTo>
                      <a:pt x="54" y="28"/>
                      <a:pt x="53" y="29"/>
                      <a:pt x="53" y="29"/>
                    </a:cubicBezTo>
                    <a:cubicBezTo>
                      <a:pt x="53" y="31"/>
                      <a:pt x="53" y="33"/>
                      <a:pt x="54" y="34"/>
                    </a:cubicBezTo>
                    <a:cubicBezTo>
                      <a:pt x="56" y="37"/>
                      <a:pt x="56" y="37"/>
                      <a:pt x="56" y="37"/>
                    </a:cubicBezTo>
                    <a:cubicBezTo>
                      <a:pt x="44" y="76"/>
                      <a:pt x="44" y="76"/>
                      <a:pt x="44" y="76"/>
                    </a:cubicBezTo>
                    <a:cubicBezTo>
                      <a:pt x="39" y="96"/>
                      <a:pt x="39" y="96"/>
                      <a:pt x="39" y="96"/>
                    </a:cubicBezTo>
                    <a:cubicBezTo>
                      <a:pt x="37" y="106"/>
                      <a:pt x="35" y="112"/>
                      <a:pt x="33" y="115"/>
                    </a:cubicBezTo>
                    <a:cubicBezTo>
                      <a:pt x="31" y="119"/>
                      <a:pt x="27" y="120"/>
                      <a:pt x="22" y="120"/>
                    </a:cubicBezTo>
                    <a:cubicBezTo>
                      <a:pt x="21" y="120"/>
                      <a:pt x="21" y="120"/>
                      <a:pt x="21" y="120"/>
                    </a:cubicBezTo>
                    <a:cubicBezTo>
                      <a:pt x="21" y="120"/>
                      <a:pt x="21" y="120"/>
                      <a:pt x="21" y="120"/>
                    </a:cubicBezTo>
                    <a:cubicBezTo>
                      <a:pt x="20" y="123"/>
                      <a:pt x="20" y="123"/>
                      <a:pt x="20" y="123"/>
                    </a:cubicBezTo>
                    <a:cubicBezTo>
                      <a:pt x="19" y="123"/>
                      <a:pt x="19" y="124"/>
                      <a:pt x="18" y="1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2500"/>
              <p:cNvSpPr>
                <a:spLocks/>
              </p:cNvSpPr>
              <p:nvPr/>
            </p:nvSpPr>
            <p:spPr bwMode="auto">
              <a:xfrm>
                <a:off x="3581" y="2595"/>
                <a:ext cx="144" cy="157"/>
              </a:xfrm>
              <a:custGeom>
                <a:avLst/>
                <a:gdLst>
                  <a:gd name="T0" fmla="*/ 45 w 105"/>
                  <a:gd name="T1" fmla="*/ 114 h 114"/>
                  <a:gd name="T2" fmla="*/ 38 w 105"/>
                  <a:gd name="T3" fmla="*/ 108 h 114"/>
                  <a:gd name="T4" fmla="*/ 34 w 105"/>
                  <a:gd name="T5" fmla="*/ 102 h 114"/>
                  <a:gd name="T6" fmla="*/ 34 w 105"/>
                  <a:gd name="T7" fmla="*/ 102 h 114"/>
                  <a:gd name="T8" fmla="*/ 34 w 105"/>
                  <a:gd name="T9" fmla="*/ 102 h 114"/>
                  <a:gd name="T10" fmla="*/ 32 w 105"/>
                  <a:gd name="T11" fmla="*/ 101 h 114"/>
                  <a:gd name="T12" fmla="*/ 29 w 105"/>
                  <a:gd name="T13" fmla="*/ 100 h 114"/>
                  <a:gd name="T14" fmla="*/ 26 w 105"/>
                  <a:gd name="T15" fmla="*/ 98 h 114"/>
                  <a:gd name="T16" fmla="*/ 21 w 105"/>
                  <a:gd name="T17" fmla="*/ 96 h 114"/>
                  <a:gd name="T18" fmla="*/ 21 w 105"/>
                  <a:gd name="T19" fmla="*/ 96 h 114"/>
                  <a:gd name="T20" fmla="*/ 21 w 105"/>
                  <a:gd name="T21" fmla="*/ 96 h 114"/>
                  <a:gd name="T22" fmla="*/ 8 w 105"/>
                  <a:gd name="T23" fmla="*/ 98 h 114"/>
                  <a:gd name="T24" fmla="*/ 10 w 105"/>
                  <a:gd name="T25" fmla="*/ 83 h 114"/>
                  <a:gd name="T26" fmla="*/ 6 w 105"/>
                  <a:gd name="T27" fmla="*/ 74 h 114"/>
                  <a:gd name="T28" fmla="*/ 8 w 105"/>
                  <a:gd name="T29" fmla="*/ 69 h 114"/>
                  <a:gd name="T30" fmla="*/ 8 w 105"/>
                  <a:gd name="T31" fmla="*/ 63 h 114"/>
                  <a:gd name="T32" fmla="*/ 6 w 105"/>
                  <a:gd name="T33" fmla="*/ 59 h 114"/>
                  <a:gd name="T34" fmla="*/ 5 w 105"/>
                  <a:gd name="T35" fmla="*/ 58 h 114"/>
                  <a:gd name="T36" fmla="*/ 1 w 105"/>
                  <a:gd name="T37" fmla="*/ 60 h 114"/>
                  <a:gd name="T38" fmla="*/ 0 w 105"/>
                  <a:gd name="T39" fmla="*/ 56 h 114"/>
                  <a:gd name="T40" fmla="*/ 36 w 105"/>
                  <a:gd name="T41" fmla="*/ 56 h 114"/>
                  <a:gd name="T42" fmla="*/ 37 w 105"/>
                  <a:gd name="T43" fmla="*/ 56 h 114"/>
                  <a:gd name="T44" fmla="*/ 37 w 105"/>
                  <a:gd name="T45" fmla="*/ 55 h 114"/>
                  <a:gd name="T46" fmla="*/ 36 w 105"/>
                  <a:gd name="T47" fmla="*/ 50 h 114"/>
                  <a:gd name="T48" fmla="*/ 36 w 105"/>
                  <a:gd name="T49" fmla="*/ 42 h 114"/>
                  <a:gd name="T50" fmla="*/ 45 w 105"/>
                  <a:gd name="T51" fmla="*/ 36 h 114"/>
                  <a:gd name="T52" fmla="*/ 45 w 105"/>
                  <a:gd name="T53" fmla="*/ 36 h 114"/>
                  <a:gd name="T54" fmla="*/ 45 w 105"/>
                  <a:gd name="T55" fmla="*/ 36 h 114"/>
                  <a:gd name="T56" fmla="*/ 46 w 105"/>
                  <a:gd name="T57" fmla="*/ 12 h 114"/>
                  <a:gd name="T58" fmla="*/ 74 w 105"/>
                  <a:gd name="T59" fmla="*/ 12 h 114"/>
                  <a:gd name="T60" fmla="*/ 75 w 105"/>
                  <a:gd name="T61" fmla="*/ 12 h 114"/>
                  <a:gd name="T62" fmla="*/ 75 w 105"/>
                  <a:gd name="T63" fmla="*/ 11 h 114"/>
                  <a:gd name="T64" fmla="*/ 75 w 105"/>
                  <a:gd name="T65" fmla="*/ 0 h 114"/>
                  <a:gd name="T66" fmla="*/ 105 w 105"/>
                  <a:gd name="T67" fmla="*/ 21 h 114"/>
                  <a:gd name="T68" fmla="*/ 92 w 105"/>
                  <a:gd name="T69" fmla="*/ 21 h 114"/>
                  <a:gd name="T70" fmla="*/ 91 w 105"/>
                  <a:gd name="T71" fmla="*/ 21 h 114"/>
                  <a:gd name="T72" fmla="*/ 91 w 105"/>
                  <a:gd name="T73" fmla="*/ 21 h 114"/>
                  <a:gd name="T74" fmla="*/ 99 w 105"/>
                  <a:gd name="T75" fmla="*/ 99 h 114"/>
                  <a:gd name="T76" fmla="*/ 99 w 105"/>
                  <a:gd name="T77" fmla="*/ 99 h 114"/>
                  <a:gd name="T78" fmla="*/ 100 w 105"/>
                  <a:gd name="T79" fmla="*/ 100 h 114"/>
                  <a:gd name="T80" fmla="*/ 102 w 105"/>
                  <a:gd name="T81" fmla="*/ 104 h 114"/>
                  <a:gd name="T82" fmla="*/ 101 w 105"/>
                  <a:gd name="T83" fmla="*/ 107 h 114"/>
                  <a:gd name="T84" fmla="*/ 100 w 105"/>
                  <a:gd name="T85" fmla="*/ 108 h 114"/>
                  <a:gd name="T86" fmla="*/ 68 w 105"/>
                  <a:gd name="T87" fmla="*/ 108 h 114"/>
                  <a:gd name="T88" fmla="*/ 62 w 105"/>
                  <a:gd name="T89" fmla="*/ 110 h 114"/>
                  <a:gd name="T90" fmla="*/ 59 w 105"/>
                  <a:gd name="T91" fmla="*/ 109 h 114"/>
                  <a:gd name="T92" fmla="*/ 57 w 105"/>
                  <a:gd name="T93" fmla="*/ 109 h 114"/>
                  <a:gd name="T94" fmla="*/ 56 w 105"/>
                  <a:gd name="T95" fmla="*/ 109 h 114"/>
                  <a:gd name="T96" fmla="*/ 55 w 105"/>
                  <a:gd name="T97" fmla="*/ 111 h 114"/>
                  <a:gd name="T98" fmla="*/ 54 w 105"/>
                  <a:gd name="T99" fmla="*/ 111 h 114"/>
                  <a:gd name="T100" fmla="*/ 52 w 105"/>
                  <a:gd name="T101" fmla="*/ 109 h 114"/>
                  <a:gd name="T102" fmla="*/ 50 w 105"/>
                  <a:gd name="T103" fmla="*/ 107 h 114"/>
                  <a:gd name="T104" fmla="*/ 49 w 105"/>
                  <a:gd name="T105" fmla="*/ 107 h 114"/>
                  <a:gd name="T106" fmla="*/ 49 w 105"/>
                  <a:gd name="T107" fmla="*/ 107 h 114"/>
                  <a:gd name="T108" fmla="*/ 47 w 105"/>
                  <a:gd name="T109" fmla="*/ 110 h 114"/>
                  <a:gd name="T110" fmla="*/ 45 w 105"/>
                  <a:gd name="T111"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14">
                    <a:moveTo>
                      <a:pt x="45" y="114"/>
                    </a:moveTo>
                    <a:cubicBezTo>
                      <a:pt x="38" y="108"/>
                      <a:pt x="38" y="108"/>
                      <a:pt x="38" y="108"/>
                    </a:cubicBezTo>
                    <a:cubicBezTo>
                      <a:pt x="34" y="102"/>
                      <a:pt x="34" y="102"/>
                      <a:pt x="34" y="102"/>
                    </a:cubicBezTo>
                    <a:cubicBezTo>
                      <a:pt x="34" y="102"/>
                      <a:pt x="34" y="102"/>
                      <a:pt x="34" y="102"/>
                    </a:cubicBezTo>
                    <a:cubicBezTo>
                      <a:pt x="34" y="102"/>
                      <a:pt x="34" y="102"/>
                      <a:pt x="34" y="102"/>
                    </a:cubicBezTo>
                    <a:cubicBezTo>
                      <a:pt x="32" y="101"/>
                      <a:pt x="32" y="101"/>
                      <a:pt x="32" y="101"/>
                    </a:cubicBezTo>
                    <a:cubicBezTo>
                      <a:pt x="29" y="100"/>
                      <a:pt x="29" y="100"/>
                      <a:pt x="29" y="100"/>
                    </a:cubicBezTo>
                    <a:cubicBezTo>
                      <a:pt x="26" y="98"/>
                      <a:pt x="26" y="98"/>
                      <a:pt x="26" y="98"/>
                    </a:cubicBezTo>
                    <a:cubicBezTo>
                      <a:pt x="25" y="97"/>
                      <a:pt x="23" y="96"/>
                      <a:pt x="21" y="96"/>
                    </a:cubicBezTo>
                    <a:cubicBezTo>
                      <a:pt x="21" y="96"/>
                      <a:pt x="21" y="96"/>
                      <a:pt x="21" y="96"/>
                    </a:cubicBezTo>
                    <a:cubicBezTo>
                      <a:pt x="21" y="96"/>
                      <a:pt x="21" y="96"/>
                      <a:pt x="21" y="96"/>
                    </a:cubicBezTo>
                    <a:cubicBezTo>
                      <a:pt x="8" y="98"/>
                      <a:pt x="8" y="98"/>
                      <a:pt x="8" y="98"/>
                    </a:cubicBezTo>
                    <a:cubicBezTo>
                      <a:pt x="9" y="92"/>
                      <a:pt x="10" y="87"/>
                      <a:pt x="10" y="83"/>
                    </a:cubicBezTo>
                    <a:cubicBezTo>
                      <a:pt x="10" y="80"/>
                      <a:pt x="9" y="77"/>
                      <a:pt x="6" y="74"/>
                    </a:cubicBezTo>
                    <a:cubicBezTo>
                      <a:pt x="7" y="73"/>
                      <a:pt x="8" y="71"/>
                      <a:pt x="8" y="69"/>
                    </a:cubicBezTo>
                    <a:cubicBezTo>
                      <a:pt x="8" y="63"/>
                      <a:pt x="8" y="63"/>
                      <a:pt x="8" y="63"/>
                    </a:cubicBezTo>
                    <a:cubicBezTo>
                      <a:pt x="8" y="61"/>
                      <a:pt x="7" y="60"/>
                      <a:pt x="6" y="59"/>
                    </a:cubicBezTo>
                    <a:cubicBezTo>
                      <a:pt x="5" y="58"/>
                      <a:pt x="5" y="58"/>
                      <a:pt x="5" y="58"/>
                    </a:cubicBezTo>
                    <a:cubicBezTo>
                      <a:pt x="3" y="58"/>
                      <a:pt x="2" y="59"/>
                      <a:pt x="1" y="60"/>
                    </a:cubicBezTo>
                    <a:cubicBezTo>
                      <a:pt x="0" y="59"/>
                      <a:pt x="0" y="58"/>
                      <a:pt x="0" y="56"/>
                    </a:cubicBezTo>
                    <a:cubicBezTo>
                      <a:pt x="36" y="56"/>
                      <a:pt x="36" y="56"/>
                      <a:pt x="36" y="56"/>
                    </a:cubicBezTo>
                    <a:cubicBezTo>
                      <a:pt x="37" y="56"/>
                      <a:pt x="37" y="56"/>
                      <a:pt x="37" y="56"/>
                    </a:cubicBezTo>
                    <a:cubicBezTo>
                      <a:pt x="37" y="55"/>
                      <a:pt x="37" y="55"/>
                      <a:pt x="37" y="55"/>
                    </a:cubicBezTo>
                    <a:cubicBezTo>
                      <a:pt x="36" y="50"/>
                      <a:pt x="36" y="50"/>
                      <a:pt x="36" y="50"/>
                    </a:cubicBezTo>
                    <a:cubicBezTo>
                      <a:pt x="36" y="42"/>
                      <a:pt x="36" y="42"/>
                      <a:pt x="36" y="42"/>
                    </a:cubicBezTo>
                    <a:cubicBezTo>
                      <a:pt x="36" y="38"/>
                      <a:pt x="39" y="36"/>
                      <a:pt x="45" y="36"/>
                    </a:cubicBezTo>
                    <a:cubicBezTo>
                      <a:pt x="45" y="36"/>
                      <a:pt x="45" y="36"/>
                      <a:pt x="45" y="36"/>
                    </a:cubicBezTo>
                    <a:cubicBezTo>
                      <a:pt x="45" y="36"/>
                      <a:pt x="45" y="36"/>
                      <a:pt x="45" y="36"/>
                    </a:cubicBezTo>
                    <a:cubicBezTo>
                      <a:pt x="46" y="12"/>
                      <a:pt x="46" y="12"/>
                      <a:pt x="46" y="12"/>
                    </a:cubicBezTo>
                    <a:cubicBezTo>
                      <a:pt x="74" y="12"/>
                      <a:pt x="74" y="12"/>
                      <a:pt x="74" y="12"/>
                    </a:cubicBezTo>
                    <a:cubicBezTo>
                      <a:pt x="75" y="12"/>
                      <a:pt x="75" y="12"/>
                      <a:pt x="75" y="12"/>
                    </a:cubicBezTo>
                    <a:cubicBezTo>
                      <a:pt x="75" y="11"/>
                      <a:pt x="75" y="11"/>
                      <a:pt x="75" y="11"/>
                    </a:cubicBezTo>
                    <a:cubicBezTo>
                      <a:pt x="75" y="0"/>
                      <a:pt x="75" y="0"/>
                      <a:pt x="75" y="0"/>
                    </a:cubicBezTo>
                    <a:cubicBezTo>
                      <a:pt x="105" y="21"/>
                      <a:pt x="105" y="21"/>
                      <a:pt x="105" y="21"/>
                    </a:cubicBezTo>
                    <a:cubicBezTo>
                      <a:pt x="92" y="21"/>
                      <a:pt x="92" y="21"/>
                      <a:pt x="92" y="21"/>
                    </a:cubicBezTo>
                    <a:cubicBezTo>
                      <a:pt x="91" y="21"/>
                      <a:pt x="91" y="21"/>
                      <a:pt x="91" y="21"/>
                    </a:cubicBezTo>
                    <a:cubicBezTo>
                      <a:pt x="91" y="21"/>
                      <a:pt x="91" y="21"/>
                      <a:pt x="91" y="21"/>
                    </a:cubicBezTo>
                    <a:cubicBezTo>
                      <a:pt x="99" y="99"/>
                      <a:pt x="99" y="99"/>
                      <a:pt x="99" y="99"/>
                    </a:cubicBezTo>
                    <a:cubicBezTo>
                      <a:pt x="99" y="99"/>
                      <a:pt x="99" y="99"/>
                      <a:pt x="99" y="99"/>
                    </a:cubicBezTo>
                    <a:cubicBezTo>
                      <a:pt x="100" y="100"/>
                      <a:pt x="100" y="100"/>
                      <a:pt x="100" y="100"/>
                    </a:cubicBezTo>
                    <a:cubicBezTo>
                      <a:pt x="102" y="101"/>
                      <a:pt x="102" y="102"/>
                      <a:pt x="102" y="104"/>
                    </a:cubicBezTo>
                    <a:cubicBezTo>
                      <a:pt x="101" y="107"/>
                      <a:pt x="101" y="107"/>
                      <a:pt x="101" y="107"/>
                    </a:cubicBezTo>
                    <a:cubicBezTo>
                      <a:pt x="100" y="108"/>
                      <a:pt x="100" y="108"/>
                      <a:pt x="100" y="108"/>
                    </a:cubicBezTo>
                    <a:cubicBezTo>
                      <a:pt x="68" y="108"/>
                      <a:pt x="68" y="108"/>
                      <a:pt x="68" y="108"/>
                    </a:cubicBezTo>
                    <a:cubicBezTo>
                      <a:pt x="62" y="110"/>
                      <a:pt x="62" y="110"/>
                      <a:pt x="62" y="110"/>
                    </a:cubicBezTo>
                    <a:cubicBezTo>
                      <a:pt x="59" y="109"/>
                      <a:pt x="59" y="109"/>
                      <a:pt x="59" y="109"/>
                    </a:cubicBezTo>
                    <a:cubicBezTo>
                      <a:pt x="58" y="109"/>
                      <a:pt x="58" y="109"/>
                      <a:pt x="57" y="109"/>
                    </a:cubicBezTo>
                    <a:cubicBezTo>
                      <a:pt x="57" y="109"/>
                      <a:pt x="56" y="109"/>
                      <a:pt x="56" y="109"/>
                    </a:cubicBezTo>
                    <a:cubicBezTo>
                      <a:pt x="55" y="111"/>
                      <a:pt x="55" y="111"/>
                      <a:pt x="55" y="111"/>
                    </a:cubicBezTo>
                    <a:cubicBezTo>
                      <a:pt x="54" y="111"/>
                      <a:pt x="54" y="111"/>
                      <a:pt x="54" y="111"/>
                    </a:cubicBezTo>
                    <a:cubicBezTo>
                      <a:pt x="52" y="109"/>
                      <a:pt x="52" y="109"/>
                      <a:pt x="52" y="109"/>
                    </a:cubicBezTo>
                    <a:cubicBezTo>
                      <a:pt x="52" y="108"/>
                      <a:pt x="51" y="107"/>
                      <a:pt x="50" y="107"/>
                    </a:cubicBezTo>
                    <a:cubicBezTo>
                      <a:pt x="49" y="107"/>
                      <a:pt x="49" y="107"/>
                      <a:pt x="49" y="107"/>
                    </a:cubicBezTo>
                    <a:cubicBezTo>
                      <a:pt x="49" y="107"/>
                      <a:pt x="49" y="107"/>
                      <a:pt x="49" y="107"/>
                    </a:cubicBezTo>
                    <a:cubicBezTo>
                      <a:pt x="47" y="110"/>
                      <a:pt x="47" y="110"/>
                      <a:pt x="47" y="110"/>
                    </a:cubicBezTo>
                    <a:cubicBezTo>
                      <a:pt x="45" y="114"/>
                      <a:pt x="45" y="114"/>
                      <a:pt x="45" y="1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2501"/>
              <p:cNvSpPr>
                <a:spLocks/>
              </p:cNvSpPr>
              <p:nvPr/>
            </p:nvSpPr>
            <p:spPr bwMode="auto">
              <a:xfrm>
                <a:off x="3581" y="2595"/>
                <a:ext cx="144" cy="157"/>
              </a:xfrm>
              <a:custGeom>
                <a:avLst/>
                <a:gdLst>
                  <a:gd name="T0" fmla="*/ 45 w 105"/>
                  <a:gd name="T1" fmla="*/ 114 h 114"/>
                  <a:gd name="T2" fmla="*/ 38 w 105"/>
                  <a:gd name="T3" fmla="*/ 108 h 114"/>
                  <a:gd name="T4" fmla="*/ 34 w 105"/>
                  <a:gd name="T5" fmla="*/ 102 h 114"/>
                  <a:gd name="T6" fmla="*/ 34 w 105"/>
                  <a:gd name="T7" fmla="*/ 102 h 114"/>
                  <a:gd name="T8" fmla="*/ 34 w 105"/>
                  <a:gd name="T9" fmla="*/ 102 h 114"/>
                  <a:gd name="T10" fmla="*/ 32 w 105"/>
                  <a:gd name="T11" fmla="*/ 101 h 114"/>
                  <a:gd name="T12" fmla="*/ 29 w 105"/>
                  <a:gd name="T13" fmla="*/ 100 h 114"/>
                  <a:gd name="T14" fmla="*/ 26 w 105"/>
                  <a:gd name="T15" fmla="*/ 98 h 114"/>
                  <a:gd name="T16" fmla="*/ 21 w 105"/>
                  <a:gd name="T17" fmla="*/ 96 h 114"/>
                  <a:gd name="T18" fmla="*/ 21 w 105"/>
                  <a:gd name="T19" fmla="*/ 96 h 114"/>
                  <a:gd name="T20" fmla="*/ 21 w 105"/>
                  <a:gd name="T21" fmla="*/ 96 h 114"/>
                  <a:gd name="T22" fmla="*/ 8 w 105"/>
                  <a:gd name="T23" fmla="*/ 98 h 114"/>
                  <a:gd name="T24" fmla="*/ 10 w 105"/>
                  <a:gd name="T25" fmla="*/ 83 h 114"/>
                  <a:gd name="T26" fmla="*/ 6 w 105"/>
                  <a:gd name="T27" fmla="*/ 74 h 114"/>
                  <a:gd name="T28" fmla="*/ 8 w 105"/>
                  <a:gd name="T29" fmla="*/ 69 h 114"/>
                  <a:gd name="T30" fmla="*/ 8 w 105"/>
                  <a:gd name="T31" fmla="*/ 63 h 114"/>
                  <a:gd name="T32" fmla="*/ 6 w 105"/>
                  <a:gd name="T33" fmla="*/ 59 h 114"/>
                  <a:gd name="T34" fmla="*/ 5 w 105"/>
                  <a:gd name="T35" fmla="*/ 58 h 114"/>
                  <a:gd name="T36" fmla="*/ 1 w 105"/>
                  <a:gd name="T37" fmla="*/ 60 h 114"/>
                  <a:gd name="T38" fmla="*/ 0 w 105"/>
                  <a:gd name="T39" fmla="*/ 56 h 114"/>
                  <a:gd name="T40" fmla="*/ 36 w 105"/>
                  <a:gd name="T41" fmla="*/ 56 h 114"/>
                  <a:gd name="T42" fmla="*/ 37 w 105"/>
                  <a:gd name="T43" fmla="*/ 56 h 114"/>
                  <a:gd name="T44" fmla="*/ 37 w 105"/>
                  <a:gd name="T45" fmla="*/ 55 h 114"/>
                  <a:gd name="T46" fmla="*/ 36 w 105"/>
                  <a:gd name="T47" fmla="*/ 50 h 114"/>
                  <a:gd name="T48" fmla="*/ 36 w 105"/>
                  <a:gd name="T49" fmla="*/ 42 h 114"/>
                  <a:gd name="T50" fmla="*/ 45 w 105"/>
                  <a:gd name="T51" fmla="*/ 36 h 114"/>
                  <a:gd name="T52" fmla="*/ 45 w 105"/>
                  <a:gd name="T53" fmla="*/ 36 h 114"/>
                  <a:gd name="T54" fmla="*/ 45 w 105"/>
                  <a:gd name="T55" fmla="*/ 36 h 114"/>
                  <a:gd name="T56" fmla="*/ 46 w 105"/>
                  <a:gd name="T57" fmla="*/ 12 h 114"/>
                  <a:gd name="T58" fmla="*/ 74 w 105"/>
                  <a:gd name="T59" fmla="*/ 12 h 114"/>
                  <a:gd name="T60" fmla="*/ 75 w 105"/>
                  <a:gd name="T61" fmla="*/ 12 h 114"/>
                  <a:gd name="T62" fmla="*/ 75 w 105"/>
                  <a:gd name="T63" fmla="*/ 11 h 114"/>
                  <a:gd name="T64" fmla="*/ 75 w 105"/>
                  <a:gd name="T65" fmla="*/ 0 h 114"/>
                  <a:gd name="T66" fmla="*/ 105 w 105"/>
                  <a:gd name="T67" fmla="*/ 21 h 114"/>
                  <a:gd name="T68" fmla="*/ 92 w 105"/>
                  <a:gd name="T69" fmla="*/ 21 h 114"/>
                  <a:gd name="T70" fmla="*/ 91 w 105"/>
                  <a:gd name="T71" fmla="*/ 21 h 114"/>
                  <a:gd name="T72" fmla="*/ 91 w 105"/>
                  <a:gd name="T73" fmla="*/ 21 h 114"/>
                  <a:gd name="T74" fmla="*/ 99 w 105"/>
                  <a:gd name="T75" fmla="*/ 99 h 114"/>
                  <a:gd name="T76" fmla="*/ 99 w 105"/>
                  <a:gd name="T77" fmla="*/ 99 h 114"/>
                  <a:gd name="T78" fmla="*/ 100 w 105"/>
                  <a:gd name="T79" fmla="*/ 100 h 114"/>
                  <a:gd name="T80" fmla="*/ 102 w 105"/>
                  <a:gd name="T81" fmla="*/ 104 h 114"/>
                  <a:gd name="T82" fmla="*/ 101 w 105"/>
                  <a:gd name="T83" fmla="*/ 107 h 114"/>
                  <a:gd name="T84" fmla="*/ 100 w 105"/>
                  <a:gd name="T85" fmla="*/ 108 h 114"/>
                  <a:gd name="T86" fmla="*/ 68 w 105"/>
                  <a:gd name="T87" fmla="*/ 108 h 114"/>
                  <a:gd name="T88" fmla="*/ 62 w 105"/>
                  <a:gd name="T89" fmla="*/ 110 h 114"/>
                  <a:gd name="T90" fmla="*/ 59 w 105"/>
                  <a:gd name="T91" fmla="*/ 109 h 114"/>
                  <a:gd name="T92" fmla="*/ 57 w 105"/>
                  <a:gd name="T93" fmla="*/ 109 h 114"/>
                  <a:gd name="T94" fmla="*/ 56 w 105"/>
                  <a:gd name="T95" fmla="*/ 109 h 114"/>
                  <a:gd name="T96" fmla="*/ 55 w 105"/>
                  <a:gd name="T97" fmla="*/ 111 h 114"/>
                  <a:gd name="T98" fmla="*/ 54 w 105"/>
                  <a:gd name="T99" fmla="*/ 111 h 114"/>
                  <a:gd name="T100" fmla="*/ 52 w 105"/>
                  <a:gd name="T101" fmla="*/ 109 h 114"/>
                  <a:gd name="T102" fmla="*/ 50 w 105"/>
                  <a:gd name="T103" fmla="*/ 107 h 114"/>
                  <a:gd name="T104" fmla="*/ 49 w 105"/>
                  <a:gd name="T105" fmla="*/ 107 h 114"/>
                  <a:gd name="T106" fmla="*/ 49 w 105"/>
                  <a:gd name="T107" fmla="*/ 107 h 114"/>
                  <a:gd name="T108" fmla="*/ 47 w 105"/>
                  <a:gd name="T109" fmla="*/ 110 h 114"/>
                  <a:gd name="T110" fmla="*/ 45 w 105"/>
                  <a:gd name="T111"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14">
                    <a:moveTo>
                      <a:pt x="45" y="114"/>
                    </a:moveTo>
                    <a:cubicBezTo>
                      <a:pt x="38" y="108"/>
                      <a:pt x="38" y="108"/>
                      <a:pt x="38" y="108"/>
                    </a:cubicBezTo>
                    <a:cubicBezTo>
                      <a:pt x="34" y="102"/>
                      <a:pt x="34" y="102"/>
                      <a:pt x="34" y="102"/>
                    </a:cubicBezTo>
                    <a:cubicBezTo>
                      <a:pt x="34" y="102"/>
                      <a:pt x="34" y="102"/>
                      <a:pt x="34" y="102"/>
                    </a:cubicBezTo>
                    <a:cubicBezTo>
                      <a:pt x="34" y="102"/>
                      <a:pt x="34" y="102"/>
                      <a:pt x="34" y="102"/>
                    </a:cubicBezTo>
                    <a:cubicBezTo>
                      <a:pt x="32" y="101"/>
                      <a:pt x="32" y="101"/>
                      <a:pt x="32" y="101"/>
                    </a:cubicBezTo>
                    <a:cubicBezTo>
                      <a:pt x="29" y="100"/>
                      <a:pt x="29" y="100"/>
                      <a:pt x="29" y="100"/>
                    </a:cubicBezTo>
                    <a:cubicBezTo>
                      <a:pt x="26" y="98"/>
                      <a:pt x="26" y="98"/>
                      <a:pt x="26" y="98"/>
                    </a:cubicBezTo>
                    <a:cubicBezTo>
                      <a:pt x="25" y="97"/>
                      <a:pt x="23" y="96"/>
                      <a:pt x="21" y="96"/>
                    </a:cubicBezTo>
                    <a:cubicBezTo>
                      <a:pt x="21" y="96"/>
                      <a:pt x="21" y="96"/>
                      <a:pt x="21" y="96"/>
                    </a:cubicBezTo>
                    <a:cubicBezTo>
                      <a:pt x="21" y="96"/>
                      <a:pt x="21" y="96"/>
                      <a:pt x="21" y="96"/>
                    </a:cubicBezTo>
                    <a:cubicBezTo>
                      <a:pt x="8" y="98"/>
                      <a:pt x="8" y="98"/>
                      <a:pt x="8" y="98"/>
                    </a:cubicBezTo>
                    <a:cubicBezTo>
                      <a:pt x="9" y="92"/>
                      <a:pt x="10" y="87"/>
                      <a:pt x="10" y="83"/>
                    </a:cubicBezTo>
                    <a:cubicBezTo>
                      <a:pt x="10" y="80"/>
                      <a:pt x="9" y="77"/>
                      <a:pt x="6" y="74"/>
                    </a:cubicBezTo>
                    <a:cubicBezTo>
                      <a:pt x="7" y="73"/>
                      <a:pt x="8" y="71"/>
                      <a:pt x="8" y="69"/>
                    </a:cubicBezTo>
                    <a:cubicBezTo>
                      <a:pt x="8" y="63"/>
                      <a:pt x="8" y="63"/>
                      <a:pt x="8" y="63"/>
                    </a:cubicBezTo>
                    <a:cubicBezTo>
                      <a:pt x="8" y="61"/>
                      <a:pt x="7" y="60"/>
                      <a:pt x="6" y="59"/>
                    </a:cubicBezTo>
                    <a:cubicBezTo>
                      <a:pt x="5" y="58"/>
                      <a:pt x="5" y="58"/>
                      <a:pt x="5" y="58"/>
                    </a:cubicBezTo>
                    <a:cubicBezTo>
                      <a:pt x="3" y="58"/>
                      <a:pt x="2" y="59"/>
                      <a:pt x="1" y="60"/>
                    </a:cubicBezTo>
                    <a:cubicBezTo>
                      <a:pt x="0" y="59"/>
                      <a:pt x="0" y="58"/>
                      <a:pt x="0" y="56"/>
                    </a:cubicBezTo>
                    <a:cubicBezTo>
                      <a:pt x="36" y="56"/>
                      <a:pt x="36" y="56"/>
                      <a:pt x="36" y="56"/>
                    </a:cubicBezTo>
                    <a:cubicBezTo>
                      <a:pt x="37" y="56"/>
                      <a:pt x="37" y="56"/>
                      <a:pt x="37" y="56"/>
                    </a:cubicBezTo>
                    <a:cubicBezTo>
                      <a:pt x="37" y="55"/>
                      <a:pt x="37" y="55"/>
                      <a:pt x="37" y="55"/>
                    </a:cubicBezTo>
                    <a:cubicBezTo>
                      <a:pt x="36" y="50"/>
                      <a:pt x="36" y="50"/>
                      <a:pt x="36" y="50"/>
                    </a:cubicBezTo>
                    <a:cubicBezTo>
                      <a:pt x="36" y="42"/>
                      <a:pt x="36" y="42"/>
                      <a:pt x="36" y="42"/>
                    </a:cubicBezTo>
                    <a:cubicBezTo>
                      <a:pt x="36" y="38"/>
                      <a:pt x="39" y="36"/>
                      <a:pt x="45" y="36"/>
                    </a:cubicBezTo>
                    <a:cubicBezTo>
                      <a:pt x="45" y="36"/>
                      <a:pt x="45" y="36"/>
                      <a:pt x="45" y="36"/>
                    </a:cubicBezTo>
                    <a:cubicBezTo>
                      <a:pt x="45" y="36"/>
                      <a:pt x="45" y="36"/>
                      <a:pt x="45" y="36"/>
                    </a:cubicBezTo>
                    <a:cubicBezTo>
                      <a:pt x="46" y="12"/>
                      <a:pt x="46" y="12"/>
                      <a:pt x="46" y="12"/>
                    </a:cubicBezTo>
                    <a:cubicBezTo>
                      <a:pt x="74" y="12"/>
                      <a:pt x="74" y="12"/>
                      <a:pt x="74" y="12"/>
                    </a:cubicBezTo>
                    <a:cubicBezTo>
                      <a:pt x="75" y="12"/>
                      <a:pt x="75" y="12"/>
                      <a:pt x="75" y="12"/>
                    </a:cubicBezTo>
                    <a:cubicBezTo>
                      <a:pt x="75" y="11"/>
                      <a:pt x="75" y="11"/>
                      <a:pt x="75" y="11"/>
                    </a:cubicBezTo>
                    <a:cubicBezTo>
                      <a:pt x="75" y="0"/>
                      <a:pt x="75" y="0"/>
                      <a:pt x="75" y="0"/>
                    </a:cubicBezTo>
                    <a:cubicBezTo>
                      <a:pt x="105" y="21"/>
                      <a:pt x="105" y="21"/>
                      <a:pt x="105" y="21"/>
                    </a:cubicBezTo>
                    <a:cubicBezTo>
                      <a:pt x="92" y="21"/>
                      <a:pt x="92" y="21"/>
                      <a:pt x="92" y="21"/>
                    </a:cubicBezTo>
                    <a:cubicBezTo>
                      <a:pt x="91" y="21"/>
                      <a:pt x="91" y="21"/>
                      <a:pt x="91" y="21"/>
                    </a:cubicBezTo>
                    <a:cubicBezTo>
                      <a:pt x="91" y="21"/>
                      <a:pt x="91" y="21"/>
                      <a:pt x="91" y="21"/>
                    </a:cubicBezTo>
                    <a:cubicBezTo>
                      <a:pt x="99" y="99"/>
                      <a:pt x="99" y="99"/>
                      <a:pt x="99" y="99"/>
                    </a:cubicBezTo>
                    <a:cubicBezTo>
                      <a:pt x="99" y="99"/>
                      <a:pt x="99" y="99"/>
                      <a:pt x="99" y="99"/>
                    </a:cubicBezTo>
                    <a:cubicBezTo>
                      <a:pt x="100" y="100"/>
                      <a:pt x="100" y="100"/>
                      <a:pt x="100" y="100"/>
                    </a:cubicBezTo>
                    <a:cubicBezTo>
                      <a:pt x="102" y="101"/>
                      <a:pt x="102" y="102"/>
                      <a:pt x="102" y="104"/>
                    </a:cubicBezTo>
                    <a:cubicBezTo>
                      <a:pt x="101" y="107"/>
                      <a:pt x="101" y="107"/>
                      <a:pt x="101" y="107"/>
                    </a:cubicBezTo>
                    <a:cubicBezTo>
                      <a:pt x="100" y="108"/>
                      <a:pt x="100" y="108"/>
                      <a:pt x="100" y="108"/>
                    </a:cubicBezTo>
                    <a:cubicBezTo>
                      <a:pt x="68" y="108"/>
                      <a:pt x="68" y="108"/>
                      <a:pt x="68" y="108"/>
                    </a:cubicBezTo>
                    <a:cubicBezTo>
                      <a:pt x="62" y="110"/>
                      <a:pt x="62" y="110"/>
                      <a:pt x="62" y="110"/>
                    </a:cubicBezTo>
                    <a:cubicBezTo>
                      <a:pt x="59" y="109"/>
                      <a:pt x="59" y="109"/>
                      <a:pt x="59" y="109"/>
                    </a:cubicBezTo>
                    <a:cubicBezTo>
                      <a:pt x="58" y="109"/>
                      <a:pt x="58" y="109"/>
                      <a:pt x="57" y="109"/>
                    </a:cubicBezTo>
                    <a:cubicBezTo>
                      <a:pt x="57" y="109"/>
                      <a:pt x="56" y="109"/>
                      <a:pt x="56" y="109"/>
                    </a:cubicBezTo>
                    <a:cubicBezTo>
                      <a:pt x="55" y="111"/>
                      <a:pt x="55" y="111"/>
                      <a:pt x="55" y="111"/>
                    </a:cubicBezTo>
                    <a:cubicBezTo>
                      <a:pt x="54" y="111"/>
                      <a:pt x="54" y="111"/>
                      <a:pt x="54" y="111"/>
                    </a:cubicBezTo>
                    <a:cubicBezTo>
                      <a:pt x="52" y="109"/>
                      <a:pt x="52" y="109"/>
                      <a:pt x="52" y="109"/>
                    </a:cubicBezTo>
                    <a:cubicBezTo>
                      <a:pt x="52" y="108"/>
                      <a:pt x="51" y="107"/>
                      <a:pt x="50" y="107"/>
                    </a:cubicBezTo>
                    <a:cubicBezTo>
                      <a:pt x="49" y="107"/>
                      <a:pt x="49" y="107"/>
                      <a:pt x="49" y="107"/>
                    </a:cubicBezTo>
                    <a:cubicBezTo>
                      <a:pt x="49" y="107"/>
                      <a:pt x="49" y="107"/>
                      <a:pt x="49" y="107"/>
                    </a:cubicBezTo>
                    <a:cubicBezTo>
                      <a:pt x="47" y="110"/>
                      <a:pt x="47" y="110"/>
                      <a:pt x="47" y="110"/>
                    </a:cubicBezTo>
                    <a:cubicBezTo>
                      <a:pt x="45" y="114"/>
                      <a:pt x="45" y="114"/>
                      <a:pt x="45" y="1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2502"/>
              <p:cNvSpPr>
                <a:spLocks/>
              </p:cNvSpPr>
              <p:nvPr/>
            </p:nvSpPr>
            <p:spPr bwMode="auto">
              <a:xfrm>
                <a:off x="3900" y="2511"/>
                <a:ext cx="186" cy="180"/>
              </a:xfrm>
              <a:custGeom>
                <a:avLst/>
                <a:gdLst>
                  <a:gd name="T0" fmla="*/ 56 w 135"/>
                  <a:gd name="T1" fmla="*/ 96 h 131"/>
                  <a:gd name="T2" fmla="*/ 47 w 135"/>
                  <a:gd name="T3" fmla="*/ 101 h 131"/>
                  <a:gd name="T4" fmla="*/ 46 w 135"/>
                  <a:gd name="T5" fmla="*/ 101 h 131"/>
                  <a:gd name="T6" fmla="*/ 41 w 135"/>
                  <a:gd name="T7" fmla="*/ 104 h 131"/>
                  <a:gd name="T8" fmla="*/ 30 w 135"/>
                  <a:gd name="T9" fmla="*/ 97 h 131"/>
                  <a:gd name="T10" fmla="*/ 22 w 135"/>
                  <a:gd name="T11" fmla="*/ 95 h 131"/>
                  <a:gd name="T12" fmla="*/ 19 w 135"/>
                  <a:gd name="T13" fmla="*/ 89 h 131"/>
                  <a:gd name="T14" fmla="*/ 7 w 135"/>
                  <a:gd name="T15" fmla="*/ 85 h 131"/>
                  <a:gd name="T16" fmla="*/ 5 w 135"/>
                  <a:gd name="T17" fmla="*/ 79 h 131"/>
                  <a:gd name="T18" fmla="*/ 5 w 135"/>
                  <a:gd name="T19" fmla="*/ 79 h 131"/>
                  <a:gd name="T20" fmla="*/ 1 w 135"/>
                  <a:gd name="T21" fmla="*/ 69 h 131"/>
                  <a:gd name="T22" fmla="*/ 3 w 135"/>
                  <a:gd name="T23" fmla="*/ 65 h 131"/>
                  <a:gd name="T24" fmla="*/ 2 w 135"/>
                  <a:gd name="T25" fmla="*/ 57 h 131"/>
                  <a:gd name="T26" fmla="*/ 1 w 135"/>
                  <a:gd name="T27" fmla="*/ 30 h 131"/>
                  <a:gd name="T28" fmla="*/ 6 w 135"/>
                  <a:gd name="T29" fmla="*/ 21 h 131"/>
                  <a:gd name="T30" fmla="*/ 10 w 135"/>
                  <a:gd name="T31" fmla="*/ 13 h 131"/>
                  <a:gd name="T32" fmla="*/ 18 w 135"/>
                  <a:gd name="T33" fmla="*/ 4 h 131"/>
                  <a:gd name="T34" fmla="*/ 22 w 135"/>
                  <a:gd name="T35" fmla="*/ 2 h 131"/>
                  <a:gd name="T36" fmla="*/ 33 w 135"/>
                  <a:gd name="T37" fmla="*/ 4 h 131"/>
                  <a:gd name="T38" fmla="*/ 41 w 135"/>
                  <a:gd name="T39" fmla="*/ 5 h 131"/>
                  <a:gd name="T40" fmla="*/ 43 w 135"/>
                  <a:gd name="T41" fmla="*/ 7 h 131"/>
                  <a:gd name="T42" fmla="*/ 47 w 135"/>
                  <a:gd name="T43" fmla="*/ 8 h 131"/>
                  <a:gd name="T44" fmla="*/ 51 w 135"/>
                  <a:gd name="T45" fmla="*/ 13 h 131"/>
                  <a:gd name="T46" fmla="*/ 60 w 135"/>
                  <a:gd name="T47" fmla="*/ 21 h 131"/>
                  <a:gd name="T48" fmla="*/ 83 w 135"/>
                  <a:gd name="T49" fmla="*/ 29 h 131"/>
                  <a:gd name="T50" fmla="*/ 92 w 135"/>
                  <a:gd name="T51" fmla="*/ 24 h 131"/>
                  <a:gd name="T52" fmla="*/ 94 w 135"/>
                  <a:gd name="T53" fmla="*/ 10 h 131"/>
                  <a:gd name="T54" fmla="*/ 109 w 135"/>
                  <a:gd name="T55" fmla="*/ 3 h 131"/>
                  <a:gd name="T56" fmla="*/ 116 w 135"/>
                  <a:gd name="T57" fmla="*/ 5 h 131"/>
                  <a:gd name="T58" fmla="*/ 132 w 135"/>
                  <a:gd name="T59" fmla="*/ 20 h 131"/>
                  <a:gd name="T60" fmla="*/ 132 w 135"/>
                  <a:gd name="T61" fmla="*/ 29 h 131"/>
                  <a:gd name="T62" fmla="*/ 133 w 135"/>
                  <a:gd name="T63" fmla="*/ 39 h 131"/>
                  <a:gd name="T64" fmla="*/ 133 w 135"/>
                  <a:gd name="T65" fmla="*/ 128 h 131"/>
                  <a:gd name="T66" fmla="*/ 126 w 135"/>
                  <a:gd name="T67" fmla="*/ 128 h 131"/>
                  <a:gd name="T68" fmla="*/ 125 w 135"/>
                  <a:gd name="T6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131">
                    <a:moveTo>
                      <a:pt x="125" y="131"/>
                    </a:moveTo>
                    <a:cubicBezTo>
                      <a:pt x="101" y="118"/>
                      <a:pt x="60" y="97"/>
                      <a:pt x="56" y="96"/>
                    </a:cubicBezTo>
                    <a:cubicBezTo>
                      <a:pt x="56" y="96"/>
                      <a:pt x="56" y="96"/>
                      <a:pt x="55" y="96"/>
                    </a:cubicBezTo>
                    <a:cubicBezTo>
                      <a:pt x="54" y="96"/>
                      <a:pt x="51" y="98"/>
                      <a:pt x="47" y="101"/>
                    </a:cubicBezTo>
                    <a:cubicBezTo>
                      <a:pt x="46" y="101"/>
                      <a:pt x="46" y="101"/>
                      <a:pt x="46" y="101"/>
                    </a:cubicBezTo>
                    <a:cubicBezTo>
                      <a:pt x="46" y="101"/>
                      <a:pt x="46" y="101"/>
                      <a:pt x="46" y="101"/>
                    </a:cubicBezTo>
                    <a:cubicBezTo>
                      <a:pt x="46" y="101"/>
                      <a:pt x="46" y="101"/>
                      <a:pt x="46" y="101"/>
                    </a:cubicBezTo>
                    <a:cubicBezTo>
                      <a:pt x="43" y="104"/>
                      <a:pt x="41" y="104"/>
                      <a:pt x="41" y="104"/>
                    </a:cubicBezTo>
                    <a:cubicBezTo>
                      <a:pt x="41" y="104"/>
                      <a:pt x="41" y="104"/>
                      <a:pt x="41" y="104"/>
                    </a:cubicBezTo>
                    <a:cubicBezTo>
                      <a:pt x="38" y="101"/>
                      <a:pt x="34" y="99"/>
                      <a:pt x="30" y="97"/>
                    </a:cubicBezTo>
                    <a:cubicBezTo>
                      <a:pt x="22" y="95"/>
                      <a:pt x="22" y="95"/>
                      <a:pt x="22" y="95"/>
                    </a:cubicBezTo>
                    <a:cubicBezTo>
                      <a:pt x="22" y="95"/>
                      <a:pt x="22" y="95"/>
                      <a:pt x="22" y="95"/>
                    </a:cubicBezTo>
                    <a:cubicBezTo>
                      <a:pt x="20" y="93"/>
                      <a:pt x="20" y="93"/>
                      <a:pt x="20" y="93"/>
                    </a:cubicBezTo>
                    <a:cubicBezTo>
                      <a:pt x="19" y="89"/>
                      <a:pt x="19" y="89"/>
                      <a:pt x="19" y="89"/>
                    </a:cubicBezTo>
                    <a:cubicBezTo>
                      <a:pt x="17" y="87"/>
                      <a:pt x="15" y="86"/>
                      <a:pt x="12" y="86"/>
                    </a:cubicBezTo>
                    <a:cubicBezTo>
                      <a:pt x="7" y="85"/>
                      <a:pt x="7" y="85"/>
                      <a:pt x="7" y="85"/>
                    </a:cubicBezTo>
                    <a:cubicBezTo>
                      <a:pt x="5" y="82"/>
                      <a:pt x="5" y="82"/>
                      <a:pt x="5" y="82"/>
                    </a:cubicBezTo>
                    <a:cubicBezTo>
                      <a:pt x="5" y="79"/>
                      <a:pt x="5" y="79"/>
                      <a:pt x="5" y="79"/>
                    </a:cubicBezTo>
                    <a:cubicBezTo>
                      <a:pt x="5" y="79"/>
                      <a:pt x="5" y="79"/>
                      <a:pt x="5" y="79"/>
                    </a:cubicBezTo>
                    <a:cubicBezTo>
                      <a:pt x="5" y="79"/>
                      <a:pt x="5" y="79"/>
                      <a:pt x="5" y="79"/>
                    </a:cubicBezTo>
                    <a:cubicBezTo>
                      <a:pt x="0" y="71"/>
                      <a:pt x="0" y="71"/>
                      <a:pt x="0" y="71"/>
                    </a:cubicBezTo>
                    <a:cubicBezTo>
                      <a:pt x="0" y="71"/>
                      <a:pt x="0" y="71"/>
                      <a:pt x="1" y="69"/>
                    </a:cubicBezTo>
                    <a:cubicBezTo>
                      <a:pt x="3" y="66"/>
                      <a:pt x="3" y="66"/>
                      <a:pt x="3" y="66"/>
                    </a:cubicBezTo>
                    <a:cubicBezTo>
                      <a:pt x="3" y="65"/>
                      <a:pt x="3" y="65"/>
                      <a:pt x="3" y="65"/>
                    </a:cubicBezTo>
                    <a:cubicBezTo>
                      <a:pt x="3" y="65"/>
                      <a:pt x="3" y="65"/>
                      <a:pt x="3" y="65"/>
                    </a:cubicBezTo>
                    <a:cubicBezTo>
                      <a:pt x="2" y="57"/>
                      <a:pt x="2" y="57"/>
                      <a:pt x="2" y="57"/>
                    </a:cubicBezTo>
                    <a:cubicBezTo>
                      <a:pt x="2" y="54"/>
                      <a:pt x="2" y="52"/>
                      <a:pt x="2" y="49"/>
                    </a:cubicBezTo>
                    <a:cubicBezTo>
                      <a:pt x="4" y="45"/>
                      <a:pt x="3" y="38"/>
                      <a:pt x="1" y="30"/>
                    </a:cubicBezTo>
                    <a:cubicBezTo>
                      <a:pt x="5" y="26"/>
                      <a:pt x="5" y="26"/>
                      <a:pt x="5" y="26"/>
                    </a:cubicBezTo>
                    <a:cubicBezTo>
                      <a:pt x="6" y="25"/>
                      <a:pt x="7" y="23"/>
                      <a:pt x="6" y="21"/>
                    </a:cubicBezTo>
                    <a:cubicBezTo>
                      <a:pt x="6" y="19"/>
                      <a:pt x="6" y="19"/>
                      <a:pt x="6" y="19"/>
                    </a:cubicBezTo>
                    <a:cubicBezTo>
                      <a:pt x="10" y="13"/>
                      <a:pt x="10" y="13"/>
                      <a:pt x="10" y="13"/>
                    </a:cubicBezTo>
                    <a:cubicBezTo>
                      <a:pt x="16" y="9"/>
                      <a:pt x="16" y="9"/>
                      <a:pt x="16" y="9"/>
                    </a:cubicBezTo>
                    <a:cubicBezTo>
                      <a:pt x="17" y="8"/>
                      <a:pt x="18" y="6"/>
                      <a:pt x="18" y="4"/>
                    </a:cubicBezTo>
                    <a:cubicBezTo>
                      <a:pt x="18" y="0"/>
                      <a:pt x="18" y="0"/>
                      <a:pt x="18" y="0"/>
                    </a:cubicBezTo>
                    <a:cubicBezTo>
                      <a:pt x="22" y="2"/>
                      <a:pt x="22" y="2"/>
                      <a:pt x="22" y="2"/>
                    </a:cubicBezTo>
                    <a:cubicBezTo>
                      <a:pt x="24" y="3"/>
                      <a:pt x="25" y="4"/>
                      <a:pt x="27" y="4"/>
                    </a:cubicBezTo>
                    <a:cubicBezTo>
                      <a:pt x="33" y="4"/>
                      <a:pt x="33" y="4"/>
                      <a:pt x="33" y="4"/>
                    </a:cubicBezTo>
                    <a:cubicBezTo>
                      <a:pt x="39" y="4"/>
                      <a:pt x="39" y="4"/>
                      <a:pt x="39" y="4"/>
                    </a:cubicBezTo>
                    <a:cubicBezTo>
                      <a:pt x="41" y="5"/>
                      <a:pt x="41" y="5"/>
                      <a:pt x="41" y="5"/>
                    </a:cubicBezTo>
                    <a:cubicBezTo>
                      <a:pt x="43" y="7"/>
                      <a:pt x="43" y="7"/>
                      <a:pt x="43" y="7"/>
                    </a:cubicBezTo>
                    <a:cubicBezTo>
                      <a:pt x="43" y="7"/>
                      <a:pt x="43" y="7"/>
                      <a:pt x="43" y="7"/>
                    </a:cubicBezTo>
                    <a:cubicBezTo>
                      <a:pt x="43" y="8"/>
                      <a:pt x="43" y="8"/>
                      <a:pt x="43" y="8"/>
                    </a:cubicBezTo>
                    <a:cubicBezTo>
                      <a:pt x="47" y="8"/>
                      <a:pt x="47" y="8"/>
                      <a:pt x="47" y="8"/>
                    </a:cubicBezTo>
                    <a:cubicBezTo>
                      <a:pt x="50" y="10"/>
                      <a:pt x="50" y="10"/>
                      <a:pt x="50" y="10"/>
                    </a:cubicBezTo>
                    <a:cubicBezTo>
                      <a:pt x="51" y="13"/>
                      <a:pt x="51" y="13"/>
                      <a:pt x="51" y="13"/>
                    </a:cubicBezTo>
                    <a:cubicBezTo>
                      <a:pt x="51" y="15"/>
                      <a:pt x="52" y="17"/>
                      <a:pt x="54" y="19"/>
                    </a:cubicBezTo>
                    <a:cubicBezTo>
                      <a:pt x="55" y="20"/>
                      <a:pt x="58" y="21"/>
                      <a:pt x="60" y="21"/>
                    </a:cubicBezTo>
                    <a:cubicBezTo>
                      <a:pt x="65" y="21"/>
                      <a:pt x="65" y="21"/>
                      <a:pt x="65" y="21"/>
                    </a:cubicBezTo>
                    <a:cubicBezTo>
                      <a:pt x="71" y="26"/>
                      <a:pt x="77" y="29"/>
                      <a:pt x="83" y="29"/>
                    </a:cubicBezTo>
                    <a:cubicBezTo>
                      <a:pt x="85" y="29"/>
                      <a:pt x="86" y="28"/>
                      <a:pt x="88" y="28"/>
                    </a:cubicBezTo>
                    <a:cubicBezTo>
                      <a:pt x="90" y="27"/>
                      <a:pt x="92" y="25"/>
                      <a:pt x="92" y="24"/>
                    </a:cubicBezTo>
                    <a:cubicBezTo>
                      <a:pt x="93" y="17"/>
                      <a:pt x="93" y="17"/>
                      <a:pt x="93" y="17"/>
                    </a:cubicBezTo>
                    <a:cubicBezTo>
                      <a:pt x="93" y="14"/>
                      <a:pt x="93" y="12"/>
                      <a:pt x="94" y="10"/>
                    </a:cubicBezTo>
                    <a:cubicBezTo>
                      <a:pt x="95" y="7"/>
                      <a:pt x="97" y="6"/>
                      <a:pt x="100" y="5"/>
                    </a:cubicBezTo>
                    <a:cubicBezTo>
                      <a:pt x="109" y="3"/>
                      <a:pt x="109" y="3"/>
                      <a:pt x="109" y="3"/>
                    </a:cubicBezTo>
                    <a:cubicBezTo>
                      <a:pt x="109" y="3"/>
                      <a:pt x="110" y="3"/>
                      <a:pt x="110" y="3"/>
                    </a:cubicBezTo>
                    <a:cubicBezTo>
                      <a:pt x="113" y="3"/>
                      <a:pt x="115" y="4"/>
                      <a:pt x="116" y="5"/>
                    </a:cubicBezTo>
                    <a:cubicBezTo>
                      <a:pt x="118" y="9"/>
                      <a:pt x="125" y="12"/>
                      <a:pt x="135" y="16"/>
                    </a:cubicBezTo>
                    <a:cubicBezTo>
                      <a:pt x="133" y="16"/>
                      <a:pt x="132" y="18"/>
                      <a:pt x="132" y="20"/>
                    </a:cubicBezTo>
                    <a:cubicBezTo>
                      <a:pt x="132" y="22"/>
                      <a:pt x="132" y="24"/>
                      <a:pt x="133" y="26"/>
                    </a:cubicBezTo>
                    <a:cubicBezTo>
                      <a:pt x="132" y="29"/>
                      <a:pt x="132" y="29"/>
                      <a:pt x="132" y="29"/>
                    </a:cubicBezTo>
                    <a:cubicBezTo>
                      <a:pt x="131" y="31"/>
                      <a:pt x="131" y="32"/>
                      <a:pt x="132" y="32"/>
                    </a:cubicBezTo>
                    <a:cubicBezTo>
                      <a:pt x="133" y="39"/>
                      <a:pt x="133" y="39"/>
                      <a:pt x="133" y="39"/>
                    </a:cubicBezTo>
                    <a:cubicBezTo>
                      <a:pt x="133" y="45"/>
                      <a:pt x="133" y="45"/>
                      <a:pt x="133" y="45"/>
                    </a:cubicBezTo>
                    <a:cubicBezTo>
                      <a:pt x="133" y="128"/>
                      <a:pt x="133" y="128"/>
                      <a:pt x="133" y="128"/>
                    </a:cubicBezTo>
                    <a:cubicBezTo>
                      <a:pt x="127" y="128"/>
                      <a:pt x="127" y="128"/>
                      <a:pt x="127" y="128"/>
                    </a:cubicBezTo>
                    <a:cubicBezTo>
                      <a:pt x="126" y="128"/>
                      <a:pt x="126" y="128"/>
                      <a:pt x="126" y="128"/>
                    </a:cubicBezTo>
                    <a:cubicBezTo>
                      <a:pt x="126" y="128"/>
                      <a:pt x="126" y="128"/>
                      <a:pt x="126" y="128"/>
                    </a:cubicBezTo>
                    <a:cubicBezTo>
                      <a:pt x="125" y="131"/>
                      <a:pt x="125" y="131"/>
                      <a:pt x="125" y="1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2503"/>
              <p:cNvSpPr>
                <a:spLocks/>
              </p:cNvSpPr>
              <p:nvPr/>
            </p:nvSpPr>
            <p:spPr bwMode="auto">
              <a:xfrm>
                <a:off x="3900" y="2511"/>
                <a:ext cx="186" cy="180"/>
              </a:xfrm>
              <a:custGeom>
                <a:avLst/>
                <a:gdLst>
                  <a:gd name="T0" fmla="*/ 56 w 135"/>
                  <a:gd name="T1" fmla="*/ 96 h 131"/>
                  <a:gd name="T2" fmla="*/ 47 w 135"/>
                  <a:gd name="T3" fmla="*/ 101 h 131"/>
                  <a:gd name="T4" fmla="*/ 46 w 135"/>
                  <a:gd name="T5" fmla="*/ 101 h 131"/>
                  <a:gd name="T6" fmla="*/ 41 w 135"/>
                  <a:gd name="T7" fmla="*/ 104 h 131"/>
                  <a:gd name="T8" fmla="*/ 30 w 135"/>
                  <a:gd name="T9" fmla="*/ 97 h 131"/>
                  <a:gd name="T10" fmla="*/ 22 w 135"/>
                  <a:gd name="T11" fmla="*/ 95 h 131"/>
                  <a:gd name="T12" fmla="*/ 19 w 135"/>
                  <a:gd name="T13" fmla="*/ 89 h 131"/>
                  <a:gd name="T14" fmla="*/ 7 w 135"/>
                  <a:gd name="T15" fmla="*/ 85 h 131"/>
                  <a:gd name="T16" fmla="*/ 5 w 135"/>
                  <a:gd name="T17" fmla="*/ 79 h 131"/>
                  <a:gd name="T18" fmla="*/ 5 w 135"/>
                  <a:gd name="T19" fmla="*/ 79 h 131"/>
                  <a:gd name="T20" fmla="*/ 1 w 135"/>
                  <a:gd name="T21" fmla="*/ 69 h 131"/>
                  <a:gd name="T22" fmla="*/ 3 w 135"/>
                  <a:gd name="T23" fmla="*/ 65 h 131"/>
                  <a:gd name="T24" fmla="*/ 2 w 135"/>
                  <a:gd name="T25" fmla="*/ 57 h 131"/>
                  <a:gd name="T26" fmla="*/ 1 w 135"/>
                  <a:gd name="T27" fmla="*/ 30 h 131"/>
                  <a:gd name="T28" fmla="*/ 6 w 135"/>
                  <a:gd name="T29" fmla="*/ 21 h 131"/>
                  <a:gd name="T30" fmla="*/ 10 w 135"/>
                  <a:gd name="T31" fmla="*/ 13 h 131"/>
                  <a:gd name="T32" fmla="*/ 18 w 135"/>
                  <a:gd name="T33" fmla="*/ 4 h 131"/>
                  <a:gd name="T34" fmla="*/ 22 w 135"/>
                  <a:gd name="T35" fmla="*/ 2 h 131"/>
                  <a:gd name="T36" fmla="*/ 33 w 135"/>
                  <a:gd name="T37" fmla="*/ 4 h 131"/>
                  <a:gd name="T38" fmla="*/ 41 w 135"/>
                  <a:gd name="T39" fmla="*/ 5 h 131"/>
                  <a:gd name="T40" fmla="*/ 43 w 135"/>
                  <a:gd name="T41" fmla="*/ 7 h 131"/>
                  <a:gd name="T42" fmla="*/ 47 w 135"/>
                  <a:gd name="T43" fmla="*/ 8 h 131"/>
                  <a:gd name="T44" fmla="*/ 51 w 135"/>
                  <a:gd name="T45" fmla="*/ 13 h 131"/>
                  <a:gd name="T46" fmla="*/ 60 w 135"/>
                  <a:gd name="T47" fmla="*/ 21 h 131"/>
                  <a:gd name="T48" fmla="*/ 83 w 135"/>
                  <a:gd name="T49" fmla="*/ 29 h 131"/>
                  <a:gd name="T50" fmla="*/ 92 w 135"/>
                  <a:gd name="T51" fmla="*/ 24 h 131"/>
                  <a:gd name="T52" fmla="*/ 94 w 135"/>
                  <a:gd name="T53" fmla="*/ 10 h 131"/>
                  <a:gd name="T54" fmla="*/ 109 w 135"/>
                  <a:gd name="T55" fmla="*/ 3 h 131"/>
                  <a:gd name="T56" fmla="*/ 116 w 135"/>
                  <a:gd name="T57" fmla="*/ 5 h 131"/>
                  <a:gd name="T58" fmla="*/ 132 w 135"/>
                  <a:gd name="T59" fmla="*/ 20 h 131"/>
                  <a:gd name="T60" fmla="*/ 132 w 135"/>
                  <a:gd name="T61" fmla="*/ 29 h 131"/>
                  <a:gd name="T62" fmla="*/ 133 w 135"/>
                  <a:gd name="T63" fmla="*/ 39 h 131"/>
                  <a:gd name="T64" fmla="*/ 133 w 135"/>
                  <a:gd name="T65" fmla="*/ 128 h 131"/>
                  <a:gd name="T66" fmla="*/ 126 w 135"/>
                  <a:gd name="T67" fmla="*/ 128 h 131"/>
                  <a:gd name="T68" fmla="*/ 125 w 135"/>
                  <a:gd name="T6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131">
                    <a:moveTo>
                      <a:pt x="125" y="131"/>
                    </a:moveTo>
                    <a:cubicBezTo>
                      <a:pt x="101" y="118"/>
                      <a:pt x="60" y="97"/>
                      <a:pt x="56" y="96"/>
                    </a:cubicBezTo>
                    <a:cubicBezTo>
                      <a:pt x="56" y="96"/>
                      <a:pt x="56" y="96"/>
                      <a:pt x="55" y="96"/>
                    </a:cubicBezTo>
                    <a:cubicBezTo>
                      <a:pt x="54" y="96"/>
                      <a:pt x="51" y="98"/>
                      <a:pt x="47" y="101"/>
                    </a:cubicBezTo>
                    <a:cubicBezTo>
                      <a:pt x="46" y="101"/>
                      <a:pt x="46" y="101"/>
                      <a:pt x="46" y="101"/>
                    </a:cubicBezTo>
                    <a:cubicBezTo>
                      <a:pt x="46" y="101"/>
                      <a:pt x="46" y="101"/>
                      <a:pt x="46" y="101"/>
                    </a:cubicBezTo>
                    <a:cubicBezTo>
                      <a:pt x="46" y="101"/>
                      <a:pt x="46" y="101"/>
                      <a:pt x="46" y="101"/>
                    </a:cubicBezTo>
                    <a:cubicBezTo>
                      <a:pt x="43" y="104"/>
                      <a:pt x="41" y="104"/>
                      <a:pt x="41" y="104"/>
                    </a:cubicBezTo>
                    <a:cubicBezTo>
                      <a:pt x="41" y="104"/>
                      <a:pt x="41" y="104"/>
                      <a:pt x="41" y="104"/>
                    </a:cubicBezTo>
                    <a:cubicBezTo>
                      <a:pt x="38" y="101"/>
                      <a:pt x="34" y="99"/>
                      <a:pt x="30" y="97"/>
                    </a:cubicBezTo>
                    <a:cubicBezTo>
                      <a:pt x="22" y="95"/>
                      <a:pt x="22" y="95"/>
                      <a:pt x="22" y="95"/>
                    </a:cubicBezTo>
                    <a:cubicBezTo>
                      <a:pt x="22" y="95"/>
                      <a:pt x="22" y="95"/>
                      <a:pt x="22" y="95"/>
                    </a:cubicBezTo>
                    <a:cubicBezTo>
                      <a:pt x="20" y="93"/>
                      <a:pt x="20" y="93"/>
                      <a:pt x="20" y="93"/>
                    </a:cubicBezTo>
                    <a:cubicBezTo>
                      <a:pt x="19" y="89"/>
                      <a:pt x="19" y="89"/>
                      <a:pt x="19" y="89"/>
                    </a:cubicBezTo>
                    <a:cubicBezTo>
                      <a:pt x="17" y="87"/>
                      <a:pt x="15" y="86"/>
                      <a:pt x="12" y="86"/>
                    </a:cubicBezTo>
                    <a:cubicBezTo>
                      <a:pt x="7" y="85"/>
                      <a:pt x="7" y="85"/>
                      <a:pt x="7" y="85"/>
                    </a:cubicBezTo>
                    <a:cubicBezTo>
                      <a:pt x="5" y="82"/>
                      <a:pt x="5" y="82"/>
                      <a:pt x="5" y="82"/>
                    </a:cubicBezTo>
                    <a:cubicBezTo>
                      <a:pt x="5" y="79"/>
                      <a:pt x="5" y="79"/>
                      <a:pt x="5" y="79"/>
                    </a:cubicBezTo>
                    <a:cubicBezTo>
                      <a:pt x="5" y="79"/>
                      <a:pt x="5" y="79"/>
                      <a:pt x="5" y="79"/>
                    </a:cubicBezTo>
                    <a:cubicBezTo>
                      <a:pt x="5" y="79"/>
                      <a:pt x="5" y="79"/>
                      <a:pt x="5" y="79"/>
                    </a:cubicBezTo>
                    <a:cubicBezTo>
                      <a:pt x="0" y="71"/>
                      <a:pt x="0" y="71"/>
                      <a:pt x="0" y="71"/>
                    </a:cubicBezTo>
                    <a:cubicBezTo>
                      <a:pt x="0" y="71"/>
                      <a:pt x="0" y="71"/>
                      <a:pt x="1" y="69"/>
                    </a:cubicBezTo>
                    <a:cubicBezTo>
                      <a:pt x="3" y="66"/>
                      <a:pt x="3" y="66"/>
                      <a:pt x="3" y="66"/>
                    </a:cubicBezTo>
                    <a:cubicBezTo>
                      <a:pt x="3" y="65"/>
                      <a:pt x="3" y="65"/>
                      <a:pt x="3" y="65"/>
                    </a:cubicBezTo>
                    <a:cubicBezTo>
                      <a:pt x="3" y="65"/>
                      <a:pt x="3" y="65"/>
                      <a:pt x="3" y="65"/>
                    </a:cubicBezTo>
                    <a:cubicBezTo>
                      <a:pt x="2" y="57"/>
                      <a:pt x="2" y="57"/>
                      <a:pt x="2" y="57"/>
                    </a:cubicBezTo>
                    <a:cubicBezTo>
                      <a:pt x="2" y="54"/>
                      <a:pt x="2" y="52"/>
                      <a:pt x="2" y="49"/>
                    </a:cubicBezTo>
                    <a:cubicBezTo>
                      <a:pt x="4" y="45"/>
                      <a:pt x="3" y="38"/>
                      <a:pt x="1" y="30"/>
                    </a:cubicBezTo>
                    <a:cubicBezTo>
                      <a:pt x="5" y="26"/>
                      <a:pt x="5" y="26"/>
                      <a:pt x="5" y="26"/>
                    </a:cubicBezTo>
                    <a:cubicBezTo>
                      <a:pt x="6" y="25"/>
                      <a:pt x="7" y="23"/>
                      <a:pt x="6" y="21"/>
                    </a:cubicBezTo>
                    <a:cubicBezTo>
                      <a:pt x="6" y="19"/>
                      <a:pt x="6" y="19"/>
                      <a:pt x="6" y="19"/>
                    </a:cubicBezTo>
                    <a:cubicBezTo>
                      <a:pt x="10" y="13"/>
                      <a:pt x="10" y="13"/>
                      <a:pt x="10" y="13"/>
                    </a:cubicBezTo>
                    <a:cubicBezTo>
                      <a:pt x="16" y="9"/>
                      <a:pt x="16" y="9"/>
                      <a:pt x="16" y="9"/>
                    </a:cubicBezTo>
                    <a:cubicBezTo>
                      <a:pt x="17" y="8"/>
                      <a:pt x="18" y="6"/>
                      <a:pt x="18" y="4"/>
                    </a:cubicBezTo>
                    <a:cubicBezTo>
                      <a:pt x="18" y="0"/>
                      <a:pt x="18" y="0"/>
                      <a:pt x="18" y="0"/>
                    </a:cubicBezTo>
                    <a:cubicBezTo>
                      <a:pt x="22" y="2"/>
                      <a:pt x="22" y="2"/>
                      <a:pt x="22" y="2"/>
                    </a:cubicBezTo>
                    <a:cubicBezTo>
                      <a:pt x="24" y="3"/>
                      <a:pt x="25" y="4"/>
                      <a:pt x="27" y="4"/>
                    </a:cubicBezTo>
                    <a:cubicBezTo>
                      <a:pt x="33" y="4"/>
                      <a:pt x="33" y="4"/>
                      <a:pt x="33" y="4"/>
                    </a:cubicBezTo>
                    <a:cubicBezTo>
                      <a:pt x="39" y="4"/>
                      <a:pt x="39" y="4"/>
                      <a:pt x="39" y="4"/>
                    </a:cubicBezTo>
                    <a:cubicBezTo>
                      <a:pt x="41" y="5"/>
                      <a:pt x="41" y="5"/>
                      <a:pt x="41" y="5"/>
                    </a:cubicBezTo>
                    <a:cubicBezTo>
                      <a:pt x="43" y="7"/>
                      <a:pt x="43" y="7"/>
                      <a:pt x="43" y="7"/>
                    </a:cubicBezTo>
                    <a:cubicBezTo>
                      <a:pt x="43" y="7"/>
                      <a:pt x="43" y="7"/>
                      <a:pt x="43" y="7"/>
                    </a:cubicBezTo>
                    <a:cubicBezTo>
                      <a:pt x="43" y="8"/>
                      <a:pt x="43" y="8"/>
                      <a:pt x="43" y="8"/>
                    </a:cubicBezTo>
                    <a:cubicBezTo>
                      <a:pt x="47" y="8"/>
                      <a:pt x="47" y="8"/>
                      <a:pt x="47" y="8"/>
                    </a:cubicBezTo>
                    <a:cubicBezTo>
                      <a:pt x="50" y="10"/>
                      <a:pt x="50" y="10"/>
                      <a:pt x="50" y="10"/>
                    </a:cubicBezTo>
                    <a:cubicBezTo>
                      <a:pt x="51" y="13"/>
                      <a:pt x="51" y="13"/>
                      <a:pt x="51" y="13"/>
                    </a:cubicBezTo>
                    <a:cubicBezTo>
                      <a:pt x="51" y="15"/>
                      <a:pt x="52" y="17"/>
                      <a:pt x="54" y="19"/>
                    </a:cubicBezTo>
                    <a:cubicBezTo>
                      <a:pt x="55" y="20"/>
                      <a:pt x="58" y="21"/>
                      <a:pt x="60" y="21"/>
                    </a:cubicBezTo>
                    <a:cubicBezTo>
                      <a:pt x="65" y="21"/>
                      <a:pt x="65" y="21"/>
                      <a:pt x="65" y="21"/>
                    </a:cubicBezTo>
                    <a:cubicBezTo>
                      <a:pt x="71" y="26"/>
                      <a:pt x="77" y="29"/>
                      <a:pt x="83" y="29"/>
                    </a:cubicBezTo>
                    <a:cubicBezTo>
                      <a:pt x="85" y="29"/>
                      <a:pt x="86" y="28"/>
                      <a:pt x="88" y="28"/>
                    </a:cubicBezTo>
                    <a:cubicBezTo>
                      <a:pt x="90" y="27"/>
                      <a:pt x="92" y="25"/>
                      <a:pt x="92" y="24"/>
                    </a:cubicBezTo>
                    <a:cubicBezTo>
                      <a:pt x="93" y="17"/>
                      <a:pt x="93" y="17"/>
                      <a:pt x="93" y="17"/>
                    </a:cubicBezTo>
                    <a:cubicBezTo>
                      <a:pt x="93" y="14"/>
                      <a:pt x="93" y="12"/>
                      <a:pt x="94" y="10"/>
                    </a:cubicBezTo>
                    <a:cubicBezTo>
                      <a:pt x="95" y="7"/>
                      <a:pt x="97" y="6"/>
                      <a:pt x="100" y="5"/>
                    </a:cubicBezTo>
                    <a:cubicBezTo>
                      <a:pt x="109" y="3"/>
                      <a:pt x="109" y="3"/>
                      <a:pt x="109" y="3"/>
                    </a:cubicBezTo>
                    <a:cubicBezTo>
                      <a:pt x="109" y="3"/>
                      <a:pt x="110" y="3"/>
                      <a:pt x="110" y="3"/>
                    </a:cubicBezTo>
                    <a:cubicBezTo>
                      <a:pt x="113" y="3"/>
                      <a:pt x="115" y="4"/>
                      <a:pt x="116" y="5"/>
                    </a:cubicBezTo>
                    <a:cubicBezTo>
                      <a:pt x="118" y="9"/>
                      <a:pt x="125" y="12"/>
                      <a:pt x="135" y="16"/>
                    </a:cubicBezTo>
                    <a:cubicBezTo>
                      <a:pt x="133" y="16"/>
                      <a:pt x="132" y="18"/>
                      <a:pt x="132" y="20"/>
                    </a:cubicBezTo>
                    <a:cubicBezTo>
                      <a:pt x="132" y="22"/>
                      <a:pt x="132" y="24"/>
                      <a:pt x="133" y="26"/>
                    </a:cubicBezTo>
                    <a:cubicBezTo>
                      <a:pt x="132" y="29"/>
                      <a:pt x="132" y="29"/>
                      <a:pt x="132" y="29"/>
                    </a:cubicBezTo>
                    <a:cubicBezTo>
                      <a:pt x="131" y="31"/>
                      <a:pt x="131" y="32"/>
                      <a:pt x="132" y="32"/>
                    </a:cubicBezTo>
                    <a:cubicBezTo>
                      <a:pt x="133" y="39"/>
                      <a:pt x="133" y="39"/>
                      <a:pt x="133" y="39"/>
                    </a:cubicBezTo>
                    <a:cubicBezTo>
                      <a:pt x="133" y="45"/>
                      <a:pt x="133" y="45"/>
                      <a:pt x="133" y="45"/>
                    </a:cubicBezTo>
                    <a:cubicBezTo>
                      <a:pt x="133" y="128"/>
                      <a:pt x="133" y="128"/>
                      <a:pt x="133" y="128"/>
                    </a:cubicBezTo>
                    <a:cubicBezTo>
                      <a:pt x="127" y="128"/>
                      <a:pt x="127" y="128"/>
                      <a:pt x="127" y="128"/>
                    </a:cubicBezTo>
                    <a:cubicBezTo>
                      <a:pt x="126" y="128"/>
                      <a:pt x="126" y="128"/>
                      <a:pt x="126" y="128"/>
                    </a:cubicBezTo>
                    <a:cubicBezTo>
                      <a:pt x="126" y="128"/>
                      <a:pt x="126" y="128"/>
                      <a:pt x="126" y="128"/>
                    </a:cubicBezTo>
                    <a:cubicBezTo>
                      <a:pt x="125" y="131"/>
                      <a:pt x="125" y="131"/>
                      <a:pt x="125" y="1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2504"/>
              <p:cNvSpPr>
                <a:spLocks/>
              </p:cNvSpPr>
              <p:nvPr/>
            </p:nvSpPr>
            <p:spPr bwMode="auto">
              <a:xfrm>
                <a:off x="3651" y="2835"/>
                <a:ext cx="45" cy="44"/>
              </a:xfrm>
              <a:custGeom>
                <a:avLst/>
                <a:gdLst>
                  <a:gd name="T0" fmla="*/ 32 w 33"/>
                  <a:gd name="T1" fmla="*/ 32 h 32"/>
                  <a:gd name="T2" fmla="*/ 31 w 33"/>
                  <a:gd name="T3" fmla="*/ 32 h 32"/>
                  <a:gd name="T4" fmla="*/ 10 w 33"/>
                  <a:gd name="T5" fmla="*/ 19 h 32"/>
                  <a:gd name="T6" fmla="*/ 0 w 33"/>
                  <a:gd name="T7" fmla="*/ 11 h 32"/>
                  <a:gd name="T8" fmla="*/ 9 w 33"/>
                  <a:gd name="T9" fmla="*/ 0 h 32"/>
                  <a:gd name="T10" fmla="*/ 10 w 33"/>
                  <a:gd name="T11" fmla="*/ 0 h 32"/>
                  <a:gd name="T12" fmla="*/ 12 w 33"/>
                  <a:gd name="T13" fmla="*/ 0 h 32"/>
                  <a:gd name="T14" fmla="*/ 14 w 33"/>
                  <a:gd name="T15" fmla="*/ 2 h 32"/>
                  <a:gd name="T16" fmla="*/ 16 w 33"/>
                  <a:gd name="T17" fmla="*/ 8 h 32"/>
                  <a:gd name="T18" fmla="*/ 18 w 33"/>
                  <a:gd name="T19" fmla="*/ 9 h 32"/>
                  <a:gd name="T20" fmla="*/ 23 w 33"/>
                  <a:gd name="T21" fmla="*/ 8 h 32"/>
                  <a:gd name="T22" fmla="*/ 25 w 33"/>
                  <a:gd name="T23" fmla="*/ 6 h 32"/>
                  <a:gd name="T24" fmla="*/ 26 w 33"/>
                  <a:gd name="T25" fmla="*/ 6 h 32"/>
                  <a:gd name="T26" fmla="*/ 26 w 33"/>
                  <a:gd name="T27" fmla="*/ 6 h 32"/>
                  <a:gd name="T28" fmla="*/ 24 w 33"/>
                  <a:gd name="T29" fmla="*/ 12 h 32"/>
                  <a:gd name="T30" fmla="*/ 24 w 33"/>
                  <a:gd name="T31" fmla="*/ 18 h 32"/>
                  <a:gd name="T32" fmla="*/ 26 w 33"/>
                  <a:gd name="T33" fmla="*/ 18 h 32"/>
                  <a:gd name="T34" fmla="*/ 27 w 33"/>
                  <a:gd name="T35" fmla="*/ 18 h 32"/>
                  <a:gd name="T36" fmla="*/ 30 w 33"/>
                  <a:gd name="T37" fmla="*/ 17 h 32"/>
                  <a:gd name="T38" fmla="*/ 33 w 33"/>
                  <a:gd name="T39" fmla="*/ 22 h 32"/>
                  <a:gd name="T40" fmla="*/ 32 w 33"/>
                  <a:gd name="T4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2">
                    <a:moveTo>
                      <a:pt x="32" y="32"/>
                    </a:moveTo>
                    <a:cubicBezTo>
                      <a:pt x="31" y="32"/>
                      <a:pt x="31" y="32"/>
                      <a:pt x="31" y="32"/>
                    </a:cubicBezTo>
                    <a:cubicBezTo>
                      <a:pt x="25" y="32"/>
                      <a:pt x="18" y="27"/>
                      <a:pt x="10" y="19"/>
                    </a:cubicBezTo>
                    <a:cubicBezTo>
                      <a:pt x="0" y="11"/>
                      <a:pt x="0" y="11"/>
                      <a:pt x="0" y="11"/>
                    </a:cubicBezTo>
                    <a:cubicBezTo>
                      <a:pt x="9" y="0"/>
                      <a:pt x="9" y="0"/>
                      <a:pt x="9" y="0"/>
                    </a:cubicBezTo>
                    <a:cubicBezTo>
                      <a:pt x="10" y="0"/>
                      <a:pt x="10" y="0"/>
                      <a:pt x="10" y="0"/>
                    </a:cubicBezTo>
                    <a:cubicBezTo>
                      <a:pt x="11" y="0"/>
                      <a:pt x="11" y="0"/>
                      <a:pt x="12" y="0"/>
                    </a:cubicBezTo>
                    <a:cubicBezTo>
                      <a:pt x="13" y="0"/>
                      <a:pt x="14" y="1"/>
                      <a:pt x="14" y="2"/>
                    </a:cubicBezTo>
                    <a:cubicBezTo>
                      <a:pt x="16" y="8"/>
                      <a:pt x="16" y="8"/>
                      <a:pt x="16" y="8"/>
                    </a:cubicBezTo>
                    <a:cubicBezTo>
                      <a:pt x="17" y="9"/>
                      <a:pt x="17" y="9"/>
                      <a:pt x="18" y="9"/>
                    </a:cubicBezTo>
                    <a:cubicBezTo>
                      <a:pt x="19" y="9"/>
                      <a:pt x="21" y="9"/>
                      <a:pt x="23" y="8"/>
                    </a:cubicBezTo>
                    <a:cubicBezTo>
                      <a:pt x="25" y="6"/>
                      <a:pt x="25" y="6"/>
                      <a:pt x="25" y="6"/>
                    </a:cubicBezTo>
                    <a:cubicBezTo>
                      <a:pt x="25" y="6"/>
                      <a:pt x="26" y="6"/>
                      <a:pt x="26" y="6"/>
                    </a:cubicBezTo>
                    <a:cubicBezTo>
                      <a:pt x="26" y="6"/>
                      <a:pt x="26" y="6"/>
                      <a:pt x="26" y="6"/>
                    </a:cubicBezTo>
                    <a:cubicBezTo>
                      <a:pt x="24" y="12"/>
                      <a:pt x="24" y="12"/>
                      <a:pt x="24" y="12"/>
                    </a:cubicBezTo>
                    <a:cubicBezTo>
                      <a:pt x="24" y="15"/>
                      <a:pt x="24" y="17"/>
                      <a:pt x="24" y="18"/>
                    </a:cubicBezTo>
                    <a:cubicBezTo>
                      <a:pt x="25" y="18"/>
                      <a:pt x="25" y="18"/>
                      <a:pt x="26" y="18"/>
                    </a:cubicBezTo>
                    <a:cubicBezTo>
                      <a:pt x="26" y="18"/>
                      <a:pt x="27" y="18"/>
                      <a:pt x="27" y="18"/>
                    </a:cubicBezTo>
                    <a:cubicBezTo>
                      <a:pt x="29" y="17"/>
                      <a:pt x="29" y="17"/>
                      <a:pt x="30" y="17"/>
                    </a:cubicBezTo>
                    <a:cubicBezTo>
                      <a:pt x="32" y="17"/>
                      <a:pt x="32" y="18"/>
                      <a:pt x="33" y="22"/>
                    </a:cubicBezTo>
                    <a:cubicBezTo>
                      <a:pt x="32" y="32"/>
                      <a:pt x="32" y="32"/>
                      <a:pt x="32"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2505"/>
              <p:cNvSpPr>
                <a:spLocks/>
              </p:cNvSpPr>
              <p:nvPr/>
            </p:nvSpPr>
            <p:spPr bwMode="auto">
              <a:xfrm>
                <a:off x="3651" y="2835"/>
                <a:ext cx="45" cy="44"/>
              </a:xfrm>
              <a:custGeom>
                <a:avLst/>
                <a:gdLst>
                  <a:gd name="T0" fmla="*/ 32 w 33"/>
                  <a:gd name="T1" fmla="*/ 32 h 32"/>
                  <a:gd name="T2" fmla="*/ 31 w 33"/>
                  <a:gd name="T3" fmla="*/ 32 h 32"/>
                  <a:gd name="T4" fmla="*/ 10 w 33"/>
                  <a:gd name="T5" fmla="*/ 19 h 32"/>
                  <a:gd name="T6" fmla="*/ 0 w 33"/>
                  <a:gd name="T7" fmla="*/ 11 h 32"/>
                  <a:gd name="T8" fmla="*/ 9 w 33"/>
                  <a:gd name="T9" fmla="*/ 0 h 32"/>
                  <a:gd name="T10" fmla="*/ 10 w 33"/>
                  <a:gd name="T11" fmla="*/ 0 h 32"/>
                  <a:gd name="T12" fmla="*/ 12 w 33"/>
                  <a:gd name="T13" fmla="*/ 0 h 32"/>
                  <a:gd name="T14" fmla="*/ 14 w 33"/>
                  <a:gd name="T15" fmla="*/ 2 h 32"/>
                  <a:gd name="T16" fmla="*/ 16 w 33"/>
                  <a:gd name="T17" fmla="*/ 8 h 32"/>
                  <a:gd name="T18" fmla="*/ 18 w 33"/>
                  <a:gd name="T19" fmla="*/ 9 h 32"/>
                  <a:gd name="T20" fmla="*/ 23 w 33"/>
                  <a:gd name="T21" fmla="*/ 8 h 32"/>
                  <a:gd name="T22" fmla="*/ 25 w 33"/>
                  <a:gd name="T23" fmla="*/ 6 h 32"/>
                  <a:gd name="T24" fmla="*/ 26 w 33"/>
                  <a:gd name="T25" fmla="*/ 6 h 32"/>
                  <a:gd name="T26" fmla="*/ 26 w 33"/>
                  <a:gd name="T27" fmla="*/ 6 h 32"/>
                  <a:gd name="T28" fmla="*/ 24 w 33"/>
                  <a:gd name="T29" fmla="*/ 12 h 32"/>
                  <a:gd name="T30" fmla="*/ 24 w 33"/>
                  <a:gd name="T31" fmla="*/ 18 h 32"/>
                  <a:gd name="T32" fmla="*/ 26 w 33"/>
                  <a:gd name="T33" fmla="*/ 18 h 32"/>
                  <a:gd name="T34" fmla="*/ 27 w 33"/>
                  <a:gd name="T35" fmla="*/ 18 h 32"/>
                  <a:gd name="T36" fmla="*/ 30 w 33"/>
                  <a:gd name="T37" fmla="*/ 17 h 32"/>
                  <a:gd name="T38" fmla="*/ 33 w 33"/>
                  <a:gd name="T39" fmla="*/ 22 h 32"/>
                  <a:gd name="T40" fmla="*/ 32 w 33"/>
                  <a:gd name="T4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2">
                    <a:moveTo>
                      <a:pt x="32" y="32"/>
                    </a:moveTo>
                    <a:cubicBezTo>
                      <a:pt x="31" y="32"/>
                      <a:pt x="31" y="32"/>
                      <a:pt x="31" y="32"/>
                    </a:cubicBezTo>
                    <a:cubicBezTo>
                      <a:pt x="25" y="32"/>
                      <a:pt x="18" y="27"/>
                      <a:pt x="10" y="19"/>
                    </a:cubicBezTo>
                    <a:cubicBezTo>
                      <a:pt x="0" y="11"/>
                      <a:pt x="0" y="11"/>
                      <a:pt x="0" y="11"/>
                    </a:cubicBezTo>
                    <a:cubicBezTo>
                      <a:pt x="9" y="0"/>
                      <a:pt x="9" y="0"/>
                      <a:pt x="9" y="0"/>
                    </a:cubicBezTo>
                    <a:cubicBezTo>
                      <a:pt x="10" y="0"/>
                      <a:pt x="10" y="0"/>
                      <a:pt x="10" y="0"/>
                    </a:cubicBezTo>
                    <a:cubicBezTo>
                      <a:pt x="11" y="0"/>
                      <a:pt x="11" y="0"/>
                      <a:pt x="12" y="0"/>
                    </a:cubicBezTo>
                    <a:cubicBezTo>
                      <a:pt x="13" y="0"/>
                      <a:pt x="14" y="1"/>
                      <a:pt x="14" y="2"/>
                    </a:cubicBezTo>
                    <a:cubicBezTo>
                      <a:pt x="16" y="8"/>
                      <a:pt x="16" y="8"/>
                      <a:pt x="16" y="8"/>
                    </a:cubicBezTo>
                    <a:cubicBezTo>
                      <a:pt x="17" y="9"/>
                      <a:pt x="17" y="9"/>
                      <a:pt x="18" y="9"/>
                    </a:cubicBezTo>
                    <a:cubicBezTo>
                      <a:pt x="19" y="9"/>
                      <a:pt x="21" y="9"/>
                      <a:pt x="23" y="8"/>
                    </a:cubicBezTo>
                    <a:cubicBezTo>
                      <a:pt x="25" y="6"/>
                      <a:pt x="25" y="6"/>
                      <a:pt x="25" y="6"/>
                    </a:cubicBezTo>
                    <a:cubicBezTo>
                      <a:pt x="25" y="6"/>
                      <a:pt x="26" y="6"/>
                      <a:pt x="26" y="6"/>
                    </a:cubicBezTo>
                    <a:cubicBezTo>
                      <a:pt x="26" y="6"/>
                      <a:pt x="26" y="6"/>
                      <a:pt x="26" y="6"/>
                    </a:cubicBezTo>
                    <a:cubicBezTo>
                      <a:pt x="24" y="12"/>
                      <a:pt x="24" y="12"/>
                      <a:pt x="24" y="12"/>
                    </a:cubicBezTo>
                    <a:cubicBezTo>
                      <a:pt x="24" y="15"/>
                      <a:pt x="24" y="17"/>
                      <a:pt x="24" y="18"/>
                    </a:cubicBezTo>
                    <a:cubicBezTo>
                      <a:pt x="25" y="18"/>
                      <a:pt x="25" y="18"/>
                      <a:pt x="26" y="18"/>
                    </a:cubicBezTo>
                    <a:cubicBezTo>
                      <a:pt x="26" y="18"/>
                      <a:pt x="27" y="18"/>
                      <a:pt x="27" y="18"/>
                    </a:cubicBezTo>
                    <a:cubicBezTo>
                      <a:pt x="29" y="17"/>
                      <a:pt x="29" y="17"/>
                      <a:pt x="30" y="17"/>
                    </a:cubicBezTo>
                    <a:cubicBezTo>
                      <a:pt x="32" y="17"/>
                      <a:pt x="32" y="18"/>
                      <a:pt x="33" y="22"/>
                    </a:cubicBezTo>
                    <a:cubicBezTo>
                      <a:pt x="32" y="32"/>
                      <a:pt x="32" y="32"/>
                      <a:pt x="32"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2506"/>
              <p:cNvSpPr>
                <a:spLocks/>
              </p:cNvSpPr>
              <p:nvPr/>
            </p:nvSpPr>
            <p:spPr bwMode="auto">
              <a:xfrm>
                <a:off x="4110" y="3293"/>
                <a:ext cx="28" cy="29"/>
              </a:xfrm>
              <a:custGeom>
                <a:avLst/>
                <a:gdLst>
                  <a:gd name="T0" fmla="*/ 7 w 20"/>
                  <a:gd name="T1" fmla="*/ 21 h 21"/>
                  <a:gd name="T2" fmla="*/ 4 w 20"/>
                  <a:gd name="T3" fmla="*/ 19 h 21"/>
                  <a:gd name="T4" fmla="*/ 1 w 20"/>
                  <a:gd name="T5" fmla="*/ 14 h 21"/>
                  <a:gd name="T6" fmla="*/ 2 w 20"/>
                  <a:gd name="T7" fmla="*/ 8 h 21"/>
                  <a:gd name="T8" fmla="*/ 7 w 20"/>
                  <a:gd name="T9" fmla="*/ 4 h 21"/>
                  <a:gd name="T10" fmla="*/ 7 w 20"/>
                  <a:gd name="T11" fmla="*/ 4 h 21"/>
                  <a:gd name="T12" fmla="*/ 7 w 20"/>
                  <a:gd name="T13" fmla="*/ 3 h 21"/>
                  <a:gd name="T14" fmla="*/ 9 w 20"/>
                  <a:gd name="T15" fmla="*/ 3 h 21"/>
                  <a:gd name="T16" fmla="*/ 11 w 20"/>
                  <a:gd name="T17" fmla="*/ 2 h 21"/>
                  <a:gd name="T18" fmla="*/ 14 w 20"/>
                  <a:gd name="T19" fmla="*/ 0 h 21"/>
                  <a:gd name="T20" fmla="*/ 19 w 20"/>
                  <a:gd name="T21" fmla="*/ 6 h 21"/>
                  <a:gd name="T22" fmla="*/ 20 w 20"/>
                  <a:gd name="T23" fmla="*/ 9 h 21"/>
                  <a:gd name="T24" fmla="*/ 17 w 20"/>
                  <a:gd name="T25" fmla="*/ 13 h 21"/>
                  <a:gd name="T26" fmla="*/ 14 w 20"/>
                  <a:gd name="T27" fmla="*/ 15 h 21"/>
                  <a:gd name="T28" fmla="*/ 10 w 20"/>
                  <a:gd name="T29" fmla="*/ 17 h 21"/>
                  <a:gd name="T30" fmla="*/ 8 w 20"/>
                  <a:gd name="T31" fmla="*/ 21 h 21"/>
                  <a:gd name="T32" fmla="*/ 7 w 2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1">
                    <a:moveTo>
                      <a:pt x="7" y="21"/>
                    </a:moveTo>
                    <a:cubicBezTo>
                      <a:pt x="7" y="21"/>
                      <a:pt x="6" y="20"/>
                      <a:pt x="4" y="19"/>
                    </a:cubicBezTo>
                    <a:cubicBezTo>
                      <a:pt x="1" y="14"/>
                      <a:pt x="1" y="14"/>
                      <a:pt x="1" y="14"/>
                    </a:cubicBezTo>
                    <a:cubicBezTo>
                      <a:pt x="0" y="13"/>
                      <a:pt x="0" y="11"/>
                      <a:pt x="2" y="8"/>
                    </a:cubicBezTo>
                    <a:cubicBezTo>
                      <a:pt x="4" y="5"/>
                      <a:pt x="5" y="4"/>
                      <a:pt x="7" y="4"/>
                    </a:cubicBezTo>
                    <a:cubicBezTo>
                      <a:pt x="7" y="4"/>
                      <a:pt x="7" y="4"/>
                      <a:pt x="7" y="4"/>
                    </a:cubicBezTo>
                    <a:cubicBezTo>
                      <a:pt x="7" y="3"/>
                      <a:pt x="7" y="3"/>
                      <a:pt x="7" y="3"/>
                    </a:cubicBezTo>
                    <a:cubicBezTo>
                      <a:pt x="9" y="3"/>
                      <a:pt x="9" y="3"/>
                      <a:pt x="9" y="3"/>
                    </a:cubicBezTo>
                    <a:cubicBezTo>
                      <a:pt x="11" y="2"/>
                      <a:pt x="11" y="2"/>
                      <a:pt x="11" y="2"/>
                    </a:cubicBezTo>
                    <a:cubicBezTo>
                      <a:pt x="14" y="0"/>
                      <a:pt x="14" y="0"/>
                      <a:pt x="14" y="0"/>
                    </a:cubicBezTo>
                    <a:cubicBezTo>
                      <a:pt x="19" y="6"/>
                      <a:pt x="19" y="6"/>
                      <a:pt x="19" y="6"/>
                    </a:cubicBezTo>
                    <a:cubicBezTo>
                      <a:pt x="20" y="7"/>
                      <a:pt x="20" y="7"/>
                      <a:pt x="20" y="9"/>
                    </a:cubicBezTo>
                    <a:cubicBezTo>
                      <a:pt x="18" y="10"/>
                      <a:pt x="17" y="12"/>
                      <a:pt x="17" y="13"/>
                    </a:cubicBezTo>
                    <a:cubicBezTo>
                      <a:pt x="17" y="14"/>
                      <a:pt x="16" y="15"/>
                      <a:pt x="14" y="15"/>
                    </a:cubicBezTo>
                    <a:cubicBezTo>
                      <a:pt x="12" y="15"/>
                      <a:pt x="11" y="16"/>
                      <a:pt x="10" y="17"/>
                    </a:cubicBezTo>
                    <a:cubicBezTo>
                      <a:pt x="8" y="21"/>
                      <a:pt x="8" y="21"/>
                      <a:pt x="8" y="21"/>
                    </a:cubicBezTo>
                    <a:cubicBezTo>
                      <a:pt x="8" y="21"/>
                      <a:pt x="8" y="21"/>
                      <a:pt x="7" y="2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2507"/>
              <p:cNvSpPr>
                <a:spLocks/>
              </p:cNvSpPr>
              <p:nvPr/>
            </p:nvSpPr>
            <p:spPr bwMode="auto">
              <a:xfrm>
                <a:off x="4110" y="3293"/>
                <a:ext cx="28" cy="29"/>
              </a:xfrm>
              <a:custGeom>
                <a:avLst/>
                <a:gdLst>
                  <a:gd name="T0" fmla="*/ 7 w 20"/>
                  <a:gd name="T1" fmla="*/ 21 h 21"/>
                  <a:gd name="T2" fmla="*/ 4 w 20"/>
                  <a:gd name="T3" fmla="*/ 19 h 21"/>
                  <a:gd name="T4" fmla="*/ 1 w 20"/>
                  <a:gd name="T5" fmla="*/ 14 h 21"/>
                  <a:gd name="T6" fmla="*/ 2 w 20"/>
                  <a:gd name="T7" fmla="*/ 8 h 21"/>
                  <a:gd name="T8" fmla="*/ 7 w 20"/>
                  <a:gd name="T9" fmla="*/ 4 h 21"/>
                  <a:gd name="T10" fmla="*/ 7 w 20"/>
                  <a:gd name="T11" fmla="*/ 4 h 21"/>
                  <a:gd name="T12" fmla="*/ 7 w 20"/>
                  <a:gd name="T13" fmla="*/ 3 h 21"/>
                  <a:gd name="T14" fmla="*/ 9 w 20"/>
                  <a:gd name="T15" fmla="*/ 3 h 21"/>
                  <a:gd name="T16" fmla="*/ 11 w 20"/>
                  <a:gd name="T17" fmla="*/ 2 h 21"/>
                  <a:gd name="T18" fmla="*/ 14 w 20"/>
                  <a:gd name="T19" fmla="*/ 0 h 21"/>
                  <a:gd name="T20" fmla="*/ 19 w 20"/>
                  <a:gd name="T21" fmla="*/ 6 h 21"/>
                  <a:gd name="T22" fmla="*/ 20 w 20"/>
                  <a:gd name="T23" fmla="*/ 9 h 21"/>
                  <a:gd name="T24" fmla="*/ 17 w 20"/>
                  <a:gd name="T25" fmla="*/ 13 h 21"/>
                  <a:gd name="T26" fmla="*/ 14 w 20"/>
                  <a:gd name="T27" fmla="*/ 15 h 21"/>
                  <a:gd name="T28" fmla="*/ 10 w 20"/>
                  <a:gd name="T29" fmla="*/ 17 h 21"/>
                  <a:gd name="T30" fmla="*/ 8 w 20"/>
                  <a:gd name="T31" fmla="*/ 21 h 21"/>
                  <a:gd name="T32" fmla="*/ 7 w 2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1">
                    <a:moveTo>
                      <a:pt x="7" y="21"/>
                    </a:moveTo>
                    <a:cubicBezTo>
                      <a:pt x="7" y="21"/>
                      <a:pt x="6" y="20"/>
                      <a:pt x="4" y="19"/>
                    </a:cubicBezTo>
                    <a:cubicBezTo>
                      <a:pt x="1" y="14"/>
                      <a:pt x="1" y="14"/>
                      <a:pt x="1" y="14"/>
                    </a:cubicBezTo>
                    <a:cubicBezTo>
                      <a:pt x="0" y="13"/>
                      <a:pt x="0" y="11"/>
                      <a:pt x="2" y="8"/>
                    </a:cubicBezTo>
                    <a:cubicBezTo>
                      <a:pt x="4" y="5"/>
                      <a:pt x="5" y="4"/>
                      <a:pt x="7" y="4"/>
                    </a:cubicBezTo>
                    <a:cubicBezTo>
                      <a:pt x="7" y="4"/>
                      <a:pt x="7" y="4"/>
                      <a:pt x="7" y="4"/>
                    </a:cubicBezTo>
                    <a:cubicBezTo>
                      <a:pt x="7" y="3"/>
                      <a:pt x="7" y="3"/>
                      <a:pt x="7" y="3"/>
                    </a:cubicBezTo>
                    <a:cubicBezTo>
                      <a:pt x="9" y="3"/>
                      <a:pt x="9" y="3"/>
                      <a:pt x="9" y="3"/>
                    </a:cubicBezTo>
                    <a:cubicBezTo>
                      <a:pt x="11" y="2"/>
                      <a:pt x="11" y="2"/>
                      <a:pt x="11" y="2"/>
                    </a:cubicBezTo>
                    <a:cubicBezTo>
                      <a:pt x="14" y="0"/>
                      <a:pt x="14" y="0"/>
                      <a:pt x="14" y="0"/>
                    </a:cubicBezTo>
                    <a:cubicBezTo>
                      <a:pt x="19" y="6"/>
                      <a:pt x="19" y="6"/>
                      <a:pt x="19" y="6"/>
                    </a:cubicBezTo>
                    <a:cubicBezTo>
                      <a:pt x="20" y="7"/>
                      <a:pt x="20" y="7"/>
                      <a:pt x="20" y="9"/>
                    </a:cubicBezTo>
                    <a:cubicBezTo>
                      <a:pt x="18" y="10"/>
                      <a:pt x="17" y="12"/>
                      <a:pt x="17" y="13"/>
                    </a:cubicBezTo>
                    <a:cubicBezTo>
                      <a:pt x="17" y="14"/>
                      <a:pt x="16" y="15"/>
                      <a:pt x="14" y="15"/>
                    </a:cubicBezTo>
                    <a:cubicBezTo>
                      <a:pt x="12" y="15"/>
                      <a:pt x="11" y="16"/>
                      <a:pt x="10" y="17"/>
                    </a:cubicBezTo>
                    <a:cubicBezTo>
                      <a:pt x="8" y="21"/>
                      <a:pt x="8" y="21"/>
                      <a:pt x="8" y="21"/>
                    </a:cubicBezTo>
                    <a:cubicBezTo>
                      <a:pt x="8" y="21"/>
                      <a:pt x="8" y="21"/>
                      <a:pt x="7" y="2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2508"/>
              <p:cNvSpPr>
                <a:spLocks/>
              </p:cNvSpPr>
              <p:nvPr/>
            </p:nvSpPr>
            <p:spPr bwMode="auto">
              <a:xfrm>
                <a:off x="3685" y="2806"/>
                <a:ext cx="68" cy="73"/>
              </a:xfrm>
              <a:custGeom>
                <a:avLst/>
                <a:gdLst>
                  <a:gd name="T0" fmla="*/ 8 w 49"/>
                  <a:gd name="T1" fmla="*/ 53 h 53"/>
                  <a:gd name="T2" fmla="*/ 9 w 49"/>
                  <a:gd name="T3" fmla="*/ 43 h 53"/>
                  <a:gd name="T4" fmla="*/ 5 w 49"/>
                  <a:gd name="T5" fmla="*/ 37 h 53"/>
                  <a:gd name="T6" fmla="*/ 2 w 49"/>
                  <a:gd name="T7" fmla="*/ 38 h 53"/>
                  <a:gd name="T8" fmla="*/ 1 w 49"/>
                  <a:gd name="T9" fmla="*/ 38 h 53"/>
                  <a:gd name="T10" fmla="*/ 0 w 49"/>
                  <a:gd name="T11" fmla="*/ 38 h 53"/>
                  <a:gd name="T12" fmla="*/ 0 w 49"/>
                  <a:gd name="T13" fmla="*/ 34 h 53"/>
                  <a:gd name="T14" fmla="*/ 2 w 49"/>
                  <a:gd name="T15" fmla="*/ 28 h 53"/>
                  <a:gd name="T16" fmla="*/ 3 w 49"/>
                  <a:gd name="T17" fmla="*/ 27 h 53"/>
                  <a:gd name="T18" fmla="*/ 5 w 49"/>
                  <a:gd name="T19" fmla="*/ 24 h 53"/>
                  <a:gd name="T20" fmla="*/ 4 w 49"/>
                  <a:gd name="T21" fmla="*/ 23 h 53"/>
                  <a:gd name="T22" fmla="*/ 3 w 49"/>
                  <a:gd name="T23" fmla="*/ 20 h 53"/>
                  <a:gd name="T24" fmla="*/ 3 w 49"/>
                  <a:gd name="T25" fmla="*/ 19 h 53"/>
                  <a:gd name="T26" fmla="*/ 4 w 49"/>
                  <a:gd name="T27" fmla="*/ 20 h 53"/>
                  <a:gd name="T28" fmla="*/ 7 w 49"/>
                  <a:gd name="T29" fmla="*/ 21 h 53"/>
                  <a:gd name="T30" fmla="*/ 7 w 49"/>
                  <a:gd name="T31" fmla="*/ 21 h 53"/>
                  <a:gd name="T32" fmla="*/ 7 w 49"/>
                  <a:gd name="T33" fmla="*/ 21 h 53"/>
                  <a:gd name="T34" fmla="*/ 9 w 49"/>
                  <a:gd name="T35" fmla="*/ 20 h 53"/>
                  <a:gd name="T36" fmla="*/ 9 w 49"/>
                  <a:gd name="T37" fmla="*/ 18 h 53"/>
                  <a:gd name="T38" fmla="*/ 9 w 49"/>
                  <a:gd name="T39" fmla="*/ 18 h 53"/>
                  <a:gd name="T40" fmla="*/ 9 w 49"/>
                  <a:gd name="T41" fmla="*/ 18 h 53"/>
                  <a:gd name="T42" fmla="*/ 6 w 49"/>
                  <a:gd name="T43" fmla="*/ 16 h 53"/>
                  <a:gd name="T44" fmla="*/ 5 w 49"/>
                  <a:gd name="T45" fmla="*/ 16 h 53"/>
                  <a:gd name="T46" fmla="*/ 5 w 49"/>
                  <a:gd name="T47" fmla="*/ 15 h 53"/>
                  <a:gd name="T48" fmla="*/ 5 w 49"/>
                  <a:gd name="T49" fmla="*/ 15 h 53"/>
                  <a:gd name="T50" fmla="*/ 5 w 49"/>
                  <a:gd name="T51" fmla="*/ 15 h 53"/>
                  <a:gd name="T52" fmla="*/ 6 w 49"/>
                  <a:gd name="T53" fmla="*/ 12 h 53"/>
                  <a:gd name="T54" fmla="*/ 3 w 49"/>
                  <a:gd name="T55" fmla="*/ 8 h 53"/>
                  <a:gd name="T56" fmla="*/ 5 w 49"/>
                  <a:gd name="T57" fmla="*/ 5 h 53"/>
                  <a:gd name="T58" fmla="*/ 6 w 49"/>
                  <a:gd name="T59" fmla="*/ 4 h 53"/>
                  <a:gd name="T60" fmla="*/ 10 w 49"/>
                  <a:gd name="T61" fmla="*/ 4 h 53"/>
                  <a:gd name="T62" fmla="*/ 11 w 49"/>
                  <a:gd name="T63" fmla="*/ 5 h 53"/>
                  <a:gd name="T64" fmla="*/ 15 w 49"/>
                  <a:gd name="T65" fmla="*/ 3 h 53"/>
                  <a:gd name="T66" fmla="*/ 18 w 49"/>
                  <a:gd name="T67" fmla="*/ 0 h 53"/>
                  <a:gd name="T68" fmla="*/ 19 w 49"/>
                  <a:gd name="T69" fmla="*/ 0 h 53"/>
                  <a:gd name="T70" fmla="*/ 19 w 49"/>
                  <a:gd name="T71" fmla="*/ 2 h 53"/>
                  <a:gd name="T72" fmla="*/ 20 w 49"/>
                  <a:gd name="T73" fmla="*/ 4 h 53"/>
                  <a:gd name="T74" fmla="*/ 22 w 49"/>
                  <a:gd name="T75" fmla="*/ 5 h 53"/>
                  <a:gd name="T76" fmla="*/ 22 w 49"/>
                  <a:gd name="T77" fmla="*/ 5 h 53"/>
                  <a:gd name="T78" fmla="*/ 24 w 49"/>
                  <a:gd name="T79" fmla="*/ 4 h 53"/>
                  <a:gd name="T80" fmla="*/ 26 w 49"/>
                  <a:gd name="T81" fmla="*/ 4 h 53"/>
                  <a:gd name="T82" fmla="*/ 31 w 49"/>
                  <a:gd name="T83" fmla="*/ 6 h 53"/>
                  <a:gd name="T84" fmla="*/ 39 w 49"/>
                  <a:gd name="T85" fmla="*/ 8 h 53"/>
                  <a:gd name="T86" fmla="*/ 48 w 49"/>
                  <a:gd name="T87" fmla="*/ 9 h 53"/>
                  <a:gd name="T88" fmla="*/ 49 w 49"/>
                  <a:gd name="T89" fmla="*/ 24 h 53"/>
                  <a:gd name="T90" fmla="*/ 47 w 49"/>
                  <a:gd name="T91" fmla="*/ 30 h 53"/>
                  <a:gd name="T92" fmla="*/ 45 w 49"/>
                  <a:gd name="T93" fmla="*/ 37 h 53"/>
                  <a:gd name="T94" fmla="*/ 47 w 49"/>
                  <a:gd name="T95" fmla="*/ 43 h 53"/>
                  <a:gd name="T96" fmla="*/ 47 w 49"/>
                  <a:gd name="T97" fmla="*/ 46 h 53"/>
                  <a:gd name="T98" fmla="*/ 31 w 49"/>
                  <a:gd name="T99" fmla="*/ 48 h 53"/>
                  <a:gd name="T100" fmla="*/ 8 w 49"/>
                  <a:gd name="T10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53">
                    <a:moveTo>
                      <a:pt x="8" y="53"/>
                    </a:moveTo>
                    <a:cubicBezTo>
                      <a:pt x="9" y="43"/>
                      <a:pt x="9" y="43"/>
                      <a:pt x="9" y="43"/>
                    </a:cubicBezTo>
                    <a:cubicBezTo>
                      <a:pt x="8" y="39"/>
                      <a:pt x="7" y="37"/>
                      <a:pt x="5" y="37"/>
                    </a:cubicBezTo>
                    <a:cubicBezTo>
                      <a:pt x="4" y="37"/>
                      <a:pt x="3" y="37"/>
                      <a:pt x="2" y="38"/>
                    </a:cubicBezTo>
                    <a:cubicBezTo>
                      <a:pt x="1" y="38"/>
                      <a:pt x="1" y="38"/>
                      <a:pt x="1" y="38"/>
                    </a:cubicBezTo>
                    <a:cubicBezTo>
                      <a:pt x="0" y="38"/>
                      <a:pt x="0" y="38"/>
                      <a:pt x="0" y="38"/>
                    </a:cubicBezTo>
                    <a:cubicBezTo>
                      <a:pt x="0" y="38"/>
                      <a:pt x="0" y="37"/>
                      <a:pt x="0" y="34"/>
                    </a:cubicBezTo>
                    <a:cubicBezTo>
                      <a:pt x="2" y="28"/>
                      <a:pt x="2" y="28"/>
                      <a:pt x="2" y="28"/>
                    </a:cubicBezTo>
                    <a:cubicBezTo>
                      <a:pt x="3" y="27"/>
                      <a:pt x="3" y="27"/>
                      <a:pt x="3" y="27"/>
                    </a:cubicBezTo>
                    <a:cubicBezTo>
                      <a:pt x="4" y="26"/>
                      <a:pt x="5" y="25"/>
                      <a:pt x="5" y="24"/>
                    </a:cubicBezTo>
                    <a:cubicBezTo>
                      <a:pt x="5" y="23"/>
                      <a:pt x="5" y="23"/>
                      <a:pt x="4" y="23"/>
                    </a:cubicBezTo>
                    <a:cubicBezTo>
                      <a:pt x="3" y="20"/>
                      <a:pt x="3" y="20"/>
                      <a:pt x="3" y="20"/>
                    </a:cubicBezTo>
                    <a:cubicBezTo>
                      <a:pt x="3" y="20"/>
                      <a:pt x="3" y="19"/>
                      <a:pt x="3" y="19"/>
                    </a:cubicBezTo>
                    <a:cubicBezTo>
                      <a:pt x="3" y="19"/>
                      <a:pt x="3" y="19"/>
                      <a:pt x="4" y="20"/>
                    </a:cubicBezTo>
                    <a:cubicBezTo>
                      <a:pt x="7" y="21"/>
                      <a:pt x="7" y="21"/>
                      <a:pt x="7" y="21"/>
                    </a:cubicBezTo>
                    <a:cubicBezTo>
                      <a:pt x="7" y="21"/>
                      <a:pt x="7" y="21"/>
                      <a:pt x="7" y="21"/>
                    </a:cubicBezTo>
                    <a:cubicBezTo>
                      <a:pt x="7" y="21"/>
                      <a:pt x="7" y="21"/>
                      <a:pt x="7" y="21"/>
                    </a:cubicBezTo>
                    <a:cubicBezTo>
                      <a:pt x="8" y="21"/>
                      <a:pt x="9" y="21"/>
                      <a:pt x="9" y="20"/>
                    </a:cubicBezTo>
                    <a:cubicBezTo>
                      <a:pt x="10" y="20"/>
                      <a:pt x="9" y="19"/>
                      <a:pt x="9" y="18"/>
                    </a:cubicBezTo>
                    <a:cubicBezTo>
                      <a:pt x="9" y="18"/>
                      <a:pt x="9" y="18"/>
                      <a:pt x="9" y="18"/>
                    </a:cubicBezTo>
                    <a:cubicBezTo>
                      <a:pt x="9" y="18"/>
                      <a:pt x="9" y="18"/>
                      <a:pt x="9" y="18"/>
                    </a:cubicBezTo>
                    <a:cubicBezTo>
                      <a:pt x="6" y="16"/>
                      <a:pt x="6" y="16"/>
                      <a:pt x="6" y="16"/>
                    </a:cubicBezTo>
                    <a:cubicBezTo>
                      <a:pt x="5" y="16"/>
                      <a:pt x="5" y="16"/>
                      <a:pt x="5" y="16"/>
                    </a:cubicBezTo>
                    <a:cubicBezTo>
                      <a:pt x="5" y="16"/>
                      <a:pt x="5" y="15"/>
                      <a:pt x="5" y="15"/>
                    </a:cubicBezTo>
                    <a:cubicBezTo>
                      <a:pt x="5" y="15"/>
                      <a:pt x="5" y="15"/>
                      <a:pt x="5" y="15"/>
                    </a:cubicBezTo>
                    <a:cubicBezTo>
                      <a:pt x="5" y="15"/>
                      <a:pt x="5" y="15"/>
                      <a:pt x="5" y="15"/>
                    </a:cubicBezTo>
                    <a:cubicBezTo>
                      <a:pt x="6" y="14"/>
                      <a:pt x="7" y="13"/>
                      <a:pt x="6" y="12"/>
                    </a:cubicBezTo>
                    <a:cubicBezTo>
                      <a:pt x="3" y="8"/>
                      <a:pt x="3" y="8"/>
                      <a:pt x="3" y="8"/>
                    </a:cubicBezTo>
                    <a:cubicBezTo>
                      <a:pt x="5" y="5"/>
                      <a:pt x="5" y="5"/>
                      <a:pt x="5" y="5"/>
                    </a:cubicBezTo>
                    <a:cubicBezTo>
                      <a:pt x="6" y="4"/>
                      <a:pt x="6" y="4"/>
                      <a:pt x="6" y="4"/>
                    </a:cubicBezTo>
                    <a:cubicBezTo>
                      <a:pt x="10" y="4"/>
                      <a:pt x="10" y="4"/>
                      <a:pt x="10" y="4"/>
                    </a:cubicBezTo>
                    <a:cubicBezTo>
                      <a:pt x="10" y="4"/>
                      <a:pt x="11" y="5"/>
                      <a:pt x="11" y="5"/>
                    </a:cubicBezTo>
                    <a:cubicBezTo>
                      <a:pt x="13" y="5"/>
                      <a:pt x="14" y="4"/>
                      <a:pt x="15" y="3"/>
                    </a:cubicBezTo>
                    <a:cubicBezTo>
                      <a:pt x="18" y="0"/>
                      <a:pt x="18" y="0"/>
                      <a:pt x="18" y="0"/>
                    </a:cubicBezTo>
                    <a:cubicBezTo>
                      <a:pt x="18" y="0"/>
                      <a:pt x="19" y="0"/>
                      <a:pt x="19" y="0"/>
                    </a:cubicBezTo>
                    <a:cubicBezTo>
                      <a:pt x="19" y="0"/>
                      <a:pt x="19" y="1"/>
                      <a:pt x="19" y="2"/>
                    </a:cubicBezTo>
                    <a:cubicBezTo>
                      <a:pt x="19" y="3"/>
                      <a:pt x="20" y="3"/>
                      <a:pt x="20" y="4"/>
                    </a:cubicBezTo>
                    <a:cubicBezTo>
                      <a:pt x="20" y="4"/>
                      <a:pt x="21" y="5"/>
                      <a:pt x="22" y="5"/>
                    </a:cubicBezTo>
                    <a:cubicBezTo>
                      <a:pt x="22" y="5"/>
                      <a:pt x="22" y="5"/>
                      <a:pt x="22" y="5"/>
                    </a:cubicBezTo>
                    <a:cubicBezTo>
                      <a:pt x="24" y="4"/>
                      <a:pt x="24" y="4"/>
                      <a:pt x="24" y="4"/>
                    </a:cubicBezTo>
                    <a:cubicBezTo>
                      <a:pt x="26" y="4"/>
                      <a:pt x="26" y="4"/>
                      <a:pt x="26" y="4"/>
                    </a:cubicBezTo>
                    <a:cubicBezTo>
                      <a:pt x="31" y="6"/>
                      <a:pt x="31" y="6"/>
                      <a:pt x="31" y="6"/>
                    </a:cubicBezTo>
                    <a:cubicBezTo>
                      <a:pt x="33" y="7"/>
                      <a:pt x="36" y="8"/>
                      <a:pt x="39" y="8"/>
                    </a:cubicBezTo>
                    <a:cubicBezTo>
                      <a:pt x="48" y="9"/>
                      <a:pt x="48" y="9"/>
                      <a:pt x="48" y="9"/>
                    </a:cubicBezTo>
                    <a:cubicBezTo>
                      <a:pt x="49" y="24"/>
                      <a:pt x="49" y="24"/>
                      <a:pt x="49" y="24"/>
                    </a:cubicBezTo>
                    <a:cubicBezTo>
                      <a:pt x="47" y="30"/>
                      <a:pt x="47" y="30"/>
                      <a:pt x="47" y="30"/>
                    </a:cubicBezTo>
                    <a:cubicBezTo>
                      <a:pt x="46" y="33"/>
                      <a:pt x="45" y="35"/>
                      <a:pt x="45" y="37"/>
                    </a:cubicBezTo>
                    <a:cubicBezTo>
                      <a:pt x="47" y="43"/>
                      <a:pt x="47" y="43"/>
                      <a:pt x="47" y="43"/>
                    </a:cubicBezTo>
                    <a:cubicBezTo>
                      <a:pt x="48" y="44"/>
                      <a:pt x="48" y="46"/>
                      <a:pt x="47" y="46"/>
                    </a:cubicBezTo>
                    <a:cubicBezTo>
                      <a:pt x="31" y="48"/>
                      <a:pt x="31" y="48"/>
                      <a:pt x="31" y="48"/>
                    </a:cubicBezTo>
                    <a:cubicBezTo>
                      <a:pt x="8" y="53"/>
                      <a:pt x="8" y="53"/>
                      <a:pt x="8" y="5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2509"/>
              <p:cNvSpPr>
                <a:spLocks/>
              </p:cNvSpPr>
              <p:nvPr/>
            </p:nvSpPr>
            <p:spPr bwMode="auto">
              <a:xfrm>
                <a:off x="3685" y="2806"/>
                <a:ext cx="68" cy="73"/>
              </a:xfrm>
              <a:custGeom>
                <a:avLst/>
                <a:gdLst>
                  <a:gd name="T0" fmla="*/ 8 w 49"/>
                  <a:gd name="T1" fmla="*/ 53 h 53"/>
                  <a:gd name="T2" fmla="*/ 9 w 49"/>
                  <a:gd name="T3" fmla="*/ 43 h 53"/>
                  <a:gd name="T4" fmla="*/ 5 w 49"/>
                  <a:gd name="T5" fmla="*/ 37 h 53"/>
                  <a:gd name="T6" fmla="*/ 2 w 49"/>
                  <a:gd name="T7" fmla="*/ 38 h 53"/>
                  <a:gd name="T8" fmla="*/ 1 w 49"/>
                  <a:gd name="T9" fmla="*/ 38 h 53"/>
                  <a:gd name="T10" fmla="*/ 0 w 49"/>
                  <a:gd name="T11" fmla="*/ 38 h 53"/>
                  <a:gd name="T12" fmla="*/ 0 w 49"/>
                  <a:gd name="T13" fmla="*/ 34 h 53"/>
                  <a:gd name="T14" fmla="*/ 2 w 49"/>
                  <a:gd name="T15" fmla="*/ 28 h 53"/>
                  <a:gd name="T16" fmla="*/ 3 w 49"/>
                  <a:gd name="T17" fmla="*/ 27 h 53"/>
                  <a:gd name="T18" fmla="*/ 5 w 49"/>
                  <a:gd name="T19" fmla="*/ 24 h 53"/>
                  <a:gd name="T20" fmla="*/ 4 w 49"/>
                  <a:gd name="T21" fmla="*/ 23 h 53"/>
                  <a:gd name="T22" fmla="*/ 3 w 49"/>
                  <a:gd name="T23" fmla="*/ 20 h 53"/>
                  <a:gd name="T24" fmla="*/ 3 w 49"/>
                  <a:gd name="T25" fmla="*/ 19 h 53"/>
                  <a:gd name="T26" fmla="*/ 4 w 49"/>
                  <a:gd name="T27" fmla="*/ 20 h 53"/>
                  <a:gd name="T28" fmla="*/ 7 w 49"/>
                  <a:gd name="T29" fmla="*/ 21 h 53"/>
                  <a:gd name="T30" fmla="*/ 7 w 49"/>
                  <a:gd name="T31" fmla="*/ 21 h 53"/>
                  <a:gd name="T32" fmla="*/ 7 w 49"/>
                  <a:gd name="T33" fmla="*/ 21 h 53"/>
                  <a:gd name="T34" fmla="*/ 9 w 49"/>
                  <a:gd name="T35" fmla="*/ 20 h 53"/>
                  <a:gd name="T36" fmla="*/ 9 w 49"/>
                  <a:gd name="T37" fmla="*/ 18 h 53"/>
                  <a:gd name="T38" fmla="*/ 9 w 49"/>
                  <a:gd name="T39" fmla="*/ 18 h 53"/>
                  <a:gd name="T40" fmla="*/ 9 w 49"/>
                  <a:gd name="T41" fmla="*/ 18 h 53"/>
                  <a:gd name="T42" fmla="*/ 6 w 49"/>
                  <a:gd name="T43" fmla="*/ 16 h 53"/>
                  <a:gd name="T44" fmla="*/ 5 w 49"/>
                  <a:gd name="T45" fmla="*/ 16 h 53"/>
                  <a:gd name="T46" fmla="*/ 5 w 49"/>
                  <a:gd name="T47" fmla="*/ 15 h 53"/>
                  <a:gd name="T48" fmla="*/ 5 w 49"/>
                  <a:gd name="T49" fmla="*/ 15 h 53"/>
                  <a:gd name="T50" fmla="*/ 5 w 49"/>
                  <a:gd name="T51" fmla="*/ 15 h 53"/>
                  <a:gd name="T52" fmla="*/ 6 w 49"/>
                  <a:gd name="T53" fmla="*/ 12 h 53"/>
                  <a:gd name="T54" fmla="*/ 3 w 49"/>
                  <a:gd name="T55" fmla="*/ 8 h 53"/>
                  <a:gd name="T56" fmla="*/ 5 w 49"/>
                  <a:gd name="T57" fmla="*/ 5 h 53"/>
                  <a:gd name="T58" fmla="*/ 6 w 49"/>
                  <a:gd name="T59" fmla="*/ 4 h 53"/>
                  <a:gd name="T60" fmla="*/ 10 w 49"/>
                  <a:gd name="T61" fmla="*/ 4 h 53"/>
                  <a:gd name="T62" fmla="*/ 11 w 49"/>
                  <a:gd name="T63" fmla="*/ 5 h 53"/>
                  <a:gd name="T64" fmla="*/ 15 w 49"/>
                  <a:gd name="T65" fmla="*/ 3 h 53"/>
                  <a:gd name="T66" fmla="*/ 18 w 49"/>
                  <a:gd name="T67" fmla="*/ 0 h 53"/>
                  <a:gd name="T68" fmla="*/ 19 w 49"/>
                  <a:gd name="T69" fmla="*/ 0 h 53"/>
                  <a:gd name="T70" fmla="*/ 19 w 49"/>
                  <a:gd name="T71" fmla="*/ 2 h 53"/>
                  <a:gd name="T72" fmla="*/ 20 w 49"/>
                  <a:gd name="T73" fmla="*/ 4 h 53"/>
                  <a:gd name="T74" fmla="*/ 22 w 49"/>
                  <a:gd name="T75" fmla="*/ 5 h 53"/>
                  <a:gd name="T76" fmla="*/ 22 w 49"/>
                  <a:gd name="T77" fmla="*/ 5 h 53"/>
                  <a:gd name="T78" fmla="*/ 24 w 49"/>
                  <a:gd name="T79" fmla="*/ 4 h 53"/>
                  <a:gd name="T80" fmla="*/ 26 w 49"/>
                  <a:gd name="T81" fmla="*/ 4 h 53"/>
                  <a:gd name="T82" fmla="*/ 31 w 49"/>
                  <a:gd name="T83" fmla="*/ 6 h 53"/>
                  <a:gd name="T84" fmla="*/ 39 w 49"/>
                  <a:gd name="T85" fmla="*/ 8 h 53"/>
                  <a:gd name="T86" fmla="*/ 48 w 49"/>
                  <a:gd name="T87" fmla="*/ 9 h 53"/>
                  <a:gd name="T88" fmla="*/ 49 w 49"/>
                  <a:gd name="T89" fmla="*/ 24 h 53"/>
                  <a:gd name="T90" fmla="*/ 47 w 49"/>
                  <a:gd name="T91" fmla="*/ 30 h 53"/>
                  <a:gd name="T92" fmla="*/ 45 w 49"/>
                  <a:gd name="T93" fmla="*/ 37 h 53"/>
                  <a:gd name="T94" fmla="*/ 47 w 49"/>
                  <a:gd name="T95" fmla="*/ 43 h 53"/>
                  <a:gd name="T96" fmla="*/ 47 w 49"/>
                  <a:gd name="T97" fmla="*/ 46 h 53"/>
                  <a:gd name="T98" fmla="*/ 31 w 49"/>
                  <a:gd name="T99" fmla="*/ 48 h 53"/>
                  <a:gd name="T100" fmla="*/ 8 w 49"/>
                  <a:gd name="T10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53">
                    <a:moveTo>
                      <a:pt x="8" y="53"/>
                    </a:moveTo>
                    <a:cubicBezTo>
                      <a:pt x="9" y="43"/>
                      <a:pt x="9" y="43"/>
                      <a:pt x="9" y="43"/>
                    </a:cubicBezTo>
                    <a:cubicBezTo>
                      <a:pt x="8" y="39"/>
                      <a:pt x="7" y="37"/>
                      <a:pt x="5" y="37"/>
                    </a:cubicBezTo>
                    <a:cubicBezTo>
                      <a:pt x="4" y="37"/>
                      <a:pt x="3" y="37"/>
                      <a:pt x="2" y="38"/>
                    </a:cubicBezTo>
                    <a:cubicBezTo>
                      <a:pt x="1" y="38"/>
                      <a:pt x="1" y="38"/>
                      <a:pt x="1" y="38"/>
                    </a:cubicBezTo>
                    <a:cubicBezTo>
                      <a:pt x="0" y="38"/>
                      <a:pt x="0" y="38"/>
                      <a:pt x="0" y="38"/>
                    </a:cubicBezTo>
                    <a:cubicBezTo>
                      <a:pt x="0" y="38"/>
                      <a:pt x="0" y="37"/>
                      <a:pt x="0" y="34"/>
                    </a:cubicBezTo>
                    <a:cubicBezTo>
                      <a:pt x="2" y="28"/>
                      <a:pt x="2" y="28"/>
                      <a:pt x="2" y="28"/>
                    </a:cubicBezTo>
                    <a:cubicBezTo>
                      <a:pt x="3" y="27"/>
                      <a:pt x="3" y="27"/>
                      <a:pt x="3" y="27"/>
                    </a:cubicBezTo>
                    <a:cubicBezTo>
                      <a:pt x="4" y="26"/>
                      <a:pt x="5" y="25"/>
                      <a:pt x="5" y="24"/>
                    </a:cubicBezTo>
                    <a:cubicBezTo>
                      <a:pt x="5" y="23"/>
                      <a:pt x="5" y="23"/>
                      <a:pt x="4" y="23"/>
                    </a:cubicBezTo>
                    <a:cubicBezTo>
                      <a:pt x="3" y="20"/>
                      <a:pt x="3" y="20"/>
                      <a:pt x="3" y="20"/>
                    </a:cubicBezTo>
                    <a:cubicBezTo>
                      <a:pt x="3" y="20"/>
                      <a:pt x="3" y="19"/>
                      <a:pt x="3" y="19"/>
                    </a:cubicBezTo>
                    <a:cubicBezTo>
                      <a:pt x="3" y="19"/>
                      <a:pt x="3" y="19"/>
                      <a:pt x="4" y="20"/>
                    </a:cubicBezTo>
                    <a:cubicBezTo>
                      <a:pt x="7" y="21"/>
                      <a:pt x="7" y="21"/>
                      <a:pt x="7" y="21"/>
                    </a:cubicBezTo>
                    <a:cubicBezTo>
                      <a:pt x="7" y="21"/>
                      <a:pt x="7" y="21"/>
                      <a:pt x="7" y="21"/>
                    </a:cubicBezTo>
                    <a:cubicBezTo>
                      <a:pt x="7" y="21"/>
                      <a:pt x="7" y="21"/>
                      <a:pt x="7" y="21"/>
                    </a:cubicBezTo>
                    <a:cubicBezTo>
                      <a:pt x="8" y="21"/>
                      <a:pt x="9" y="21"/>
                      <a:pt x="9" y="20"/>
                    </a:cubicBezTo>
                    <a:cubicBezTo>
                      <a:pt x="10" y="20"/>
                      <a:pt x="9" y="19"/>
                      <a:pt x="9" y="18"/>
                    </a:cubicBezTo>
                    <a:cubicBezTo>
                      <a:pt x="9" y="18"/>
                      <a:pt x="9" y="18"/>
                      <a:pt x="9" y="18"/>
                    </a:cubicBezTo>
                    <a:cubicBezTo>
                      <a:pt x="9" y="18"/>
                      <a:pt x="9" y="18"/>
                      <a:pt x="9" y="18"/>
                    </a:cubicBezTo>
                    <a:cubicBezTo>
                      <a:pt x="6" y="16"/>
                      <a:pt x="6" y="16"/>
                      <a:pt x="6" y="16"/>
                    </a:cubicBezTo>
                    <a:cubicBezTo>
                      <a:pt x="5" y="16"/>
                      <a:pt x="5" y="16"/>
                      <a:pt x="5" y="16"/>
                    </a:cubicBezTo>
                    <a:cubicBezTo>
                      <a:pt x="5" y="16"/>
                      <a:pt x="5" y="15"/>
                      <a:pt x="5" y="15"/>
                    </a:cubicBezTo>
                    <a:cubicBezTo>
                      <a:pt x="5" y="15"/>
                      <a:pt x="5" y="15"/>
                      <a:pt x="5" y="15"/>
                    </a:cubicBezTo>
                    <a:cubicBezTo>
                      <a:pt x="5" y="15"/>
                      <a:pt x="5" y="15"/>
                      <a:pt x="5" y="15"/>
                    </a:cubicBezTo>
                    <a:cubicBezTo>
                      <a:pt x="6" y="14"/>
                      <a:pt x="7" y="13"/>
                      <a:pt x="6" y="12"/>
                    </a:cubicBezTo>
                    <a:cubicBezTo>
                      <a:pt x="3" y="8"/>
                      <a:pt x="3" y="8"/>
                      <a:pt x="3" y="8"/>
                    </a:cubicBezTo>
                    <a:cubicBezTo>
                      <a:pt x="5" y="5"/>
                      <a:pt x="5" y="5"/>
                      <a:pt x="5" y="5"/>
                    </a:cubicBezTo>
                    <a:cubicBezTo>
                      <a:pt x="6" y="4"/>
                      <a:pt x="6" y="4"/>
                      <a:pt x="6" y="4"/>
                    </a:cubicBezTo>
                    <a:cubicBezTo>
                      <a:pt x="10" y="4"/>
                      <a:pt x="10" y="4"/>
                      <a:pt x="10" y="4"/>
                    </a:cubicBezTo>
                    <a:cubicBezTo>
                      <a:pt x="10" y="4"/>
                      <a:pt x="11" y="5"/>
                      <a:pt x="11" y="5"/>
                    </a:cubicBezTo>
                    <a:cubicBezTo>
                      <a:pt x="13" y="5"/>
                      <a:pt x="14" y="4"/>
                      <a:pt x="15" y="3"/>
                    </a:cubicBezTo>
                    <a:cubicBezTo>
                      <a:pt x="18" y="0"/>
                      <a:pt x="18" y="0"/>
                      <a:pt x="18" y="0"/>
                    </a:cubicBezTo>
                    <a:cubicBezTo>
                      <a:pt x="18" y="0"/>
                      <a:pt x="19" y="0"/>
                      <a:pt x="19" y="0"/>
                    </a:cubicBezTo>
                    <a:cubicBezTo>
                      <a:pt x="19" y="0"/>
                      <a:pt x="19" y="1"/>
                      <a:pt x="19" y="2"/>
                    </a:cubicBezTo>
                    <a:cubicBezTo>
                      <a:pt x="19" y="3"/>
                      <a:pt x="20" y="3"/>
                      <a:pt x="20" y="4"/>
                    </a:cubicBezTo>
                    <a:cubicBezTo>
                      <a:pt x="20" y="4"/>
                      <a:pt x="21" y="5"/>
                      <a:pt x="22" y="5"/>
                    </a:cubicBezTo>
                    <a:cubicBezTo>
                      <a:pt x="22" y="5"/>
                      <a:pt x="22" y="5"/>
                      <a:pt x="22" y="5"/>
                    </a:cubicBezTo>
                    <a:cubicBezTo>
                      <a:pt x="24" y="4"/>
                      <a:pt x="24" y="4"/>
                      <a:pt x="24" y="4"/>
                    </a:cubicBezTo>
                    <a:cubicBezTo>
                      <a:pt x="26" y="4"/>
                      <a:pt x="26" y="4"/>
                      <a:pt x="26" y="4"/>
                    </a:cubicBezTo>
                    <a:cubicBezTo>
                      <a:pt x="31" y="6"/>
                      <a:pt x="31" y="6"/>
                      <a:pt x="31" y="6"/>
                    </a:cubicBezTo>
                    <a:cubicBezTo>
                      <a:pt x="33" y="7"/>
                      <a:pt x="36" y="8"/>
                      <a:pt x="39" y="8"/>
                    </a:cubicBezTo>
                    <a:cubicBezTo>
                      <a:pt x="48" y="9"/>
                      <a:pt x="48" y="9"/>
                      <a:pt x="48" y="9"/>
                    </a:cubicBezTo>
                    <a:cubicBezTo>
                      <a:pt x="49" y="24"/>
                      <a:pt x="49" y="24"/>
                      <a:pt x="49" y="24"/>
                    </a:cubicBezTo>
                    <a:cubicBezTo>
                      <a:pt x="47" y="30"/>
                      <a:pt x="47" y="30"/>
                      <a:pt x="47" y="30"/>
                    </a:cubicBezTo>
                    <a:cubicBezTo>
                      <a:pt x="46" y="33"/>
                      <a:pt x="45" y="35"/>
                      <a:pt x="45" y="37"/>
                    </a:cubicBezTo>
                    <a:cubicBezTo>
                      <a:pt x="47" y="43"/>
                      <a:pt x="47" y="43"/>
                      <a:pt x="47" y="43"/>
                    </a:cubicBezTo>
                    <a:cubicBezTo>
                      <a:pt x="48" y="44"/>
                      <a:pt x="48" y="46"/>
                      <a:pt x="47" y="46"/>
                    </a:cubicBezTo>
                    <a:cubicBezTo>
                      <a:pt x="31" y="48"/>
                      <a:pt x="31" y="48"/>
                      <a:pt x="31" y="48"/>
                    </a:cubicBezTo>
                    <a:cubicBezTo>
                      <a:pt x="8" y="53"/>
                      <a:pt x="8" y="53"/>
                      <a:pt x="8" y="53"/>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3" name="Freeform 2510"/>
              <p:cNvSpPr>
                <a:spLocks/>
              </p:cNvSpPr>
              <p:nvPr/>
            </p:nvSpPr>
            <p:spPr bwMode="auto">
              <a:xfrm>
                <a:off x="3930" y="2870"/>
                <a:ext cx="231" cy="226"/>
              </a:xfrm>
              <a:custGeom>
                <a:avLst/>
                <a:gdLst>
                  <a:gd name="T0" fmla="*/ 151 w 168"/>
                  <a:gd name="T1" fmla="*/ 163 h 164"/>
                  <a:gd name="T2" fmla="*/ 141 w 168"/>
                  <a:gd name="T3" fmla="*/ 154 h 164"/>
                  <a:gd name="T4" fmla="*/ 134 w 168"/>
                  <a:gd name="T5" fmla="*/ 150 h 164"/>
                  <a:gd name="T6" fmla="*/ 132 w 168"/>
                  <a:gd name="T7" fmla="*/ 147 h 164"/>
                  <a:gd name="T8" fmla="*/ 129 w 168"/>
                  <a:gd name="T9" fmla="*/ 148 h 164"/>
                  <a:gd name="T10" fmla="*/ 114 w 168"/>
                  <a:gd name="T11" fmla="*/ 147 h 164"/>
                  <a:gd name="T12" fmla="*/ 99 w 168"/>
                  <a:gd name="T13" fmla="*/ 142 h 164"/>
                  <a:gd name="T14" fmla="*/ 90 w 168"/>
                  <a:gd name="T15" fmla="*/ 143 h 164"/>
                  <a:gd name="T16" fmla="*/ 89 w 168"/>
                  <a:gd name="T17" fmla="*/ 134 h 164"/>
                  <a:gd name="T18" fmla="*/ 88 w 168"/>
                  <a:gd name="T19" fmla="*/ 134 h 164"/>
                  <a:gd name="T20" fmla="*/ 87 w 168"/>
                  <a:gd name="T21" fmla="*/ 127 h 164"/>
                  <a:gd name="T22" fmla="*/ 85 w 168"/>
                  <a:gd name="T23" fmla="*/ 112 h 164"/>
                  <a:gd name="T24" fmla="*/ 76 w 168"/>
                  <a:gd name="T25" fmla="*/ 111 h 164"/>
                  <a:gd name="T26" fmla="*/ 69 w 168"/>
                  <a:gd name="T27" fmla="*/ 106 h 164"/>
                  <a:gd name="T28" fmla="*/ 64 w 168"/>
                  <a:gd name="T29" fmla="*/ 114 h 164"/>
                  <a:gd name="T30" fmla="*/ 63 w 168"/>
                  <a:gd name="T31" fmla="*/ 115 h 164"/>
                  <a:gd name="T32" fmla="*/ 49 w 168"/>
                  <a:gd name="T33" fmla="*/ 116 h 164"/>
                  <a:gd name="T34" fmla="*/ 40 w 168"/>
                  <a:gd name="T35" fmla="*/ 99 h 164"/>
                  <a:gd name="T36" fmla="*/ 40 w 168"/>
                  <a:gd name="T37" fmla="*/ 99 h 164"/>
                  <a:gd name="T38" fmla="*/ 4 w 168"/>
                  <a:gd name="T39" fmla="*/ 97 h 164"/>
                  <a:gd name="T40" fmla="*/ 6 w 168"/>
                  <a:gd name="T41" fmla="*/ 86 h 164"/>
                  <a:gd name="T42" fmla="*/ 8 w 168"/>
                  <a:gd name="T43" fmla="*/ 88 h 164"/>
                  <a:gd name="T44" fmla="*/ 9 w 168"/>
                  <a:gd name="T45" fmla="*/ 89 h 164"/>
                  <a:gd name="T46" fmla="*/ 12 w 168"/>
                  <a:gd name="T47" fmla="*/ 89 h 164"/>
                  <a:gd name="T48" fmla="*/ 14 w 168"/>
                  <a:gd name="T49" fmla="*/ 87 h 164"/>
                  <a:gd name="T50" fmla="*/ 19 w 168"/>
                  <a:gd name="T51" fmla="*/ 85 h 164"/>
                  <a:gd name="T52" fmla="*/ 20 w 168"/>
                  <a:gd name="T53" fmla="*/ 87 h 164"/>
                  <a:gd name="T54" fmla="*/ 20 w 168"/>
                  <a:gd name="T55" fmla="*/ 88 h 164"/>
                  <a:gd name="T56" fmla="*/ 21 w 168"/>
                  <a:gd name="T57" fmla="*/ 89 h 164"/>
                  <a:gd name="T58" fmla="*/ 34 w 168"/>
                  <a:gd name="T59" fmla="*/ 77 h 164"/>
                  <a:gd name="T60" fmla="*/ 39 w 168"/>
                  <a:gd name="T61" fmla="*/ 62 h 164"/>
                  <a:gd name="T62" fmla="*/ 50 w 168"/>
                  <a:gd name="T63" fmla="*/ 42 h 164"/>
                  <a:gd name="T64" fmla="*/ 56 w 168"/>
                  <a:gd name="T65" fmla="*/ 14 h 164"/>
                  <a:gd name="T66" fmla="*/ 58 w 168"/>
                  <a:gd name="T67" fmla="*/ 12 h 164"/>
                  <a:gd name="T68" fmla="*/ 65 w 168"/>
                  <a:gd name="T69" fmla="*/ 2 h 164"/>
                  <a:gd name="T70" fmla="*/ 81 w 168"/>
                  <a:gd name="T71" fmla="*/ 10 h 164"/>
                  <a:gd name="T72" fmla="*/ 93 w 168"/>
                  <a:gd name="T73" fmla="*/ 7 h 164"/>
                  <a:gd name="T74" fmla="*/ 104 w 168"/>
                  <a:gd name="T75" fmla="*/ 6 h 164"/>
                  <a:gd name="T76" fmla="*/ 104 w 168"/>
                  <a:gd name="T77" fmla="*/ 5 h 164"/>
                  <a:gd name="T78" fmla="*/ 108 w 168"/>
                  <a:gd name="T79" fmla="*/ 3 h 164"/>
                  <a:gd name="T80" fmla="*/ 114 w 168"/>
                  <a:gd name="T81" fmla="*/ 4 h 164"/>
                  <a:gd name="T82" fmla="*/ 114 w 168"/>
                  <a:gd name="T83" fmla="*/ 4 h 164"/>
                  <a:gd name="T84" fmla="*/ 118 w 168"/>
                  <a:gd name="T85" fmla="*/ 0 h 164"/>
                  <a:gd name="T86" fmla="*/ 125 w 168"/>
                  <a:gd name="T87" fmla="*/ 2 h 164"/>
                  <a:gd name="T88" fmla="*/ 132 w 168"/>
                  <a:gd name="T89" fmla="*/ 2 h 164"/>
                  <a:gd name="T90" fmla="*/ 135 w 168"/>
                  <a:gd name="T91" fmla="*/ 0 h 164"/>
                  <a:gd name="T92" fmla="*/ 150 w 168"/>
                  <a:gd name="T93" fmla="*/ 8 h 164"/>
                  <a:gd name="T94" fmla="*/ 158 w 168"/>
                  <a:gd name="T95" fmla="*/ 11 h 164"/>
                  <a:gd name="T96" fmla="*/ 163 w 168"/>
                  <a:gd name="T97" fmla="*/ 20 h 164"/>
                  <a:gd name="T98" fmla="*/ 167 w 168"/>
                  <a:gd name="T99" fmla="*/ 28 h 164"/>
                  <a:gd name="T100" fmla="*/ 166 w 168"/>
                  <a:gd name="T101" fmla="*/ 30 h 164"/>
                  <a:gd name="T102" fmla="*/ 153 w 168"/>
                  <a:gd name="T103" fmla="*/ 45 h 164"/>
                  <a:gd name="T104" fmla="*/ 150 w 168"/>
                  <a:gd name="T105" fmla="*/ 57 h 164"/>
                  <a:gd name="T106" fmla="*/ 147 w 168"/>
                  <a:gd name="T107" fmla="*/ 67 h 164"/>
                  <a:gd name="T108" fmla="*/ 148 w 168"/>
                  <a:gd name="T109" fmla="*/ 79 h 164"/>
                  <a:gd name="T110" fmla="*/ 152 w 168"/>
                  <a:gd name="T111" fmla="*/ 95 h 164"/>
                  <a:gd name="T112" fmla="*/ 156 w 168"/>
                  <a:gd name="T113" fmla="*/ 107 h 164"/>
                  <a:gd name="T114" fmla="*/ 157 w 168"/>
                  <a:gd name="T115" fmla="*/ 118 h 164"/>
                  <a:gd name="T116" fmla="*/ 143 w 168"/>
                  <a:gd name="T117" fmla="*/ 138 h 164"/>
                  <a:gd name="T118" fmla="*/ 149 w 168"/>
                  <a:gd name="T119" fmla="*/ 154 h 164"/>
                  <a:gd name="T120" fmla="*/ 153 w 168"/>
                  <a:gd name="T121" fmla="*/ 154 h 164"/>
                  <a:gd name="T122" fmla="*/ 155 w 168"/>
                  <a:gd name="T123" fmla="*/ 15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64">
                    <a:moveTo>
                      <a:pt x="153" y="164"/>
                    </a:moveTo>
                    <a:cubicBezTo>
                      <a:pt x="152" y="164"/>
                      <a:pt x="151" y="164"/>
                      <a:pt x="151" y="163"/>
                    </a:cubicBezTo>
                    <a:cubicBezTo>
                      <a:pt x="148" y="162"/>
                      <a:pt x="146" y="160"/>
                      <a:pt x="144" y="157"/>
                    </a:cubicBezTo>
                    <a:cubicBezTo>
                      <a:pt x="144" y="156"/>
                      <a:pt x="142" y="155"/>
                      <a:pt x="141" y="154"/>
                    </a:cubicBezTo>
                    <a:cubicBezTo>
                      <a:pt x="137" y="154"/>
                      <a:pt x="137" y="154"/>
                      <a:pt x="137" y="154"/>
                    </a:cubicBezTo>
                    <a:cubicBezTo>
                      <a:pt x="134" y="150"/>
                      <a:pt x="134" y="150"/>
                      <a:pt x="134" y="150"/>
                    </a:cubicBezTo>
                    <a:cubicBezTo>
                      <a:pt x="132" y="148"/>
                      <a:pt x="132" y="148"/>
                      <a:pt x="132" y="148"/>
                    </a:cubicBezTo>
                    <a:cubicBezTo>
                      <a:pt x="132" y="147"/>
                      <a:pt x="132" y="147"/>
                      <a:pt x="132" y="147"/>
                    </a:cubicBezTo>
                    <a:cubicBezTo>
                      <a:pt x="132" y="147"/>
                      <a:pt x="132" y="147"/>
                      <a:pt x="132" y="147"/>
                    </a:cubicBezTo>
                    <a:cubicBezTo>
                      <a:pt x="131" y="147"/>
                      <a:pt x="130" y="147"/>
                      <a:pt x="129" y="148"/>
                    </a:cubicBezTo>
                    <a:cubicBezTo>
                      <a:pt x="124" y="150"/>
                      <a:pt x="124" y="150"/>
                      <a:pt x="124" y="150"/>
                    </a:cubicBezTo>
                    <a:cubicBezTo>
                      <a:pt x="123" y="150"/>
                      <a:pt x="119" y="149"/>
                      <a:pt x="114" y="147"/>
                    </a:cubicBezTo>
                    <a:cubicBezTo>
                      <a:pt x="104" y="143"/>
                      <a:pt x="104" y="143"/>
                      <a:pt x="104" y="143"/>
                    </a:cubicBezTo>
                    <a:cubicBezTo>
                      <a:pt x="99" y="142"/>
                      <a:pt x="99" y="142"/>
                      <a:pt x="99" y="142"/>
                    </a:cubicBezTo>
                    <a:cubicBezTo>
                      <a:pt x="94" y="143"/>
                      <a:pt x="94" y="143"/>
                      <a:pt x="94" y="143"/>
                    </a:cubicBezTo>
                    <a:cubicBezTo>
                      <a:pt x="90" y="143"/>
                      <a:pt x="90" y="143"/>
                      <a:pt x="90" y="143"/>
                    </a:cubicBezTo>
                    <a:cubicBezTo>
                      <a:pt x="89" y="142"/>
                      <a:pt x="89" y="141"/>
                      <a:pt x="89" y="139"/>
                    </a:cubicBezTo>
                    <a:cubicBezTo>
                      <a:pt x="89" y="134"/>
                      <a:pt x="89" y="134"/>
                      <a:pt x="89" y="134"/>
                    </a:cubicBezTo>
                    <a:cubicBezTo>
                      <a:pt x="89" y="134"/>
                      <a:pt x="89" y="134"/>
                      <a:pt x="89" y="134"/>
                    </a:cubicBezTo>
                    <a:cubicBezTo>
                      <a:pt x="88" y="134"/>
                      <a:pt x="88" y="134"/>
                      <a:pt x="88" y="134"/>
                    </a:cubicBezTo>
                    <a:cubicBezTo>
                      <a:pt x="87" y="132"/>
                      <a:pt x="85" y="131"/>
                      <a:pt x="85" y="129"/>
                    </a:cubicBezTo>
                    <a:cubicBezTo>
                      <a:pt x="87" y="127"/>
                      <a:pt x="87" y="127"/>
                      <a:pt x="87" y="127"/>
                    </a:cubicBezTo>
                    <a:cubicBezTo>
                      <a:pt x="87" y="122"/>
                      <a:pt x="87" y="122"/>
                      <a:pt x="87" y="122"/>
                    </a:cubicBezTo>
                    <a:cubicBezTo>
                      <a:pt x="87" y="117"/>
                      <a:pt x="86" y="114"/>
                      <a:pt x="85" y="112"/>
                    </a:cubicBezTo>
                    <a:cubicBezTo>
                      <a:pt x="84" y="111"/>
                      <a:pt x="82" y="110"/>
                      <a:pt x="79" y="110"/>
                    </a:cubicBezTo>
                    <a:cubicBezTo>
                      <a:pt x="78" y="110"/>
                      <a:pt x="77" y="110"/>
                      <a:pt x="76" y="111"/>
                    </a:cubicBezTo>
                    <a:cubicBezTo>
                      <a:pt x="74" y="108"/>
                      <a:pt x="74" y="108"/>
                      <a:pt x="74" y="108"/>
                    </a:cubicBezTo>
                    <a:cubicBezTo>
                      <a:pt x="73" y="107"/>
                      <a:pt x="71" y="106"/>
                      <a:pt x="69" y="106"/>
                    </a:cubicBezTo>
                    <a:cubicBezTo>
                      <a:pt x="65" y="106"/>
                      <a:pt x="63" y="108"/>
                      <a:pt x="63" y="111"/>
                    </a:cubicBezTo>
                    <a:cubicBezTo>
                      <a:pt x="64" y="114"/>
                      <a:pt x="64" y="114"/>
                      <a:pt x="64" y="114"/>
                    </a:cubicBezTo>
                    <a:cubicBezTo>
                      <a:pt x="64" y="114"/>
                      <a:pt x="64" y="114"/>
                      <a:pt x="64" y="114"/>
                    </a:cubicBezTo>
                    <a:cubicBezTo>
                      <a:pt x="63" y="115"/>
                      <a:pt x="63" y="115"/>
                      <a:pt x="63" y="115"/>
                    </a:cubicBezTo>
                    <a:cubicBezTo>
                      <a:pt x="55" y="117"/>
                      <a:pt x="55" y="117"/>
                      <a:pt x="55" y="117"/>
                    </a:cubicBezTo>
                    <a:cubicBezTo>
                      <a:pt x="49" y="116"/>
                      <a:pt x="49" y="116"/>
                      <a:pt x="49" y="116"/>
                    </a:cubicBezTo>
                    <a:cubicBezTo>
                      <a:pt x="43" y="108"/>
                      <a:pt x="43" y="108"/>
                      <a:pt x="43" y="108"/>
                    </a:cubicBezTo>
                    <a:cubicBezTo>
                      <a:pt x="41" y="105"/>
                      <a:pt x="40" y="102"/>
                      <a:pt x="40" y="99"/>
                    </a:cubicBezTo>
                    <a:cubicBezTo>
                      <a:pt x="40" y="99"/>
                      <a:pt x="40" y="99"/>
                      <a:pt x="40" y="99"/>
                    </a:cubicBezTo>
                    <a:cubicBezTo>
                      <a:pt x="40" y="99"/>
                      <a:pt x="40" y="99"/>
                      <a:pt x="40" y="99"/>
                    </a:cubicBezTo>
                    <a:cubicBezTo>
                      <a:pt x="5" y="99"/>
                      <a:pt x="5" y="99"/>
                      <a:pt x="5" y="99"/>
                    </a:cubicBezTo>
                    <a:cubicBezTo>
                      <a:pt x="4" y="97"/>
                      <a:pt x="4" y="97"/>
                      <a:pt x="4" y="97"/>
                    </a:cubicBezTo>
                    <a:cubicBezTo>
                      <a:pt x="0" y="90"/>
                      <a:pt x="0" y="90"/>
                      <a:pt x="0" y="90"/>
                    </a:cubicBezTo>
                    <a:cubicBezTo>
                      <a:pt x="2" y="88"/>
                      <a:pt x="5" y="86"/>
                      <a:pt x="6" y="86"/>
                    </a:cubicBezTo>
                    <a:cubicBezTo>
                      <a:pt x="6" y="86"/>
                      <a:pt x="6" y="86"/>
                      <a:pt x="6" y="86"/>
                    </a:cubicBezTo>
                    <a:cubicBezTo>
                      <a:pt x="8" y="88"/>
                      <a:pt x="8" y="88"/>
                      <a:pt x="8" y="88"/>
                    </a:cubicBezTo>
                    <a:cubicBezTo>
                      <a:pt x="8" y="89"/>
                      <a:pt x="8" y="89"/>
                      <a:pt x="8" y="89"/>
                    </a:cubicBezTo>
                    <a:cubicBezTo>
                      <a:pt x="9" y="89"/>
                      <a:pt x="9" y="89"/>
                      <a:pt x="9" y="89"/>
                    </a:cubicBezTo>
                    <a:cubicBezTo>
                      <a:pt x="12" y="89"/>
                      <a:pt x="12" y="89"/>
                      <a:pt x="12" y="89"/>
                    </a:cubicBezTo>
                    <a:cubicBezTo>
                      <a:pt x="12" y="89"/>
                      <a:pt x="12" y="89"/>
                      <a:pt x="12" y="89"/>
                    </a:cubicBezTo>
                    <a:cubicBezTo>
                      <a:pt x="12" y="88"/>
                      <a:pt x="12" y="88"/>
                      <a:pt x="12" y="88"/>
                    </a:cubicBezTo>
                    <a:cubicBezTo>
                      <a:pt x="14" y="87"/>
                      <a:pt x="14" y="87"/>
                      <a:pt x="14" y="87"/>
                    </a:cubicBezTo>
                    <a:cubicBezTo>
                      <a:pt x="18" y="85"/>
                      <a:pt x="18" y="85"/>
                      <a:pt x="18" y="85"/>
                    </a:cubicBezTo>
                    <a:cubicBezTo>
                      <a:pt x="18" y="85"/>
                      <a:pt x="19" y="85"/>
                      <a:pt x="19" y="85"/>
                    </a:cubicBezTo>
                    <a:cubicBezTo>
                      <a:pt x="21" y="85"/>
                      <a:pt x="21" y="85"/>
                      <a:pt x="21" y="86"/>
                    </a:cubicBezTo>
                    <a:cubicBezTo>
                      <a:pt x="20" y="87"/>
                      <a:pt x="20" y="87"/>
                      <a:pt x="20" y="87"/>
                    </a:cubicBezTo>
                    <a:cubicBezTo>
                      <a:pt x="20" y="87"/>
                      <a:pt x="20" y="87"/>
                      <a:pt x="20" y="87"/>
                    </a:cubicBezTo>
                    <a:cubicBezTo>
                      <a:pt x="20" y="88"/>
                      <a:pt x="20" y="88"/>
                      <a:pt x="20" y="88"/>
                    </a:cubicBezTo>
                    <a:cubicBezTo>
                      <a:pt x="21" y="88"/>
                      <a:pt x="21" y="88"/>
                      <a:pt x="21" y="88"/>
                    </a:cubicBezTo>
                    <a:cubicBezTo>
                      <a:pt x="21" y="89"/>
                      <a:pt x="21" y="89"/>
                      <a:pt x="21" y="89"/>
                    </a:cubicBezTo>
                    <a:cubicBezTo>
                      <a:pt x="22" y="89"/>
                      <a:pt x="22" y="89"/>
                      <a:pt x="22" y="89"/>
                    </a:cubicBezTo>
                    <a:cubicBezTo>
                      <a:pt x="27" y="89"/>
                      <a:pt x="31" y="85"/>
                      <a:pt x="34" y="77"/>
                    </a:cubicBezTo>
                    <a:cubicBezTo>
                      <a:pt x="36" y="69"/>
                      <a:pt x="36" y="69"/>
                      <a:pt x="36" y="69"/>
                    </a:cubicBezTo>
                    <a:cubicBezTo>
                      <a:pt x="39" y="62"/>
                      <a:pt x="39" y="62"/>
                      <a:pt x="39" y="62"/>
                    </a:cubicBezTo>
                    <a:cubicBezTo>
                      <a:pt x="47" y="53"/>
                      <a:pt x="47" y="53"/>
                      <a:pt x="47" y="53"/>
                    </a:cubicBezTo>
                    <a:cubicBezTo>
                      <a:pt x="49" y="51"/>
                      <a:pt x="49" y="47"/>
                      <a:pt x="50" y="42"/>
                    </a:cubicBezTo>
                    <a:cubicBezTo>
                      <a:pt x="50" y="39"/>
                      <a:pt x="51" y="34"/>
                      <a:pt x="54" y="28"/>
                    </a:cubicBezTo>
                    <a:cubicBezTo>
                      <a:pt x="56" y="22"/>
                      <a:pt x="57" y="18"/>
                      <a:pt x="56" y="14"/>
                    </a:cubicBezTo>
                    <a:cubicBezTo>
                      <a:pt x="57" y="14"/>
                      <a:pt x="57" y="14"/>
                      <a:pt x="57" y="14"/>
                    </a:cubicBezTo>
                    <a:cubicBezTo>
                      <a:pt x="58" y="12"/>
                      <a:pt x="58" y="12"/>
                      <a:pt x="58" y="12"/>
                    </a:cubicBezTo>
                    <a:cubicBezTo>
                      <a:pt x="60" y="6"/>
                      <a:pt x="60" y="6"/>
                      <a:pt x="60" y="6"/>
                    </a:cubicBezTo>
                    <a:cubicBezTo>
                      <a:pt x="61" y="3"/>
                      <a:pt x="63" y="2"/>
                      <a:pt x="65" y="2"/>
                    </a:cubicBezTo>
                    <a:cubicBezTo>
                      <a:pt x="66" y="2"/>
                      <a:pt x="68" y="3"/>
                      <a:pt x="70" y="4"/>
                    </a:cubicBezTo>
                    <a:cubicBezTo>
                      <a:pt x="74" y="7"/>
                      <a:pt x="77" y="9"/>
                      <a:pt x="81" y="10"/>
                    </a:cubicBezTo>
                    <a:cubicBezTo>
                      <a:pt x="90" y="10"/>
                      <a:pt x="90" y="10"/>
                      <a:pt x="90" y="10"/>
                    </a:cubicBezTo>
                    <a:cubicBezTo>
                      <a:pt x="91" y="10"/>
                      <a:pt x="92" y="9"/>
                      <a:pt x="93" y="7"/>
                    </a:cubicBezTo>
                    <a:cubicBezTo>
                      <a:pt x="94" y="6"/>
                      <a:pt x="96" y="6"/>
                      <a:pt x="98" y="6"/>
                    </a:cubicBezTo>
                    <a:cubicBezTo>
                      <a:pt x="104" y="6"/>
                      <a:pt x="104" y="6"/>
                      <a:pt x="104" y="6"/>
                    </a:cubicBezTo>
                    <a:cubicBezTo>
                      <a:pt x="104" y="6"/>
                      <a:pt x="104" y="6"/>
                      <a:pt x="104" y="6"/>
                    </a:cubicBezTo>
                    <a:cubicBezTo>
                      <a:pt x="104" y="5"/>
                      <a:pt x="104" y="5"/>
                      <a:pt x="104" y="5"/>
                    </a:cubicBezTo>
                    <a:cubicBezTo>
                      <a:pt x="106" y="4"/>
                      <a:pt x="106" y="4"/>
                      <a:pt x="106" y="4"/>
                    </a:cubicBezTo>
                    <a:cubicBezTo>
                      <a:pt x="108" y="3"/>
                      <a:pt x="108" y="3"/>
                      <a:pt x="108" y="3"/>
                    </a:cubicBezTo>
                    <a:cubicBezTo>
                      <a:pt x="111" y="3"/>
                      <a:pt x="111" y="3"/>
                      <a:pt x="111" y="3"/>
                    </a:cubicBezTo>
                    <a:cubicBezTo>
                      <a:pt x="114" y="4"/>
                      <a:pt x="114" y="4"/>
                      <a:pt x="114" y="4"/>
                    </a:cubicBezTo>
                    <a:cubicBezTo>
                      <a:pt x="114" y="4"/>
                      <a:pt x="114" y="4"/>
                      <a:pt x="114" y="4"/>
                    </a:cubicBezTo>
                    <a:cubicBezTo>
                      <a:pt x="114" y="4"/>
                      <a:pt x="114" y="4"/>
                      <a:pt x="114" y="4"/>
                    </a:cubicBezTo>
                    <a:cubicBezTo>
                      <a:pt x="116" y="1"/>
                      <a:pt x="116" y="1"/>
                      <a:pt x="116" y="1"/>
                    </a:cubicBezTo>
                    <a:cubicBezTo>
                      <a:pt x="118" y="0"/>
                      <a:pt x="118" y="0"/>
                      <a:pt x="118" y="0"/>
                    </a:cubicBezTo>
                    <a:cubicBezTo>
                      <a:pt x="121" y="1"/>
                      <a:pt x="121" y="1"/>
                      <a:pt x="121" y="1"/>
                    </a:cubicBezTo>
                    <a:cubicBezTo>
                      <a:pt x="123" y="2"/>
                      <a:pt x="124" y="2"/>
                      <a:pt x="125" y="2"/>
                    </a:cubicBezTo>
                    <a:cubicBezTo>
                      <a:pt x="132" y="2"/>
                      <a:pt x="132" y="2"/>
                      <a:pt x="132" y="2"/>
                    </a:cubicBezTo>
                    <a:cubicBezTo>
                      <a:pt x="132" y="2"/>
                      <a:pt x="132" y="2"/>
                      <a:pt x="132" y="2"/>
                    </a:cubicBezTo>
                    <a:cubicBezTo>
                      <a:pt x="132" y="2"/>
                      <a:pt x="132" y="2"/>
                      <a:pt x="132" y="2"/>
                    </a:cubicBezTo>
                    <a:cubicBezTo>
                      <a:pt x="135" y="0"/>
                      <a:pt x="135" y="0"/>
                      <a:pt x="135" y="0"/>
                    </a:cubicBezTo>
                    <a:cubicBezTo>
                      <a:pt x="138" y="4"/>
                      <a:pt x="142" y="7"/>
                      <a:pt x="145" y="8"/>
                    </a:cubicBezTo>
                    <a:cubicBezTo>
                      <a:pt x="150" y="8"/>
                      <a:pt x="150" y="8"/>
                      <a:pt x="150" y="8"/>
                    </a:cubicBezTo>
                    <a:cubicBezTo>
                      <a:pt x="151" y="9"/>
                      <a:pt x="152" y="9"/>
                      <a:pt x="153" y="9"/>
                    </a:cubicBezTo>
                    <a:cubicBezTo>
                      <a:pt x="155" y="10"/>
                      <a:pt x="156" y="11"/>
                      <a:pt x="158" y="11"/>
                    </a:cubicBezTo>
                    <a:cubicBezTo>
                      <a:pt x="164" y="14"/>
                      <a:pt x="164" y="14"/>
                      <a:pt x="164" y="14"/>
                    </a:cubicBezTo>
                    <a:cubicBezTo>
                      <a:pt x="163" y="20"/>
                      <a:pt x="163" y="20"/>
                      <a:pt x="163" y="20"/>
                    </a:cubicBezTo>
                    <a:cubicBezTo>
                      <a:pt x="162" y="22"/>
                      <a:pt x="162" y="24"/>
                      <a:pt x="163" y="26"/>
                    </a:cubicBezTo>
                    <a:cubicBezTo>
                      <a:pt x="164" y="26"/>
                      <a:pt x="164" y="27"/>
                      <a:pt x="167" y="28"/>
                    </a:cubicBezTo>
                    <a:cubicBezTo>
                      <a:pt x="168" y="28"/>
                      <a:pt x="168" y="28"/>
                      <a:pt x="168" y="28"/>
                    </a:cubicBezTo>
                    <a:cubicBezTo>
                      <a:pt x="168" y="28"/>
                      <a:pt x="168" y="29"/>
                      <a:pt x="166" y="30"/>
                    </a:cubicBezTo>
                    <a:cubicBezTo>
                      <a:pt x="159" y="37"/>
                      <a:pt x="159" y="37"/>
                      <a:pt x="159" y="37"/>
                    </a:cubicBezTo>
                    <a:cubicBezTo>
                      <a:pt x="157" y="39"/>
                      <a:pt x="155" y="42"/>
                      <a:pt x="153" y="45"/>
                    </a:cubicBezTo>
                    <a:cubicBezTo>
                      <a:pt x="151" y="56"/>
                      <a:pt x="151" y="56"/>
                      <a:pt x="151" y="56"/>
                    </a:cubicBezTo>
                    <a:cubicBezTo>
                      <a:pt x="150" y="57"/>
                      <a:pt x="150" y="57"/>
                      <a:pt x="150" y="57"/>
                    </a:cubicBezTo>
                    <a:cubicBezTo>
                      <a:pt x="147" y="66"/>
                      <a:pt x="147" y="66"/>
                      <a:pt x="147" y="66"/>
                    </a:cubicBezTo>
                    <a:cubicBezTo>
                      <a:pt x="147" y="66"/>
                      <a:pt x="147" y="66"/>
                      <a:pt x="147" y="67"/>
                    </a:cubicBezTo>
                    <a:cubicBezTo>
                      <a:pt x="147" y="67"/>
                      <a:pt x="147" y="69"/>
                      <a:pt x="147" y="70"/>
                    </a:cubicBezTo>
                    <a:cubicBezTo>
                      <a:pt x="148" y="79"/>
                      <a:pt x="148" y="79"/>
                      <a:pt x="148" y="79"/>
                    </a:cubicBezTo>
                    <a:cubicBezTo>
                      <a:pt x="151" y="88"/>
                      <a:pt x="151" y="88"/>
                      <a:pt x="151" y="88"/>
                    </a:cubicBezTo>
                    <a:cubicBezTo>
                      <a:pt x="152" y="95"/>
                      <a:pt x="152" y="95"/>
                      <a:pt x="152" y="95"/>
                    </a:cubicBezTo>
                    <a:cubicBezTo>
                      <a:pt x="152" y="97"/>
                      <a:pt x="152" y="100"/>
                      <a:pt x="153" y="102"/>
                    </a:cubicBezTo>
                    <a:cubicBezTo>
                      <a:pt x="156" y="107"/>
                      <a:pt x="156" y="107"/>
                      <a:pt x="156" y="107"/>
                    </a:cubicBezTo>
                    <a:cubicBezTo>
                      <a:pt x="162" y="119"/>
                      <a:pt x="162" y="119"/>
                      <a:pt x="162" y="119"/>
                    </a:cubicBezTo>
                    <a:cubicBezTo>
                      <a:pt x="161" y="118"/>
                      <a:pt x="159" y="118"/>
                      <a:pt x="157" y="118"/>
                    </a:cubicBezTo>
                    <a:cubicBezTo>
                      <a:pt x="153" y="118"/>
                      <a:pt x="150" y="119"/>
                      <a:pt x="147" y="122"/>
                    </a:cubicBezTo>
                    <a:cubicBezTo>
                      <a:pt x="144" y="124"/>
                      <a:pt x="143" y="129"/>
                      <a:pt x="143" y="138"/>
                    </a:cubicBezTo>
                    <a:cubicBezTo>
                      <a:pt x="143" y="146"/>
                      <a:pt x="143" y="151"/>
                      <a:pt x="147" y="153"/>
                    </a:cubicBezTo>
                    <a:cubicBezTo>
                      <a:pt x="147" y="154"/>
                      <a:pt x="148" y="154"/>
                      <a:pt x="149" y="154"/>
                    </a:cubicBezTo>
                    <a:cubicBezTo>
                      <a:pt x="150" y="154"/>
                      <a:pt x="150" y="154"/>
                      <a:pt x="150" y="154"/>
                    </a:cubicBezTo>
                    <a:cubicBezTo>
                      <a:pt x="153" y="154"/>
                      <a:pt x="153" y="154"/>
                      <a:pt x="153" y="154"/>
                    </a:cubicBezTo>
                    <a:cubicBezTo>
                      <a:pt x="154" y="154"/>
                      <a:pt x="154" y="154"/>
                      <a:pt x="154" y="154"/>
                    </a:cubicBezTo>
                    <a:cubicBezTo>
                      <a:pt x="155" y="154"/>
                      <a:pt x="155" y="156"/>
                      <a:pt x="155" y="159"/>
                    </a:cubicBezTo>
                    <a:cubicBezTo>
                      <a:pt x="155" y="163"/>
                      <a:pt x="154" y="164"/>
                      <a:pt x="153" y="16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2511"/>
              <p:cNvSpPr>
                <a:spLocks/>
              </p:cNvSpPr>
              <p:nvPr/>
            </p:nvSpPr>
            <p:spPr bwMode="auto">
              <a:xfrm>
                <a:off x="3930" y="2870"/>
                <a:ext cx="231" cy="226"/>
              </a:xfrm>
              <a:custGeom>
                <a:avLst/>
                <a:gdLst>
                  <a:gd name="T0" fmla="*/ 151 w 168"/>
                  <a:gd name="T1" fmla="*/ 163 h 164"/>
                  <a:gd name="T2" fmla="*/ 141 w 168"/>
                  <a:gd name="T3" fmla="*/ 154 h 164"/>
                  <a:gd name="T4" fmla="*/ 134 w 168"/>
                  <a:gd name="T5" fmla="*/ 150 h 164"/>
                  <a:gd name="T6" fmla="*/ 132 w 168"/>
                  <a:gd name="T7" fmla="*/ 147 h 164"/>
                  <a:gd name="T8" fmla="*/ 129 w 168"/>
                  <a:gd name="T9" fmla="*/ 148 h 164"/>
                  <a:gd name="T10" fmla="*/ 114 w 168"/>
                  <a:gd name="T11" fmla="*/ 147 h 164"/>
                  <a:gd name="T12" fmla="*/ 99 w 168"/>
                  <a:gd name="T13" fmla="*/ 142 h 164"/>
                  <a:gd name="T14" fmla="*/ 90 w 168"/>
                  <a:gd name="T15" fmla="*/ 143 h 164"/>
                  <a:gd name="T16" fmla="*/ 89 w 168"/>
                  <a:gd name="T17" fmla="*/ 134 h 164"/>
                  <a:gd name="T18" fmla="*/ 88 w 168"/>
                  <a:gd name="T19" fmla="*/ 134 h 164"/>
                  <a:gd name="T20" fmla="*/ 87 w 168"/>
                  <a:gd name="T21" fmla="*/ 127 h 164"/>
                  <a:gd name="T22" fmla="*/ 85 w 168"/>
                  <a:gd name="T23" fmla="*/ 112 h 164"/>
                  <a:gd name="T24" fmla="*/ 76 w 168"/>
                  <a:gd name="T25" fmla="*/ 111 h 164"/>
                  <a:gd name="T26" fmla="*/ 69 w 168"/>
                  <a:gd name="T27" fmla="*/ 106 h 164"/>
                  <a:gd name="T28" fmla="*/ 64 w 168"/>
                  <a:gd name="T29" fmla="*/ 114 h 164"/>
                  <a:gd name="T30" fmla="*/ 63 w 168"/>
                  <a:gd name="T31" fmla="*/ 115 h 164"/>
                  <a:gd name="T32" fmla="*/ 49 w 168"/>
                  <a:gd name="T33" fmla="*/ 116 h 164"/>
                  <a:gd name="T34" fmla="*/ 40 w 168"/>
                  <a:gd name="T35" fmla="*/ 99 h 164"/>
                  <a:gd name="T36" fmla="*/ 40 w 168"/>
                  <a:gd name="T37" fmla="*/ 99 h 164"/>
                  <a:gd name="T38" fmla="*/ 4 w 168"/>
                  <a:gd name="T39" fmla="*/ 97 h 164"/>
                  <a:gd name="T40" fmla="*/ 6 w 168"/>
                  <a:gd name="T41" fmla="*/ 86 h 164"/>
                  <a:gd name="T42" fmla="*/ 8 w 168"/>
                  <a:gd name="T43" fmla="*/ 88 h 164"/>
                  <a:gd name="T44" fmla="*/ 9 w 168"/>
                  <a:gd name="T45" fmla="*/ 89 h 164"/>
                  <a:gd name="T46" fmla="*/ 12 w 168"/>
                  <a:gd name="T47" fmla="*/ 89 h 164"/>
                  <a:gd name="T48" fmla="*/ 14 w 168"/>
                  <a:gd name="T49" fmla="*/ 87 h 164"/>
                  <a:gd name="T50" fmla="*/ 19 w 168"/>
                  <a:gd name="T51" fmla="*/ 85 h 164"/>
                  <a:gd name="T52" fmla="*/ 20 w 168"/>
                  <a:gd name="T53" fmla="*/ 87 h 164"/>
                  <a:gd name="T54" fmla="*/ 20 w 168"/>
                  <a:gd name="T55" fmla="*/ 88 h 164"/>
                  <a:gd name="T56" fmla="*/ 21 w 168"/>
                  <a:gd name="T57" fmla="*/ 89 h 164"/>
                  <a:gd name="T58" fmla="*/ 34 w 168"/>
                  <a:gd name="T59" fmla="*/ 77 h 164"/>
                  <a:gd name="T60" fmla="*/ 39 w 168"/>
                  <a:gd name="T61" fmla="*/ 62 h 164"/>
                  <a:gd name="T62" fmla="*/ 50 w 168"/>
                  <a:gd name="T63" fmla="*/ 42 h 164"/>
                  <a:gd name="T64" fmla="*/ 56 w 168"/>
                  <a:gd name="T65" fmla="*/ 14 h 164"/>
                  <a:gd name="T66" fmla="*/ 58 w 168"/>
                  <a:gd name="T67" fmla="*/ 12 h 164"/>
                  <a:gd name="T68" fmla="*/ 65 w 168"/>
                  <a:gd name="T69" fmla="*/ 2 h 164"/>
                  <a:gd name="T70" fmla="*/ 81 w 168"/>
                  <a:gd name="T71" fmla="*/ 10 h 164"/>
                  <a:gd name="T72" fmla="*/ 93 w 168"/>
                  <a:gd name="T73" fmla="*/ 7 h 164"/>
                  <a:gd name="T74" fmla="*/ 104 w 168"/>
                  <a:gd name="T75" fmla="*/ 6 h 164"/>
                  <a:gd name="T76" fmla="*/ 104 w 168"/>
                  <a:gd name="T77" fmla="*/ 5 h 164"/>
                  <a:gd name="T78" fmla="*/ 108 w 168"/>
                  <a:gd name="T79" fmla="*/ 3 h 164"/>
                  <a:gd name="T80" fmla="*/ 114 w 168"/>
                  <a:gd name="T81" fmla="*/ 4 h 164"/>
                  <a:gd name="T82" fmla="*/ 114 w 168"/>
                  <a:gd name="T83" fmla="*/ 4 h 164"/>
                  <a:gd name="T84" fmla="*/ 118 w 168"/>
                  <a:gd name="T85" fmla="*/ 0 h 164"/>
                  <a:gd name="T86" fmla="*/ 125 w 168"/>
                  <a:gd name="T87" fmla="*/ 2 h 164"/>
                  <a:gd name="T88" fmla="*/ 132 w 168"/>
                  <a:gd name="T89" fmla="*/ 2 h 164"/>
                  <a:gd name="T90" fmla="*/ 135 w 168"/>
                  <a:gd name="T91" fmla="*/ 0 h 164"/>
                  <a:gd name="T92" fmla="*/ 150 w 168"/>
                  <a:gd name="T93" fmla="*/ 8 h 164"/>
                  <a:gd name="T94" fmla="*/ 158 w 168"/>
                  <a:gd name="T95" fmla="*/ 11 h 164"/>
                  <a:gd name="T96" fmla="*/ 163 w 168"/>
                  <a:gd name="T97" fmla="*/ 20 h 164"/>
                  <a:gd name="T98" fmla="*/ 167 w 168"/>
                  <a:gd name="T99" fmla="*/ 28 h 164"/>
                  <a:gd name="T100" fmla="*/ 166 w 168"/>
                  <a:gd name="T101" fmla="*/ 30 h 164"/>
                  <a:gd name="T102" fmla="*/ 153 w 168"/>
                  <a:gd name="T103" fmla="*/ 45 h 164"/>
                  <a:gd name="T104" fmla="*/ 150 w 168"/>
                  <a:gd name="T105" fmla="*/ 57 h 164"/>
                  <a:gd name="T106" fmla="*/ 147 w 168"/>
                  <a:gd name="T107" fmla="*/ 67 h 164"/>
                  <a:gd name="T108" fmla="*/ 148 w 168"/>
                  <a:gd name="T109" fmla="*/ 79 h 164"/>
                  <a:gd name="T110" fmla="*/ 152 w 168"/>
                  <a:gd name="T111" fmla="*/ 95 h 164"/>
                  <a:gd name="T112" fmla="*/ 156 w 168"/>
                  <a:gd name="T113" fmla="*/ 107 h 164"/>
                  <a:gd name="T114" fmla="*/ 157 w 168"/>
                  <a:gd name="T115" fmla="*/ 118 h 164"/>
                  <a:gd name="T116" fmla="*/ 143 w 168"/>
                  <a:gd name="T117" fmla="*/ 138 h 164"/>
                  <a:gd name="T118" fmla="*/ 149 w 168"/>
                  <a:gd name="T119" fmla="*/ 154 h 164"/>
                  <a:gd name="T120" fmla="*/ 153 w 168"/>
                  <a:gd name="T121" fmla="*/ 154 h 164"/>
                  <a:gd name="T122" fmla="*/ 155 w 168"/>
                  <a:gd name="T123" fmla="*/ 15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64">
                    <a:moveTo>
                      <a:pt x="153" y="164"/>
                    </a:moveTo>
                    <a:cubicBezTo>
                      <a:pt x="152" y="164"/>
                      <a:pt x="151" y="164"/>
                      <a:pt x="151" y="163"/>
                    </a:cubicBezTo>
                    <a:cubicBezTo>
                      <a:pt x="148" y="162"/>
                      <a:pt x="146" y="160"/>
                      <a:pt x="144" y="157"/>
                    </a:cubicBezTo>
                    <a:cubicBezTo>
                      <a:pt x="144" y="156"/>
                      <a:pt x="142" y="155"/>
                      <a:pt x="141" y="154"/>
                    </a:cubicBezTo>
                    <a:cubicBezTo>
                      <a:pt x="137" y="154"/>
                      <a:pt x="137" y="154"/>
                      <a:pt x="137" y="154"/>
                    </a:cubicBezTo>
                    <a:cubicBezTo>
                      <a:pt x="134" y="150"/>
                      <a:pt x="134" y="150"/>
                      <a:pt x="134" y="150"/>
                    </a:cubicBezTo>
                    <a:cubicBezTo>
                      <a:pt x="132" y="148"/>
                      <a:pt x="132" y="148"/>
                      <a:pt x="132" y="148"/>
                    </a:cubicBezTo>
                    <a:cubicBezTo>
                      <a:pt x="132" y="147"/>
                      <a:pt x="132" y="147"/>
                      <a:pt x="132" y="147"/>
                    </a:cubicBezTo>
                    <a:cubicBezTo>
                      <a:pt x="132" y="147"/>
                      <a:pt x="132" y="147"/>
                      <a:pt x="132" y="147"/>
                    </a:cubicBezTo>
                    <a:cubicBezTo>
                      <a:pt x="131" y="147"/>
                      <a:pt x="130" y="147"/>
                      <a:pt x="129" y="148"/>
                    </a:cubicBezTo>
                    <a:cubicBezTo>
                      <a:pt x="124" y="150"/>
                      <a:pt x="124" y="150"/>
                      <a:pt x="124" y="150"/>
                    </a:cubicBezTo>
                    <a:cubicBezTo>
                      <a:pt x="123" y="150"/>
                      <a:pt x="119" y="149"/>
                      <a:pt x="114" y="147"/>
                    </a:cubicBezTo>
                    <a:cubicBezTo>
                      <a:pt x="104" y="143"/>
                      <a:pt x="104" y="143"/>
                      <a:pt x="104" y="143"/>
                    </a:cubicBezTo>
                    <a:cubicBezTo>
                      <a:pt x="99" y="142"/>
                      <a:pt x="99" y="142"/>
                      <a:pt x="99" y="142"/>
                    </a:cubicBezTo>
                    <a:cubicBezTo>
                      <a:pt x="94" y="143"/>
                      <a:pt x="94" y="143"/>
                      <a:pt x="94" y="143"/>
                    </a:cubicBezTo>
                    <a:cubicBezTo>
                      <a:pt x="90" y="143"/>
                      <a:pt x="90" y="143"/>
                      <a:pt x="90" y="143"/>
                    </a:cubicBezTo>
                    <a:cubicBezTo>
                      <a:pt x="89" y="142"/>
                      <a:pt x="89" y="141"/>
                      <a:pt x="89" y="139"/>
                    </a:cubicBezTo>
                    <a:cubicBezTo>
                      <a:pt x="89" y="134"/>
                      <a:pt x="89" y="134"/>
                      <a:pt x="89" y="134"/>
                    </a:cubicBezTo>
                    <a:cubicBezTo>
                      <a:pt x="89" y="134"/>
                      <a:pt x="89" y="134"/>
                      <a:pt x="89" y="134"/>
                    </a:cubicBezTo>
                    <a:cubicBezTo>
                      <a:pt x="88" y="134"/>
                      <a:pt x="88" y="134"/>
                      <a:pt x="88" y="134"/>
                    </a:cubicBezTo>
                    <a:cubicBezTo>
                      <a:pt x="87" y="132"/>
                      <a:pt x="85" y="131"/>
                      <a:pt x="85" y="129"/>
                    </a:cubicBezTo>
                    <a:cubicBezTo>
                      <a:pt x="87" y="127"/>
                      <a:pt x="87" y="127"/>
                      <a:pt x="87" y="127"/>
                    </a:cubicBezTo>
                    <a:cubicBezTo>
                      <a:pt x="87" y="122"/>
                      <a:pt x="87" y="122"/>
                      <a:pt x="87" y="122"/>
                    </a:cubicBezTo>
                    <a:cubicBezTo>
                      <a:pt x="87" y="117"/>
                      <a:pt x="86" y="114"/>
                      <a:pt x="85" y="112"/>
                    </a:cubicBezTo>
                    <a:cubicBezTo>
                      <a:pt x="84" y="111"/>
                      <a:pt x="82" y="110"/>
                      <a:pt x="79" y="110"/>
                    </a:cubicBezTo>
                    <a:cubicBezTo>
                      <a:pt x="78" y="110"/>
                      <a:pt x="77" y="110"/>
                      <a:pt x="76" y="111"/>
                    </a:cubicBezTo>
                    <a:cubicBezTo>
                      <a:pt x="74" y="108"/>
                      <a:pt x="74" y="108"/>
                      <a:pt x="74" y="108"/>
                    </a:cubicBezTo>
                    <a:cubicBezTo>
                      <a:pt x="73" y="107"/>
                      <a:pt x="71" y="106"/>
                      <a:pt x="69" y="106"/>
                    </a:cubicBezTo>
                    <a:cubicBezTo>
                      <a:pt x="65" y="106"/>
                      <a:pt x="63" y="108"/>
                      <a:pt x="63" y="111"/>
                    </a:cubicBezTo>
                    <a:cubicBezTo>
                      <a:pt x="64" y="114"/>
                      <a:pt x="64" y="114"/>
                      <a:pt x="64" y="114"/>
                    </a:cubicBezTo>
                    <a:cubicBezTo>
                      <a:pt x="64" y="114"/>
                      <a:pt x="64" y="114"/>
                      <a:pt x="64" y="114"/>
                    </a:cubicBezTo>
                    <a:cubicBezTo>
                      <a:pt x="63" y="115"/>
                      <a:pt x="63" y="115"/>
                      <a:pt x="63" y="115"/>
                    </a:cubicBezTo>
                    <a:cubicBezTo>
                      <a:pt x="55" y="117"/>
                      <a:pt x="55" y="117"/>
                      <a:pt x="55" y="117"/>
                    </a:cubicBezTo>
                    <a:cubicBezTo>
                      <a:pt x="49" y="116"/>
                      <a:pt x="49" y="116"/>
                      <a:pt x="49" y="116"/>
                    </a:cubicBezTo>
                    <a:cubicBezTo>
                      <a:pt x="43" y="108"/>
                      <a:pt x="43" y="108"/>
                      <a:pt x="43" y="108"/>
                    </a:cubicBezTo>
                    <a:cubicBezTo>
                      <a:pt x="41" y="105"/>
                      <a:pt x="40" y="102"/>
                      <a:pt x="40" y="99"/>
                    </a:cubicBezTo>
                    <a:cubicBezTo>
                      <a:pt x="40" y="99"/>
                      <a:pt x="40" y="99"/>
                      <a:pt x="40" y="99"/>
                    </a:cubicBezTo>
                    <a:cubicBezTo>
                      <a:pt x="40" y="99"/>
                      <a:pt x="40" y="99"/>
                      <a:pt x="40" y="99"/>
                    </a:cubicBezTo>
                    <a:cubicBezTo>
                      <a:pt x="5" y="99"/>
                      <a:pt x="5" y="99"/>
                      <a:pt x="5" y="99"/>
                    </a:cubicBezTo>
                    <a:cubicBezTo>
                      <a:pt x="4" y="97"/>
                      <a:pt x="4" y="97"/>
                      <a:pt x="4" y="97"/>
                    </a:cubicBezTo>
                    <a:cubicBezTo>
                      <a:pt x="0" y="90"/>
                      <a:pt x="0" y="90"/>
                      <a:pt x="0" y="90"/>
                    </a:cubicBezTo>
                    <a:cubicBezTo>
                      <a:pt x="2" y="88"/>
                      <a:pt x="5" y="86"/>
                      <a:pt x="6" y="86"/>
                    </a:cubicBezTo>
                    <a:cubicBezTo>
                      <a:pt x="6" y="86"/>
                      <a:pt x="6" y="86"/>
                      <a:pt x="6" y="86"/>
                    </a:cubicBezTo>
                    <a:cubicBezTo>
                      <a:pt x="8" y="88"/>
                      <a:pt x="8" y="88"/>
                      <a:pt x="8" y="88"/>
                    </a:cubicBezTo>
                    <a:cubicBezTo>
                      <a:pt x="8" y="89"/>
                      <a:pt x="8" y="89"/>
                      <a:pt x="8" y="89"/>
                    </a:cubicBezTo>
                    <a:cubicBezTo>
                      <a:pt x="9" y="89"/>
                      <a:pt x="9" y="89"/>
                      <a:pt x="9" y="89"/>
                    </a:cubicBezTo>
                    <a:cubicBezTo>
                      <a:pt x="12" y="89"/>
                      <a:pt x="12" y="89"/>
                      <a:pt x="12" y="89"/>
                    </a:cubicBezTo>
                    <a:cubicBezTo>
                      <a:pt x="12" y="89"/>
                      <a:pt x="12" y="89"/>
                      <a:pt x="12" y="89"/>
                    </a:cubicBezTo>
                    <a:cubicBezTo>
                      <a:pt x="12" y="88"/>
                      <a:pt x="12" y="88"/>
                      <a:pt x="12" y="88"/>
                    </a:cubicBezTo>
                    <a:cubicBezTo>
                      <a:pt x="14" y="87"/>
                      <a:pt x="14" y="87"/>
                      <a:pt x="14" y="87"/>
                    </a:cubicBezTo>
                    <a:cubicBezTo>
                      <a:pt x="18" y="85"/>
                      <a:pt x="18" y="85"/>
                      <a:pt x="18" y="85"/>
                    </a:cubicBezTo>
                    <a:cubicBezTo>
                      <a:pt x="18" y="85"/>
                      <a:pt x="19" y="85"/>
                      <a:pt x="19" y="85"/>
                    </a:cubicBezTo>
                    <a:cubicBezTo>
                      <a:pt x="21" y="85"/>
                      <a:pt x="21" y="85"/>
                      <a:pt x="21" y="86"/>
                    </a:cubicBezTo>
                    <a:cubicBezTo>
                      <a:pt x="20" y="87"/>
                      <a:pt x="20" y="87"/>
                      <a:pt x="20" y="87"/>
                    </a:cubicBezTo>
                    <a:cubicBezTo>
                      <a:pt x="20" y="87"/>
                      <a:pt x="20" y="87"/>
                      <a:pt x="20" y="87"/>
                    </a:cubicBezTo>
                    <a:cubicBezTo>
                      <a:pt x="20" y="88"/>
                      <a:pt x="20" y="88"/>
                      <a:pt x="20" y="88"/>
                    </a:cubicBezTo>
                    <a:cubicBezTo>
                      <a:pt x="21" y="88"/>
                      <a:pt x="21" y="88"/>
                      <a:pt x="21" y="88"/>
                    </a:cubicBezTo>
                    <a:cubicBezTo>
                      <a:pt x="21" y="89"/>
                      <a:pt x="21" y="89"/>
                      <a:pt x="21" y="89"/>
                    </a:cubicBezTo>
                    <a:cubicBezTo>
                      <a:pt x="22" y="89"/>
                      <a:pt x="22" y="89"/>
                      <a:pt x="22" y="89"/>
                    </a:cubicBezTo>
                    <a:cubicBezTo>
                      <a:pt x="27" y="89"/>
                      <a:pt x="31" y="85"/>
                      <a:pt x="34" y="77"/>
                    </a:cubicBezTo>
                    <a:cubicBezTo>
                      <a:pt x="36" y="69"/>
                      <a:pt x="36" y="69"/>
                      <a:pt x="36" y="69"/>
                    </a:cubicBezTo>
                    <a:cubicBezTo>
                      <a:pt x="39" y="62"/>
                      <a:pt x="39" y="62"/>
                      <a:pt x="39" y="62"/>
                    </a:cubicBezTo>
                    <a:cubicBezTo>
                      <a:pt x="47" y="53"/>
                      <a:pt x="47" y="53"/>
                      <a:pt x="47" y="53"/>
                    </a:cubicBezTo>
                    <a:cubicBezTo>
                      <a:pt x="49" y="51"/>
                      <a:pt x="49" y="47"/>
                      <a:pt x="50" y="42"/>
                    </a:cubicBezTo>
                    <a:cubicBezTo>
                      <a:pt x="50" y="39"/>
                      <a:pt x="51" y="34"/>
                      <a:pt x="54" y="28"/>
                    </a:cubicBezTo>
                    <a:cubicBezTo>
                      <a:pt x="56" y="22"/>
                      <a:pt x="57" y="18"/>
                      <a:pt x="56" y="14"/>
                    </a:cubicBezTo>
                    <a:cubicBezTo>
                      <a:pt x="57" y="14"/>
                      <a:pt x="57" y="14"/>
                      <a:pt x="57" y="14"/>
                    </a:cubicBezTo>
                    <a:cubicBezTo>
                      <a:pt x="58" y="12"/>
                      <a:pt x="58" y="12"/>
                      <a:pt x="58" y="12"/>
                    </a:cubicBezTo>
                    <a:cubicBezTo>
                      <a:pt x="60" y="6"/>
                      <a:pt x="60" y="6"/>
                      <a:pt x="60" y="6"/>
                    </a:cubicBezTo>
                    <a:cubicBezTo>
                      <a:pt x="61" y="3"/>
                      <a:pt x="63" y="2"/>
                      <a:pt x="65" y="2"/>
                    </a:cubicBezTo>
                    <a:cubicBezTo>
                      <a:pt x="66" y="2"/>
                      <a:pt x="68" y="3"/>
                      <a:pt x="70" y="4"/>
                    </a:cubicBezTo>
                    <a:cubicBezTo>
                      <a:pt x="74" y="7"/>
                      <a:pt x="77" y="9"/>
                      <a:pt x="81" y="10"/>
                    </a:cubicBezTo>
                    <a:cubicBezTo>
                      <a:pt x="90" y="10"/>
                      <a:pt x="90" y="10"/>
                      <a:pt x="90" y="10"/>
                    </a:cubicBezTo>
                    <a:cubicBezTo>
                      <a:pt x="91" y="10"/>
                      <a:pt x="92" y="9"/>
                      <a:pt x="93" y="7"/>
                    </a:cubicBezTo>
                    <a:cubicBezTo>
                      <a:pt x="94" y="6"/>
                      <a:pt x="96" y="6"/>
                      <a:pt x="98" y="6"/>
                    </a:cubicBezTo>
                    <a:cubicBezTo>
                      <a:pt x="104" y="6"/>
                      <a:pt x="104" y="6"/>
                      <a:pt x="104" y="6"/>
                    </a:cubicBezTo>
                    <a:cubicBezTo>
                      <a:pt x="104" y="6"/>
                      <a:pt x="104" y="6"/>
                      <a:pt x="104" y="6"/>
                    </a:cubicBezTo>
                    <a:cubicBezTo>
                      <a:pt x="104" y="5"/>
                      <a:pt x="104" y="5"/>
                      <a:pt x="104" y="5"/>
                    </a:cubicBezTo>
                    <a:cubicBezTo>
                      <a:pt x="106" y="4"/>
                      <a:pt x="106" y="4"/>
                      <a:pt x="106" y="4"/>
                    </a:cubicBezTo>
                    <a:cubicBezTo>
                      <a:pt x="108" y="3"/>
                      <a:pt x="108" y="3"/>
                      <a:pt x="108" y="3"/>
                    </a:cubicBezTo>
                    <a:cubicBezTo>
                      <a:pt x="111" y="3"/>
                      <a:pt x="111" y="3"/>
                      <a:pt x="111" y="3"/>
                    </a:cubicBezTo>
                    <a:cubicBezTo>
                      <a:pt x="114" y="4"/>
                      <a:pt x="114" y="4"/>
                      <a:pt x="114" y="4"/>
                    </a:cubicBezTo>
                    <a:cubicBezTo>
                      <a:pt x="114" y="4"/>
                      <a:pt x="114" y="4"/>
                      <a:pt x="114" y="4"/>
                    </a:cubicBezTo>
                    <a:cubicBezTo>
                      <a:pt x="114" y="4"/>
                      <a:pt x="114" y="4"/>
                      <a:pt x="114" y="4"/>
                    </a:cubicBezTo>
                    <a:cubicBezTo>
                      <a:pt x="116" y="1"/>
                      <a:pt x="116" y="1"/>
                      <a:pt x="116" y="1"/>
                    </a:cubicBezTo>
                    <a:cubicBezTo>
                      <a:pt x="118" y="0"/>
                      <a:pt x="118" y="0"/>
                      <a:pt x="118" y="0"/>
                    </a:cubicBezTo>
                    <a:cubicBezTo>
                      <a:pt x="121" y="1"/>
                      <a:pt x="121" y="1"/>
                      <a:pt x="121" y="1"/>
                    </a:cubicBezTo>
                    <a:cubicBezTo>
                      <a:pt x="123" y="2"/>
                      <a:pt x="124" y="2"/>
                      <a:pt x="125" y="2"/>
                    </a:cubicBezTo>
                    <a:cubicBezTo>
                      <a:pt x="132" y="2"/>
                      <a:pt x="132" y="2"/>
                      <a:pt x="132" y="2"/>
                    </a:cubicBezTo>
                    <a:cubicBezTo>
                      <a:pt x="132" y="2"/>
                      <a:pt x="132" y="2"/>
                      <a:pt x="132" y="2"/>
                    </a:cubicBezTo>
                    <a:cubicBezTo>
                      <a:pt x="132" y="2"/>
                      <a:pt x="132" y="2"/>
                      <a:pt x="132" y="2"/>
                    </a:cubicBezTo>
                    <a:cubicBezTo>
                      <a:pt x="135" y="0"/>
                      <a:pt x="135" y="0"/>
                      <a:pt x="135" y="0"/>
                    </a:cubicBezTo>
                    <a:cubicBezTo>
                      <a:pt x="138" y="4"/>
                      <a:pt x="142" y="7"/>
                      <a:pt x="145" y="8"/>
                    </a:cubicBezTo>
                    <a:cubicBezTo>
                      <a:pt x="150" y="8"/>
                      <a:pt x="150" y="8"/>
                      <a:pt x="150" y="8"/>
                    </a:cubicBezTo>
                    <a:cubicBezTo>
                      <a:pt x="151" y="9"/>
                      <a:pt x="152" y="9"/>
                      <a:pt x="153" y="9"/>
                    </a:cubicBezTo>
                    <a:cubicBezTo>
                      <a:pt x="155" y="10"/>
                      <a:pt x="156" y="11"/>
                      <a:pt x="158" y="11"/>
                    </a:cubicBezTo>
                    <a:cubicBezTo>
                      <a:pt x="164" y="14"/>
                      <a:pt x="164" y="14"/>
                      <a:pt x="164" y="14"/>
                    </a:cubicBezTo>
                    <a:cubicBezTo>
                      <a:pt x="163" y="20"/>
                      <a:pt x="163" y="20"/>
                      <a:pt x="163" y="20"/>
                    </a:cubicBezTo>
                    <a:cubicBezTo>
                      <a:pt x="162" y="22"/>
                      <a:pt x="162" y="24"/>
                      <a:pt x="163" y="26"/>
                    </a:cubicBezTo>
                    <a:cubicBezTo>
                      <a:pt x="164" y="26"/>
                      <a:pt x="164" y="27"/>
                      <a:pt x="167" y="28"/>
                    </a:cubicBezTo>
                    <a:cubicBezTo>
                      <a:pt x="168" y="28"/>
                      <a:pt x="168" y="28"/>
                      <a:pt x="168" y="28"/>
                    </a:cubicBezTo>
                    <a:cubicBezTo>
                      <a:pt x="168" y="28"/>
                      <a:pt x="168" y="29"/>
                      <a:pt x="166" y="30"/>
                    </a:cubicBezTo>
                    <a:cubicBezTo>
                      <a:pt x="159" y="37"/>
                      <a:pt x="159" y="37"/>
                      <a:pt x="159" y="37"/>
                    </a:cubicBezTo>
                    <a:cubicBezTo>
                      <a:pt x="157" y="39"/>
                      <a:pt x="155" y="42"/>
                      <a:pt x="153" y="45"/>
                    </a:cubicBezTo>
                    <a:cubicBezTo>
                      <a:pt x="151" y="56"/>
                      <a:pt x="151" y="56"/>
                      <a:pt x="151" y="56"/>
                    </a:cubicBezTo>
                    <a:cubicBezTo>
                      <a:pt x="150" y="57"/>
                      <a:pt x="150" y="57"/>
                      <a:pt x="150" y="57"/>
                    </a:cubicBezTo>
                    <a:cubicBezTo>
                      <a:pt x="147" y="66"/>
                      <a:pt x="147" y="66"/>
                      <a:pt x="147" y="66"/>
                    </a:cubicBezTo>
                    <a:cubicBezTo>
                      <a:pt x="147" y="66"/>
                      <a:pt x="147" y="66"/>
                      <a:pt x="147" y="67"/>
                    </a:cubicBezTo>
                    <a:cubicBezTo>
                      <a:pt x="147" y="67"/>
                      <a:pt x="147" y="69"/>
                      <a:pt x="147" y="70"/>
                    </a:cubicBezTo>
                    <a:cubicBezTo>
                      <a:pt x="148" y="79"/>
                      <a:pt x="148" y="79"/>
                      <a:pt x="148" y="79"/>
                    </a:cubicBezTo>
                    <a:cubicBezTo>
                      <a:pt x="151" y="88"/>
                      <a:pt x="151" y="88"/>
                      <a:pt x="151" y="88"/>
                    </a:cubicBezTo>
                    <a:cubicBezTo>
                      <a:pt x="152" y="95"/>
                      <a:pt x="152" y="95"/>
                      <a:pt x="152" y="95"/>
                    </a:cubicBezTo>
                    <a:cubicBezTo>
                      <a:pt x="152" y="97"/>
                      <a:pt x="152" y="100"/>
                      <a:pt x="153" y="102"/>
                    </a:cubicBezTo>
                    <a:cubicBezTo>
                      <a:pt x="156" y="107"/>
                      <a:pt x="156" y="107"/>
                      <a:pt x="156" y="107"/>
                    </a:cubicBezTo>
                    <a:cubicBezTo>
                      <a:pt x="162" y="119"/>
                      <a:pt x="162" y="119"/>
                      <a:pt x="162" y="119"/>
                    </a:cubicBezTo>
                    <a:cubicBezTo>
                      <a:pt x="161" y="118"/>
                      <a:pt x="159" y="118"/>
                      <a:pt x="157" y="118"/>
                    </a:cubicBezTo>
                    <a:cubicBezTo>
                      <a:pt x="153" y="118"/>
                      <a:pt x="150" y="119"/>
                      <a:pt x="147" y="122"/>
                    </a:cubicBezTo>
                    <a:cubicBezTo>
                      <a:pt x="144" y="124"/>
                      <a:pt x="143" y="129"/>
                      <a:pt x="143" y="138"/>
                    </a:cubicBezTo>
                    <a:cubicBezTo>
                      <a:pt x="143" y="146"/>
                      <a:pt x="143" y="151"/>
                      <a:pt x="147" y="153"/>
                    </a:cubicBezTo>
                    <a:cubicBezTo>
                      <a:pt x="147" y="154"/>
                      <a:pt x="148" y="154"/>
                      <a:pt x="149" y="154"/>
                    </a:cubicBezTo>
                    <a:cubicBezTo>
                      <a:pt x="150" y="154"/>
                      <a:pt x="150" y="154"/>
                      <a:pt x="150" y="154"/>
                    </a:cubicBezTo>
                    <a:cubicBezTo>
                      <a:pt x="153" y="154"/>
                      <a:pt x="153" y="154"/>
                      <a:pt x="153" y="154"/>
                    </a:cubicBezTo>
                    <a:cubicBezTo>
                      <a:pt x="154" y="154"/>
                      <a:pt x="154" y="154"/>
                      <a:pt x="154" y="154"/>
                    </a:cubicBezTo>
                    <a:cubicBezTo>
                      <a:pt x="155" y="154"/>
                      <a:pt x="155" y="156"/>
                      <a:pt x="155" y="159"/>
                    </a:cubicBezTo>
                    <a:cubicBezTo>
                      <a:pt x="155" y="163"/>
                      <a:pt x="154" y="164"/>
                      <a:pt x="153" y="16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2512"/>
              <p:cNvSpPr>
                <a:spLocks/>
              </p:cNvSpPr>
              <p:nvPr/>
            </p:nvSpPr>
            <p:spPr bwMode="auto">
              <a:xfrm>
                <a:off x="3921" y="2891"/>
                <a:ext cx="86" cy="102"/>
              </a:xfrm>
              <a:custGeom>
                <a:avLst/>
                <a:gdLst>
                  <a:gd name="T0" fmla="*/ 6 w 63"/>
                  <a:gd name="T1" fmla="*/ 74 h 74"/>
                  <a:gd name="T2" fmla="*/ 1 w 63"/>
                  <a:gd name="T3" fmla="*/ 67 h 74"/>
                  <a:gd name="T4" fmla="*/ 0 w 63"/>
                  <a:gd name="T5" fmla="*/ 65 h 74"/>
                  <a:gd name="T6" fmla="*/ 2 w 63"/>
                  <a:gd name="T7" fmla="*/ 65 h 74"/>
                  <a:gd name="T8" fmla="*/ 5 w 63"/>
                  <a:gd name="T9" fmla="*/ 64 h 74"/>
                  <a:gd name="T10" fmla="*/ 7 w 63"/>
                  <a:gd name="T11" fmla="*/ 62 h 74"/>
                  <a:gd name="T12" fmla="*/ 5 w 63"/>
                  <a:gd name="T13" fmla="*/ 58 h 74"/>
                  <a:gd name="T14" fmla="*/ 3 w 63"/>
                  <a:gd name="T15" fmla="*/ 55 h 74"/>
                  <a:gd name="T16" fmla="*/ 5 w 63"/>
                  <a:gd name="T17" fmla="*/ 54 h 74"/>
                  <a:gd name="T18" fmla="*/ 9 w 63"/>
                  <a:gd name="T19" fmla="*/ 53 h 74"/>
                  <a:gd name="T20" fmla="*/ 9 w 63"/>
                  <a:gd name="T21" fmla="*/ 53 h 74"/>
                  <a:gd name="T22" fmla="*/ 9 w 63"/>
                  <a:gd name="T23" fmla="*/ 53 h 74"/>
                  <a:gd name="T24" fmla="*/ 11 w 63"/>
                  <a:gd name="T25" fmla="*/ 52 h 74"/>
                  <a:gd name="T26" fmla="*/ 11 w 63"/>
                  <a:gd name="T27" fmla="*/ 52 h 74"/>
                  <a:gd name="T28" fmla="*/ 11 w 63"/>
                  <a:gd name="T29" fmla="*/ 51 h 74"/>
                  <a:gd name="T30" fmla="*/ 11 w 63"/>
                  <a:gd name="T31" fmla="*/ 49 h 74"/>
                  <a:gd name="T32" fmla="*/ 12 w 63"/>
                  <a:gd name="T33" fmla="*/ 49 h 74"/>
                  <a:gd name="T34" fmla="*/ 13 w 63"/>
                  <a:gd name="T35" fmla="*/ 49 h 74"/>
                  <a:gd name="T36" fmla="*/ 15 w 63"/>
                  <a:gd name="T37" fmla="*/ 50 h 74"/>
                  <a:gd name="T38" fmla="*/ 18 w 63"/>
                  <a:gd name="T39" fmla="*/ 53 h 74"/>
                  <a:gd name="T40" fmla="*/ 20 w 63"/>
                  <a:gd name="T41" fmla="*/ 52 h 74"/>
                  <a:gd name="T42" fmla="*/ 21 w 63"/>
                  <a:gd name="T43" fmla="*/ 51 h 74"/>
                  <a:gd name="T44" fmla="*/ 22 w 63"/>
                  <a:gd name="T45" fmla="*/ 51 h 74"/>
                  <a:gd name="T46" fmla="*/ 25 w 63"/>
                  <a:gd name="T47" fmla="*/ 53 h 74"/>
                  <a:gd name="T48" fmla="*/ 29 w 63"/>
                  <a:gd name="T49" fmla="*/ 43 h 74"/>
                  <a:gd name="T50" fmla="*/ 25 w 63"/>
                  <a:gd name="T51" fmla="*/ 33 h 74"/>
                  <a:gd name="T52" fmla="*/ 25 w 63"/>
                  <a:gd name="T53" fmla="*/ 27 h 74"/>
                  <a:gd name="T54" fmla="*/ 28 w 63"/>
                  <a:gd name="T55" fmla="*/ 20 h 74"/>
                  <a:gd name="T56" fmla="*/ 25 w 63"/>
                  <a:gd name="T57" fmla="*/ 19 h 74"/>
                  <a:gd name="T58" fmla="*/ 21 w 63"/>
                  <a:gd name="T59" fmla="*/ 19 h 74"/>
                  <a:gd name="T60" fmla="*/ 19 w 63"/>
                  <a:gd name="T61" fmla="*/ 20 h 74"/>
                  <a:gd name="T62" fmla="*/ 16 w 63"/>
                  <a:gd name="T63" fmla="*/ 18 h 74"/>
                  <a:gd name="T64" fmla="*/ 16 w 63"/>
                  <a:gd name="T65" fmla="*/ 15 h 74"/>
                  <a:gd name="T66" fmla="*/ 17 w 63"/>
                  <a:gd name="T67" fmla="*/ 13 h 74"/>
                  <a:gd name="T68" fmla="*/ 20 w 63"/>
                  <a:gd name="T69" fmla="*/ 13 h 74"/>
                  <a:gd name="T70" fmla="*/ 37 w 63"/>
                  <a:gd name="T71" fmla="*/ 17 h 74"/>
                  <a:gd name="T72" fmla="*/ 39 w 63"/>
                  <a:gd name="T73" fmla="*/ 17 h 74"/>
                  <a:gd name="T74" fmla="*/ 42 w 63"/>
                  <a:gd name="T75" fmla="*/ 15 h 74"/>
                  <a:gd name="T76" fmla="*/ 43 w 63"/>
                  <a:gd name="T77" fmla="*/ 14 h 74"/>
                  <a:gd name="T78" fmla="*/ 45 w 63"/>
                  <a:gd name="T79" fmla="*/ 9 h 74"/>
                  <a:gd name="T80" fmla="*/ 62 w 63"/>
                  <a:gd name="T81" fmla="*/ 0 h 74"/>
                  <a:gd name="T82" fmla="*/ 62 w 63"/>
                  <a:gd name="T83" fmla="*/ 0 h 74"/>
                  <a:gd name="T84" fmla="*/ 60 w 63"/>
                  <a:gd name="T85" fmla="*/ 12 h 74"/>
                  <a:gd name="T86" fmla="*/ 55 w 63"/>
                  <a:gd name="T87" fmla="*/ 26 h 74"/>
                  <a:gd name="T88" fmla="*/ 53 w 63"/>
                  <a:gd name="T89" fmla="*/ 37 h 74"/>
                  <a:gd name="T90" fmla="*/ 45 w 63"/>
                  <a:gd name="T91" fmla="*/ 46 h 74"/>
                  <a:gd name="T92" fmla="*/ 41 w 63"/>
                  <a:gd name="T93" fmla="*/ 53 h 74"/>
                  <a:gd name="T94" fmla="*/ 39 w 63"/>
                  <a:gd name="T95" fmla="*/ 62 h 74"/>
                  <a:gd name="T96" fmla="*/ 29 w 63"/>
                  <a:gd name="T97" fmla="*/ 72 h 74"/>
                  <a:gd name="T98" fmla="*/ 29 w 63"/>
                  <a:gd name="T99" fmla="*/ 72 h 74"/>
                  <a:gd name="T100" fmla="*/ 29 w 63"/>
                  <a:gd name="T101" fmla="*/ 70 h 74"/>
                  <a:gd name="T102" fmla="*/ 26 w 63"/>
                  <a:gd name="T103" fmla="*/ 68 h 74"/>
                  <a:gd name="T104" fmla="*/ 24 w 63"/>
                  <a:gd name="T105" fmla="*/ 68 h 74"/>
                  <a:gd name="T106" fmla="*/ 22 w 63"/>
                  <a:gd name="T107" fmla="*/ 70 h 74"/>
                  <a:gd name="T108" fmla="*/ 21 w 63"/>
                  <a:gd name="T109" fmla="*/ 70 h 74"/>
                  <a:gd name="T110" fmla="*/ 19 w 63"/>
                  <a:gd name="T111" fmla="*/ 72 h 74"/>
                  <a:gd name="T112" fmla="*/ 16 w 63"/>
                  <a:gd name="T113" fmla="*/ 72 h 74"/>
                  <a:gd name="T114" fmla="*/ 15 w 63"/>
                  <a:gd name="T115" fmla="*/ 70 h 74"/>
                  <a:gd name="T116" fmla="*/ 13 w 63"/>
                  <a:gd name="T117" fmla="*/ 69 h 74"/>
                  <a:gd name="T118" fmla="*/ 6 w 63"/>
                  <a:gd name="T1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74">
                    <a:moveTo>
                      <a:pt x="6" y="74"/>
                    </a:moveTo>
                    <a:cubicBezTo>
                      <a:pt x="1" y="67"/>
                      <a:pt x="1" y="67"/>
                      <a:pt x="1" y="67"/>
                    </a:cubicBezTo>
                    <a:cubicBezTo>
                      <a:pt x="0" y="65"/>
                      <a:pt x="0" y="65"/>
                      <a:pt x="0" y="65"/>
                    </a:cubicBezTo>
                    <a:cubicBezTo>
                      <a:pt x="1" y="65"/>
                      <a:pt x="1" y="65"/>
                      <a:pt x="2" y="65"/>
                    </a:cubicBezTo>
                    <a:cubicBezTo>
                      <a:pt x="5" y="64"/>
                      <a:pt x="5" y="64"/>
                      <a:pt x="5" y="64"/>
                    </a:cubicBezTo>
                    <a:cubicBezTo>
                      <a:pt x="6" y="63"/>
                      <a:pt x="7" y="63"/>
                      <a:pt x="7" y="62"/>
                    </a:cubicBezTo>
                    <a:cubicBezTo>
                      <a:pt x="7" y="61"/>
                      <a:pt x="7" y="60"/>
                      <a:pt x="5" y="58"/>
                    </a:cubicBezTo>
                    <a:cubicBezTo>
                      <a:pt x="3" y="56"/>
                      <a:pt x="3" y="55"/>
                      <a:pt x="3" y="55"/>
                    </a:cubicBezTo>
                    <a:cubicBezTo>
                      <a:pt x="3" y="55"/>
                      <a:pt x="4" y="54"/>
                      <a:pt x="5" y="54"/>
                    </a:cubicBezTo>
                    <a:cubicBezTo>
                      <a:pt x="9" y="53"/>
                      <a:pt x="9" y="53"/>
                      <a:pt x="9" y="53"/>
                    </a:cubicBezTo>
                    <a:cubicBezTo>
                      <a:pt x="9" y="53"/>
                      <a:pt x="9" y="53"/>
                      <a:pt x="9" y="53"/>
                    </a:cubicBezTo>
                    <a:cubicBezTo>
                      <a:pt x="9" y="53"/>
                      <a:pt x="9" y="53"/>
                      <a:pt x="9" y="53"/>
                    </a:cubicBezTo>
                    <a:cubicBezTo>
                      <a:pt x="11" y="52"/>
                      <a:pt x="11" y="52"/>
                      <a:pt x="11" y="52"/>
                    </a:cubicBezTo>
                    <a:cubicBezTo>
                      <a:pt x="11" y="52"/>
                      <a:pt x="11" y="52"/>
                      <a:pt x="11" y="52"/>
                    </a:cubicBezTo>
                    <a:cubicBezTo>
                      <a:pt x="11" y="51"/>
                      <a:pt x="11" y="51"/>
                      <a:pt x="11" y="51"/>
                    </a:cubicBezTo>
                    <a:cubicBezTo>
                      <a:pt x="11" y="50"/>
                      <a:pt x="11" y="50"/>
                      <a:pt x="11" y="49"/>
                    </a:cubicBezTo>
                    <a:cubicBezTo>
                      <a:pt x="11" y="49"/>
                      <a:pt x="12" y="49"/>
                      <a:pt x="12" y="49"/>
                    </a:cubicBezTo>
                    <a:cubicBezTo>
                      <a:pt x="13" y="49"/>
                      <a:pt x="13" y="49"/>
                      <a:pt x="13" y="49"/>
                    </a:cubicBezTo>
                    <a:cubicBezTo>
                      <a:pt x="14" y="49"/>
                      <a:pt x="15" y="49"/>
                      <a:pt x="15" y="50"/>
                    </a:cubicBezTo>
                    <a:cubicBezTo>
                      <a:pt x="16" y="52"/>
                      <a:pt x="17" y="53"/>
                      <a:pt x="18" y="53"/>
                    </a:cubicBezTo>
                    <a:cubicBezTo>
                      <a:pt x="19" y="53"/>
                      <a:pt x="19" y="53"/>
                      <a:pt x="20" y="52"/>
                    </a:cubicBezTo>
                    <a:cubicBezTo>
                      <a:pt x="21" y="51"/>
                      <a:pt x="21" y="51"/>
                      <a:pt x="21" y="51"/>
                    </a:cubicBezTo>
                    <a:cubicBezTo>
                      <a:pt x="22" y="51"/>
                      <a:pt x="22" y="51"/>
                      <a:pt x="22" y="51"/>
                    </a:cubicBezTo>
                    <a:cubicBezTo>
                      <a:pt x="23" y="52"/>
                      <a:pt x="24" y="53"/>
                      <a:pt x="25" y="53"/>
                    </a:cubicBezTo>
                    <a:cubicBezTo>
                      <a:pt x="28" y="53"/>
                      <a:pt x="29" y="48"/>
                      <a:pt x="29" y="43"/>
                    </a:cubicBezTo>
                    <a:cubicBezTo>
                      <a:pt x="29" y="41"/>
                      <a:pt x="27" y="38"/>
                      <a:pt x="25" y="33"/>
                    </a:cubicBezTo>
                    <a:cubicBezTo>
                      <a:pt x="23" y="31"/>
                      <a:pt x="23" y="29"/>
                      <a:pt x="25" y="27"/>
                    </a:cubicBezTo>
                    <a:cubicBezTo>
                      <a:pt x="28" y="25"/>
                      <a:pt x="29" y="23"/>
                      <a:pt x="28" y="20"/>
                    </a:cubicBezTo>
                    <a:cubicBezTo>
                      <a:pt x="28" y="20"/>
                      <a:pt x="27" y="19"/>
                      <a:pt x="25" y="19"/>
                    </a:cubicBezTo>
                    <a:cubicBezTo>
                      <a:pt x="24" y="19"/>
                      <a:pt x="23" y="19"/>
                      <a:pt x="21" y="19"/>
                    </a:cubicBezTo>
                    <a:cubicBezTo>
                      <a:pt x="21" y="20"/>
                      <a:pt x="20" y="20"/>
                      <a:pt x="19" y="20"/>
                    </a:cubicBezTo>
                    <a:cubicBezTo>
                      <a:pt x="18" y="20"/>
                      <a:pt x="17" y="19"/>
                      <a:pt x="16" y="18"/>
                    </a:cubicBezTo>
                    <a:cubicBezTo>
                      <a:pt x="16" y="15"/>
                      <a:pt x="16" y="15"/>
                      <a:pt x="16" y="15"/>
                    </a:cubicBezTo>
                    <a:cubicBezTo>
                      <a:pt x="17" y="13"/>
                      <a:pt x="17" y="13"/>
                      <a:pt x="17" y="13"/>
                    </a:cubicBezTo>
                    <a:cubicBezTo>
                      <a:pt x="20" y="13"/>
                      <a:pt x="20" y="13"/>
                      <a:pt x="20" y="13"/>
                    </a:cubicBezTo>
                    <a:cubicBezTo>
                      <a:pt x="37" y="17"/>
                      <a:pt x="37" y="17"/>
                      <a:pt x="37" y="17"/>
                    </a:cubicBezTo>
                    <a:cubicBezTo>
                      <a:pt x="38" y="17"/>
                      <a:pt x="39" y="17"/>
                      <a:pt x="39" y="17"/>
                    </a:cubicBezTo>
                    <a:cubicBezTo>
                      <a:pt x="40" y="17"/>
                      <a:pt x="42" y="17"/>
                      <a:pt x="42" y="15"/>
                    </a:cubicBezTo>
                    <a:cubicBezTo>
                      <a:pt x="43" y="14"/>
                      <a:pt x="43" y="14"/>
                      <a:pt x="43" y="14"/>
                    </a:cubicBezTo>
                    <a:cubicBezTo>
                      <a:pt x="45" y="9"/>
                      <a:pt x="45" y="9"/>
                      <a:pt x="45" y="9"/>
                    </a:cubicBezTo>
                    <a:cubicBezTo>
                      <a:pt x="48" y="3"/>
                      <a:pt x="53" y="0"/>
                      <a:pt x="62" y="0"/>
                    </a:cubicBezTo>
                    <a:cubicBezTo>
                      <a:pt x="62" y="0"/>
                      <a:pt x="62" y="0"/>
                      <a:pt x="62" y="0"/>
                    </a:cubicBezTo>
                    <a:cubicBezTo>
                      <a:pt x="63" y="3"/>
                      <a:pt x="62" y="7"/>
                      <a:pt x="60" y="12"/>
                    </a:cubicBezTo>
                    <a:cubicBezTo>
                      <a:pt x="57" y="18"/>
                      <a:pt x="55" y="23"/>
                      <a:pt x="55" y="26"/>
                    </a:cubicBezTo>
                    <a:cubicBezTo>
                      <a:pt x="55" y="31"/>
                      <a:pt x="54" y="35"/>
                      <a:pt x="53" y="37"/>
                    </a:cubicBezTo>
                    <a:cubicBezTo>
                      <a:pt x="45" y="46"/>
                      <a:pt x="45" y="46"/>
                      <a:pt x="45" y="46"/>
                    </a:cubicBezTo>
                    <a:cubicBezTo>
                      <a:pt x="44" y="47"/>
                      <a:pt x="43" y="49"/>
                      <a:pt x="41" y="53"/>
                    </a:cubicBezTo>
                    <a:cubicBezTo>
                      <a:pt x="39" y="62"/>
                      <a:pt x="39" y="62"/>
                      <a:pt x="39" y="62"/>
                    </a:cubicBezTo>
                    <a:cubicBezTo>
                      <a:pt x="37" y="68"/>
                      <a:pt x="33" y="72"/>
                      <a:pt x="29" y="72"/>
                    </a:cubicBezTo>
                    <a:cubicBezTo>
                      <a:pt x="29" y="72"/>
                      <a:pt x="29" y="72"/>
                      <a:pt x="29" y="72"/>
                    </a:cubicBezTo>
                    <a:cubicBezTo>
                      <a:pt x="29" y="70"/>
                      <a:pt x="29" y="70"/>
                      <a:pt x="29" y="70"/>
                    </a:cubicBezTo>
                    <a:cubicBezTo>
                      <a:pt x="29" y="69"/>
                      <a:pt x="28" y="68"/>
                      <a:pt x="26" y="68"/>
                    </a:cubicBezTo>
                    <a:cubicBezTo>
                      <a:pt x="25" y="68"/>
                      <a:pt x="25" y="68"/>
                      <a:pt x="24" y="68"/>
                    </a:cubicBezTo>
                    <a:cubicBezTo>
                      <a:pt x="23" y="69"/>
                      <a:pt x="23" y="69"/>
                      <a:pt x="22" y="70"/>
                    </a:cubicBezTo>
                    <a:cubicBezTo>
                      <a:pt x="22" y="70"/>
                      <a:pt x="21" y="70"/>
                      <a:pt x="21" y="70"/>
                    </a:cubicBezTo>
                    <a:cubicBezTo>
                      <a:pt x="19" y="72"/>
                      <a:pt x="19" y="72"/>
                      <a:pt x="19" y="72"/>
                    </a:cubicBezTo>
                    <a:cubicBezTo>
                      <a:pt x="16" y="72"/>
                      <a:pt x="16" y="72"/>
                      <a:pt x="16" y="72"/>
                    </a:cubicBezTo>
                    <a:cubicBezTo>
                      <a:pt x="15" y="70"/>
                      <a:pt x="15" y="70"/>
                      <a:pt x="15" y="70"/>
                    </a:cubicBezTo>
                    <a:cubicBezTo>
                      <a:pt x="14" y="70"/>
                      <a:pt x="13" y="69"/>
                      <a:pt x="13" y="69"/>
                    </a:cubicBezTo>
                    <a:cubicBezTo>
                      <a:pt x="11" y="69"/>
                      <a:pt x="9" y="71"/>
                      <a:pt x="6" y="7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2513"/>
              <p:cNvSpPr>
                <a:spLocks/>
              </p:cNvSpPr>
              <p:nvPr/>
            </p:nvSpPr>
            <p:spPr bwMode="auto">
              <a:xfrm>
                <a:off x="3921" y="2891"/>
                <a:ext cx="86" cy="102"/>
              </a:xfrm>
              <a:custGeom>
                <a:avLst/>
                <a:gdLst>
                  <a:gd name="T0" fmla="*/ 6 w 63"/>
                  <a:gd name="T1" fmla="*/ 74 h 74"/>
                  <a:gd name="T2" fmla="*/ 1 w 63"/>
                  <a:gd name="T3" fmla="*/ 67 h 74"/>
                  <a:gd name="T4" fmla="*/ 0 w 63"/>
                  <a:gd name="T5" fmla="*/ 65 h 74"/>
                  <a:gd name="T6" fmla="*/ 2 w 63"/>
                  <a:gd name="T7" fmla="*/ 65 h 74"/>
                  <a:gd name="T8" fmla="*/ 5 w 63"/>
                  <a:gd name="T9" fmla="*/ 64 h 74"/>
                  <a:gd name="T10" fmla="*/ 7 w 63"/>
                  <a:gd name="T11" fmla="*/ 62 h 74"/>
                  <a:gd name="T12" fmla="*/ 5 w 63"/>
                  <a:gd name="T13" fmla="*/ 58 h 74"/>
                  <a:gd name="T14" fmla="*/ 3 w 63"/>
                  <a:gd name="T15" fmla="*/ 55 h 74"/>
                  <a:gd name="T16" fmla="*/ 5 w 63"/>
                  <a:gd name="T17" fmla="*/ 54 h 74"/>
                  <a:gd name="T18" fmla="*/ 9 w 63"/>
                  <a:gd name="T19" fmla="*/ 53 h 74"/>
                  <a:gd name="T20" fmla="*/ 9 w 63"/>
                  <a:gd name="T21" fmla="*/ 53 h 74"/>
                  <a:gd name="T22" fmla="*/ 9 w 63"/>
                  <a:gd name="T23" fmla="*/ 53 h 74"/>
                  <a:gd name="T24" fmla="*/ 11 w 63"/>
                  <a:gd name="T25" fmla="*/ 52 h 74"/>
                  <a:gd name="T26" fmla="*/ 11 w 63"/>
                  <a:gd name="T27" fmla="*/ 52 h 74"/>
                  <a:gd name="T28" fmla="*/ 11 w 63"/>
                  <a:gd name="T29" fmla="*/ 51 h 74"/>
                  <a:gd name="T30" fmla="*/ 11 w 63"/>
                  <a:gd name="T31" fmla="*/ 49 h 74"/>
                  <a:gd name="T32" fmla="*/ 12 w 63"/>
                  <a:gd name="T33" fmla="*/ 49 h 74"/>
                  <a:gd name="T34" fmla="*/ 13 w 63"/>
                  <a:gd name="T35" fmla="*/ 49 h 74"/>
                  <a:gd name="T36" fmla="*/ 15 w 63"/>
                  <a:gd name="T37" fmla="*/ 50 h 74"/>
                  <a:gd name="T38" fmla="*/ 18 w 63"/>
                  <a:gd name="T39" fmla="*/ 53 h 74"/>
                  <a:gd name="T40" fmla="*/ 20 w 63"/>
                  <a:gd name="T41" fmla="*/ 52 h 74"/>
                  <a:gd name="T42" fmla="*/ 21 w 63"/>
                  <a:gd name="T43" fmla="*/ 51 h 74"/>
                  <a:gd name="T44" fmla="*/ 22 w 63"/>
                  <a:gd name="T45" fmla="*/ 51 h 74"/>
                  <a:gd name="T46" fmla="*/ 25 w 63"/>
                  <a:gd name="T47" fmla="*/ 53 h 74"/>
                  <a:gd name="T48" fmla="*/ 29 w 63"/>
                  <a:gd name="T49" fmla="*/ 43 h 74"/>
                  <a:gd name="T50" fmla="*/ 25 w 63"/>
                  <a:gd name="T51" fmla="*/ 33 h 74"/>
                  <a:gd name="T52" fmla="*/ 25 w 63"/>
                  <a:gd name="T53" fmla="*/ 27 h 74"/>
                  <a:gd name="T54" fmla="*/ 28 w 63"/>
                  <a:gd name="T55" fmla="*/ 20 h 74"/>
                  <a:gd name="T56" fmla="*/ 25 w 63"/>
                  <a:gd name="T57" fmla="*/ 19 h 74"/>
                  <a:gd name="T58" fmla="*/ 21 w 63"/>
                  <a:gd name="T59" fmla="*/ 19 h 74"/>
                  <a:gd name="T60" fmla="*/ 19 w 63"/>
                  <a:gd name="T61" fmla="*/ 20 h 74"/>
                  <a:gd name="T62" fmla="*/ 16 w 63"/>
                  <a:gd name="T63" fmla="*/ 18 h 74"/>
                  <a:gd name="T64" fmla="*/ 16 w 63"/>
                  <a:gd name="T65" fmla="*/ 15 h 74"/>
                  <a:gd name="T66" fmla="*/ 17 w 63"/>
                  <a:gd name="T67" fmla="*/ 13 h 74"/>
                  <a:gd name="T68" fmla="*/ 20 w 63"/>
                  <a:gd name="T69" fmla="*/ 13 h 74"/>
                  <a:gd name="T70" fmla="*/ 37 w 63"/>
                  <a:gd name="T71" fmla="*/ 17 h 74"/>
                  <a:gd name="T72" fmla="*/ 39 w 63"/>
                  <a:gd name="T73" fmla="*/ 17 h 74"/>
                  <a:gd name="T74" fmla="*/ 42 w 63"/>
                  <a:gd name="T75" fmla="*/ 15 h 74"/>
                  <a:gd name="T76" fmla="*/ 43 w 63"/>
                  <a:gd name="T77" fmla="*/ 14 h 74"/>
                  <a:gd name="T78" fmla="*/ 45 w 63"/>
                  <a:gd name="T79" fmla="*/ 9 h 74"/>
                  <a:gd name="T80" fmla="*/ 62 w 63"/>
                  <a:gd name="T81" fmla="*/ 0 h 74"/>
                  <a:gd name="T82" fmla="*/ 62 w 63"/>
                  <a:gd name="T83" fmla="*/ 0 h 74"/>
                  <a:gd name="T84" fmla="*/ 60 w 63"/>
                  <a:gd name="T85" fmla="*/ 12 h 74"/>
                  <a:gd name="T86" fmla="*/ 55 w 63"/>
                  <a:gd name="T87" fmla="*/ 26 h 74"/>
                  <a:gd name="T88" fmla="*/ 53 w 63"/>
                  <a:gd name="T89" fmla="*/ 37 h 74"/>
                  <a:gd name="T90" fmla="*/ 45 w 63"/>
                  <a:gd name="T91" fmla="*/ 46 h 74"/>
                  <a:gd name="T92" fmla="*/ 41 w 63"/>
                  <a:gd name="T93" fmla="*/ 53 h 74"/>
                  <a:gd name="T94" fmla="*/ 39 w 63"/>
                  <a:gd name="T95" fmla="*/ 62 h 74"/>
                  <a:gd name="T96" fmla="*/ 29 w 63"/>
                  <a:gd name="T97" fmla="*/ 72 h 74"/>
                  <a:gd name="T98" fmla="*/ 29 w 63"/>
                  <a:gd name="T99" fmla="*/ 72 h 74"/>
                  <a:gd name="T100" fmla="*/ 29 w 63"/>
                  <a:gd name="T101" fmla="*/ 70 h 74"/>
                  <a:gd name="T102" fmla="*/ 26 w 63"/>
                  <a:gd name="T103" fmla="*/ 68 h 74"/>
                  <a:gd name="T104" fmla="*/ 24 w 63"/>
                  <a:gd name="T105" fmla="*/ 68 h 74"/>
                  <a:gd name="T106" fmla="*/ 22 w 63"/>
                  <a:gd name="T107" fmla="*/ 70 h 74"/>
                  <a:gd name="T108" fmla="*/ 21 w 63"/>
                  <a:gd name="T109" fmla="*/ 70 h 74"/>
                  <a:gd name="T110" fmla="*/ 19 w 63"/>
                  <a:gd name="T111" fmla="*/ 72 h 74"/>
                  <a:gd name="T112" fmla="*/ 16 w 63"/>
                  <a:gd name="T113" fmla="*/ 72 h 74"/>
                  <a:gd name="T114" fmla="*/ 15 w 63"/>
                  <a:gd name="T115" fmla="*/ 70 h 74"/>
                  <a:gd name="T116" fmla="*/ 13 w 63"/>
                  <a:gd name="T117" fmla="*/ 69 h 74"/>
                  <a:gd name="T118" fmla="*/ 6 w 63"/>
                  <a:gd name="T1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74">
                    <a:moveTo>
                      <a:pt x="6" y="74"/>
                    </a:moveTo>
                    <a:cubicBezTo>
                      <a:pt x="1" y="67"/>
                      <a:pt x="1" y="67"/>
                      <a:pt x="1" y="67"/>
                    </a:cubicBezTo>
                    <a:cubicBezTo>
                      <a:pt x="0" y="65"/>
                      <a:pt x="0" y="65"/>
                      <a:pt x="0" y="65"/>
                    </a:cubicBezTo>
                    <a:cubicBezTo>
                      <a:pt x="1" y="65"/>
                      <a:pt x="1" y="65"/>
                      <a:pt x="2" y="65"/>
                    </a:cubicBezTo>
                    <a:cubicBezTo>
                      <a:pt x="5" y="64"/>
                      <a:pt x="5" y="64"/>
                      <a:pt x="5" y="64"/>
                    </a:cubicBezTo>
                    <a:cubicBezTo>
                      <a:pt x="6" y="63"/>
                      <a:pt x="7" y="63"/>
                      <a:pt x="7" y="62"/>
                    </a:cubicBezTo>
                    <a:cubicBezTo>
                      <a:pt x="7" y="61"/>
                      <a:pt x="7" y="60"/>
                      <a:pt x="5" y="58"/>
                    </a:cubicBezTo>
                    <a:cubicBezTo>
                      <a:pt x="3" y="56"/>
                      <a:pt x="3" y="55"/>
                      <a:pt x="3" y="55"/>
                    </a:cubicBezTo>
                    <a:cubicBezTo>
                      <a:pt x="3" y="55"/>
                      <a:pt x="4" y="54"/>
                      <a:pt x="5" y="54"/>
                    </a:cubicBezTo>
                    <a:cubicBezTo>
                      <a:pt x="9" y="53"/>
                      <a:pt x="9" y="53"/>
                      <a:pt x="9" y="53"/>
                    </a:cubicBezTo>
                    <a:cubicBezTo>
                      <a:pt x="9" y="53"/>
                      <a:pt x="9" y="53"/>
                      <a:pt x="9" y="53"/>
                    </a:cubicBezTo>
                    <a:cubicBezTo>
                      <a:pt x="9" y="53"/>
                      <a:pt x="9" y="53"/>
                      <a:pt x="9" y="53"/>
                    </a:cubicBezTo>
                    <a:cubicBezTo>
                      <a:pt x="11" y="52"/>
                      <a:pt x="11" y="52"/>
                      <a:pt x="11" y="52"/>
                    </a:cubicBezTo>
                    <a:cubicBezTo>
                      <a:pt x="11" y="52"/>
                      <a:pt x="11" y="52"/>
                      <a:pt x="11" y="52"/>
                    </a:cubicBezTo>
                    <a:cubicBezTo>
                      <a:pt x="11" y="51"/>
                      <a:pt x="11" y="51"/>
                      <a:pt x="11" y="51"/>
                    </a:cubicBezTo>
                    <a:cubicBezTo>
                      <a:pt x="11" y="50"/>
                      <a:pt x="11" y="50"/>
                      <a:pt x="11" y="49"/>
                    </a:cubicBezTo>
                    <a:cubicBezTo>
                      <a:pt x="11" y="49"/>
                      <a:pt x="12" y="49"/>
                      <a:pt x="12" y="49"/>
                    </a:cubicBezTo>
                    <a:cubicBezTo>
                      <a:pt x="13" y="49"/>
                      <a:pt x="13" y="49"/>
                      <a:pt x="13" y="49"/>
                    </a:cubicBezTo>
                    <a:cubicBezTo>
                      <a:pt x="14" y="49"/>
                      <a:pt x="15" y="49"/>
                      <a:pt x="15" y="50"/>
                    </a:cubicBezTo>
                    <a:cubicBezTo>
                      <a:pt x="16" y="52"/>
                      <a:pt x="17" y="53"/>
                      <a:pt x="18" y="53"/>
                    </a:cubicBezTo>
                    <a:cubicBezTo>
                      <a:pt x="19" y="53"/>
                      <a:pt x="19" y="53"/>
                      <a:pt x="20" y="52"/>
                    </a:cubicBezTo>
                    <a:cubicBezTo>
                      <a:pt x="21" y="51"/>
                      <a:pt x="21" y="51"/>
                      <a:pt x="21" y="51"/>
                    </a:cubicBezTo>
                    <a:cubicBezTo>
                      <a:pt x="22" y="51"/>
                      <a:pt x="22" y="51"/>
                      <a:pt x="22" y="51"/>
                    </a:cubicBezTo>
                    <a:cubicBezTo>
                      <a:pt x="23" y="52"/>
                      <a:pt x="24" y="53"/>
                      <a:pt x="25" y="53"/>
                    </a:cubicBezTo>
                    <a:cubicBezTo>
                      <a:pt x="28" y="53"/>
                      <a:pt x="29" y="48"/>
                      <a:pt x="29" y="43"/>
                    </a:cubicBezTo>
                    <a:cubicBezTo>
                      <a:pt x="29" y="41"/>
                      <a:pt x="27" y="38"/>
                      <a:pt x="25" y="33"/>
                    </a:cubicBezTo>
                    <a:cubicBezTo>
                      <a:pt x="23" y="31"/>
                      <a:pt x="23" y="29"/>
                      <a:pt x="25" y="27"/>
                    </a:cubicBezTo>
                    <a:cubicBezTo>
                      <a:pt x="28" y="25"/>
                      <a:pt x="29" y="23"/>
                      <a:pt x="28" y="20"/>
                    </a:cubicBezTo>
                    <a:cubicBezTo>
                      <a:pt x="28" y="20"/>
                      <a:pt x="27" y="19"/>
                      <a:pt x="25" y="19"/>
                    </a:cubicBezTo>
                    <a:cubicBezTo>
                      <a:pt x="24" y="19"/>
                      <a:pt x="23" y="19"/>
                      <a:pt x="21" y="19"/>
                    </a:cubicBezTo>
                    <a:cubicBezTo>
                      <a:pt x="21" y="20"/>
                      <a:pt x="20" y="20"/>
                      <a:pt x="19" y="20"/>
                    </a:cubicBezTo>
                    <a:cubicBezTo>
                      <a:pt x="18" y="20"/>
                      <a:pt x="17" y="19"/>
                      <a:pt x="16" y="18"/>
                    </a:cubicBezTo>
                    <a:cubicBezTo>
                      <a:pt x="16" y="15"/>
                      <a:pt x="16" y="15"/>
                      <a:pt x="16" y="15"/>
                    </a:cubicBezTo>
                    <a:cubicBezTo>
                      <a:pt x="17" y="13"/>
                      <a:pt x="17" y="13"/>
                      <a:pt x="17" y="13"/>
                    </a:cubicBezTo>
                    <a:cubicBezTo>
                      <a:pt x="20" y="13"/>
                      <a:pt x="20" y="13"/>
                      <a:pt x="20" y="13"/>
                    </a:cubicBezTo>
                    <a:cubicBezTo>
                      <a:pt x="37" y="17"/>
                      <a:pt x="37" y="17"/>
                      <a:pt x="37" y="17"/>
                    </a:cubicBezTo>
                    <a:cubicBezTo>
                      <a:pt x="38" y="17"/>
                      <a:pt x="39" y="17"/>
                      <a:pt x="39" y="17"/>
                    </a:cubicBezTo>
                    <a:cubicBezTo>
                      <a:pt x="40" y="17"/>
                      <a:pt x="42" y="17"/>
                      <a:pt x="42" y="15"/>
                    </a:cubicBezTo>
                    <a:cubicBezTo>
                      <a:pt x="43" y="14"/>
                      <a:pt x="43" y="14"/>
                      <a:pt x="43" y="14"/>
                    </a:cubicBezTo>
                    <a:cubicBezTo>
                      <a:pt x="45" y="9"/>
                      <a:pt x="45" y="9"/>
                      <a:pt x="45" y="9"/>
                    </a:cubicBezTo>
                    <a:cubicBezTo>
                      <a:pt x="48" y="3"/>
                      <a:pt x="53" y="0"/>
                      <a:pt x="62" y="0"/>
                    </a:cubicBezTo>
                    <a:cubicBezTo>
                      <a:pt x="62" y="0"/>
                      <a:pt x="62" y="0"/>
                      <a:pt x="62" y="0"/>
                    </a:cubicBezTo>
                    <a:cubicBezTo>
                      <a:pt x="63" y="3"/>
                      <a:pt x="62" y="7"/>
                      <a:pt x="60" y="12"/>
                    </a:cubicBezTo>
                    <a:cubicBezTo>
                      <a:pt x="57" y="18"/>
                      <a:pt x="55" y="23"/>
                      <a:pt x="55" y="26"/>
                    </a:cubicBezTo>
                    <a:cubicBezTo>
                      <a:pt x="55" y="31"/>
                      <a:pt x="54" y="35"/>
                      <a:pt x="53" y="37"/>
                    </a:cubicBezTo>
                    <a:cubicBezTo>
                      <a:pt x="45" y="46"/>
                      <a:pt x="45" y="46"/>
                      <a:pt x="45" y="46"/>
                    </a:cubicBezTo>
                    <a:cubicBezTo>
                      <a:pt x="44" y="47"/>
                      <a:pt x="43" y="49"/>
                      <a:pt x="41" y="53"/>
                    </a:cubicBezTo>
                    <a:cubicBezTo>
                      <a:pt x="39" y="62"/>
                      <a:pt x="39" y="62"/>
                      <a:pt x="39" y="62"/>
                    </a:cubicBezTo>
                    <a:cubicBezTo>
                      <a:pt x="37" y="68"/>
                      <a:pt x="33" y="72"/>
                      <a:pt x="29" y="72"/>
                    </a:cubicBezTo>
                    <a:cubicBezTo>
                      <a:pt x="29" y="72"/>
                      <a:pt x="29" y="72"/>
                      <a:pt x="29" y="72"/>
                    </a:cubicBezTo>
                    <a:cubicBezTo>
                      <a:pt x="29" y="70"/>
                      <a:pt x="29" y="70"/>
                      <a:pt x="29" y="70"/>
                    </a:cubicBezTo>
                    <a:cubicBezTo>
                      <a:pt x="29" y="69"/>
                      <a:pt x="28" y="68"/>
                      <a:pt x="26" y="68"/>
                    </a:cubicBezTo>
                    <a:cubicBezTo>
                      <a:pt x="25" y="68"/>
                      <a:pt x="25" y="68"/>
                      <a:pt x="24" y="68"/>
                    </a:cubicBezTo>
                    <a:cubicBezTo>
                      <a:pt x="23" y="69"/>
                      <a:pt x="23" y="69"/>
                      <a:pt x="22" y="70"/>
                    </a:cubicBezTo>
                    <a:cubicBezTo>
                      <a:pt x="22" y="70"/>
                      <a:pt x="21" y="70"/>
                      <a:pt x="21" y="70"/>
                    </a:cubicBezTo>
                    <a:cubicBezTo>
                      <a:pt x="19" y="72"/>
                      <a:pt x="19" y="72"/>
                      <a:pt x="19" y="72"/>
                    </a:cubicBezTo>
                    <a:cubicBezTo>
                      <a:pt x="16" y="72"/>
                      <a:pt x="16" y="72"/>
                      <a:pt x="16" y="72"/>
                    </a:cubicBezTo>
                    <a:cubicBezTo>
                      <a:pt x="15" y="70"/>
                      <a:pt x="15" y="70"/>
                      <a:pt x="15" y="70"/>
                    </a:cubicBezTo>
                    <a:cubicBezTo>
                      <a:pt x="14" y="70"/>
                      <a:pt x="13" y="69"/>
                      <a:pt x="13" y="69"/>
                    </a:cubicBezTo>
                    <a:cubicBezTo>
                      <a:pt x="11" y="69"/>
                      <a:pt x="9" y="71"/>
                      <a:pt x="6" y="7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2514"/>
              <p:cNvSpPr>
                <a:spLocks/>
              </p:cNvSpPr>
              <p:nvPr/>
            </p:nvSpPr>
            <p:spPr bwMode="auto">
              <a:xfrm>
                <a:off x="4189" y="2880"/>
                <a:ext cx="97" cy="109"/>
              </a:xfrm>
              <a:custGeom>
                <a:avLst/>
                <a:gdLst>
                  <a:gd name="T0" fmla="*/ 49 w 71"/>
                  <a:gd name="T1" fmla="*/ 79 h 79"/>
                  <a:gd name="T2" fmla="*/ 38 w 71"/>
                  <a:gd name="T3" fmla="*/ 71 h 79"/>
                  <a:gd name="T4" fmla="*/ 37 w 71"/>
                  <a:gd name="T5" fmla="*/ 67 h 79"/>
                  <a:gd name="T6" fmla="*/ 37 w 71"/>
                  <a:gd name="T7" fmla="*/ 67 h 79"/>
                  <a:gd name="T8" fmla="*/ 37 w 71"/>
                  <a:gd name="T9" fmla="*/ 66 h 79"/>
                  <a:gd name="T10" fmla="*/ 4 w 71"/>
                  <a:gd name="T11" fmla="*/ 48 h 79"/>
                  <a:gd name="T12" fmla="*/ 4 w 71"/>
                  <a:gd name="T13" fmla="*/ 48 h 79"/>
                  <a:gd name="T14" fmla="*/ 4 w 71"/>
                  <a:gd name="T15" fmla="*/ 48 h 79"/>
                  <a:gd name="T16" fmla="*/ 0 w 71"/>
                  <a:gd name="T17" fmla="*/ 48 h 79"/>
                  <a:gd name="T18" fmla="*/ 3 w 71"/>
                  <a:gd name="T19" fmla="*/ 41 h 79"/>
                  <a:gd name="T20" fmla="*/ 8 w 71"/>
                  <a:gd name="T21" fmla="*/ 33 h 79"/>
                  <a:gd name="T22" fmla="*/ 13 w 71"/>
                  <a:gd name="T23" fmla="*/ 26 h 79"/>
                  <a:gd name="T24" fmla="*/ 12 w 71"/>
                  <a:gd name="T25" fmla="*/ 16 h 79"/>
                  <a:gd name="T26" fmla="*/ 10 w 71"/>
                  <a:gd name="T27" fmla="*/ 11 h 79"/>
                  <a:gd name="T28" fmla="*/ 8 w 71"/>
                  <a:gd name="T29" fmla="*/ 6 h 79"/>
                  <a:gd name="T30" fmla="*/ 8 w 71"/>
                  <a:gd name="T31" fmla="*/ 6 h 79"/>
                  <a:gd name="T32" fmla="*/ 8 w 71"/>
                  <a:gd name="T33" fmla="*/ 6 h 79"/>
                  <a:gd name="T34" fmla="*/ 6 w 71"/>
                  <a:gd name="T35" fmla="*/ 4 h 79"/>
                  <a:gd name="T36" fmla="*/ 5 w 71"/>
                  <a:gd name="T37" fmla="*/ 3 h 79"/>
                  <a:gd name="T38" fmla="*/ 20 w 71"/>
                  <a:gd name="T39" fmla="*/ 0 h 79"/>
                  <a:gd name="T40" fmla="*/ 20 w 71"/>
                  <a:gd name="T41" fmla="*/ 0 h 79"/>
                  <a:gd name="T42" fmla="*/ 35 w 71"/>
                  <a:gd name="T43" fmla="*/ 5 h 79"/>
                  <a:gd name="T44" fmla="*/ 46 w 71"/>
                  <a:gd name="T45" fmla="*/ 8 h 79"/>
                  <a:gd name="T46" fmla="*/ 53 w 71"/>
                  <a:gd name="T47" fmla="*/ 8 h 79"/>
                  <a:gd name="T48" fmla="*/ 61 w 71"/>
                  <a:gd name="T49" fmla="*/ 5 h 79"/>
                  <a:gd name="T50" fmla="*/ 69 w 71"/>
                  <a:gd name="T51" fmla="*/ 5 h 79"/>
                  <a:gd name="T52" fmla="*/ 71 w 71"/>
                  <a:gd name="T53" fmla="*/ 5 h 79"/>
                  <a:gd name="T54" fmla="*/ 64 w 71"/>
                  <a:gd name="T55" fmla="*/ 14 h 79"/>
                  <a:gd name="T56" fmla="*/ 64 w 71"/>
                  <a:gd name="T57" fmla="*/ 15 h 79"/>
                  <a:gd name="T58" fmla="*/ 64 w 71"/>
                  <a:gd name="T59" fmla="*/ 15 h 79"/>
                  <a:gd name="T60" fmla="*/ 65 w 71"/>
                  <a:gd name="T61" fmla="*/ 47 h 79"/>
                  <a:gd name="T62" fmla="*/ 65 w 71"/>
                  <a:gd name="T63" fmla="*/ 47 h 79"/>
                  <a:gd name="T64" fmla="*/ 65 w 71"/>
                  <a:gd name="T65" fmla="*/ 48 h 79"/>
                  <a:gd name="T66" fmla="*/ 68 w 71"/>
                  <a:gd name="T67" fmla="*/ 54 h 79"/>
                  <a:gd name="T68" fmla="*/ 60 w 71"/>
                  <a:gd name="T69" fmla="*/ 59 h 79"/>
                  <a:gd name="T70" fmla="*/ 55 w 71"/>
                  <a:gd name="T71" fmla="*/ 68 h 79"/>
                  <a:gd name="T72" fmla="*/ 50 w 71"/>
                  <a:gd name="T73" fmla="*/ 78 h 79"/>
                  <a:gd name="T74" fmla="*/ 49 w 71"/>
                  <a:gd name="T7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9">
                    <a:moveTo>
                      <a:pt x="49" y="79"/>
                    </a:moveTo>
                    <a:cubicBezTo>
                      <a:pt x="38" y="71"/>
                      <a:pt x="38" y="71"/>
                      <a:pt x="38" y="71"/>
                    </a:cubicBezTo>
                    <a:cubicBezTo>
                      <a:pt x="37" y="67"/>
                      <a:pt x="37" y="67"/>
                      <a:pt x="37" y="67"/>
                    </a:cubicBezTo>
                    <a:cubicBezTo>
                      <a:pt x="37" y="67"/>
                      <a:pt x="37" y="67"/>
                      <a:pt x="37" y="67"/>
                    </a:cubicBezTo>
                    <a:cubicBezTo>
                      <a:pt x="37" y="66"/>
                      <a:pt x="37" y="66"/>
                      <a:pt x="37" y="66"/>
                    </a:cubicBezTo>
                    <a:cubicBezTo>
                      <a:pt x="4" y="48"/>
                      <a:pt x="4" y="48"/>
                      <a:pt x="4" y="48"/>
                    </a:cubicBezTo>
                    <a:cubicBezTo>
                      <a:pt x="4" y="48"/>
                      <a:pt x="4" y="48"/>
                      <a:pt x="4" y="48"/>
                    </a:cubicBezTo>
                    <a:cubicBezTo>
                      <a:pt x="4" y="48"/>
                      <a:pt x="4" y="48"/>
                      <a:pt x="4" y="48"/>
                    </a:cubicBezTo>
                    <a:cubicBezTo>
                      <a:pt x="0" y="48"/>
                      <a:pt x="0" y="48"/>
                      <a:pt x="0" y="48"/>
                    </a:cubicBezTo>
                    <a:cubicBezTo>
                      <a:pt x="0" y="45"/>
                      <a:pt x="1" y="43"/>
                      <a:pt x="3" y="41"/>
                    </a:cubicBezTo>
                    <a:cubicBezTo>
                      <a:pt x="8" y="33"/>
                      <a:pt x="8" y="33"/>
                      <a:pt x="8" y="33"/>
                    </a:cubicBezTo>
                    <a:cubicBezTo>
                      <a:pt x="11" y="31"/>
                      <a:pt x="12" y="29"/>
                      <a:pt x="13" y="26"/>
                    </a:cubicBezTo>
                    <a:cubicBezTo>
                      <a:pt x="14" y="22"/>
                      <a:pt x="13" y="20"/>
                      <a:pt x="12" y="16"/>
                    </a:cubicBezTo>
                    <a:cubicBezTo>
                      <a:pt x="10" y="11"/>
                      <a:pt x="10" y="11"/>
                      <a:pt x="10" y="11"/>
                    </a:cubicBezTo>
                    <a:cubicBezTo>
                      <a:pt x="8" y="6"/>
                      <a:pt x="8" y="6"/>
                      <a:pt x="8" y="6"/>
                    </a:cubicBezTo>
                    <a:cubicBezTo>
                      <a:pt x="8" y="6"/>
                      <a:pt x="8" y="6"/>
                      <a:pt x="8" y="6"/>
                    </a:cubicBezTo>
                    <a:cubicBezTo>
                      <a:pt x="8" y="6"/>
                      <a:pt x="8" y="6"/>
                      <a:pt x="8" y="6"/>
                    </a:cubicBezTo>
                    <a:cubicBezTo>
                      <a:pt x="6" y="4"/>
                      <a:pt x="6" y="4"/>
                      <a:pt x="6" y="4"/>
                    </a:cubicBezTo>
                    <a:cubicBezTo>
                      <a:pt x="5" y="3"/>
                      <a:pt x="5" y="3"/>
                      <a:pt x="5" y="3"/>
                    </a:cubicBezTo>
                    <a:cubicBezTo>
                      <a:pt x="20" y="0"/>
                      <a:pt x="20" y="0"/>
                      <a:pt x="20" y="0"/>
                    </a:cubicBezTo>
                    <a:cubicBezTo>
                      <a:pt x="20" y="0"/>
                      <a:pt x="20" y="0"/>
                      <a:pt x="20" y="0"/>
                    </a:cubicBezTo>
                    <a:cubicBezTo>
                      <a:pt x="26" y="0"/>
                      <a:pt x="31" y="1"/>
                      <a:pt x="35" y="5"/>
                    </a:cubicBezTo>
                    <a:cubicBezTo>
                      <a:pt x="38" y="7"/>
                      <a:pt x="42" y="8"/>
                      <a:pt x="46" y="8"/>
                    </a:cubicBezTo>
                    <a:cubicBezTo>
                      <a:pt x="48" y="8"/>
                      <a:pt x="50" y="8"/>
                      <a:pt x="53" y="8"/>
                    </a:cubicBezTo>
                    <a:cubicBezTo>
                      <a:pt x="61" y="5"/>
                      <a:pt x="61" y="5"/>
                      <a:pt x="61" y="5"/>
                    </a:cubicBezTo>
                    <a:cubicBezTo>
                      <a:pt x="69" y="5"/>
                      <a:pt x="69" y="5"/>
                      <a:pt x="69" y="5"/>
                    </a:cubicBezTo>
                    <a:cubicBezTo>
                      <a:pt x="71" y="5"/>
                      <a:pt x="71" y="5"/>
                      <a:pt x="71" y="5"/>
                    </a:cubicBezTo>
                    <a:cubicBezTo>
                      <a:pt x="64" y="14"/>
                      <a:pt x="64" y="14"/>
                      <a:pt x="64" y="14"/>
                    </a:cubicBezTo>
                    <a:cubicBezTo>
                      <a:pt x="64" y="15"/>
                      <a:pt x="64" y="15"/>
                      <a:pt x="64" y="15"/>
                    </a:cubicBezTo>
                    <a:cubicBezTo>
                      <a:pt x="64" y="15"/>
                      <a:pt x="64" y="15"/>
                      <a:pt x="64" y="15"/>
                    </a:cubicBezTo>
                    <a:cubicBezTo>
                      <a:pt x="65" y="47"/>
                      <a:pt x="65" y="47"/>
                      <a:pt x="65" y="47"/>
                    </a:cubicBezTo>
                    <a:cubicBezTo>
                      <a:pt x="65" y="47"/>
                      <a:pt x="65" y="47"/>
                      <a:pt x="65" y="47"/>
                    </a:cubicBezTo>
                    <a:cubicBezTo>
                      <a:pt x="65" y="48"/>
                      <a:pt x="65" y="48"/>
                      <a:pt x="65" y="48"/>
                    </a:cubicBezTo>
                    <a:cubicBezTo>
                      <a:pt x="68" y="54"/>
                      <a:pt x="68" y="54"/>
                      <a:pt x="68" y="54"/>
                    </a:cubicBezTo>
                    <a:cubicBezTo>
                      <a:pt x="65" y="56"/>
                      <a:pt x="62" y="58"/>
                      <a:pt x="60" y="59"/>
                    </a:cubicBezTo>
                    <a:cubicBezTo>
                      <a:pt x="58" y="60"/>
                      <a:pt x="56" y="63"/>
                      <a:pt x="55" y="68"/>
                    </a:cubicBezTo>
                    <a:cubicBezTo>
                      <a:pt x="50" y="78"/>
                      <a:pt x="50" y="78"/>
                      <a:pt x="50" y="78"/>
                    </a:cubicBezTo>
                    <a:cubicBezTo>
                      <a:pt x="49" y="79"/>
                      <a:pt x="49" y="79"/>
                      <a:pt x="49" y="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2515"/>
              <p:cNvSpPr>
                <a:spLocks/>
              </p:cNvSpPr>
              <p:nvPr/>
            </p:nvSpPr>
            <p:spPr bwMode="auto">
              <a:xfrm>
                <a:off x="4189" y="2880"/>
                <a:ext cx="97" cy="109"/>
              </a:xfrm>
              <a:custGeom>
                <a:avLst/>
                <a:gdLst>
                  <a:gd name="T0" fmla="*/ 49 w 71"/>
                  <a:gd name="T1" fmla="*/ 79 h 79"/>
                  <a:gd name="T2" fmla="*/ 38 w 71"/>
                  <a:gd name="T3" fmla="*/ 71 h 79"/>
                  <a:gd name="T4" fmla="*/ 37 w 71"/>
                  <a:gd name="T5" fmla="*/ 67 h 79"/>
                  <a:gd name="T6" fmla="*/ 37 w 71"/>
                  <a:gd name="T7" fmla="*/ 67 h 79"/>
                  <a:gd name="T8" fmla="*/ 37 w 71"/>
                  <a:gd name="T9" fmla="*/ 66 h 79"/>
                  <a:gd name="T10" fmla="*/ 4 w 71"/>
                  <a:gd name="T11" fmla="*/ 48 h 79"/>
                  <a:gd name="T12" fmla="*/ 4 w 71"/>
                  <a:gd name="T13" fmla="*/ 48 h 79"/>
                  <a:gd name="T14" fmla="*/ 4 w 71"/>
                  <a:gd name="T15" fmla="*/ 48 h 79"/>
                  <a:gd name="T16" fmla="*/ 0 w 71"/>
                  <a:gd name="T17" fmla="*/ 48 h 79"/>
                  <a:gd name="T18" fmla="*/ 3 w 71"/>
                  <a:gd name="T19" fmla="*/ 41 h 79"/>
                  <a:gd name="T20" fmla="*/ 8 w 71"/>
                  <a:gd name="T21" fmla="*/ 33 h 79"/>
                  <a:gd name="T22" fmla="*/ 13 w 71"/>
                  <a:gd name="T23" fmla="*/ 26 h 79"/>
                  <a:gd name="T24" fmla="*/ 12 w 71"/>
                  <a:gd name="T25" fmla="*/ 16 h 79"/>
                  <a:gd name="T26" fmla="*/ 10 w 71"/>
                  <a:gd name="T27" fmla="*/ 11 h 79"/>
                  <a:gd name="T28" fmla="*/ 8 w 71"/>
                  <a:gd name="T29" fmla="*/ 6 h 79"/>
                  <a:gd name="T30" fmla="*/ 8 w 71"/>
                  <a:gd name="T31" fmla="*/ 6 h 79"/>
                  <a:gd name="T32" fmla="*/ 8 w 71"/>
                  <a:gd name="T33" fmla="*/ 6 h 79"/>
                  <a:gd name="T34" fmla="*/ 6 w 71"/>
                  <a:gd name="T35" fmla="*/ 4 h 79"/>
                  <a:gd name="T36" fmla="*/ 5 w 71"/>
                  <a:gd name="T37" fmla="*/ 3 h 79"/>
                  <a:gd name="T38" fmla="*/ 20 w 71"/>
                  <a:gd name="T39" fmla="*/ 0 h 79"/>
                  <a:gd name="T40" fmla="*/ 20 w 71"/>
                  <a:gd name="T41" fmla="*/ 0 h 79"/>
                  <a:gd name="T42" fmla="*/ 35 w 71"/>
                  <a:gd name="T43" fmla="*/ 5 h 79"/>
                  <a:gd name="T44" fmla="*/ 46 w 71"/>
                  <a:gd name="T45" fmla="*/ 8 h 79"/>
                  <a:gd name="T46" fmla="*/ 53 w 71"/>
                  <a:gd name="T47" fmla="*/ 8 h 79"/>
                  <a:gd name="T48" fmla="*/ 61 w 71"/>
                  <a:gd name="T49" fmla="*/ 5 h 79"/>
                  <a:gd name="T50" fmla="*/ 69 w 71"/>
                  <a:gd name="T51" fmla="*/ 5 h 79"/>
                  <a:gd name="T52" fmla="*/ 71 w 71"/>
                  <a:gd name="T53" fmla="*/ 5 h 79"/>
                  <a:gd name="T54" fmla="*/ 64 w 71"/>
                  <a:gd name="T55" fmla="*/ 14 h 79"/>
                  <a:gd name="T56" fmla="*/ 64 w 71"/>
                  <a:gd name="T57" fmla="*/ 15 h 79"/>
                  <a:gd name="T58" fmla="*/ 64 w 71"/>
                  <a:gd name="T59" fmla="*/ 15 h 79"/>
                  <a:gd name="T60" fmla="*/ 65 w 71"/>
                  <a:gd name="T61" fmla="*/ 47 h 79"/>
                  <a:gd name="T62" fmla="*/ 65 w 71"/>
                  <a:gd name="T63" fmla="*/ 47 h 79"/>
                  <a:gd name="T64" fmla="*/ 65 w 71"/>
                  <a:gd name="T65" fmla="*/ 48 h 79"/>
                  <a:gd name="T66" fmla="*/ 68 w 71"/>
                  <a:gd name="T67" fmla="*/ 54 h 79"/>
                  <a:gd name="T68" fmla="*/ 60 w 71"/>
                  <a:gd name="T69" fmla="*/ 59 h 79"/>
                  <a:gd name="T70" fmla="*/ 55 w 71"/>
                  <a:gd name="T71" fmla="*/ 68 h 79"/>
                  <a:gd name="T72" fmla="*/ 50 w 71"/>
                  <a:gd name="T73" fmla="*/ 78 h 79"/>
                  <a:gd name="T74" fmla="*/ 49 w 71"/>
                  <a:gd name="T7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9">
                    <a:moveTo>
                      <a:pt x="49" y="79"/>
                    </a:moveTo>
                    <a:cubicBezTo>
                      <a:pt x="38" y="71"/>
                      <a:pt x="38" y="71"/>
                      <a:pt x="38" y="71"/>
                    </a:cubicBezTo>
                    <a:cubicBezTo>
                      <a:pt x="37" y="67"/>
                      <a:pt x="37" y="67"/>
                      <a:pt x="37" y="67"/>
                    </a:cubicBezTo>
                    <a:cubicBezTo>
                      <a:pt x="37" y="67"/>
                      <a:pt x="37" y="67"/>
                      <a:pt x="37" y="67"/>
                    </a:cubicBezTo>
                    <a:cubicBezTo>
                      <a:pt x="37" y="66"/>
                      <a:pt x="37" y="66"/>
                      <a:pt x="37" y="66"/>
                    </a:cubicBezTo>
                    <a:cubicBezTo>
                      <a:pt x="4" y="48"/>
                      <a:pt x="4" y="48"/>
                      <a:pt x="4" y="48"/>
                    </a:cubicBezTo>
                    <a:cubicBezTo>
                      <a:pt x="4" y="48"/>
                      <a:pt x="4" y="48"/>
                      <a:pt x="4" y="48"/>
                    </a:cubicBezTo>
                    <a:cubicBezTo>
                      <a:pt x="4" y="48"/>
                      <a:pt x="4" y="48"/>
                      <a:pt x="4" y="48"/>
                    </a:cubicBezTo>
                    <a:cubicBezTo>
                      <a:pt x="0" y="48"/>
                      <a:pt x="0" y="48"/>
                      <a:pt x="0" y="48"/>
                    </a:cubicBezTo>
                    <a:cubicBezTo>
                      <a:pt x="0" y="45"/>
                      <a:pt x="1" y="43"/>
                      <a:pt x="3" y="41"/>
                    </a:cubicBezTo>
                    <a:cubicBezTo>
                      <a:pt x="8" y="33"/>
                      <a:pt x="8" y="33"/>
                      <a:pt x="8" y="33"/>
                    </a:cubicBezTo>
                    <a:cubicBezTo>
                      <a:pt x="11" y="31"/>
                      <a:pt x="12" y="29"/>
                      <a:pt x="13" y="26"/>
                    </a:cubicBezTo>
                    <a:cubicBezTo>
                      <a:pt x="14" y="22"/>
                      <a:pt x="13" y="20"/>
                      <a:pt x="12" y="16"/>
                    </a:cubicBezTo>
                    <a:cubicBezTo>
                      <a:pt x="10" y="11"/>
                      <a:pt x="10" y="11"/>
                      <a:pt x="10" y="11"/>
                    </a:cubicBezTo>
                    <a:cubicBezTo>
                      <a:pt x="8" y="6"/>
                      <a:pt x="8" y="6"/>
                      <a:pt x="8" y="6"/>
                    </a:cubicBezTo>
                    <a:cubicBezTo>
                      <a:pt x="8" y="6"/>
                      <a:pt x="8" y="6"/>
                      <a:pt x="8" y="6"/>
                    </a:cubicBezTo>
                    <a:cubicBezTo>
                      <a:pt x="8" y="6"/>
                      <a:pt x="8" y="6"/>
                      <a:pt x="8" y="6"/>
                    </a:cubicBezTo>
                    <a:cubicBezTo>
                      <a:pt x="6" y="4"/>
                      <a:pt x="6" y="4"/>
                      <a:pt x="6" y="4"/>
                    </a:cubicBezTo>
                    <a:cubicBezTo>
                      <a:pt x="5" y="3"/>
                      <a:pt x="5" y="3"/>
                      <a:pt x="5" y="3"/>
                    </a:cubicBezTo>
                    <a:cubicBezTo>
                      <a:pt x="20" y="0"/>
                      <a:pt x="20" y="0"/>
                      <a:pt x="20" y="0"/>
                    </a:cubicBezTo>
                    <a:cubicBezTo>
                      <a:pt x="20" y="0"/>
                      <a:pt x="20" y="0"/>
                      <a:pt x="20" y="0"/>
                    </a:cubicBezTo>
                    <a:cubicBezTo>
                      <a:pt x="26" y="0"/>
                      <a:pt x="31" y="1"/>
                      <a:pt x="35" y="5"/>
                    </a:cubicBezTo>
                    <a:cubicBezTo>
                      <a:pt x="38" y="7"/>
                      <a:pt x="42" y="8"/>
                      <a:pt x="46" y="8"/>
                    </a:cubicBezTo>
                    <a:cubicBezTo>
                      <a:pt x="48" y="8"/>
                      <a:pt x="50" y="8"/>
                      <a:pt x="53" y="8"/>
                    </a:cubicBezTo>
                    <a:cubicBezTo>
                      <a:pt x="61" y="5"/>
                      <a:pt x="61" y="5"/>
                      <a:pt x="61" y="5"/>
                    </a:cubicBezTo>
                    <a:cubicBezTo>
                      <a:pt x="69" y="5"/>
                      <a:pt x="69" y="5"/>
                      <a:pt x="69" y="5"/>
                    </a:cubicBezTo>
                    <a:cubicBezTo>
                      <a:pt x="71" y="5"/>
                      <a:pt x="71" y="5"/>
                      <a:pt x="71" y="5"/>
                    </a:cubicBezTo>
                    <a:cubicBezTo>
                      <a:pt x="64" y="14"/>
                      <a:pt x="64" y="14"/>
                      <a:pt x="64" y="14"/>
                    </a:cubicBezTo>
                    <a:cubicBezTo>
                      <a:pt x="64" y="15"/>
                      <a:pt x="64" y="15"/>
                      <a:pt x="64" y="15"/>
                    </a:cubicBezTo>
                    <a:cubicBezTo>
                      <a:pt x="64" y="15"/>
                      <a:pt x="64" y="15"/>
                      <a:pt x="64" y="15"/>
                    </a:cubicBezTo>
                    <a:cubicBezTo>
                      <a:pt x="65" y="47"/>
                      <a:pt x="65" y="47"/>
                      <a:pt x="65" y="47"/>
                    </a:cubicBezTo>
                    <a:cubicBezTo>
                      <a:pt x="65" y="47"/>
                      <a:pt x="65" y="47"/>
                      <a:pt x="65" y="47"/>
                    </a:cubicBezTo>
                    <a:cubicBezTo>
                      <a:pt x="65" y="48"/>
                      <a:pt x="65" y="48"/>
                      <a:pt x="65" y="48"/>
                    </a:cubicBezTo>
                    <a:cubicBezTo>
                      <a:pt x="68" y="54"/>
                      <a:pt x="68" y="54"/>
                      <a:pt x="68" y="54"/>
                    </a:cubicBezTo>
                    <a:cubicBezTo>
                      <a:pt x="65" y="56"/>
                      <a:pt x="62" y="58"/>
                      <a:pt x="60" y="59"/>
                    </a:cubicBezTo>
                    <a:cubicBezTo>
                      <a:pt x="58" y="60"/>
                      <a:pt x="56" y="63"/>
                      <a:pt x="55" y="68"/>
                    </a:cubicBezTo>
                    <a:cubicBezTo>
                      <a:pt x="50" y="78"/>
                      <a:pt x="50" y="78"/>
                      <a:pt x="50" y="78"/>
                    </a:cubicBezTo>
                    <a:cubicBezTo>
                      <a:pt x="49" y="79"/>
                      <a:pt x="49" y="79"/>
                      <a:pt x="49" y="79"/>
                    </a:cubicBezTo>
                    <a:close/>
                  </a:path>
                </a:pathLst>
              </a:custGeom>
              <a:solidFill>
                <a:srgbClr val="C9BAB3"/>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89" name="Freeform 2516"/>
              <p:cNvSpPr>
                <a:spLocks/>
              </p:cNvSpPr>
              <p:nvPr/>
            </p:nvSpPr>
            <p:spPr bwMode="auto">
              <a:xfrm>
                <a:off x="3885" y="2777"/>
                <a:ext cx="93" cy="136"/>
              </a:xfrm>
              <a:custGeom>
                <a:avLst/>
                <a:gdLst>
                  <a:gd name="T0" fmla="*/ 65 w 68"/>
                  <a:gd name="T1" fmla="*/ 99 h 99"/>
                  <a:gd name="T2" fmla="*/ 64 w 68"/>
                  <a:gd name="T3" fmla="*/ 98 h 99"/>
                  <a:gd name="T4" fmla="*/ 46 w 68"/>
                  <a:gd name="T5" fmla="*/ 95 h 99"/>
                  <a:gd name="T6" fmla="*/ 43 w 68"/>
                  <a:gd name="T7" fmla="*/ 95 h 99"/>
                  <a:gd name="T8" fmla="*/ 24 w 68"/>
                  <a:gd name="T9" fmla="*/ 95 h 99"/>
                  <a:gd name="T10" fmla="*/ 20 w 68"/>
                  <a:gd name="T11" fmla="*/ 94 h 99"/>
                  <a:gd name="T12" fmla="*/ 15 w 68"/>
                  <a:gd name="T13" fmla="*/ 93 h 99"/>
                  <a:gd name="T14" fmla="*/ 14 w 68"/>
                  <a:gd name="T15" fmla="*/ 92 h 99"/>
                  <a:gd name="T16" fmla="*/ 13 w 68"/>
                  <a:gd name="T17" fmla="*/ 89 h 99"/>
                  <a:gd name="T18" fmla="*/ 12 w 68"/>
                  <a:gd name="T19" fmla="*/ 83 h 99"/>
                  <a:gd name="T20" fmla="*/ 7 w 68"/>
                  <a:gd name="T21" fmla="*/ 77 h 99"/>
                  <a:gd name="T22" fmla="*/ 6 w 68"/>
                  <a:gd name="T23" fmla="*/ 77 h 99"/>
                  <a:gd name="T24" fmla="*/ 0 w 68"/>
                  <a:gd name="T25" fmla="*/ 74 h 99"/>
                  <a:gd name="T26" fmla="*/ 1 w 68"/>
                  <a:gd name="T27" fmla="*/ 72 h 99"/>
                  <a:gd name="T28" fmla="*/ 4 w 68"/>
                  <a:gd name="T29" fmla="*/ 70 h 99"/>
                  <a:gd name="T30" fmla="*/ 4 w 68"/>
                  <a:gd name="T31" fmla="*/ 70 h 99"/>
                  <a:gd name="T32" fmla="*/ 4 w 68"/>
                  <a:gd name="T33" fmla="*/ 70 h 99"/>
                  <a:gd name="T34" fmla="*/ 6 w 68"/>
                  <a:gd name="T35" fmla="*/ 67 h 99"/>
                  <a:gd name="T36" fmla="*/ 6 w 68"/>
                  <a:gd name="T37" fmla="*/ 64 h 99"/>
                  <a:gd name="T38" fmla="*/ 12 w 68"/>
                  <a:gd name="T39" fmla="*/ 57 h 99"/>
                  <a:gd name="T40" fmla="*/ 18 w 68"/>
                  <a:gd name="T41" fmla="*/ 54 h 99"/>
                  <a:gd name="T42" fmla="*/ 19 w 68"/>
                  <a:gd name="T43" fmla="*/ 54 h 99"/>
                  <a:gd name="T44" fmla="*/ 22 w 68"/>
                  <a:gd name="T45" fmla="*/ 56 h 99"/>
                  <a:gd name="T46" fmla="*/ 26 w 68"/>
                  <a:gd name="T47" fmla="*/ 58 h 99"/>
                  <a:gd name="T48" fmla="*/ 34 w 68"/>
                  <a:gd name="T49" fmla="*/ 43 h 99"/>
                  <a:gd name="T50" fmla="*/ 39 w 68"/>
                  <a:gd name="T51" fmla="*/ 37 h 99"/>
                  <a:gd name="T52" fmla="*/ 42 w 68"/>
                  <a:gd name="T53" fmla="*/ 31 h 99"/>
                  <a:gd name="T54" fmla="*/ 49 w 68"/>
                  <a:gd name="T55" fmla="*/ 18 h 99"/>
                  <a:gd name="T56" fmla="*/ 53 w 68"/>
                  <a:gd name="T57" fmla="*/ 14 h 99"/>
                  <a:gd name="T58" fmla="*/ 56 w 68"/>
                  <a:gd name="T59" fmla="*/ 9 h 99"/>
                  <a:gd name="T60" fmla="*/ 56 w 68"/>
                  <a:gd name="T61" fmla="*/ 9 h 99"/>
                  <a:gd name="T62" fmla="*/ 55 w 68"/>
                  <a:gd name="T63" fmla="*/ 8 h 99"/>
                  <a:gd name="T64" fmla="*/ 53 w 68"/>
                  <a:gd name="T65" fmla="*/ 5 h 99"/>
                  <a:gd name="T66" fmla="*/ 51 w 68"/>
                  <a:gd name="T67" fmla="*/ 0 h 99"/>
                  <a:gd name="T68" fmla="*/ 52 w 68"/>
                  <a:gd name="T69" fmla="*/ 0 h 99"/>
                  <a:gd name="T70" fmla="*/ 55 w 68"/>
                  <a:gd name="T71" fmla="*/ 2 h 99"/>
                  <a:gd name="T72" fmla="*/ 58 w 68"/>
                  <a:gd name="T73" fmla="*/ 12 h 99"/>
                  <a:gd name="T74" fmla="*/ 57 w 68"/>
                  <a:gd name="T75" fmla="*/ 13 h 99"/>
                  <a:gd name="T76" fmla="*/ 57 w 68"/>
                  <a:gd name="T77" fmla="*/ 13 h 99"/>
                  <a:gd name="T78" fmla="*/ 60 w 68"/>
                  <a:gd name="T79" fmla="*/ 21 h 99"/>
                  <a:gd name="T80" fmla="*/ 61 w 68"/>
                  <a:gd name="T81" fmla="*/ 25 h 99"/>
                  <a:gd name="T82" fmla="*/ 57 w 68"/>
                  <a:gd name="T83" fmla="*/ 26 h 99"/>
                  <a:gd name="T84" fmla="*/ 53 w 68"/>
                  <a:gd name="T85" fmla="*/ 27 h 99"/>
                  <a:gd name="T86" fmla="*/ 50 w 68"/>
                  <a:gd name="T87" fmla="*/ 28 h 99"/>
                  <a:gd name="T88" fmla="*/ 52 w 68"/>
                  <a:gd name="T89" fmla="*/ 33 h 99"/>
                  <a:gd name="T90" fmla="*/ 55 w 68"/>
                  <a:gd name="T91" fmla="*/ 36 h 99"/>
                  <a:gd name="T92" fmla="*/ 58 w 68"/>
                  <a:gd name="T93" fmla="*/ 39 h 99"/>
                  <a:gd name="T94" fmla="*/ 62 w 68"/>
                  <a:gd name="T95" fmla="*/ 45 h 99"/>
                  <a:gd name="T96" fmla="*/ 62 w 68"/>
                  <a:gd name="T97" fmla="*/ 45 h 99"/>
                  <a:gd name="T98" fmla="*/ 59 w 68"/>
                  <a:gd name="T99" fmla="*/ 51 h 99"/>
                  <a:gd name="T100" fmla="*/ 55 w 68"/>
                  <a:gd name="T101" fmla="*/ 58 h 99"/>
                  <a:gd name="T102" fmla="*/ 56 w 68"/>
                  <a:gd name="T103" fmla="*/ 73 h 99"/>
                  <a:gd name="T104" fmla="*/ 58 w 68"/>
                  <a:gd name="T105" fmla="*/ 79 h 99"/>
                  <a:gd name="T106" fmla="*/ 61 w 68"/>
                  <a:gd name="T107" fmla="*/ 85 h 99"/>
                  <a:gd name="T108" fmla="*/ 68 w 68"/>
                  <a:gd name="T109" fmla="*/ 96 h 99"/>
                  <a:gd name="T110" fmla="*/ 67 w 68"/>
                  <a:gd name="T111" fmla="*/ 97 h 99"/>
                  <a:gd name="T112" fmla="*/ 65 w 68"/>
                  <a:gd name="T11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99">
                    <a:moveTo>
                      <a:pt x="65" y="99"/>
                    </a:moveTo>
                    <a:cubicBezTo>
                      <a:pt x="65" y="99"/>
                      <a:pt x="64" y="98"/>
                      <a:pt x="64" y="98"/>
                    </a:cubicBezTo>
                    <a:cubicBezTo>
                      <a:pt x="57" y="96"/>
                      <a:pt x="52" y="95"/>
                      <a:pt x="46" y="95"/>
                    </a:cubicBezTo>
                    <a:cubicBezTo>
                      <a:pt x="43" y="95"/>
                      <a:pt x="43" y="95"/>
                      <a:pt x="43" y="95"/>
                    </a:cubicBezTo>
                    <a:cubicBezTo>
                      <a:pt x="24" y="95"/>
                      <a:pt x="24" y="95"/>
                      <a:pt x="24" y="95"/>
                    </a:cubicBezTo>
                    <a:cubicBezTo>
                      <a:pt x="20" y="94"/>
                      <a:pt x="20" y="94"/>
                      <a:pt x="20" y="94"/>
                    </a:cubicBezTo>
                    <a:cubicBezTo>
                      <a:pt x="17" y="94"/>
                      <a:pt x="16" y="94"/>
                      <a:pt x="15" y="93"/>
                    </a:cubicBezTo>
                    <a:cubicBezTo>
                      <a:pt x="14" y="92"/>
                      <a:pt x="14" y="92"/>
                      <a:pt x="14" y="92"/>
                    </a:cubicBezTo>
                    <a:cubicBezTo>
                      <a:pt x="13" y="89"/>
                      <a:pt x="13" y="89"/>
                      <a:pt x="13" y="89"/>
                    </a:cubicBezTo>
                    <a:cubicBezTo>
                      <a:pt x="12" y="83"/>
                      <a:pt x="12" y="83"/>
                      <a:pt x="12" y="83"/>
                    </a:cubicBezTo>
                    <a:cubicBezTo>
                      <a:pt x="11" y="81"/>
                      <a:pt x="9" y="79"/>
                      <a:pt x="7" y="77"/>
                    </a:cubicBezTo>
                    <a:cubicBezTo>
                      <a:pt x="6" y="77"/>
                      <a:pt x="6" y="77"/>
                      <a:pt x="6" y="77"/>
                    </a:cubicBezTo>
                    <a:cubicBezTo>
                      <a:pt x="3" y="75"/>
                      <a:pt x="1" y="74"/>
                      <a:pt x="0" y="74"/>
                    </a:cubicBezTo>
                    <a:cubicBezTo>
                      <a:pt x="1" y="72"/>
                      <a:pt x="1" y="72"/>
                      <a:pt x="1" y="72"/>
                    </a:cubicBezTo>
                    <a:cubicBezTo>
                      <a:pt x="4" y="70"/>
                      <a:pt x="4" y="70"/>
                      <a:pt x="4" y="70"/>
                    </a:cubicBezTo>
                    <a:cubicBezTo>
                      <a:pt x="4" y="70"/>
                      <a:pt x="4" y="70"/>
                      <a:pt x="4" y="70"/>
                    </a:cubicBezTo>
                    <a:cubicBezTo>
                      <a:pt x="4" y="70"/>
                      <a:pt x="4" y="70"/>
                      <a:pt x="4" y="70"/>
                    </a:cubicBezTo>
                    <a:cubicBezTo>
                      <a:pt x="6" y="67"/>
                      <a:pt x="6" y="67"/>
                      <a:pt x="6" y="67"/>
                    </a:cubicBezTo>
                    <a:cubicBezTo>
                      <a:pt x="6" y="64"/>
                      <a:pt x="6" y="64"/>
                      <a:pt x="6" y="64"/>
                    </a:cubicBezTo>
                    <a:cubicBezTo>
                      <a:pt x="12" y="57"/>
                      <a:pt x="12" y="57"/>
                      <a:pt x="12" y="57"/>
                    </a:cubicBezTo>
                    <a:cubicBezTo>
                      <a:pt x="14" y="55"/>
                      <a:pt x="16" y="54"/>
                      <a:pt x="18" y="54"/>
                    </a:cubicBezTo>
                    <a:cubicBezTo>
                      <a:pt x="18" y="54"/>
                      <a:pt x="18" y="54"/>
                      <a:pt x="19" y="54"/>
                    </a:cubicBezTo>
                    <a:cubicBezTo>
                      <a:pt x="20" y="54"/>
                      <a:pt x="20" y="54"/>
                      <a:pt x="22" y="56"/>
                    </a:cubicBezTo>
                    <a:cubicBezTo>
                      <a:pt x="23" y="57"/>
                      <a:pt x="24" y="58"/>
                      <a:pt x="26" y="58"/>
                    </a:cubicBezTo>
                    <a:cubicBezTo>
                      <a:pt x="28" y="58"/>
                      <a:pt x="31" y="50"/>
                      <a:pt x="34" y="43"/>
                    </a:cubicBezTo>
                    <a:cubicBezTo>
                      <a:pt x="39" y="37"/>
                      <a:pt x="39" y="37"/>
                      <a:pt x="39" y="37"/>
                    </a:cubicBezTo>
                    <a:cubicBezTo>
                      <a:pt x="42" y="31"/>
                      <a:pt x="42" y="31"/>
                      <a:pt x="42" y="31"/>
                    </a:cubicBezTo>
                    <a:cubicBezTo>
                      <a:pt x="42" y="26"/>
                      <a:pt x="45" y="21"/>
                      <a:pt x="49" y="18"/>
                    </a:cubicBezTo>
                    <a:cubicBezTo>
                      <a:pt x="53" y="14"/>
                      <a:pt x="53" y="14"/>
                      <a:pt x="53" y="14"/>
                    </a:cubicBezTo>
                    <a:cubicBezTo>
                      <a:pt x="56" y="9"/>
                      <a:pt x="56" y="9"/>
                      <a:pt x="56" y="9"/>
                    </a:cubicBezTo>
                    <a:cubicBezTo>
                      <a:pt x="56" y="9"/>
                      <a:pt x="56" y="9"/>
                      <a:pt x="56" y="9"/>
                    </a:cubicBezTo>
                    <a:cubicBezTo>
                      <a:pt x="55" y="8"/>
                      <a:pt x="55" y="8"/>
                      <a:pt x="55" y="8"/>
                    </a:cubicBezTo>
                    <a:cubicBezTo>
                      <a:pt x="53" y="5"/>
                      <a:pt x="53" y="5"/>
                      <a:pt x="53" y="5"/>
                    </a:cubicBezTo>
                    <a:cubicBezTo>
                      <a:pt x="52" y="4"/>
                      <a:pt x="52" y="2"/>
                      <a:pt x="51" y="0"/>
                    </a:cubicBezTo>
                    <a:cubicBezTo>
                      <a:pt x="52" y="0"/>
                      <a:pt x="52" y="0"/>
                      <a:pt x="52" y="0"/>
                    </a:cubicBezTo>
                    <a:cubicBezTo>
                      <a:pt x="55" y="2"/>
                      <a:pt x="55" y="2"/>
                      <a:pt x="55" y="2"/>
                    </a:cubicBezTo>
                    <a:cubicBezTo>
                      <a:pt x="60" y="8"/>
                      <a:pt x="59" y="11"/>
                      <a:pt x="58" y="12"/>
                    </a:cubicBezTo>
                    <a:cubicBezTo>
                      <a:pt x="57" y="13"/>
                      <a:pt x="57" y="13"/>
                      <a:pt x="57" y="13"/>
                    </a:cubicBezTo>
                    <a:cubicBezTo>
                      <a:pt x="57" y="13"/>
                      <a:pt x="57" y="13"/>
                      <a:pt x="57" y="13"/>
                    </a:cubicBezTo>
                    <a:cubicBezTo>
                      <a:pt x="60" y="21"/>
                      <a:pt x="60" y="21"/>
                      <a:pt x="60" y="21"/>
                    </a:cubicBezTo>
                    <a:cubicBezTo>
                      <a:pt x="61" y="23"/>
                      <a:pt x="61" y="24"/>
                      <a:pt x="61" y="25"/>
                    </a:cubicBezTo>
                    <a:cubicBezTo>
                      <a:pt x="60" y="25"/>
                      <a:pt x="59" y="26"/>
                      <a:pt x="57" y="26"/>
                    </a:cubicBezTo>
                    <a:cubicBezTo>
                      <a:pt x="53" y="27"/>
                      <a:pt x="53" y="27"/>
                      <a:pt x="53" y="27"/>
                    </a:cubicBezTo>
                    <a:cubicBezTo>
                      <a:pt x="52" y="27"/>
                      <a:pt x="51" y="27"/>
                      <a:pt x="50" y="28"/>
                    </a:cubicBezTo>
                    <a:cubicBezTo>
                      <a:pt x="50" y="29"/>
                      <a:pt x="50" y="31"/>
                      <a:pt x="52" y="33"/>
                    </a:cubicBezTo>
                    <a:cubicBezTo>
                      <a:pt x="55" y="36"/>
                      <a:pt x="55" y="36"/>
                      <a:pt x="55" y="36"/>
                    </a:cubicBezTo>
                    <a:cubicBezTo>
                      <a:pt x="58" y="39"/>
                      <a:pt x="58" y="39"/>
                      <a:pt x="58" y="39"/>
                    </a:cubicBezTo>
                    <a:cubicBezTo>
                      <a:pt x="62" y="45"/>
                      <a:pt x="62" y="45"/>
                      <a:pt x="62" y="45"/>
                    </a:cubicBezTo>
                    <a:cubicBezTo>
                      <a:pt x="62" y="45"/>
                      <a:pt x="62" y="45"/>
                      <a:pt x="62" y="45"/>
                    </a:cubicBezTo>
                    <a:cubicBezTo>
                      <a:pt x="59" y="51"/>
                      <a:pt x="59" y="51"/>
                      <a:pt x="59" y="51"/>
                    </a:cubicBezTo>
                    <a:cubicBezTo>
                      <a:pt x="55" y="58"/>
                      <a:pt x="55" y="58"/>
                      <a:pt x="55" y="58"/>
                    </a:cubicBezTo>
                    <a:cubicBezTo>
                      <a:pt x="52" y="63"/>
                      <a:pt x="53" y="68"/>
                      <a:pt x="56" y="73"/>
                    </a:cubicBezTo>
                    <a:cubicBezTo>
                      <a:pt x="58" y="79"/>
                      <a:pt x="58" y="79"/>
                      <a:pt x="58" y="79"/>
                    </a:cubicBezTo>
                    <a:cubicBezTo>
                      <a:pt x="61" y="85"/>
                      <a:pt x="61" y="85"/>
                      <a:pt x="61" y="85"/>
                    </a:cubicBezTo>
                    <a:cubicBezTo>
                      <a:pt x="65" y="89"/>
                      <a:pt x="68" y="93"/>
                      <a:pt x="68" y="96"/>
                    </a:cubicBezTo>
                    <a:cubicBezTo>
                      <a:pt x="67" y="97"/>
                      <a:pt x="67" y="97"/>
                      <a:pt x="67" y="97"/>
                    </a:cubicBezTo>
                    <a:cubicBezTo>
                      <a:pt x="67" y="98"/>
                      <a:pt x="66" y="99"/>
                      <a:pt x="65" y="9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0" name="Freeform 2517"/>
              <p:cNvSpPr>
                <a:spLocks/>
              </p:cNvSpPr>
              <p:nvPr/>
            </p:nvSpPr>
            <p:spPr bwMode="auto">
              <a:xfrm>
                <a:off x="3885" y="2777"/>
                <a:ext cx="93" cy="136"/>
              </a:xfrm>
              <a:custGeom>
                <a:avLst/>
                <a:gdLst>
                  <a:gd name="T0" fmla="*/ 65 w 68"/>
                  <a:gd name="T1" fmla="*/ 99 h 99"/>
                  <a:gd name="T2" fmla="*/ 64 w 68"/>
                  <a:gd name="T3" fmla="*/ 98 h 99"/>
                  <a:gd name="T4" fmla="*/ 46 w 68"/>
                  <a:gd name="T5" fmla="*/ 95 h 99"/>
                  <a:gd name="T6" fmla="*/ 43 w 68"/>
                  <a:gd name="T7" fmla="*/ 95 h 99"/>
                  <a:gd name="T8" fmla="*/ 24 w 68"/>
                  <a:gd name="T9" fmla="*/ 95 h 99"/>
                  <a:gd name="T10" fmla="*/ 20 w 68"/>
                  <a:gd name="T11" fmla="*/ 94 h 99"/>
                  <a:gd name="T12" fmla="*/ 15 w 68"/>
                  <a:gd name="T13" fmla="*/ 93 h 99"/>
                  <a:gd name="T14" fmla="*/ 14 w 68"/>
                  <a:gd name="T15" fmla="*/ 92 h 99"/>
                  <a:gd name="T16" fmla="*/ 13 w 68"/>
                  <a:gd name="T17" fmla="*/ 89 h 99"/>
                  <a:gd name="T18" fmla="*/ 12 w 68"/>
                  <a:gd name="T19" fmla="*/ 83 h 99"/>
                  <a:gd name="T20" fmla="*/ 7 w 68"/>
                  <a:gd name="T21" fmla="*/ 77 h 99"/>
                  <a:gd name="T22" fmla="*/ 6 w 68"/>
                  <a:gd name="T23" fmla="*/ 77 h 99"/>
                  <a:gd name="T24" fmla="*/ 0 w 68"/>
                  <a:gd name="T25" fmla="*/ 74 h 99"/>
                  <a:gd name="T26" fmla="*/ 1 w 68"/>
                  <a:gd name="T27" fmla="*/ 72 h 99"/>
                  <a:gd name="T28" fmla="*/ 4 w 68"/>
                  <a:gd name="T29" fmla="*/ 70 h 99"/>
                  <a:gd name="T30" fmla="*/ 4 w 68"/>
                  <a:gd name="T31" fmla="*/ 70 h 99"/>
                  <a:gd name="T32" fmla="*/ 4 w 68"/>
                  <a:gd name="T33" fmla="*/ 70 h 99"/>
                  <a:gd name="T34" fmla="*/ 6 w 68"/>
                  <a:gd name="T35" fmla="*/ 67 h 99"/>
                  <a:gd name="T36" fmla="*/ 6 w 68"/>
                  <a:gd name="T37" fmla="*/ 64 h 99"/>
                  <a:gd name="T38" fmla="*/ 12 w 68"/>
                  <a:gd name="T39" fmla="*/ 57 h 99"/>
                  <a:gd name="T40" fmla="*/ 18 w 68"/>
                  <a:gd name="T41" fmla="*/ 54 h 99"/>
                  <a:gd name="T42" fmla="*/ 19 w 68"/>
                  <a:gd name="T43" fmla="*/ 54 h 99"/>
                  <a:gd name="T44" fmla="*/ 22 w 68"/>
                  <a:gd name="T45" fmla="*/ 56 h 99"/>
                  <a:gd name="T46" fmla="*/ 26 w 68"/>
                  <a:gd name="T47" fmla="*/ 58 h 99"/>
                  <a:gd name="T48" fmla="*/ 34 w 68"/>
                  <a:gd name="T49" fmla="*/ 43 h 99"/>
                  <a:gd name="T50" fmla="*/ 39 w 68"/>
                  <a:gd name="T51" fmla="*/ 37 h 99"/>
                  <a:gd name="T52" fmla="*/ 42 w 68"/>
                  <a:gd name="T53" fmla="*/ 31 h 99"/>
                  <a:gd name="T54" fmla="*/ 49 w 68"/>
                  <a:gd name="T55" fmla="*/ 18 h 99"/>
                  <a:gd name="T56" fmla="*/ 53 w 68"/>
                  <a:gd name="T57" fmla="*/ 14 h 99"/>
                  <a:gd name="T58" fmla="*/ 56 w 68"/>
                  <a:gd name="T59" fmla="*/ 9 h 99"/>
                  <a:gd name="T60" fmla="*/ 56 w 68"/>
                  <a:gd name="T61" fmla="*/ 9 h 99"/>
                  <a:gd name="T62" fmla="*/ 55 w 68"/>
                  <a:gd name="T63" fmla="*/ 8 h 99"/>
                  <a:gd name="T64" fmla="*/ 53 w 68"/>
                  <a:gd name="T65" fmla="*/ 5 h 99"/>
                  <a:gd name="T66" fmla="*/ 51 w 68"/>
                  <a:gd name="T67" fmla="*/ 0 h 99"/>
                  <a:gd name="T68" fmla="*/ 52 w 68"/>
                  <a:gd name="T69" fmla="*/ 0 h 99"/>
                  <a:gd name="T70" fmla="*/ 55 w 68"/>
                  <a:gd name="T71" fmla="*/ 2 h 99"/>
                  <a:gd name="T72" fmla="*/ 58 w 68"/>
                  <a:gd name="T73" fmla="*/ 12 h 99"/>
                  <a:gd name="T74" fmla="*/ 57 w 68"/>
                  <a:gd name="T75" fmla="*/ 13 h 99"/>
                  <a:gd name="T76" fmla="*/ 57 w 68"/>
                  <a:gd name="T77" fmla="*/ 13 h 99"/>
                  <a:gd name="T78" fmla="*/ 60 w 68"/>
                  <a:gd name="T79" fmla="*/ 21 h 99"/>
                  <a:gd name="T80" fmla="*/ 61 w 68"/>
                  <a:gd name="T81" fmla="*/ 25 h 99"/>
                  <a:gd name="T82" fmla="*/ 57 w 68"/>
                  <a:gd name="T83" fmla="*/ 26 h 99"/>
                  <a:gd name="T84" fmla="*/ 53 w 68"/>
                  <a:gd name="T85" fmla="*/ 27 h 99"/>
                  <a:gd name="T86" fmla="*/ 50 w 68"/>
                  <a:gd name="T87" fmla="*/ 28 h 99"/>
                  <a:gd name="T88" fmla="*/ 52 w 68"/>
                  <a:gd name="T89" fmla="*/ 33 h 99"/>
                  <a:gd name="T90" fmla="*/ 55 w 68"/>
                  <a:gd name="T91" fmla="*/ 36 h 99"/>
                  <a:gd name="T92" fmla="*/ 58 w 68"/>
                  <a:gd name="T93" fmla="*/ 39 h 99"/>
                  <a:gd name="T94" fmla="*/ 62 w 68"/>
                  <a:gd name="T95" fmla="*/ 45 h 99"/>
                  <a:gd name="T96" fmla="*/ 62 w 68"/>
                  <a:gd name="T97" fmla="*/ 45 h 99"/>
                  <a:gd name="T98" fmla="*/ 59 w 68"/>
                  <a:gd name="T99" fmla="*/ 51 h 99"/>
                  <a:gd name="T100" fmla="*/ 55 w 68"/>
                  <a:gd name="T101" fmla="*/ 58 h 99"/>
                  <a:gd name="T102" fmla="*/ 56 w 68"/>
                  <a:gd name="T103" fmla="*/ 73 h 99"/>
                  <a:gd name="T104" fmla="*/ 58 w 68"/>
                  <a:gd name="T105" fmla="*/ 79 h 99"/>
                  <a:gd name="T106" fmla="*/ 61 w 68"/>
                  <a:gd name="T107" fmla="*/ 85 h 99"/>
                  <a:gd name="T108" fmla="*/ 68 w 68"/>
                  <a:gd name="T109" fmla="*/ 96 h 99"/>
                  <a:gd name="T110" fmla="*/ 67 w 68"/>
                  <a:gd name="T111" fmla="*/ 97 h 99"/>
                  <a:gd name="T112" fmla="*/ 65 w 68"/>
                  <a:gd name="T11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99">
                    <a:moveTo>
                      <a:pt x="65" y="99"/>
                    </a:moveTo>
                    <a:cubicBezTo>
                      <a:pt x="65" y="99"/>
                      <a:pt x="64" y="98"/>
                      <a:pt x="64" y="98"/>
                    </a:cubicBezTo>
                    <a:cubicBezTo>
                      <a:pt x="57" y="96"/>
                      <a:pt x="52" y="95"/>
                      <a:pt x="46" y="95"/>
                    </a:cubicBezTo>
                    <a:cubicBezTo>
                      <a:pt x="43" y="95"/>
                      <a:pt x="43" y="95"/>
                      <a:pt x="43" y="95"/>
                    </a:cubicBezTo>
                    <a:cubicBezTo>
                      <a:pt x="24" y="95"/>
                      <a:pt x="24" y="95"/>
                      <a:pt x="24" y="95"/>
                    </a:cubicBezTo>
                    <a:cubicBezTo>
                      <a:pt x="20" y="94"/>
                      <a:pt x="20" y="94"/>
                      <a:pt x="20" y="94"/>
                    </a:cubicBezTo>
                    <a:cubicBezTo>
                      <a:pt x="17" y="94"/>
                      <a:pt x="16" y="94"/>
                      <a:pt x="15" y="93"/>
                    </a:cubicBezTo>
                    <a:cubicBezTo>
                      <a:pt x="14" y="92"/>
                      <a:pt x="14" y="92"/>
                      <a:pt x="14" y="92"/>
                    </a:cubicBezTo>
                    <a:cubicBezTo>
                      <a:pt x="13" y="89"/>
                      <a:pt x="13" y="89"/>
                      <a:pt x="13" y="89"/>
                    </a:cubicBezTo>
                    <a:cubicBezTo>
                      <a:pt x="12" y="83"/>
                      <a:pt x="12" y="83"/>
                      <a:pt x="12" y="83"/>
                    </a:cubicBezTo>
                    <a:cubicBezTo>
                      <a:pt x="11" y="81"/>
                      <a:pt x="9" y="79"/>
                      <a:pt x="7" y="77"/>
                    </a:cubicBezTo>
                    <a:cubicBezTo>
                      <a:pt x="6" y="77"/>
                      <a:pt x="6" y="77"/>
                      <a:pt x="6" y="77"/>
                    </a:cubicBezTo>
                    <a:cubicBezTo>
                      <a:pt x="3" y="75"/>
                      <a:pt x="1" y="74"/>
                      <a:pt x="0" y="74"/>
                    </a:cubicBezTo>
                    <a:cubicBezTo>
                      <a:pt x="1" y="72"/>
                      <a:pt x="1" y="72"/>
                      <a:pt x="1" y="72"/>
                    </a:cubicBezTo>
                    <a:cubicBezTo>
                      <a:pt x="4" y="70"/>
                      <a:pt x="4" y="70"/>
                      <a:pt x="4" y="70"/>
                    </a:cubicBezTo>
                    <a:cubicBezTo>
                      <a:pt x="4" y="70"/>
                      <a:pt x="4" y="70"/>
                      <a:pt x="4" y="70"/>
                    </a:cubicBezTo>
                    <a:cubicBezTo>
                      <a:pt x="4" y="70"/>
                      <a:pt x="4" y="70"/>
                      <a:pt x="4" y="70"/>
                    </a:cubicBezTo>
                    <a:cubicBezTo>
                      <a:pt x="6" y="67"/>
                      <a:pt x="6" y="67"/>
                      <a:pt x="6" y="67"/>
                    </a:cubicBezTo>
                    <a:cubicBezTo>
                      <a:pt x="6" y="64"/>
                      <a:pt x="6" y="64"/>
                      <a:pt x="6" y="64"/>
                    </a:cubicBezTo>
                    <a:cubicBezTo>
                      <a:pt x="12" y="57"/>
                      <a:pt x="12" y="57"/>
                      <a:pt x="12" y="57"/>
                    </a:cubicBezTo>
                    <a:cubicBezTo>
                      <a:pt x="14" y="55"/>
                      <a:pt x="16" y="54"/>
                      <a:pt x="18" y="54"/>
                    </a:cubicBezTo>
                    <a:cubicBezTo>
                      <a:pt x="18" y="54"/>
                      <a:pt x="18" y="54"/>
                      <a:pt x="19" y="54"/>
                    </a:cubicBezTo>
                    <a:cubicBezTo>
                      <a:pt x="20" y="54"/>
                      <a:pt x="20" y="54"/>
                      <a:pt x="22" y="56"/>
                    </a:cubicBezTo>
                    <a:cubicBezTo>
                      <a:pt x="23" y="57"/>
                      <a:pt x="24" y="58"/>
                      <a:pt x="26" y="58"/>
                    </a:cubicBezTo>
                    <a:cubicBezTo>
                      <a:pt x="28" y="58"/>
                      <a:pt x="31" y="50"/>
                      <a:pt x="34" y="43"/>
                    </a:cubicBezTo>
                    <a:cubicBezTo>
                      <a:pt x="39" y="37"/>
                      <a:pt x="39" y="37"/>
                      <a:pt x="39" y="37"/>
                    </a:cubicBezTo>
                    <a:cubicBezTo>
                      <a:pt x="42" y="31"/>
                      <a:pt x="42" y="31"/>
                      <a:pt x="42" y="31"/>
                    </a:cubicBezTo>
                    <a:cubicBezTo>
                      <a:pt x="42" y="26"/>
                      <a:pt x="45" y="21"/>
                      <a:pt x="49" y="18"/>
                    </a:cubicBezTo>
                    <a:cubicBezTo>
                      <a:pt x="53" y="14"/>
                      <a:pt x="53" y="14"/>
                      <a:pt x="53" y="14"/>
                    </a:cubicBezTo>
                    <a:cubicBezTo>
                      <a:pt x="56" y="9"/>
                      <a:pt x="56" y="9"/>
                      <a:pt x="56" y="9"/>
                    </a:cubicBezTo>
                    <a:cubicBezTo>
                      <a:pt x="56" y="9"/>
                      <a:pt x="56" y="9"/>
                      <a:pt x="56" y="9"/>
                    </a:cubicBezTo>
                    <a:cubicBezTo>
                      <a:pt x="55" y="8"/>
                      <a:pt x="55" y="8"/>
                      <a:pt x="55" y="8"/>
                    </a:cubicBezTo>
                    <a:cubicBezTo>
                      <a:pt x="53" y="5"/>
                      <a:pt x="53" y="5"/>
                      <a:pt x="53" y="5"/>
                    </a:cubicBezTo>
                    <a:cubicBezTo>
                      <a:pt x="52" y="4"/>
                      <a:pt x="52" y="2"/>
                      <a:pt x="51" y="0"/>
                    </a:cubicBezTo>
                    <a:cubicBezTo>
                      <a:pt x="52" y="0"/>
                      <a:pt x="52" y="0"/>
                      <a:pt x="52" y="0"/>
                    </a:cubicBezTo>
                    <a:cubicBezTo>
                      <a:pt x="55" y="2"/>
                      <a:pt x="55" y="2"/>
                      <a:pt x="55" y="2"/>
                    </a:cubicBezTo>
                    <a:cubicBezTo>
                      <a:pt x="60" y="8"/>
                      <a:pt x="59" y="11"/>
                      <a:pt x="58" y="12"/>
                    </a:cubicBezTo>
                    <a:cubicBezTo>
                      <a:pt x="57" y="13"/>
                      <a:pt x="57" y="13"/>
                      <a:pt x="57" y="13"/>
                    </a:cubicBezTo>
                    <a:cubicBezTo>
                      <a:pt x="57" y="13"/>
                      <a:pt x="57" y="13"/>
                      <a:pt x="57" y="13"/>
                    </a:cubicBezTo>
                    <a:cubicBezTo>
                      <a:pt x="60" y="21"/>
                      <a:pt x="60" y="21"/>
                      <a:pt x="60" y="21"/>
                    </a:cubicBezTo>
                    <a:cubicBezTo>
                      <a:pt x="61" y="23"/>
                      <a:pt x="61" y="24"/>
                      <a:pt x="61" y="25"/>
                    </a:cubicBezTo>
                    <a:cubicBezTo>
                      <a:pt x="60" y="25"/>
                      <a:pt x="59" y="26"/>
                      <a:pt x="57" y="26"/>
                    </a:cubicBezTo>
                    <a:cubicBezTo>
                      <a:pt x="53" y="27"/>
                      <a:pt x="53" y="27"/>
                      <a:pt x="53" y="27"/>
                    </a:cubicBezTo>
                    <a:cubicBezTo>
                      <a:pt x="52" y="27"/>
                      <a:pt x="51" y="27"/>
                      <a:pt x="50" y="28"/>
                    </a:cubicBezTo>
                    <a:cubicBezTo>
                      <a:pt x="50" y="29"/>
                      <a:pt x="50" y="31"/>
                      <a:pt x="52" y="33"/>
                    </a:cubicBezTo>
                    <a:cubicBezTo>
                      <a:pt x="55" y="36"/>
                      <a:pt x="55" y="36"/>
                      <a:pt x="55" y="36"/>
                    </a:cubicBezTo>
                    <a:cubicBezTo>
                      <a:pt x="58" y="39"/>
                      <a:pt x="58" y="39"/>
                      <a:pt x="58" y="39"/>
                    </a:cubicBezTo>
                    <a:cubicBezTo>
                      <a:pt x="62" y="45"/>
                      <a:pt x="62" y="45"/>
                      <a:pt x="62" y="45"/>
                    </a:cubicBezTo>
                    <a:cubicBezTo>
                      <a:pt x="62" y="45"/>
                      <a:pt x="62" y="45"/>
                      <a:pt x="62" y="45"/>
                    </a:cubicBezTo>
                    <a:cubicBezTo>
                      <a:pt x="59" y="51"/>
                      <a:pt x="59" y="51"/>
                      <a:pt x="59" y="51"/>
                    </a:cubicBezTo>
                    <a:cubicBezTo>
                      <a:pt x="55" y="58"/>
                      <a:pt x="55" y="58"/>
                      <a:pt x="55" y="58"/>
                    </a:cubicBezTo>
                    <a:cubicBezTo>
                      <a:pt x="52" y="63"/>
                      <a:pt x="53" y="68"/>
                      <a:pt x="56" y="73"/>
                    </a:cubicBezTo>
                    <a:cubicBezTo>
                      <a:pt x="58" y="79"/>
                      <a:pt x="58" y="79"/>
                      <a:pt x="58" y="79"/>
                    </a:cubicBezTo>
                    <a:cubicBezTo>
                      <a:pt x="61" y="85"/>
                      <a:pt x="61" y="85"/>
                      <a:pt x="61" y="85"/>
                    </a:cubicBezTo>
                    <a:cubicBezTo>
                      <a:pt x="65" y="89"/>
                      <a:pt x="68" y="93"/>
                      <a:pt x="68" y="96"/>
                    </a:cubicBezTo>
                    <a:cubicBezTo>
                      <a:pt x="67" y="97"/>
                      <a:pt x="67" y="97"/>
                      <a:pt x="67" y="97"/>
                    </a:cubicBezTo>
                    <a:cubicBezTo>
                      <a:pt x="67" y="98"/>
                      <a:pt x="66" y="99"/>
                      <a:pt x="65" y="9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1" name="Freeform 2518"/>
              <p:cNvSpPr>
                <a:spLocks/>
              </p:cNvSpPr>
              <p:nvPr/>
            </p:nvSpPr>
            <p:spPr bwMode="auto">
              <a:xfrm>
                <a:off x="4090" y="3124"/>
                <a:ext cx="92" cy="85"/>
              </a:xfrm>
              <a:custGeom>
                <a:avLst/>
                <a:gdLst>
                  <a:gd name="T0" fmla="*/ 44 w 67"/>
                  <a:gd name="T1" fmla="*/ 62 h 62"/>
                  <a:gd name="T2" fmla="*/ 35 w 67"/>
                  <a:gd name="T3" fmla="*/ 58 h 62"/>
                  <a:gd name="T4" fmla="*/ 35 w 67"/>
                  <a:gd name="T5" fmla="*/ 58 h 62"/>
                  <a:gd name="T6" fmla="*/ 34 w 67"/>
                  <a:gd name="T7" fmla="*/ 59 h 62"/>
                  <a:gd name="T8" fmla="*/ 34 w 67"/>
                  <a:gd name="T9" fmla="*/ 59 h 62"/>
                  <a:gd name="T10" fmla="*/ 31 w 67"/>
                  <a:gd name="T11" fmla="*/ 57 h 62"/>
                  <a:gd name="T12" fmla="*/ 26 w 67"/>
                  <a:gd name="T13" fmla="*/ 54 h 62"/>
                  <a:gd name="T14" fmla="*/ 22 w 67"/>
                  <a:gd name="T15" fmla="*/ 51 h 62"/>
                  <a:gd name="T16" fmla="*/ 21 w 67"/>
                  <a:gd name="T17" fmla="*/ 46 h 62"/>
                  <a:gd name="T18" fmla="*/ 21 w 67"/>
                  <a:gd name="T19" fmla="*/ 46 h 62"/>
                  <a:gd name="T20" fmla="*/ 20 w 67"/>
                  <a:gd name="T21" fmla="*/ 46 h 62"/>
                  <a:gd name="T22" fmla="*/ 18 w 67"/>
                  <a:gd name="T23" fmla="*/ 45 h 62"/>
                  <a:gd name="T24" fmla="*/ 17 w 67"/>
                  <a:gd name="T25" fmla="*/ 44 h 62"/>
                  <a:gd name="T26" fmla="*/ 16 w 67"/>
                  <a:gd name="T27" fmla="*/ 42 h 62"/>
                  <a:gd name="T28" fmla="*/ 13 w 67"/>
                  <a:gd name="T29" fmla="*/ 38 h 62"/>
                  <a:gd name="T30" fmla="*/ 12 w 67"/>
                  <a:gd name="T31" fmla="*/ 38 h 62"/>
                  <a:gd name="T32" fmla="*/ 7 w 67"/>
                  <a:gd name="T33" fmla="*/ 35 h 62"/>
                  <a:gd name="T34" fmla="*/ 3 w 67"/>
                  <a:gd name="T35" fmla="*/ 28 h 62"/>
                  <a:gd name="T36" fmla="*/ 0 w 67"/>
                  <a:gd name="T37" fmla="*/ 22 h 62"/>
                  <a:gd name="T38" fmla="*/ 6 w 67"/>
                  <a:gd name="T39" fmla="*/ 21 h 62"/>
                  <a:gd name="T40" fmla="*/ 11 w 67"/>
                  <a:gd name="T41" fmla="*/ 23 h 62"/>
                  <a:gd name="T42" fmla="*/ 12 w 67"/>
                  <a:gd name="T43" fmla="*/ 23 h 62"/>
                  <a:gd name="T44" fmla="*/ 12 w 67"/>
                  <a:gd name="T45" fmla="*/ 23 h 62"/>
                  <a:gd name="T46" fmla="*/ 23 w 67"/>
                  <a:gd name="T47" fmla="*/ 10 h 62"/>
                  <a:gd name="T48" fmla="*/ 31 w 67"/>
                  <a:gd name="T49" fmla="*/ 9 h 62"/>
                  <a:gd name="T50" fmla="*/ 32 w 67"/>
                  <a:gd name="T51" fmla="*/ 9 h 62"/>
                  <a:gd name="T52" fmla="*/ 32 w 67"/>
                  <a:gd name="T53" fmla="*/ 8 h 62"/>
                  <a:gd name="T54" fmla="*/ 36 w 67"/>
                  <a:gd name="T55" fmla="*/ 2 h 62"/>
                  <a:gd name="T56" fmla="*/ 43 w 67"/>
                  <a:gd name="T57" fmla="*/ 0 h 62"/>
                  <a:gd name="T58" fmla="*/ 51 w 67"/>
                  <a:gd name="T59" fmla="*/ 5 h 62"/>
                  <a:gd name="T60" fmla="*/ 62 w 67"/>
                  <a:gd name="T61" fmla="*/ 10 h 62"/>
                  <a:gd name="T62" fmla="*/ 65 w 67"/>
                  <a:gd name="T63" fmla="*/ 16 h 62"/>
                  <a:gd name="T64" fmla="*/ 65 w 67"/>
                  <a:gd name="T65" fmla="*/ 23 h 62"/>
                  <a:gd name="T66" fmla="*/ 64 w 67"/>
                  <a:gd name="T67" fmla="*/ 30 h 62"/>
                  <a:gd name="T68" fmla="*/ 64 w 67"/>
                  <a:gd name="T69" fmla="*/ 30 h 62"/>
                  <a:gd name="T70" fmla="*/ 64 w 67"/>
                  <a:gd name="T71" fmla="*/ 30 h 62"/>
                  <a:gd name="T72" fmla="*/ 66 w 67"/>
                  <a:gd name="T73" fmla="*/ 36 h 62"/>
                  <a:gd name="T74" fmla="*/ 64 w 67"/>
                  <a:gd name="T75" fmla="*/ 42 h 62"/>
                  <a:gd name="T76" fmla="*/ 62 w 67"/>
                  <a:gd name="T77" fmla="*/ 51 h 62"/>
                  <a:gd name="T78" fmla="*/ 57 w 67"/>
                  <a:gd name="T79" fmla="*/ 56 h 62"/>
                  <a:gd name="T80" fmla="*/ 53 w 67"/>
                  <a:gd name="T81" fmla="*/ 62 h 62"/>
                  <a:gd name="T82" fmla="*/ 53 w 67"/>
                  <a:gd name="T83" fmla="*/ 62 h 62"/>
                  <a:gd name="T84" fmla="*/ 53 w 67"/>
                  <a:gd name="T85" fmla="*/ 62 h 62"/>
                  <a:gd name="T86" fmla="*/ 44 w 67"/>
                  <a:gd name="T8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62">
                    <a:moveTo>
                      <a:pt x="44" y="62"/>
                    </a:moveTo>
                    <a:cubicBezTo>
                      <a:pt x="35" y="58"/>
                      <a:pt x="35" y="58"/>
                      <a:pt x="35" y="58"/>
                    </a:cubicBezTo>
                    <a:cubicBezTo>
                      <a:pt x="35" y="58"/>
                      <a:pt x="35" y="58"/>
                      <a:pt x="35" y="58"/>
                    </a:cubicBezTo>
                    <a:cubicBezTo>
                      <a:pt x="34" y="59"/>
                      <a:pt x="34" y="59"/>
                      <a:pt x="34" y="59"/>
                    </a:cubicBezTo>
                    <a:cubicBezTo>
                      <a:pt x="34" y="59"/>
                      <a:pt x="34" y="59"/>
                      <a:pt x="34" y="59"/>
                    </a:cubicBezTo>
                    <a:cubicBezTo>
                      <a:pt x="33" y="58"/>
                      <a:pt x="32" y="57"/>
                      <a:pt x="31" y="57"/>
                    </a:cubicBezTo>
                    <a:cubicBezTo>
                      <a:pt x="26" y="54"/>
                      <a:pt x="26" y="54"/>
                      <a:pt x="26" y="54"/>
                    </a:cubicBezTo>
                    <a:cubicBezTo>
                      <a:pt x="24" y="54"/>
                      <a:pt x="23" y="53"/>
                      <a:pt x="22" y="51"/>
                    </a:cubicBezTo>
                    <a:cubicBezTo>
                      <a:pt x="21" y="46"/>
                      <a:pt x="21" y="46"/>
                      <a:pt x="21" y="46"/>
                    </a:cubicBezTo>
                    <a:cubicBezTo>
                      <a:pt x="21" y="46"/>
                      <a:pt x="21" y="46"/>
                      <a:pt x="21" y="46"/>
                    </a:cubicBezTo>
                    <a:cubicBezTo>
                      <a:pt x="20" y="46"/>
                      <a:pt x="20" y="46"/>
                      <a:pt x="20" y="46"/>
                    </a:cubicBezTo>
                    <a:cubicBezTo>
                      <a:pt x="19" y="45"/>
                      <a:pt x="19" y="45"/>
                      <a:pt x="18" y="45"/>
                    </a:cubicBezTo>
                    <a:cubicBezTo>
                      <a:pt x="18" y="45"/>
                      <a:pt x="18" y="44"/>
                      <a:pt x="17" y="44"/>
                    </a:cubicBezTo>
                    <a:cubicBezTo>
                      <a:pt x="16" y="42"/>
                      <a:pt x="16" y="42"/>
                      <a:pt x="16" y="42"/>
                    </a:cubicBezTo>
                    <a:cubicBezTo>
                      <a:pt x="15" y="40"/>
                      <a:pt x="14" y="39"/>
                      <a:pt x="13" y="38"/>
                    </a:cubicBezTo>
                    <a:cubicBezTo>
                      <a:pt x="12" y="38"/>
                      <a:pt x="12" y="38"/>
                      <a:pt x="12" y="38"/>
                    </a:cubicBezTo>
                    <a:cubicBezTo>
                      <a:pt x="7" y="35"/>
                      <a:pt x="7" y="35"/>
                      <a:pt x="7" y="35"/>
                    </a:cubicBezTo>
                    <a:cubicBezTo>
                      <a:pt x="3" y="28"/>
                      <a:pt x="3" y="28"/>
                      <a:pt x="3" y="28"/>
                    </a:cubicBezTo>
                    <a:cubicBezTo>
                      <a:pt x="0" y="22"/>
                      <a:pt x="0" y="22"/>
                      <a:pt x="0" y="22"/>
                    </a:cubicBezTo>
                    <a:cubicBezTo>
                      <a:pt x="6" y="21"/>
                      <a:pt x="6" y="21"/>
                      <a:pt x="6" y="21"/>
                    </a:cubicBezTo>
                    <a:cubicBezTo>
                      <a:pt x="11" y="23"/>
                      <a:pt x="11" y="23"/>
                      <a:pt x="11" y="23"/>
                    </a:cubicBezTo>
                    <a:cubicBezTo>
                      <a:pt x="12" y="23"/>
                      <a:pt x="12" y="23"/>
                      <a:pt x="12" y="23"/>
                    </a:cubicBezTo>
                    <a:cubicBezTo>
                      <a:pt x="12" y="23"/>
                      <a:pt x="12" y="23"/>
                      <a:pt x="12" y="23"/>
                    </a:cubicBezTo>
                    <a:cubicBezTo>
                      <a:pt x="23" y="10"/>
                      <a:pt x="23" y="10"/>
                      <a:pt x="23" y="10"/>
                    </a:cubicBezTo>
                    <a:cubicBezTo>
                      <a:pt x="31" y="9"/>
                      <a:pt x="31" y="9"/>
                      <a:pt x="31" y="9"/>
                    </a:cubicBezTo>
                    <a:cubicBezTo>
                      <a:pt x="32" y="9"/>
                      <a:pt x="32" y="9"/>
                      <a:pt x="32" y="9"/>
                    </a:cubicBezTo>
                    <a:cubicBezTo>
                      <a:pt x="32" y="8"/>
                      <a:pt x="32" y="8"/>
                      <a:pt x="32" y="8"/>
                    </a:cubicBezTo>
                    <a:cubicBezTo>
                      <a:pt x="33" y="5"/>
                      <a:pt x="34" y="3"/>
                      <a:pt x="36" y="2"/>
                    </a:cubicBezTo>
                    <a:cubicBezTo>
                      <a:pt x="43" y="0"/>
                      <a:pt x="43" y="0"/>
                      <a:pt x="43" y="0"/>
                    </a:cubicBezTo>
                    <a:cubicBezTo>
                      <a:pt x="44" y="2"/>
                      <a:pt x="47" y="4"/>
                      <a:pt x="51" y="5"/>
                    </a:cubicBezTo>
                    <a:cubicBezTo>
                      <a:pt x="62" y="10"/>
                      <a:pt x="62" y="10"/>
                      <a:pt x="62" y="10"/>
                    </a:cubicBezTo>
                    <a:cubicBezTo>
                      <a:pt x="63" y="10"/>
                      <a:pt x="65" y="12"/>
                      <a:pt x="65" y="16"/>
                    </a:cubicBezTo>
                    <a:cubicBezTo>
                      <a:pt x="67" y="19"/>
                      <a:pt x="67" y="22"/>
                      <a:pt x="65" y="23"/>
                    </a:cubicBezTo>
                    <a:cubicBezTo>
                      <a:pt x="64" y="30"/>
                      <a:pt x="64" y="30"/>
                      <a:pt x="64" y="30"/>
                    </a:cubicBezTo>
                    <a:cubicBezTo>
                      <a:pt x="64" y="30"/>
                      <a:pt x="64" y="30"/>
                      <a:pt x="64" y="30"/>
                    </a:cubicBezTo>
                    <a:cubicBezTo>
                      <a:pt x="64" y="30"/>
                      <a:pt x="64" y="30"/>
                      <a:pt x="64" y="30"/>
                    </a:cubicBezTo>
                    <a:cubicBezTo>
                      <a:pt x="66" y="36"/>
                      <a:pt x="66" y="36"/>
                      <a:pt x="66" y="36"/>
                    </a:cubicBezTo>
                    <a:cubicBezTo>
                      <a:pt x="67" y="37"/>
                      <a:pt x="66" y="39"/>
                      <a:pt x="64" y="42"/>
                    </a:cubicBezTo>
                    <a:cubicBezTo>
                      <a:pt x="62" y="45"/>
                      <a:pt x="61" y="48"/>
                      <a:pt x="62" y="51"/>
                    </a:cubicBezTo>
                    <a:cubicBezTo>
                      <a:pt x="57" y="56"/>
                      <a:pt x="57" y="56"/>
                      <a:pt x="57" y="56"/>
                    </a:cubicBezTo>
                    <a:cubicBezTo>
                      <a:pt x="53" y="62"/>
                      <a:pt x="53" y="62"/>
                      <a:pt x="53" y="62"/>
                    </a:cubicBezTo>
                    <a:cubicBezTo>
                      <a:pt x="53" y="62"/>
                      <a:pt x="53" y="62"/>
                      <a:pt x="53" y="62"/>
                    </a:cubicBezTo>
                    <a:cubicBezTo>
                      <a:pt x="53" y="62"/>
                      <a:pt x="53" y="62"/>
                      <a:pt x="53" y="62"/>
                    </a:cubicBezTo>
                    <a:cubicBezTo>
                      <a:pt x="44" y="62"/>
                      <a:pt x="44" y="62"/>
                      <a:pt x="44" y="6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2" name="Freeform 2519"/>
              <p:cNvSpPr>
                <a:spLocks/>
              </p:cNvSpPr>
              <p:nvPr/>
            </p:nvSpPr>
            <p:spPr bwMode="auto">
              <a:xfrm>
                <a:off x="4090" y="3124"/>
                <a:ext cx="92" cy="85"/>
              </a:xfrm>
              <a:custGeom>
                <a:avLst/>
                <a:gdLst>
                  <a:gd name="T0" fmla="*/ 44 w 67"/>
                  <a:gd name="T1" fmla="*/ 62 h 62"/>
                  <a:gd name="T2" fmla="*/ 35 w 67"/>
                  <a:gd name="T3" fmla="*/ 58 h 62"/>
                  <a:gd name="T4" fmla="*/ 35 w 67"/>
                  <a:gd name="T5" fmla="*/ 58 h 62"/>
                  <a:gd name="T6" fmla="*/ 34 w 67"/>
                  <a:gd name="T7" fmla="*/ 59 h 62"/>
                  <a:gd name="T8" fmla="*/ 34 w 67"/>
                  <a:gd name="T9" fmla="*/ 59 h 62"/>
                  <a:gd name="T10" fmla="*/ 31 w 67"/>
                  <a:gd name="T11" fmla="*/ 57 h 62"/>
                  <a:gd name="T12" fmla="*/ 26 w 67"/>
                  <a:gd name="T13" fmla="*/ 54 h 62"/>
                  <a:gd name="T14" fmla="*/ 22 w 67"/>
                  <a:gd name="T15" fmla="*/ 51 h 62"/>
                  <a:gd name="T16" fmla="*/ 21 w 67"/>
                  <a:gd name="T17" fmla="*/ 46 h 62"/>
                  <a:gd name="T18" fmla="*/ 21 w 67"/>
                  <a:gd name="T19" fmla="*/ 46 h 62"/>
                  <a:gd name="T20" fmla="*/ 20 w 67"/>
                  <a:gd name="T21" fmla="*/ 46 h 62"/>
                  <a:gd name="T22" fmla="*/ 18 w 67"/>
                  <a:gd name="T23" fmla="*/ 45 h 62"/>
                  <a:gd name="T24" fmla="*/ 17 w 67"/>
                  <a:gd name="T25" fmla="*/ 44 h 62"/>
                  <a:gd name="T26" fmla="*/ 16 w 67"/>
                  <a:gd name="T27" fmla="*/ 42 h 62"/>
                  <a:gd name="T28" fmla="*/ 13 w 67"/>
                  <a:gd name="T29" fmla="*/ 38 h 62"/>
                  <a:gd name="T30" fmla="*/ 12 w 67"/>
                  <a:gd name="T31" fmla="*/ 38 h 62"/>
                  <a:gd name="T32" fmla="*/ 7 w 67"/>
                  <a:gd name="T33" fmla="*/ 35 h 62"/>
                  <a:gd name="T34" fmla="*/ 3 w 67"/>
                  <a:gd name="T35" fmla="*/ 28 h 62"/>
                  <a:gd name="T36" fmla="*/ 0 w 67"/>
                  <a:gd name="T37" fmla="*/ 22 h 62"/>
                  <a:gd name="T38" fmla="*/ 6 w 67"/>
                  <a:gd name="T39" fmla="*/ 21 h 62"/>
                  <a:gd name="T40" fmla="*/ 11 w 67"/>
                  <a:gd name="T41" fmla="*/ 23 h 62"/>
                  <a:gd name="T42" fmla="*/ 12 w 67"/>
                  <a:gd name="T43" fmla="*/ 23 h 62"/>
                  <a:gd name="T44" fmla="*/ 12 w 67"/>
                  <a:gd name="T45" fmla="*/ 23 h 62"/>
                  <a:gd name="T46" fmla="*/ 23 w 67"/>
                  <a:gd name="T47" fmla="*/ 10 h 62"/>
                  <a:gd name="T48" fmla="*/ 31 w 67"/>
                  <a:gd name="T49" fmla="*/ 9 h 62"/>
                  <a:gd name="T50" fmla="*/ 32 w 67"/>
                  <a:gd name="T51" fmla="*/ 9 h 62"/>
                  <a:gd name="T52" fmla="*/ 32 w 67"/>
                  <a:gd name="T53" fmla="*/ 8 h 62"/>
                  <a:gd name="T54" fmla="*/ 36 w 67"/>
                  <a:gd name="T55" fmla="*/ 2 h 62"/>
                  <a:gd name="T56" fmla="*/ 43 w 67"/>
                  <a:gd name="T57" fmla="*/ 0 h 62"/>
                  <a:gd name="T58" fmla="*/ 51 w 67"/>
                  <a:gd name="T59" fmla="*/ 5 h 62"/>
                  <a:gd name="T60" fmla="*/ 62 w 67"/>
                  <a:gd name="T61" fmla="*/ 10 h 62"/>
                  <a:gd name="T62" fmla="*/ 65 w 67"/>
                  <a:gd name="T63" fmla="*/ 16 h 62"/>
                  <a:gd name="T64" fmla="*/ 65 w 67"/>
                  <a:gd name="T65" fmla="*/ 23 h 62"/>
                  <a:gd name="T66" fmla="*/ 64 w 67"/>
                  <a:gd name="T67" fmla="*/ 30 h 62"/>
                  <a:gd name="T68" fmla="*/ 64 w 67"/>
                  <a:gd name="T69" fmla="*/ 30 h 62"/>
                  <a:gd name="T70" fmla="*/ 64 w 67"/>
                  <a:gd name="T71" fmla="*/ 30 h 62"/>
                  <a:gd name="T72" fmla="*/ 66 w 67"/>
                  <a:gd name="T73" fmla="*/ 36 h 62"/>
                  <a:gd name="T74" fmla="*/ 64 w 67"/>
                  <a:gd name="T75" fmla="*/ 42 h 62"/>
                  <a:gd name="T76" fmla="*/ 62 w 67"/>
                  <a:gd name="T77" fmla="*/ 51 h 62"/>
                  <a:gd name="T78" fmla="*/ 57 w 67"/>
                  <a:gd name="T79" fmla="*/ 56 h 62"/>
                  <a:gd name="T80" fmla="*/ 53 w 67"/>
                  <a:gd name="T81" fmla="*/ 62 h 62"/>
                  <a:gd name="T82" fmla="*/ 53 w 67"/>
                  <a:gd name="T83" fmla="*/ 62 h 62"/>
                  <a:gd name="T84" fmla="*/ 53 w 67"/>
                  <a:gd name="T85" fmla="*/ 62 h 62"/>
                  <a:gd name="T86" fmla="*/ 44 w 67"/>
                  <a:gd name="T8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62">
                    <a:moveTo>
                      <a:pt x="44" y="62"/>
                    </a:moveTo>
                    <a:cubicBezTo>
                      <a:pt x="35" y="58"/>
                      <a:pt x="35" y="58"/>
                      <a:pt x="35" y="58"/>
                    </a:cubicBezTo>
                    <a:cubicBezTo>
                      <a:pt x="35" y="58"/>
                      <a:pt x="35" y="58"/>
                      <a:pt x="35" y="58"/>
                    </a:cubicBezTo>
                    <a:cubicBezTo>
                      <a:pt x="34" y="59"/>
                      <a:pt x="34" y="59"/>
                      <a:pt x="34" y="59"/>
                    </a:cubicBezTo>
                    <a:cubicBezTo>
                      <a:pt x="34" y="59"/>
                      <a:pt x="34" y="59"/>
                      <a:pt x="34" y="59"/>
                    </a:cubicBezTo>
                    <a:cubicBezTo>
                      <a:pt x="33" y="58"/>
                      <a:pt x="32" y="57"/>
                      <a:pt x="31" y="57"/>
                    </a:cubicBezTo>
                    <a:cubicBezTo>
                      <a:pt x="26" y="54"/>
                      <a:pt x="26" y="54"/>
                      <a:pt x="26" y="54"/>
                    </a:cubicBezTo>
                    <a:cubicBezTo>
                      <a:pt x="24" y="54"/>
                      <a:pt x="23" y="53"/>
                      <a:pt x="22" y="51"/>
                    </a:cubicBezTo>
                    <a:cubicBezTo>
                      <a:pt x="21" y="46"/>
                      <a:pt x="21" y="46"/>
                      <a:pt x="21" y="46"/>
                    </a:cubicBezTo>
                    <a:cubicBezTo>
                      <a:pt x="21" y="46"/>
                      <a:pt x="21" y="46"/>
                      <a:pt x="21" y="46"/>
                    </a:cubicBezTo>
                    <a:cubicBezTo>
                      <a:pt x="20" y="46"/>
                      <a:pt x="20" y="46"/>
                      <a:pt x="20" y="46"/>
                    </a:cubicBezTo>
                    <a:cubicBezTo>
                      <a:pt x="19" y="45"/>
                      <a:pt x="19" y="45"/>
                      <a:pt x="18" y="45"/>
                    </a:cubicBezTo>
                    <a:cubicBezTo>
                      <a:pt x="18" y="45"/>
                      <a:pt x="18" y="44"/>
                      <a:pt x="17" y="44"/>
                    </a:cubicBezTo>
                    <a:cubicBezTo>
                      <a:pt x="16" y="42"/>
                      <a:pt x="16" y="42"/>
                      <a:pt x="16" y="42"/>
                    </a:cubicBezTo>
                    <a:cubicBezTo>
                      <a:pt x="15" y="40"/>
                      <a:pt x="14" y="39"/>
                      <a:pt x="13" y="38"/>
                    </a:cubicBezTo>
                    <a:cubicBezTo>
                      <a:pt x="12" y="38"/>
                      <a:pt x="12" y="38"/>
                      <a:pt x="12" y="38"/>
                    </a:cubicBezTo>
                    <a:cubicBezTo>
                      <a:pt x="7" y="35"/>
                      <a:pt x="7" y="35"/>
                      <a:pt x="7" y="35"/>
                    </a:cubicBezTo>
                    <a:cubicBezTo>
                      <a:pt x="3" y="28"/>
                      <a:pt x="3" y="28"/>
                      <a:pt x="3" y="28"/>
                    </a:cubicBezTo>
                    <a:cubicBezTo>
                      <a:pt x="0" y="22"/>
                      <a:pt x="0" y="22"/>
                      <a:pt x="0" y="22"/>
                    </a:cubicBezTo>
                    <a:cubicBezTo>
                      <a:pt x="6" y="21"/>
                      <a:pt x="6" y="21"/>
                      <a:pt x="6" y="21"/>
                    </a:cubicBezTo>
                    <a:cubicBezTo>
                      <a:pt x="11" y="23"/>
                      <a:pt x="11" y="23"/>
                      <a:pt x="11" y="23"/>
                    </a:cubicBezTo>
                    <a:cubicBezTo>
                      <a:pt x="12" y="23"/>
                      <a:pt x="12" y="23"/>
                      <a:pt x="12" y="23"/>
                    </a:cubicBezTo>
                    <a:cubicBezTo>
                      <a:pt x="12" y="23"/>
                      <a:pt x="12" y="23"/>
                      <a:pt x="12" y="23"/>
                    </a:cubicBezTo>
                    <a:cubicBezTo>
                      <a:pt x="23" y="10"/>
                      <a:pt x="23" y="10"/>
                      <a:pt x="23" y="10"/>
                    </a:cubicBezTo>
                    <a:cubicBezTo>
                      <a:pt x="31" y="9"/>
                      <a:pt x="31" y="9"/>
                      <a:pt x="31" y="9"/>
                    </a:cubicBezTo>
                    <a:cubicBezTo>
                      <a:pt x="32" y="9"/>
                      <a:pt x="32" y="9"/>
                      <a:pt x="32" y="9"/>
                    </a:cubicBezTo>
                    <a:cubicBezTo>
                      <a:pt x="32" y="8"/>
                      <a:pt x="32" y="8"/>
                      <a:pt x="32" y="8"/>
                    </a:cubicBezTo>
                    <a:cubicBezTo>
                      <a:pt x="33" y="5"/>
                      <a:pt x="34" y="3"/>
                      <a:pt x="36" y="2"/>
                    </a:cubicBezTo>
                    <a:cubicBezTo>
                      <a:pt x="43" y="0"/>
                      <a:pt x="43" y="0"/>
                      <a:pt x="43" y="0"/>
                    </a:cubicBezTo>
                    <a:cubicBezTo>
                      <a:pt x="44" y="2"/>
                      <a:pt x="47" y="4"/>
                      <a:pt x="51" y="5"/>
                    </a:cubicBezTo>
                    <a:cubicBezTo>
                      <a:pt x="62" y="10"/>
                      <a:pt x="62" y="10"/>
                      <a:pt x="62" y="10"/>
                    </a:cubicBezTo>
                    <a:cubicBezTo>
                      <a:pt x="63" y="10"/>
                      <a:pt x="65" y="12"/>
                      <a:pt x="65" y="16"/>
                    </a:cubicBezTo>
                    <a:cubicBezTo>
                      <a:pt x="67" y="19"/>
                      <a:pt x="67" y="22"/>
                      <a:pt x="65" y="23"/>
                    </a:cubicBezTo>
                    <a:cubicBezTo>
                      <a:pt x="64" y="30"/>
                      <a:pt x="64" y="30"/>
                      <a:pt x="64" y="30"/>
                    </a:cubicBezTo>
                    <a:cubicBezTo>
                      <a:pt x="64" y="30"/>
                      <a:pt x="64" y="30"/>
                      <a:pt x="64" y="30"/>
                    </a:cubicBezTo>
                    <a:cubicBezTo>
                      <a:pt x="64" y="30"/>
                      <a:pt x="64" y="30"/>
                      <a:pt x="64" y="30"/>
                    </a:cubicBezTo>
                    <a:cubicBezTo>
                      <a:pt x="66" y="36"/>
                      <a:pt x="66" y="36"/>
                      <a:pt x="66" y="36"/>
                    </a:cubicBezTo>
                    <a:cubicBezTo>
                      <a:pt x="67" y="37"/>
                      <a:pt x="66" y="39"/>
                      <a:pt x="64" y="42"/>
                    </a:cubicBezTo>
                    <a:cubicBezTo>
                      <a:pt x="62" y="45"/>
                      <a:pt x="61" y="48"/>
                      <a:pt x="62" y="51"/>
                    </a:cubicBezTo>
                    <a:cubicBezTo>
                      <a:pt x="57" y="56"/>
                      <a:pt x="57" y="56"/>
                      <a:pt x="57" y="56"/>
                    </a:cubicBezTo>
                    <a:cubicBezTo>
                      <a:pt x="53" y="62"/>
                      <a:pt x="53" y="62"/>
                      <a:pt x="53" y="62"/>
                    </a:cubicBezTo>
                    <a:cubicBezTo>
                      <a:pt x="53" y="62"/>
                      <a:pt x="53" y="62"/>
                      <a:pt x="53" y="62"/>
                    </a:cubicBezTo>
                    <a:cubicBezTo>
                      <a:pt x="53" y="62"/>
                      <a:pt x="53" y="62"/>
                      <a:pt x="53" y="62"/>
                    </a:cubicBezTo>
                    <a:cubicBezTo>
                      <a:pt x="44" y="62"/>
                      <a:pt x="44" y="62"/>
                      <a:pt x="44" y="6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3" name="Freeform 2520"/>
              <p:cNvSpPr>
                <a:spLocks/>
              </p:cNvSpPr>
              <p:nvPr/>
            </p:nvSpPr>
            <p:spPr bwMode="auto">
              <a:xfrm>
                <a:off x="3582" y="2591"/>
                <a:ext cx="99" cy="78"/>
              </a:xfrm>
              <a:custGeom>
                <a:avLst/>
                <a:gdLst>
                  <a:gd name="T0" fmla="*/ 34 w 72"/>
                  <a:gd name="T1" fmla="*/ 57 h 57"/>
                  <a:gd name="T2" fmla="*/ 0 w 72"/>
                  <a:gd name="T3" fmla="*/ 57 h 57"/>
                  <a:gd name="T4" fmla="*/ 15 w 72"/>
                  <a:gd name="T5" fmla="*/ 32 h 57"/>
                  <a:gd name="T6" fmla="*/ 21 w 72"/>
                  <a:gd name="T7" fmla="*/ 22 h 57"/>
                  <a:gd name="T8" fmla="*/ 26 w 72"/>
                  <a:gd name="T9" fmla="*/ 11 h 57"/>
                  <a:gd name="T10" fmla="*/ 32 w 72"/>
                  <a:gd name="T11" fmla="*/ 5 h 57"/>
                  <a:gd name="T12" fmla="*/ 34 w 72"/>
                  <a:gd name="T13" fmla="*/ 1 h 57"/>
                  <a:gd name="T14" fmla="*/ 35 w 72"/>
                  <a:gd name="T15" fmla="*/ 0 h 57"/>
                  <a:gd name="T16" fmla="*/ 72 w 72"/>
                  <a:gd name="T17" fmla="*/ 0 h 57"/>
                  <a:gd name="T18" fmla="*/ 72 w 72"/>
                  <a:gd name="T19" fmla="*/ 13 h 57"/>
                  <a:gd name="T20" fmla="*/ 44 w 72"/>
                  <a:gd name="T21" fmla="*/ 13 h 57"/>
                  <a:gd name="T22" fmla="*/ 44 w 72"/>
                  <a:gd name="T23" fmla="*/ 13 h 57"/>
                  <a:gd name="T24" fmla="*/ 44 w 72"/>
                  <a:gd name="T25" fmla="*/ 14 h 57"/>
                  <a:gd name="T26" fmla="*/ 43 w 72"/>
                  <a:gd name="T27" fmla="*/ 38 h 57"/>
                  <a:gd name="T28" fmla="*/ 34 w 72"/>
                  <a:gd name="T29" fmla="*/ 45 h 57"/>
                  <a:gd name="T30" fmla="*/ 34 w 72"/>
                  <a:gd name="T31" fmla="*/ 53 h 57"/>
                  <a:gd name="T32" fmla="*/ 34 w 72"/>
                  <a:gd name="T3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57">
                    <a:moveTo>
                      <a:pt x="34" y="57"/>
                    </a:moveTo>
                    <a:cubicBezTo>
                      <a:pt x="0" y="57"/>
                      <a:pt x="0" y="57"/>
                      <a:pt x="0" y="57"/>
                    </a:cubicBezTo>
                    <a:cubicBezTo>
                      <a:pt x="2" y="51"/>
                      <a:pt x="7" y="43"/>
                      <a:pt x="15" y="32"/>
                    </a:cubicBezTo>
                    <a:cubicBezTo>
                      <a:pt x="16" y="31"/>
                      <a:pt x="19" y="28"/>
                      <a:pt x="21" y="22"/>
                    </a:cubicBezTo>
                    <a:cubicBezTo>
                      <a:pt x="23" y="16"/>
                      <a:pt x="24" y="12"/>
                      <a:pt x="26" y="11"/>
                    </a:cubicBezTo>
                    <a:cubicBezTo>
                      <a:pt x="32" y="5"/>
                      <a:pt x="32" y="5"/>
                      <a:pt x="32" y="5"/>
                    </a:cubicBezTo>
                    <a:cubicBezTo>
                      <a:pt x="34" y="1"/>
                      <a:pt x="34" y="1"/>
                      <a:pt x="34" y="1"/>
                    </a:cubicBezTo>
                    <a:cubicBezTo>
                      <a:pt x="35" y="0"/>
                      <a:pt x="35" y="0"/>
                      <a:pt x="35" y="0"/>
                    </a:cubicBezTo>
                    <a:cubicBezTo>
                      <a:pt x="72" y="0"/>
                      <a:pt x="72" y="0"/>
                      <a:pt x="72" y="0"/>
                    </a:cubicBezTo>
                    <a:cubicBezTo>
                      <a:pt x="72" y="13"/>
                      <a:pt x="72" y="13"/>
                      <a:pt x="72" y="13"/>
                    </a:cubicBezTo>
                    <a:cubicBezTo>
                      <a:pt x="44" y="13"/>
                      <a:pt x="44" y="13"/>
                      <a:pt x="44" y="13"/>
                    </a:cubicBezTo>
                    <a:cubicBezTo>
                      <a:pt x="44" y="13"/>
                      <a:pt x="44" y="13"/>
                      <a:pt x="44" y="13"/>
                    </a:cubicBezTo>
                    <a:cubicBezTo>
                      <a:pt x="44" y="14"/>
                      <a:pt x="44" y="14"/>
                      <a:pt x="44" y="14"/>
                    </a:cubicBezTo>
                    <a:cubicBezTo>
                      <a:pt x="43" y="38"/>
                      <a:pt x="43" y="38"/>
                      <a:pt x="43" y="38"/>
                    </a:cubicBezTo>
                    <a:cubicBezTo>
                      <a:pt x="38" y="38"/>
                      <a:pt x="34" y="41"/>
                      <a:pt x="34" y="45"/>
                    </a:cubicBezTo>
                    <a:cubicBezTo>
                      <a:pt x="34" y="53"/>
                      <a:pt x="34" y="53"/>
                      <a:pt x="34" y="53"/>
                    </a:cubicBezTo>
                    <a:cubicBezTo>
                      <a:pt x="34" y="57"/>
                      <a:pt x="34" y="57"/>
                      <a:pt x="34"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4" name="Freeform 2521"/>
              <p:cNvSpPr>
                <a:spLocks/>
              </p:cNvSpPr>
              <p:nvPr/>
            </p:nvSpPr>
            <p:spPr bwMode="auto">
              <a:xfrm>
                <a:off x="3582" y="2591"/>
                <a:ext cx="99" cy="78"/>
              </a:xfrm>
              <a:custGeom>
                <a:avLst/>
                <a:gdLst>
                  <a:gd name="T0" fmla="*/ 34 w 72"/>
                  <a:gd name="T1" fmla="*/ 57 h 57"/>
                  <a:gd name="T2" fmla="*/ 0 w 72"/>
                  <a:gd name="T3" fmla="*/ 57 h 57"/>
                  <a:gd name="T4" fmla="*/ 15 w 72"/>
                  <a:gd name="T5" fmla="*/ 32 h 57"/>
                  <a:gd name="T6" fmla="*/ 21 w 72"/>
                  <a:gd name="T7" fmla="*/ 22 h 57"/>
                  <a:gd name="T8" fmla="*/ 26 w 72"/>
                  <a:gd name="T9" fmla="*/ 11 h 57"/>
                  <a:gd name="T10" fmla="*/ 32 w 72"/>
                  <a:gd name="T11" fmla="*/ 5 h 57"/>
                  <a:gd name="T12" fmla="*/ 34 w 72"/>
                  <a:gd name="T13" fmla="*/ 1 h 57"/>
                  <a:gd name="T14" fmla="*/ 35 w 72"/>
                  <a:gd name="T15" fmla="*/ 0 h 57"/>
                  <a:gd name="T16" fmla="*/ 72 w 72"/>
                  <a:gd name="T17" fmla="*/ 0 h 57"/>
                  <a:gd name="T18" fmla="*/ 72 w 72"/>
                  <a:gd name="T19" fmla="*/ 13 h 57"/>
                  <a:gd name="T20" fmla="*/ 44 w 72"/>
                  <a:gd name="T21" fmla="*/ 13 h 57"/>
                  <a:gd name="T22" fmla="*/ 44 w 72"/>
                  <a:gd name="T23" fmla="*/ 13 h 57"/>
                  <a:gd name="T24" fmla="*/ 44 w 72"/>
                  <a:gd name="T25" fmla="*/ 14 h 57"/>
                  <a:gd name="T26" fmla="*/ 43 w 72"/>
                  <a:gd name="T27" fmla="*/ 38 h 57"/>
                  <a:gd name="T28" fmla="*/ 34 w 72"/>
                  <a:gd name="T29" fmla="*/ 45 h 57"/>
                  <a:gd name="T30" fmla="*/ 34 w 72"/>
                  <a:gd name="T31" fmla="*/ 53 h 57"/>
                  <a:gd name="T32" fmla="*/ 34 w 72"/>
                  <a:gd name="T3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57">
                    <a:moveTo>
                      <a:pt x="34" y="57"/>
                    </a:moveTo>
                    <a:cubicBezTo>
                      <a:pt x="0" y="57"/>
                      <a:pt x="0" y="57"/>
                      <a:pt x="0" y="57"/>
                    </a:cubicBezTo>
                    <a:cubicBezTo>
                      <a:pt x="2" y="51"/>
                      <a:pt x="7" y="43"/>
                      <a:pt x="15" y="32"/>
                    </a:cubicBezTo>
                    <a:cubicBezTo>
                      <a:pt x="16" y="31"/>
                      <a:pt x="19" y="28"/>
                      <a:pt x="21" y="22"/>
                    </a:cubicBezTo>
                    <a:cubicBezTo>
                      <a:pt x="23" y="16"/>
                      <a:pt x="24" y="12"/>
                      <a:pt x="26" y="11"/>
                    </a:cubicBezTo>
                    <a:cubicBezTo>
                      <a:pt x="32" y="5"/>
                      <a:pt x="32" y="5"/>
                      <a:pt x="32" y="5"/>
                    </a:cubicBezTo>
                    <a:cubicBezTo>
                      <a:pt x="34" y="1"/>
                      <a:pt x="34" y="1"/>
                      <a:pt x="34" y="1"/>
                    </a:cubicBezTo>
                    <a:cubicBezTo>
                      <a:pt x="35" y="0"/>
                      <a:pt x="35" y="0"/>
                      <a:pt x="35" y="0"/>
                    </a:cubicBezTo>
                    <a:cubicBezTo>
                      <a:pt x="72" y="0"/>
                      <a:pt x="72" y="0"/>
                      <a:pt x="72" y="0"/>
                    </a:cubicBezTo>
                    <a:cubicBezTo>
                      <a:pt x="72" y="13"/>
                      <a:pt x="72" y="13"/>
                      <a:pt x="72" y="13"/>
                    </a:cubicBezTo>
                    <a:cubicBezTo>
                      <a:pt x="44" y="13"/>
                      <a:pt x="44" y="13"/>
                      <a:pt x="44" y="13"/>
                    </a:cubicBezTo>
                    <a:cubicBezTo>
                      <a:pt x="44" y="13"/>
                      <a:pt x="44" y="13"/>
                      <a:pt x="44" y="13"/>
                    </a:cubicBezTo>
                    <a:cubicBezTo>
                      <a:pt x="44" y="14"/>
                      <a:pt x="44" y="14"/>
                      <a:pt x="44" y="14"/>
                    </a:cubicBezTo>
                    <a:cubicBezTo>
                      <a:pt x="43" y="38"/>
                      <a:pt x="43" y="38"/>
                      <a:pt x="43" y="38"/>
                    </a:cubicBezTo>
                    <a:cubicBezTo>
                      <a:pt x="38" y="38"/>
                      <a:pt x="34" y="41"/>
                      <a:pt x="34" y="45"/>
                    </a:cubicBezTo>
                    <a:cubicBezTo>
                      <a:pt x="34" y="53"/>
                      <a:pt x="34" y="53"/>
                      <a:pt x="34" y="53"/>
                    </a:cubicBezTo>
                    <a:cubicBezTo>
                      <a:pt x="34" y="57"/>
                      <a:pt x="34" y="57"/>
                      <a:pt x="34"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5" name="Freeform 2522"/>
              <p:cNvSpPr>
                <a:spLocks/>
              </p:cNvSpPr>
              <p:nvPr/>
            </p:nvSpPr>
            <p:spPr bwMode="auto">
              <a:xfrm>
                <a:off x="4050" y="3034"/>
                <a:ext cx="140" cy="120"/>
              </a:xfrm>
              <a:custGeom>
                <a:avLst/>
                <a:gdLst>
                  <a:gd name="T0" fmla="*/ 36 w 102"/>
                  <a:gd name="T1" fmla="*/ 85 h 87"/>
                  <a:gd name="T2" fmla="*/ 36 w 102"/>
                  <a:gd name="T3" fmla="*/ 85 h 87"/>
                  <a:gd name="T4" fmla="*/ 25 w 102"/>
                  <a:gd name="T5" fmla="*/ 85 h 87"/>
                  <a:gd name="T6" fmla="*/ 18 w 102"/>
                  <a:gd name="T7" fmla="*/ 81 h 87"/>
                  <a:gd name="T8" fmla="*/ 11 w 102"/>
                  <a:gd name="T9" fmla="*/ 82 h 87"/>
                  <a:gd name="T10" fmla="*/ 0 w 102"/>
                  <a:gd name="T11" fmla="*/ 69 h 87"/>
                  <a:gd name="T12" fmla="*/ 15 w 102"/>
                  <a:gd name="T13" fmla="*/ 42 h 87"/>
                  <a:gd name="T14" fmla="*/ 16 w 102"/>
                  <a:gd name="T15" fmla="*/ 41 h 87"/>
                  <a:gd name="T16" fmla="*/ 18 w 102"/>
                  <a:gd name="T17" fmla="*/ 35 h 87"/>
                  <a:gd name="T18" fmla="*/ 18 w 102"/>
                  <a:gd name="T19" fmla="*/ 35 h 87"/>
                  <a:gd name="T20" fmla="*/ 17 w 102"/>
                  <a:gd name="T21" fmla="*/ 25 h 87"/>
                  <a:gd name="T22" fmla="*/ 37 w 102"/>
                  <a:gd name="T23" fmla="*/ 32 h 87"/>
                  <a:gd name="T24" fmla="*/ 44 w 102"/>
                  <a:gd name="T25" fmla="*/ 30 h 87"/>
                  <a:gd name="T26" fmla="*/ 49 w 102"/>
                  <a:gd name="T27" fmla="*/ 35 h 87"/>
                  <a:gd name="T28" fmla="*/ 49 w 102"/>
                  <a:gd name="T29" fmla="*/ 36 h 87"/>
                  <a:gd name="T30" fmla="*/ 56 w 102"/>
                  <a:gd name="T31" fmla="*/ 39 h 87"/>
                  <a:gd name="T32" fmla="*/ 66 w 102"/>
                  <a:gd name="T33" fmla="*/ 46 h 87"/>
                  <a:gd name="T34" fmla="*/ 67 w 102"/>
                  <a:gd name="T35" fmla="*/ 33 h 87"/>
                  <a:gd name="T36" fmla="*/ 63 w 102"/>
                  <a:gd name="T37" fmla="*/ 34 h 87"/>
                  <a:gd name="T38" fmla="*/ 60 w 102"/>
                  <a:gd name="T39" fmla="*/ 33 h 87"/>
                  <a:gd name="T40" fmla="*/ 61 w 102"/>
                  <a:gd name="T41" fmla="*/ 4 h 87"/>
                  <a:gd name="T42" fmla="*/ 77 w 102"/>
                  <a:gd name="T43" fmla="*/ 1 h 87"/>
                  <a:gd name="T44" fmla="*/ 98 w 102"/>
                  <a:gd name="T45" fmla="*/ 11 h 87"/>
                  <a:gd name="T46" fmla="*/ 100 w 102"/>
                  <a:gd name="T47" fmla="*/ 20 h 87"/>
                  <a:gd name="T48" fmla="*/ 98 w 102"/>
                  <a:gd name="T49" fmla="*/ 27 h 87"/>
                  <a:gd name="T50" fmla="*/ 100 w 102"/>
                  <a:gd name="T51" fmla="*/ 36 h 87"/>
                  <a:gd name="T52" fmla="*/ 94 w 102"/>
                  <a:gd name="T53" fmla="*/ 43 h 87"/>
                  <a:gd name="T54" fmla="*/ 73 w 102"/>
                  <a:gd name="T55" fmla="*/ 58 h 87"/>
                  <a:gd name="T56" fmla="*/ 73 w 102"/>
                  <a:gd name="T57" fmla="*/ 59 h 87"/>
                  <a:gd name="T58" fmla="*/ 65 w 102"/>
                  <a:gd name="T59" fmla="*/ 66 h 87"/>
                  <a:gd name="T60" fmla="*/ 52 w 102"/>
                  <a:gd name="T61" fmla="*/ 74 h 87"/>
                  <a:gd name="T62" fmla="*/ 52 w 102"/>
                  <a:gd name="T63" fmla="*/ 7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87">
                    <a:moveTo>
                      <a:pt x="41" y="87"/>
                    </a:moveTo>
                    <a:cubicBezTo>
                      <a:pt x="36" y="85"/>
                      <a:pt x="36" y="85"/>
                      <a:pt x="36" y="85"/>
                    </a:cubicBezTo>
                    <a:cubicBezTo>
                      <a:pt x="36" y="85"/>
                      <a:pt x="36" y="85"/>
                      <a:pt x="36" y="85"/>
                    </a:cubicBezTo>
                    <a:cubicBezTo>
                      <a:pt x="36" y="85"/>
                      <a:pt x="36" y="85"/>
                      <a:pt x="36" y="85"/>
                    </a:cubicBezTo>
                    <a:cubicBezTo>
                      <a:pt x="29" y="86"/>
                      <a:pt x="29" y="86"/>
                      <a:pt x="29" y="86"/>
                    </a:cubicBezTo>
                    <a:cubicBezTo>
                      <a:pt x="25" y="85"/>
                      <a:pt x="25" y="85"/>
                      <a:pt x="25" y="85"/>
                    </a:cubicBezTo>
                    <a:cubicBezTo>
                      <a:pt x="23" y="84"/>
                      <a:pt x="23" y="84"/>
                      <a:pt x="23" y="84"/>
                    </a:cubicBezTo>
                    <a:cubicBezTo>
                      <a:pt x="21" y="82"/>
                      <a:pt x="20" y="81"/>
                      <a:pt x="18" y="81"/>
                    </a:cubicBezTo>
                    <a:cubicBezTo>
                      <a:pt x="18" y="81"/>
                      <a:pt x="18" y="81"/>
                      <a:pt x="18" y="81"/>
                    </a:cubicBezTo>
                    <a:cubicBezTo>
                      <a:pt x="11" y="82"/>
                      <a:pt x="11" y="82"/>
                      <a:pt x="11" y="82"/>
                    </a:cubicBezTo>
                    <a:cubicBezTo>
                      <a:pt x="4" y="76"/>
                      <a:pt x="4" y="76"/>
                      <a:pt x="4" y="76"/>
                    </a:cubicBezTo>
                    <a:cubicBezTo>
                      <a:pt x="1" y="74"/>
                      <a:pt x="0" y="71"/>
                      <a:pt x="0" y="69"/>
                    </a:cubicBezTo>
                    <a:cubicBezTo>
                      <a:pt x="0" y="42"/>
                      <a:pt x="0" y="42"/>
                      <a:pt x="0" y="42"/>
                    </a:cubicBezTo>
                    <a:cubicBezTo>
                      <a:pt x="15" y="42"/>
                      <a:pt x="15" y="42"/>
                      <a:pt x="15" y="42"/>
                    </a:cubicBezTo>
                    <a:cubicBezTo>
                      <a:pt x="16" y="42"/>
                      <a:pt x="16" y="42"/>
                      <a:pt x="16" y="42"/>
                    </a:cubicBezTo>
                    <a:cubicBezTo>
                      <a:pt x="16" y="41"/>
                      <a:pt x="16" y="41"/>
                      <a:pt x="16" y="41"/>
                    </a:cubicBezTo>
                    <a:cubicBezTo>
                      <a:pt x="16" y="38"/>
                      <a:pt x="16" y="38"/>
                      <a:pt x="16" y="38"/>
                    </a:cubicBezTo>
                    <a:cubicBezTo>
                      <a:pt x="18" y="38"/>
                      <a:pt x="18" y="36"/>
                      <a:pt x="18" y="35"/>
                    </a:cubicBezTo>
                    <a:cubicBezTo>
                      <a:pt x="18" y="35"/>
                      <a:pt x="18" y="35"/>
                      <a:pt x="18" y="35"/>
                    </a:cubicBezTo>
                    <a:cubicBezTo>
                      <a:pt x="18" y="35"/>
                      <a:pt x="18" y="35"/>
                      <a:pt x="18" y="35"/>
                    </a:cubicBezTo>
                    <a:cubicBezTo>
                      <a:pt x="17" y="32"/>
                      <a:pt x="17" y="32"/>
                      <a:pt x="17" y="32"/>
                    </a:cubicBezTo>
                    <a:cubicBezTo>
                      <a:pt x="17" y="25"/>
                      <a:pt x="17" y="25"/>
                      <a:pt x="17" y="25"/>
                    </a:cubicBezTo>
                    <a:cubicBezTo>
                      <a:pt x="26" y="29"/>
                      <a:pt x="26" y="29"/>
                      <a:pt x="26" y="29"/>
                    </a:cubicBezTo>
                    <a:cubicBezTo>
                      <a:pt x="31" y="31"/>
                      <a:pt x="35" y="32"/>
                      <a:pt x="37" y="32"/>
                    </a:cubicBezTo>
                    <a:cubicBezTo>
                      <a:pt x="39" y="32"/>
                      <a:pt x="41" y="32"/>
                      <a:pt x="42" y="30"/>
                    </a:cubicBezTo>
                    <a:cubicBezTo>
                      <a:pt x="44" y="30"/>
                      <a:pt x="44" y="30"/>
                      <a:pt x="44" y="30"/>
                    </a:cubicBezTo>
                    <a:cubicBezTo>
                      <a:pt x="46" y="32"/>
                      <a:pt x="46" y="32"/>
                      <a:pt x="46" y="32"/>
                    </a:cubicBezTo>
                    <a:cubicBezTo>
                      <a:pt x="49" y="35"/>
                      <a:pt x="49" y="35"/>
                      <a:pt x="49" y="35"/>
                    </a:cubicBezTo>
                    <a:cubicBezTo>
                      <a:pt x="49" y="36"/>
                      <a:pt x="49" y="36"/>
                      <a:pt x="49" y="36"/>
                    </a:cubicBezTo>
                    <a:cubicBezTo>
                      <a:pt x="49" y="36"/>
                      <a:pt x="49" y="36"/>
                      <a:pt x="49" y="36"/>
                    </a:cubicBezTo>
                    <a:cubicBezTo>
                      <a:pt x="53" y="37"/>
                      <a:pt x="53" y="37"/>
                      <a:pt x="53" y="37"/>
                    </a:cubicBezTo>
                    <a:cubicBezTo>
                      <a:pt x="55" y="37"/>
                      <a:pt x="56" y="38"/>
                      <a:pt x="56" y="39"/>
                    </a:cubicBezTo>
                    <a:cubicBezTo>
                      <a:pt x="58" y="42"/>
                      <a:pt x="61" y="44"/>
                      <a:pt x="63" y="45"/>
                    </a:cubicBezTo>
                    <a:cubicBezTo>
                      <a:pt x="64" y="46"/>
                      <a:pt x="65" y="46"/>
                      <a:pt x="66" y="46"/>
                    </a:cubicBezTo>
                    <a:cubicBezTo>
                      <a:pt x="68" y="46"/>
                      <a:pt x="69" y="44"/>
                      <a:pt x="69" y="40"/>
                    </a:cubicBezTo>
                    <a:cubicBezTo>
                      <a:pt x="69" y="37"/>
                      <a:pt x="69" y="33"/>
                      <a:pt x="67" y="33"/>
                    </a:cubicBezTo>
                    <a:cubicBezTo>
                      <a:pt x="67" y="33"/>
                      <a:pt x="66" y="33"/>
                      <a:pt x="66" y="33"/>
                    </a:cubicBezTo>
                    <a:cubicBezTo>
                      <a:pt x="63" y="34"/>
                      <a:pt x="63" y="34"/>
                      <a:pt x="63" y="34"/>
                    </a:cubicBezTo>
                    <a:cubicBezTo>
                      <a:pt x="63" y="34"/>
                      <a:pt x="62" y="34"/>
                      <a:pt x="62" y="34"/>
                    </a:cubicBezTo>
                    <a:cubicBezTo>
                      <a:pt x="61" y="34"/>
                      <a:pt x="61" y="33"/>
                      <a:pt x="60" y="33"/>
                    </a:cubicBezTo>
                    <a:cubicBezTo>
                      <a:pt x="58" y="31"/>
                      <a:pt x="57" y="26"/>
                      <a:pt x="57" y="19"/>
                    </a:cubicBezTo>
                    <a:cubicBezTo>
                      <a:pt x="57" y="9"/>
                      <a:pt x="59" y="5"/>
                      <a:pt x="61" y="4"/>
                    </a:cubicBezTo>
                    <a:cubicBezTo>
                      <a:pt x="63" y="1"/>
                      <a:pt x="66" y="0"/>
                      <a:pt x="70" y="0"/>
                    </a:cubicBezTo>
                    <a:cubicBezTo>
                      <a:pt x="72" y="0"/>
                      <a:pt x="74" y="0"/>
                      <a:pt x="77" y="1"/>
                    </a:cubicBezTo>
                    <a:cubicBezTo>
                      <a:pt x="82" y="3"/>
                      <a:pt x="82" y="3"/>
                      <a:pt x="82" y="3"/>
                    </a:cubicBezTo>
                    <a:cubicBezTo>
                      <a:pt x="98" y="11"/>
                      <a:pt x="98" y="11"/>
                      <a:pt x="98" y="11"/>
                    </a:cubicBezTo>
                    <a:cubicBezTo>
                      <a:pt x="101" y="15"/>
                      <a:pt x="101" y="15"/>
                      <a:pt x="101" y="15"/>
                    </a:cubicBezTo>
                    <a:cubicBezTo>
                      <a:pt x="102" y="17"/>
                      <a:pt x="101" y="19"/>
                      <a:pt x="100" y="20"/>
                    </a:cubicBezTo>
                    <a:cubicBezTo>
                      <a:pt x="99" y="21"/>
                      <a:pt x="97" y="22"/>
                      <a:pt x="98" y="24"/>
                    </a:cubicBezTo>
                    <a:cubicBezTo>
                      <a:pt x="98" y="27"/>
                      <a:pt x="98" y="27"/>
                      <a:pt x="98" y="27"/>
                    </a:cubicBezTo>
                    <a:cubicBezTo>
                      <a:pt x="97" y="29"/>
                      <a:pt x="98" y="31"/>
                      <a:pt x="99" y="34"/>
                    </a:cubicBezTo>
                    <a:cubicBezTo>
                      <a:pt x="100" y="36"/>
                      <a:pt x="100" y="36"/>
                      <a:pt x="100" y="36"/>
                    </a:cubicBezTo>
                    <a:cubicBezTo>
                      <a:pt x="100" y="36"/>
                      <a:pt x="99" y="37"/>
                      <a:pt x="98" y="37"/>
                    </a:cubicBezTo>
                    <a:cubicBezTo>
                      <a:pt x="96" y="37"/>
                      <a:pt x="94" y="39"/>
                      <a:pt x="94" y="43"/>
                    </a:cubicBezTo>
                    <a:cubicBezTo>
                      <a:pt x="94" y="50"/>
                      <a:pt x="94" y="50"/>
                      <a:pt x="94" y="50"/>
                    </a:cubicBezTo>
                    <a:cubicBezTo>
                      <a:pt x="73" y="58"/>
                      <a:pt x="73" y="58"/>
                      <a:pt x="73" y="58"/>
                    </a:cubicBezTo>
                    <a:cubicBezTo>
                      <a:pt x="73" y="58"/>
                      <a:pt x="73" y="58"/>
                      <a:pt x="73" y="58"/>
                    </a:cubicBezTo>
                    <a:cubicBezTo>
                      <a:pt x="73" y="59"/>
                      <a:pt x="73" y="59"/>
                      <a:pt x="73" y="59"/>
                    </a:cubicBezTo>
                    <a:cubicBezTo>
                      <a:pt x="72" y="64"/>
                      <a:pt x="72" y="64"/>
                      <a:pt x="72" y="64"/>
                    </a:cubicBezTo>
                    <a:cubicBezTo>
                      <a:pt x="69" y="64"/>
                      <a:pt x="67" y="65"/>
                      <a:pt x="65" y="66"/>
                    </a:cubicBezTo>
                    <a:cubicBezTo>
                      <a:pt x="62" y="67"/>
                      <a:pt x="61" y="70"/>
                      <a:pt x="60" y="73"/>
                    </a:cubicBezTo>
                    <a:cubicBezTo>
                      <a:pt x="52" y="74"/>
                      <a:pt x="52" y="74"/>
                      <a:pt x="52" y="74"/>
                    </a:cubicBezTo>
                    <a:cubicBezTo>
                      <a:pt x="52" y="74"/>
                      <a:pt x="52" y="74"/>
                      <a:pt x="52" y="74"/>
                    </a:cubicBezTo>
                    <a:cubicBezTo>
                      <a:pt x="52" y="74"/>
                      <a:pt x="52" y="74"/>
                      <a:pt x="52" y="74"/>
                    </a:cubicBezTo>
                    <a:cubicBezTo>
                      <a:pt x="41" y="87"/>
                      <a:pt x="41" y="87"/>
                      <a:pt x="41" y="8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6" name="Freeform 2523"/>
              <p:cNvSpPr>
                <a:spLocks/>
              </p:cNvSpPr>
              <p:nvPr/>
            </p:nvSpPr>
            <p:spPr bwMode="auto">
              <a:xfrm>
                <a:off x="4050" y="3034"/>
                <a:ext cx="140" cy="120"/>
              </a:xfrm>
              <a:custGeom>
                <a:avLst/>
                <a:gdLst>
                  <a:gd name="T0" fmla="*/ 36 w 102"/>
                  <a:gd name="T1" fmla="*/ 85 h 87"/>
                  <a:gd name="T2" fmla="*/ 36 w 102"/>
                  <a:gd name="T3" fmla="*/ 85 h 87"/>
                  <a:gd name="T4" fmla="*/ 25 w 102"/>
                  <a:gd name="T5" fmla="*/ 85 h 87"/>
                  <a:gd name="T6" fmla="*/ 18 w 102"/>
                  <a:gd name="T7" fmla="*/ 81 h 87"/>
                  <a:gd name="T8" fmla="*/ 11 w 102"/>
                  <a:gd name="T9" fmla="*/ 82 h 87"/>
                  <a:gd name="T10" fmla="*/ 0 w 102"/>
                  <a:gd name="T11" fmla="*/ 69 h 87"/>
                  <a:gd name="T12" fmla="*/ 15 w 102"/>
                  <a:gd name="T13" fmla="*/ 42 h 87"/>
                  <a:gd name="T14" fmla="*/ 16 w 102"/>
                  <a:gd name="T15" fmla="*/ 41 h 87"/>
                  <a:gd name="T16" fmla="*/ 18 w 102"/>
                  <a:gd name="T17" fmla="*/ 35 h 87"/>
                  <a:gd name="T18" fmla="*/ 18 w 102"/>
                  <a:gd name="T19" fmla="*/ 35 h 87"/>
                  <a:gd name="T20" fmla="*/ 17 w 102"/>
                  <a:gd name="T21" fmla="*/ 25 h 87"/>
                  <a:gd name="T22" fmla="*/ 37 w 102"/>
                  <a:gd name="T23" fmla="*/ 32 h 87"/>
                  <a:gd name="T24" fmla="*/ 44 w 102"/>
                  <a:gd name="T25" fmla="*/ 30 h 87"/>
                  <a:gd name="T26" fmla="*/ 49 w 102"/>
                  <a:gd name="T27" fmla="*/ 35 h 87"/>
                  <a:gd name="T28" fmla="*/ 49 w 102"/>
                  <a:gd name="T29" fmla="*/ 36 h 87"/>
                  <a:gd name="T30" fmla="*/ 56 w 102"/>
                  <a:gd name="T31" fmla="*/ 39 h 87"/>
                  <a:gd name="T32" fmla="*/ 66 w 102"/>
                  <a:gd name="T33" fmla="*/ 46 h 87"/>
                  <a:gd name="T34" fmla="*/ 67 w 102"/>
                  <a:gd name="T35" fmla="*/ 33 h 87"/>
                  <a:gd name="T36" fmla="*/ 63 w 102"/>
                  <a:gd name="T37" fmla="*/ 34 h 87"/>
                  <a:gd name="T38" fmla="*/ 60 w 102"/>
                  <a:gd name="T39" fmla="*/ 33 h 87"/>
                  <a:gd name="T40" fmla="*/ 61 w 102"/>
                  <a:gd name="T41" fmla="*/ 4 h 87"/>
                  <a:gd name="T42" fmla="*/ 77 w 102"/>
                  <a:gd name="T43" fmla="*/ 1 h 87"/>
                  <a:gd name="T44" fmla="*/ 98 w 102"/>
                  <a:gd name="T45" fmla="*/ 11 h 87"/>
                  <a:gd name="T46" fmla="*/ 100 w 102"/>
                  <a:gd name="T47" fmla="*/ 20 h 87"/>
                  <a:gd name="T48" fmla="*/ 98 w 102"/>
                  <a:gd name="T49" fmla="*/ 27 h 87"/>
                  <a:gd name="T50" fmla="*/ 100 w 102"/>
                  <a:gd name="T51" fmla="*/ 36 h 87"/>
                  <a:gd name="T52" fmla="*/ 94 w 102"/>
                  <a:gd name="T53" fmla="*/ 43 h 87"/>
                  <a:gd name="T54" fmla="*/ 73 w 102"/>
                  <a:gd name="T55" fmla="*/ 58 h 87"/>
                  <a:gd name="T56" fmla="*/ 73 w 102"/>
                  <a:gd name="T57" fmla="*/ 59 h 87"/>
                  <a:gd name="T58" fmla="*/ 65 w 102"/>
                  <a:gd name="T59" fmla="*/ 66 h 87"/>
                  <a:gd name="T60" fmla="*/ 52 w 102"/>
                  <a:gd name="T61" fmla="*/ 74 h 87"/>
                  <a:gd name="T62" fmla="*/ 52 w 102"/>
                  <a:gd name="T63" fmla="*/ 7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87">
                    <a:moveTo>
                      <a:pt x="41" y="87"/>
                    </a:moveTo>
                    <a:cubicBezTo>
                      <a:pt x="36" y="85"/>
                      <a:pt x="36" y="85"/>
                      <a:pt x="36" y="85"/>
                    </a:cubicBezTo>
                    <a:cubicBezTo>
                      <a:pt x="36" y="85"/>
                      <a:pt x="36" y="85"/>
                      <a:pt x="36" y="85"/>
                    </a:cubicBezTo>
                    <a:cubicBezTo>
                      <a:pt x="36" y="85"/>
                      <a:pt x="36" y="85"/>
                      <a:pt x="36" y="85"/>
                    </a:cubicBezTo>
                    <a:cubicBezTo>
                      <a:pt x="29" y="86"/>
                      <a:pt x="29" y="86"/>
                      <a:pt x="29" y="86"/>
                    </a:cubicBezTo>
                    <a:cubicBezTo>
                      <a:pt x="25" y="85"/>
                      <a:pt x="25" y="85"/>
                      <a:pt x="25" y="85"/>
                    </a:cubicBezTo>
                    <a:cubicBezTo>
                      <a:pt x="23" y="84"/>
                      <a:pt x="23" y="84"/>
                      <a:pt x="23" y="84"/>
                    </a:cubicBezTo>
                    <a:cubicBezTo>
                      <a:pt x="21" y="82"/>
                      <a:pt x="20" y="81"/>
                      <a:pt x="18" y="81"/>
                    </a:cubicBezTo>
                    <a:cubicBezTo>
                      <a:pt x="18" y="81"/>
                      <a:pt x="18" y="81"/>
                      <a:pt x="18" y="81"/>
                    </a:cubicBezTo>
                    <a:cubicBezTo>
                      <a:pt x="11" y="82"/>
                      <a:pt x="11" y="82"/>
                      <a:pt x="11" y="82"/>
                    </a:cubicBezTo>
                    <a:cubicBezTo>
                      <a:pt x="4" y="76"/>
                      <a:pt x="4" y="76"/>
                      <a:pt x="4" y="76"/>
                    </a:cubicBezTo>
                    <a:cubicBezTo>
                      <a:pt x="1" y="74"/>
                      <a:pt x="0" y="71"/>
                      <a:pt x="0" y="69"/>
                    </a:cubicBezTo>
                    <a:cubicBezTo>
                      <a:pt x="0" y="42"/>
                      <a:pt x="0" y="42"/>
                      <a:pt x="0" y="42"/>
                    </a:cubicBezTo>
                    <a:cubicBezTo>
                      <a:pt x="15" y="42"/>
                      <a:pt x="15" y="42"/>
                      <a:pt x="15" y="42"/>
                    </a:cubicBezTo>
                    <a:cubicBezTo>
                      <a:pt x="16" y="42"/>
                      <a:pt x="16" y="42"/>
                      <a:pt x="16" y="42"/>
                    </a:cubicBezTo>
                    <a:cubicBezTo>
                      <a:pt x="16" y="41"/>
                      <a:pt x="16" y="41"/>
                      <a:pt x="16" y="41"/>
                    </a:cubicBezTo>
                    <a:cubicBezTo>
                      <a:pt x="16" y="38"/>
                      <a:pt x="16" y="38"/>
                      <a:pt x="16" y="38"/>
                    </a:cubicBezTo>
                    <a:cubicBezTo>
                      <a:pt x="18" y="38"/>
                      <a:pt x="18" y="36"/>
                      <a:pt x="18" y="35"/>
                    </a:cubicBezTo>
                    <a:cubicBezTo>
                      <a:pt x="18" y="35"/>
                      <a:pt x="18" y="35"/>
                      <a:pt x="18" y="35"/>
                    </a:cubicBezTo>
                    <a:cubicBezTo>
                      <a:pt x="18" y="35"/>
                      <a:pt x="18" y="35"/>
                      <a:pt x="18" y="35"/>
                    </a:cubicBezTo>
                    <a:cubicBezTo>
                      <a:pt x="17" y="32"/>
                      <a:pt x="17" y="32"/>
                      <a:pt x="17" y="32"/>
                    </a:cubicBezTo>
                    <a:cubicBezTo>
                      <a:pt x="17" y="25"/>
                      <a:pt x="17" y="25"/>
                      <a:pt x="17" y="25"/>
                    </a:cubicBezTo>
                    <a:cubicBezTo>
                      <a:pt x="26" y="29"/>
                      <a:pt x="26" y="29"/>
                      <a:pt x="26" y="29"/>
                    </a:cubicBezTo>
                    <a:cubicBezTo>
                      <a:pt x="31" y="31"/>
                      <a:pt x="35" y="32"/>
                      <a:pt x="37" y="32"/>
                    </a:cubicBezTo>
                    <a:cubicBezTo>
                      <a:pt x="39" y="32"/>
                      <a:pt x="41" y="32"/>
                      <a:pt x="42" y="30"/>
                    </a:cubicBezTo>
                    <a:cubicBezTo>
                      <a:pt x="44" y="30"/>
                      <a:pt x="44" y="30"/>
                      <a:pt x="44" y="30"/>
                    </a:cubicBezTo>
                    <a:cubicBezTo>
                      <a:pt x="46" y="32"/>
                      <a:pt x="46" y="32"/>
                      <a:pt x="46" y="32"/>
                    </a:cubicBezTo>
                    <a:cubicBezTo>
                      <a:pt x="49" y="35"/>
                      <a:pt x="49" y="35"/>
                      <a:pt x="49" y="35"/>
                    </a:cubicBezTo>
                    <a:cubicBezTo>
                      <a:pt x="49" y="36"/>
                      <a:pt x="49" y="36"/>
                      <a:pt x="49" y="36"/>
                    </a:cubicBezTo>
                    <a:cubicBezTo>
                      <a:pt x="49" y="36"/>
                      <a:pt x="49" y="36"/>
                      <a:pt x="49" y="36"/>
                    </a:cubicBezTo>
                    <a:cubicBezTo>
                      <a:pt x="53" y="37"/>
                      <a:pt x="53" y="37"/>
                      <a:pt x="53" y="37"/>
                    </a:cubicBezTo>
                    <a:cubicBezTo>
                      <a:pt x="55" y="37"/>
                      <a:pt x="56" y="38"/>
                      <a:pt x="56" y="39"/>
                    </a:cubicBezTo>
                    <a:cubicBezTo>
                      <a:pt x="58" y="42"/>
                      <a:pt x="61" y="44"/>
                      <a:pt x="63" y="45"/>
                    </a:cubicBezTo>
                    <a:cubicBezTo>
                      <a:pt x="64" y="46"/>
                      <a:pt x="65" y="46"/>
                      <a:pt x="66" y="46"/>
                    </a:cubicBezTo>
                    <a:cubicBezTo>
                      <a:pt x="68" y="46"/>
                      <a:pt x="69" y="44"/>
                      <a:pt x="69" y="40"/>
                    </a:cubicBezTo>
                    <a:cubicBezTo>
                      <a:pt x="69" y="37"/>
                      <a:pt x="69" y="33"/>
                      <a:pt x="67" y="33"/>
                    </a:cubicBezTo>
                    <a:cubicBezTo>
                      <a:pt x="67" y="33"/>
                      <a:pt x="66" y="33"/>
                      <a:pt x="66" y="33"/>
                    </a:cubicBezTo>
                    <a:cubicBezTo>
                      <a:pt x="63" y="34"/>
                      <a:pt x="63" y="34"/>
                      <a:pt x="63" y="34"/>
                    </a:cubicBezTo>
                    <a:cubicBezTo>
                      <a:pt x="63" y="34"/>
                      <a:pt x="62" y="34"/>
                      <a:pt x="62" y="34"/>
                    </a:cubicBezTo>
                    <a:cubicBezTo>
                      <a:pt x="61" y="34"/>
                      <a:pt x="61" y="33"/>
                      <a:pt x="60" y="33"/>
                    </a:cubicBezTo>
                    <a:cubicBezTo>
                      <a:pt x="58" y="31"/>
                      <a:pt x="57" y="26"/>
                      <a:pt x="57" y="19"/>
                    </a:cubicBezTo>
                    <a:cubicBezTo>
                      <a:pt x="57" y="9"/>
                      <a:pt x="59" y="5"/>
                      <a:pt x="61" y="4"/>
                    </a:cubicBezTo>
                    <a:cubicBezTo>
                      <a:pt x="63" y="1"/>
                      <a:pt x="66" y="0"/>
                      <a:pt x="70" y="0"/>
                    </a:cubicBezTo>
                    <a:cubicBezTo>
                      <a:pt x="72" y="0"/>
                      <a:pt x="74" y="0"/>
                      <a:pt x="77" y="1"/>
                    </a:cubicBezTo>
                    <a:cubicBezTo>
                      <a:pt x="82" y="3"/>
                      <a:pt x="82" y="3"/>
                      <a:pt x="82" y="3"/>
                    </a:cubicBezTo>
                    <a:cubicBezTo>
                      <a:pt x="98" y="11"/>
                      <a:pt x="98" y="11"/>
                      <a:pt x="98" y="11"/>
                    </a:cubicBezTo>
                    <a:cubicBezTo>
                      <a:pt x="101" y="15"/>
                      <a:pt x="101" y="15"/>
                      <a:pt x="101" y="15"/>
                    </a:cubicBezTo>
                    <a:cubicBezTo>
                      <a:pt x="102" y="17"/>
                      <a:pt x="101" y="19"/>
                      <a:pt x="100" y="20"/>
                    </a:cubicBezTo>
                    <a:cubicBezTo>
                      <a:pt x="99" y="21"/>
                      <a:pt x="97" y="22"/>
                      <a:pt x="98" y="24"/>
                    </a:cubicBezTo>
                    <a:cubicBezTo>
                      <a:pt x="98" y="27"/>
                      <a:pt x="98" y="27"/>
                      <a:pt x="98" y="27"/>
                    </a:cubicBezTo>
                    <a:cubicBezTo>
                      <a:pt x="97" y="29"/>
                      <a:pt x="98" y="31"/>
                      <a:pt x="99" y="34"/>
                    </a:cubicBezTo>
                    <a:cubicBezTo>
                      <a:pt x="100" y="36"/>
                      <a:pt x="100" y="36"/>
                      <a:pt x="100" y="36"/>
                    </a:cubicBezTo>
                    <a:cubicBezTo>
                      <a:pt x="100" y="36"/>
                      <a:pt x="99" y="37"/>
                      <a:pt x="98" y="37"/>
                    </a:cubicBezTo>
                    <a:cubicBezTo>
                      <a:pt x="96" y="37"/>
                      <a:pt x="94" y="39"/>
                      <a:pt x="94" y="43"/>
                    </a:cubicBezTo>
                    <a:cubicBezTo>
                      <a:pt x="94" y="50"/>
                      <a:pt x="94" y="50"/>
                      <a:pt x="94" y="50"/>
                    </a:cubicBezTo>
                    <a:cubicBezTo>
                      <a:pt x="73" y="58"/>
                      <a:pt x="73" y="58"/>
                      <a:pt x="73" y="58"/>
                    </a:cubicBezTo>
                    <a:cubicBezTo>
                      <a:pt x="73" y="58"/>
                      <a:pt x="73" y="58"/>
                      <a:pt x="73" y="58"/>
                    </a:cubicBezTo>
                    <a:cubicBezTo>
                      <a:pt x="73" y="59"/>
                      <a:pt x="73" y="59"/>
                      <a:pt x="73" y="59"/>
                    </a:cubicBezTo>
                    <a:cubicBezTo>
                      <a:pt x="72" y="64"/>
                      <a:pt x="72" y="64"/>
                      <a:pt x="72" y="64"/>
                    </a:cubicBezTo>
                    <a:cubicBezTo>
                      <a:pt x="69" y="64"/>
                      <a:pt x="67" y="65"/>
                      <a:pt x="65" y="66"/>
                    </a:cubicBezTo>
                    <a:cubicBezTo>
                      <a:pt x="62" y="67"/>
                      <a:pt x="61" y="70"/>
                      <a:pt x="60" y="73"/>
                    </a:cubicBezTo>
                    <a:cubicBezTo>
                      <a:pt x="52" y="74"/>
                      <a:pt x="52" y="74"/>
                      <a:pt x="52" y="74"/>
                    </a:cubicBezTo>
                    <a:cubicBezTo>
                      <a:pt x="52" y="74"/>
                      <a:pt x="52" y="74"/>
                      <a:pt x="52" y="74"/>
                    </a:cubicBezTo>
                    <a:cubicBezTo>
                      <a:pt x="52" y="74"/>
                      <a:pt x="52" y="74"/>
                      <a:pt x="52" y="74"/>
                    </a:cubicBezTo>
                    <a:cubicBezTo>
                      <a:pt x="41" y="87"/>
                      <a:pt x="41" y="87"/>
                      <a:pt x="41" y="87"/>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2524"/>
              <p:cNvSpPr>
                <a:spLocks/>
              </p:cNvSpPr>
              <p:nvPr/>
            </p:nvSpPr>
            <p:spPr bwMode="auto">
              <a:xfrm>
                <a:off x="4083" y="2533"/>
                <a:ext cx="143" cy="129"/>
              </a:xfrm>
              <a:custGeom>
                <a:avLst/>
                <a:gdLst>
                  <a:gd name="T0" fmla="*/ 104 w 104"/>
                  <a:gd name="T1" fmla="*/ 94 h 94"/>
                  <a:gd name="T2" fmla="*/ 2 w 104"/>
                  <a:gd name="T3" fmla="*/ 94 h 94"/>
                  <a:gd name="T4" fmla="*/ 2 w 104"/>
                  <a:gd name="T5" fmla="*/ 29 h 94"/>
                  <a:gd name="T6" fmla="*/ 2 w 104"/>
                  <a:gd name="T7" fmla="*/ 23 h 94"/>
                  <a:gd name="T8" fmla="*/ 1 w 104"/>
                  <a:gd name="T9" fmla="*/ 19 h 94"/>
                  <a:gd name="T10" fmla="*/ 0 w 104"/>
                  <a:gd name="T11" fmla="*/ 16 h 94"/>
                  <a:gd name="T12" fmla="*/ 1 w 104"/>
                  <a:gd name="T13" fmla="*/ 13 h 94"/>
                  <a:gd name="T14" fmla="*/ 1 w 104"/>
                  <a:gd name="T15" fmla="*/ 9 h 94"/>
                  <a:gd name="T16" fmla="*/ 0 w 104"/>
                  <a:gd name="T17" fmla="*/ 4 h 94"/>
                  <a:gd name="T18" fmla="*/ 4 w 104"/>
                  <a:gd name="T19" fmla="*/ 0 h 94"/>
                  <a:gd name="T20" fmla="*/ 14 w 104"/>
                  <a:gd name="T21" fmla="*/ 3 h 94"/>
                  <a:gd name="T22" fmla="*/ 33 w 104"/>
                  <a:gd name="T23" fmla="*/ 7 h 94"/>
                  <a:gd name="T24" fmla="*/ 39 w 104"/>
                  <a:gd name="T25" fmla="*/ 8 h 94"/>
                  <a:gd name="T26" fmla="*/ 43 w 104"/>
                  <a:gd name="T27" fmla="*/ 7 h 94"/>
                  <a:gd name="T28" fmla="*/ 52 w 104"/>
                  <a:gd name="T29" fmla="*/ 3 h 94"/>
                  <a:gd name="T30" fmla="*/ 61 w 104"/>
                  <a:gd name="T31" fmla="*/ 3 h 94"/>
                  <a:gd name="T32" fmla="*/ 62 w 104"/>
                  <a:gd name="T33" fmla="*/ 4 h 94"/>
                  <a:gd name="T34" fmla="*/ 62 w 104"/>
                  <a:gd name="T35" fmla="*/ 6 h 94"/>
                  <a:gd name="T36" fmla="*/ 63 w 104"/>
                  <a:gd name="T37" fmla="*/ 6 h 94"/>
                  <a:gd name="T38" fmla="*/ 63 w 104"/>
                  <a:gd name="T39" fmla="*/ 6 h 94"/>
                  <a:gd name="T40" fmla="*/ 67 w 104"/>
                  <a:gd name="T41" fmla="*/ 7 h 94"/>
                  <a:gd name="T42" fmla="*/ 71 w 104"/>
                  <a:gd name="T43" fmla="*/ 8 h 94"/>
                  <a:gd name="T44" fmla="*/ 71 w 104"/>
                  <a:gd name="T45" fmla="*/ 8 h 94"/>
                  <a:gd name="T46" fmla="*/ 71 w 104"/>
                  <a:gd name="T47" fmla="*/ 7 h 94"/>
                  <a:gd name="T48" fmla="*/ 72 w 104"/>
                  <a:gd name="T49" fmla="*/ 6 h 94"/>
                  <a:gd name="T50" fmla="*/ 75 w 104"/>
                  <a:gd name="T51" fmla="*/ 6 h 94"/>
                  <a:gd name="T52" fmla="*/ 76 w 104"/>
                  <a:gd name="T53" fmla="*/ 7 h 94"/>
                  <a:gd name="T54" fmla="*/ 81 w 104"/>
                  <a:gd name="T55" fmla="*/ 4 h 94"/>
                  <a:gd name="T56" fmla="*/ 89 w 104"/>
                  <a:gd name="T57" fmla="*/ 22 h 94"/>
                  <a:gd name="T58" fmla="*/ 86 w 104"/>
                  <a:gd name="T59" fmla="*/ 29 h 94"/>
                  <a:gd name="T60" fmla="*/ 83 w 104"/>
                  <a:gd name="T61" fmla="*/ 38 h 94"/>
                  <a:gd name="T62" fmla="*/ 75 w 104"/>
                  <a:gd name="T63" fmla="*/ 26 h 94"/>
                  <a:gd name="T64" fmla="*/ 72 w 104"/>
                  <a:gd name="T65" fmla="*/ 19 h 94"/>
                  <a:gd name="T66" fmla="*/ 69 w 104"/>
                  <a:gd name="T67" fmla="*/ 17 h 94"/>
                  <a:gd name="T68" fmla="*/ 68 w 104"/>
                  <a:gd name="T69" fmla="*/ 18 h 94"/>
                  <a:gd name="T70" fmla="*/ 68 w 104"/>
                  <a:gd name="T71" fmla="*/ 27 h 94"/>
                  <a:gd name="T72" fmla="*/ 75 w 104"/>
                  <a:gd name="T73" fmla="*/ 38 h 94"/>
                  <a:gd name="T74" fmla="*/ 84 w 104"/>
                  <a:gd name="T75" fmla="*/ 58 h 94"/>
                  <a:gd name="T76" fmla="*/ 94 w 104"/>
                  <a:gd name="T77" fmla="*/ 74 h 94"/>
                  <a:gd name="T78" fmla="*/ 95 w 104"/>
                  <a:gd name="T79" fmla="*/ 79 h 94"/>
                  <a:gd name="T80" fmla="*/ 95 w 104"/>
                  <a:gd name="T81" fmla="*/ 84 h 94"/>
                  <a:gd name="T82" fmla="*/ 100 w 104"/>
                  <a:gd name="T83" fmla="*/ 88 h 94"/>
                  <a:gd name="T84" fmla="*/ 103 w 104"/>
                  <a:gd name="T85" fmla="*/ 91 h 94"/>
                  <a:gd name="T86" fmla="*/ 104 w 104"/>
                  <a:gd name="T8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4" h="94">
                    <a:moveTo>
                      <a:pt x="104" y="94"/>
                    </a:moveTo>
                    <a:cubicBezTo>
                      <a:pt x="2" y="94"/>
                      <a:pt x="2" y="94"/>
                      <a:pt x="2" y="94"/>
                    </a:cubicBezTo>
                    <a:cubicBezTo>
                      <a:pt x="2" y="29"/>
                      <a:pt x="2" y="29"/>
                      <a:pt x="2" y="29"/>
                    </a:cubicBezTo>
                    <a:cubicBezTo>
                      <a:pt x="2" y="23"/>
                      <a:pt x="2" y="23"/>
                      <a:pt x="2" y="23"/>
                    </a:cubicBezTo>
                    <a:cubicBezTo>
                      <a:pt x="1" y="22"/>
                      <a:pt x="1" y="20"/>
                      <a:pt x="1" y="19"/>
                    </a:cubicBezTo>
                    <a:cubicBezTo>
                      <a:pt x="1" y="18"/>
                      <a:pt x="1" y="17"/>
                      <a:pt x="0" y="16"/>
                    </a:cubicBezTo>
                    <a:cubicBezTo>
                      <a:pt x="1" y="13"/>
                      <a:pt x="1" y="13"/>
                      <a:pt x="1" y="13"/>
                    </a:cubicBezTo>
                    <a:cubicBezTo>
                      <a:pt x="2" y="12"/>
                      <a:pt x="2" y="11"/>
                      <a:pt x="1" y="9"/>
                    </a:cubicBezTo>
                    <a:cubicBezTo>
                      <a:pt x="0" y="8"/>
                      <a:pt x="0" y="6"/>
                      <a:pt x="0" y="4"/>
                    </a:cubicBezTo>
                    <a:cubicBezTo>
                      <a:pt x="1" y="2"/>
                      <a:pt x="2" y="1"/>
                      <a:pt x="4" y="0"/>
                    </a:cubicBezTo>
                    <a:cubicBezTo>
                      <a:pt x="14" y="3"/>
                      <a:pt x="14" y="3"/>
                      <a:pt x="14" y="3"/>
                    </a:cubicBezTo>
                    <a:cubicBezTo>
                      <a:pt x="33" y="7"/>
                      <a:pt x="33" y="7"/>
                      <a:pt x="33" y="7"/>
                    </a:cubicBezTo>
                    <a:cubicBezTo>
                      <a:pt x="36" y="8"/>
                      <a:pt x="38" y="8"/>
                      <a:pt x="39" y="8"/>
                    </a:cubicBezTo>
                    <a:cubicBezTo>
                      <a:pt x="41" y="8"/>
                      <a:pt x="42" y="8"/>
                      <a:pt x="43" y="7"/>
                    </a:cubicBezTo>
                    <a:cubicBezTo>
                      <a:pt x="44" y="6"/>
                      <a:pt x="47" y="4"/>
                      <a:pt x="52" y="3"/>
                    </a:cubicBezTo>
                    <a:cubicBezTo>
                      <a:pt x="61" y="3"/>
                      <a:pt x="61" y="3"/>
                      <a:pt x="61" y="3"/>
                    </a:cubicBezTo>
                    <a:cubicBezTo>
                      <a:pt x="62" y="4"/>
                      <a:pt x="62" y="4"/>
                      <a:pt x="62" y="4"/>
                    </a:cubicBezTo>
                    <a:cubicBezTo>
                      <a:pt x="62" y="6"/>
                      <a:pt x="62" y="6"/>
                      <a:pt x="62" y="6"/>
                    </a:cubicBezTo>
                    <a:cubicBezTo>
                      <a:pt x="63" y="6"/>
                      <a:pt x="63" y="6"/>
                      <a:pt x="63" y="6"/>
                    </a:cubicBezTo>
                    <a:cubicBezTo>
                      <a:pt x="63" y="6"/>
                      <a:pt x="63" y="6"/>
                      <a:pt x="63" y="6"/>
                    </a:cubicBezTo>
                    <a:cubicBezTo>
                      <a:pt x="67" y="7"/>
                      <a:pt x="67" y="7"/>
                      <a:pt x="67" y="7"/>
                    </a:cubicBezTo>
                    <a:cubicBezTo>
                      <a:pt x="71" y="8"/>
                      <a:pt x="71" y="8"/>
                      <a:pt x="71" y="8"/>
                    </a:cubicBezTo>
                    <a:cubicBezTo>
                      <a:pt x="71" y="8"/>
                      <a:pt x="71" y="8"/>
                      <a:pt x="71" y="8"/>
                    </a:cubicBezTo>
                    <a:cubicBezTo>
                      <a:pt x="71" y="7"/>
                      <a:pt x="71" y="7"/>
                      <a:pt x="71" y="7"/>
                    </a:cubicBezTo>
                    <a:cubicBezTo>
                      <a:pt x="72" y="6"/>
                      <a:pt x="72" y="6"/>
                      <a:pt x="72" y="6"/>
                    </a:cubicBezTo>
                    <a:cubicBezTo>
                      <a:pt x="75" y="6"/>
                      <a:pt x="75" y="6"/>
                      <a:pt x="75" y="6"/>
                    </a:cubicBezTo>
                    <a:cubicBezTo>
                      <a:pt x="75" y="7"/>
                      <a:pt x="76" y="7"/>
                      <a:pt x="76" y="7"/>
                    </a:cubicBezTo>
                    <a:cubicBezTo>
                      <a:pt x="78" y="7"/>
                      <a:pt x="79" y="6"/>
                      <a:pt x="81" y="4"/>
                    </a:cubicBezTo>
                    <a:cubicBezTo>
                      <a:pt x="89" y="22"/>
                      <a:pt x="89" y="22"/>
                      <a:pt x="89" y="22"/>
                    </a:cubicBezTo>
                    <a:cubicBezTo>
                      <a:pt x="88" y="23"/>
                      <a:pt x="87" y="25"/>
                      <a:pt x="86" y="29"/>
                    </a:cubicBezTo>
                    <a:cubicBezTo>
                      <a:pt x="83" y="38"/>
                      <a:pt x="83" y="38"/>
                      <a:pt x="83" y="38"/>
                    </a:cubicBezTo>
                    <a:cubicBezTo>
                      <a:pt x="81" y="37"/>
                      <a:pt x="78" y="34"/>
                      <a:pt x="75" y="26"/>
                    </a:cubicBezTo>
                    <a:cubicBezTo>
                      <a:pt x="72" y="19"/>
                      <a:pt x="72" y="19"/>
                      <a:pt x="72" y="19"/>
                    </a:cubicBezTo>
                    <a:cubicBezTo>
                      <a:pt x="71" y="17"/>
                      <a:pt x="70" y="17"/>
                      <a:pt x="69" y="17"/>
                    </a:cubicBezTo>
                    <a:cubicBezTo>
                      <a:pt x="69" y="17"/>
                      <a:pt x="68" y="17"/>
                      <a:pt x="68" y="18"/>
                    </a:cubicBezTo>
                    <a:cubicBezTo>
                      <a:pt x="66" y="20"/>
                      <a:pt x="66" y="23"/>
                      <a:pt x="68" y="27"/>
                    </a:cubicBezTo>
                    <a:cubicBezTo>
                      <a:pt x="75" y="38"/>
                      <a:pt x="75" y="38"/>
                      <a:pt x="75" y="38"/>
                    </a:cubicBezTo>
                    <a:cubicBezTo>
                      <a:pt x="84" y="58"/>
                      <a:pt x="84" y="58"/>
                      <a:pt x="84" y="58"/>
                    </a:cubicBezTo>
                    <a:cubicBezTo>
                      <a:pt x="88" y="65"/>
                      <a:pt x="92" y="71"/>
                      <a:pt x="94" y="74"/>
                    </a:cubicBezTo>
                    <a:cubicBezTo>
                      <a:pt x="95" y="79"/>
                      <a:pt x="95" y="79"/>
                      <a:pt x="95" y="79"/>
                    </a:cubicBezTo>
                    <a:cubicBezTo>
                      <a:pt x="95" y="81"/>
                      <a:pt x="94" y="82"/>
                      <a:pt x="95" y="84"/>
                    </a:cubicBezTo>
                    <a:cubicBezTo>
                      <a:pt x="100" y="88"/>
                      <a:pt x="100" y="88"/>
                      <a:pt x="100" y="88"/>
                    </a:cubicBezTo>
                    <a:cubicBezTo>
                      <a:pt x="102" y="88"/>
                      <a:pt x="103" y="90"/>
                      <a:pt x="103" y="91"/>
                    </a:cubicBezTo>
                    <a:cubicBezTo>
                      <a:pt x="104" y="94"/>
                      <a:pt x="104" y="94"/>
                      <a:pt x="104" y="9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8" name="Freeform 2525"/>
              <p:cNvSpPr>
                <a:spLocks/>
              </p:cNvSpPr>
              <p:nvPr/>
            </p:nvSpPr>
            <p:spPr bwMode="auto">
              <a:xfrm>
                <a:off x="4083" y="2533"/>
                <a:ext cx="143" cy="129"/>
              </a:xfrm>
              <a:custGeom>
                <a:avLst/>
                <a:gdLst>
                  <a:gd name="T0" fmla="*/ 104 w 104"/>
                  <a:gd name="T1" fmla="*/ 94 h 94"/>
                  <a:gd name="T2" fmla="*/ 2 w 104"/>
                  <a:gd name="T3" fmla="*/ 94 h 94"/>
                  <a:gd name="T4" fmla="*/ 2 w 104"/>
                  <a:gd name="T5" fmla="*/ 29 h 94"/>
                  <a:gd name="T6" fmla="*/ 2 w 104"/>
                  <a:gd name="T7" fmla="*/ 23 h 94"/>
                  <a:gd name="T8" fmla="*/ 1 w 104"/>
                  <a:gd name="T9" fmla="*/ 19 h 94"/>
                  <a:gd name="T10" fmla="*/ 0 w 104"/>
                  <a:gd name="T11" fmla="*/ 16 h 94"/>
                  <a:gd name="T12" fmla="*/ 1 w 104"/>
                  <a:gd name="T13" fmla="*/ 13 h 94"/>
                  <a:gd name="T14" fmla="*/ 1 w 104"/>
                  <a:gd name="T15" fmla="*/ 9 h 94"/>
                  <a:gd name="T16" fmla="*/ 0 w 104"/>
                  <a:gd name="T17" fmla="*/ 4 h 94"/>
                  <a:gd name="T18" fmla="*/ 4 w 104"/>
                  <a:gd name="T19" fmla="*/ 0 h 94"/>
                  <a:gd name="T20" fmla="*/ 14 w 104"/>
                  <a:gd name="T21" fmla="*/ 3 h 94"/>
                  <a:gd name="T22" fmla="*/ 33 w 104"/>
                  <a:gd name="T23" fmla="*/ 7 h 94"/>
                  <a:gd name="T24" fmla="*/ 39 w 104"/>
                  <a:gd name="T25" fmla="*/ 8 h 94"/>
                  <a:gd name="T26" fmla="*/ 43 w 104"/>
                  <a:gd name="T27" fmla="*/ 7 h 94"/>
                  <a:gd name="T28" fmla="*/ 52 w 104"/>
                  <a:gd name="T29" fmla="*/ 3 h 94"/>
                  <a:gd name="T30" fmla="*/ 61 w 104"/>
                  <a:gd name="T31" fmla="*/ 3 h 94"/>
                  <a:gd name="T32" fmla="*/ 62 w 104"/>
                  <a:gd name="T33" fmla="*/ 4 h 94"/>
                  <a:gd name="T34" fmla="*/ 62 w 104"/>
                  <a:gd name="T35" fmla="*/ 6 h 94"/>
                  <a:gd name="T36" fmla="*/ 63 w 104"/>
                  <a:gd name="T37" fmla="*/ 6 h 94"/>
                  <a:gd name="T38" fmla="*/ 63 w 104"/>
                  <a:gd name="T39" fmla="*/ 6 h 94"/>
                  <a:gd name="T40" fmla="*/ 67 w 104"/>
                  <a:gd name="T41" fmla="*/ 7 h 94"/>
                  <a:gd name="T42" fmla="*/ 71 w 104"/>
                  <a:gd name="T43" fmla="*/ 8 h 94"/>
                  <a:gd name="T44" fmla="*/ 71 w 104"/>
                  <a:gd name="T45" fmla="*/ 8 h 94"/>
                  <a:gd name="T46" fmla="*/ 71 w 104"/>
                  <a:gd name="T47" fmla="*/ 7 h 94"/>
                  <a:gd name="T48" fmla="*/ 72 w 104"/>
                  <a:gd name="T49" fmla="*/ 6 h 94"/>
                  <a:gd name="T50" fmla="*/ 75 w 104"/>
                  <a:gd name="T51" fmla="*/ 6 h 94"/>
                  <a:gd name="T52" fmla="*/ 76 w 104"/>
                  <a:gd name="T53" fmla="*/ 7 h 94"/>
                  <a:gd name="T54" fmla="*/ 81 w 104"/>
                  <a:gd name="T55" fmla="*/ 4 h 94"/>
                  <a:gd name="T56" fmla="*/ 89 w 104"/>
                  <a:gd name="T57" fmla="*/ 22 h 94"/>
                  <a:gd name="T58" fmla="*/ 86 w 104"/>
                  <a:gd name="T59" fmla="*/ 29 h 94"/>
                  <a:gd name="T60" fmla="*/ 83 w 104"/>
                  <a:gd name="T61" fmla="*/ 38 h 94"/>
                  <a:gd name="T62" fmla="*/ 75 w 104"/>
                  <a:gd name="T63" fmla="*/ 26 h 94"/>
                  <a:gd name="T64" fmla="*/ 72 w 104"/>
                  <a:gd name="T65" fmla="*/ 19 h 94"/>
                  <a:gd name="T66" fmla="*/ 69 w 104"/>
                  <a:gd name="T67" fmla="*/ 17 h 94"/>
                  <a:gd name="T68" fmla="*/ 68 w 104"/>
                  <a:gd name="T69" fmla="*/ 18 h 94"/>
                  <a:gd name="T70" fmla="*/ 68 w 104"/>
                  <a:gd name="T71" fmla="*/ 27 h 94"/>
                  <a:gd name="T72" fmla="*/ 75 w 104"/>
                  <a:gd name="T73" fmla="*/ 38 h 94"/>
                  <a:gd name="T74" fmla="*/ 84 w 104"/>
                  <a:gd name="T75" fmla="*/ 58 h 94"/>
                  <a:gd name="T76" fmla="*/ 94 w 104"/>
                  <a:gd name="T77" fmla="*/ 74 h 94"/>
                  <a:gd name="T78" fmla="*/ 95 w 104"/>
                  <a:gd name="T79" fmla="*/ 79 h 94"/>
                  <a:gd name="T80" fmla="*/ 95 w 104"/>
                  <a:gd name="T81" fmla="*/ 84 h 94"/>
                  <a:gd name="T82" fmla="*/ 100 w 104"/>
                  <a:gd name="T83" fmla="*/ 88 h 94"/>
                  <a:gd name="T84" fmla="*/ 103 w 104"/>
                  <a:gd name="T85" fmla="*/ 91 h 94"/>
                  <a:gd name="T86" fmla="*/ 104 w 104"/>
                  <a:gd name="T8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4" h="94">
                    <a:moveTo>
                      <a:pt x="104" y="94"/>
                    </a:moveTo>
                    <a:cubicBezTo>
                      <a:pt x="2" y="94"/>
                      <a:pt x="2" y="94"/>
                      <a:pt x="2" y="94"/>
                    </a:cubicBezTo>
                    <a:cubicBezTo>
                      <a:pt x="2" y="29"/>
                      <a:pt x="2" y="29"/>
                      <a:pt x="2" y="29"/>
                    </a:cubicBezTo>
                    <a:cubicBezTo>
                      <a:pt x="2" y="23"/>
                      <a:pt x="2" y="23"/>
                      <a:pt x="2" y="23"/>
                    </a:cubicBezTo>
                    <a:cubicBezTo>
                      <a:pt x="1" y="22"/>
                      <a:pt x="1" y="20"/>
                      <a:pt x="1" y="19"/>
                    </a:cubicBezTo>
                    <a:cubicBezTo>
                      <a:pt x="1" y="18"/>
                      <a:pt x="1" y="17"/>
                      <a:pt x="0" y="16"/>
                    </a:cubicBezTo>
                    <a:cubicBezTo>
                      <a:pt x="1" y="13"/>
                      <a:pt x="1" y="13"/>
                      <a:pt x="1" y="13"/>
                    </a:cubicBezTo>
                    <a:cubicBezTo>
                      <a:pt x="2" y="12"/>
                      <a:pt x="2" y="11"/>
                      <a:pt x="1" y="9"/>
                    </a:cubicBezTo>
                    <a:cubicBezTo>
                      <a:pt x="0" y="8"/>
                      <a:pt x="0" y="6"/>
                      <a:pt x="0" y="4"/>
                    </a:cubicBezTo>
                    <a:cubicBezTo>
                      <a:pt x="1" y="2"/>
                      <a:pt x="2" y="1"/>
                      <a:pt x="4" y="0"/>
                    </a:cubicBezTo>
                    <a:cubicBezTo>
                      <a:pt x="14" y="3"/>
                      <a:pt x="14" y="3"/>
                      <a:pt x="14" y="3"/>
                    </a:cubicBezTo>
                    <a:cubicBezTo>
                      <a:pt x="33" y="7"/>
                      <a:pt x="33" y="7"/>
                      <a:pt x="33" y="7"/>
                    </a:cubicBezTo>
                    <a:cubicBezTo>
                      <a:pt x="36" y="8"/>
                      <a:pt x="38" y="8"/>
                      <a:pt x="39" y="8"/>
                    </a:cubicBezTo>
                    <a:cubicBezTo>
                      <a:pt x="41" y="8"/>
                      <a:pt x="42" y="8"/>
                      <a:pt x="43" y="7"/>
                    </a:cubicBezTo>
                    <a:cubicBezTo>
                      <a:pt x="44" y="6"/>
                      <a:pt x="47" y="4"/>
                      <a:pt x="52" y="3"/>
                    </a:cubicBezTo>
                    <a:cubicBezTo>
                      <a:pt x="61" y="3"/>
                      <a:pt x="61" y="3"/>
                      <a:pt x="61" y="3"/>
                    </a:cubicBezTo>
                    <a:cubicBezTo>
                      <a:pt x="62" y="4"/>
                      <a:pt x="62" y="4"/>
                      <a:pt x="62" y="4"/>
                    </a:cubicBezTo>
                    <a:cubicBezTo>
                      <a:pt x="62" y="6"/>
                      <a:pt x="62" y="6"/>
                      <a:pt x="62" y="6"/>
                    </a:cubicBezTo>
                    <a:cubicBezTo>
                      <a:pt x="63" y="6"/>
                      <a:pt x="63" y="6"/>
                      <a:pt x="63" y="6"/>
                    </a:cubicBezTo>
                    <a:cubicBezTo>
                      <a:pt x="63" y="6"/>
                      <a:pt x="63" y="6"/>
                      <a:pt x="63" y="6"/>
                    </a:cubicBezTo>
                    <a:cubicBezTo>
                      <a:pt x="67" y="7"/>
                      <a:pt x="67" y="7"/>
                      <a:pt x="67" y="7"/>
                    </a:cubicBezTo>
                    <a:cubicBezTo>
                      <a:pt x="71" y="8"/>
                      <a:pt x="71" y="8"/>
                      <a:pt x="71" y="8"/>
                    </a:cubicBezTo>
                    <a:cubicBezTo>
                      <a:pt x="71" y="8"/>
                      <a:pt x="71" y="8"/>
                      <a:pt x="71" y="8"/>
                    </a:cubicBezTo>
                    <a:cubicBezTo>
                      <a:pt x="71" y="7"/>
                      <a:pt x="71" y="7"/>
                      <a:pt x="71" y="7"/>
                    </a:cubicBezTo>
                    <a:cubicBezTo>
                      <a:pt x="72" y="6"/>
                      <a:pt x="72" y="6"/>
                      <a:pt x="72" y="6"/>
                    </a:cubicBezTo>
                    <a:cubicBezTo>
                      <a:pt x="75" y="6"/>
                      <a:pt x="75" y="6"/>
                      <a:pt x="75" y="6"/>
                    </a:cubicBezTo>
                    <a:cubicBezTo>
                      <a:pt x="75" y="7"/>
                      <a:pt x="76" y="7"/>
                      <a:pt x="76" y="7"/>
                    </a:cubicBezTo>
                    <a:cubicBezTo>
                      <a:pt x="78" y="7"/>
                      <a:pt x="79" y="6"/>
                      <a:pt x="81" y="4"/>
                    </a:cubicBezTo>
                    <a:cubicBezTo>
                      <a:pt x="89" y="22"/>
                      <a:pt x="89" y="22"/>
                      <a:pt x="89" y="22"/>
                    </a:cubicBezTo>
                    <a:cubicBezTo>
                      <a:pt x="88" y="23"/>
                      <a:pt x="87" y="25"/>
                      <a:pt x="86" y="29"/>
                    </a:cubicBezTo>
                    <a:cubicBezTo>
                      <a:pt x="83" y="38"/>
                      <a:pt x="83" y="38"/>
                      <a:pt x="83" y="38"/>
                    </a:cubicBezTo>
                    <a:cubicBezTo>
                      <a:pt x="81" y="37"/>
                      <a:pt x="78" y="34"/>
                      <a:pt x="75" y="26"/>
                    </a:cubicBezTo>
                    <a:cubicBezTo>
                      <a:pt x="72" y="19"/>
                      <a:pt x="72" y="19"/>
                      <a:pt x="72" y="19"/>
                    </a:cubicBezTo>
                    <a:cubicBezTo>
                      <a:pt x="71" y="17"/>
                      <a:pt x="70" y="17"/>
                      <a:pt x="69" y="17"/>
                    </a:cubicBezTo>
                    <a:cubicBezTo>
                      <a:pt x="69" y="17"/>
                      <a:pt x="68" y="17"/>
                      <a:pt x="68" y="18"/>
                    </a:cubicBezTo>
                    <a:cubicBezTo>
                      <a:pt x="66" y="20"/>
                      <a:pt x="66" y="23"/>
                      <a:pt x="68" y="27"/>
                    </a:cubicBezTo>
                    <a:cubicBezTo>
                      <a:pt x="75" y="38"/>
                      <a:pt x="75" y="38"/>
                      <a:pt x="75" y="38"/>
                    </a:cubicBezTo>
                    <a:cubicBezTo>
                      <a:pt x="84" y="58"/>
                      <a:pt x="84" y="58"/>
                      <a:pt x="84" y="58"/>
                    </a:cubicBezTo>
                    <a:cubicBezTo>
                      <a:pt x="88" y="65"/>
                      <a:pt x="92" y="71"/>
                      <a:pt x="94" y="74"/>
                    </a:cubicBezTo>
                    <a:cubicBezTo>
                      <a:pt x="95" y="79"/>
                      <a:pt x="95" y="79"/>
                      <a:pt x="95" y="79"/>
                    </a:cubicBezTo>
                    <a:cubicBezTo>
                      <a:pt x="95" y="81"/>
                      <a:pt x="94" y="82"/>
                      <a:pt x="95" y="84"/>
                    </a:cubicBezTo>
                    <a:cubicBezTo>
                      <a:pt x="100" y="88"/>
                      <a:pt x="100" y="88"/>
                      <a:pt x="100" y="88"/>
                    </a:cubicBezTo>
                    <a:cubicBezTo>
                      <a:pt x="102" y="88"/>
                      <a:pt x="103" y="90"/>
                      <a:pt x="103" y="91"/>
                    </a:cubicBezTo>
                    <a:cubicBezTo>
                      <a:pt x="104" y="94"/>
                      <a:pt x="104" y="94"/>
                      <a:pt x="104" y="94"/>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9" name="Freeform 2526"/>
              <p:cNvSpPr>
                <a:spLocks/>
              </p:cNvSpPr>
              <p:nvPr/>
            </p:nvSpPr>
            <p:spPr bwMode="auto">
              <a:xfrm>
                <a:off x="4289" y="2779"/>
                <a:ext cx="18" cy="22"/>
              </a:xfrm>
              <a:custGeom>
                <a:avLst/>
                <a:gdLst>
                  <a:gd name="T0" fmla="*/ 2 w 13"/>
                  <a:gd name="T1" fmla="*/ 16 h 16"/>
                  <a:gd name="T2" fmla="*/ 0 w 13"/>
                  <a:gd name="T3" fmla="*/ 16 h 16"/>
                  <a:gd name="T4" fmla="*/ 0 w 13"/>
                  <a:gd name="T5" fmla="*/ 14 h 16"/>
                  <a:gd name="T6" fmla="*/ 2 w 13"/>
                  <a:gd name="T7" fmla="*/ 8 h 16"/>
                  <a:gd name="T8" fmla="*/ 3 w 13"/>
                  <a:gd name="T9" fmla="*/ 3 h 16"/>
                  <a:gd name="T10" fmla="*/ 7 w 13"/>
                  <a:gd name="T11" fmla="*/ 3 h 16"/>
                  <a:gd name="T12" fmla="*/ 7 w 13"/>
                  <a:gd name="T13" fmla="*/ 3 h 16"/>
                  <a:gd name="T14" fmla="*/ 8 w 13"/>
                  <a:gd name="T15" fmla="*/ 3 h 16"/>
                  <a:gd name="T16" fmla="*/ 9 w 13"/>
                  <a:gd name="T17" fmla="*/ 0 h 16"/>
                  <a:gd name="T18" fmla="*/ 13 w 13"/>
                  <a:gd name="T19" fmla="*/ 4 h 16"/>
                  <a:gd name="T20" fmla="*/ 11 w 13"/>
                  <a:gd name="T21" fmla="*/ 4 h 16"/>
                  <a:gd name="T22" fmla="*/ 10 w 13"/>
                  <a:gd name="T23" fmla="*/ 4 h 16"/>
                  <a:gd name="T24" fmla="*/ 9 w 13"/>
                  <a:gd name="T25" fmla="*/ 5 h 16"/>
                  <a:gd name="T26" fmla="*/ 9 w 13"/>
                  <a:gd name="T27" fmla="*/ 5 h 16"/>
                  <a:gd name="T28" fmla="*/ 9 w 13"/>
                  <a:gd name="T29" fmla="*/ 6 h 16"/>
                  <a:gd name="T30" fmla="*/ 12 w 13"/>
                  <a:gd name="T31" fmla="*/ 11 h 16"/>
                  <a:gd name="T32" fmla="*/ 8 w 13"/>
                  <a:gd name="T33" fmla="*/ 15 h 16"/>
                  <a:gd name="T34" fmla="*/ 7 w 13"/>
                  <a:gd name="T35" fmla="*/ 15 h 16"/>
                  <a:gd name="T36" fmla="*/ 2 w 13"/>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6">
                    <a:moveTo>
                      <a:pt x="2" y="16"/>
                    </a:moveTo>
                    <a:cubicBezTo>
                      <a:pt x="1" y="16"/>
                      <a:pt x="0" y="16"/>
                      <a:pt x="0" y="16"/>
                    </a:cubicBezTo>
                    <a:cubicBezTo>
                      <a:pt x="0" y="15"/>
                      <a:pt x="0" y="14"/>
                      <a:pt x="0" y="14"/>
                    </a:cubicBezTo>
                    <a:cubicBezTo>
                      <a:pt x="2" y="8"/>
                      <a:pt x="2" y="8"/>
                      <a:pt x="2" y="8"/>
                    </a:cubicBezTo>
                    <a:cubicBezTo>
                      <a:pt x="3" y="3"/>
                      <a:pt x="3" y="3"/>
                      <a:pt x="3" y="3"/>
                    </a:cubicBezTo>
                    <a:cubicBezTo>
                      <a:pt x="7" y="3"/>
                      <a:pt x="7" y="3"/>
                      <a:pt x="7" y="3"/>
                    </a:cubicBezTo>
                    <a:cubicBezTo>
                      <a:pt x="7" y="3"/>
                      <a:pt x="7" y="3"/>
                      <a:pt x="7" y="3"/>
                    </a:cubicBezTo>
                    <a:cubicBezTo>
                      <a:pt x="8" y="3"/>
                      <a:pt x="8" y="3"/>
                      <a:pt x="8" y="3"/>
                    </a:cubicBezTo>
                    <a:cubicBezTo>
                      <a:pt x="9" y="0"/>
                      <a:pt x="9" y="0"/>
                      <a:pt x="9" y="0"/>
                    </a:cubicBezTo>
                    <a:cubicBezTo>
                      <a:pt x="12" y="2"/>
                      <a:pt x="13" y="3"/>
                      <a:pt x="13" y="4"/>
                    </a:cubicBezTo>
                    <a:cubicBezTo>
                      <a:pt x="12" y="4"/>
                      <a:pt x="12" y="4"/>
                      <a:pt x="11" y="4"/>
                    </a:cubicBezTo>
                    <a:cubicBezTo>
                      <a:pt x="11" y="4"/>
                      <a:pt x="10" y="4"/>
                      <a:pt x="10" y="4"/>
                    </a:cubicBezTo>
                    <a:cubicBezTo>
                      <a:pt x="10" y="4"/>
                      <a:pt x="9" y="5"/>
                      <a:pt x="9" y="5"/>
                    </a:cubicBezTo>
                    <a:cubicBezTo>
                      <a:pt x="9" y="5"/>
                      <a:pt x="9" y="5"/>
                      <a:pt x="9" y="5"/>
                    </a:cubicBezTo>
                    <a:cubicBezTo>
                      <a:pt x="9" y="6"/>
                      <a:pt x="9" y="6"/>
                      <a:pt x="9" y="6"/>
                    </a:cubicBezTo>
                    <a:cubicBezTo>
                      <a:pt x="12" y="11"/>
                      <a:pt x="12" y="11"/>
                      <a:pt x="12" y="11"/>
                    </a:cubicBezTo>
                    <a:cubicBezTo>
                      <a:pt x="8" y="15"/>
                      <a:pt x="8" y="15"/>
                      <a:pt x="8" y="15"/>
                    </a:cubicBezTo>
                    <a:cubicBezTo>
                      <a:pt x="7" y="15"/>
                      <a:pt x="7" y="15"/>
                      <a:pt x="7" y="15"/>
                    </a:cubicBezTo>
                    <a:cubicBezTo>
                      <a:pt x="5" y="16"/>
                      <a:pt x="3" y="16"/>
                      <a:pt x="2"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0" name="Freeform 2527"/>
              <p:cNvSpPr>
                <a:spLocks/>
              </p:cNvSpPr>
              <p:nvPr/>
            </p:nvSpPr>
            <p:spPr bwMode="auto">
              <a:xfrm>
                <a:off x="4289" y="2779"/>
                <a:ext cx="18" cy="22"/>
              </a:xfrm>
              <a:custGeom>
                <a:avLst/>
                <a:gdLst>
                  <a:gd name="T0" fmla="*/ 2 w 13"/>
                  <a:gd name="T1" fmla="*/ 16 h 16"/>
                  <a:gd name="T2" fmla="*/ 0 w 13"/>
                  <a:gd name="T3" fmla="*/ 16 h 16"/>
                  <a:gd name="T4" fmla="*/ 0 w 13"/>
                  <a:gd name="T5" fmla="*/ 14 h 16"/>
                  <a:gd name="T6" fmla="*/ 2 w 13"/>
                  <a:gd name="T7" fmla="*/ 8 h 16"/>
                  <a:gd name="T8" fmla="*/ 3 w 13"/>
                  <a:gd name="T9" fmla="*/ 3 h 16"/>
                  <a:gd name="T10" fmla="*/ 7 w 13"/>
                  <a:gd name="T11" fmla="*/ 3 h 16"/>
                  <a:gd name="T12" fmla="*/ 7 w 13"/>
                  <a:gd name="T13" fmla="*/ 3 h 16"/>
                  <a:gd name="T14" fmla="*/ 8 w 13"/>
                  <a:gd name="T15" fmla="*/ 3 h 16"/>
                  <a:gd name="T16" fmla="*/ 9 w 13"/>
                  <a:gd name="T17" fmla="*/ 0 h 16"/>
                  <a:gd name="T18" fmla="*/ 13 w 13"/>
                  <a:gd name="T19" fmla="*/ 4 h 16"/>
                  <a:gd name="T20" fmla="*/ 11 w 13"/>
                  <a:gd name="T21" fmla="*/ 4 h 16"/>
                  <a:gd name="T22" fmla="*/ 10 w 13"/>
                  <a:gd name="T23" fmla="*/ 4 h 16"/>
                  <a:gd name="T24" fmla="*/ 9 w 13"/>
                  <a:gd name="T25" fmla="*/ 5 h 16"/>
                  <a:gd name="T26" fmla="*/ 9 w 13"/>
                  <a:gd name="T27" fmla="*/ 5 h 16"/>
                  <a:gd name="T28" fmla="*/ 9 w 13"/>
                  <a:gd name="T29" fmla="*/ 6 h 16"/>
                  <a:gd name="T30" fmla="*/ 12 w 13"/>
                  <a:gd name="T31" fmla="*/ 11 h 16"/>
                  <a:gd name="T32" fmla="*/ 8 w 13"/>
                  <a:gd name="T33" fmla="*/ 15 h 16"/>
                  <a:gd name="T34" fmla="*/ 7 w 13"/>
                  <a:gd name="T35" fmla="*/ 15 h 16"/>
                  <a:gd name="T36" fmla="*/ 2 w 13"/>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6">
                    <a:moveTo>
                      <a:pt x="2" y="16"/>
                    </a:moveTo>
                    <a:cubicBezTo>
                      <a:pt x="1" y="16"/>
                      <a:pt x="0" y="16"/>
                      <a:pt x="0" y="16"/>
                    </a:cubicBezTo>
                    <a:cubicBezTo>
                      <a:pt x="0" y="15"/>
                      <a:pt x="0" y="14"/>
                      <a:pt x="0" y="14"/>
                    </a:cubicBezTo>
                    <a:cubicBezTo>
                      <a:pt x="2" y="8"/>
                      <a:pt x="2" y="8"/>
                      <a:pt x="2" y="8"/>
                    </a:cubicBezTo>
                    <a:cubicBezTo>
                      <a:pt x="3" y="3"/>
                      <a:pt x="3" y="3"/>
                      <a:pt x="3" y="3"/>
                    </a:cubicBezTo>
                    <a:cubicBezTo>
                      <a:pt x="7" y="3"/>
                      <a:pt x="7" y="3"/>
                      <a:pt x="7" y="3"/>
                    </a:cubicBezTo>
                    <a:cubicBezTo>
                      <a:pt x="7" y="3"/>
                      <a:pt x="7" y="3"/>
                      <a:pt x="7" y="3"/>
                    </a:cubicBezTo>
                    <a:cubicBezTo>
                      <a:pt x="8" y="3"/>
                      <a:pt x="8" y="3"/>
                      <a:pt x="8" y="3"/>
                    </a:cubicBezTo>
                    <a:cubicBezTo>
                      <a:pt x="9" y="0"/>
                      <a:pt x="9" y="0"/>
                      <a:pt x="9" y="0"/>
                    </a:cubicBezTo>
                    <a:cubicBezTo>
                      <a:pt x="12" y="2"/>
                      <a:pt x="13" y="3"/>
                      <a:pt x="13" y="4"/>
                    </a:cubicBezTo>
                    <a:cubicBezTo>
                      <a:pt x="12" y="4"/>
                      <a:pt x="12" y="4"/>
                      <a:pt x="11" y="4"/>
                    </a:cubicBezTo>
                    <a:cubicBezTo>
                      <a:pt x="11" y="4"/>
                      <a:pt x="10" y="4"/>
                      <a:pt x="10" y="4"/>
                    </a:cubicBezTo>
                    <a:cubicBezTo>
                      <a:pt x="10" y="4"/>
                      <a:pt x="9" y="5"/>
                      <a:pt x="9" y="5"/>
                    </a:cubicBezTo>
                    <a:cubicBezTo>
                      <a:pt x="9" y="5"/>
                      <a:pt x="9" y="5"/>
                      <a:pt x="9" y="5"/>
                    </a:cubicBezTo>
                    <a:cubicBezTo>
                      <a:pt x="9" y="6"/>
                      <a:pt x="9" y="6"/>
                      <a:pt x="9" y="6"/>
                    </a:cubicBezTo>
                    <a:cubicBezTo>
                      <a:pt x="12" y="11"/>
                      <a:pt x="12" y="11"/>
                      <a:pt x="12" y="11"/>
                    </a:cubicBezTo>
                    <a:cubicBezTo>
                      <a:pt x="8" y="15"/>
                      <a:pt x="8" y="15"/>
                      <a:pt x="8" y="15"/>
                    </a:cubicBezTo>
                    <a:cubicBezTo>
                      <a:pt x="7" y="15"/>
                      <a:pt x="7" y="15"/>
                      <a:pt x="7" y="15"/>
                    </a:cubicBezTo>
                    <a:cubicBezTo>
                      <a:pt x="5" y="16"/>
                      <a:pt x="3" y="16"/>
                      <a:pt x="2"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1" name="Freeform 2528"/>
              <p:cNvSpPr>
                <a:spLocks/>
              </p:cNvSpPr>
              <p:nvPr/>
            </p:nvSpPr>
            <p:spPr bwMode="auto">
              <a:xfrm>
                <a:off x="3589" y="2779"/>
                <a:ext cx="33" cy="18"/>
              </a:xfrm>
              <a:custGeom>
                <a:avLst/>
                <a:gdLst>
                  <a:gd name="T0" fmla="*/ 12 w 24"/>
                  <a:gd name="T1" fmla="*/ 13 h 13"/>
                  <a:gd name="T2" fmla="*/ 11 w 24"/>
                  <a:gd name="T3" fmla="*/ 11 h 13"/>
                  <a:gd name="T4" fmla="*/ 10 w 24"/>
                  <a:gd name="T5" fmla="*/ 7 h 13"/>
                  <a:gd name="T6" fmla="*/ 10 w 24"/>
                  <a:gd name="T7" fmla="*/ 7 h 13"/>
                  <a:gd name="T8" fmla="*/ 9 w 24"/>
                  <a:gd name="T9" fmla="*/ 7 h 13"/>
                  <a:gd name="T10" fmla="*/ 5 w 24"/>
                  <a:gd name="T11" fmla="*/ 6 h 13"/>
                  <a:gd name="T12" fmla="*/ 4 w 24"/>
                  <a:gd name="T13" fmla="*/ 6 h 13"/>
                  <a:gd name="T14" fmla="*/ 0 w 24"/>
                  <a:gd name="T15" fmla="*/ 5 h 13"/>
                  <a:gd name="T16" fmla="*/ 1 w 24"/>
                  <a:gd name="T17" fmla="*/ 4 h 13"/>
                  <a:gd name="T18" fmla="*/ 3 w 24"/>
                  <a:gd name="T19" fmla="*/ 3 h 13"/>
                  <a:gd name="T20" fmla="*/ 12 w 24"/>
                  <a:gd name="T21" fmla="*/ 1 h 13"/>
                  <a:gd name="T22" fmla="*/ 20 w 24"/>
                  <a:gd name="T23" fmla="*/ 0 h 13"/>
                  <a:gd name="T24" fmla="*/ 24 w 24"/>
                  <a:gd name="T25" fmla="*/ 0 h 13"/>
                  <a:gd name="T26" fmla="*/ 23 w 24"/>
                  <a:gd name="T27" fmla="*/ 4 h 13"/>
                  <a:gd name="T28" fmla="*/ 23 w 24"/>
                  <a:gd name="T29" fmla="*/ 4 h 13"/>
                  <a:gd name="T30" fmla="*/ 23 w 24"/>
                  <a:gd name="T31" fmla="*/ 4 h 13"/>
                  <a:gd name="T32" fmla="*/ 23 w 24"/>
                  <a:gd name="T33" fmla="*/ 6 h 13"/>
                  <a:gd name="T34" fmla="*/ 23 w 24"/>
                  <a:gd name="T35" fmla="*/ 8 h 13"/>
                  <a:gd name="T36" fmla="*/ 20 w 24"/>
                  <a:gd name="T37" fmla="*/ 9 h 13"/>
                  <a:gd name="T38" fmla="*/ 15 w 24"/>
                  <a:gd name="T39" fmla="*/ 11 h 13"/>
                  <a:gd name="T40" fmla="*/ 12 w 24"/>
                  <a:gd name="T41" fmla="*/ 13 h 13"/>
                  <a:gd name="T42" fmla="*/ 12 w 2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13">
                    <a:moveTo>
                      <a:pt x="12" y="13"/>
                    </a:moveTo>
                    <a:cubicBezTo>
                      <a:pt x="11" y="11"/>
                      <a:pt x="11" y="11"/>
                      <a:pt x="11" y="11"/>
                    </a:cubicBezTo>
                    <a:cubicBezTo>
                      <a:pt x="10" y="7"/>
                      <a:pt x="10" y="7"/>
                      <a:pt x="10" y="7"/>
                    </a:cubicBezTo>
                    <a:cubicBezTo>
                      <a:pt x="10" y="7"/>
                      <a:pt x="10" y="7"/>
                      <a:pt x="10" y="7"/>
                    </a:cubicBezTo>
                    <a:cubicBezTo>
                      <a:pt x="9" y="7"/>
                      <a:pt x="9" y="7"/>
                      <a:pt x="9" y="7"/>
                    </a:cubicBezTo>
                    <a:cubicBezTo>
                      <a:pt x="5" y="6"/>
                      <a:pt x="5" y="6"/>
                      <a:pt x="5" y="6"/>
                    </a:cubicBezTo>
                    <a:cubicBezTo>
                      <a:pt x="4" y="6"/>
                      <a:pt x="4" y="6"/>
                      <a:pt x="4" y="6"/>
                    </a:cubicBezTo>
                    <a:cubicBezTo>
                      <a:pt x="3" y="6"/>
                      <a:pt x="2" y="5"/>
                      <a:pt x="0" y="5"/>
                    </a:cubicBezTo>
                    <a:cubicBezTo>
                      <a:pt x="1" y="4"/>
                      <a:pt x="1" y="4"/>
                      <a:pt x="1" y="4"/>
                    </a:cubicBezTo>
                    <a:cubicBezTo>
                      <a:pt x="3" y="3"/>
                      <a:pt x="3" y="3"/>
                      <a:pt x="3" y="3"/>
                    </a:cubicBezTo>
                    <a:cubicBezTo>
                      <a:pt x="12" y="1"/>
                      <a:pt x="12" y="1"/>
                      <a:pt x="12" y="1"/>
                    </a:cubicBezTo>
                    <a:cubicBezTo>
                      <a:pt x="20" y="0"/>
                      <a:pt x="20" y="0"/>
                      <a:pt x="20" y="0"/>
                    </a:cubicBezTo>
                    <a:cubicBezTo>
                      <a:pt x="24" y="0"/>
                      <a:pt x="24" y="0"/>
                      <a:pt x="24" y="0"/>
                    </a:cubicBezTo>
                    <a:cubicBezTo>
                      <a:pt x="23" y="4"/>
                      <a:pt x="23" y="4"/>
                      <a:pt x="23" y="4"/>
                    </a:cubicBezTo>
                    <a:cubicBezTo>
                      <a:pt x="23" y="4"/>
                      <a:pt x="23" y="4"/>
                      <a:pt x="23" y="4"/>
                    </a:cubicBezTo>
                    <a:cubicBezTo>
                      <a:pt x="23" y="4"/>
                      <a:pt x="23" y="4"/>
                      <a:pt x="23" y="4"/>
                    </a:cubicBezTo>
                    <a:cubicBezTo>
                      <a:pt x="23" y="6"/>
                      <a:pt x="23" y="6"/>
                      <a:pt x="23" y="6"/>
                    </a:cubicBezTo>
                    <a:cubicBezTo>
                      <a:pt x="23" y="8"/>
                      <a:pt x="23" y="8"/>
                      <a:pt x="23" y="8"/>
                    </a:cubicBezTo>
                    <a:cubicBezTo>
                      <a:pt x="20" y="9"/>
                      <a:pt x="20" y="9"/>
                      <a:pt x="20" y="9"/>
                    </a:cubicBezTo>
                    <a:cubicBezTo>
                      <a:pt x="15" y="11"/>
                      <a:pt x="15" y="11"/>
                      <a:pt x="15" y="11"/>
                    </a:cubicBezTo>
                    <a:cubicBezTo>
                      <a:pt x="14" y="11"/>
                      <a:pt x="13" y="12"/>
                      <a:pt x="12" y="13"/>
                    </a:cubicBezTo>
                    <a:cubicBezTo>
                      <a:pt x="12" y="13"/>
                      <a:pt x="12" y="13"/>
                      <a:pt x="12"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2" name="Freeform 2529"/>
              <p:cNvSpPr>
                <a:spLocks/>
              </p:cNvSpPr>
              <p:nvPr/>
            </p:nvSpPr>
            <p:spPr bwMode="auto">
              <a:xfrm>
                <a:off x="3589" y="2779"/>
                <a:ext cx="33" cy="18"/>
              </a:xfrm>
              <a:custGeom>
                <a:avLst/>
                <a:gdLst>
                  <a:gd name="T0" fmla="*/ 12 w 24"/>
                  <a:gd name="T1" fmla="*/ 13 h 13"/>
                  <a:gd name="T2" fmla="*/ 11 w 24"/>
                  <a:gd name="T3" fmla="*/ 11 h 13"/>
                  <a:gd name="T4" fmla="*/ 10 w 24"/>
                  <a:gd name="T5" fmla="*/ 7 h 13"/>
                  <a:gd name="T6" fmla="*/ 10 w 24"/>
                  <a:gd name="T7" fmla="*/ 7 h 13"/>
                  <a:gd name="T8" fmla="*/ 9 w 24"/>
                  <a:gd name="T9" fmla="*/ 7 h 13"/>
                  <a:gd name="T10" fmla="*/ 5 w 24"/>
                  <a:gd name="T11" fmla="*/ 6 h 13"/>
                  <a:gd name="T12" fmla="*/ 4 w 24"/>
                  <a:gd name="T13" fmla="*/ 6 h 13"/>
                  <a:gd name="T14" fmla="*/ 0 w 24"/>
                  <a:gd name="T15" fmla="*/ 5 h 13"/>
                  <a:gd name="T16" fmla="*/ 1 w 24"/>
                  <a:gd name="T17" fmla="*/ 4 h 13"/>
                  <a:gd name="T18" fmla="*/ 3 w 24"/>
                  <a:gd name="T19" fmla="*/ 3 h 13"/>
                  <a:gd name="T20" fmla="*/ 12 w 24"/>
                  <a:gd name="T21" fmla="*/ 1 h 13"/>
                  <a:gd name="T22" fmla="*/ 20 w 24"/>
                  <a:gd name="T23" fmla="*/ 0 h 13"/>
                  <a:gd name="T24" fmla="*/ 24 w 24"/>
                  <a:gd name="T25" fmla="*/ 0 h 13"/>
                  <a:gd name="T26" fmla="*/ 23 w 24"/>
                  <a:gd name="T27" fmla="*/ 4 h 13"/>
                  <a:gd name="T28" fmla="*/ 23 w 24"/>
                  <a:gd name="T29" fmla="*/ 4 h 13"/>
                  <a:gd name="T30" fmla="*/ 23 w 24"/>
                  <a:gd name="T31" fmla="*/ 4 h 13"/>
                  <a:gd name="T32" fmla="*/ 23 w 24"/>
                  <a:gd name="T33" fmla="*/ 6 h 13"/>
                  <a:gd name="T34" fmla="*/ 23 w 24"/>
                  <a:gd name="T35" fmla="*/ 8 h 13"/>
                  <a:gd name="T36" fmla="*/ 20 w 24"/>
                  <a:gd name="T37" fmla="*/ 9 h 13"/>
                  <a:gd name="T38" fmla="*/ 15 w 24"/>
                  <a:gd name="T39" fmla="*/ 11 h 13"/>
                  <a:gd name="T40" fmla="*/ 12 w 24"/>
                  <a:gd name="T41" fmla="*/ 13 h 13"/>
                  <a:gd name="T42" fmla="*/ 12 w 2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13">
                    <a:moveTo>
                      <a:pt x="12" y="13"/>
                    </a:moveTo>
                    <a:cubicBezTo>
                      <a:pt x="11" y="11"/>
                      <a:pt x="11" y="11"/>
                      <a:pt x="11" y="11"/>
                    </a:cubicBezTo>
                    <a:cubicBezTo>
                      <a:pt x="10" y="7"/>
                      <a:pt x="10" y="7"/>
                      <a:pt x="10" y="7"/>
                    </a:cubicBezTo>
                    <a:cubicBezTo>
                      <a:pt x="10" y="7"/>
                      <a:pt x="10" y="7"/>
                      <a:pt x="10" y="7"/>
                    </a:cubicBezTo>
                    <a:cubicBezTo>
                      <a:pt x="9" y="7"/>
                      <a:pt x="9" y="7"/>
                      <a:pt x="9" y="7"/>
                    </a:cubicBezTo>
                    <a:cubicBezTo>
                      <a:pt x="5" y="6"/>
                      <a:pt x="5" y="6"/>
                      <a:pt x="5" y="6"/>
                    </a:cubicBezTo>
                    <a:cubicBezTo>
                      <a:pt x="4" y="6"/>
                      <a:pt x="4" y="6"/>
                      <a:pt x="4" y="6"/>
                    </a:cubicBezTo>
                    <a:cubicBezTo>
                      <a:pt x="3" y="6"/>
                      <a:pt x="2" y="5"/>
                      <a:pt x="0" y="5"/>
                    </a:cubicBezTo>
                    <a:cubicBezTo>
                      <a:pt x="1" y="4"/>
                      <a:pt x="1" y="4"/>
                      <a:pt x="1" y="4"/>
                    </a:cubicBezTo>
                    <a:cubicBezTo>
                      <a:pt x="3" y="3"/>
                      <a:pt x="3" y="3"/>
                      <a:pt x="3" y="3"/>
                    </a:cubicBezTo>
                    <a:cubicBezTo>
                      <a:pt x="12" y="1"/>
                      <a:pt x="12" y="1"/>
                      <a:pt x="12" y="1"/>
                    </a:cubicBezTo>
                    <a:cubicBezTo>
                      <a:pt x="20" y="0"/>
                      <a:pt x="20" y="0"/>
                      <a:pt x="20" y="0"/>
                    </a:cubicBezTo>
                    <a:cubicBezTo>
                      <a:pt x="24" y="0"/>
                      <a:pt x="24" y="0"/>
                      <a:pt x="24" y="0"/>
                    </a:cubicBezTo>
                    <a:cubicBezTo>
                      <a:pt x="23" y="4"/>
                      <a:pt x="23" y="4"/>
                      <a:pt x="23" y="4"/>
                    </a:cubicBezTo>
                    <a:cubicBezTo>
                      <a:pt x="23" y="4"/>
                      <a:pt x="23" y="4"/>
                      <a:pt x="23" y="4"/>
                    </a:cubicBezTo>
                    <a:cubicBezTo>
                      <a:pt x="23" y="4"/>
                      <a:pt x="23" y="4"/>
                      <a:pt x="23" y="4"/>
                    </a:cubicBezTo>
                    <a:cubicBezTo>
                      <a:pt x="23" y="6"/>
                      <a:pt x="23" y="6"/>
                      <a:pt x="23" y="6"/>
                    </a:cubicBezTo>
                    <a:cubicBezTo>
                      <a:pt x="23" y="8"/>
                      <a:pt x="23" y="8"/>
                      <a:pt x="23" y="8"/>
                    </a:cubicBezTo>
                    <a:cubicBezTo>
                      <a:pt x="20" y="9"/>
                      <a:pt x="20" y="9"/>
                      <a:pt x="20" y="9"/>
                    </a:cubicBezTo>
                    <a:cubicBezTo>
                      <a:pt x="15" y="11"/>
                      <a:pt x="15" y="11"/>
                      <a:pt x="15" y="11"/>
                    </a:cubicBezTo>
                    <a:cubicBezTo>
                      <a:pt x="14" y="11"/>
                      <a:pt x="13" y="12"/>
                      <a:pt x="12" y="13"/>
                    </a:cubicBezTo>
                    <a:cubicBezTo>
                      <a:pt x="12" y="13"/>
                      <a:pt x="12" y="13"/>
                      <a:pt x="12"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3" name="Freeform 2530"/>
              <p:cNvSpPr>
                <a:spLocks/>
              </p:cNvSpPr>
              <p:nvPr/>
            </p:nvSpPr>
            <p:spPr bwMode="auto">
              <a:xfrm>
                <a:off x="3607" y="2779"/>
                <a:ext cx="91" cy="67"/>
              </a:xfrm>
              <a:custGeom>
                <a:avLst/>
                <a:gdLst>
                  <a:gd name="T0" fmla="*/ 50 w 66"/>
                  <a:gd name="T1" fmla="*/ 48 h 48"/>
                  <a:gd name="T2" fmla="*/ 44 w 66"/>
                  <a:gd name="T3" fmla="*/ 39 h 48"/>
                  <a:gd name="T4" fmla="*/ 41 w 66"/>
                  <a:gd name="T5" fmla="*/ 38 h 48"/>
                  <a:gd name="T6" fmla="*/ 38 w 66"/>
                  <a:gd name="T7" fmla="*/ 31 h 48"/>
                  <a:gd name="T8" fmla="*/ 28 w 66"/>
                  <a:gd name="T9" fmla="*/ 25 h 48"/>
                  <a:gd name="T10" fmla="*/ 24 w 66"/>
                  <a:gd name="T11" fmla="*/ 24 h 48"/>
                  <a:gd name="T12" fmla="*/ 23 w 66"/>
                  <a:gd name="T13" fmla="*/ 24 h 48"/>
                  <a:gd name="T14" fmla="*/ 17 w 66"/>
                  <a:gd name="T15" fmla="*/ 31 h 48"/>
                  <a:gd name="T16" fmla="*/ 11 w 66"/>
                  <a:gd name="T17" fmla="*/ 23 h 48"/>
                  <a:gd name="T18" fmla="*/ 0 w 66"/>
                  <a:gd name="T19" fmla="*/ 15 h 48"/>
                  <a:gd name="T20" fmla="*/ 2 w 66"/>
                  <a:gd name="T21" fmla="*/ 12 h 48"/>
                  <a:gd name="T22" fmla="*/ 11 w 66"/>
                  <a:gd name="T23" fmla="*/ 9 h 48"/>
                  <a:gd name="T24" fmla="*/ 11 w 66"/>
                  <a:gd name="T25" fmla="*/ 8 h 48"/>
                  <a:gd name="T26" fmla="*/ 11 w 66"/>
                  <a:gd name="T27" fmla="*/ 4 h 48"/>
                  <a:gd name="T28" fmla="*/ 16 w 66"/>
                  <a:gd name="T29" fmla="*/ 1 h 48"/>
                  <a:gd name="T30" fmla="*/ 25 w 66"/>
                  <a:gd name="T31" fmla="*/ 4 h 48"/>
                  <a:gd name="T32" fmla="*/ 26 w 66"/>
                  <a:gd name="T33" fmla="*/ 4 h 48"/>
                  <a:gd name="T34" fmla="*/ 31 w 66"/>
                  <a:gd name="T35" fmla="*/ 3 h 48"/>
                  <a:gd name="T36" fmla="*/ 34 w 66"/>
                  <a:gd name="T37" fmla="*/ 6 h 48"/>
                  <a:gd name="T38" fmla="*/ 37 w 66"/>
                  <a:gd name="T39" fmla="*/ 8 h 48"/>
                  <a:gd name="T40" fmla="*/ 40 w 66"/>
                  <a:gd name="T41" fmla="*/ 7 h 48"/>
                  <a:gd name="T42" fmla="*/ 44 w 66"/>
                  <a:gd name="T43" fmla="*/ 6 h 48"/>
                  <a:gd name="T44" fmla="*/ 46 w 66"/>
                  <a:gd name="T45" fmla="*/ 7 h 48"/>
                  <a:gd name="T46" fmla="*/ 49 w 66"/>
                  <a:gd name="T47" fmla="*/ 4 h 48"/>
                  <a:gd name="T48" fmla="*/ 51 w 66"/>
                  <a:gd name="T49" fmla="*/ 3 h 48"/>
                  <a:gd name="T50" fmla="*/ 54 w 66"/>
                  <a:gd name="T51" fmla="*/ 7 h 48"/>
                  <a:gd name="T52" fmla="*/ 58 w 66"/>
                  <a:gd name="T53" fmla="*/ 14 h 48"/>
                  <a:gd name="T54" fmla="*/ 59 w 66"/>
                  <a:gd name="T55" fmla="*/ 27 h 48"/>
                  <a:gd name="T56" fmla="*/ 59 w 66"/>
                  <a:gd name="T57" fmla="*/ 27 h 48"/>
                  <a:gd name="T58" fmla="*/ 62 w 66"/>
                  <a:gd name="T59" fmla="*/ 32 h 48"/>
                  <a:gd name="T60" fmla="*/ 62 w 66"/>
                  <a:gd name="T61" fmla="*/ 32 h 48"/>
                  <a:gd name="T62" fmla="*/ 61 w 66"/>
                  <a:gd name="T63" fmla="*/ 33 h 48"/>
                  <a:gd name="T64" fmla="*/ 63 w 66"/>
                  <a:gd name="T65" fmla="*/ 36 h 48"/>
                  <a:gd name="T66" fmla="*/ 66 w 66"/>
                  <a:gd name="T67" fmla="*/ 38 h 48"/>
                  <a:gd name="T68" fmla="*/ 64 w 66"/>
                  <a:gd name="T69" fmla="*/ 39 h 48"/>
                  <a:gd name="T70" fmla="*/ 61 w 66"/>
                  <a:gd name="T71" fmla="*/ 37 h 48"/>
                  <a:gd name="T72" fmla="*/ 58 w 66"/>
                  <a:gd name="T73" fmla="*/ 39 h 48"/>
                  <a:gd name="T74" fmla="*/ 60 w 66"/>
                  <a:gd name="T75" fmla="*/ 42 h 48"/>
                  <a:gd name="T76" fmla="*/ 60 w 66"/>
                  <a:gd name="T77" fmla="*/ 42 h 48"/>
                  <a:gd name="T78" fmla="*/ 59 w 66"/>
                  <a:gd name="T79" fmla="*/ 44 h 48"/>
                  <a:gd name="T80" fmla="*/ 59 w 66"/>
                  <a:gd name="T81" fmla="*/ 44 h 48"/>
                  <a:gd name="T82" fmla="*/ 58 w 66"/>
                  <a:gd name="T83" fmla="*/ 44 h 48"/>
                  <a:gd name="T84" fmla="*/ 54 w 66"/>
                  <a:gd name="T8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 h="48">
                    <a:moveTo>
                      <a:pt x="50" y="48"/>
                    </a:moveTo>
                    <a:cubicBezTo>
                      <a:pt x="50" y="48"/>
                      <a:pt x="50" y="48"/>
                      <a:pt x="50" y="48"/>
                    </a:cubicBezTo>
                    <a:cubicBezTo>
                      <a:pt x="49" y="46"/>
                      <a:pt x="48" y="44"/>
                      <a:pt x="48" y="42"/>
                    </a:cubicBezTo>
                    <a:cubicBezTo>
                      <a:pt x="48" y="40"/>
                      <a:pt x="46" y="39"/>
                      <a:pt x="44" y="39"/>
                    </a:cubicBezTo>
                    <a:cubicBezTo>
                      <a:pt x="43" y="39"/>
                      <a:pt x="43" y="39"/>
                      <a:pt x="42" y="39"/>
                    </a:cubicBezTo>
                    <a:cubicBezTo>
                      <a:pt x="41" y="38"/>
                      <a:pt x="41" y="38"/>
                      <a:pt x="41" y="38"/>
                    </a:cubicBezTo>
                    <a:cubicBezTo>
                      <a:pt x="40" y="38"/>
                      <a:pt x="40" y="37"/>
                      <a:pt x="39" y="36"/>
                    </a:cubicBezTo>
                    <a:cubicBezTo>
                      <a:pt x="38" y="31"/>
                      <a:pt x="38" y="31"/>
                      <a:pt x="38" y="31"/>
                    </a:cubicBezTo>
                    <a:cubicBezTo>
                      <a:pt x="36" y="26"/>
                      <a:pt x="34" y="23"/>
                      <a:pt x="31" y="23"/>
                    </a:cubicBezTo>
                    <a:cubicBezTo>
                      <a:pt x="30" y="23"/>
                      <a:pt x="29" y="24"/>
                      <a:pt x="28" y="25"/>
                    </a:cubicBezTo>
                    <a:cubicBezTo>
                      <a:pt x="26" y="25"/>
                      <a:pt x="26" y="25"/>
                      <a:pt x="26" y="25"/>
                    </a:cubicBezTo>
                    <a:cubicBezTo>
                      <a:pt x="24" y="24"/>
                      <a:pt x="24" y="24"/>
                      <a:pt x="24" y="24"/>
                    </a:cubicBezTo>
                    <a:cubicBezTo>
                      <a:pt x="23" y="24"/>
                      <a:pt x="23" y="24"/>
                      <a:pt x="23" y="24"/>
                    </a:cubicBezTo>
                    <a:cubicBezTo>
                      <a:pt x="23" y="24"/>
                      <a:pt x="23" y="24"/>
                      <a:pt x="23" y="24"/>
                    </a:cubicBezTo>
                    <a:cubicBezTo>
                      <a:pt x="19" y="27"/>
                      <a:pt x="19" y="27"/>
                      <a:pt x="19" y="27"/>
                    </a:cubicBezTo>
                    <a:cubicBezTo>
                      <a:pt x="17" y="31"/>
                      <a:pt x="17" y="31"/>
                      <a:pt x="17" y="31"/>
                    </a:cubicBezTo>
                    <a:cubicBezTo>
                      <a:pt x="16" y="31"/>
                      <a:pt x="16" y="31"/>
                      <a:pt x="16" y="30"/>
                    </a:cubicBezTo>
                    <a:cubicBezTo>
                      <a:pt x="15" y="28"/>
                      <a:pt x="13" y="26"/>
                      <a:pt x="11" y="23"/>
                    </a:cubicBezTo>
                    <a:cubicBezTo>
                      <a:pt x="8" y="19"/>
                      <a:pt x="5" y="17"/>
                      <a:pt x="2" y="16"/>
                    </a:cubicBezTo>
                    <a:cubicBezTo>
                      <a:pt x="0" y="15"/>
                      <a:pt x="0" y="15"/>
                      <a:pt x="0" y="15"/>
                    </a:cubicBezTo>
                    <a:cubicBezTo>
                      <a:pt x="0" y="14"/>
                      <a:pt x="0" y="14"/>
                      <a:pt x="0" y="14"/>
                    </a:cubicBezTo>
                    <a:cubicBezTo>
                      <a:pt x="2" y="12"/>
                      <a:pt x="2" y="12"/>
                      <a:pt x="2" y="12"/>
                    </a:cubicBezTo>
                    <a:cubicBezTo>
                      <a:pt x="7" y="11"/>
                      <a:pt x="7" y="11"/>
                      <a:pt x="7" y="11"/>
                    </a:cubicBezTo>
                    <a:cubicBezTo>
                      <a:pt x="9" y="10"/>
                      <a:pt x="10" y="9"/>
                      <a:pt x="11" y="9"/>
                    </a:cubicBezTo>
                    <a:cubicBezTo>
                      <a:pt x="11" y="9"/>
                      <a:pt x="11" y="9"/>
                      <a:pt x="11" y="9"/>
                    </a:cubicBezTo>
                    <a:cubicBezTo>
                      <a:pt x="11" y="8"/>
                      <a:pt x="11" y="8"/>
                      <a:pt x="11" y="8"/>
                    </a:cubicBezTo>
                    <a:cubicBezTo>
                      <a:pt x="11" y="6"/>
                      <a:pt x="11" y="6"/>
                      <a:pt x="11" y="6"/>
                    </a:cubicBezTo>
                    <a:cubicBezTo>
                      <a:pt x="11" y="4"/>
                      <a:pt x="11" y="4"/>
                      <a:pt x="11" y="4"/>
                    </a:cubicBezTo>
                    <a:cubicBezTo>
                      <a:pt x="12" y="0"/>
                      <a:pt x="12" y="0"/>
                      <a:pt x="12" y="0"/>
                    </a:cubicBezTo>
                    <a:cubicBezTo>
                      <a:pt x="16" y="1"/>
                      <a:pt x="16" y="1"/>
                      <a:pt x="16" y="1"/>
                    </a:cubicBezTo>
                    <a:cubicBezTo>
                      <a:pt x="20" y="3"/>
                      <a:pt x="20" y="3"/>
                      <a:pt x="20" y="3"/>
                    </a:cubicBezTo>
                    <a:cubicBezTo>
                      <a:pt x="25" y="4"/>
                      <a:pt x="25" y="4"/>
                      <a:pt x="25" y="4"/>
                    </a:cubicBezTo>
                    <a:cubicBezTo>
                      <a:pt x="26" y="4"/>
                      <a:pt x="26" y="4"/>
                      <a:pt x="26" y="4"/>
                    </a:cubicBezTo>
                    <a:cubicBezTo>
                      <a:pt x="26" y="4"/>
                      <a:pt x="26" y="4"/>
                      <a:pt x="26" y="4"/>
                    </a:cubicBezTo>
                    <a:cubicBezTo>
                      <a:pt x="29" y="3"/>
                      <a:pt x="29" y="3"/>
                      <a:pt x="29" y="3"/>
                    </a:cubicBezTo>
                    <a:cubicBezTo>
                      <a:pt x="31" y="3"/>
                      <a:pt x="31" y="3"/>
                      <a:pt x="31" y="3"/>
                    </a:cubicBezTo>
                    <a:cubicBezTo>
                      <a:pt x="32" y="3"/>
                      <a:pt x="32" y="3"/>
                      <a:pt x="32" y="3"/>
                    </a:cubicBezTo>
                    <a:cubicBezTo>
                      <a:pt x="34" y="6"/>
                      <a:pt x="34" y="6"/>
                      <a:pt x="34" y="6"/>
                    </a:cubicBezTo>
                    <a:cubicBezTo>
                      <a:pt x="34" y="7"/>
                      <a:pt x="36" y="7"/>
                      <a:pt x="37" y="8"/>
                    </a:cubicBezTo>
                    <a:cubicBezTo>
                      <a:pt x="37" y="8"/>
                      <a:pt x="37" y="8"/>
                      <a:pt x="37" y="8"/>
                    </a:cubicBezTo>
                    <a:cubicBezTo>
                      <a:pt x="37" y="8"/>
                      <a:pt x="37" y="8"/>
                      <a:pt x="37" y="8"/>
                    </a:cubicBezTo>
                    <a:cubicBezTo>
                      <a:pt x="40" y="7"/>
                      <a:pt x="40" y="7"/>
                      <a:pt x="40" y="7"/>
                    </a:cubicBezTo>
                    <a:cubicBezTo>
                      <a:pt x="42" y="6"/>
                      <a:pt x="42" y="6"/>
                      <a:pt x="42" y="6"/>
                    </a:cubicBezTo>
                    <a:cubicBezTo>
                      <a:pt x="44" y="6"/>
                      <a:pt x="44" y="6"/>
                      <a:pt x="44" y="6"/>
                    </a:cubicBezTo>
                    <a:cubicBezTo>
                      <a:pt x="46" y="7"/>
                      <a:pt x="46" y="7"/>
                      <a:pt x="46" y="7"/>
                    </a:cubicBezTo>
                    <a:cubicBezTo>
                      <a:pt x="46" y="7"/>
                      <a:pt x="46" y="7"/>
                      <a:pt x="46" y="7"/>
                    </a:cubicBezTo>
                    <a:cubicBezTo>
                      <a:pt x="46" y="7"/>
                      <a:pt x="46" y="7"/>
                      <a:pt x="46" y="7"/>
                    </a:cubicBezTo>
                    <a:cubicBezTo>
                      <a:pt x="49" y="4"/>
                      <a:pt x="49" y="4"/>
                      <a:pt x="49" y="4"/>
                    </a:cubicBezTo>
                    <a:cubicBezTo>
                      <a:pt x="49" y="3"/>
                      <a:pt x="50" y="3"/>
                      <a:pt x="51" y="3"/>
                    </a:cubicBezTo>
                    <a:cubicBezTo>
                      <a:pt x="51" y="3"/>
                      <a:pt x="51" y="3"/>
                      <a:pt x="51" y="3"/>
                    </a:cubicBezTo>
                    <a:cubicBezTo>
                      <a:pt x="53" y="4"/>
                      <a:pt x="53" y="4"/>
                      <a:pt x="53" y="4"/>
                    </a:cubicBezTo>
                    <a:cubicBezTo>
                      <a:pt x="54" y="7"/>
                      <a:pt x="54" y="7"/>
                      <a:pt x="54" y="7"/>
                    </a:cubicBezTo>
                    <a:cubicBezTo>
                      <a:pt x="56" y="11"/>
                      <a:pt x="56" y="11"/>
                      <a:pt x="56" y="11"/>
                    </a:cubicBezTo>
                    <a:cubicBezTo>
                      <a:pt x="58" y="14"/>
                      <a:pt x="58" y="14"/>
                      <a:pt x="58" y="14"/>
                    </a:cubicBezTo>
                    <a:cubicBezTo>
                      <a:pt x="59" y="19"/>
                      <a:pt x="60" y="22"/>
                      <a:pt x="61" y="23"/>
                    </a:cubicBezTo>
                    <a:cubicBezTo>
                      <a:pt x="59" y="24"/>
                      <a:pt x="59" y="26"/>
                      <a:pt x="59" y="27"/>
                    </a:cubicBezTo>
                    <a:cubicBezTo>
                      <a:pt x="59" y="27"/>
                      <a:pt x="59" y="27"/>
                      <a:pt x="59" y="27"/>
                    </a:cubicBezTo>
                    <a:cubicBezTo>
                      <a:pt x="59" y="27"/>
                      <a:pt x="59" y="27"/>
                      <a:pt x="59" y="27"/>
                    </a:cubicBezTo>
                    <a:cubicBezTo>
                      <a:pt x="62" y="31"/>
                      <a:pt x="62" y="31"/>
                      <a:pt x="62" y="31"/>
                    </a:cubicBezTo>
                    <a:cubicBezTo>
                      <a:pt x="62" y="32"/>
                      <a:pt x="62" y="32"/>
                      <a:pt x="62" y="32"/>
                    </a:cubicBezTo>
                    <a:cubicBezTo>
                      <a:pt x="62" y="32"/>
                      <a:pt x="62" y="32"/>
                      <a:pt x="62" y="32"/>
                    </a:cubicBezTo>
                    <a:cubicBezTo>
                      <a:pt x="62" y="32"/>
                      <a:pt x="62" y="32"/>
                      <a:pt x="62" y="32"/>
                    </a:cubicBezTo>
                    <a:cubicBezTo>
                      <a:pt x="62" y="32"/>
                      <a:pt x="62" y="32"/>
                      <a:pt x="62" y="32"/>
                    </a:cubicBezTo>
                    <a:cubicBezTo>
                      <a:pt x="62" y="33"/>
                      <a:pt x="61" y="33"/>
                      <a:pt x="61" y="33"/>
                    </a:cubicBezTo>
                    <a:cubicBezTo>
                      <a:pt x="61" y="33"/>
                      <a:pt x="61" y="34"/>
                      <a:pt x="61" y="34"/>
                    </a:cubicBezTo>
                    <a:cubicBezTo>
                      <a:pt x="61" y="35"/>
                      <a:pt x="62" y="36"/>
                      <a:pt x="63" y="36"/>
                    </a:cubicBezTo>
                    <a:cubicBezTo>
                      <a:pt x="66" y="38"/>
                      <a:pt x="66" y="38"/>
                      <a:pt x="66" y="38"/>
                    </a:cubicBezTo>
                    <a:cubicBezTo>
                      <a:pt x="66" y="38"/>
                      <a:pt x="66" y="38"/>
                      <a:pt x="66" y="38"/>
                    </a:cubicBezTo>
                    <a:cubicBezTo>
                      <a:pt x="66" y="38"/>
                      <a:pt x="66" y="38"/>
                      <a:pt x="66" y="38"/>
                    </a:cubicBezTo>
                    <a:cubicBezTo>
                      <a:pt x="66" y="38"/>
                      <a:pt x="65" y="39"/>
                      <a:pt x="64" y="39"/>
                    </a:cubicBezTo>
                    <a:cubicBezTo>
                      <a:pt x="62" y="37"/>
                      <a:pt x="62" y="37"/>
                      <a:pt x="62" y="37"/>
                    </a:cubicBezTo>
                    <a:cubicBezTo>
                      <a:pt x="61" y="37"/>
                      <a:pt x="61" y="37"/>
                      <a:pt x="61" y="37"/>
                    </a:cubicBezTo>
                    <a:cubicBezTo>
                      <a:pt x="59" y="37"/>
                      <a:pt x="58" y="38"/>
                      <a:pt x="58" y="39"/>
                    </a:cubicBezTo>
                    <a:cubicBezTo>
                      <a:pt x="58" y="39"/>
                      <a:pt x="58" y="39"/>
                      <a:pt x="58" y="39"/>
                    </a:cubicBezTo>
                    <a:cubicBezTo>
                      <a:pt x="59" y="39"/>
                      <a:pt x="59" y="39"/>
                      <a:pt x="59" y="39"/>
                    </a:cubicBezTo>
                    <a:cubicBezTo>
                      <a:pt x="60" y="42"/>
                      <a:pt x="60" y="42"/>
                      <a:pt x="60" y="42"/>
                    </a:cubicBezTo>
                    <a:cubicBezTo>
                      <a:pt x="60" y="42"/>
                      <a:pt x="60" y="42"/>
                      <a:pt x="60" y="42"/>
                    </a:cubicBezTo>
                    <a:cubicBezTo>
                      <a:pt x="60" y="42"/>
                      <a:pt x="60" y="42"/>
                      <a:pt x="60" y="42"/>
                    </a:cubicBezTo>
                    <a:cubicBezTo>
                      <a:pt x="61" y="42"/>
                      <a:pt x="61" y="43"/>
                      <a:pt x="61" y="43"/>
                    </a:cubicBezTo>
                    <a:cubicBezTo>
                      <a:pt x="61" y="43"/>
                      <a:pt x="60" y="43"/>
                      <a:pt x="59" y="44"/>
                    </a:cubicBezTo>
                    <a:cubicBezTo>
                      <a:pt x="59" y="44"/>
                      <a:pt x="59" y="44"/>
                      <a:pt x="59" y="44"/>
                    </a:cubicBezTo>
                    <a:cubicBezTo>
                      <a:pt x="59" y="44"/>
                      <a:pt x="59" y="44"/>
                      <a:pt x="59" y="44"/>
                    </a:cubicBezTo>
                    <a:cubicBezTo>
                      <a:pt x="59" y="45"/>
                      <a:pt x="59" y="45"/>
                      <a:pt x="59" y="45"/>
                    </a:cubicBezTo>
                    <a:cubicBezTo>
                      <a:pt x="59" y="45"/>
                      <a:pt x="58" y="44"/>
                      <a:pt x="58" y="44"/>
                    </a:cubicBezTo>
                    <a:cubicBezTo>
                      <a:pt x="58" y="44"/>
                      <a:pt x="57" y="45"/>
                      <a:pt x="57" y="45"/>
                    </a:cubicBezTo>
                    <a:cubicBezTo>
                      <a:pt x="54" y="46"/>
                      <a:pt x="54" y="46"/>
                      <a:pt x="54" y="46"/>
                    </a:cubicBezTo>
                    <a:cubicBezTo>
                      <a:pt x="52" y="47"/>
                      <a:pt x="51" y="48"/>
                      <a:pt x="50" y="4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4" name="Freeform 2531"/>
              <p:cNvSpPr>
                <a:spLocks/>
              </p:cNvSpPr>
              <p:nvPr/>
            </p:nvSpPr>
            <p:spPr bwMode="auto">
              <a:xfrm>
                <a:off x="3607" y="2779"/>
                <a:ext cx="91" cy="67"/>
              </a:xfrm>
              <a:custGeom>
                <a:avLst/>
                <a:gdLst>
                  <a:gd name="T0" fmla="*/ 50 w 66"/>
                  <a:gd name="T1" fmla="*/ 48 h 48"/>
                  <a:gd name="T2" fmla="*/ 44 w 66"/>
                  <a:gd name="T3" fmla="*/ 39 h 48"/>
                  <a:gd name="T4" fmla="*/ 41 w 66"/>
                  <a:gd name="T5" fmla="*/ 38 h 48"/>
                  <a:gd name="T6" fmla="*/ 38 w 66"/>
                  <a:gd name="T7" fmla="*/ 31 h 48"/>
                  <a:gd name="T8" fmla="*/ 28 w 66"/>
                  <a:gd name="T9" fmla="*/ 25 h 48"/>
                  <a:gd name="T10" fmla="*/ 24 w 66"/>
                  <a:gd name="T11" fmla="*/ 24 h 48"/>
                  <a:gd name="T12" fmla="*/ 23 w 66"/>
                  <a:gd name="T13" fmla="*/ 24 h 48"/>
                  <a:gd name="T14" fmla="*/ 17 w 66"/>
                  <a:gd name="T15" fmla="*/ 31 h 48"/>
                  <a:gd name="T16" fmla="*/ 11 w 66"/>
                  <a:gd name="T17" fmla="*/ 23 h 48"/>
                  <a:gd name="T18" fmla="*/ 0 w 66"/>
                  <a:gd name="T19" fmla="*/ 15 h 48"/>
                  <a:gd name="T20" fmla="*/ 2 w 66"/>
                  <a:gd name="T21" fmla="*/ 12 h 48"/>
                  <a:gd name="T22" fmla="*/ 11 w 66"/>
                  <a:gd name="T23" fmla="*/ 9 h 48"/>
                  <a:gd name="T24" fmla="*/ 11 w 66"/>
                  <a:gd name="T25" fmla="*/ 8 h 48"/>
                  <a:gd name="T26" fmla="*/ 11 w 66"/>
                  <a:gd name="T27" fmla="*/ 4 h 48"/>
                  <a:gd name="T28" fmla="*/ 16 w 66"/>
                  <a:gd name="T29" fmla="*/ 1 h 48"/>
                  <a:gd name="T30" fmla="*/ 25 w 66"/>
                  <a:gd name="T31" fmla="*/ 4 h 48"/>
                  <a:gd name="T32" fmla="*/ 26 w 66"/>
                  <a:gd name="T33" fmla="*/ 4 h 48"/>
                  <a:gd name="T34" fmla="*/ 31 w 66"/>
                  <a:gd name="T35" fmla="*/ 3 h 48"/>
                  <a:gd name="T36" fmla="*/ 34 w 66"/>
                  <a:gd name="T37" fmla="*/ 6 h 48"/>
                  <a:gd name="T38" fmla="*/ 37 w 66"/>
                  <a:gd name="T39" fmla="*/ 8 h 48"/>
                  <a:gd name="T40" fmla="*/ 40 w 66"/>
                  <a:gd name="T41" fmla="*/ 7 h 48"/>
                  <a:gd name="T42" fmla="*/ 44 w 66"/>
                  <a:gd name="T43" fmla="*/ 6 h 48"/>
                  <a:gd name="T44" fmla="*/ 46 w 66"/>
                  <a:gd name="T45" fmla="*/ 7 h 48"/>
                  <a:gd name="T46" fmla="*/ 49 w 66"/>
                  <a:gd name="T47" fmla="*/ 4 h 48"/>
                  <a:gd name="T48" fmla="*/ 51 w 66"/>
                  <a:gd name="T49" fmla="*/ 3 h 48"/>
                  <a:gd name="T50" fmla="*/ 54 w 66"/>
                  <a:gd name="T51" fmla="*/ 7 h 48"/>
                  <a:gd name="T52" fmla="*/ 58 w 66"/>
                  <a:gd name="T53" fmla="*/ 14 h 48"/>
                  <a:gd name="T54" fmla="*/ 59 w 66"/>
                  <a:gd name="T55" fmla="*/ 27 h 48"/>
                  <a:gd name="T56" fmla="*/ 59 w 66"/>
                  <a:gd name="T57" fmla="*/ 27 h 48"/>
                  <a:gd name="T58" fmla="*/ 62 w 66"/>
                  <a:gd name="T59" fmla="*/ 32 h 48"/>
                  <a:gd name="T60" fmla="*/ 62 w 66"/>
                  <a:gd name="T61" fmla="*/ 32 h 48"/>
                  <a:gd name="T62" fmla="*/ 61 w 66"/>
                  <a:gd name="T63" fmla="*/ 33 h 48"/>
                  <a:gd name="T64" fmla="*/ 63 w 66"/>
                  <a:gd name="T65" fmla="*/ 36 h 48"/>
                  <a:gd name="T66" fmla="*/ 66 w 66"/>
                  <a:gd name="T67" fmla="*/ 38 h 48"/>
                  <a:gd name="T68" fmla="*/ 64 w 66"/>
                  <a:gd name="T69" fmla="*/ 39 h 48"/>
                  <a:gd name="T70" fmla="*/ 61 w 66"/>
                  <a:gd name="T71" fmla="*/ 37 h 48"/>
                  <a:gd name="T72" fmla="*/ 58 w 66"/>
                  <a:gd name="T73" fmla="*/ 39 h 48"/>
                  <a:gd name="T74" fmla="*/ 60 w 66"/>
                  <a:gd name="T75" fmla="*/ 42 h 48"/>
                  <a:gd name="T76" fmla="*/ 60 w 66"/>
                  <a:gd name="T77" fmla="*/ 42 h 48"/>
                  <a:gd name="T78" fmla="*/ 59 w 66"/>
                  <a:gd name="T79" fmla="*/ 44 h 48"/>
                  <a:gd name="T80" fmla="*/ 59 w 66"/>
                  <a:gd name="T81" fmla="*/ 44 h 48"/>
                  <a:gd name="T82" fmla="*/ 58 w 66"/>
                  <a:gd name="T83" fmla="*/ 44 h 48"/>
                  <a:gd name="T84" fmla="*/ 54 w 66"/>
                  <a:gd name="T8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 h="48">
                    <a:moveTo>
                      <a:pt x="50" y="48"/>
                    </a:moveTo>
                    <a:cubicBezTo>
                      <a:pt x="50" y="48"/>
                      <a:pt x="50" y="48"/>
                      <a:pt x="50" y="48"/>
                    </a:cubicBezTo>
                    <a:cubicBezTo>
                      <a:pt x="49" y="46"/>
                      <a:pt x="48" y="44"/>
                      <a:pt x="48" y="42"/>
                    </a:cubicBezTo>
                    <a:cubicBezTo>
                      <a:pt x="48" y="40"/>
                      <a:pt x="46" y="39"/>
                      <a:pt x="44" y="39"/>
                    </a:cubicBezTo>
                    <a:cubicBezTo>
                      <a:pt x="43" y="39"/>
                      <a:pt x="43" y="39"/>
                      <a:pt x="42" y="39"/>
                    </a:cubicBezTo>
                    <a:cubicBezTo>
                      <a:pt x="41" y="38"/>
                      <a:pt x="41" y="38"/>
                      <a:pt x="41" y="38"/>
                    </a:cubicBezTo>
                    <a:cubicBezTo>
                      <a:pt x="40" y="38"/>
                      <a:pt x="40" y="37"/>
                      <a:pt x="39" y="36"/>
                    </a:cubicBezTo>
                    <a:cubicBezTo>
                      <a:pt x="38" y="31"/>
                      <a:pt x="38" y="31"/>
                      <a:pt x="38" y="31"/>
                    </a:cubicBezTo>
                    <a:cubicBezTo>
                      <a:pt x="36" y="26"/>
                      <a:pt x="34" y="23"/>
                      <a:pt x="31" y="23"/>
                    </a:cubicBezTo>
                    <a:cubicBezTo>
                      <a:pt x="30" y="23"/>
                      <a:pt x="29" y="24"/>
                      <a:pt x="28" y="25"/>
                    </a:cubicBezTo>
                    <a:cubicBezTo>
                      <a:pt x="26" y="25"/>
                      <a:pt x="26" y="25"/>
                      <a:pt x="26" y="25"/>
                    </a:cubicBezTo>
                    <a:cubicBezTo>
                      <a:pt x="24" y="24"/>
                      <a:pt x="24" y="24"/>
                      <a:pt x="24" y="24"/>
                    </a:cubicBezTo>
                    <a:cubicBezTo>
                      <a:pt x="23" y="24"/>
                      <a:pt x="23" y="24"/>
                      <a:pt x="23" y="24"/>
                    </a:cubicBezTo>
                    <a:cubicBezTo>
                      <a:pt x="23" y="24"/>
                      <a:pt x="23" y="24"/>
                      <a:pt x="23" y="24"/>
                    </a:cubicBezTo>
                    <a:cubicBezTo>
                      <a:pt x="19" y="27"/>
                      <a:pt x="19" y="27"/>
                      <a:pt x="19" y="27"/>
                    </a:cubicBezTo>
                    <a:cubicBezTo>
                      <a:pt x="17" y="31"/>
                      <a:pt x="17" y="31"/>
                      <a:pt x="17" y="31"/>
                    </a:cubicBezTo>
                    <a:cubicBezTo>
                      <a:pt x="16" y="31"/>
                      <a:pt x="16" y="31"/>
                      <a:pt x="16" y="30"/>
                    </a:cubicBezTo>
                    <a:cubicBezTo>
                      <a:pt x="15" y="28"/>
                      <a:pt x="13" y="26"/>
                      <a:pt x="11" y="23"/>
                    </a:cubicBezTo>
                    <a:cubicBezTo>
                      <a:pt x="8" y="19"/>
                      <a:pt x="5" y="17"/>
                      <a:pt x="2" y="16"/>
                    </a:cubicBezTo>
                    <a:cubicBezTo>
                      <a:pt x="0" y="15"/>
                      <a:pt x="0" y="15"/>
                      <a:pt x="0" y="15"/>
                    </a:cubicBezTo>
                    <a:cubicBezTo>
                      <a:pt x="0" y="14"/>
                      <a:pt x="0" y="14"/>
                      <a:pt x="0" y="14"/>
                    </a:cubicBezTo>
                    <a:cubicBezTo>
                      <a:pt x="2" y="12"/>
                      <a:pt x="2" y="12"/>
                      <a:pt x="2" y="12"/>
                    </a:cubicBezTo>
                    <a:cubicBezTo>
                      <a:pt x="7" y="11"/>
                      <a:pt x="7" y="11"/>
                      <a:pt x="7" y="11"/>
                    </a:cubicBezTo>
                    <a:cubicBezTo>
                      <a:pt x="9" y="10"/>
                      <a:pt x="10" y="9"/>
                      <a:pt x="11" y="9"/>
                    </a:cubicBezTo>
                    <a:cubicBezTo>
                      <a:pt x="11" y="9"/>
                      <a:pt x="11" y="9"/>
                      <a:pt x="11" y="9"/>
                    </a:cubicBezTo>
                    <a:cubicBezTo>
                      <a:pt x="11" y="8"/>
                      <a:pt x="11" y="8"/>
                      <a:pt x="11" y="8"/>
                    </a:cubicBezTo>
                    <a:cubicBezTo>
                      <a:pt x="11" y="6"/>
                      <a:pt x="11" y="6"/>
                      <a:pt x="11" y="6"/>
                    </a:cubicBezTo>
                    <a:cubicBezTo>
                      <a:pt x="11" y="4"/>
                      <a:pt x="11" y="4"/>
                      <a:pt x="11" y="4"/>
                    </a:cubicBezTo>
                    <a:cubicBezTo>
                      <a:pt x="12" y="0"/>
                      <a:pt x="12" y="0"/>
                      <a:pt x="12" y="0"/>
                    </a:cubicBezTo>
                    <a:cubicBezTo>
                      <a:pt x="16" y="1"/>
                      <a:pt x="16" y="1"/>
                      <a:pt x="16" y="1"/>
                    </a:cubicBezTo>
                    <a:cubicBezTo>
                      <a:pt x="20" y="3"/>
                      <a:pt x="20" y="3"/>
                      <a:pt x="20" y="3"/>
                    </a:cubicBezTo>
                    <a:cubicBezTo>
                      <a:pt x="25" y="4"/>
                      <a:pt x="25" y="4"/>
                      <a:pt x="25" y="4"/>
                    </a:cubicBezTo>
                    <a:cubicBezTo>
                      <a:pt x="26" y="4"/>
                      <a:pt x="26" y="4"/>
                      <a:pt x="26" y="4"/>
                    </a:cubicBezTo>
                    <a:cubicBezTo>
                      <a:pt x="26" y="4"/>
                      <a:pt x="26" y="4"/>
                      <a:pt x="26" y="4"/>
                    </a:cubicBezTo>
                    <a:cubicBezTo>
                      <a:pt x="29" y="3"/>
                      <a:pt x="29" y="3"/>
                      <a:pt x="29" y="3"/>
                    </a:cubicBezTo>
                    <a:cubicBezTo>
                      <a:pt x="31" y="3"/>
                      <a:pt x="31" y="3"/>
                      <a:pt x="31" y="3"/>
                    </a:cubicBezTo>
                    <a:cubicBezTo>
                      <a:pt x="32" y="3"/>
                      <a:pt x="32" y="3"/>
                      <a:pt x="32" y="3"/>
                    </a:cubicBezTo>
                    <a:cubicBezTo>
                      <a:pt x="34" y="6"/>
                      <a:pt x="34" y="6"/>
                      <a:pt x="34" y="6"/>
                    </a:cubicBezTo>
                    <a:cubicBezTo>
                      <a:pt x="34" y="7"/>
                      <a:pt x="36" y="7"/>
                      <a:pt x="37" y="8"/>
                    </a:cubicBezTo>
                    <a:cubicBezTo>
                      <a:pt x="37" y="8"/>
                      <a:pt x="37" y="8"/>
                      <a:pt x="37" y="8"/>
                    </a:cubicBezTo>
                    <a:cubicBezTo>
                      <a:pt x="37" y="8"/>
                      <a:pt x="37" y="8"/>
                      <a:pt x="37" y="8"/>
                    </a:cubicBezTo>
                    <a:cubicBezTo>
                      <a:pt x="40" y="7"/>
                      <a:pt x="40" y="7"/>
                      <a:pt x="40" y="7"/>
                    </a:cubicBezTo>
                    <a:cubicBezTo>
                      <a:pt x="42" y="6"/>
                      <a:pt x="42" y="6"/>
                      <a:pt x="42" y="6"/>
                    </a:cubicBezTo>
                    <a:cubicBezTo>
                      <a:pt x="44" y="6"/>
                      <a:pt x="44" y="6"/>
                      <a:pt x="44" y="6"/>
                    </a:cubicBezTo>
                    <a:cubicBezTo>
                      <a:pt x="46" y="7"/>
                      <a:pt x="46" y="7"/>
                      <a:pt x="46" y="7"/>
                    </a:cubicBezTo>
                    <a:cubicBezTo>
                      <a:pt x="46" y="7"/>
                      <a:pt x="46" y="7"/>
                      <a:pt x="46" y="7"/>
                    </a:cubicBezTo>
                    <a:cubicBezTo>
                      <a:pt x="46" y="7"/>
                      <a:pt x="46" y="7"/>
                      <a:pt x="46" y="7"/>
                    </a:cubicBezTo>
                    <a:cubicBezTo>
                      <a:pt x="49" y="4"/>
                      <a:pt x="49" y="4"/>
                      <a:pt x="49" y="4"/>
                    </a:cubicBezTo>
                    <a:cubicBezTo>
                      <a:pt x="49" y="3"/>
                      <a:pt x="50" y="3"/>
                      <a:pt x="51" y="3"/>
                    </a:cubicBezTo>
                    <a:cubicBezTo>
                      <a:pt x="51" y="3"/>
                      <a:pt x="51" y="3"/>
                      <a:pt x="51" y="3"/>
                    </a:cubicBezTo>
                    <a:cubicBezTo>
                      <a:pt x="53" y="4"/>
                      <a:pt x="53" y="4"/>
                      <a:pt x="53" y="4"/>
                    </a:cubicBezTo>
                    <a:cubicBezTo>
                      <a:pt x="54" y="7"/>
                      <a:pt x="54" y="7"/>
                      <a:pt x="54" y="7"/>
                    </a:cubicBezTo>
                    <a:cubicBezTo>
                      <a:pt x="56" y="11"/>
                      <a:pt x="56" y="11"/>
                      <a:pt x="56" y="11"/>
                    </a:cubicBezTo>
                    <a:cubicBezTo>
                      <a:pt x="58" y="14"/>
                      <a:pt x="58" y="14"/>
                      <a:pt x="58" y="14"/>
                    </a:cubicBezTo>
                    <a:cubicBezTo>
                      <a:pt x="59" y="19"/>
                      <a:pt x="60" y="22"/>
                      <a:pt x="61" y="23"/>
                    </a:cubicBezTo>
                    <a:cubicBezTo>
                      <a:pt x="59" y="24"/>
                      <a:pt x="59" y="26"/>
                      <a:pt x="59" y="27"/>
                    </a:cubicBezTo>
                    <a:cubicBezTo>
                      <a:pt x="59" y="27"/>
                      <a:pt x="59" y="27"/>
                      <a:pt x="59" y="27"/>
                    </a:cubicBezTo>
                    <a:cubicBezTo>
                      <a:pt x="59" y="27"/>
                      <a:pt x="59" y="27"/>
                      <a:pt x="59" y="27"/>
                    </a:cubicBezTo>
                    <a:cubicBezTo>
                      <a:pt x="62" y="31"/>
                      <a:pt x="62" y="31"/>
                      <a:pt x="62" y="31"/>
                    </a:cubicBezTo>
                    <a:cubicBezTo>
                      <a:pt x="62" y="32"/>
                      <a:pt x="62" y="32"/>
                      <a:pt x="62" y="32"/>
                    </a:cubicBezTo>
                    <a:cubicBezTo>
                      <a:pt x="62" y="32"/>
                      <a:pt x="62" y="32"/>
                      <a:pt x="62" y="32"/>
                    </a:cubicBezTo>
                    <a:cubicBezTo>
                      <a:pt x="62" y="32"/>
                      <a:pt x="62" y="32"/>
                      <a:pt x="62" y="32"/>
                    </a:cubicBezTo>
                    <a:cubicBezTo>
                      <a:pt x="62" y="32"/>
                      <a:pt x="62" y="32"/>
                      <a:pt x="62" y="32"/>
                    </a:cubicBezTo>
                    <a:cubicBezTo>
                      <a:pt x="62" y="33"/>
                      <a:pt x="61" y="33"/>
                      <a:pt x="61" y="33"/>
                    </a:cubicBezTo>
                    <a:cubicBezTo>
                      <a:pt x="61" y="33"/>
                      <a:pt x="61" y="34"/>
                      <a:pt x="61" y="34"/>
                    </a:cubicBezTo>
                    <a:cubicBezTo>
                      <a:pt x="61" y="35"/>
                      <a:pt x="62" y="36"/>
                      <a:pt x="63" y="36"/>
                    </a:cubicBezTo>
                    <a:cubicBezTo>
                      <a:pt x="66" y="38"/>
                      <a:pt x="66" y="38"/>
                      <a:pt x="66" y="38"/>
                    </a:cubicBezTo>
                    <a:cubicBezTo>
                      <a:pt x="66" y="38"/>
                      <a:pt x="66" y="38"/>
                      <a:pt x="66" y="38"/>
                    </a:cubicBezTo>
                    <a:cubicBezTo>
                      <a:pt x="66" y="38"/>
                      <a:pt x="66" y="38"/>
                      <a:pt x="66" y="38"/>
                    </a:cubicBezTo>
                    <a:cubicBezTo>
                      <a:pt x="66" y="38"/>
                      <a:pt x="65" y="39"/>
                      <a:pt x="64" y="39"/>
                    </a:cubicBezTo>
                    <a:cubicBezTo>
                      <a:pt x="62" y="37"/>
                      <a:pt x="62" y="37"/>
                      <a:pt x="62" y="37"/>
                    </a:cubicBezTo>
                    <a:cubicBezTo>
                      <a:pt x="61" y="37"/>
                      <a:pt x="61" y="37"/>
                      <a:pt x="61" y="37"/>
                    </a:cubicBezTo>
                    <a:cubicBezTo>
                      <a:pt x="59" y="37"/>
                      <a:pt x="58" y="38"/>
                      <a:pt x="58" y="39"/>
                    </a:cubicBezTo>
                    <a:cubicBezTo>
                      <a:pt x="58" y="39"/>
                      <a:pt x="58" y="39"/>
                      <a:pt x="58" y="39"/>
                    </a:cubicBezTo>
                    <a:cubicBezTo>
                      <a:pt x="59" y="39"/>
                      <a:pt x="59" y="39"/>
                      <a:pt x="59" y="39"/>
                    </a:cubicBezTo>
                    <a:cubicBezTo>
                      <a:pt x="60" y="42"/>
                      <a:pt x="60" y="42"/>
                      <a:pt x="60" y="42"/>
                    </a:cubicBezTo>
                    <a:cubicBezTo>
                      <a:pt x="60" y="42"/>
                      <a:pt x="60" y="42"/>
                      <a:pt x="60" y="42"/>
                    </a:cubicBezTo>
                    <a:cubicBezTo>
                      <a:pt x="60" y="42"/>
                      <a:pt x="60" y="42"/>
                      <a:pt x="60" y="42"/>
                    </a:cubicBezTo>
                    <a:cubicBezTo>
                      <a:pt x="61" y="42"/>
                      <a:pt x="61" y="43"/>
                      <a:pt x="61" y="43"/>
                    </a:cubicBezTo>
                    <a:cubicBezTo>
                      <a:pt x="61" y="43"/>
                      <a:pt x="60" y="43"/>
                      <a:pt x="59" y="44"/>
                    </a:cubicBezTo>
                    <a:cubicBezTo>
                      <a:pt x="59" y="44"/>
                      <a:pt x="59" y="44"/>
                      <a:pt x="59" y="44"/>
                    </a:cubicBezTo>
                    <a:cubicBezTo>
                      <a:pt x="59" y="44"/>
                      <a:pt x="59" y="44"/>
                      <a:pt x="59" y="44"/>
                    </a:cubicBezTo>
                    <a:cubicBezTo>
                      <a:pt x="59" y="45"/>
                      <a:pt x="59" y="45"/>
                      <a:pt x="59" y="45"/>
                    </a:cubicBezTo>
                    <a:cubicBezTo>
                      <a:pt x="59" y="45"/>
                      <a:pt x="58" y="44"/>
                      <a:pt x="58" y="44"/>
                    </a:cubicBezTo>
                    <a:cubicBezTo>
                      <a:pt x="58" y="44"/>
                      <a:pt x="57" y="45"/>
                      <a:pt x="57" y="45"/>
                    </a:cubicBezTo>
                    <a:cubicBezTo>
                      <a:pt x="54" y="46"/>
                      <a:pt x="54" y="46"/>
                      <a:pt x="54" y="46"/>
                    </a:cubicBezTo>
                    <a:cubicBezTo>
                      <a:pt x="52" y="47"/>
                      <a:pt x="51" y="48"/>
                      <a:pt x="50" y="4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5" name="Freeform 2532"/>
              <p:cNvSpPr>
                <a:spLocks/>
              </p:cNvSpPr>
              <p:nvPr/>
            </p:nvSpPr>
            <p:spPr bwMode="auto">
              <a:xfrm>
                <a:off x="3749" y="2799"/>
                <a:ext cx="49" cy="74"/>
              </a:xfrm>
              <a:custGeom>
                <a:avLst/>
                <a:gdLst>
                  <a:gd name="T0" fmla="*/ 10 w 36"/>
                  <a:gd name="T1" fmla="*/ 54 h 54"/>
                  <a:gd name="T2" fmla="*/ 3 w 36"/>
                  <a:gd name="T3" fmla="*/ 51 h 54"/>
                  <a:gd name="T4" fmla="*/ 3 w 36"/>
                  <a:gd name="T5" fmla="*/ 47 h 54"/>
                  <a:gd name="T6" fmla="*/ 1 w 36"/>
                  <a:gd name="T7" fmla="*/ 41 h 54"/>
                  <a:gd name="T8" fmla="*/ 2 w 36"/>
                  <a:gd name="T9" fmla="*/ 35 h 54"/>
                  <a:gd name="T10" fmla="*/ 5 w 36"/>
                  <a:gd name="T11" fmla="*/ 28 h 54"/>
                  <a:gd name="T12" fmla="*/ 3 w 36"/>
                  <a:gd name="T13" fmla="*/ 3 h 54"/>
                  <a:gd name="T14" fmla="*/ 22 w 36"/>
                  <a:gd name="T15" fmla="*/ 2 h 54"/>
                  <a:gd name="T16" fmla="*/ 25 w 36"/>
                  <a:gd name="T17" fmla="*/ 0 h 54"/>
                  <a:gd name="T18" fmla="*/ 32 w 36"/>
                  <a:gd name="T19" fmla="*/ 20 h 54"/>
                  <a:gd name="T20" fmla="*/ 34 w 36"/>
                  <a:gd name="T21" fmla="*/ 45 h 54"/>
                  <a:gd name="T22" fmla="*/ 31 w 36"/>
                  <a:gd name="T23" fmla="*/ 46 h 54"/>
                  <a:gd name="T24" fmla="*/ 10 w 36"/>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4">
                    <a:moveTo>
                      <a:pt x="10" y="54"/>
                    </a:moveTo>
                    <a:cubicBezTo>
                      <a:pt x="9" y="52"/>
                      <a:pt x="6" y="51"/>
                      <a:pt x="3" y="51"/>
                    </a:cubicBezTo>
                    <a:cubicBezTo>
                      <a:pt x="3" y="50"/>
                      <a:pt x="3" y="49"/>
                      <a:pt x="3" y="47"/>
                    </a:cubicBezTo>
                    <a:cubicBezTo>
                      <a:pt x="1" y="41"/>
                      <a:pt x="1" y="41"/>
                      <a:pt x="1" y="41"/>
                    </a:cubicBezTo>
                    <a:cubicBezTo>
                      <a:pt x="0" y="40"/>
                      <a:pt x="1" y="37"/>
                      <a:pt x="2" y="35"/>
                    </a:cubicBezTo>
                    <a:cubicBezTo>
                      <a:pt x="3" y="32"/>
                      <a:pt x="4" y="30"/>
                      <a:pt x="5" y="28"/>
                    </a:cubicBezTo>
                    <a:cubicBezTo>
                      <a:pt x="3" y="3"/>
                      <a:pt x="3" y="3"/>
                      <a:pt x="3" y="3"/>
                    </a:cubicBezTo>
                    <a:cubicBezTo>
                      <a:pt x="22" y="2"/>
                      <a:pt x="22" y="2"/>
                      <a:pt x="22" y="2"/>
                    </a:cubicBezTo>
                    <a:cubicBezTo>
                      <a:pt x="25" y="0"/>
                      <a:pt x="25" y="0"/>
                      <a:pt x="25" y="0"/>
                    </a:cubicBezTo>
                    <a:cubicBezTo>
                      <a:pt x="27" y="8"/>
                      <a:pt x="29" y="14"/>
                      <a:pt x="32" y="20"/>
                    </a:cubicBezTo>
                    <a:cubicBezTo>
                      <a:pt x="35" y="26"/>
                      <a:pt x="36" y="35"/>
                      <a:pt x="34" y="45"/>
                    </a:cubicBezTo>
                    <a:cubicBezTo>
                      <a:pt x="31" y="46"/>
                      <a:pt x="31" y="46"/>
                      <a:pt x="31" y="46"/>
                    </a:cubicBezTo>
                    <a:cubicBezTo>
                      <a:pt x="10" y="54"/>
                      <a:pt x="10" y="54"/>
                      <a:pt x="10" y="5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6" name="Freeform 2533"/>
              <p:cNvSpPr>
                <a:spLocks/>
              </p:cNvSpPr>
              <p:nvPr/>
            </p:nvSpPr>
            <p:spPr bwMode="auto">
              <a:xfrm>
                <a:off x="3749" y="2799"/>
                <a:ext cx="49" cy="74"/>
              </a:xfrm>
              <a:custGeom>
                <a:avLst/>
                <a:gdLst>
                  <a:gd name="T0" fmla="*/ 10 w 36"/>
                  <a:gd name="T1" fmla="*/ 54 h 54"/>
                  <a:gd name="T2" fmla="*/ 3 w 36"/>
                  <a:gd name="T3" fmla="*/ 51 h 54"/>
                  <a:gd name="T4" fmla="*/ 3 w 36"/>
                  <a:gd name="T5" fmla="*/ 47 h 54"/>
                  <a:gd name="T6" fmla="*/ 1 w 36"/>
                  <a:gd name="T7" fmla="*/ 41 h 54"/>
                  <a:gd name="T8" fmla="*/ 2 w 36"/>
                  <a:gd name="T9" fmla="*/ 35 h 54"/>
                  <a:gd name="T10" fmla="*/ 5 w 36"/>
                  <a:gd name="T11" fmla="*/ 28 h 54"/>
                  <a:gd name="T12" fmla="*/ 3 w 36"/>
                  <a:gd name="T13" fmla="*/ 3 h 54"/>
                  <a:gd name="T14" fmla="*/ 22 w 36"/>
                  <a:gd name="T15" fmla="*/ 2 h 54"/>
                  <a:gd name="T16" fmla="*/ 25 w 36"/>
                  <a:gd name="T17" fmla="*/ 0 h 54"/>
                  <a:gd name="T18" fmla="*/ 32 w 36"/>
                  <a:gd name="T19" fmla="*/ 20 h 54"/>
                  <a:gd name="T20" fmla="*/ 34 w 36"/>
                  <a:gd name="T21" fmla="*/ 45 h 54"/>
                  <a:gd name="T22" fmla="*/ 31 w 36"/>
                  <a:gd name="T23" fmla="*/ 46 h 54"/>
                  <a:gd name="T24" fmla="*/ 10 w 36"/>
                  <a:gd name="T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54">
                    <a:moveTo>
                      <a:pt x="10" y="54"/>
                    </a:moveTo>
                    <a:cubicBezTo>
                      <a:pt x="9" y="52"/>
                      <a:pt x="6" y="51"/>
                      <a:pt x="3" y="51"/>
                    </a:cubicBezTo>
                    <a:cubicBezTo>
                      <a:pt x="3" y="50"/>
                      <a:pt x="3" y="49"/>
                      <a:pt x="3" y="47"/>
                    </a:cubicBezTo>
                    <a:cubicBezTo>
                      <a:pt x="1" y="41"/>
                      <a:pt x="1" y="41"/>
                      <a:pt x="1" y="41"/>
                    </a:cubicBezTo>
                    <a:cubicBezTo>
                      <a:pt x="0" y="40"/>
                      <a:pt x="1" y="37"/>
                      <a:pt x="2" y="35"/>
                    </a:cubicBezTo>
                    <a:cubicBezTo>
                      <a:pt x="3" y="32"/>
                      <a:pt x="4" y="30"/>
                      <a:pt x="5" y="28"/>
                    </a:cubicBezTo>
                    <a:cubicBezTo>
                      <a:pt x="3" y="3"/>
                      <a:pt x="3" y="3"/>
                      <a:pt x="3" y="3"/>
                    </a:cubicBezTo>
                    <a:cubicBezTo>
                      <a:pt x="22" y="2"/>
                      <a:pt x="22" y="2"/>
                      <a:pt x="22" y="2"/>
                    </a:cubicBezTo>
                    <a:cubicBezTo>
                      <a:pt x="25" y="0"/>
                      <a:pt x="25" y="0"/>
                      <a:pt x="25" y="0"/>
                    </a:cubicBezTo>
                    <a:cubicBezTo>
                      <a:pt x="27" y="8"/>
                      <a:pt x="29" y="14"/>
                      <a:pt x="32" y="20"/>
                    </a:cubicBezTo>
                    <a:cubicBezTo>
                      <a:pt x="35" y="26"/>
                      <a:pt x="36" y="35"/>
                      <a:pt x="34" y="45"/>
                    </a:cubicBezTo>
                    <a:cubicBezTo>
                      <a:pt x="31" y="46"/>
                      <a:pt x="31" y="46"/>
                      <a:pt x="31" y="46"/>
                    </a:cubicBezTo>
                    <a:cubicBezTo>
                      <a:pt x="10" y="54"/>
                      <a:pt x="10" y="54"/>
                      <a:pt x="10" y="5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7" name="Freeform 2534"/>
              <p:cNvSpPr>
                <a:spLocks/>
              </p:cNvSpPr>
              <p:nvPr/>
            </p:nvSpPr>
            <p:spPr bwMode="auto">
              <a:xfrm>
                <a:off x="3586" y="2767"/>
                <a:ext cx="32" cy="6"/>
              </a:xfrm>
              <a:custGeom>
                <a:avLst/>
                <a:gdLst>
                  <a:gd name="T0" fmla="*/ 0 w 23"/>
                  <a:gd name="T1" fmla="*/ 4 h 4"/>
                  <a:gd name="T2" fmla="*/ 0 w 23"/>
                  <a:gd name="T3" fmla="*/ 0 h 4"/>
                  <a:gd name="T4" fmla="*/ 0 w 23"/>
                  <a:gd name="T5" fmla="*/ 0 h 4"/>
                  <a:gd name="T6" fmla="*/ 3 w 23"/>
                  <a:gd name="T7" fmla="*/ 2 h 4"/>
                  <a:gd name="T8" fmla="*/ 4 w 23"/>
                  <a:gd name="T9" fmla="*/ 2 h 4"/>
                  <a:gd name="T10" fmla="*/ 4 w 23"/>
                  <a:gd name="T11" fmla="*/ 2 h 4"/>
                  <a:gd name="T12" fmla="*/ 7 w 23"/>
                  <a:gd name="T13" fmla="*/ 1 h 4"/>
                  <a:gd name="T14" fmla="*/ 10 w 23"/>
                  <a:gd name="T15" fmla="*/ 0 h 4"/>
                  <a:gd name="T16" fmla="*/ 17 w 23"/>
                  <a:gd name="T17" fmla="*/ 1 h 4"/>
                  <a:gd name="T18" fmla="*/ 21 w 23"/>
                  <a:gd name="T19" fmla="*/ 2 h 4"/>
                  <a:gd name="T20" fmla="*/ 22 w 23"/>
                  <a:gd name="T21" fmla="*/ 2 h 4"/>
                  <a:gd name="T22" fmla="*/ 23 w 23"/>
                  <a:gd name="T23" fmla="*/ 2 h 4"/>
                  <a:gd name="T24" fmla="*/ 23 w 23"/>
                  <a:gd name="T25" fmla="*/ 3 h 4"/>
                  <a:gd name="T26" fmla="*/ 21 w 23"/>
                  <a:gd name="T27" fmla="*/ 4 h 4"/>
                  <a:gd name="T28" fmla="*/ 21 w 23"/>
                  <a:gd name="T29" fmla="*/ 3 h 4"/>
                  <a:gd name="T30" fmla="*/ 12 w 23"/>
                  <a:gd name="T31" fmla="*/ 1 h 4"/>
                  <a:gd name="T32" fmla="*/ 12 w 23"/>
                  <a:gd name="T33" fmla="*/ 1 h 4"/>
                  <a:gd name="T34" fmla="*/ 12 w 23"/>
                  <a:gd name="T35" fmla="*/ 1 h 4"/>
                  <a:gd name="T36" fmla="*/ 9 w 23"/>
                  <a:gd name="T37" fmla="*/ 2 h 4"/>
                  <a:gd name="T38" fmla="*/ 5 w 23"/>
                  <a:gd name="T39" fmla="*/ 3 h 4"/>
                  <a:gd name="T40" fmla="*/ 0 w 23"/>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4">
                    <a:moveTo>
                      <a:pt x="0" y="4"/>
                    </a:moveTo>
                    <a:cubicBezTo>
                      <a:pt x="0" y="0"/>
                      <a:pt x="0" y="0"/>
                      <a:pt x="0" y="0"/>
                    </a:cubicBezTo>
                    <a:cubicBezTo>
                      <a:pt x="0" y="0"/>
                      <a:pt x="0" y="0"/>
                      <a:pt x="0" y="0"/>
                    </a:cubicBezTo>
                    <a:cubicBezTo>
                      <a:pt x="1" y="1"/>
                      <a:pt x="2" y="2"/>
                      <a:pt x="3" y="2"/>
                    </a:cubicBezTo>
                    <a:cubicBezTo>
                      <a:pt x="4" y="2"/>
                      <a:pt x="4" y="2"/>
                      <a:pt x="4" y="2"/>
                    </a:cubicBezTo>
                    <a:cubicBezTo>
                      <a:pt x="4" y="2"/>
                      <a:pt x="4" y="2"/>
                      <a:pt x="4" y="2"/>
                    </a:cubicBezTo>
                    <a:cubicBezTo>
                      <a:pt x="7" y="1"/>
                      <a:pt x="7" y="1"/>
                      <a:pt x="7" y="1"/>
                    </a:cubicBezTo>
                    <a:cubicBezTo>
                      <a:pt x="10" y="0"/>
                      <a:pt x="10" y="0"/>
                      <a:pt x="10" y="0"/>
                    </a:cubicBezTo>
                    <a:cubicBezTo>
                      <a:pt x="17" y="1"/>
                      <a:pt x="17" y="1"/>
                      <a:pt x="17" y="1"/>
                    </a:cubicBezTo>
                    <a:cubicBezTo>
                      <a:pt x="21" y="2"/>
                      <a:pt x="21" y="2"/>
                      <a:pt x="21" y="2"/>
                    </a:cubicBezTo>
                    <a:cubicBezTo>
                      <a:pt x="22" y="2"/>
                      <a:pt x="22" y="2"/>
                      <a:pt x="22" y="2"/>
                    </a:cubicBezTo>
                    <a:cubicBezTo>
                      <a:pt x="23" y="2"/>
                      <a:pt x="23" y="2"/>
                      <a:pt x="23" y="2"/>
                    </a:cubicBezTo>
                    <a:cubicBezTo>
                      <a:pt x="23" y="2"/>
                      <a:pt x="23" y="2"/>
                      <a:pt x="23" y="3"/>
                    </a:cubicBezTo>
                    <a:cubicBezTo>
                      <a:pt x="23" y="3"/>
                      <a:pt x="22" y="4"/>
                      <a:pt x="21" y="4"/>
                    </a:cubicBezTo>
                    <a:cubicBezTo>
                      <a:pt x="21" y="4"/>
                      <a:pt x="21" y="3"/>
                      <a:pt x="21" y="3"/>
                    </a:cubicBezTo>
                    <a:cubicBezTo>
                      <a:pt x="12" y="1"/>
                      <a:pt x="12" y="1"/>
                      <a:pt x="12" y="1"/>
                    </a:cubicBezTo>
                    <a:cubicBezTo>
                      <a:pt x="12" y="1"/>
                      <a:pt x="12" y="1"/>
                      <a:pt x="12" y="1"/>
                    </a:cubicBezTo>
                    <a:cubicBezTo>
                      <a:pt x="12" y="1"/>
                      <a:pt x="12" y="1"/>
                      <a:pt x="12" y="1"/>
                    </a:cubicBezTo>
                    <a:cubicBezTo>
                      <a:pt x="9" y="2"/>
                      <a:pt x="9" y="2"/>
                      <a:pt x="9" y="2"/>
                    </a:cubicBezTo>
                    <a:cubicBezTo>
                      <a:pt x="5" y="3"/>
                      <a:pt x="5" y="3"/>
                      <a:pt x="5" y="3"/>
                    </a:cubicBezTo>
                    <a:cubicBezTo>
                      <a:pt x="0" y="4"/>
                      <a:pt x="0" y="4"/>
                      <a:pt x="0" y="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8" name="Freeform 2535"/>
              <p:cNvSpPr>
                <a:spLocks/>
              </p:cNvSpPr>
              <p:nvPr/>
            </p:nvSpPr>
            <p:spPr bwMode="auto">
              <a:xfrm>
                <a:off x="3586" y="2767"/>
                <a:ext cx="32" cy="6"/>
              </a:xfrm>
              <a:custGeom>
                <a:avLst/>
                <a:gdLst>
                  <a:gd name="T0" fmla="*/ 0 w 23"/>
                  <a:gd name="T1" fmla="*/ 4 h 4"/>
                  <a:gd name="T2" fmla="*/ 0 w 23"/>
                  <a:gd name="T3" fmla="*/ 0 h 4"/>
                  <a:gd name="T4" fmla="*/ 0 w 23"/>
                  <a:gd name="T5" fmla="*/ 0 h 4"/>
                  <a:gd name="T6" fmla="*/ 3 w 23"/>
                  <a:gd name="T7" fmla="*/ 2 h 4"/>
                  <a:gd name="T8" fmla="*/ 4 w 23"/>
                  <a:gd name="T9" fmla="*/ 2 h 4"/>
                  <a:gd name="T10" fmla="*/ 4 w 23"/>
                  <a:gd name="T11" fmla="*/ 2 h 4"/>
                  <a:gd name="T12" fmla="*/ 7 w 23"/>
                  <a:gd name="T13" fmla="*/ 1 h 4"/>
                  <a:gd name="T14" fmla="*/ 10 w 23"/>
                  <a:gd name="T15" fmla="*/ 0 h 4"/>
                  <a:gd name="T16" fmla="*/ 17 w 23"/>
                  <a:gd name="T17" fmla="*/ 1 h 4"/>
                  <a:gd name="T18" fmla="*/ 21 w 23"/>
                  <a:gd name="T19" fmla="*/ 2 h 4"/>
                  <a:gd name="T20" fmla="*/ 22 w 23"/>
                  <a:gd name="T21" fmla="*/ 2 h 4"/>
                  <a:gd name="T22" fmla="*/ 23 w 23"/>
                  <a:gd name="T23" fmla="*/ 2 h 4"/>
                  <a:gd name="T24" fmla="*/ 23 w 23"/>
                  <a:gd name="T25" fmla="*/ 3 h 4"/>
                  <a:gd name="T26" fmla="*/ 21 w 23"/>
                  <a:gd name="T27" fmla="*/ 4 h 4"/>
                  <a:gd name="T28" fmla="*/ 21 w 23"/>
                  <a:gd name="T29" fmla="*/ 3 h 4"/>
                  <a:gd name="T30" fmla="*/ 12 w 23"/>
                  <a:gd name="T31" fmla="*/ 1 h 4"/>
                  <a:gd name="T32" fmla="*/ 12 w 23"/>
                  <a:gd name="T33" fmla="*/ 1 h 4"/>
                  <a:gd name="T34" fmla="*/ 12 w 23"/>
                  <a:gd name="T35" fmla="*/ 1 h 4"/>
                  <a:gd name="T36" fmla="*/ 9 w 23"/>
                  <a:gd name="T37" fmla="*/ 2 h 4"/>
                  <a:gd name="T38" fmla="*/ 5 w 23"/>
                  <a:gd name="T39" fmla="*/ 3 h 4"/>
                  <a:gd name="T40" fmla="*/ 0 w 23"/>
                  <a:gd name="T4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4">
                    <a:moveTo>
                      <a:pt x="0" y="4"/>
                    </a:moveTo>
                    <a:cubicBezTo>
                      <a:pt x="0" y="0"/>
                      <a:pt x="0" y="0"/>
                      <a:pt x="0" y="0"/>
                    </a:cubicBezTo>
                    <a:cubicBezTo>
                      <a:pt x="0" y="0"/>
                      <a:pt x="0" y="0"/>
                      <a:pt x="0" y="0"/>
                    </a:cubicBezTo>
                    <a:cubicBezTo>
                      <a:pt x="1" y="1"/>
                      <a:pt x="2" y="2"/>
                      <a:pt x="3" y="2"/>
                    </a:cubicBezTo>
                    <a:cubicBezTo>
                      <a:pt x="4" y="2"/>
                      <a:pt x="4" y="2"/>
                      <a:pt x="4" y="2"/>
                    </a:cubicBezTo>
                    <a:cubicBezTo>
                      <a:pt x="4" y="2"/>
                      <a:pt x="4" y="2"/>
                      <a:pt x="4" y="2"/>
                    </a:cubicBezTo>
                    <a:cubicBezTo>
                      <a:pt x="7" y="1"/>
                      <a:pt x="7" y="1"/>
                      <a:pt x="7" y="1"/>
                    </a:cubicBezTo>
                    <a:cubicBezTo>
                      <a:pt x="10" y="0"/>
                      <a:pt x="10" y="0"/>
                      <a:pt x="10" y="0"/>
                    </a:cubicBezTo>
                    <a:cubicBezTo>
                      <a:pt x="17" y="1"/>
                      <a:pt x="17" y="1"/>
                      <a:pt x="17" y="1"/>
                    </a:cubicBezTo>
                    <a:cubicBezTo>
                      <a:pt x="21" y="2"/>
                      <a:pt x="21" y="2"/>
                      <a:pt x="21" y="2"/>
                    </a:cubicBezTo>
                    <a:cubicBezTo>
                      <a:pt x="22" y="2"/>
                      <a:pt x="22" y="2"/>
                      <a:pt x="22" y="2"/>
                    </a:cubicBezTo>
                    <a:cubicBezTo>
                      <a:pt x="23" y="2"/>
                      <a:pt x="23" y="2"/>
                      <a:pt x="23" y="2"/>
                    </a:cubicBezTo>
                    <a:cubicBezTo>
                      <a:pt x="23" y="2"/>
                      <a:pt x="23" y="2"/>
                      <a:pt x="23" y="3"/>
                    </a:cubicBezTo>
                    <a:cubicBezTo>
                      <a:pt x="23" y="3"/>
                      <a:pt x="22" y="4"/>
                      <a:pt x="21" y="4"/>
                    </a:cubicBezTo>
                    <a:cubicBezTo>
                      <a:pt x="21" y="4"/>
                      <a:pt x="21" y="3"/>
                      <a:pt x="21" y="3"/>
                    </a:cubicBezTo>
                    <a:cubicBezTo>
                      <a:pt x="12" y="1"/>
                      <a:pt x="12" y="1"/>
                      <a:pt x="12" y="1"/>
                    </a:cubicBezTo>
                    <a:cubicBezTo>
                      <a:pt x="12" y="1"/>
                      <a:pt x="12" y="1"/>
                      <a:pt x="12" y="1"/>
                    </a:cubicBezTo>
                    <a:cubicBezTo>
                      <a:pt x="12" y="1"/>
                      <a:pt x="12" y="1"/>
                      <a:pt x="12" y="1"/>
                    </a:cubicBezTo>
                    <a:cubicBezTo>
                      <a:pt x="9" y="2"/>
                      <a:pt x="9" y="2"/>
                      <a:pt x="9" y="2"/>
                    </a:cubicBezTo>
                    <a:cubicBezTo>
                      <a:pt x="5" y="3"/>
                      <a:pt x="5" y="3"/>
                      <a:pt x="5" y="3"/>
                    </a:cubicBezTo>
                    <a:cubicBezTo>
                      <a:pt x="0" y="4"/>
                      <a:pt x="0" y="4"/>
                      <a:pt x="0" y="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9" name="Freeform 2536"/>
              <p:cNvSpPr>
                <a:spLocks/>
              </p:cNvSpPr>
              <p:nvPr/>
            </p:nvSpPr>
            <p:spPr bwMode="auto">
              <a:xfrm>
                <a:off x="3890" y="2909"/>
                <a:ext cx="68" cy="70"/>
              </a:xfrm>
              <a:custGeom>
                <a:avLst/>
                <a:gdLst>
                  <a:gd name="T0" fmla="*/ 21 w 49"/>
                  <a:gd name="T1" fmla="*/ 51 h 51"/>
                  <a:gd name="T2" fmla="*/ 2 w 49"/>
                  <a:gd name="T3" fmla="*/ 28 h 51"/>
                  <a:gd name="T4" fmla="*/ 9 w 49"/>
                  <a:gd name="T5" fmla="*/ 16 h 51"/>
                  <a:gd name="T6" fmla="*/ 9 w 49"/>
                  <a:gd name="T7" fmla="*/ 16 h 51"/>
                  <a:gd name="T8" fmla="*/ 9 w 49"/>
                  <a:gd name="T9" fmla="*/ 16 h 51"/>
                  <a:gd name="T10" fmla="*/ 9 w 49"/>
                  <a:gd name="T11" fmla="*/ 13 h 51"/>
                  <a:gd name="T12" fmla="*/ 14 w 49"/>
                  <a:gd name="T13" fmla="*/ 11 h 51"/>
                  <a:gd name="T14" fmla="*/ 18 w 49"/>
                  <a:gd name="T15" fmla="*/ 12 h 51"/>
                  <a:gd name="T16" fmla="*/ 22 w 49"/>
                  <a:gd name="T17" fmla="*/ 10 h 51"/>
                  <a:gd name="T18" fmla="*/ 22 w 49"/>
                  <a:gd name="T19" fmla="*/ 2 h 51"/>
                  <a:gd name="T20" fmla="*/ 22 w 49"/>
                  <a:gd name="T21" fmla="*/ 1 h 51"/>
                  <a:gd name="T22" fmla="*/ 37 w 49"/>
                  <a:gd name="T23" fmla="*/ 0 h 51"/>
                  <a:gd name="T24" fmla="*/ 37 w 49"/>
                  <a:gd name="T25" fmla="*/ 1 h 51"/>
                  <a:gd name="T26" fmla="*/ 36 w 49"/>
                  <a:gd name="T27" fmla="*/ 2 h 51"/>
                  <a:gd name="T28" fmla="*/ 36 w 49"/>
                  <a:gd name="T29" fmla="*/ 2 h 51"/>
                  <a:gd name="T30" fmla="*/ 37 w 49"/>
                  <a:gd name="T31" fmla="*/ 5 h 51"/>
                  <a:gd name="T32" fmla="*/ 41 w 49"/>
                  <a:gd name="T33" fmla="*/ 8 h 51"/>
                  <a:gd name="T34" fmla="*/ 44 w 49"/>
                  <a:gd name="T35" fmla="*/ 8 h 51"/>
                  <a:gd name="T36" fmla="*/ 47 w 49"/>
                  <a:gd name="T37" fmla="*/ 7 h 51"/>
                  <a:gd name="T38" fmla="*/ 49 w 49"/>
                  <a:gd name="T39" fmla="*/ 8 h 51"/>
                  <a:gd name="T40" fmla="*/ 46 w 49"/>
                  <a:gd name="T41" fmla="*/ 13 h 51"/>
                  <a:gd name="T42" fmla="*/ 46 w 49"/>
                  <a:gd name="T43" fmla="*/ 21 h 51"/>
                  <a:gd name="T44" fmla="*/ 49 w 49"/>
                  <a:gd name="T45" fmla="*/ 30 h 51"/>
                  <a:gd name="T46" fmla="*/ 47 w 49"/>
                  <a:gd name="T47" fmla="*/ 39 h 51"/>
                  <a:gd name="T48" fmla="*/ 44 w 49"/>
                  <a:gd name="T49" fmla="*/ 37 h 51"/>
                  <a:gd name="T50" fmla="*/ 44 w 49"/>
                  <a:gd name="T51" fmla="*/ 37 h 51"/>
                  <a:gd name="T52" fmla="*/ 44 w 49"/>
                  <a:gd name="T53" fmla="*/ 37 h 51"/>
                  <a:gd name="T54" fmla="*/ 42 w 49"/>
                  <a:gd name="T55" fmla="*/ 37 h 51"/>
                  <a:gd name="T56" fmla="*/ 42 w 49"/>
                  <a:gd name="T57" fmla="*/ 37 h 51"/>
                  <a:gd name="T58" fmla="*/ 42 w 49"/>
                  <a:gd name="T59" fmla="*/ 37 h 51"/>
                  <a:gd name="T60" fmla="*/ 41 w 49"/>
                  <a:gd name="T61" fmla="*/ 38 h 51"/>
                  <a:gd name="T62" fmla="*/ 40 w 49"/>
                  <a:gd name="T63" fmla="*/ 39 h 51"/>
                  <a:gd name="T64" fmla="*/ 38 w 49"/>
                  <a:gd name="T65" fmla="*/ 37 h 51"/>
                  <a:gd name="T66" fmla="*/ 35 w 49"/>
                  <a:gd name="T67" fmla="*/ 35 h 51"/>
                  <a:gd name="T68" fmla="*/ 34 w 49"/>
                  <a:gd name="T69" fmla="*/ 35 h 51"/>
                  <a:gd name="T70" fmla="*/ 34 w 49"/>
                  <a:gd name="T71" fmla="*/ 35 h 51"/>
                  <a:gd name="T72" fmla="*/ 32 w 49"/>
                  <a:gd name="T73" fmla="*/ 35 h 51"/>
                  <a:gd name="T74" fmla="*/ 31 w 49"/>
                  <a:gd name="T75" fmla="*/ 38 h 51"/>
                  <a:gd name="T76" fmla="*/ 30 w 49"/>
                  <a:gd name="T77" fmla="*/ 39 h 51"/>
                  <a:gd name="T78" fmla="*/ 27 w 49"/>
                  <a:gd name="T79" fmla="*/ 40 h 51"/>
                  <a:gd name="T80" fmla="*/ 24 w 49"/>
                  <a:gd name="T81" fmla="*/ 42 h 51"/>
                  <a:gd name="T82" fmla="*/ 26 w 49"/>
                  <a:gd name="T83" fmla="*/ 46 h 51"/>
                  <a:gd name="T84" fmla="*/ 28 w 49"/>
                  <a:gd name="T85" fmla="*/ 49 h 51"/>
                  <a:gd name="T86" fmla="*/ 27 w 49"/>
                  <a:gd name="T87" fmla="*/ 50 h 51"/>
                  <a:gd name="T88" fmla="*/ 24 w 49"/>
                  <a:gd name="T89" fmla="*/ 50 h 51"/>
                  <a:gd name="T90" fmla="*/ 24 w 49"/>
                  <a:gd name="T91" fmla="*/ 50 h 51"/>
                  <a:gd name="T92" fmla="*/ 21 w 49"/>
                  <a:gd name="T9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 h="51">
                    <a:moveTo>
                      <a:pt x="21" y="51"/>
                    </a:moveTo>
                    <a:cubicBezTo>
                      <a:pt x="15" y="42"/>
                      <a:pt x="9" y="35"/>
                      <a:pt x="2" y="28"/>
                    </a:cubicBezTo>
                    <a:cubicBezTo>
                      <a:pt x="0" y="26"/>
                      <a:pt x="7" y="19"/>
                      <a:pt x="9" y="16"/>
                    </a:cubicBezTo>
                    <a:cubicBezTo>
                      <a:pt x="9" y="16"/>
                      <a:pt x="9" y="16"/>
                      <a:pt x="9" y="16"/>
                    </a:cubicBezTo>
                    <a:cubicBezTo>
                      <a:pt x="9" y="16"/>
                      <a:pt x="9" y="16"/>
                      <a:pt x="9" y="16"/>
                    </a:cubicBezTo>
                    <a:cubicBezTo>
                      <a:pt x="9" y="14"/>
                      <a:pt x="9" y="13"/>
                      <a:pt x="9" y="13"/>
                    </a:cubicBezTo>
                    <a:cubicBezTo>
                      <a:pt x="14" y="11"/>
                      <a:pt x="14" y="11"/>
                      <a:pt x="14" y="11"/>
                    </a:cubicBezTo>
                    <a:cubicBezTo>
                      <a:pt x="18" y="12"/>
                      <a:pt x="18" y="12"/>
                      <a:pt x="18" y="12"/>
                    </a:cubicBezTo>
                    <a:cubicBezTo>
                      <a:pt x="19" y="12"/>
                      <a:pt x="22" y="12"/>
                      <a:pt x="22" y="10"/>
                    </a:cubicBezTo>
                    <a:cubicBezTo>
                      <a:pt x="23" y="6"/>
                      <a:pt x="23" y="4"/>
                      <a:pt x="22" y="2"/>
                    </a:cubicBezTo>
                    <a:cubicBezTo>
                      <a:pt x="22" y="1"/>
                      <a:pt x="22" y="1"/>
                      <a:pt x="22" y="1"/>
                    </a:cubicBezTo>
                    <a:cubicBezTo>
                      <a:pt x="37" y="0"/>
                      <a:pt x="37" y="0"/>
                      <a:pt x="37" y="0"/>
                    </a:cubicBezTo>
                    <a:cubicBezTo>
                      <a:pt x="37" y="1"/>
                      <a:pt x="37" y="1"/>
                      <a:pt x="37" y="1"/>
                    </a:cubicBezTo>
                    <a:cubicBezTo>
                      <a:pt x="36" y="2"/>
                      <a:pt x="36" y="2"/>
                      <a:pt x="36" y="2"/>
                    </a:cubicBezTo>
                    <a:cubicBezTo>
                      <a:pt x="36" y="2"/>
                      <a:pt x="36" y="2"/>
                      <a:pt x="36" y="2"/>
                    </a:cubicBezTo>
                    <a:cubicBezTo>
                      <a:pt x="37" y="5"/>
                      <a:pt x="37" y="5"/>
                      <a:pt x="37" y="5"/>
                    </a:cubicBezTo>
                    <a:cubicBezTo>
                      <a:pt x="38" y="7"/>
                      <a:pt x="39" y="8"/>
                      <a:pt x="41" y="8"/>
                    </a:cubicBezTo>
                    <a:cubicBezTo>
                      <a:pt x="42" y="8"/>
                      <a:pt x="42" y="8"/>
                      <a:pt x="44" y="8"/>
                    </a:cubicBezTo>
                    <a:cubicBezTo>
                      <a:pt x="45" y="7"/>
                      <a:pt x="46" y="7"/>
                      <a:pt x="47" y="7"/>
                    </a:cubicBezTo>
                    <a:cubicBezTo>
                      <a:pt x="48" y="7"/>
                      <a:pt x="48" y="7"/>
                      <a:pt x="49" y="8"/>
                    </a:cubicBezTo>
                    <a:cubicBezTo>
                      <a:pt x="49" y="9"/>
                      <a:pt x="49" y="10"/>
                      <a:pt x="46" y="13"/>
                    </a:cubicBezTo>
                    <a:cubicBezTo>
                      <a:pt x="44" y="15"/>
                      <a:pt x="44" y="18"/>
                      <a:pt x="46" y="21"/>
                    </a:cubicBezTo>
                    <a:cubicBezTo>
                      <a:pt x="48" y="25"/>
                      <a:pt x="49" y="28"/>
                      <a:pt x="49" y="30"/>
                    </a:cubicBezTo>
                    <a:cubicBezTo>
                      <a:pt x="49" y="37"/>
                      <a:pt x="48" y="39"/>
                      <a:pt x="47" y="39"/>
                    </a:cubicBezTo>
                    <a:cubicBezTo>
                      <a:pt x="46" y="39"/>
                      <a:pt x="46" y="38"/>
                      <a:pt x="44" y="37"/>
                    </a:cubicBezTo>
                    <a:cubicBezTo>
                      <a:pt x="44" y="37"/>
                      <a:pt x="44" y="37"/>
                      <a:pt x="44" y="37"/>
                    </a:cubicBezTo>
                    <a:cubicBezTo>
                      <a:pt x="44" y="37"/>
                      <a:pt x="44" y="37"/>
                      <a:pt x="44" y="37"/>
                    </a:cubicBezTo>
                    <a:cubicBezTo>
                      <a:pt x="42" y="37"/>
                      <a:pt x="42" y="37"/>
                      <a:pt x="42" y="37"/>
                    </a:cubicBezTo>
                    <a:cubicBezTo>
                      <a:pt x="42" y="37"/>
                      <a:pt x="42" y="37"/>
                      <a:pt x="42" y="37"/>
                    </a:cubicBezTo>
                    <a:cubicBezTo>
                      <a:pt x="42" y="37"/>
                      <a:pt x="42" y="37"/>
                      <a:pt x="42" y="37"/>
                    </a:cubicBezTo>
                    <a:cubicBezTo>
                      <a:pt x="41" y="38"/>
                      <a:pt x="41" y="38"/>
                      <a:pt x="41" y="38"/>
                    </a:cubicBezTo>
                    <a:cubicBezTo>
                      <a:pt x="40" y="39"/>
                      <a:pt x="40" y="39"/>
                      <a:pt x="40" y="39"/>
                    </a:cubicBezTo>
                    <a:cubicBezTo>
                      <a:pt x="39" y="39"/>
                      <a:pt x="39" y="38"/>
                      <a:pt x="38" y="37"/>
                    </a:cubicBezTo>
                    <a:cubicBezTo>
                      <a:pt x="37" y="35"/>
                      <a:pt x="36" y="35"/>
                      <a:pt x="35" y="35"/>
                    </a:cubicBezTo>
                    <a:cubicBezTo>
                      <a:pt x="35" y="35"/>
                      <a:pt x="34" y="35"/>
                      <a:pt x="34" y="35"/>
                    </a:cubicBezTo>
                    <a:cubicBezTo>
                      <a:pt x="34" y="35"/>
                      <a:pt x="34" y="35"/>
                      <a:pt x="34" y="35"/>
                    </a:cubicBezTo>
                    <a:cubicBezTo>
                      <a:pt x="33" y="35"/>
                      <a:pt x="33" y="35"/>
                      <a:pt x="32" y="35"/>
                    </a:cubicBezTo>
                    <a:cubicBezTo>
                      <a:pt x="32" y="36"/>
                      <a:pt x="31" y="37"/>
                      <a:pt x="31" y="38"/>
                    </a:cubicBezTo>
                    <a:cubicBezTo>
                      <a:pt x="30" y="39"/>
                      <a:pt x="30" y="39"/>
                      <a:pt x="30" y="39"/>
                    </a:cubicBezTo>
                    <a:cubicBezTo>
                      <a:pt x="27" y="40"/>
                      <a:pt x="27" y="40"/>
                      <a:pt x="27" y="40"/>
                    </a:cubicBezTo>
                    <a:cubicBezTo>
                      <a:pt x="25" y="40"/>
                      <a:pt x="24" y="41"/>
                      <a:pt x="24" y="42"/>
                    </a:cubicBezTo>
                    <a:cubicBezTo>
                      <a:pt x="24" y="43"/>
                      <a:pt x="24" y="44"/>
                      <a:pt x="26" y="46"/>
                    </a:cubicBezTo>
                    <a:cubicBezTo>
                      <a:pt x="28" y="48"/>
                      <a:pt x="28" y="49"/>
                      <a:pt x="28" y="49"/>
                    </a:cubicBezTo>
                    <a:cubicBezTo>
                      <a:pt x="28" y="49"/>
                      <a:pt x="27" y="49"/>
                      <a:pt x="27" y="50"/>
                    </a:cubicBezTo>
                    <a:cubicBezTo>
                      <a:pt x="24" y="50"/>
                      <a:pt x="24" y="50"/>
                      <a:pt x="24" y="50"/>
                    </a:cubicBezTo>
                    <a:cubicBezTo>
                      <a:pt x="24" y="50"/>
                      <a:pt x="24" y="50"/>
                      <a:pt x="24" y="50"/>
                    </a:cubicBezTo>
                    <a:cubicBezTo>
                      <a:pt x="23" y="50"/>
                      <a:pt x="22" y="50"/>
                      <a:pt x="21" y="5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0" name="Freeform 2537"/>
              <p:cNvSpPr>
                <a:spLocks/>
              </p:cNvSpPr>
              <p:nvPr/>
            </p:nvSpPr>
            <p:spPr bwMode="auto">
              <a:xfrm>
                <a:off x="3890" y="2909"/>
                <a:ext cx="68" cy="70"/>
              </a:xfrm>
              <a:custGeom>
                <a:avLst/>
                <a:gdLst>
                  <a:gd name="T0" fmla="*/ 21 w 49"/>
                  <a:gd name="T1" fmla="*/ 51 h 51"/>
                  <a:gd name="T2" fmla="*/ 2 w 49"/>
                  <a:gd name="T3" fmla="*/ 28 h 51"/>
                  <a:gd name="T4" fmla="*/ 9 w 49"/>
                  <a:gd name="T5" fmla="*/ 16 h 51"/>
                  <a:gd name="T6" fmla="*/ 9 w 49"/>
                  <a:gd name="T7" fmla="*/ 16 h 51"/>
                  <a:gd name="T8" fmla="*/ 9 w 49"/>
                  <a:gd name="T9" fmla="*/ 16 h 51"/>
                  <a:gd name="T10" fmla="*/ 9 w 49"/>
                  <a:gd name="T11" fmla="*/ 13 h 51"/>
                  <a:gd name="T12" fmla="*/ 14 w 49"/>
                  <a:gd name="T13" fmla="*/ 11 h 51"/>
                  <a:gd name="T14" fmla="*/ 18 w 49"/>
                  <a:gd name="T15" fmla="*/ 12 h 51"/>
                  <a:gd name="T16" fmla="*/ 22 w 49"/>
                  <a:gd name="T17" fmla="*/ 10 h 51"/>
                  <a:gd name="T18" fmla="*/ 22 w 49"/>
                  <a:gd name="T19" fmla="*/ 2 h 51"/>
                  <a:gd name="T20" fmla="*/ 22 w 49"/>
                  <a:gd name="T21" fmla="*/ 1 h 51"/>
                  <a:gd name="T22" fmla="*/ 37 w 49"/>
                  <a:gd name="T23" fmla="*/ 0 h 51"/>
                  <a:gd name="T24" fmla="*/ 37 w 49"/>
                  <a:gd name="T25" fmla="*/ 1 h 51"/>
                  <a:gd name="T26" fmla="*/ 36 w 49"/>
                  <a:gd name="T27" fmla="*/ 2 h 51"/>
                  <a:gd name="T28" fmla="*/ 36 w 49"/>
                  <a:gd name="T29" fmla="*/ 2 h 51"/>
                  <a:gd name="T30" fmla="*/ 37 w 49"/>
                  <a:gd name="T31" fmla="*/ 5 h 51"/>
                  <a:gd name="T32" fmla="*/ 41 w 49"/>
                  <a:gd name="T33" fmla="*/ 8 h 51"/>
                  <a:gd name="T34" fmla="*/ 44 w 49"/>
                  <a:gd name="T35" fmla="*/ 8 h 51"/>
                  <a:gd name="T36" fmla="*/ 47 w 49"/>
                  <a:gd name="T37" fmla="*/ 7 h 51"/>
                  <a:gd name="T38" fmla="*/ 49 w 49"/>
                  <a:gd name="T39" fmla="*/ 8 h 51"/>
                  <a:gd name="T40" fmla="*/ 46 w 49"/>
                  <a:gd name="T41" fmla="*/ 13 h 51"/>
                  <a:gd name="T42" fmla="*/ 46 w 49"/>
                  <a:gd name="T43" fmla="*/ 21 h 51"/>
                  <a:gd name="T44" fmla="*/ 49 w 49"/>
                  <a:gd name="T45" fmla="*/ 30 h 51"/>
                  <a:gd name="T46" fmla="*/ 47 w 49"/>
                  <a:gd name="T47" fmla="*/ 39 h 51"/>
                  <a:gd name="T48" fmla="*/ 44 w 49"/>
                  <a:gd name="T49" fmla="*/ 37 h 51"/>
                  <a:gd name="T50" fmla="*/ 44 w 49"/>
                  <a:gd name="T51" fmla="*/ 37 h 51"/>
                  <a:gd name="T52" fmla="*/ 44 w 49"/>
                  <a:gd name="T53" fmla="*/ 37 h 51"/>
                  <a:gd name="T54" fmla="*/ 42 w 49"/>
                  <a:gd name="T55" fmla="*/ 37 h 51"/>
                  <a:gd name="T56" fmla="*/ 42 w 49"/>
                  <a:gd name="T57" fmla="*/ 37 h 51"/>
                  <a:gd name="T58" fmla="*/ 42 w 49"/>
                  <a:gd name="T59" fmla="*/ 37 h 51"/>
                  <a:gd name="T60" fmla="*/ 41 w 49"/>
                  <a:gd name="T61" fmla="*/ 38 h 51"/>
                  <a:gd name="T62" fmla="*/ 40 w 49"/>
                  <a:gd name="T63" fmla="*/ 39 h 51"/>
                  <a:gd name="T64" fmla="*/ 38 w 49"/>
                  <a:gd name="T65" fmla="*/ 37 h 51"/>
                  <a:gd name="T66" fmla="*/ 35 w 49"/>
                  <a:gd name="T67" fmla="*/ 35 h 51"/>
                  <a:gd name="T68" fmla="*/ 34 w 49"/>
                  <a:gd name="T69" fmla="*/ 35 h 51"/>
                  <a:gd name="T70" fmla="*/ 34 w 49"/>
                  <a:gd name="T71" fmla="*/ 35 h 51"/>
                  <a:gd name="T72" fmla="*/ 32 w 49"/>
                  <a:gd name="T73" fmla="*/ 35 h 51"/>
                  <a:gd name="T74" fmla="*/ 31 w 49"/>
                  <a:gd name="T75" fmla="*/ 38 h 51"/>
                  <a:gd name="T76" fmla="*/ 30 w 49"/>
                  <a:gd name="T77" fmla="*/ 39 h 51"/>
                  <a:gd name="T78" fmla="*/ 27 w 49"/>
                  <a:gd name="T79" fmla="*/ 40 h 51"/>
                  <a:gd name="T80" fmla="*/ 24 w 49"/>
                  <a:gd name="T81" fmla="*/ 42 h 51"/>
                  <a:gd name="T82" fmla="*/ 26 w 49"/>
                  <a:gd name="T83" fmla="*/ 46 h 51"/>
                  <a:gd name="T84" fmla="*/ 28 w 49"/>
                  <a:gd name="T85" fmla="*/ 49 h 51"/>
                  <a:gd name="T86" fmla="*/ 27 w 49"/>
                  <a:gd name="T87" fmla="*/ 50 h 51"/>
                  <a:gd name="T88" fmla="*/ 24 w 49"/>
                  <a:gd name="T89" fmla="*/ 50 h 51"/>
                  <a:gd name="T90" fmla="*/ 24 w 49"/>
                  <a:gd name="T91" fmla="*/ 50 h 51"/>
                  <a:gd name="T92" fmla="*/ 21 w 49"/>
                  <a:gd name="T9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 h="51">
                    <a:moveTo>
                      <a:pt x="21" y="51"/>
                    </a:moveTo>
                    <a:cubicBezTo>
                      <a:pt x="15" y="42"/>
                      <a:pt x="9" y="35"/>
                      <a:pt x="2" y="28"/>
                    </a:cubicBezTo>
                    <a:cubicBezTo>
                      <a:pt x="0" y="26"/>
                      <a:pt x="7" y="19"/>
                      <a:pt x="9" y="16"/>
                    </a:cubicBezTo>
                    <a:cubicBezTo>
                      <a:pt x="9" y="16"/>
                      <a:pt x="9" y="16"/>
                      <a:pt x="9" y="16"/>
                    </a:cubicBezTo>
                    <a:cubicBezTo>
                      <a:pt x="9" y="16"/>
                      <a:pt x="9" y="16"/>
                      <a:pt x="9" y="16"/>
                    </a:cubicBezTo>
                    <a:cubicBezTo>
                      <a:pt x="9" y="14"/>
                      <a:pt x="9" y="13"/>
                      <a:pt x="9" y="13"/>
                    </a:cubicBezTo>
                    <a:cubicBezTo>
                      <a:pt x="14" y="11"/>
                      <a:pt x="14" y="11"/>
                      <a:pt x="14" y="11"/>
                    </a:cubicBezTo>
                    <a:cubicBezTo>
                      <a:pt x="18" y="12"/>
                      <a:pt x="18" y="12"/>
                      <a:pt x="18" y="12"/>
                    </a:cubicBezTo>
                    <a:cubicBezTo>
                      <a:pt x="19" y="12"/>
                      <a:pt x="22" y="12"/>
                      <a:pt x="22" y="10"/>
                    </a:cubicBezTo>
                    <a:cubicBezTo>
                      <a:pt x="23" y="6"/>
                      <a:pt x="23" y="4"/>
                      <a:pt x="22" y="2"/>
                    </a:cubicBezTo>
                    <a:cubicBezTo>
                      <a:pt x="22" y="1"/>
                      <a:pt x="22" y="1"/>
                      <a:pt x="22" y="1"/>
                    </a:cubicBezTo>
                    <a:cubicBezTo>
                      <a:pt x="37" y="0"/>
                      <a:pt x="37" y="0"/>
                      <a:pt x="37" y="0"/>
                    </a:cubicBezTo>
                    <a:cubicBezTo>
                      <a:pt x="37" y="1"/>
                      <a:pt x="37" y="1"/>
                      <a:pt x="37" y="1"/>
                    </a:cubicBezTo>
                    <a:cubicBezTo>
                      <a:pt x="36" y="2"/>
                      <a:pt x="36" y="2"/>
                      <a:pt x="36" y="2"/>
                    </a:cubicBezTo>
                    <a:cubicBezTo>
                      <a:pt x="36" y="2"/>
                      <a:pt x="36" y="2"/>
                      <a:pt x="36" y="2"/>
                    </a:cubicBezTo>
                    <a:cubicBezTo>
                      <a:pt x="37" y="5"/>
                      <a:pt x="37" y="5"/>
                      <a:pt x="37" y="5"/>
                    </a:cubicBezTo>
                    <a:cubicBezTo>
                      <a:pt x="38" y="7"/>
                      <a:pt x="39" y="8"/>
                      <a:pt x="41" y="8"/>
                    </a:cubicBezTo>
                    <a:cubicBezTo>
                      <a:pt x="42" y="8"/>
                      <a:pt x="42" y="8"/>
                      <a:pt x="44" y="8"/>
                    </a:cubicBezTo>
                    <a:cubicBezTo>
                      <a:pt x="45" y="7"/>
                      <a:pt x="46" y="7"/>
                      <a:pt x="47" y="7"/>
                    </a:cubicBezTo>
                    <a:cubicBezTo>
                      <a:pt x="48" y="7"/>
                      <a:pt x="48" y="7"/>
                      <a:pt x="49" y="8"/>
                    </a:cubicBezTo>
                    <a:cubicBezTo>
                      <a:pt x="49" y="9"/>
                      <a:pt x="49" y="10"/>
                      <a:pt x="46" y="13"/>
                    </a:cubicBezTo>
                    <a:cubicBezTo>
                      <a:pt x="44" y="15"/>
                      <a:pt x="44" y="18"/>
                      <a:pt x="46" y="21"/>
                    </a:cubicBezTo>
                    <a:cubicBezTo>
                      <a:pt x="48" y="25"/>
                      <a:pt x="49" y="28"/>
                      <a:pt x="49" y="30"/>
                    </a:cubicBezTo>
                    <a:cubicBezTo>
                      <a:pt x="49" y="37"/>
                      <a:pt x="48" y="39"/>
                      <a:pt x="47" y="39"/>
                    </a:cubicBezTo>
                    <a:cubicBezTo>
                      <a:pt x="46" y="39"/>
                      <a:pt x="46" y="38"/>
                      <a:pt x="44" y="37"/>
                    </a:cubicBezTo>
                    <a:cubicBezTo>
                      <a:pt x="44" y="37"/>
                      <a:pt x="44" y="37"/>
                      <a:pt x="44" y="37"/>
                    </a:cubicBezTo>
                    <a:cubicBezTo>
                      <a:pt x="44" y="37"/>
                      <a:pt x="44" y="37"/>
                      <a:pt x="44" y="37"/>
                    </a:cubicBezTo>
                    <a:cubicBezTo>
                      <a:pt x="42" y="37"/>
                      <a:pt x="42" y="37"/>
                      <a:pt x="42" y="37"/>
                    </a:cubicBezTo>
                    <a:cubicBezTo>
                      <a:pt x="42" y="37"/>
                      <a:pt x="42" y="37"/>
                      <a:pt x="42" y="37"/>
                    </a:cubicBezTo>
                    <a:cubicBezTo>
                      <a:pt x="42" y="37"/>
                      <a:pt x="42" y="37"/>
                      <a:pt x="42" y="37"/>
                    </a:cubicBezTo>
                    <a:cubicBezTo>
                      <a:pt x="41" y="38"/>
                      <a:pt x="41" y="38"/>
                      <a:pt x="41" y="38"/>
                    </a:cubicBezTo>
                    <a:cubicBezTo>
                      <a:pt x="40" y="39"/>
                      <a:pt x="40" y="39"/>
                      <a:pt x="40" y="39"/>
                    </a:cubicBezTo>
                    <a:cubicBezTo>
                      <a:pt x="39" y="39"/>
                      <a:pt x="39" y="38"/>
                      <a:pt x="38" y="37"/>
                    </a:cubicBezTo>
                    <a:cubicBezTo>
                      <a:pt x="37" y="35"/>
                      <a:pt x="36" y="35"/>
                      <a:pt x="35" y="35"/>
                    </a:cubicBezTo>
                    <a:cubicBezTo>
                      <a:pt x="35" y="35"/>
                      <a:pt x="34" y="35"/>
                      <a:pt x="34" y="35"/>
                    </a:cubicBezTo>
                    <a:cubicBezTo>
                      <a:pt x="34" y="35"/>
                      <a:pt x="34" y="35"/>
                      <a:pt x="34" y="35"/>
                    </a:cubicBezTo>
                    <a:cubicBezTo>
                      <a:pt x="33" y="35"/>
                      <a:pt x="33" y="35"/>
                      <a:pt x="32" y="35"/>
                    </a:cubicBezTo>
                    <a:cubicBezTo>
                      <a:pt x="32" y="36"/>
                      <a:pt x="31" y="37"/>
                      <a:pt x="31" y="38"/>
                    </a:cubicBezTo>
                    <a:cubicBezTo>
                      <a:pt x="30" y="39"/>
                      <a:pt x="30" y="39"/>
                      <a:pt x="30" y="39"/>
                    </a:cubicBezTo>
                    <a:cubicBezTo>
                      <a:pt x="27" y="40"/>
                      <a:pt x="27" y="40"/>
                      <a:pt x="27" y="40"/>
                    </a:cubicBezTo>
                    <a:cubicBezTo>
                      <a:pt x="25" y="40"/>
                      <a:pt x="24" y="41"/>
                      <a:pt x="24" y="42"/>
                    </a:cubicBezTo>
                    <a:cubicBezTo>
                      <a:pt x="24" y="43"/>
                      <a:pt x="24" y="44"/>
                      <a:pt x="26" y="46"/>
                    </a:cubicBezTo>
                    <a:cubicBezTo>
                      <a:pt x="28" y="48"/>
                      <a:pt x="28" y="49"/>
                      <a:pt x="28" y="49"/>
                    </a:cubicBezTo>
                    <a:cubicBezTo>
                      <a:pt x="28" y="49"/>
                      <a:pt x="27" y="49"/>
                      <a:pt x="27" y="50"/>
                    </a:cubicBezTo>
                    <a:cubicBezTo>
                      <a:pt x="24" y="50"/>
                      <a:pt x="24" y="50"/>
                      <a:pt x="24" y="50"/>
                    </a:cubicBezTo>
                    <a:cubicBezTo>
                      <a:pt x="24" y="50"/>
                      <a:pt x="24" y="50"/>
                      <a:pt x="24" y="50"/>
                    </a:cubicBezTo>
                    <a:cubicBezTo>
                      <a:pt x="23" y="50"/>
                      <a:pt x="22" y="50"/>
                      <a:pt x="21" y="5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1" name="Freeform 2538"/>
              <p:cNvSpPr>
                <a:spLocks/>
              </p:cNvSpPr>
              <p:nvPr/>
            </p:nvSpPr>
            <p:spPr bwMode="auto">
              <a:xfrm>
                <a:off x="4134" y="2965"/>
                <a:ext cx="22" cy="25"/>
              </a:xfrm>
              <a:custGeom>
                <a:avLst/>
                <a:gdLst>
                  <a:gd name="T0" fmla="*/ 3 w 16"/>
                  <a:gd name="T1" fmla="*/ 18 h 18"/>
                  <a:gd name="T2" fmla="*/ 1 w 16"/>
                  <a:gd name="T3" fmla="*/ 10 h 18"/>
                  <a:gd name="T4" fmla="*/ 0 w 16"/>
                  <a:gd name="T5" fmla="*/ 2 h 18"/>
                  <a:gd name="T6" fmla="*/ 2 w 16"/>
                  <a:gd name="T7" fmla="*/ 2 h 18"/>
                  <a:gd name="T8" fmla="*/ 6 w 16"/>
                  <a:gd name="T9" fmla="*/ 2 h 18"/>
                  <a:gd name="T10" fmla="*/ 7 w 16"/>
                  <a:gd name="T11" fmla="*/ 2 h 18"/>
                  <a:gd name="T12" fmla="*/ 7 w 16"/>
                  <a:gd name="T13" fmla="*/ 2 h 18"/>
                  <a:gd name="T14" fmla="*/ 8 w 16"/>
                  <a:gd name="T15" fmla="*/ 1 h 18"/>
                  <a:gd name="T16" fmla="*/ 11 w 16"/>
                  <a:gd name="T17" fmla="*/ 0 h 18"/>
                  <a:gd name="T18" fmla="*/ 12 w 16"/>
                  <a:gd name="T19" fmla="*/ 2 h 18"/>
                  <a:gd name="T20" fmla="*/ 12 w 16"/>
                  <a:gd name="T21" fmla="*/ 2 h 18"/>
                  <a:gd name="T22" fmla="*/ 12 w 16"/>
                  <a:gd name="T23" fmla="*/ 3 h 18"/>
                  <a:gd name="T24" fmla="*/ 15 w 16"/>
                  <a:gd name="T25" fmla="*/ 3 h 18"/>
                  <a:gd name="T26" fmla="*/ 16 w 16"/>
                  <a:gd name="T27" fmla="*/ 5 h 18"/>
                  <a:gd name="T28" fmla="*/ 13 w 16"/>
                  <a:gd name="T29" fmla="*/ 8 h 18"/>
                  <a:gd name="T30" fmla="*/ 10 w 16"/>
                  <a:gd name="T31" fmla="*/ 11 h 18"/>
                  <a:gd name="T32" fmla="*/ 6 w 16"/>
                  <a:gd name="T33" fmla="*/ 17 h 18"/>
                  <a:gd name="T34" fmla="*/ 3 w 16"/>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8">
                    <a:moveTo>
                      <a:pt x="3" y="18"/>
                    </a:moveTo>
                    <a:cubicBezTo>
                      <a:pt x="1" y="10"/>
                      <a:pt x="1" y="10"/>
                      <a:pt x="1" y="10"/>
                    </a:cubicBezTo>
                    <a:cubicBezTo>
                      <a:pt x="0" y="2"/>
                      <a:pt x="0" y="2"/>
                      <a:pt x="0" y="2"/>
                    </a:cubicBezTo>
                    <a:cubicBezTo>
                      <a:pt x="2" y="2"/>
                      <a:pt x="2" y="2"/>
                      <a:pt x="2" y="2"/>
                    </a:cubicBezTo>
                    <a:cubicBezTo>
                      <a:pt x="6" y="2"/>
                      <a:pt x="6" y="2"/>
                      <a:pt x="6" y="2"/>
                    </a:cubicBezTo>
                    <a:cubicBezTo>
                      <a:pt x="7" y="2"/>
                      <a:pt x="7" y="2"/>
                      <a:pt x="7" y="2"/>
                    </a:cubicBezTo>
                    <a:cubicBezTo>
                      <a:pt x="7" y="2"/>
                      <a:pt x="7" y="2"/>
                      <a:pt x="7" y="2"/>
                    </a:cubicBezTo>
                    <a:cubicBezTo>
                      <a:pt x="8" y="1"/>
                      <a:pt x="8" y="1"/>
                      <a:pt x="8" y="1"/>
                    </a:cubicBezTo>
                    <a:cubicBezTo>
                      <a:pt x="11" y="0"/>
                      <a:pt x="11" y="0"/>
                      <a:pt x="11" y="0"/>
                    </a:cubicBezTo>
                    <a:cubicBezTo>
                      <a:pt x="12" y="2"/>
                      <a:pt x="12" y="2"/>
                      <a:pt x="12" y="2"/>
                    </a:cubicBezTo>
                    <a:cubicBezTo>
                      <a:pt x="12" y="2"/>
                      <a:pt x="12" y="2"/>
                      <a:pt x="12" y="2"/>
                    </a:cubicBezTo>
                    <a:cubicBezTo>
                      <a:pt x="12" y="3"/>
                      <a:pt x="12" y="3"/>
                      <a:pt x="12" y="3"/>
                    </a:cubicBezTo>
                    <a:cubicBezTo>
                      <a:pt x="15" y="3"/>
                      <a:pt x="15" y="3"/>
                      <a:pt x="15" y="3"/>
                    </a:cubicBezTo>
                    <a:cubicBezTo>
                      <a:pt x="16" y="5"/>
                      <a:pt x="16" y="5"/>
                      <a:pt x="16" y="5"/>
                    </a:cubicBezTo>
                    <a:cubicBezTo>
                      <a:pt x="13" y="8"/>
                      <a:pt x="13" y="8"/>
                      <a:pt x="13" y="8"/>
                    </a:cubicBezTo>
                    <a:cubicBezTo>
                      <a:pt x="12" y="9"/>
                      <a:pt x="11" y="10"/>
                      <a:pt x="10" y="11"/>
                    </a:cubicBezTo>
                    <a:cubicBezTo>
                      <a:pt x="9" y="14"/>
                      <a:pt x="8" y="16"/>
                      <a:pt x="6" y="17"/>
                    </a:cubicBezTo>
                    <a:cubicBezTo>
                      <a:pt x="3" y="18"/>
                      <a:pt x="3" y="18"/>
                      <a:pt x="3"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2" name="Freeform 2539"/>
              <p:cNvSpPr>
                <a:spLocks/>
              </p:cNvSpPr>
              <p:nvPr/>
            </p:nvSpPr>
            <p:spPr bwMode="auto">
              <a:xfrm>
                <a:off x="4134" y="2965"/>
                <a:ext cx="22" cy="25"/>
              </a:xfrm>
              <a:custGeom>
                <a:avLst/>
                <a:gdLst>
                  <a:gd name="T0" fmla="*/ 3 w 16"/>
                  <a:gd name="T1" fmla="*/ 18 h 18"/>
                  <a:gd name="T2" fmla="*/ 1 w 16"/>
                  <a:gd name="T3" fmla="*/ 10 h 18"/>
                  <a:gd name="T4" fmla="*/ 0 w 16"/>
                  <a:gd name="T5" fmla="*/ 2 h 18"/>
                  <a:gd name="T6" fmla="*/ 2 w 16"/>
                  <a:gd name="T7" fmla="*/ 2 h 18"/>
                  <a:gd name="T8" fmla="*/ 6 w 16"/>
                  <a:gd name="T9" fmla="*/ 2 h 18"/>
                  <a:gd name="T10" fmla="*/ 7 w 16"/>
                  <a:gd name="T11" fmla="*/ 2 h 18"/>
                  <a:gd name="T12" fmla="*/ 7 w 16"/>
                  <a:gd name="T13" fmla="*/ 2 h 18"/>
                  <a:gd name="T14" fmla="*/ 8 w 16"/>
                  <a:gd name="T15" fmla="*/ 1 h 18"/>
                  <a:gd name="T16" fmla="*/ 11 w 16"/>
                  <a:gd name="T17" fmla="*/ 0 h 18"/>
                  <a:gd name="T18" fmla="*/ 12 w 16"/>
                  <a:gd name="T19" fmla="*/ 2 h 18"/>
                  <a:gd name="T20" fmla="*/ 12 w 16"/>
                  <a:gd name="T21" fmla="*/ 2 h 18"/>
                  <a:gd name="T22" fmla="*/ 12 w 16"/>
                  <a:gd name="T23" fmla="*/ 3 h 18"/>
                  <a:gd name="T24" fmla="*/ 15 w 16"/>
                  <a:gd name="T25" fmla="*/ 3 h 18"/>
                  <a:gd name="T26" fmla="*/ 16 w 16"/>
                  <a:gd name="T27" fmla="*/ 5 h 18"/>
                  <a:gd name="T28" fmla="*/ 13 w 16"/>
                  <a:gd name="T29" fmla="*/ 8 h 18"/>
                  <a:gd name="T30" fmla="*/ 10 w 16"/>
                  <a:gd name="T31" fmla="*/ 11 h 18"/>
                  <a:gd name="T32" fmla="*/ 6 w 16"/>
                  <a:gd name="T33" fmla="*/ 17 h 18"/>
                  <a:gd name="T34" fmla="*/ 3 w 16"/>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8">
                    <a:moveTo>
                      <a:pt x="3" y="18"/>
                    </a:moveTo>
                    <a:cubicBezTo>
                      <a:pt x="1" y="10"/>
                      <a:pt x="1" y="10"/>
                      <a:pt x="1" y="10"/>
                    </a:cubicBezTo>
                    <a:cubicBezTo>
                      <a:pt x="0" y="2"/>
                      <a:pt x="0" y="2"/>
                      <a:pt x="0" y="2"/>
                    </a:cubicBezTo>
                    <a:cubicBezTo>
                      <a:pt x="2" y="2"/>
                      <a:pt x="2" y="2"/>
                      <a:pt x="2" y="2"/>
                    </a:cubicBezTo>
                    <a:cubicBezTo>
                      <a:pt x="6" y="2"/>
                      <a:pt x="6" y="2"/>
                      <a:pt x="6" y="2"/>
                    </a:cubicBezTo>
                    <a:cubicBezTo>
                      <a:pt x="7" y="2"/>
                      <a:pt x="7" y="2"/>
                      <a:pt x="7" y="2"/>
                    </a:cubicBezTo>
                    <a:cubicBezTo>
                      <a:pt x="7" y="2"/>
                      <a:pt x="7" y="2"/>
                      <a:pt x="7" y="2"/>
                    </a:cubicBezTo>
                    <a:cubicBezTo>
                      <a:pt x="8" y="1"/>
                      <a:pt x="8" y="1"/>
                      <a:pt x="8" y="1"/>
                    </a:cubicBezTo>
                    <a:cubicBezTo>
                      <a:pt x="11" y="0"/>
                      <a:pt x="11" y="0"/>
                      <a:pt x="11" y="0"/>
                    </a:cubicBezTo>
                    <a:cubicBezTo>
                      <a:pt x="12" y="2"/>
                      <a:pt x="12" y="2"/>
                      <a:pt x="12" y="2"/>
                    </a:cubicBezTo>
                    <a:cubicBezTo>
                      <a:pt x="12" y="2"/>
                      <a:pt x="12" y="2"/>
                      <a:pt x="12" y="2"/>
                    </a:cubicBezTo>
                    <a:cubicBezTo>
                      <a:pt x="12" y="3"/>
                      <a:pt x="12" y="3"/>
                      <a:pt x="12" y="3"/>
                    </a:cubicBezTo>
                    <a:cubicBezTo>
                      <a:pt x="15" y="3"/>
                      <a:pt x="15" y="3"/>
                      <a:pt x="15" y="3"/>
                    </a:cubicBezTo>
                    <a:cubicBezTo>
                      <a:pt x="16" y="5"/>
                      <a:pt x="16" y="5"/>
                      <a:pt x="16" y="5"/>
                    </a:cubicBezTo>
                    <a:cubicBezTo>
                      <a:pt x="13" y="8"/>
                      <a:pt x="13" y="8"/>
                      <a:pt x="13" y="8"/>
                    </a:cubicBezTo>
                    <a:cubicBezTo>
                      <a:pt x="12" y="9"/>
                      <a:pt x="11" y="10"/>
                      <a:pt x="10" y="11"/>
                    </a:cubicBezTo>
                    <a:cubicBezTo>
                      <a:pt x="9" y="14"/>
                      <a:pt x="8" y="16"/>
                      <a:pt x="6" y="17"/>
                    </a:cubicBezTo>
                    <a:cubicBezTo>
                      <a:pt x="3" y="18"/>
                      <a:pt x="3" y="18"/>
                      <a:pt x="3"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3" name="Freeform 2540"/>
              <p:cNvSpPr>
                <a:spLocks/>
              </p:cNvSpPr>
              <p:nvPr/>
            </p:nvSpPr>
            <p:spPr bwMode="auto">
              <a:xfrm>
                <a:off x="3720" y="2750"/>
                <a:ext cx="93" cy="65"/>
              </a:xfrm>
              <a:custGeom>
                <a:avLst/>
                <a:gdLst>
                  <a:gd name="T0" fmla="*/ 24 w 68"/>
                  <a:gd name="T1" fmla="*/ 47 h 47"/>
                  <a:gd name="T2" fmla="*/ 15 w 68"/>
                  <a:gd name="T3" fmla="*/ 46 h 47"/>
                  <a:gd name="T4" fmla="*/ 7 w 68"/>
                  <a:gd name="T5" fmla="*/ 44 h 47"/>
                  <a:gd name="T6" fmla="*/ 3 w 68"/>
                  <a:gd name="T7" fmla="*/ 42 h 47"/>
                  <a:gd name="T8" fmla="*/ 2 w 68"/>
                  <a:gd name="T9" fmla="*/ 42 h 47"/>
                  <a:gd name="T10" fmla="*/ 0 w 68"/>
                  <a:gd name="T11" fmla="*/ 43 h 47"/>
                  <a:gd name="T12" fmla="*/ 2 w 68"/>
                  <a:gd name="T13" fmla="*/ 35 h 47"/>
                  <a:gd name="T14" fmla="*/ 6 w 68"/>
                  <a:gd name="T15" fmla="*/ 28 h 47"/>
                  <a:gd name="T16" fmla="*/ 12 w 68"/>
                  <a:gd name="T17" fmla="*/ 18 h 47"/>
                  <a:gd name="T18" fmla="*/ 15 w 68"/>
                  <a:gd name="T19" fmla="*/ 15 h 47"/>
                  <a:gd name="T20" fmla="*/ 16 w 68"/>
                  <a:gd name="T21" fmla="*/ 16 h 47"/>
                  <a:gd name="T22" fmla="*/ 19 w 68"/>
                  <a:gd name="T23" fmla="*/ 17 h 47"/>
                  <a:gd name="T24" fmla="*/ 22 w 68"/>
                  <a:gd name="T25" fmla="*/ 14 h 47"/>
                  <a:gd name="T26" fmla="*/ 24 w 68"/>
                  <a:gd name="T27" fmla="*/ 10 h 47"/>
                  <a:gd name="T28" fmla="*/ 25 w 68"/>
                  <a:gd name="T29" fmla="*/ 7 h 47"/>
                  <a:gd name="T30" fmla="*/ 27 w 68"/>
                  <a:gd name="T31" fmla="*/ 7 h 47"/>
                  <a:gd name="T32" fmla="*/ 29 w 68"/>
                  <a:gd name="T33" fmla="*/ 8 h 47"/>
                  <a:gd name="T34" fmla="*/ 30 w 68"/>
                  <a:gd name="T35" fmla="*/ 9 h 47"/>
                  <a:gd name="T36" fmla="*/ 31 w 68"/>
                  <a:gd name="T37" fmla="*/ 9 h 47"/>
                  <a:gd name="T38" fmla="*/ 31 w 68"/>
                  <a:gd name="T39" fmla="*/ 9 h 47"/>
                  <a:gd name="T40" fmla="*/ 34 w 68"/>
                  <a:gd name="T41" fmla="*/ 7 h 47"/>
                  <a:gd name="T42" fmla="*/ 49 w 68"/>
                  <a:gd name="T43" fmla="*/ 0 h 47"/>
                  <a:gd name="T44" fmla="*/ 51 w 68"/>
                  <a:gd name="T45" fmla="*/ 4 h 47"/>
                  <a:gd name="T46" fmla="*/ 56 w 68"/>
                  <a:gd name="T47" fmla="*/ 13 h 47"/>
                  <a:gd name="T48" fmla="*/ 57 w 68"/>
                  <a:gd name="T49" fmla="*/ 15 h 47"/>
                  <a:gd name="T50" fmla="*/ 56 w 68"/>
                  <a:gd name="T51" fmla="*/ 16 h 47"/>
                  <a:gd name="T52" fmla="*/ 56 w 68"/>
                  <a:gd name="T53" fmla="*/ 17 h 47"/>
                  <a:gd name="T54" fmla="*/ 56 w 68"/>
                  <a:gd name="T55" fmla="*/ 17 h 47"/>
                  <a:gd name="T56" fmla="*/ 58 w 68"/>
                  <a:gd name="T57" fmla="*/ 20 h 47"/>
                  <a:gd name="T58" fmla="*/ 62 w 68"/>
                  <a:gd name="T59" fmla="*/ 21 h 47"/>
                  <a:gd name="T60" fmla="*/ 66 w 68"/>
                  <a:gd name="T61" fmla="*/ 22 h 47"/>
                  <a:gd name="T62" fmla="*/ 68 w 68"/>
                  <a:gd name="T63" fmla="*/ 24 h 47"/>
                  <a:gd name="T64" fmla="*/ 68 w 68"/>
                  <a:gd name="T65" fmla="*/ 26 h 47"/>
                  <a:gd name="T66" fmla="*/ 67 w 68"/>
                  <a:gd name="T67" fmla="*/ 30 h 47"/>
                  <a:gd name="T68" fmla="*/ 62 w 68"/>
                  <a:gd name="T69" fmla="*/ 31 h 47"/>
                  <a:gd name="T70" fmla="*/ 58 w 68"/>
                  <a:gd name="T71" fmla="*/ 33 h 47"/>
                  <a:gd name="T72" fmla="*/ 56 w 68"/>
                  <a:gd name="T73" fmla="*/ 36 h 47"/>
                  <a:gd name="T74" fmla="*/ 49 w 68"/>
                  <a:gd name="T75" fmla="*/ 35 h 47"/>
                  <a:gd name="T76" fmla="*/ 48 w 68"/>
                  <a:gd name="T77" fmla="*/ 34 h 47"/>
                  <a:gd name="T78" fmla="*/ 48 w 68"/>
                  <a:gd name="T79" fmla="*/ 34 h 47"/>
                  <a:gd name="T80" fmla="*/ 47 w 68"/>
                  <a:gd name="T81" fmla="*/ 34 h 47"/>
                  <a:gd name="T82" fmla="*/ 43 w 68"/>
                  <a:gd name="T83" fmla="*/ 36 h 47"/>
                  <a:gd name="T84" fmla="*/ 24 w 68"/>
                  <a:gd name="T85" fmla="*/ 36 h 47"/>
                  <a:gd name="T86" fmla="*/ 23 w 68"/>
                  <a:gd name="T87" fmla="*/ 36 h 47"/>
                  <a:gd name="T88" fmla="*/ 23 w 68"/>
                  <a:gd name="T89" fmla="*/ 37 h 47"/>
                  <a:gd name="T90" fmla="*/ 24 w 68"/>
                  <a:gd name="T9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47">
                    <a:moveTo>
                      <a:pt x="24" y="47"/>
                    </a:moveTo>
                    <a:cubicBezTo>
                      <a:pt x="15" y="46"/>
                      <a:pt x="15" y="46"/>
                      <a:pt x="15" y="46"/>
                    </a:cubicBezTo>
                    <a:cubicBezTo>
                      <a:pt x="11" y="46"/>
                      <a:pt x="9" y="46"/>
                      <a:pt x="7" y="44"/>
                    </a:cubicBezTo>
                    <a:cubicBezTo>
                      <a:pt x="6" y="43"/>
                      <a:pt x="4" y="42"/>
                      <a:pt x="3" y="42"/>
                    </a:cubicBezTo>
                    <a:cubicBezTo>
                      <a:pt x="2" y="42"/>
                      <a:pt x="2" y="42"/>
                      <a:pt x="2" y="42"/>
                    </a:cubicBezTo>
                    <a:cubicBezTo>
                      <a:pt x="0" y="43"/>
                      <a:pt x="0" y="43"/>
                      <a:pt x="0" y="43"/>
                    </a:cubicBezTo>
                    <a:cubicBezTo>
                      <a:pt x="2" y="35"/>
                      <a:pt x="2" y="35"/>
                      <a:pt x="2" y="35"/>
                    </a:cubicBezTo>
                    <a:cubicBezTo>
                      <a:pt x="3" y="31"/>
                      <a:pt x="5" y="29"/>
                      <a:pt x="6" y="28"/>
                    </a:cubicBezTo>
                    <a:cubicBezTo>
                      <a:pt x="8" y="27"/>
                      <a:pt x="10" y="23"/>
                      <a:pt x="12" y="18"/>
                    </a:cubicBezTo>
                    <a:cubicBezTo>
                      <a:pt x="13" y="16"/>
                      <a:pt x="14" y="15"/>
                      <a:pt x="15" y="15"/>
                    </a:cubicBezTo>
                    <a:cubicBezTo>
                      <a:pt x="15" y="15"/>
                      <a:pt x="16" y="15"/>
                      <a:pt x="16" y="16"/>
                    </a:cubicBezTo>
                    <a:cubicBezTo>
                      <a:pt x="17" y="16"/>
                      <a:pt x="18" y="17"/>
                      <a:pt x="19" y="17"/>
                    </a:cubicBezTo>
                    <a:cubicBezTo>
                      <a:pt x="20" y="17"/>
                      <a:pt x="21" y="16"/>
                      <a:pt x="22" y="14"/>
                    </a:cubicBezTo>
                    <a:cubicBezTo>
                      <a:pt x="24" y="10"/>
                      <a:pt x="24" y="10"/>
                      <a:pt x="24" y="10"/>
                    </a:cubicBezTo>
                    <a:cubicBezTo>
                      <a:pt x="25" y="7"/>
                      <a:pt x="25" y="7"/>
                      <a:pt x="25" y="7"/>
                    </a:cubicBezTo>
                    <a:cubicBezTo>
                      <a:pt x="26" y="7"/>
                      <a:pt x="27" y="7"/>
                      <a:pt x="27" y="7"/>
                    </a:cubicBezTo>
                    <a:cubicBezTo>
                      <a:pt x="28" y="7"/>
                      <a:pt x="28" y="7"/>
                      <a:pt x="29" y="8"/>
                    </a:cubicBezTo>
                    <a:cubicBezTo>
                      <a:pt x="30" y="9"/>
                      <a:pt x="30" y="9"/>
                      <a:pt x="30" y="9"/>
                    </a:cubicBezTo>
                    <a:cubicBezTo>
                      <a:pt x="31" y="9"/>
                      <a:pt x="31" y="9"/>
                      <a:pt x="31" y="9"/>
                    </a:cubicBezTo>
                    <a:cubicBezTo>
                      <a:pt x="31" y="9"/>
                      <a:pt x="31" y="9"/>
                      <a:pt x="31" y="9"/>
                    </a:cubicBezTo>
                    <a:cubicBezTo>
                      <a:pt x="34" y="7"/>
                      <a:pt x="34" y="7"/>
                      <a:pt x="34" y="7"/>
                    </a:cubicBezTo>
                    <a:cubicBezTo>
                      <a:pt x="36" y="3"/>
                      <a:pt x="42" y="1"/>
                      <a:pt x="49" y="0"/>
                    </a:cubicBezTo>
                    <a:cubicBezTo>
                      <a:pt x="51" y="4"/>
                      <a:pt x="51" y="4"/>
                      <a:pt x="51" y="4"/>
                    </a:cubicBezTo>
                    <a:cubicBezTo>
                      <a:pt x="52" y="8"/>
                      <a:pt x="53" y="11"/>
                      <a:pt x="56" y="13"/>
                    </a:cubicBezTo>
                    <a:cubicBezTo>
                      <a:pt x="57" y="14"/>
                      <a:pt x="57" y="14"/>
                      <a:pt x="57" y="15"/>
                    </a:cubicBezTo>
                    <a:cubicBezTo>
                      <a:pt x="56" y="16"/>
                      <a:pt x="56" y="16"/>
                      <a:pt x="56" y="16"/>
                    </a:cubicBezTo>
                    <a:cubicBezTo>
                      <a:pt x="56" y="17"/>
                      <a:pt x="56" y="17"/>
                      <a:pt x="56" y="17"/>
                    </a:cubicBezTo>
                    <a:cubicBezTo>
                      <a:pt x="56" y="17"/>
                      <a:pt x="56" y="17"/>
                      <a:pt x="56" y="17"/>
                    </a:cubicBezTo>
                    <a:cubicBezTo>
                      <a:pt x="56" y="18"/>
                      <a:pt x="57" y="19"/>
                      <a:pt x="58" y="20"/>
                    </a:cubicBezTo>
                    <a:cubicBezTo>
                      <a:pt x="58" y="20"/>
                      <a:pt x="60" y="21"/>
                      <a:pt x="62" y="21"/>
                    </a:cubicBezTo>
                    <a:cubicBezTo>
                      <a:pt x="66" y="22"/>
                      <a:pt x="66" y="22"/>
                      <a:pt x="66" y="22"/>
                    </a:cubicBezTo>
                    <a:cubicBezTo>
                      <a:pt x="68" y="24"/>
                      <a:pt x="68" y="24"/>
                      <a:pt x="68" y="24"/>
                    </a:cubicBezTo>
                    <a:cubicBezTo>
                      <a:pt x="68" y="26"/>
                      <a:pt x="68" y="26"/>
                      <a:pt x="68" y="26"/>
                    </a:cubicBezTo>
                    <a:cubicBezTo>
                      <a:pt x="68" y="28"/>
                      <a:pt x="68" y="30"/>
                      <a:pt x="67" y="30"/>
                    </a:cubicBezTo>
                    <a:cubicBezTo>
                      <a:pt x="62" y="31"/>
                      <a:pt x="62" y="31"/>
                      <a:pt x="62" y="31"/>
                    </a:cubicBezTo>
                    <a:cubicBezTo>
                      <a:pt x="60" y="31"/>
                      <a:pt x="59" y="32"/>
                      <a:pt x="58" y="33"/>
                    </a:cubicBezTo>
                    <a:cubicBezTo>
                      <a:pt x="56" y="36"/>
                      <a:pt x="56" y="36"/>
                      <a:pt x="56" y="36"/>
                    </a:cubicBezTo>
                    <a:cubicBezTo>
                      <a:pt x="49" y="35"/>
                      <a:pt x="49" y="35"/>
                      <a:pt x="49" y="35"/>
                    </a:cubicBezTo>
                    <a:cubicBezTo>
                      <a:pt x="48" y="34"/>
                      <a:pt x="48" y="34"/>
                      <a:pt x="48" y="34"/>
                    </a:cubicBezTo>
                    <a:cubicBezTo>
                      <a:pt x="48" y="34"/>
                      <a:pt x="48" y="34"/>
                      <a:pt x="48" y="34"/>
                    </a:cubicBezTo>
                    <a:cubicBezTo>
                      <a:pt x="47" y="34"/>
                      <a:pt x="47" y="34"/>
                      <a:pt x="47" y="34"/>
                    </a:cubicBezTo>
                    <a:cubicBezTo>
                      <a:pt x="43" y="36"/>
                      <a:pt x="43" y="36"/>
                      <a:pt x="43" y="36"/>
                    </a:cubicBezTo>
                    <a:cubicBezTo>
                      <a:pt x="24" y="36"/>
                      <a:pt x="24" y="36"/>
                      <a:pt x="24" y="36"/>
                    </a:cubicBezTo>
                    <a:cubicBezTo>
                      <a:pt x="23" y="36"/>
                      <a:pt x="23" y="36"/>
                      <a:pt x="23" y="36"/>
                    </a:cubicBezTo>
                    <a:cubicBezTo>
                      <a:pt x="23" y="37"/>
                      <a:pt x="23" y="37"/>
                      <a:pt x="23" y="37"/>
                    </a:cubicBezTo>
                    <a:cubicBezTo>
                      <a:pt x="24" y="47"/>
                      <a:pt x="24" y="47"/>
                      <a:pt x="24" y="4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4" name="Freeform 2541"/>
              <p:cNvSpPr>
                <a:spLocks/>
              </p:cNvSpPr>
              <p:nvPr/>
            </p:nvSpPr>
            <p:spPr bwMode="auto">
              <a:xfrm>
                <a:off x="3720" y="2750"/>
                <a:ext cx="93" cy="65"/>
              </a:xfrm>
              <a:custGeom>
                <a:avLst/>
                <a:gdLst>
                  <a:gd name="T0" fmla="*/ 24 w 68"/>
                  <a:gd name="T1" fmla="*/ 47 h 47"/>
                  <a:gd name="T2" fmla="*/ 15 w 68"/>
                  <a:gd name="T3" fmla="*/ 46 h 47"/>
                  <a:gd name="T4" fmla="*/ 7 w 68"/>
                  <a:gd name="T5" fmla="*/ 44 h 47"/>
                  <a:gd name="T6" fmla="*/ 3 w 68"/>
                  <a:gd name="T7" fmla="*/ 42 h 47"/>
                  <a:gd name="T8" fmla="*/ 2 w 68"/>
                  <a:gd name="T9" fmla="*/ 42 h 47"/>
                  <a:gd name="T10" fmla="*/ 0 w 68"/>
                  <a:gd name="T11" fmla="*/ 43 h 47"/>
                  <a:gd name="T12" fmla="*/ 2 w 68"/>
                  <a:gd name="T13" fmla="*/ 35 h 47"/>
                  <a:gd name="T14" fmla="*/ 6 w 68"/>
                  <a:gd name="T15" fmla="*/ 28 h 47"/>
                  <a:gd name="T16" fmla="*/ 12 w 68"/>
                  <a:gd name="T17" fmla="*/ 18 h 47"/>
                  <a:gd name="T18" fmla="*/ 15 w 68"/>
                  <a:gd name="T19" fmla="*/ 15 h 47"/>
                  <a:gd name="T20" fmla="*/ 16 w 68"/>
                  <a:gd name="T21" fmla="*/ 16 h 47"/>
                  <a:gd name="T22" fmla="*/ 19 w 68"/>
                  <a:gd name="T23" fmla="*/ 17 h 47"/>
                  <a:gd name="T24" fmla="*/ 22 w 68"/>
                  <a:gd name="T25" fmla="*/ 14 h 47"/>
                  <a:gd name="T26" fmla="*/ 24 w 68"/>
                  <a:gd name="T27" fmla="*/ 10 h 47"/>
                  <a:gd name="T28" fmla="*/ 25 w 68"/>
                  <a:gd name="T29" fmla="*/ 7 h 47"/>
                  <a:gd name="T30" fmla="*/ 27 w 68"/>
                  <a:gd name="T31" fmla="*/ 7 h 47"/>
                  <a:gd name="T32" fmla="*/ 29 w 68"/>
                  <a:gd name="T33" fmla="*/ 8 h 47"/>
                  <a:gd name="T34" fmla="*/ 30 w 68"/>
                  <a:gd name="T35" fmla="*/ 9 h 47"/>
                  <a:gd name="T36" fmla="*/ 31 w 68"/>
                  <a:gd name="T37" fmla="*/ 9 h 47"/>
                  <a:gd name="T38" fmla="*/ 31 w 68"/>
                  <a:gd name="T39" fmla="*/ 9 h 47"/>
                  <a:gd name="T40" fmla="*/ 34 w 68"/>
                  <a:gd name="T41" fmla="*/ 7 h 47"/>
                  <a:gd name="T42" fmla="*/ 49 w 68"/>
                  <a:gd name="T43" fmla="*/ 0 h 47"/>
                  <a:gd name="T44" fmla="*/ 51 w 68"/>
                  <a:gd name="T45" fmla="*/ 4 h 47"/>
                  <a:gd name="T46" fmla="*/ 56 w 68"/>
                  <a:gd name="T47" fmla="*/ 13 h 47"/>
                  <a:gd name="T48" fmla="*/ 57 w 68"/>
                  <a:gd name="T49" fmla="*/ 15 h 47"/>
                  <a:gd name="T50" fmla="*/ 56 w 68"/>
                  <a:gd name="T51" fmla="*/ 16 h 47"/>
                  <a:gd name="T52" fmla="*/ 56 w 68"/>
                  <a:gd name="T53" fmla="*/ 17 h 47"/>
                  <a:gd name="T54" fmla="*/ 56 w 68"/>
                  <a:gd name="T55" fmla="*/ 17 h 47"/>
                  <a:gd name="T56" fmla="*/ 58 w 68"/>
                  <a:gd name="T57" fmla="*/ 20 h 47"/>
                  <a:gd name="T58" fmla="*/ 62 w 68"/>
                  <a:gd name="T59" fmla="*/ 21 h 47"/>
                  <a:gd name="T60" fmla="*/ 66 w 68"/>
                  <a:gd name="T61" fmla="*/ 22 h 47"/>
                  <a:gd name="T62" fmla="*/ 68 w 68"/>
                  <a:gd name="T63" fmla="*/ 24 h 47"/>
                  <a:gd name="T64" fmla="*/ 68 w 68"/>
                  <a:gd name="T65" fmla="*/ 26 h 47"/>
                  <a:gd name="T66" fmla="*/ 67 w 68"/>
                  <a:gd name="T67" fmla="*/ 30 h 47"/>
                  <a:gd name="T68" fmla="*/ 62 w 68"/>
                  <a:gd name="T69" fmla="*/ 31 h 47"/>
                  <a:gd name="T70" fmla="*/ 58 w 68"/>
                  <a:gd name="T71" fmla="*/ 33 h 47"/>
                  <a:gd name="T72" fmla="*/ 56 w 68"/>
                  <a:gd name="T73" fmla="*/ 36 h 47"/>
                  <a:gd name="T74" fmla="*/ 49 w 68"/>
                  <a:gd name="T75" fmla="*/ 35 h 47"/>
                  <a:gd name="T76" fmla="*/ 48 w 68"/>
                  <a:gd name="T77" fmla="*/ 34 h 47"/>
                  <a:gd name="T78" fmla="*/ 48 w 68"/>
                  <a:gd name="T79" fmla="*/ 34 h 47"/>
                  <a:gd name="T80" fmla="*/ 47 w 68"/>
                  <a:gd name="T81" fmla="*/ 34 h 47"/>
                  <a:gd name="T82" fmla="*/ 43 w 68"/>
                  <a:gd name="T83" fmla="*/ 36 h 47"/>
                  <a:gd name="T84" fmla="*/ 24 w 68"/>
                  <a:gd name="T85" fmla="*/ 36 h 47"/>
                  <a:gd name="T86" fmla="*/ 23 w 68"/>
                  <a:gd name="T87" fmla="*/ 36 h 47"/>
                  <a:gd name="T88" fmla="*/ 23 w 68"/>
                  <a:gd name="T89" fmla="*/ 37 h 47"/>
                  <a:gd name="T90" fmla="*/ 24 w 68"/>
                  <a:gd name="T9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47">
                    <a:moveTo>
                      <a:pt x="24" y="47"/>
                    </a:moveTo>
                    <a:cubicBezTo>
                      <a:pt x="15" y="46"/>
                      <a:pt x="15" y="46"/>
                      <a:pt x="15" y="46"/>
                    </a:cubicBezTo>
                    <a:cubicBezTo>
                      <a:pt x="11" y="46"/>
                      <a:pt x="9" y="46"/>
                      <a:pt x="7" y="44"/>
                    </a:cubicBezTo>
                    <a:cubicBezTo>
                      <a:pt x="6" y="43"/>
                      <a:pt x="4" y="42"/>
                      <a:pt x="3" y="42"/>
                    </a:cubicBezTo>
                    <a:cubicBezTo>
                      <a:pt x="2" y="42"/>
                      <a:pt x="2" y="42"/>
                      <a:pt x="2" y="42"/>
                    </a:cubicBezTo>
                    <a:cubicBezTo>
                      <a:pt x="0" y="43"/>
                      <a:pt x="0" y="43"/>
                      <a:pt x="0" y="43"/>
                    </a:cubicBezTo>
                    <a:cubicBezTo>
                      <a:pt x="2" y="35"/>
                      <a:pt x="2" y="35"/>
                      <a:pt x="2" y="35"/>
                    </a:cubicBezTo>
                    <a:cubicBezTo>
                      <a:pt x="3" y="31"/>
                      <a:pt x="5" y="29"/>
                      <a:pt x="6" y="28"/>
                    </a:cubicBezTo>
                    <a:cubicBezTo>
                      <a:pt x="8" y="27"/>
                      <a:pt x="10" y="23"/>
                      <a:pt x="12" y="18"/>
                    </a:cubicBezTo>
                    <a:cubicBezTo>
                      <a:pt x="13" y="16"/>
                      <a:pt x="14" y="15"/>
                      <a:pt x="15" y="15"/>
                    </a:cubicBezTo>
                    <a:cubicBezTo>
                      <a:pt x="15" y="15"/>
                      <a:pt x="16" y="15"/>
                      <a:pt x="16" y="16"/>
                    </a:cubicBezTo>
                    <a:cubicBezTo>
                      <a:pt x="17" y="16"/>
                      <a:pt x="18" y="17"/>
                      <a:pt x="19" y="17"/>
                    </a:cubicBezTo>
                    <a:cubicBezTo>
                      <a:pt x="20" y="17"/>
                      <a:pt x="21" y="16"/>
                      <a:pt x="22" y="14"/>
                    </a:cubicBezTo>
                    <a:cubicBezTo>
                      <a:pt x="24" y="10"/>
                      <a:pt x="24" y="10"/>
                      <a:pt x="24" y="10"/>
                    </a:cubicBezTo>
                    <a:cubicBezTo>
                      <a:pt x="25" y="7"/>
                      <a:pt x="25" y="7"/>
                      <a:pt x="25" y="7"/>
                    </a:cubicBezTo>
                    <a:cubicBezTo>
                      <a:pt x="26" y="7"/>
                      <a:pt x="27" y="7"/>
                      <a:pt x="27" y="7"/>
                    </a:cubicBezTo>
                    <a:cubicBezTo>
                      <a:pt x="28" y="7"/>
                      <a:pt x="28" y="7"/>
                      <a:pt x="29" y="8"/>
                    </a:cubicBezTo>
                    <a:cubicBezTo>
                      <a:pt x="30" y="9"/>
                      <a:pt x="30" y="9"/>
                      <a:pt x="30" y="9"/>
                    </a:cubicBezTo>
                    <a:cubicBezTo>
                      <a:pt x="31" y="9"/>
                      <a:pt x="31" y="9"/>
                      <a:pt x="31" y="9"/>
                    </a:cubicBezTo>
                    <a:cubicBezTo>
                      <a:pt x="31" y="9"/>
                      <a:pt x="31" y="9"/>
                      <a:pt x="31" y="9"/>
                    </a:cubicBezTo>
                    <a:cubicBezTo>
                      <a:pt x="34" y="7"/>
                      <a:pt x="34" y="7"/>
                      <a:pt x="34" y="7"/>
                    </a:cubicBezTo>
                    <a:cubicBezTo>
                      <a:pt x="36" y="3"/>
                      <a:pt x="42" y="1"/>
                      <a:pt x="49" y="0"/>
                    </a:cubicBezTo>
                    <a:cubicBezTo>
                      <a:pt x="51" y="4"/>
                      <a:pt x="51" y="4"/>
                      <a:pt x="51" y="4"/>
                    </a:cubicBezTo>
                    <a:cubicBezTo>
                      <a:pt x="52" y="8"/>
                      <a:pt x="53" y="11"/>
                      <a:pt x="56" y="13"/>
                    </a:cubicBezTo>
                    <a:cubicBezTo>
                      <a:pt x="57" y="14"/>
                      <a:pt x="57" y="14"/>
                      <a:pt x="57" y="15"/>
                    </a:cubicBezTo>
                    <a:cubicBezTo>
                      <a:pt x="56" y="16"/>
                      <a:pt x="56" y="16"/>
                      <a:pt x="56" y="16"/>
                    </a:cubicBezTo>
                    <a:cubicBezTo>
                      <a:pt x="56" y="17"/>
                      <a:pt x="56" y="17"/>
                      <a:pt x="56" y="17"/>
                    </a:cubicBezTo>
                    <a:cubicBezTo>
                      <a:pt x="56" y="17"/>
                      <a:pt x="56" y="17"/>
                      <a:pt x="56" y="17"/>
                    </a:cubicBezTo>
                    <a:cubicBezTo>
                      <a:pt x="56" y="18"/>
                      <a:pt x="57" y="19"/>
                      <a:pt x="58" y="20"/>
                    </a:cubicBezTo>
                    <a:cubicBezTo>
                      <a:pt x="58" y="20"/>
                      <a:pt x="60" y="21"/>
                      <a:pt x="62" y="21"/>
                    </a:cubicBezTo>
                    <a:cubicBezTo>
                      <a:pt x="66" y="22"/>
                      <a:pt x="66" y="22"/>
                      <a:pt x="66" y="22"/>
                    </a:cubicBezTo>
                    <a:cubicBezTo>
                      <a:pt x="68" y="24"/>
                      <a:pt x="68" y="24"/>
                      <a:pt x="68" y="24"/>
                    </a:cubicBezTo>
                    <a:cubicBezTo>
                      <a:pt x="68" y="26"/>
                      <a:pt x="68" y="26"/>
                      <a:pt x="68" y="26"/>
                    </a:cubicBezTo>
                    <a:cubicBezTo>
                      <a:pt x="68" y="28"/>
                      <a:pt x="68" y="30"/>
                      <a:pt x="67" y="30"/>
                    </a:cubicBezTo>
                    <a:cubicBezTo>
                      <a:pt x="62" y="31"/>
                      <a:pt x="62" y="31"/>
                      <a:pt x="62" y="31"/>
                    </a:cubicBezTo>
                    <a:cubicBezTo>
                      <a:pt x="60" y="31"/>
                      <a:pt x="59" y="32"/>
                      <a:pt x="58" y="33"/>
                    </a:cubicBezTo>
                    <a:cubicBezTo>
                      <a:pt x="56" y="36"/>
                      <a:pt x="56" y="36"/>
                      <a:pt x="56" y="36"/>
                    </a:cubicBezTo>
                    <a:cubicBezTo>
                      <a:pt x="49" y="35"/>
                      <a:pt x="49" y="35"/>
                      <a:pt x="49" y="35"/>
                    </a:cubicBezTo>
                    <a:cubicBezTo>
                      <a:pt x="48" y="34"/>
                      <a:pt x="48" y="34"/>
                      <a:pt x="48" y="34"/>
                    </a:cubicBezTo>
                    <a:cubicBezTo>
                      <a:pt x="48" y="34"/>
                      <a:pt x="48" y="34"/>
                      <a:pt x="48" y="34"/>
                    </a:cubicBezTo>
                    <a:cubicBezTo>
                      <a:pt x="47" y="34"/>
                      <a:pt x="47" y="34"/>
                      <a:pt x="47" y="34"/>
                    </a:cubicBezTo>
                    <a:cubicBezTo>
                      <a:pt x="43" y="36"/>
                      <a:pt x="43" y="36"/>
                      <a:pt x="43" y="36"/>
                    </a:cubicBezTo>
                    <a:cubicBezTo>
                      <a:pt x="24" y="36"/>
                      <a:pt x="24" y="36"/>
                      <a:pt x="24" y="36"/>
                    </a:cubicBezTo>
                    <a:cubicBezTo>
                      <a:pt x="23" y="36"/>
                      <a:pt x="23" y="36"/>
                      <a:pt x="23" y="36"/>
                    </a:cubicBezTo>
                    <a:cubicBezTo>
                      <a:pt x="23" y="37"/>
                      <a:pt x="23" y="37"/>
                      <a:pt x="23" y="37"/>
                    </a:cubicBezTo>
                    <a:cubicBezTo>
                      <a:pt x="24" y="47"/>
                      <a:pt x="24" y="47"/>
                      <a:pt x="24" y="4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5" name="Freeform 2542"/>
              <p:cNvSpPr>
                <a:spLocks/>
              </p:cNvSpPr>
              <p:nvPr/>
            </p:nvSpPr>
            <p:spPr bwMode="auto">
              <a:xfrm>
                <a:off x="4025" y="3153"/>
                <a:ext cx="110" cy="114"/>
              </a:xfrm>
              <a:custGeom>
                <a:avLst/>
                <a:gdLst>
                  <a:gd name="T0" fmla="*/ 13 w 80"/>
                  <a:gd name="T1" fmla="*/ 83 h 83"/>
                  <a:gd name="T2" fmla="*/ 10 w 80"/>
                  <a:gd name="T3" fmla="*/ 83 h 83"/>
                  <a:gd name="T4" fmla="*/ 7 w 80"/>
                  <a:gd name="T5" fmla="*/ 80 h 83"/>
                  <a:gd name="T6" fmla="*/ 8 w 80"/>
                  <a:gd name="T7" fmla="*/ 73 h 83"/>
                  <a:gd name="T8" fmla="*/ 8 w 80"/>
                  <a:gd name="T9" fmla="*/ 73 h 83"/>
                  <a:gd name="T10" fmla="*/ 8 w 80"/>
                  <a:gd name="T11" fmla="*/ 73 h 83"/>
                  <a:gd name="T12" fmla="*/ 0 w 80"/>
                  <a:gd name="T13" fmla="*/ 63 h 83"/>
                  <a:gd name="T14" fmla="*/ 0 w 80"/>
                  <a:gd name="T15" fmla="*/ 38 h 83"/>
                  <a:gd name="T16" fmla="*/ 8 w 80"/>
                  <a:gd name="T17" fmla="*/ 38 h 83"/>
                  <a:gd name="T18" fmla="*/ 9 w 80"/>
                  <a:gd name="T19" fmla="*/ 38 h 83"/>
                  <a:gd name="T20" fmla="*/ 9 w 80"/>
                  <a:gd name="T21" fmla="*/ 37 h 83"/>
                  <a:gd name="T22" fmla="*/ 9 w 80"/>
                  <a:gd name="T23" fmla="*/ 4 h 83"/>
                  <a:gd name="T24" fmla="*/ 29 w 80"/>
                  <a:gd name="T25" fmla="*/ 1 h 83"/>
                  <a:gd name="T26" fmla="*/ 31 w 80"/>
                  <a:gd name="T27" fmla="*/ 5 h 83"/>
                  <a:gd name="T28" fmla="*/ 32 w 80"/>
                  <a:gd name="T29" fmla="*/ 5 h 83"/>
                  <a:gd name="T30" fmla="*/ 32 w 80"/>
                  <a:gd name="T31" fmla="*/ 5 h 83"/>
                  <a:gd name="T32" fmla="*/ 37 w 80"/>
                  <a:gd name="T33" fmla="*/ 1 h 83"/>
                  <a:gd name="T34" fmla="*/ 43 w 80"/>
                  <a:gd name="T35" fmla="*/ 0 h 83"/>
                  <a:gd name="T36" fmla="*/ 46 w 80"/>
                  <a:gd name="T37" fmla="*/ 1 h 83"/>
                  <a:gd name="T38" fmla="*/ 47 w 80"/>
                  <a:gd name="T39" fmla="*/ 1 h 83"/>
                  <a:gd name="T40" fmla="*/ 49 w 80"/>
                  <a:gd name="T41" fmla="*/ 8 h 83"/>
                  <a:gd name="T42" fmla="*/ 53 w 80"/>
                  <a:gd name="T43" fmla="*/ 14 h 83"/>
                  <a:gd name="T44" fmla="*/ 54 w 80"/>
                  <a:gd name="T45" fmla="*/ 15 h 83"/>
                  <a:gd name="T46" fmla="*/ 54 w 80"/>
                  <a:gd name="T47" fmla="*/ 15 h 83"/>
                  <a:gd name="T48" fmla="*/ 54 w 80"/>
                  <a:gd name="T49" fmla="*/ 15 h 83"/>
                  <a:gd name="T50" fmla="*/ 59 w 80"/>
                  <a:gd name="T51" fmla="*/ 18 h 83"/>
                  <a:gd name="T52" fmla="*/ 62 w 80"/>
                  <a:gd name="T53" fmla="*/ 22 h 83"/>
                  <a:gd name="T54" fmla="*/ 64 w 80"/>
                  <a:gd name="T55" fmla="*/ 25 h 83"/>
                  <a:gd name="T56" fmla="*/ 67 w 80"/>
                  <a:gd name="T57" fmla="*/ 26 h 83"/>
                  <a:gd name="T58" fmla="*/ 68 w 80"/>
                  <a:gd name="T59" fmla="*/ 30 h 83"/>
                  <a:gd name="T60" fmla="*/ 73 w 80"/>
                  <a:gd name="T61" fmla="*/ 35 h 83"/>
                  <a:gd name="T62" fmla="*/ 78 w 80"/>
                  <a:gd name="T63" fmla="*/ 37 h 83"/>
                  <a:gd name="T64" fmla="*/ 80 w 80"/>
                  <a:gd name="T65" fmla="*/ 40 h 83"/>
                  <a:gd name="T66" fmla="*/ 76 w 80"/>
                  <a:gd name="T67" fmla="*/ 41 h 83"/>
                  <a:gd name="T68" fmla="*/ 70 w 80"/>
                  <a:gd name="T69" fmla="*/ 46 h 83"/>
                  <a:gd name="T70" fmla="*/ 64 w 80"/>
                  <a:gd name="T71" fmla="*/ 51 h 83"/>
                  <a:gd name="T72" fmla="*/ 61 w 80"/>
                  <a:gd name="T73" fmla="*/ 54 h 83"/>
                  <a:gd name="T74" fmla="*/ 61 w 80"/>
                  <a:gd name="T75" fmla="*/ 54 h 83"/>
                  <a:gd name="T76" fmla="*/ 61 w 80"/>
                  <a:gd name="T77" fmla="*/ 54 h 83"/>
                  <a:gd name="T78" fmla="*/ 57 w 80"/>
                  <a:gd name="T79" fmla="*/ 62 h 83"/>
                  <a:gd name="T80" fmla="*/ 54 w 80"/>
                  <a:gd name="T81" fmla="*/ 63 h 83"/>
                  <a:gd name="T82" fmla="*/ 54 w 80"/>
                  <a:gd name="T83" fmla="*/ 63 h 83"/>
                  <a:gd name="T84" fmla="*/ 52 w 80"/>
                  <a:gd name="T85" fmla="*/ 64 h 83"/>
                  <a:gd name="T86" fmla="*/ 49 w 80"/>
                  <a:gd name="T87" fmla="*/ 70 h 83"/>
                  <a:gd name="T88" fmla="*/ 47 w 80"/>
                  <a:gd name="T89" fmla="*/ 72 h 83"/>
                  <a:gd name="T90" fmla="*/ 36 w 80"/>
                  <a:gd name="T91" fmla="*/ 72 h 83"/>
                  <a:gd name="T92" fmla="*/ 32 w 80"/>
                  <a:gd name="T93" fmla="*/ 70 h 83"/>
                  <a:gd name="T94" fmla="*/ 29 w 80"/>
                  <a:gd name="T95" fmla="*/ 69 h 83"/>
                  <a:gd name="T96" fmla="*/ 29 w 80"/>
                  <a:gd name="T97" fmla="*/ 69 h 83"/>
                  <a:gd name="T98" fmla="*/ 29 w 80"/>
                  <a:gd name="T99" fmla="*/ 69 h 83"/>
                  <a:gd name="T100" fmla="*/ 25 w 80"/>
                  <a:gd name="T101" fmla="*/ 72 h 83"/>
                  <a:gd name="T102" fmla="*/ 22 w 80"/>
                  <a:gd name="T103" fmla="*/ 77 h 83"/>
                  <a:gd name="T104" fmla="*/ 13 w 80"/>
                  <a:gd name="T10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3">
                    <a:moveTo>
                      <a:pt x="13" y="83"/>
                    </a:moveTo>
                    <a:cubicBezTo>
                      <a:pt x="12" y="83"/>
                      <a:pt x="11" y="83"/>
                      <a:pt x="10" y="83"/>
                    </a:cubicBezTo>
                    <a:cubicBezTo>
                      <a:pt x="8" y="82"/>
                      <a:pt x="7" y="81"/>
                      <a:pt x="7" y="80"/>
                    </a:cubicBezTo>
                    <a:cubicBezTo>
                      <a:pt x="8" y="73"/>
                      <a:pt x="8" y="73"/>
                      <a:pt x="8" y="73"/>
                    </a:cubicBezTo>
                    <a:cubicBezTo>
                      <a:pt x="8" y="73"/>
                      <a:pt x="8" y="73"/>
                      <a:pt x="8" y="73"/>
                    </a:cubicBezTo>
                    <a:cubicBezTo>
                      <a:pt x="8" y="73"/>
                      <a:pt x="8" y="73"/>
                      <a:pt x="8" y="73"/>
                    </a:cubicBezTo>
                    <a:cubicBezTo>
                      <a:pt x="3" y="66"/>
                      <a:pt x="1" y="64"/>
                      <a:pt x="0" y="63"/>
                    </a:cubicBezTo>
                    <a:cubicBezTo>
                      <a:pt x="0" y="38"/>
                      <a:pt x="0" y="38"/>
                      <a:pt x="0" y="38"/>
                    </a:cubicBezTo>
                    <a:cubicBezTo>
                      <a:pt x="8" y="38"/>
                      <a:pt x="8" y="38"/>
                      <a:pt x="8" y="38"/>
                    </a:cubicBezTo>
                    <a:cubicBezTo>
                      <a:pt x="9" y="38"/>
                      <a:pt x="9" y="38"/>
                      <a:pt x="9" y="38"/>
                    </a:cubicBezTo>
                    <a:cubicBezTo>
                      <a:pt x="9" y="37"/>
                      <a:pt x="9" y="37"/>
                      <a:pt x="9" y="37"/>
                    </a:cubicBezTo>
                    <a:cubicBezTo>
                      <a:pt x="9" y="4"/>
                      <a:pt x="9" y="4"/>
                      <a:pt x="9" y="4"/>
                    </a:cubicBezTo>
                    <a:cubicBezTo>
                      <a:pt x="29" y="1"/>
                      <a:pt x="29" y="1"/>
                      <a:pt x="29" y="1"/>
                    </a:cubicBezTo>
                    <a:cubicBezTo>
                      <a:pt x="31" y="5"/>
                      <a:pt x="31" y="5"/>
                      <a:pt x="31" y="5"/>
                    </a:cubicBezTo>
                    <a:cubicBezTo>
                      <a:pt x="32" y="5"/>
                      <a:pt x="32" y="5"/>
                      <a:pt x="32" y="5"/>
                    </a:cubicBezTo>
                    <a:cubicBezTo>
                      <a:pt x="32" y="5"/>
                      <a:pt x="32" y="5"/>
                      <a:pt x="32" y="5"/>
                    </a:cubicBezTo>
                    <a:cubicBezTo>
                      <a:pt x="37" y="1"/>
                      <a:pt x="37" y="1"/>
                      <a:pt x="37" y="1"/>
                    </a:cubicBezTo>
                    <a:cubicBezTo>
                      <a:pt x="43" y="0"/>
                      <a:pt x="43" y="0"/>
                      <a:pt x="43" y="0"/>
                    </a:cubicBezTo>
                    <a:cubicBezTo>
                      <a:pt x="44" y="1"/>
                      <a:pt x="45" y="1"/>
                      <a:pt x="46" y="1"/>
                    </a:cubicBezTo>
                    <a:cubicBezTo>
                      <a:pt x="46" y="1"/>
                      <a:pt x="46" y="1"/>
                      <a:pt x="47" y="1"/>
                    </a:cubicBezTo>
                    <a:cubicBezTo>
                      <a:pt x="49" y="8"/>
                      <a:pt x="49" y="8"/>
                      <a:pt x="49" y="8"/>
                    </a:cubicBezTo>
                    <a:cubicBezTo>
                      <a:pt x="51" y="11"/>
                      <a:pt x="52" y="13"/>
                      <a:pt x="53" y="14"/>
                    </a:cubicBezTo>
                    <a:cubicBezTo>
                      <a:pt x="54" y="15"/>
                      <a:pt x="54" y="15"/>
                      <a:pt x="54" y="15"/>
                    </a:cubicBezTo>
                    <a:cubicBezTo>
                      <a:pt x="54" y="15"/>
                      <a:pt x="54" y="15"/>
                      <a:pt x="54" y="15"/>
                    </a:cubicBezTo>
                    <a:cubicBezTo>
                      <a:pt x="54" y="15"/>
                      <a:pt x="54" y="15"/>
                      <a:pt x="54" y="15"/>
                    </a:cubicBezTo>
                    <a:cubicBezTo>
                      <a:pt x="59" y="18"/>
                      <a:pt x="59" y="18"/>
                      <a:pt x="59" y="18"/>
                    </a:cubicBezTo>
                    <a:cubicBezTo>
                      <a:pt x="62" y="22"/>
                      <a:pt x="62" y="22"/>
                      <a:pt x="62" y="22"/>
                    </a:cubicBezTo>
                    <a:cubicBezTo>
                      <a:pt x="62" y="23"/>
                      <a:pt x="63" y="24"/>
                      <a:pt x="64" y="25"/>
                    </a:cubicBezTo>
                    <a:cubicBezTo>
                      <a:pt x="67" y="26"/>
                      <a:pt x="67" y="26"/>
                      <a:pt x="67" y="26"/>
                    </a:cubicBezTo>
                    <a:cubicBezTo>
                      <a:pt x="68" y="30"/>
                      <a:pt x="68" y="30"/>
                      <a:pt x="68" y="30"/>
                    </a:cubicBezTo>
                    <a:cubicBezTo>
                      <a:pt x="69" y="33"/>
                      <a:pt x="70" y="35"/>
                      <a:pt x="73" y="35"/>
                    </a:cubicBezTo>
                    <a:cubicBezTo>
                      <a:pt x="78" y="37"/>
                      <a:pt x="78" y="37"/>
                      <a:pt x="78" y="37"/>
                    </a:cubicBezTo>
                    <a:cubicBezTo>
                      <a:pt x="80" y="40"/>
                      <a:pt x="80" y="40"/>
                      <a:pt x="80" y="40"/>
                    </a:cubicBezTo>
                    <a:cubicBezTo>
                      <a:pt x="76" y="41"/>
                      <a:pt x="76" y="41"/>
                      <a:pt x="76" y="41"/>
                    </a:cubicBezTo>
                    <a:cubicBezTo>
                      <a:pt x="74" y="42"/>
                      <a:pt x="71" y="44"/>
                      <a:pt x="70" y="46"/>
                    </a:cubicBezTo>
                    <a:cubicBezTo>
                      <a:pt x="64" y="51"/>
                      <a:pt x="64" y="51"/>
                      <a:pt x="64" y="51"/>
                    </a:cubicBezTo>
                    <a:cubicBezTo>
                      <a:pt x="61" y="54"/>
                      <a:pt x="61" y="54"/>
                      <a:pt x="61" y="54"/>
                    </a:cubicBezTo>
                    <a:cubicBezTo>
                      <a:pt x="61" y="54"/>
                      <a:pt x="61" y="54"/>
                      <a:pt x="61" y="54"/>
                    </a:cubicBezTo>
                    <a:cubicBezTo>
                      <a:pt x="61" y="54"/>
                      <a:pt x="61" y="54"/>
                      <a:pt x="61" y="54"/>
                    </a:cubicBezTo>
                    <a:cubicBezTo>
                      <a:pt x="57" y="62"/>
                      <a:pt x="57" y="62"/>
                      <a:pt x="57" y="62"/>
                    </a:cubicBezTo>
                    <a:cubicBezTo>
                      <a:pt x="54" y="63"/>
                      <a:pt x="54" y="63"/>
                      <a:pt x="54" y="63"/>
                    </a:cubicBezTo>
                    <a:cubicBezTo>
                      <a:pt x="54" y="63"/>
                      <a:pt x="54" y="63"/>
                      <a:pt x="54" y="63"/>
                    </a:cubicBezTo>
                    <a:cubicBezTo>
                      <a:pt x="53" y="63"/>
                      <a:pt x="52" y="64"/>
                      <a:pt x="52" y="64"/>
                    </a:cubicBezTo>
                    <a:cubicBezTo>
                      <a:pt x="50" y="66"/>
                      <a:pt x="50" y="67"/>
                      <a:pt x="49" y="70"/>
                    </a:cubicBezTo>
                    <a:cubicBezTo>
                      <a:pt x="47" y="72"/>
                      <a:pt x="47" y="72"/>
                      <a:pt x="47" y="72"/>
                    </a:cubicBezTo>
                    <a:cubicBezTo>
                      <a:pt x="36" y="72"/>
                      <a:pt x="36" y="72"/>
                      <a:pt x="36" y="72"/>
                    </a:cubicBezTo>
                    <a:cubicBezTo>
                      <a:pt x="32" y="70"/>
                      <a:pt x="32" y="70"/>
                      <a:pt x="32" y="70"/>
                    </a:cubicBezTo>
                    <a:cubicBezTo>
                      <a:pt x="29" y="69"/>
                      <a:pt x="29" y="69"/>
                      <a:pt x="29" y="69"/>
                    </a:cubicBezTo>
                    <a:cubicBezTo>
                      <a:pt x="29" y="69"/>
                      <a:pt x="29" y="69"/>
                      <a:pt x="29" y="69"/>
                    </a:cubicBezTo>
                    <a:cubicBezTo>
                      <a:pt x="29" y="69"/>
                      <a:pt x="29" y="69"/>
                      <a:pt x="29" y="69"/>
                    </a:cubicBezTo>
                    <a:cubicBezTo>
                      <a:pt x="25" y="72"/>
                      <a:pt x="25" y="72"/>
                      <a:pt x="25" y="72"/>
                    </a:cubicBezTo>
                    <a:cubicBezTo>
                      <a:pt x="22" y="77"/>
                      <a:pt x="22" y="77"/>
                      <a:pt x="22" y="77"/>
                    </a:cubicBezTo>
                    <a:cubicBezTo>
                      <a:pt x="18" y="81"/>
                      <a:pt x="16" y="83"/>
                      <a:pt x="13"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7" name="Freeform 2544"/>
              <p:cNvSpPr>
                <a:spLocks/>
              </p:cNvSpPr>
              <p:nvPr/>
            </p:nvSpPr>
            <p:spPr bwMode="auto">
              <a:xfrm>
                <a:off x="3797" y="2785"/>
                <a:ext cx="34" cy="74"/>
              </a:xfrm>
              <a:custGeom>
                <a:avLst/>
                <a:gdLst>
                  <a:gd name="T0" fmla="*/ 8 w 25"/>
                  <a:gd name="T1" fmla="*/ 54 h 54"/>
                  <a:gd name="T2" fmla="*/ 7 w 25"/>
                  <a:gd name="T3" fmla="*/ 48 h 54"/>
                  <a:gd name="T4" fmla="*/ 8 w 25"/>
                  <a:gd name="T5" fmla="*/ 40 h 54"/>
                  <a:gd name="T6" fmla="*/ 4 w 25"/>
                  <a:gd name="T7" fmla="*/ 20 h 54"/>
                  <a:gd name="T8" fmla="*/ 1 w 25"/>
                  <a:gd name="T9" fmla="*/ 16 h 54"/>
                  <a:gd name="T10" fmla="*/ 0 w 25"/>
                  <a:gd name="T11" fmla="*/ 12 h 54"/>
                  <a:gd name="T12" fmla="*/ 3 w 25"/>
                  <a:gd name="T13" fmla="*/ 10 h 54"/>
                  <a:gd name="T14" fmla="*/ 5 w 25"/>
                  <a:gd name="T15" fmla="*/ 7 h 54"/>
                  <a:gd name="T16" fmla="*/ 11 w 25"/>
                  <a:gd name="T17" fmla="*/ 7 h 54"/>
                  <a:gd name="T18" fmla="*/ 13 w 25"/>
                  <a:gd name="T19" fmla="*/ 0 h 54"/>
                  <a:gd name="T20" fmla="*/ 13 w 25"/>
                  <a:gd name="T21" fmla="*/ 0 h 54"/>
                  <a:gd name="T22" fmla="*/ 18 w 25"/>
                  <a:gd name="T23" fmla="*/ 1 h 54"/>
                  <a:gd name="T24" fmla="*/ 23 w 25"/>
                  <a:gd name="T25" fmla="*/ 5 h 54"/>
                  <a:gd name="T26" fmla="*/ 24 w 25"/>
                  <a:gd name="T27" fmla="*/ 12 h 54"/>
                  <a:gd name="T28" fmla="*/ 21 w 25"/>
                  <a:gd name="T29" fmla="*/ 22 h 54"/>
                  <a:gd name="T30" fmla="*/ 16 w 25"/>
                  <a:gd name="T31" fmla="*/ 29 h 54"/>
                  <a:gd name="T32" fmla="*/ 16 w 25"/>
                  <a:gd name="T33" fmla="*/ 30 h 54"/>
                  <a:gd name="T34" fmla="*/ 15 w 25"/>
                  <a:gd name="T35" fmla="*/ 41 h 54"/>
                  <a:gd name="T36" fmla="*/ 16 w 25"/>
                  <a:gd name="T37" fmla="*/ 52 h 54"/>
                  <a:gd name="T38" fmla="*/ 8 w 25"/>
                  <a:gd name="T3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4">
                    <a:moveTo>
                      <a:pt x="8" y="54"/>
                    </a:moveTo>
                    <a:cubicBezTo>
                      <a:pt x="7" y="48"/>
                      <a:pt x="7" y="48"/>
                      <a:pt x="7" y="48"/>
                    </a:cubicBezTo>
                    <a:cubicBezTo>
                      <a:pt x="8" y="40"/>
                      <a:pt x="8" y="40"/>
                      <a:pt x="8" y="40"/>
                    </a:cubicBezTo>
                    <a:cubicBezTo>
                      <a:pt x="8" y="32"/>
                      <a:pt x="7" y="25"/>
                      <a:pt x="4" y="20"/>
                    </a:cubicBezTo>
                    <a:cubicBezTo>
                      <a:pt x="1" y="16"/>
                      <a:pt x="1" y="16"/>
                      <a:pt x="1" y="16"/>
                    </a:cubicBezTo>
                    <a:cubicBezTo>
                      <a:pt x="0" y="12"/>
                      <a:pt x="0" y="12"/>
                      <a:pt x="0" y="12"/>
                    </a:cubicBezTo>
                    <a:cubicBezTo>
                      <a:pt x="3" y="10"/>
                      <a:pt x="3" y="10"/>
                      <a:pt x="3" y="10"/>
                    </a:cubicBezTo>
                    <a:cubicBezTo>
                      <a:pt x="5" y="7"/>
                      <a:pt x="5" y="7"/>
                      <a:pt x="5" y="7"/>
                    </a:cubicBezTo>
                    <a:cubicBezTo>
                      <a:pt x="11" y="7"/>
                      <a:pt x="11" y="7"/>
                      <a:pt x="11" y="7"/>
                    </a:cubicBezTo>
                    <a:cubicBezTo>
                      <a:pt x="13" y="6"/>
                      <a:pt x="13" y="3"/>
                      <a:pt x="13" y="0"/>
                    </a:cubicBezTo>
                    <a:cubicBezTo>
                      <a:pt x="13" y="0"/>
                      <a:pt x="13" y="0"/>
                      <a:pt x="13" y="0"/>
                    </a:cubicBezTo>
                    <a:cubicBezTo>
                      <a:pt x="18" y="1"/>
                      <a:pt x="18" y="1"/>
                      <a:pt x="18" y="1"/>
                    </a:cubicBezTo>
                    <a:cubicBezTo>
                      <a:pt x="23" y="5"/>
                      <a:pt x="23" y="5"/>
                      <a:pt x="23" y="5"/>
                    </a:cubicBezTo>
                    <a:cubicBezTo>
                      <a:pt x="24" y="12"/>
                      <a:pt x="24" y="12"/>
                      <a:pt x="24" y="12"/>
                    </a:cubicBezTo>
                    <a:cubicBezTo>
                      <a:pt x="25" y="15"/>
                      <a:pt x="24" y="18"/>
                      <a:pt x="21" y="22"/>
                    </a:cubicBezTo>
                    <a:cubicBezTo>
                      <a:pt x="19" y="25"/>
                      <a:pt x="17" y="28"/>
                      <a:pt x="16" y="29"/>
                    </a:cubicBezTo>
                    <a:cubicBezTo>
                      <a:pt x="16" y="30"/>
                      <a:pt x="16" y="30"/>
                      <a:pt x="16" y="30"/>
                    </a:cubicBezTo>
                    <a:cubicBezTo>
                      <a:pt x="14" y="32"/>
                      <a:pt x="14" y="36"/>
                      <a:pt x="15" y="41"/>
                    </a:cubicBezTo>
                    <a:cubicBezTo>
                      <a:pt x="16" y="52"/>
                      <a:pt x="16" y="52"/>
                      <a:pt x="16" y="52"/>
                    </a:cubicBezTo>
                    <a:cubicBezTo>
                      <a:pt x="8" y="54"/>
                      <a:pt x="8" y="54"/>
                      <a:pt x="8" y="5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8" name="Freeform 2545"/>
              <p:cNvSpPr>
                <a:spLocks/>
              </p:cNvSpPr>
              <p:nvPr/>
            </p:nvSpPr>
            <p:spPr bwMode="auto">
              <a:xfrm>
                <a:off x="3797" y="2785"/>
                <a:ext cx="34" cy="74"/>
              </a:xfrm>
              <a:custGeom>
                <a:avLst/>
                <a:gdLst>
                  <a:gd name="T0" fmla="*/ 8 w 25"/>
                  <a:gd name="T1" fmla="*/ 54 h 54"/>
                  <a:gd name="T2" fmla="*/ 7 w 25"/>
                  <a:gd name="T3" fmla="*/ 48 h 54"/>
                  <a:gd name="T4" fmla="*/ 8 w 25"/>
                  <a:gd name="T5" fmla="*/ 40 h 54"/>
                  <a:gd name="T6" fmla="*/ 4 w 25"/>
                  <a:gd name="T7" fmla="*/ 20 h 54"/>
                  <a:gd name="T8" fmla="*/ 1 w 25"/>
                  <a:gd name="T9" fmla="*/ 16 h 54"/>
                  <a:gd name="T10" fmla="*/ 0 w 25"/>
                  <a:gd name="T11" fmla="*/ 12 h 54"/>
                  <a:gd name="T12" fmla="*/ 3 w 25"/>
                  <a:gd name="T13" fmla="*/ 10 h 54"/>
                  <a:gd name="T14" fmla="*/ 5 w 25"/>
                  <a:gd name="T15" fmla="*/ 7 h 54"/>
                  <a:gd name="T16" fmla="*/ 11 w 25"/>
                  <a:gd name="T17" fmla="*/ 7 h 54"/>
                  <a:gd name="T18" fmla="*/ 13 w 25"/>
                  <a:gd name="T19" fmla="*/ 0 h 54"/>
                  <a:gd name="T20" fmla="*/ 13 w 25"/>
                  <a:gd name="T21" fmla="*/ 0 h 54"/>
                  <a:gd name="T22" fmla="*/ 18 w 25"/>
                  <a:gd name="T23" fmla="*/ 1 h 54"/>
                  <a:gd name="T24" fmla="*/ 23 w 25"/>
                  <a:gd name="T25" fmla="*/ 5 h 54"/>
                  <a:gd name="T26" fmla="*/ 24 w 25"/>
                  <a:gd name="T27" fmla="*/ 12 h 54"/>
                  <a:gd name="T28" fmla="*/ 21 w 25"/>
                  <a:gd name="T29" fmla="*/ 22 h 54"/>
                  <a:gd name="T30" fmla="*/ 16 w 25"/>
                  <a:gd name="T31" fmla="*/ 29 h 54"/>
                  <a:gd name="T32" fmla="*/ 16 w 25"/>
                  <a:gd name="T33" fmla="*/ 30 h 54"/>
                  <a:gd name="T34" fmla="*/ 15 w 25"/>
                  <a:gd name="T35" fmla="*/ 41 h 54"/>
                  <a:gd name="T36" fmla="*/ 16 w 25"/>
                  <a:gd name="T37" fmla="*/ 52 h 54"/>
                  <a:gd name="T38" fmla="*/ 8 w 25"/>
                  <a:gd name="T3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4">
                    <a:moveTo>
                      <a:pt x="8" y="54"/>
                    </a:moveTo>
                    <a:cubicBezTo>
                      <a:pt x="7" y="48"/>
                      <a:pt x="7" y="48"/>
                      <a:pt x="7" y="48"/>
                    </a:cubicBezTo>
                    <a:cubicBezTo>
                      <a:pt x="8" y="40"/>
                      <a:pt x="8" y="40"/>
                      <a:pt x="8" y="40"/>
                    </a:cubicBezTo>
                    <a:cubicBezTo>
                      <a:pt x="8" y="32"/>
                      <a:pt x="7" y="25"/>
                      <a:pt x="4" y="20"/>
                    </a:cubicBezTo>
                    <a:cubicBezTo>
                      <a:pt x="1" y="16"/>
                      <a:pt x="1" y="16"/>
                      <a:pt x="1" y="16"/>
                    </a:cubicBezTo>
                    <a:cubicBezTo>
                      <a:pt x="0" y="12"/>
                      <a:pt x="0" y="12"/>
                      <a:pt x="0" y="12"/>
                    </a:cubicBezTo>
                    <a:cubicBezTo>
                      <a:pt x="3" y="10"/>
                      <a:pt x="3" y="10"/>
                      <a:pt x="3" y="10"/>
                    </a:cubicBezTo>
                    <a:cubicBezTo>
                      <a:pt x="5" y="7"/>
                      <a:pt x="5" y="7"/>
                      <a:pt x="5" y="7"/>
                    </a:cubicBezTo>
                    <a:cubicBezTo>
                      <a:pt x="11" y="7"/>
                      <a:pt x="11" y="7"/>
                      <a:pt x="11" y="7"/>
                    </a:cubicBezTo>
                    <a:cubicBezTo>
                      <a:pt x="13" y="6"/>
                      <a:pt x="13" y="3"/>
                      <a:pt x="13" y="0"/>
                    </a:cubicBezTo>
                    <a:cubicBezTo>
                      <a:pt x="13" y="0"/>
                      <a:pt x="13" y="0"/>
                      <a:pt x="13" y="0"/>
                    </a:cubicBezTo>
                    <a:cubicBezTo>
                      <a:pt x="18" y="1"/>
                      <a:pt x="18" y="1"/>
                      <a:pt x="18" y="1"/>
                    </a:cubicBezTo>
                    <a:cubicBezTo>
                      <a:pt x="23" y="5"/>
                      <a:pt x="23" y="5"/>
                      <a:pt x="23" y="5"/>
                    </a:cubicBezTo>
                    <a:cubicBezTo>
                      <a:pt x="24" y="12"/>
                      <a:pt x="24" y="12"/>
                      <a:pt x="24" y="12"/>
                    </a:cubicBezTo>
                    <a:cubicBezTo>
                      <a:pt x="25" y="15"/>
                      <a:pt x="24" y="18"/>
                      <a:pt x="21" y="22"/>
                    </a:cubicBezTo>
                    <a:cubicBezTo>
                      <a:pt x="19" y="25"/>
                      <a:pt x="17" y="28"/>
                      <a:pt x="16" y="29"/>
                    </a:cubicBezTo>
                    <a:cubicBezTo>
                      <a:pt x="16" y="30"/>
                      <a:pt x="16" y="30"/>
                      <a:pt x="16" y="30"/>
                    </a:cubicBezTo>
                    <a:cubicBezTo>
                      <a:pt x="14" y="32"/>
                      <a:pt x="14" y="36"/>
                      <a:pt x="15" y="41"/>
                    </a:cubicBezTo>
                    <a:cubicBezTo>
                      <a:pt x="16" y="52"/>
                      <a:pt x="16" y="52"/>
                      <a:pt x="16" y="52"/>
                    </a:cubicBezTo>
                    <a:cubicBezTo>
                      <a:pt x="8" y="54"/>
                      <a:pt x="8" y="54"/>
                      <a:pt x="8" y="5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9" name="Freeform 2546"/>
              <p:cNvSpPr>
                <a:spLocks/>
              </p:cNvSpPr>
              <p:nvPr/>
            </p:nvSpPr>
            <p:spPr bwMode="auto">
              <a:xfrm>
                <a:off x="3926" y="3007"/>
                <a:ext cx="147" cy="144"/>
              </a:xfrm>
              <a:custGeom>
                <a:avLst/>
                <a:gdLst>
                  <a:gd name="T0" fmla="*/ 63 w 107"/>
                  <a:gd name="T1" fmla="*/ 104 h 105"/>
                  <a:gd name="T2" fmla="*/ 59 w 107"/>
                  <a:gd name="T3" fmla="*/ 100 h 105"/>
                  <a:gd name="T4" fmla="*/ 19 w 107"/>
                  <a:gd name="T5" fmla="*/ 100 h 105"/>
                  <a:gd name="T6" fmla="*/ 12 w 107"/>
                  <a:gd name="T7" fmla="*/ 97 h 105"/>
                  <a:gd name="T8" fmla="*/ 12 w 107"/>
                  <a:gd name="T9" fmla="*/ 97 h 105"/>
                  <a:gd name="T10" fmla="*/ 5 w 107"/>
                  <a:gd name="T11" fmla="*/ 99 h 105"/>
                  <a:gd name="T12" fmla="*/ 2 w 107"/>
                  <a:gd name="T13" fmla="*/ 91 h 105"/>
                  <a:gd name="T14" fmla="*/ 2 w 107"/>
                  <a:gd name="T15" fmla="*/ 91 h 105"/>
                  <a:gd name="T16" fmla="*/ 16 w 107"/>
                  <a:gd name="T17" fmla="*/ 54 h 105"/>
                  <a:gd name="T18" fmla="*/ 8 w 107"/>
                  <a:gd name="T19" fmla="*/ 0 h 105"/>
                  <a:gd name="T20" fmla="*/ 45 w 107"/>
                  <a:gd name="T21" fmla="*/ 10 h 105"/>
                  <a:gd name="T22" fmla="*/ 51 w 107"/>
                  <a:gd name="T23" fmla="*/ 19 h 105"/>
                  <a:gd name="T24" fmla="*/ 58 w 107"/>
                  <a:gd name="T25" fmla="*/ 19 h 105"/>
                  <a:gd name="T26" fmla="*/ 67 w 107"/>
                  <a:gd name="T27" fmla="*/ 17 h 105"/>
                  <a:gd name="T28" fmla="*/ 68 w 107"/>
                  <a:gd name="T29" fmla="*/ 15 h 105"/>
                  <a:gd name="T30" fmla="*/ 68 w 107"/>
                  <a:gd name="T31" fmla="*/ 14 h 105"/>
                  <a:gd name="T32" fmla="*/ 68 w 107"/>
                  <a:gd name="T33" fmla="*/ 9 h 105"/>
                  <a:gd name="T34" fmla="*/ 76 w 107"/>
                  <a:gd name="T35" fmla="*/ 10 h 105"/>
                  <a:gd name="T36" fmla="*/ 79 w 107"/>
                  <a:gd name="T37" fmla="*/ 12 h 105"/>
                  <a:gd name="T38" fmla="*/ 81 w 107"/>
                  <a:gd name="T39" fmla="*/ 12 h 105"/>
                  <a:gd name="T40" fmla="*/ 89 w 107"/>
                  <a:gd name="T41" fmla="*/ 23 h 105"/>
                  <a:gd name="T42" fmla="*/ 87 w 107"/>
                  <a:gd name="T43" fmla="*/ 29 h 105"/>
                  <a:gd name="T44" fmla="*/ 91 w 107"/>
                  <a:gd name="T45" fmla="*/ 39 h 105"/>
                  <a:gd name="T46" fmla="*/ 93 w 107"/>
                  <a:gd name="T47" fmla="*/ 45 h 105"/>
                  <a:gd name="T48" fmla="*/ 97 w 107"/>
                  <a:gd name="T49" fmla="*/ 45 h 105"/>
                  <a:gd name="T50" fmla="*/ 106 w 107"/>
                  <a:gd name="T51" fmla="*/ 44 h 105"/>
                  <a:gd name="T52" fmla="*/ 105 w 107"/>
                  <a:gd name="T53" fmla="*/ 53 h 105"/>
                  <a:gd name="T54" fmla="*/ 107 w 107"/>
                  <a:gd name="T55" fmla="*/ 55 h 105"/>
                  <a:gd name="T56" fmla="*/ 105 w 107"/>
                  <a:gd name="T57" fmla="*/ 57 h 105"/>
                  <a:gd name="T58" fmla="*/ 105 w 107"/>
                  <a:gd name="T59" fmla="*/ 60 h 105"/>
                  <a:gd name="T60" fmla="*/ 89 w 107"/>
                  <a:gd name="T61" fmla="*/ 61 h 105"/>
                  <a:gd name="T62" fmla="*/ 89 w 107"/>
                  <a:gd name="T63" fmla="*/ 89 h 105"/>
                  <a:gd name="T64" fmla="*/ 99 w 107"/>
                  <a:gd name="T6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05">
                    <a:moveTo>
                      <a:pt x="85" y="105"/>
                    </a:moveTo>
                    <a:cubicBezTo>
                      <a:pt x="63" y="104"/>
                      <a:pt x="63" y="104"/>
                      <a:pt x="63" y="104"/>
                    </a:cubicBezTo>
                    <a:cubicBezTo>
                      <a:pt x="59" y="100"/>
                      <a:pt x="59" y="100"/>
                      <a:pt x="59" y="100"/>
                    </a:cubicBezTo>
                    <a:cubicBezTo>
                      <a:pt x="59" y="100"/>
                      <a:pt x="59" y="100"/>
                      <a:pt x="59" y="100"/>
                    </a:cubicBezTo>
                    <a:cubicBezTo>
                      <a:pt x="58" y="100"/>
                      <a:pt x="58" y="100"/>
                      <a:pt x="58" y="100"/>
                    </a:cubicBezTo>
                    <a:cubicBezTo>
                      <a:pt x="19" y="100"/>
                      <a:pt x="19" y="100"/>
                      <a:pt x="19" y="100"/>
                    </a:cubicBezTo>
                    <a:cubicBezTo>
                      <a:pt x="16" y="99"/>
                      <a:pt x="16" y="99"/>
                      <a:pt x="16" y="99"/>
                    </a:cubicBezTo>
                    <a:cubicBezTo>
                      <a:pt x="15" y="98"/>
                      <a:pt x="14" y="97"/>
                      <a:pt x="12" y="97"/>
                    </a:cubicBezTo>
                    <a:cubicBezTo>
                      <a:pt x="12" y="97"/>
                      <a:pt x="12" y="97"/>
                      <a:pt x="12" y="97"/>
                    </a:cubicBezTo>
                    <a:cubicBezTo>
                      <a:pt x="12" y="97"/>
                      <a:pt x="12" y="97"/>
                      <a:pt x="12" y="97"/>
                    </a:cubicBezTo>
                    <a:cubicBezTo>
                      <a:pt x="8" y="99"/>
                      <a:pt x="8" y="99"/>
                      <a:pt x="8" y="99"/>
                    </a:cubicBezTo>
                    <a:cubicBezTo>
                      <a:pt x="5" y="99"/>
                      <a:pt x="5" y="99"/>
                      <a:pt x="5" y="99"/>
                    </a:cubicBezTo>
                    <a:cubicBezTo>
                      <a:pt x="0" y="99"/>
                      <a:pt x="0" y="99"/>
                      <a:pt x="0" y="99"/>
                    </a:cubicBezTo>
                    <a:cubicBezTo>
                      <a:pt x="0" y="95"/>
                      <a:pt x="0" y="93"/>
                      <a:pt x="2" y="91"/>
                    </a:cubicBezTo>
                    <a:cubicBezTo>
                      <a:pt x="2" y="91"/>
                      <a:pt x="2" y="91"/>
                      <a:pt x="2" y="91"/>
                    </a:cubicBezTo>
                    <a:cubicBezTo>
                      <a:pt x="2" y="91"/>
                      <a:pt x="2" y="91"/>
                      <a:pt x="2" y="91"/>
                    </a:cubicBezTo>
                    <a:cubicBezTo>
                      <a:pt x="2" y="85"/>
                      <a:pt x="3" y="78"/>
                      <a:pt x="7" y="71"/>
                    </a:cubicBezTo>
                    <a:cubicBezTo>
                      <a:pt x="9" y="65"/>
                      <a:pt x="12" y="60"/>
                      <a:pt x="16" y="54"/>
                    </a:cubicBezTo>
                    <a:cubicBezTo>
                      <a:pt x="19" y="52"/>
                      <a:pt x="18" y="42"/>
                      <a:pt x="14" y="16"/>
                    </a:cubicBezTo>
                    <a:cubicBezTo>
                      <a:pt x="13" y="11"/>
                      <a:pt x="11" y="6"/>
                      <a:pt x="8" y="0"/>
                    </a:cubicBezTo>
                    <a:cubicBezTo>
                      <a:pt x="42" y="0"/>
                      <a:pt x="42" y="0"/>
                      <a:pt x="42" y="0"/>
                    </a:cubicBezTo>
                    <a:cubicBezTo>
                      <a:pt x="42" y="3"/>
                      <a:pt x="43" y="6"/>
                      <a:pt x="45" y="10"/>
                    </a:cubicBezTo>
                    <a:cubicBezTo>
                      <a:pt x="51" y="18"/>
                      <a:pt x="51" y="18"/>
                      <a:pt x="51" y="18"/>
                    </a:cubicBezTo>
                    <a:cubicBezTo>
                      <a:pt x="51" y="19"/>
                      <a:pt x="51" y="19"/>
                      <a:pt x="51" y="19"/>
                    </a:cubicBezTo>
                    <a:cubicBezTo>
                      <a:pt x="52" y="19"/>
                      <a:pt x="52" y="19"/>
                      <a:pt x="52" y="19"/>
                    </a:cubicBezTo>
                    <a:cubicBezTo>
                      <a:pt x="58" y="19"/>
                      <a:pt x="58" y="19"/>
                      <a:pt x="58" y="19"/>
                    </a:cubicBezTo>
                    <a:cubicBezTo>
                      <a:pt x="66" y="17"/>
                      <a:pt x="66" y="17"/>
                      <a:pt x="66" y="17"/>
                    </a:cubicBezTo>
                    <a:cubicBezTo>
                      <a:pt x="67" y="17"/>
                      <a:pt x="67" y="17"/>
                      <a:pt x="67" y="17"/>
                    </a:cubicBezTo>
                    <a:cubicBezTo>
                      <a:pt x="67" y="17"/>
                      <a:pt x="67" y="17"/>
                      <a:pt x="67" y="17"/>
                    </a:cubicBezTo>
                    <a:cubicBezTo>
                      <a:pt x="68" y="15"/>
                      <a:pt x="68" y="15"/>
                      <a:pt x="68" y="15"/>
                    </a:cubicBezTo>
                    <a:cubicBezTo>
                      <a:pt x="68" y="15"/>
                      <a:pt x="68" y="15"/>
                      <a:pt x="68" y="15"/>
                    </a:cubicBezTo>
                    <a:cubicBezTo>
                      <a:pt x="68" y="14"/>
                      <a:pt x="68" y="14"/>
                      <a:pt x="68" y="14"/>
                    </a:cubicBezTo>
                    <a:cubicBezTo>
                      <a:pt x="68" y="11"/>
                      <a:pt x="68" y="11"/>
                      <a:pt x="68" y="11"/>
                    </a:cubicBezTo>
                    <a:cubicBezTo>
                      <a:pt x="68" y="10"/>
                      <a:pt x="68" y="10"/>
                      <a:pt x="68" y="9"/>
                    </a:cubicBezTo>
                    <a:cubicBezTo>
                      <a:pt x="69" y="9"/>
                      <a:pt x="70" y="8"/>
                      <a:pt x="72" y="8"/>
                    </a:cubicBezTo>
                    <a:cubicBezTo>
                      <a:pt x="73" y="8"/>
                      <a:pt x="75" y="9"/>
                      <a:pt x="76" y="10"/>
                    </a:cubicBezTo>
                    <a:cubicBezTo>
                      <a:pt x="79" y="12"/>
                      <a:pt x="79" y="12"/>
                      <a:pt x="79" y="12"/>
                    </a:cubicBezTo>
                    <a:cubicBezTo>
                      <a:pt x="79" y="12"/>
                      <a:pt x="79" y="12"/>
                      <a:pt x="79" y="12"/>
                    </a:cubicBezTo>
                    <a:cubicBezTo>
                      <a:pt x="79" y="12"/>
                      <a:pt x="79" y="12"/>
                      <a:pt x="79" y="12"/>
                    </a:cubicBezTo>
                    <a:cubicBezTo>
                      <a:pt x="80" y="12"/>
                      <a:pt x="81" y="12"/>
                      <a:pt x="81" y="12"/>
                    </a:cubicBezTo>
                    <a:cubicBezTo>
                      <a:pt x="84" y="12"/>
                      <a:pt x="86" y="13"/>
                      <a:pt x="87" y="14"/>
                    </a:cubicBezTo>
                    <a:cubicBezTo>
                      <a:pt x="88" y="15"/>
                      <a:pt x="89" y="18"/>
                      <a:pt x="89" y="23"/>
                    </a:cubicBezTo>
                    <a:cubicBezTo>
                      <a:pt x="89" y="27"/>
                      <a:pt x="89" y="27"/>
                      <a:pt x="89" y="27"/>
                    </a:cubicBezTo>
                    <a:cubicBezTo>
                      <a:pt x="87" y="29"/>
                      <a:pt x="87" y="29"/>
                      <a:pt x="87" y="29"/>
                    </a:cubicBezTo>
                    <a:cubicBezTo>
                      <a:pt x="86" y="31"/>
                      <a:pt x="87" y="33"/>
                      <a:pt x="90" y="35"/>
                    </a:cubicBezTo>
                    <a:cubicBezTo>
                      <a:pt x="91" y="39"/>
                      <a:pt x="91" y="39"/>
                      <a:pt x="91" y="39"/>
                    </a:cubicBezTo>
                    <a:cubicBezTo>
                      <a:pt x="91" y="43"/>
                      <a:pt x="91" y="44"/>
                      <a:pt x="92" y="45"/>
                    </a:cubicBezTo>
                    <a:cubicBezTo>
                      <a:pt x="93" y="45"/>
                      <a:pt x="93" y="45"/>
                      <a:pt x="93" y="45"/>
                    </a:cubicBezTo>
                    <a:cubicBezTo>
                      <a:pt x="93" y="45"/>
                      <a:pt x="93" y="45"/>
                      <a:pt x="93" y="45"/>
                    </a:cubicBezTo>
                    <a:cubicBezTo>
                      <a:pt x="97" y="45"/>
                      <a:pt x="97" y="45"/>
                      <a:pt x="97" y="45"/>
                    </a:cubicBezTo>
                    <a:cubicBezTo>
                      <a:pt x="102" y="43"/>
                      <a:pt x="102" y="43"/>
                      <a:pt x="102" y="43"/>
                    </a:cubicBezTo>
                    <a:cubicBezTo>
                      <a:pt x="106" y="44"/>
                      <a:pt x="106" y="44"/>
                      <a:pt x="106" y="44"/>
                    </a:cubicBezTo>
                    <a:cubicBezTo>
                      <a:pt x="105" y="52"/>
                      <a:pt x="105" y="52"/>
                      <a:pt x="105" y="52"/>
                    </a:cubicBezTo>
                    <a:cubicBezTo>
                      <a:pt x="105" y="53"/>
                      <a:pt x="105" y="53"/>
                      <a:pt x="105" y="53"/>
                    </a:cubicBezTo>
                    <a:cubicBezTo>
                      <a:pt x="106" y="53"/>
                      <a:pt x="106" y="53"/>
                      <a:pt x="106" y="53"/>
                    </a:cubicBezTo>
                    <a:cubicBezTo>
                      <a:pt x="107" y="55"/>
                      <a:pt x="107" y="55"/>
                      <a:pt x="107" y="55"/>
                    </a:cubicBezTo>
                    <a:cubicBezTo>
                      <a:pt x="105" y="57"/>
                      <a:pt x="105" y="57"/>
                      <a:pt x="105" y="57"/>
                    </a:cubicBezTo>
                    <a:cubicBezTo>
                      <a:pt x="105" y="57"/>
                      <a:pt x="105" y="57"/>
                      <a:pt x="105" y="57"/>
                    </a:cubicBezTo>
                    <a:cubicBezTo>
                      <a:pt x="105" y="58"/>
                      <a:pt x="105" y="58"/>
                      <a:pt x="105" y="58"/>
                    </a:cubicBezTo>
                    <a:cubicBezTo>
                      <a:pt x="105" y="60"/>
                      <a:pt x="105" y="60"/>
                      <a:pt x="105" y="60"/>
                    </a:cubicBezTo>
                    <a:cubicBezTo>
                      <a:pt x="89" y="61"/>
                      <a:pt x="89" y="61"/>
                      <a:pt x="89" y="61"/>
                    </a:cubicBezTo>
                    <a:cubicBezTo>
                      <a:pt x="89" y="61"/>
                      <a:pt x="89" y="61"/>
                      <a:pt x="89" y="61"/>
                    </a:cubicBezTo>
                    <a:cubicBezTo>
                      <a:pt x="89" y="61"/>
                      <a:pt x="89" y="61"/>
                      <a:pt x="89" y="61"/>
                    </a:cubicBezTo>
                    <a:cubicBezTo>
                      <a:pt x="89" y="89"/>
                      <a:pt x="89" y="89"/>
                      <a:pt x="89" y="89"/>
                    </a:cubicBezTo>
                    <a:cubicBezTo>
                      <a:pt x="88" y="92"/>
                      <a:pt x="90" y="94"/>
                      <a:pt x="93" y="97"/>
                    </a:cubicBezTo>
                    <a:cubicBezTo>
                      <a:pt x="99" y="103"/>
                      <a:pt x="99" y="103"/>
                      <a:pt x="99" y="103"/>
                    </a:cubicBezTo>
                    <a:cubicBezTo>
                      <a:pt x="85" y="105"/>
                      <a:pt x="85" y="105"/>
                      <a:pt x="85" y="10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0" name="Freeform 2547"/>
              <p:cNvSpPr>
                <a:spLocks/>
              </p:cNvSpPr>
              <p:nvPr/>
            </p:nvSpPr>
            <p:spPr bwMode="auto">
              <a:xfrm>
                <a:off x="3926" y="3007"/>
                <a:ext cx="147" cy="144"/>
              </a:xfrm>
              <a:custGeom>
                <a:avLst/>
                <a:gdLst>
                  <a:gd name="T0" fmla="*/ 63 w 107"/>
                  <a:gd name="T1" fmla="*/ 104 h 105"/>
                  <a:gd name="T2" fmla="*/ 59 w 107"/>
                  <a:gd name="T3" fmla="*/ 100 h 105"/>
                  <a:gd name="T4" fmla="*/ 19 w 107"/>
                  <a:gd name="T5" fmla="*/ 100 h 105"/>
                  <a:gd name="T6" fmla="*/ 12 w 107"/>
                  <a:gd name="T7" fmla="*/ 97 h 105"/>
                  <a:gd name="T8" fmla="*/ 12 w 107"/>
                  <a:gd name="T9" fmla="*/ 97 h 105"/>
                  <a:gd name="T10" fmla="*/ 5 w 107"/>
                  <a:gd name="T11" fmla="*/ 99 h 105"/>
                  <a:gd name="T12" fmla="*/ 2 w 107"/>
                  <a:gd name="T13" fmla="*/ 91 h 105"/>
                  <a:gd name="T14" fmla="*/ 2 w 107"/>
                  <a:gd name="T15" fmla="*/ 91 h 105"/>
                  <a:gd name="T16" fmla="*/ 16 w 107"/>
                  <a:gd name="T17" fmla="*/ 54 h 105"/>
                  <a:gd name="T18" fmla="*/ 8 w 107"/>
                  <a:gd name="T19" fmla="*/ 0 h 105"/>
                  <a:gd name="T20" fmla="*/ 45 w 107"/>
                  <a:gd name="T21" fmla="*/ 10 h 105"/>
                  <a:gd name="T22" fmla="*/ 51 w 107"/>
                  <a:gd name="T23" fmla="*/ 19 h 105"/>
                  <a:gd name="T24" fmla="*/ 58 w 107"/>
                  <a:gd name="T25" fmla="*/ 19 h 105"/>
                  <a:gd name="T26" fmla="*/ 67 w 107"/>
                  <a:gd name="T27" fmla="*/ 17 h 105"/>
                  <a:gd name="T28" fmla="*/ 68 w 107"/>
                  <a:gd name="T29" fmla="*/ 15 h 105"/>
                  <a:gd name="T30" fmla="*/ 68 w 107"/>
                  <a:gd name="T31" fmla="*/ 14 h 105"/>
                  <a:gd name="T32" fmla="*/ 68 w 107"/>
                  <a:gd name="T33" fmla="*/ 9 h 105"/>
                  <a:gd name="T34" fmla="*/ 76 w 107"/>
                  <a:gd name="T35" fmla="*/ 10 h 105"/>
                  <a:gd name="T36" fmla="*/ 79 w 107"/>
                  <a:gd name="T37" fmla="*/ 12 h 105"/>
                  <a:gd name="T38" fmla="*/ 81 w 107"/>
                  <a:gd name="T39" fmla="*/ 12 h 105"/>
                  <a:gd name="T40" fmla="*/ 89 w 107"/>
                  <a:gd name="T41" fmla="*/ 23 h 105"/>
                  <a:gd name="T42" fmla="*/ 87 w 107"/>
                  <a:gd name="T43" fmla="*/ 29 h 105"/>
                  <a:gd name="T44" fmla="*/ 91 w 107"/>
                  <a:gd name="T45" fmla="*/ 39 h 105"/>
                  <a:gd name="T46" fmla="*/ 93 w 107"/>
                  <a:gd name="T47" fmla="*/ 45 h 105"/>
                  <a:gd name="T48" fmla="*/ 97 w 107"/>
                  <a:gd name="T49" fmla="*/ 45 h 105"/>
                  <a:gd name="T50" fmla="*/ 106 w 107"/>
                  <a:gd name="T51" fmla="*/ 44 h 105"/>
                  <a:gd name="T52" fmla="*/ 105 w 107"/>
                  <a:gd name="T53" fmla="*/ 53 h 105"/>
                  <a:gd name="T54" fmla="*/ 107 w 107"/>
                  <a:gd name="T55" fmla="*/ 55 h 105"/>
                  <a:gd name="T56" fmla="*/ 105 w 107"/>
                  <a:gd name="T57" fmla="*/ 57 h 105"/>
                  <a:gd name="T58" fmla="*/ 105 w 107"/>
                  <a:gd name="T59" fmla="*/ 60 h 105"/>
                  <a:gd name="T60" fmla="*/ 89 w 107"/>
                  <a:gd name="T61" fmla="*/ 61 h 105"/>
                  <a:gd name="T62" fmla="*/ 89 w 107"/>
                  <a:gd name="T63" fmla="*/ 89 h 105"/>
                  <a:gd name="T64" fmla="*/ 99 w 107"/>
                  <a:gd name="T6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105">
                    <a:moveTo>
                      <a:pt x="85" y="105"/>
                    </a:moveTo>
                    <a:cubicBezTo>
                      <a:pt x="63" y="104"/>
                      <a:pt x="63" y="104"/>
                      <a:pt x="63" y="104"/>
                    </a:cubicBezTo>
                    <a:cubicBezTo>
                      <a:pt x="59" y="100"/>
                      <a:pt x="59" y="100"/>
                      <a:pt x="59" y="100"/>
                    </a:cubicBezTo>
                    <a:cubicBezTo>
                      <a:pt x="59" y="100"/>
                      <a:pt x="59" y="100"/>
                      <a:pt x="59" y="100"/>
                    </a:cubicBezTo>
                    <a:cubicBezTo>
                      <a:pt x="58" y="100"/>
                      <a:pt x="58" y="100"/>
                      <a:pt x="58" y="100"/>
                    </a:cubicBezTo>
                    <a:cubicBezTo>
                      <a:pt x="19" y="100"/>
                      <a:pt x="19" y="100"/>
                      <a:pt x="19" y="100"/>
                    </a:cubicBezTo>
                    <a:cubicBezTo>
                      <a:pt x="16" y="99"/>
                      <a:pt x="16" y="99"/>
                      <a:pt x="16" y="99"/>
                    </a:cubicBezTo>
                    <a:cubicBezTo>
                      <a:pt x="15" y="98"/>
                      <a:pt x="14" y="97"/>
                      <a:pt x="12" y="97"/>
                    </a:cubicBezTo>
                    <a:cubicBezTo>
                      <a:pt x="12" y="97"/>
                      <a:pt x="12" y="97"/>
                      <a:pt x="12" y="97"/>
                    </a:cubicBezTo>
                    <a:cubicBezTo>
                      <a:pt x="12" y="97"/>
                      <a:pt x="12" y="97"/>
                      <a:pt x="12" y="97"/>
                    </a:cubicBezTo>
                    <a:cubicBezTo>
                      <a:pt x="8" y="99"/>
                      <a:pt x="8" y="99"/>
                      <a:pt x="8" y="99"/>
                    </a:cubicBezTo>
                    <a:cubicBezTo>
                      <a:pt x="5" y="99"/>
                      <a:pt x="5" y="99"/>
                      <a:pt x="5" y="99"/>
                    </a:cubicBezTo>
                    <a:cubicBezTo>
                      <a:pt x="0" y="99"/>
                      <a:pt x="0" y="99"/>
                      <a:pt x="0" y="99"/>
                    </a:cubicBezTo>
                    <a:cubicBezTo>
                      <a:pt x="0" y="95"/>
                      <a:pt x="0" y="93"/>
                      <a:pt x="2" y="91"/>
                    </a:cubicBezTo>
                    <a:cubicBezTo>
                      <a:pt x="2" y="91"/>
                      <a:pt x="2" y="91"/>
                      <a:pt x="2" y="91"/>
                    </a:cubicBezTo>
                    <a:cubicBezTo>
                      <a:pt x="2" y="91"/>
                      <a:pt x="2" y="91"/>
                      <a:pt x="2" y="91"/>
                    </a:cubicBezTo>
                    <a:cubicBezTo>
                      <a:pt x="2" y="85"/>
                      <a:pt x="3" y="78"/>
                      <a:pt x="7" y="71"/>
                    </a:cubicBezTo>
                    <a:cubicBezTo>
                      <a:pt x="9" y="65"/>
                      <a:pt x="12" y="60"/>
                      <a:pt x="16" y="54"/>
                    </a:cubicBezTo>
                    <a:cubicBezTo>
                      <a:pt x="19" y="52"/>
                      <a:pt x="18" y="42"/>
                      <a:pt x="14" y="16"/>
                    </a:cubicBezTo>
                    <a:cubicBezTo>
                      <a:pt x="13" y="11"/>
                      <a:pt x="11" y="6"/>
                      <a:pt x="8" y="0"/>
                    </a:cubicBezTo>
                    <a:cubicBezTo>
                      <a:pt x="42" y="0"/>
                      <a:pt x="42" y="0"/>
                      <a:pt x="42" y="0"/>
                    </a:cubicBezTo>
                    <a:cubicBezTo>
                      <a:pt x="42" y="3"/>
                      <a:pt x="43" y="6"/>
                      <a:pt x="45" y="10"/>
                    </a:cubicBezTo>
                    <a:cubicBezTo>
                      <a:pt x="51" y="18"/>
                      <a:pt x="51" y="18"/>
                      <a:pt x="51" y="18"/>
                    </a:cubicBezTo>
                    <a:cubicBezTo>
                      <a:pt x="51" y="19"/>
                      <a:pt x="51" y="19"/>
                      <a:pt x="51" y="19"/>
                    </a:cubicBezTo>
                    <a:cubicBezTo>
                      <a:pt x="52" y="19"/>
                      <a:pt x="52" y="19"/>
                      <a:pt x="52" y="19"/>
                    </a:cubicBezTo>
                    <a:cubicBezTo>
                      <a:pt x="58" y="19"/>
                      <a:pt x="58" y="19"/>
                      <a:pt x="58" y="19"/>
                    </a:cubicBezTo>
                    <a:cubicBezTo>
                      <a:pt x="66" y="17"/>
                      <a:pt x="66" y="17"/>
                      <a:pt x="66" y="17"/>
                    </a:cubicBezTo>
                    <a:cubicBezTo>
                      <a:pt x="67" y="17"/>
                      <a:pt x="67" y="17"/>
                      <a:pt x="67" y="17"/>
                    </a:cubicBezTo>
                    <a:cubicBezTo>
                      <a:pt x="67" y="17"/>
                      <a:pt x="67" y="17"/>
                      <a:pt x="67" y="17"/>
                    </a:cubicBezTo>
                    <a:cubicBezTo>
                      <a:pt x="68" y="15"/>
                      <a:pt x="68" y="15"/>
                      <a:pt x="68" y="15"/>
                    </a:cubicBezTo>
                    <a:cubicBezTo>
                      <a:pt x="68" y="15"/>
                      <a:pt x="68" y="15"/>
                      <a:pt x="68" y="15"/>
                    </a:cubicBezTo>
                    <a:cubicBezTo>
                      <a:pt x="68" y="14"/>
                      <a:pt x="68" y="14"/>
                      <a:pt x="68" y="14"/>
                    </a:cubicBezTo>
                    <a:cubicBezTo>
                      <a:pt x="68" y="11"/>
                      <a:pt x="68" y="11"/>
                      <a:pt x="68" y="11"/>
                    </a:cubicBezTo>
                    <a:cubicBezTo>
                      <a:pt x="68" y="10"/>
                      <a:pt x="68" y="10"/>
                      <a:pt x="68" y="9"/>
                    </a:cubicBezTo>
                    <a:cubicBezTo>
                      <a:pt x="69" y="9"/>
                      <a:pt x="70" y="8"/>
                      <a:pt x="72" y="8"/>
                    </a:cubicBezTo>
                    <a:cubicBezTo>
                      <a:pt x="73" y="8"/>
                      <a:pt x="75" y="9"/>
                      <a:pt x="76" y="10"/>
                    </a:cubicBezTo>
                    <a:cubicBezTo>
                      <a:pt x="79" y="12"/>
                      <a:pt x="79" y="12"/>
                      <a:pt x="79" y="12"/>
                    </a:cubicBezTo>
                    <a:cubicBezTo>
                      <a:pt x="79" y="12"/>
                      <a:pt x="79" y="12"/>
                      <a:pt x="79" y="12"/>
                    </a:cubicBezTo>
                    <a:cubicBezTo>
                      <a:pt x="79" y="12"/>
                      <a:pt x="79" y="12"/>
                      <a:pt x="79" y="12"/>
                    </a:cubicBezTo>
                    <a:cubicBezTo>
                      <a:pt x="80" y="12"/>
                      <a:pt x="81" y="12"/>
                      <a:pt x="81" y="12"/>
                    </a:cubicBezTo>
                    <a:cubicBezTo>
                      <a:pt x="84" y="12"/>
                      <a:pt x="86" y="13"/>
                      <a:pt x="87" y="14"/>
                    </a:cubicBezTo>
                    <a:cubicBezTo>
                      <a:pt x="88" y="15"/>
                      <a:pt x="89" y="18"/>
                      <a:pt x="89" y="23"/>
                    </a:cubicBezTo>
                    <a:cubicBezTo>
                      <a:pt x="89" y="27"/>
                      <a:pt x="89" y="27"/>
                      <a:pt x="89" y="27"/>
                    </a:cubicBezTo>
                    <a:cubicBezTo>
                      <a:pt x="87" y="29"/>
                      <a:pt x="87" y="29"/>
                      <a:pt x="87" y="29"/>
                    </a:cubicBezTo>
                    <a:cubicBezTo>
                      <a:pt x="86" y="31"/>
                      <a:pt x="87" y="33"/>
                      <a:pt x="90" y="35"/>
                    </a:cubicBezTo>
                    <a:cubicBezTo>
                      <a:pt x="91" y="39"/>
                      <a:pt x="91" y="39"/>
                      <a:pt x="91" y="39"/>
                    </a:cubicBezTo>
                    <a:cubicBezTo>
                      <a:pt x="91" y="43"/>
                      <a:pt x="91" y="44"/>
                      <a:pt x="92" y="45"/>
                    </a:cubicBezTo>
                    <a:cubicBezTo>
                      <a:pt x="93" y="45"/>
                      <a:pt x="93" y="45"/>
                      <a:pt x="93" y="45"/>
                    </a:cubicBezTo>
                    <a:cubicBezTo>
                      <a:pt x="93" y="45"/>
                      <a:pt x="93" y="45"/>
                      <a:pt x="93" y="45"/>
                    </a:cubicBezTo>
                    <a:cubicBezTo>
                      <a:pt x="97" y="45"/>
                      <a:pt x="97" y="45"/>
                      <a:pt x="97" y="45"/>
                    </a:cubicBezTo>
                    <a:cubicBezTo>
                      <a:pt x="102" y="43"/>
                      <a:pt x="102" y="43"/>
                      <a:pt x="102" y="43"/>
                    </a:cubicBezTo>
                    <a:cubicBezTo>
                      <a:pt x="106" y="44"/>
                      <a:pt x="106" y="44"/>
                      <a:pt x="106" y="44"/>
                    </a:cubicBezTo>
                    <a:cubicBezTo>
                      <a:pt x="105" y="52"/>
                      <a:pt x="105" y="52"/>
                      <a:pt x="105" y="52"/>
                    </a:cubicBezTo>
                    <a:cubicBezTo>
                      <a:pt x="105" y="53"/>
                      <a:pt x="105" y="53"/>
                      <a:pt x="105" y="53"/>
                    </a:cubicBezTo>
                    <a:cubicBezTo>
                      <a:pt x="106" y="53"/>
                      <a:pt x="106" y="53"/>
                      <a:pt x="106" y="53"/>
                    </a:cubicBezTo>
                    <a:cubicBezTo>
                      <a:pt x="107" y="55"/>
                      <a:pt x="107" y="55"/>
                      <a:pt x="107" y="55"/>
                    </a:cubicBezTo>
                    <a:cubicBezTo>
                      <a:pt x="105" y="57"/>
                      <a:pt x="105" y="57"/>
                      <a:pt x="105" y="57"/>
                    </a:cubicBezTo>
                    <a:cubicBezTo>
                      <a:pt x="105" y="57"/>
                      <a:pt x="105" y="57"/>
                      <a:pt x="105" y="57"/>
                    </a:cubicBezTo>
                    <a:cubicBezTo>
                      <a:pt x="105" y="58"/>
                      <a:pt x="105" y="58"/>
                      <a:pt x="105" y="58"/>
                    </a:cubicBezTo>
                    <a:cubicBezTo>
                      <a:pt x="105" y="60"/>
                      <a:pt x="105" y="60"/>
                      <a:pt x="105" y="60"/>
                    </a:cubicBezTo>
                    <a:cubicBezTo>
                      <a:pt x="89" y="61"/>
                      <a:pt x="89" y="61"/>
                      <a:pt x="89" y="61"/>
                    </a:cubicBezTo>
                    <a:cubicBezTo>
                      <a:pt x="89" y="61"/>
                      <a:pt x="89" y="61"/>
                      <a:pt x="89" y="61"/>
                    </a:cubicBezTo>
                    <a:cubicBezTo>
                      <a:pt x="89" y="61"/>
                      <a:pt x="89" y="61"/>
                      <a:pt x="89" y="61"/>
                    </a:cubicBezTo>
                    <a:cubicBezTo>
                      <a:pt x="89" y="89"/>
                      <a:pt x="89" y="89"/>
                      <a:pt x="89" y="89"/>
                    </a:cubicBezTo>
                    <a:cubicBezTo>
                      <a:pt x="88" y="92"/>
                      <a:pt x="90" y="94"/>
                      <a:pt x="93" y="97"/>
                    </a:cubicBezTo>
                    <a:cubicBezTo>
                      <a:pt x="99" y="103"/>
                      <a:pt x="99" y="103"/>
                      <a:pt x="99" y="103"/>
                    </a:cubicBezTo>
                    <a:cubicBezTo>
                      <a:pt x="85" y="105"/>
                      <a:pt x="85" y="105"/>
                      <a:pt x="85" y="10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1" name="Freeform 2548"/>
              <p:cNvSpPr>
                <a:spLocks/>
              </p:cNvSpPr>
              <p:nvPr/>
            </p:nvSpPr>
            <p:spPr bwMode="auto">
              <a:xfrm>
                <a:off x="3684" y="2454"/>
                <a:ext cx="243" cy="244"/>
              </a:xfrm>
              <a:custGeom>
                <a:avLst/>
                <a:gdLst>
                  <a:gd name="T0" fmla="*/ 104 w 177"/>
                  <a:gd name="T1" fmla="*/ 175 h 177"/>
                  <a:gd name="T2" fmla="*/ 96 w 177"/>
                  <a:gd name="T3" fmla="*/ 168 h 177"/>
                  <a:gd name="T4" fmla="*/ 92 w 177"/>
                  <a:gd name="T5" fmla="*/ 165 h 177"/>
                  <a:gd name="T6" fmla="*/ 90 w 177"/>
                  <a:gd name="T7" fmla="*/ 166 h 177"/>
                  <a:gd name="T8" fmla="*/ 85 w 177"/>
                  <a:gd name="T9" fmla="*/ 162 h 177"/>
                  <a:gd name="T10" fmla="*/ 85 w 177"/>
                  <a:gd name="T11" fmla="*/ 160 h 177"/>
                  <a:gd name="T12" fmla="*/ 82 w 177"/>
                  <a:gd name="T13" fmla="*/ 157 h 177"/>
                  <a:gd name="T14" fmla="*/ 0 w 177"/>
                  <a:gd name="T15" fmla="*/ 100 h 177"/>
                  <a:gd name="T16" fmla="*/ 6 w 177"/>
                  <a:gd name="T17" fmla="*/ 84 h 177"/>
                  <a:gd name="T18" fmla="*/ 16 w 177"/>
                  <a:gd name="T19" fmla="*/ 80 h 177"/>
                  <a:gd name="T20" fmla="*/ 17 w 177"/>
                  <a:gd name="T21" fmla="*/ 80 h 177"/>
                  <a:gd name="T22" fmla="*/ 19 w 177"/>
                  <a:gd name="T23" fmla="*/ 78 h 177"/>
                  <a:gd name="T24" fmla="*/ 17 w 177"/>
                  <a:gd name="T25" fmla="*/ 77 h 177"/>
                  <a:gd name="T26" fmla="*/ 20 w 177"/>
                  <a:gd name="T27" fmla="*/ 76 h 177"/>
                  <a:gd name="T28" fmla="*/ 37 w 177"/>
                  <a:gd name="T29" fmla="*/ 67 h 177"/>
                  <a:gd name="T30" fmla="*/ 42 w 177"/>
                  <a:gd name="T31" fmla="*/ 65 h 177"/>
                  <a:gd name="T32" fmla="*/ 43 w 177"/>
                  <a:gd name="T33" fmla="*/ 60 h 177"/>
                  <a:gd name="T34" fmla="*/ 45 w 177"/>
                  <a:gd name="T35" fmla="*/ 57 h 177"/>
                  <a:gd name="T36" fmla="*/ 48 w 177"/>
                  <a:gd name="T37" fmla="*/ 56 h 177"/>
                  <a:gd name="T38" fmla="*/ 50 w 177"/>
                  <a:gd name="T39" fmla="*/ 54 h 177"/>
                  <a:gd name="T40" fmla="*/ 56 w 177"/>
                  <a:gd name="T41" fmla="*/ 54 h 177"/>
                  <a:gd name="T42" fmla="*/ 61 w 177"/>
                  <a:gd name="T43" fmla="*/ 42 h 177"/>
                  <a:gd name="T44" fmla="*/ 60 w 177"/>
                  <a:gd name="T45" fmla="*/ 33 h 177"/>
                  <a:gd name="T46" fmla="*/ 59 w 177"/>
                  <a:gd name="T47" fmla="*/ 25 h 177"/>
                  <a:gd name="T48" fmla="*/ 56 w 177"/>
                  <a:gd name="T49" fmla="*/ 21 h 177"/>
                  <a:gd name="T50" fmla="*/ 70 w 177"/>
                  <a:gd name="T51" fmla="*/ 15 h 177"/>
                  <a:gd name="T52" fmla="*/ 74 w 177"/>
                  <a:gd name="T53" fmla="*/ 14 h 177"/>
                  <a:gd name="T54" fmla="*/ 78 w 177"/>
                  <a:gd name="T55" fmla="*/ 12 h 177"/>
                  <a:gd name="T56" fmla="*/ 78 w 177"/>
                  <a:gd name="T57" fmla="*/ 12 h 177"/>
                  <a:gd name="T58" fmla="*/ 88 w 177"/>
                  <a:gd name="T59" fmla="*/ 5 h 177"/>
                  <a:gd name="T60" fmla="*/ 117 w 177"/>
                  <a:gd name="T61" fmla="*/ 3 h 177"/>
                  <a:gd name="T62" fmla="*/ 127 w 177"/>
                  <a:gd name="T63" fmla="*/ 1 h 177"/>
                  <a:gd name="T64" fmla="*/ 131 w 177"/>
                  <a:gd name="T65" fmla="*/ 1 h 177"/>
                  <a:gd name="T66" fmla="*/ 134 w 177"/>
                  <a:gd name="T67" fmla="*/ 3 h 177"/>
                  <a:gd name="T68" fmla="*/ 137 w 177"/>
                  <a:gd name="T69" fmla="*/ 1 h 177"/>
                  <a:gd name="T70" fmla="*/ 143 w 177"/>
                  <a:gd name="T71" fmla="*/ 2 h 177"/>
                  <a:gd name="T72" fmla="*/ 146 w 177"/>
                  <a:gd name="T73" fmla="*/ 14 h 177"/>
                  <a:gd name="T74" fmla="*/ 143 w 177"/>
                  <a:gd name="T75" fmla="*/ 28 h 177"/>
                  <a:gd name="T76" fmla="*/ 148 w 177"/>
                  <a:gd name="T77" fmla="*/ 51 h 177"/>
                  <a:gd name="T78" fmla="*/ 156 w 177"/>
                  <a:gd name="T79" fmla="*/ 71 h 177"/>
                  <a:gd name="T80" fmla="*/ 158 w 177"/>
                  <a:gd name="T81" fmla="*/ 98 h 177"/>
                  <a:gd name="T82" fmla="*/ 157 w 177"/>
                  <a:gd name="T83" fmla="*/ 109 h 177"/>
                  <a:gd name="T84" fmla="*/ 160 w 177"/>
                  <a:gd name="T85" fmla="*/ 121 h 177"/>
                  <a:gd name="T86" fmla="*/ 163 w 177"/>
                  <a:gd name="T87" fmla="*/ 128 h 177"/>
                  <a:gd name="T88" fmla="*/ 174 w 177"/>
                  <a:gd name="T89" fmla="*/ 131 h 177"/>
                  <a:gd name="T90" fmla="*/ 177 w 177"/>
                  <a:gd name="T91" fmla="*/ 136 h 177"/>
                  <a:gd name="T92" fmla="*/ 103 w 177"/>
                  <a:gd name="T9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77">
                    <a:moveTo>
                      <a:pt x="103" y="177"/>
                    </a:moveTo>
                    <a:cubicBezTo>
                      <a:pt x="104" y="175"/>
                      <a:pt x="104" y="175"/>
                      <a:pt x="104" y="175"/>
                    </a:cubicBezTo>
                    <a:cubicBezTo>
                      <a:pt x="105" y="172"/>
                      <a:pt x="104" y="171"/>
                      <a:pt x="101" y="170"/>
                    </a:cubicBezTo>
                    <a:cubicBezTo>
                      <a:pt x="96" y="168"/>
                      <a:pt x="96" y="168"/>
                      <a:pt x="96" y="168"/>
                    </a:cubicBezTo>
                    <a:cubicBezTo>
                      <a:pt x="94" y="166"/>
                      <a:pt x="94" y="166"/>
                      <a:pt x="94" y="166"/>
                    </a:cubicBezTo>
                    <a:cubicBezTo>
                      <a:pt x="93" y="166"/>
                      <a:pt x="93" y="165"/>
                      <a:pt x="92" y="165"/>
                    </a:cubicBezTo>
                    <a:cubicBezTo>
                      <a:pt x="92" y="165"/>
                      <a:pt x="92" y="166"/>
                      <a:pt x="91" y="166"/>
                    </a:cubicBezTo>
                    <a:cubicBezTo>
                      <a:pt x="90" y="166"/>
                      <a:pt x="90" y="166"/>
                      <a:pt x="90" y="166"/>
                    </a:cubicBezTo>
                    <a:cubicBezTo>
                      <a:pt x="87" y="165"/>
                      <a:pt x="87" y="165"/>
                      <a:pt x="87" y="165"/>
                    </a:cubicBezTo>
                    <a:cubicBezTo>
                      <a:pt x="85" y="162"/>
                      <a:pt x="85" y="162"/>
                      <a:pt x="85" y="162"/>
                    </a:cubicBezTo>
                    <a:cubicBezTo>
                      <a:pt x="85" y="160"/>
                      <a:pt x="85" y="160"/>
                      <a:pt x="85" y="160"/>
                    </a:cubicBezTo>
                    <a:cubicBezTo>
                      <a:pt x="85" y="160"/>
                      <a:pt x="85" y="160"/>
                      <a:pt x="85" y="160"/>
                    </a:cubicBezTo>
                    <a:cubicBezTo>
                      <a:pt x="85" y="159"/>
                      <a:pt x="85" y="159"/>
                      <a:pt x="85" y="159"/>
                    </a:cubicBezTo>
                    <a:cubicBezTo>
                      <a:pt x="82" y="157"/>
                      <a:pt x="82" y="157"/>
                      <a:pt x="82" y="157"/>
                    </a:cubicBezTo>
                    <a:cubicBezTo>
                      <a:pt x="33" y="122"/>
                      <a:pt x="33" y="122"/>
                      <a:pt x="33" y="122"/>
                    </a:cubicBezTo>
                    <a:cubicBezTo>
                      <a:pt x="0" y="100"/>
                      <a:pt x="0" y="100"/>
                      <a:pt x="0" y="100"/>
                    </a:cubicBezTo>
                    <a:cubicBezTo>
                      <a:pt x="0" y="87"/>
                      <a:pt x="0" y="87"/>
                      <a:pt x="0" y="87"/>
                    </a:cubicBezTo>
                    <a:cubicBezTo>
                      <a:pt x="6" y="84"/>
                      <a:pt x="6" y="84"/>
                      <a:pt x="6" y="84"/>
                    </a:cubicBezTo>
                    <a:cubicBezTo>
                      <a:pt x="10" y="82"/>
                      <a:pt x="13" y="80"/>
                      <a:pt x="15" y="80"/>
                    </a:cubicBezTo>
                    <a:cubicBezTo>
                      <a:pt x="16" y="80"/>
                      <a:pt x="16" y="80"/>
                      <a:pt x="16" y="80"/>
                    </a:cubicBezTo>
                    <a:cubicBezTo>
                      <a:pt x="16" y="80"/>
                      <a:pt x="16" y="80"/>
                      <a:pt x="16" y="80"/>
                    </a:cubicBezTo>
                    <a:cubicBezTo>
                      <a:pt x="17" y="80"/>
                      <a:pt x="17" y="80"/>
                      <a:pt x="17" y="80"/>
                    </a:cubicBezTo>
                    <a:cubicBezTo>
                      <a:pt x="17" y="80"/>
                      <a:pt x="18" y="79"/>
                      <a:pt x="18" y="79"/>
                    </a:cubicBezTo>
                    <a:cubicBezTo>
                      <a:pt x="19" y="78"/>
                      <a:pt x="19" y="78"/>
                      <a:pt x="19" y="78"/>
                    </a:cubicBezTo>
                    <a:cubicBezTo>
                      <a:pt x="18" y="78"/>
                      <a:pt x="18" y="78"/>
                      <a:pt x="18" y="78"/>
                    </a:cubicBezTo>
                    <a:cubicBezTo>
                      <a:pt x="17" y="77"/>
                      <a:pt x="17" y="77"/>
                      <a:pt x="17" y="77"/>
                    </a:cubicBezTo>
                    <a:cubicBezTo>
                      <a:pt x="17" y="77"/>
                      <a:pt x="17" y="77"/>
                      <a:pt x="17" y="77"/>
                    </a:cubicBezTo>
                    <a:cubicBezTo>
                      <a:pt x="18" y="77"/>
                      <a:pt x="18" y="76"/>
                      <a:pt x="20" y="76"/>
                    </a:cubicBezTo>
                    <a:cubicBezTo>
                      <a:pt x="25" y="76"/>
                      <a:pt x="29" y="74"/>
                      <a:pt x="32" y="69"/>
                    </a:cubicBezTo>
                    <a:cubicBezTo>
                      <a:pt x="32" y="68"/>
                      <a:pt x="34" y="68"/>
                      <a:pt x="37" y="67"/>
                    </a:cubicBezTo>
                    <a:cubicBezTo>
                      <a:pt x="42" y="65"/>
                      <a:pt x="42" y="65"/>
                      <a:pt x="42" y="65"/>
                    </a:cubicBezTo>
                    <a:cubicBezTo>
                      <a:pt x="42" y="65"/>
                      <a:pt x="42" y="65"/>
                      <a:pt x="42" y="65"/>
                    </a:cubicBezTo>
                    <a:cubicBezTo>
                      <a:pt x="42" y="65"/>
                      <a:pt x="42" y="65"/>
                      <a:pt x="42" y="65"/>
                    </a:cubicBezTo>
                    <a:cubicBezTo>
                      <a:pt x="43" y="64"/>
                      <a:pt x="43" y="62"/>
                      <a:pt x="43" y="60"/>
                    </a:cubicBezTo>
                    <a:cubicBezTo>
                      <a:pt x="43" y="57"/>
                      <a:pt x="43" y="57"/>
                      <a:pt x="43" y="57"/>
                    </a:cubicBezTo>
                    <a:cubicBezTo>
                      <a:pt x="45" y="57"/>
                      <a:pt x="45" y="57"/>
                      <a:pt x="45" y="57"/>
                    </a:cubicBezTo>
                    <a:cubicBezTo>
                      <a:pt x="48" y="56"/>
                      <a:pt x="48" y="56"/>
                      <a:pt x="48" y="56"/>
                    </a:cubicBezTo>
                    <a:cubicBezTo>
                      <a:pt x="48" y="56"/>
                      <a:pt x="48" y="56"/>
                      <a:pt x="48" y="56"/>
                    </a:cubicBezTo>
                    <a:cubicBezTo>
                      <a:pt x="48" y="56"/>
                      <a:pt x="48" y="56"/>
                      <a:pt x="48" y="56"/>
                    </a:cubicBezTo>
                    <a:cubicBezTo>
                      <a:pt x="50" y="54"/>
                      <a:pt x="50" y="54"/>
                      <a:pt x="50" y="54"/>
                    </a:cubicBezTo>
                    <a:cubicBezTo>
                      <a:pt x="56" y="54"/>
                      <a:pt x="56" y="54"/>
                      <a:pt x="56" y="54"/>
                    </a:cubicBezTo>
                    <a:cubicBezTo>
                      <a:pt x="56" y="54"/>
                      <a:pt x="56" y="54"/>
                      <a:pt x="56" y="54"/>
                    </a:cubicBezTo>
                    <a:cubicBezTo>
                      <a:pt x="61" y="54"/>
                      <a:pt x="64" y="54"/>
                      <a:pt x="65" y="52"/>
                    </a:cubicBezTo>
                    <a:cubicBezTo>
                      <a:pt x="66" y="49"/>
                      <a:pt x="65" y="46"/>
                      <a:pt x="61" y="42"/>
                    </a:cubicBezTo>
                    <a:cubicBezTo>
                      <a:pt x="60" y="41"/>
                      <a:pt x="60" y="40"/>
                      <a:pt x="60" y="37"/>
                    </a:cubicBezTo>
                    <a:cubicBezTo>
                      <a:pt x="60" y="33"/>
                      <a:pt x="60" y="33"/>
                      <a:pt x="60" y="33"/>
                    </a:cubicBezTo>
                    <a:cubicBezTo>
                      <a:pt x="61" y="29"/>
                      <a:pt x="61" y="29"/>
                      <a:pt x="61" y="29"/>
                    </a:cubicBezTo>
                    <a:cubicBezTo>
                      <a:pt x="61" y="27"/>
                      <a:pt x="61" y="26"/>
                      <a:pt x="59" y="25"/>
                    </a:cubicBezTo>
                    <a:cubicBezTo>
                      <a:pt x="58" y="24"/>
                      <a:pt x="57" y="22"/>
                      <a:pt x="56" y="21"/>
                    </a:cubicBezTo>
                    <a:cubicBezTo>
                      <a:pt x="56" y="21"/>
                      <a:pt x="56" y="21"/>
                      <a:pt x="56" y="21"/>
                    </a:cubicBezTo>
                    <a:cubicBezTo>
                      <a:pt x="58" y="21"/>
                      <a:pt x="61" y="19"/>
                      <a:pt x="65" y="16"/>
                    </a:cubicBezTo>
                    <a:cubicBezTo>
                      <a:pt x="70" y="15"/>
                      <a:pt x="70" y="15"/>
                      <a:pt x="70" y="15"/>
                    </a:cubicBezTo>
                    <a:cubicBezTo>
                      <a:pt x="74" y="14"/>
                      <a:pt x="74" y="14"/>
                      <a:pt x="74" y="14"/>
                    </a:cubicBezTo>
                    <a:cubicBezTo>
                      <a:pt x="74" y="14"/>
                      <a:pt x="74" y="14"/>
                      <a:pt x="74" y="14"/>
                    </a:cubicBezTo>
                    <a:cubicBezTo>
                      <a:pt x="74" y="14"/>
                      <a:pt x="74" y="14"/>
                      <a:pt x="74" y="14"/>
                    </a:cubicBezTo>
                    <a:cubicBezTo>
                      <a:pt x="78" y="12"/>
                      <a:pt x="78" y="12"/>
                      <a:pt x="78" y="12"/>
                    </a:cubicBezTo>
                    <a:cubicBezTo>
                      <a:pt x="78" y="12"/>
                      <a:pt x="78" y="12"/>
                      <a:pt x="78" y="12"/>
                    </a:cubicBezTo>
                    <a:cubicBezTo>
                      <a:pt x="78" y="12"/>
                      <a:pt x="78" y="12"/>
                      <a:pt x="78" y="12"/>
                    </a:cubicBezTo>
                    <a:cubicBezTo>
                      <a:pt x="80" y="8"/>
                      <a:pt x="80" y="8"/>
                      <a:pt x="80" y="8"/>
                    </a:cubicBezTo>
                    <a:cubicBezTo>
                      <a:pt x="82" y="6"/>
                      <a:pt x="85" y="5"/>
                      <a:pt x="88" y="5"/>
                    </a:cubicBezTo>
                    <a:cubicBezTo>
                      <a:pt x="102" y="4"/>
                      <a:pt x="102" y="4"/>
                      <a:pt x="102" y="4"/>
                    </a:cubicBezTo>
                    <a:cubicBezTo>
                      <a:pt x="117" y="3"/>
                      <a:pt x="117" y="3"/>
                      <a:pt x="117" y="3"/>
                    </a:cubicBezTo>
                    <a:cubicBezTo>
                      <a:pt x="124" y="3"/>
                      <a:pt x="124" y="3"/>
                      <a:pt x="124" y="3"/>
                    </a:cubicBezTo>
                    <a:cubicBezTo>
                      <a:pt x="126" y="3"/>
                      <a:pt x="126" y="2"/>
                      <a:pt x="127" y="1"/>
                    </a:cubicBezTo>
                    <a:cubicBezTo>
                      <a:pt x="129" y="0"/>
                      <a:pt x="129" y="0"/>
                      <a:pt x="129" y="0"/>
                    </a:cubicBezTo>
                    <a:cubicBezTo>
                      <a:pt x="131" y="1"/>
                      <a:pt x="131" y="1"/>
                      <a:pt x="131" y="1"/>
                    </a:cubicBezTo>
                    <a:cubicBezTo>
                      <a:pt x="133" y="2"/>
                      <a:pt x="133" y="2"/>
                      <a:pt x="133" y="2"/>
                    </a:cubicBezTo>
                    <a:cubicBezTo>
                      <a:pt x="134" y="3"/>
                      <a:pt x="134" y="3"/>
                      <a:pt x="134" y="3"/>
                    </a:cubicBezTo>
                    <a:cubicBezTo>
                      <a:pt x="134" y="2"/>
                      <a:pt x="134" y="2"/>
                      <a:pt x="134" y="2"/>
                    </a:cubicBezTo>
                    <a:cubicBezTo>
                      <a:pt x="137" y="1"/>
                      <a:pt x="137" y="1"/>
                      <a:pt x="137" y="1"/>
                    </a:cubicBezTo>
                    <a:cubicBezTo>
                      <a:pt x="140" y="0"/>
                      <a:pt x="140" y="0"/>
                      <a:pt x="140" y="0"/>
                    </a:cubicBezTo>
                    <a:cubicBezTo>
                      <a:pt x="143" y="2"/>
                      <a:pt x="143" y="2"/>
                      <a:pt x="143" y="2"/>
                    </a:cubicBezTo>
                    <a:cubicBezTo>
                      <a:pt x="145" y="2"/>
                      <a:pt x="145" y="2"/>
                      <a:pt x="145" y="2"/>
                    </a:cubicBezTo>
                    <a:cubicBezTo>
                      <a:pt x="146" y="14"/>
                      <a:pt x="146" y="14"/>
                      <a:pt x="146" y="14"/>
                    </a:cubicBezTo>
                    <a:cubicBezTo>
                      <a:pt x="145" y="24"/>
                      <a:pt x="145" y="24"/>
                      <a:pt x="145" y="24"/>
                    </a:cubicBezTo>
                    <a:cubicBezTo>
                      <a:pt x="143" y="28"/>
                      <a:pt x="143" y="28"/>
                      <a:pt x="143" y="28"/>
                    </a:cubicBezTo>
                    <a:cubicBezTo>
                      <a:pt x="140" y="31"/>
                      <a:pt x="140" y="31"/>
                      <a:pt x="140" y="31"/>
                    </a:cubicBezTo>
                    <a:cubicBezTo>
                      <a:pt x="138" y="35"/>
                      <a:pt x="141" y="41"/>
                      <a:pt x="148" y="51"/>
                    </a:cubicBezTo>
                    <a:cubicBezTo>
                      <a:pt x="151" y="54"/>
                      <a:pt x="154" y="61"/>
                      <a:pt x="156" y="70"/>
                    </a:cubicBezTo>
                    <a:cubicBezTo>
                      <a:pt x="156" y="71"/>
                      <a:pt x="156" y="71"/>
                      <a:pt x="156" y="71"/>
                    </a:cubicBezTo>
                    <a:cubicBezTo>
                      <a:pt x="159" y="80"/>
                      <a:pt x="159" y="86"/>
                      <a:pt x="158" y="90"/>
                    </a:cubicBezTo>
                    <a:cubicBezTo>
                      <a:pt x="157" y="92"/>
                      <a:pt x="157" y="96"/>
                      <a:pt x="158" y="98"/>
                    </a:cubicBezTo>
                    <a:cubicBezTo>
                      <a:pt x="159" y="106"/>
                      <a:pt x="159" y="106"/>
                      <a:pt x="159" y="106"/>
                    </a:cubicBezTo>
                    <a:cubicBezTo>
                      <a:pt x="157" y="109"/>
                      <a:pt x="157" y="109"/>
                      <a:pt x="157" y="109"/>
                    </a:cubicBezTo>
                    <a:cubicBezTo>
                      <a:pt x="156" y="111"/>
                      <a:pt x="155" y="112"/>
                      <a:pt x="156" y="113"/>
                    </a:cubicBezTo>
                    <a:cubicBezTo>
                      <a:pt x="160" y="121"/>
                      <a:pt x="160" y="121"/>
                      <a:pt x="160" y="121"/>
                    </a:cubicBezTo>
                    <a:cubicBezTo>
                      <a:pt x="160" y="123"/>
                      <a:pt x="160" y="123"/>
                      <a:pt x="160" y="123"/>
                    </a:cubicBezTo>
                    <a:cubicBezTo>
                      <a:pt x="160" y="125"/>
                      <a:pt x="161" y="127"/>
                      <a:pt x="163" y="128"/>
                    </a:cubicBezTo>
                    <a:cubicBezTo>
                      <a:pt x="169" y="129"/>
                      <a:pt x="169" y="129"/>
                      <a:pt x="169" y="129"/>
                    </a:cubicBezTo>
                    <a:cubicBezTo>
                      <a:pt x="172" y="129"/>
                      <a:pt x="173" y="129"/>
                      <a:pt x="174" y="131"/>
                    </a:cubicBezTo>
                    <a:cubicBezTo>
                      <a:pt x="176" y="135"/>
                      <a:pt x="176" y="135"/>
                      <a:pt x="176" y="135"/>
                    </a:cubicBezTo>
                    <a:cubicBezTo>
                      <a:pt x="177" y="136"/>
                      <a:pt x="177" y="136"/>
                      <a:pt x="177" y="136"/>
                    </a:cubicBezTo>
                    <a:cubicBezTo>
                      <a:pt x="156" y="148"/>
                      <a:pt x="138" y="160"/>
                      <a:pt x="123" y="174"/>
                    </a:cubicBezTo>
                    <a:cubicBezTo>
                      <a:pt x="103" y="177"/>
                      <a:pt x="103" y="177"/>
                      <a:pt x="103" y="17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2" name="Freeform 2549"/>
              <p:cNvSpPr>
                <a:spLocks/>
              </p:cNvSpPr>
              <p:nvPr/>
            </p:nvSpPr>
            <p:spPr bwMode="auto">
              <a:xfrm>
                <a:off x="3684" y="2454"/>
                <a:ext cx="243" cy="244"/>
              </a:xfrm>
              <a:custGeom>
                <a:avLst/>
                <a:gdLst>
                  <a:gd name="T0" fmla="*/ 104 w 177"/>
                  <a:gd name="T1" fmla="*/ 175 h 177"/>
                  <a:gd name="T2" fmla="*/ 96 w 177"/>
                  <a:gd name="T3" fmla="*/ 168 h 177"/>
                  <a:gd name="T4" fmla="*/ 92 w 177"/>
                  <a:gd name="T5" fmla="*/ 165 h 177"/>
                  <a:gd name="T6" fmla="*/ 90 w 177"/>
                  <a:gd name="T7" fmla="*/ 166 h 177"/>
                  <a:gd name="T8" fmla="*/ 85 w 177"/>
                  <a:gd name="T9" fmla="*/ 162 h 177"/>
                  <a:gd name="T10" fmla="*/ 85 w 177"/>
                  <a:gd name="T11" fmla="*/ 160 h 177"/>
                  <a:gd name="T12" fmla="*/ 82 w 177"/>
                  <a:gd name="T13" fmla="*/ 157 h 177"/>
                  <a:gd name="T14" fmla="*/ 0 w 177"/>
                  <a:gd name="T15" fmla="*/ 100 h 177"/>
                  <a:gd name="T16" fmla="*/ 6 w 177"/>
                  <a:gd name="T17" fmla="*/ 84 h 177"/>
                  <a:gd name="T18" fmla="*/ 16 w 177"/>
                  <a:gd name="T19" fmla="*/ 80 h 177"/>
                  <a:gd name="T20" fmla="*/ 17 w 177"/>
                  <a:gd name="T21" fmla="*/ 80 h 177"/>
                  <a:gd name="T22" fmla="*/ 19 w 177"/>
                  <a:gd name="T23" fmla="*/ 78 h 177"/>
                  <a:gd name="T24" fmla="*/ 17 w 177"/>
                  <a:gd name="T25" fmla="*/ 77 h 177"/>
                  <a:gd name="T26" fmla="*/ 20 w 177"/>
                  <a:gd name="T27" fmla="*/ 76 h 177"/>
                  <a:gd name="T28" fmla="*/ 37 w 177"/>
                  <a:gd name="T29" fmla="*/ 67 h 177"/>
                  <a:gd name="T30" fmla="*/ 42 w 177"/>
                  <a:gd name="T31" fmla="*/ 65 h 177"/>
                  <a:gd name="T32" fmla="*/ 43 w 177"/>
                  <a:gd name="T33" fmla="*/ 60 h 177"/>
                  <a:gd name="T34" fmla="*/ 45 w 177"/>
                  <a:gd name="T35" fmla="*/ 57 h 177"/>
                  <a:gd name="T36" fmla="*/ 48 w 177"/>
                  <a:gd name="T37" fmla="*/ 56 h 177"/>
                  <a:gd name="T38" fmla="*/ 50 w 177"/>
                  <a:gd name="T39" fmla="*/ 54 h 177"/>
                  <a:gd name="T40" fmla="*/ 56 w 177"/>
                  <a:gd name="T41" fmla="*/ 54 h 177"/>
                  <a:gd name="T42" fmla="*/ 61 w 177"/>
                  <a:gd name="T43" fmla="*/ 42 h 177"/>
                  <a:gd name="T44" fmla="*/ 60 w 177"/>
                  <a:gd name="T45" fmla="*/ 33 h 177"/>
                  <a:gd name="T46" fmla="*/ 59 w 177"/>
                  <a:gd name="T47" fmla="*/ 25 h 177"/>
                  <a:gd name="T48" fmla="*/ 56 w 177"/>
                  <a:gd name="T49" fmla="*/ 21 h 177"/>
                  <a:gd name="T50" fmla="*/ 70 w 177"/>
                  <a:gd name="T51" fmla="*/ 15 h 177"/>
                  <a:gd name="T52" fmla="*/ 74 w 177"/>
                  <a:gd name="T53" fmla="*/ 14 h 177"/>
                  <a:gd name="T54" fmla="*/ 78 w 177"/>
                  <a:gd name="T55" fmla="*/ 12 h 177"/>
                  <a:gd name="T56" fmla="*/ 78 w 177"/>
                  <a:gd name="T57" fmla="*/ 12 h 177"/>
                  <a:gd name="T58" fmla="*/ 88 w 177"/>
                  <a:gd name="T59" fmla="*/ 5 h 177"/>
                  <a:gd name="T60" fmla="*/ 117 w 177"/>
                  <a:gd name="T61" fmla="*/ 3 h 177"/>
                  <a:gd name="T62" fmla="*/ 127 w 177"/>
                  <a:gd name="T63" fmla="*/ 1 h 177"/>
                  <a:gd name="T64" fmla="*/ 131 w 177"/>
                  <a:gd name="T65" fmla="*/ 1 h 177"/>
                  <a:gd name="T66" fmla="*/ 134 w 177"/>
                  <a:gd name="T67" fmla="*/ 3 h 177"/>
                  <a:gd name="T68" fmla="*/ 137 w 177"/>
                  <a:gd name="T69" fmla="*/ 1 h 177"/>
                  <a:gd name="T70" fmla="*/ 143 w 177"/>
                  <a:gd name="T71" fmla="*/ 2 h 177"/>
                  <a:gd name="T72" fmla="*/ 146 w 177"/>
                  <a:gd name="T73" fmla="*/ 14 h 177"/>
                  <a:gd name="T74" fmla="*/ 143 w 177"/>
                  <a:gd name="T75" fmla="*/ 28 h 177"/>
                  <a:gd name="T76" fmla="*/ 148 w 177"/>
                  <a:gd name="T77" fmla="*/ 51 h 177"/>
                  <a:gd name="T78" fmla="*/ 156 w 177"/>
                  <a:gd name="T79" fmla="*/ 71 h 177"/>
                  <a:gd name="T80" fmla="*/ 158 w 177"/>
                  <a:gd name="T81" fmla="*/ 98 h 177"/>
                  <a:gd name="T82" fmla="*/ 157 w 177"/>
                  <a:gd name="T83" fmla="*/ 109 h 177"/>
                  <a:gd name="T84" fmla="*/ 160 w 177"/>
                  <a:gd name="T85" fmla="*/ 121 h 177"/>
                  <a:gd name="T86" fmla="*/ 163 w 177"/>
                  <a:gd name="T87" fmla="*/ 128 h 177"/>
                  <a:gd name="T88" fmla="*/ 174 w 177"/>
                  <a:gd name="T89" fmla="*/ 131 h 177"/>
                  <a:gd name="T90" fmla="*/ 177 w 177"/>
                  <a:gd name="T91" fmla="*/ 136 h 177"/>
                  <a:gd name="T92" fmla="*/ 103 w 177"/>
                  <a:gd name="T9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177">
                    <a:moveTo>
                      <a:pt x="103" y="177"/>
                    </a:moveTo>
                    <a:cubicBezTo>
                      <a:pt x="104" y="175"/>
                      <a:pt x="104" y="175"/>
                      <a:pt x="104" y="175"/>
                    </a:cubicBezTo>
                    <a:cubicBezTo>
                      <a:pt x="105" y="172"/>
                      <a:pt x="104" y="171"/>
                      <a:pt x="101" y="170"/>
                    </a:cubicBezTo>
                    <a:cubicBezTo>
                      <a:pt x="96" y="168"/>
                      <a:pt x="96" y="168"/>
                      <a:pt x="96" y="168"/>
                    </a:cubicBezTo>
                    <a:cubicBezTo>
                      <a:pt x="94" y="166"/>
                      <a:pt x="94" y="166"/>
                      <a:pt x="94" y="166"/>
                    </a:cubicBezTo>
                    <a:cubicBezTo>
                      <a:pt x="93" y="166"/>
                      <a:pt x="93" y="165"/>
                      <a:pt x="92" y="165"/>
                    </a:cubicBezTo>
                    <a:cubicBezTo>
                      <a:pt x="92" y="165"/>
                      <a:pt x="92" y="166"/>
                      <a:pt x="91" y="166"/>
                    </a:cubicBezTo>
                    <a:cubicBezTo>
                      <a:pt x="90" y="166"/>
                      <a:pt x="90" y="166"/>
                      <a:pt x="90" y="166"/>
                    </a:cubicBezTo>
                    <a:cubicBezTo>
                      <a:pt x="87" y="165"/>
                      <a:pt x="87" y="165"/>
                      <a:pt x="87" y="165"/>
                    </a:cubicBezTo>
                    <a:cubicBezTo>
                      <a:pt x="85" y="162"/>
                      <a:pt x="85" y="162"/>
                      <a:pt x="85" y="162"/>
                    </a:cubicBezTo>
                    <a:cubicBezTo>
                      <a:pt x="85" y="160"/>
                      <a:pt x="85" y="160"/>
                      <a:pt x="85" y="160"/>
                    </a:cubicBezTo>
                    <a:cubicBezTo>
                      <a:pt x="85" y="160"/>
                      <a:pt x="85" y="160"/>
                      <a:pt x="85" y="160"/>
                    </a:cubicBezTo>
                    <a:cubicBezTo>
                      <a:pt x="85" y="159"/>
                      <a:pt x="85" y="159"/>
                      <a:pt x="85" y="159"/>
                    </a:cubicBezTo>
                    <a:cubicBezTo>
                      <a:pt x="82" y="157"/>
                      <a:pt x="82" y="157"/>
                      <a:pt x="82" y="157"/>
                    </a:cubicBezTo>
                    <a:cubicBezTo>
                      <a:pt x="33" y="122"/>
                      <a:pt x="33" y="122"/>
                      <a:pt x="33" y="122"/>
                    </a:cubicBezTo>
                    <a:cubicBezTo>
                      <a:pt x="0" y="100"/>
                      <a:pt x="0" y="100"/>
                      <a:pt x="0" y="100"/>
                    </a:cubicBezTo>
                    <a:cubicBezTo>
                      <a:pt x="0" y="87"/>
                      <a:pt x="0" y="87"/>
                      <a:pt x="0" y="87"/>
                    </a:cubicBezTo>
                    <a:cubicBezTo>
                      <a:pt x="6" y="84"/>
                      <a:pt x="6" y="84"/>
                      <a:pt x="6" y="84"/>
                    </a:cubicBezTo>
                    <a:cubicBezTo>
                      <a:pt x="10" y="82"/>
                      <a:pt x="13" y="80"/>
                      <a:pt x="15" y="80"/>
                    </a:cubicBezTo>
                    <a:cubicBezTo>
                      <a:pt x="16" y="80"/>
                      <a:pt x="16" y="80"/>
                      <a:pt x="16" y="80"/>
                    </a:cubicBezTo>
                    <a:cubicBezTo>
                      <a:pt x="16" y="80"/>
                      <a:pt x="16" y="80"/>
                      <a:pt x="16" y="80"/>
                    </a:cubicBezTo>
                    <a:cubicBezTo>
                      <a:pt x="17" y="80"/>
                      <a:pt x="17" y="80"/>
                      <a:pt x="17" y="80"/>
                    </a:cubicBezTo>
                    <a:cubicBezTo>
                      <a:pt x="17" y="80"/>
                      <a:pt x="18" y="79"/>
                      <a:pt x="18" y="79"/>
                    </a:cubicBezTo>
                    <a:cubicBezTo>
                      <a:pt x="19" y="78"/>
                      <a:pt x="19" y="78"/>
                      <a:pt x="19" y="78"/>
                    </a:cubicBezTo>
                    <a:cubicBezTo>
                      <a:pt x="18" y="78"/>
                      <a:pt x="18" y="78"/>
                      <a:pt x="18" y="78"/>
                    </a:cubicBezTo>
                    <a:cubicBezTo>
                      <a:pt x="17" y="77"/>
                      <a:pt x="17" y="77"/>
                      <a:pt x="17" y="77"/>
                    </a:cubicBezTo>
                    <a:cubicBezTo>
                      <a:pt x="17" y="77"/>
                      <a:pt x="17" y="77"/>
                      <a:pt x="17" y="77"/>
                    </a:cubicBezTo>
                    <a:cubicBezTo>
                      <a:pt x="18" y="77"/>
                      <a:pt x="18" y="76"/>
                      <a:pt x="20" y="76"/>
                    </a:cubicBezTo>
                    <a:cubicBezTo>
                      <a:pt x="25" y="76"/>
                      <a:pt x="29" y="74"/>
                      <a:pt x="32" y="69"/>
                    </a:cubicBezTo>
                    <a:cubicBezTo>
                      <a:pt x="32" y="68"/>
                      <a:pt x="34" y="68"/>
                      <a:pt x="37" y="67"/>
                    </a:cubicBezTo>
                    <a:cubicBezTo>
                      <a:pt x="42" y="65"/>
                      <a:pt x="42" y="65"/>
                      <a:pt x="42" y="65"/>
                    </a:cubicBezTo>
                    <a:cubicBezTo>
                      <a:pt x="42" y="65"/>
                      <a:pt x="42" y="65"/>
                      <a:pt x="42" y="65"/>
                    </a:cubicBezTo>
                    <a:cubicBezTo>
                      <a:pt x="42" y="65"/>
                      <a:pt x="42" y="65"/>
                      <a:pt x="42" y="65"/>
                    </a:cubicBezTo>
                    <a:cubicBezTo>
                      <a:pt x="43" y="64"/>
                      <a:pt x="43" y="62"/>
                      <a:pt x="43" y="60"/>
                    </a:cubicBezTo>
                    <a:cubicBezTo>
                      <a:pt x="43" y="57"/>
                      <a:pt x="43" y="57"/>
                      <a:pt x="43" y="57"/>
                    </a:cubicBezTo>
                    <a:cubicBezTo>
                      <a:pt x="45" y="57"/>
                      <a:pt x="45" y="57"/>
                      <a:pt x="45" y="57"/>
                    </a:cubicBezTo>
                    <a:cubicBezTo>
                      <a:pt x="48" y="56"/>
                      <a:pt x="48" y="56"/>
                      <a:pt x="48" y="56"/>
                    </a:cubicBezTo>
                    <a:cubicBezTo>
                      <a:pt x="48" y="56"/>
                      <a:pt x="48" y="56"/>
                      <a:pt x="48" y="56"/>
                    </a:cubicBezTo>
                    <a:cubicBezTo>
                      <a:pt x="48" y="56"/>
                      <a:pt x="48" y="56"/>
                      <a:pt x="48" y="56"/>
                    </a:cubicBezTo>
                    <a:cubicBezTo>
                      <a:pt x="50" y="54"/>
                      <a:pt x="50" y="54"/>
                      <a:pt x="50" y="54"/>
                    </a:cubicBezTo>
                    <a:cubicBezTo>
                      <a:pt x="56" y="54"/>
                      <a:pt x="56" y="54"/>
                      <a:pt x="56" y="54"/>
                    </a:cubicBezTo>
                    <a:cubicBezTo>
                      <a:pt x="56" y="54"/>
                      <a:pt x="56" y="54"/>
                      <a:pt x="56" y="54"/>
                    </a:cubicBezTo>
                    <a:cubicBezTo>
                      <a:pt x="61" y="54"/>
                      <a:pt x="64" y="54"/>
                      <a:pt x="65" y="52"/>
                    </a:cubicBezTo>
                    <a:cubicBezTo>
                      <a:pt x="66" y="49"/>
                      <a:pt x="65" y="46"/>
                      <a:pt x="61" y="42"/>
                    </a:cubicBezTo>
                    <a:cubicBezTo>
                      <a:pt x="60" y="41"/>
                      <a:pt x="60" y="40"/>
                      <a:pt x="60" y="37"/>
                    </a:cubicBezTo>
                    <a:cubicBezTo>
                      <a:pt x="60" y="33"/>
                      <a:pt x="60" y="33"/>
                      <a:pt x="60" y="33"/>
                    </a:cubicBezTo>
                    <a:cubicBezTo>
                      <a:pt x="61" y="29"/>
                      <a:pt x="61" y="29"/>
                      <a:pt x="61" y="29"/>
                    </a:cubicBezTo>
                    <a:cubicBezTo>
                      <a:pt x="61" y="27"/>
                      <a:pt x="61" y="26"/>
                      <a:pt x="59" y="25"/>
                    </a:cubicBezTo>
                    <a:cubicBezTo>
                      <a:pt x="58" y="24"/>
                      <a:pt x="57" y="22"/>
                      <a:pt x="56" y="21"/>
                    </a:cubicBezTo>
                    <a:cubicBezTo>
                      <a:pt x="56" y="21"/>
                      <a:pt x="56" y="21"/>
                      <a:pt x="56" y="21"/>
                    </a:cubicBezTo>
                    <a:cubicBezTo>
                      <a:pt x="58" y="21"/>
                      <a:pt x="61" y="19"/>
                      <a:pt x="65" y="16"/>
                    </a:cubicBezTo>
                    <a:cubicBezTo>
                      <a:pt x="70" y="15"/>
                      <a:pt x="70" y="15"/>
                      <a:pt x="70" y="15"/>
                    </a:cubicBezTo>
                    <a:cubicBezTo>
                      <a:pt x="74" y="14"/>
                      <a:pt x="74" y="14"/>
                      <a:pt x="74" y="14"/>
                    </a:cubicBezTo>
                    <a:cubicBezTo>
                      <a:pt x="74" y="14"/>
                      <a:pt x="74" y="14"/>
                      <a:pt x="74" y="14"/>
                    </a:cubicBezTo>
                    <a:cubicBezTo>
                      <a:pt x="74" y="14"/>
                      <a:pt x="74" y="14"/>
                      <a:pt x="74" y="14"/>
                    </a:cubicBezTo>
                    <a:cubicBezTo>
                      <a:pt x="78" y="12"/>
                      <a:pt x="78" y="12"/>
                      <a:pt x="78" y="12"/>
                    </a:cubicBezTo>
                    <a:cubicBezTo>
                      <a:pt x="78" y="12"/>
                      <a:pt x="78" y="12"/>
                      <a:pt x="78" y="12"/>
                    </a:cubicBezTo>
                    <a:cubicBezTo>
                      <a:pt x="78" y="12"/>
                      <a:pt x="78" y="12"/>
                      <a:pt x="78" y="12"/>
                    </a:cubicBezTo>
                    <a:cubicBezTo>
                      <a:pt x="80" y="8"/>
                      <a:pt x="80" y="8"/>
                      <a:pt x="80" y="8"/>
                    </a:cubicBezTo>
                    <a:cubicBezTo>
                      <a:pt x="82" y="6"/>
                      <a:pt x="85" y="5"/>
                      <a:pt x="88" y="5"/>
                    </a:cubicBezTo>
                    <a:cubicBezTo>
                      <a:pt x="102" y="4"/>
                      <a:pt x="102" y="4"/>
                      <a:pt x="102" y="4"/>
                    </a:cubicBezTo>
                    <a:cubicBezTo>
                      <a:pt x="117" y="3"/>
                      <a:pt x="117" y="3"/>
                      <a:pt x="117" y="3"/>
                    </a:cubicBezTo>
                    <a:cubicBezTo>
                      <a:pt x="124" y="3"/>
                      <a:pt x="124" y="3"/>
                      <a:pt x="124" y="3"/>
                    </a:cubicBezTo>
                    <a:cubicBezTo>
                      <a:pt x="126" y="3"/>
                      <a:pt x="126" y="2"/>
                      <a:pt x="127" y="1"/>
                    </a:cubicBezTo>
                    <a:cubicBezTo>
                      <a:pt x="129" y="0"/>
                      <a:pt x="129" y="0"/>
                      <a:pt x="129" y="0"/>
                    </a:cubicBezTo>
                    <a:cubicBezTo>
                      <a:pt x="131" y="1"/>
                      <a:pt x="131" y="1"/>
                      <a:pt x="131" y="1"/>
                    </a:cubicBezTo>
                    <a:cubicBezTo>
                      <a:pt x="133" y="2"/>
                      <a:pt x="133" y="2"/>
                      <a:pt x="133" y="2"/>
                    </a:cubicBezTo>
                    <a:cubicBezTo>
                      <a:pt x="134" y="3"/>
                      <a:pt x="134" y="3"/>
                      <a:pt x="134" y="3"/>
                    </a:cubicBezTo>
                    <a:cubicBezTo>
                      <a:pt x="134" y="2"/>
                      <a:pt x="134" y="2"/>
                      <a:pt x="134" y="2"/>
                    </a:cubicBezTo>
                    <a:cubicBezTo>
                      <a:pt x="137" y="1"/>
                      <a:pt x="137" y="1"/>
                      <a:pt x="137" y="1"/>
                    </a:cubicBezTo>
                    <a:cubicBezTo>
                      <a:pt x="140" y="0"/>
                      <a:pt x="140" y="0"/>
                      <a:pt x="140" y="0"/>
                    </a:cubicBezTo>
                    <a:cubicBezTo>
                      <a:pt x="143" y="2"/>
                      <a:pt x="143" y="2"/>
                      <a:pt x="143" y="2"/>
                    </a:cubicBezTo>
                    <a:cubicBezTo>
                      <a:pt x="145" y="2"/>
                      <a:pt x="145" y="2"/>
                      <a:pt x="145" y="2"/>
                    </a:cubicBezTo>
                    <a:cubicBezTo>
                      <a:pt x="146" y="14"/>
                      <a:pt x="146" y="14"/>
                      <a:pt x="146" y="14"/>
                    </a:cubicBezTo>
                    <a:cubicBezTo>
                      <a:pt x="145" y="24"/>
                      <a:pt x="145" y="24"/>
                      <a:pt x="145" y="24"/>
                    </a:cubicBezTo>
                    <a:cubicBezTo>
                      <a:pt x="143" y="28"/>
                      <a:pt x="143" y="28"/>
                      <a:pt x="143" y="28"/>
                    </a:cubicBezTo>
                    <a:cubicBezTo>
                      <a:pt x="140" y="31"/>
                      <a:pt x="140" y="31"/>
                      <a:pt x="140" y="31"/>
                    </a:cubicBezTo>
                    <a:cubicBezTo>
                      <a:pt x="138" y="35"/>
                      <a:pt x="141" y="41"/>
                      <a:pt x="148" y="51"/>
                    </a:cubicBezTo>
                    <a:cubicBezTo>
                      <a:pt x="151" y="54"/>
                      <a:pt x="154" y="61"/>
                      <a:pt x="156" y="70"/>
                    </a:cubicBezTo>
                    <a:cubicBezTo>
                      <a:pt x="156" y="71"/>
                      <a:pt x="156" y="71"/>
                      <a:pt x="156" y="71"/>
                    </a:cubicBezTo>
                    <a:cubicBezTo>
                      <a:pt x="159" y="80"/>
                      <a:pt x="159" y="86"/>
                      <a:pt x="158" y="90"/>
                    </a:cubicBezTo>
                    <a:cubicBezTo>
                      <a:pt x="157" y="92"/>
                      <a:pt x="157" y="96"/>
                      <a:pt x="158" y="98"/>
                    </a:cubicBezTo>
                    <a:cubicBezTo>
                      <a:pt x="159" y="106"/>
                      <a:pt x="159" y="106"/>
                      <a:pt x="159" y="106"/>
                    </a:cubicBezTo>
                    <a:cubicBezTo>
                      <a:pt x="157" y="109"/>
                      <a:pt x="157" y="109"/>
                      <a:pt x="157" y="109"/>
                    </a:cubicBezTo>
                    <a:cubicBezTo>
                      <a:pt x="156" y="111"/>
                      <a:pt x="155" y="112"/>
                      <a:pt x="156" y="113"/>
                    </a:cubicBezTo>
                    <a:cubicBezTo>
                      <a:pt x="160" y="121"/>
                      <a:pt x="160" y="121"/>
                      <a:pt x="160" y="121"/>
                    </a:cubicBezTo>
                    <a:cubicBezTo>
                      <a:pt x="160" y="123"/>
                      <a:pt x="160" y="123"/>
                      <a:pt x="160" y="123"/>
                    </a:cubicBezTo>
                    <a:cubicBezTo>
                      <a:pt x="160" y="125"/>
                      <a:pt x="161" y="127"/>
                      <a:pt x="163" y="128"/>
                    </a:cubicBezTo>
                    <a:cubicBezTo>
                      <a:pt x="169" y="129"/>
                      <a:pt x="169" y="129"/>
                      <a:pt x="169" y="129"/>
                    </a:cubicBezTo>
                    <a:cubicBezTo>
                      <a:pt x="172" y="129"/>
                      <a:pt x="173" y="129"/>
                      <a:pt x="174" y="131"/>
                    </a:cubicBezTo>
                    <a:cubicBezTo>
                      <a:pt x="176" y="135"/>
                      <a:pt x="176" y="135"/>
                      <a:pt x="176" y="135"/>
                    </a:cubicBezTo>
                    <a:cubicBezTo>
                      <a:pt x="177" y="136"/>
                      <a:pt x="177" y="136"/>
                      <a:pt x="177" y="136"/>
                    </a:cubicBezTo>
                    <a:cubicBezTo>
                      <a:pt x="156" y="148"/>
                      <a:pt x="138" y="160"/>
                      <a:pt x="123" y="174"/>
                    </a:cubicBezTo>
                    <a:cubicBezTo>
                      <a:pt x="103" y="177"/>
                      <a:pt x="103" y="177"/>
                      <a:pt x="103" y="17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3" name="Freeform 2550"/>
              <p:cNvSpPr>
                <a:spLocks/>
              </p:cNvSpPr>
              <p:nvPr/>
            </p:nvSpPr>
            <p:spPr bwMode="auto">
              <a:xfrm>
                <a:off x="3846" y="1697"/>
                <a:ext cx="315" cy="373"/>
              </a:xfrm>
              <a:custGeom>
                <a:avLst/>
                <a:gdLst>
                  <a:gd name="T0" fmla="*/ 4 w 229"/>
                  <a:gd name="T1" fmla="*/ 259 h 271"/>
                  <a:gd name="T2" fmla="*/ 9 w 229"/>
                  <a:gd name="T3" fmla="*/ 251 h 271"/>
                  <a:gd name="T4" fmla="*/ 2 w 229"/>
                  <a:gd name="T5" fmla="*/ 251 h 271"/>
                  <a:gd name="T6" fmla="*/ 8 w 229"/>
                  <a:gd name="T7" fmla="*/ 245 h 271"/>
                  <a:gd name="T8" fmla="*/ 8 w 229"/>
                  <a:gd name="T9" fmla="*/ 243 h 271"/>
                  <a:gd name="T10" fmla="*/ 7 w 229"/>
                  <a:gd name="T11" fmla="*/ 241 h 271"/>
                  <a:gd name="T12" fmla="*/ 8 w 229"/>
                  <a:gd name="T13" fmla="*/ 235 h 271"/>
                  <a:gd name="T14" fmla="*/ 4 w 229"/>
                  <a:gd name="T15" fmla="*/ 233 h 271"/>
                  <a:gd name="T16" fmla="*/ 0 w 229"/>
                  <a:gd name="T17" fmla="*/ 226 h 271"/>
                  <a:gd name="T18" fmla="*/ 1 w 229"/>
                  <a:gd name="T19" fmla="*/ 213 h 271"/>
                  <a:gd name="T20" fmla="*/ 6 w 229"/>
                  <a:gd name="T21" fmla="*/ 208 h 271"/>
                  <a:gd name="T22" fmla="*/ 5 w 229"/>
                  <a:gd name="T23" fmla="*/ 203 h 271"/>
                  <a:gd name="T24" fmla="*/ 15 w 229"/>
                  <a:gd name="T25" fmla="*/ 193 h 271"/>
                  <a:gd name="T26" fmla="*/ 19 w 229"/>
                  <a:gd name="T27" fmla="*/ 194 h 271"/>
                  <a:gd name="T28" fmla="*/ 18 w 229"/>
                  <a:gd name="T29" fmla="*/ 187 h 271"/>
                  <a:gd name="T30" fmla="*/ 34 w 229"/>
                  <a:gd name="T31" fmla="*/ 178 h 271"/>
                  <a:gd name="T32" fmla="*/ 36 w 229"/>
                  <a:gd name="T33" fmla="*/ 178 h 271"/>
                  <a:gd name="T34" fmla="*/ 43 w 229"/>
                  <a:gd name="T35" fmla="*/ 169 h 271"/>
                  <a:gd name="T36" fmla="*/ 66 w 229"/>
                  <a:gd name="T37" fmla="*/ 134 h 271"/>
                  <a:gd name="T38" fmla="*/ 72 w 229"/>
                  <a:gd name="T39" fmla="*/ 113 h 271"/>
                  <a:gd name="T40" fmla="*/ 84 w 229"/>
                  <a:gd name="T41" fmla="*/ 94 h 271"/>
                  <a:gd name="T42" fmla="*/ 92 w 229"/>
                  <a:gd name="T43" fmla="*/ 90 h 271"/>
                  <a:gd name="T44" fmla="*/ 96 w 229"/>
                  <a:gd name="T45" fmla="*/ 79 h 271"/>
                  <a:gd name="T46" fmla="*/ 101 w 229"/>
                  <a:gd name="T47" fmla="*/ 80 h 271"/>
                  <a:gd name="T48" fmla="*/ 104 w 229"/>
                  <a:gd name="T49" fmla="*/ 70 h 271"/>
                  <a:gd name="T50" fmla="*/ 105 w 229"/>
                  <a:gd name="T51" fmla="*/ 66 h 271"/>
                  <a:gd name="T52" fmla="*/ 107 w 229"/>
                  <a:gd name="T53" fmla="*/ 61 h 271"/>
                  <a:gd name="T54" fmla="*/ 115 w 229"/>
                  <a:gd name="T55" fmla="*/ 46 h 271"/>
                  <a:gd name="T56" fmla="*/ 120 w 229"/>
                  <a:gd name="T57" fmla="*/ 48 h 271"/>
                  <a:gd name="T58" fmla="*/ 127 w 229"/>
                  <a:gd name="T59" fmla="*/ 48 h 271"/>
                  <a:gd name="T60" fmla="*/ 133 w 229"/>
                  <a:gd name="T61" fmla="*/ 43 h 271"/>
                  <a:gd name="T62" fmla="*/ 144 w 229"/>
                  <a:gd name="T63" fmla="*/ 28 h 271"/>
                  <a:gd name="T64" fmla="*/ 151 w 229"/>
                  <a:gd name="T65" fmla="*/ 32 h 271"/>
                  <a:gd name="T66" fmla="*/ 153 w 229"/>
                  <a:gd name="T67" fmla="*/ 23 h 271"/>
                  <a:gd name="T68" fmla="*/ 163 w 229"/>
                  <a:gd name="T69" fmla="*/ 25 h 271"/>
                  <a:gd name="T70" fmla="*/ 168 w 229"/>
                  <a:gd name="T71" fmla="*/ 15 h 271"/>
                  <a:gd name="T72" fmla="*/ 175 w 229"/>
                  <a:gd name="T73" fmla="*/ 20 h 271"/>
                  <a:gd name="T74" fmla="*/ 179 w 229"/>
                  <a:gd name="T75" fmla="*/ 23 h 271"/>
                  <a:gd name="T76" fmla="*/ 188 w 229"/>
                  <a:gd name="T77" fmla="*/ 14 h 271"/>
                  <a:gd name="T78" fmla="*/ 197 w 229"/>
                  <a:gd name="T79" fmla="*/ 5 h 271"/>
                  <a:gd name="T80" fmla="*/ 201 w 229"/>
                  <a:gd name="T81" fmla="*/ 10 h 271"/>
                  <a:gd name="T82" fmla="*/ 205 w 229"/>
                  <a:gd name="T83" fmla="*/ 13 h 271"/>
                  <a:gd name="T84" fmla="*/ 226 w 229"/>
                  <a:gd name="T85" fmla="*/ 17 h 271"/>
                  <a:gd name="T86" fmla="*/ 210 w 229"/>
                  <a:gd name="T87" fmla="*/ 24 h 271"/>
                  <a:gd name="T88" fmla="*/ 219 w 229"/>
                  <a:gd name="T89" fmla="*/ 43 h 271"/>
                  <a:gd name="T90" fmla="*/ 205 w 229"/>
                  <a:gd name="T91" fmla="*/ 33 h 271"/>
                  <a:gd name="T92" fmla="*/ 174 w 229"/>
                  <a:gd name="T93" fmla="*/ 65 h 271"/>
                  <a:gd name="T94" fmla="*/ 167 w 229"/>
                  <a:gd name="T95" fmla="*/ 60 h 271"/>
                  <a:gd name="T96" fmla="*/ 144 w 229"/>
                  <a:gd name="T97" fmla="*/ 46 h 271"/>
                  <a:gd name="T98" fmla="*/ 137 w 229"/>
                  <a:gd name="T99" fmla="*/ 52 h 271"/>
                  <a:gd name="T100" fmla="*/ 121 w 229"/>
                  <a:gd name="T101" fmla="*/ 68 h 271"/>
                  <a:gd name="T102" fmla="*/ 109 w 229"/>
                  <a:gd name="T103" fmla="*/ 78 h 271"/>
                  <a:gd name="T104" fmla="*/ 89 w 229"/>
                  <a:gd name="T105" fmla="*/ 117 h 271"/>
                  <a:gd name="T106" fmla="*/ 77 w 229"/>
                  <a:gd name="T107" fmla="*/ 158 h 271"/>
                  <a:gd name="T108" fmla="*/ 61 w 229"/>
                  <a:gd name="T109" fmla="*/ 180 h 271"/>
                  <a:gd name="T110" fmla="*/ 64 w 229"/>
                  <a:gd name="T111" fmla="*/ 212 h 271"/>
                  <a:gd name="T112" fmla="*/ 62 w 229"/>
                  <a:gd name="T113" fmla="*/ 222 h 271"/>
                  <a:gd name="T114" fmla="*/ 59 w 229"/>
                  <a:gd name="T115" fmla="*/ 240 h 271"/>
                  <a:gd name="T116" fmla="*/ 54 w 229"/>
                  <a:gd name="T117" fmla="*/ 254 h 271"/>
                  <a:gd name="T118" fmla="*/ 51 w 229"/>
                  <a:gd name="T119" fmla="*/ 252 h 271"/>
                  <a:gd name="T120" fmla="*/ 48 w 229"/>
                  <a:gd name="T121" fmla="*/ 245 h 271"/>
                  <a:gd name="T122" fmla="*/ 39 w 229"/>
                  <a:gd name="T123" fmla="*/ 255 h 271"/>
                  <a:gd name="T124" fmla="*/ 37 w 229"/>
                  <a:gd name="T125" fmla="*/ 25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71">
                    <a:moveTo>
                      <a:pt x="22" y="271"/>
                    </a:moveTo>
                    <a:cubicBezTo>
                      <a:pt x="20" y="271"/>
                      <a:pt x="17" y="271"/>
                      <a:pt x="14" y="269"/>
                    </a:cubicBezTo>
                    <a:cubicBezTo>
                      <a:pt x="12" y="268"/>
                      <a:pt x="8" y="266"/>
                      <a:pt x="6" y="263"/>
                    </a:cubicBezTo>
                    <a:cubicBezTo>
                      <a:pt x="3" y="260"/>
                      <a:pt x="3" y="259"/>
                      <a:pt x="4" y="259"/>
                    </a:cubicBezTo>
                    <a:cubicBezTo>
                      <a:pt x="4" y="258"/>
                      <a:pt x="4" y="258"/>
                      <a:pt x="8" y="258"/>
                    </a:cubicBezTo>
                    <a:cubicBezTo>
                      <a:pt x="8" y="258"/>
                      <a:pt x="9" y="258"/>
                      <a:pt x="10" y="257"/>
                    </a:cubicBezTo>
                    <a:cubicBezTo>
                      <a:pt x="10" y="256"/>
                      <a:pt x="9" y="255"/>
                      <a:pt x="7" y="254"/>
                    </a:cubicBezTo>
                    <a:cubicBezTo>
                      <a:pt x="9" y="251"/>
                      <a:pt x="9" y="251"/>
                      <a:pt x="9" y="251"/>
                    </a:cubicBezTo>
                    <a:cubicBezTo>
                      <a:pt x="10" y="250"/>
                      <a:pt x="10" y="250"/>
                      <a:pt x="10" y="250"/>
                    </a:cubicBezTo>
                    <a:cubicBezTo>
                      <a:pt x="9" y="250"/>
                      <a:pt x="9" y="250"/>
                      <a:pt x="9" y="250"/>
                    </a:cubicBezTo>
                    <a:cubicBezTo>
                      <a:pt x="3" y="251"/>
                      <a:pt x="3" y="251"/>
                      <a:pt x="3" y="251"/>
                    </a:cubicBezTo>
                    <a:cubicBezTo>
                      <a:pt x="3" y="251"/>
                      <a:pt x="2" y="251"/>
                      <a:pt x="2" y="251"/>
                    </a:cubicBezTo>
                    <a:cubicBezTo>
                      <a:pt x="2" y="250"/>
                      <a:pt x="2" y="249"/>
                      <a:pt x="3" y="247"/>
                    </a:cubicBezTo>
                    <a:cubicBezTo>
                      <a:pt x="5" y="246"/>
                      <a:pt x="5" y="246"/>
                      <a:pt x="5" y="246"/>
                    </a:cubicBezTo>
                    <a:cubicBezTo>
                      <a:pt x="7" y="245"/>
                      <a:pt x="7" y="245"/>
                      <a:pt x="7" y="245"/>
                    </a:cubicBezTo>
                    <a:cubicBezTo>
                      <a:pt x="8" y="245"/>
                      <a:pt x="8" y="245"/>
                      <a:pt x="8" y="245"/>
                    </a:cubicBezTo>
                    <a:cubicBezTo>
                      <a:pt x="8" y="244"/>
                      <a:pt x="8" y="244"/>
                      <a:pt x="8" y="244"/>
                    </a:cubicBezTo>
                    <a:cubicBezTo>
                      <a:pt x="8" y="244"/>
                      <a:pt x="8" y="244"/>
                      <a:pt x="8" y="244"/>
                    </a:cubicBezTo>
                    <a:cubicBezTo>
                      <a:pt x="8" y="243"/>
                      <a:pt x="8" y="243"/>
                      <a:pt x="8" y="243"/>
                    </a:cubicBezTo>
                    <a:cubicBezTo>
                      <a:pt x="8" y="243"/>
                      <a:pt x="8" y="243"/>
                      <a:pt x="8" y="243"/>
                    </a:cubicBezTo>
                    <a:cubicBezTo>
                      <a:pt x="7" y="242"/>
                      <a:pt x="7" y="242"/>
                      <a:pt x="7" y="242"/>
                    </a:cubicBezTo>
                    <a:cubicBezTo>
                      <a:pt x="6" y="242"/>
                      <a:pt x="5" y="242"/>
                      <a:pt x="5" y="242"/>
                    </a:cubicBezTo>
                    <a:cubicBezTo>
                      <a:pt x="5" y="242"/>
                      <a:pt x="5" y="241"/>
                      <a:pt x="6" y="241"/>
                    </a:cubicBezTo>
                    <a:cubicBezTo>
                      <a:pt x="7" y="241"/>
                      <a:pt x="7" y="241"/>
                      <a:pt x="7" y="241"/>
                    </a:cubicBezTo>
                    <a:cubicBezTo>
                      <a:pt x="7" y="240"/>
                      <a:pt x="7" y="240"/>
                      <a:pt x="7" y="240"/>
                    </a:cubicBezTo>
                    <a:cubicBezTo>
                      <a:pt x="7" y="240"/>
                      <a:pt x="7" y="240"/>
                      <a:pt x="7" y="240"/>
                    </a:cubicBezTo>
                    <a:cubicBezTo>
                      <a:pt x="8" y="239"/>
                      <a:pt x="8" y="239"/>
                      <a:pt x="8" y="239"/>
                    </a:cubicBezTo>
                    <a:cubicBezTo>
                      <a:pt x="9" y="237"/>
                      <a:pt x="9" y="236"/>
                      <a:pt x="8" y="235"/>
                    </a:cubicBezTo>
                    <a:cubicBezTo>
                      <a:pt x="8" y="235"/>
                      <a:pt x="7" y="235"/>
                      <a:pt x="7" y="235"/>
                    </a:cubicBezTo>
                    <a:cubicBezTo>
                      <a:pt x="6" y="235"/>
                      <a:pt x="6" y="235"/>
                      <a:pt x="6" y="235"/>
                    </a:cubicBezTo>
                    <a:cubicBezTo>
                      <a:pt x="2" y="235"/>
                      <a:pt x="2" y="235"/>
                      <a:pt x="2" y="235"/>
                    </a:cubicBezTo>
                    <a:cubicBezTo>
                      <a:pt x="2" y="235"/>
                      <a:pt x="2" y="234"/>
                      <a:pt x="4" y="233"/>
                    </a:cubicBezTo>
                    <a:cubicBezTo>
                      <a:pt x="4" y="233"/>
                      <a:pt x="4" y="233"/>
                      <a:pt x="4" y="233"/>
                    </a:cubicBezTo>
                    <a:cubicBezTo>
                      <a:pt x="4" y="232"/>
                      <a:pt x="4" y="232"/>
                      <a:pt x="4" y="232"/>
                    </a:cubicBezTo>
                    <a:cubicBezTo>
                      <a:pt x="5" y="231"/>
                      <a:pt x="6" y="229"/>
                      <a:pt x="4" y="228"/>
                    </a:cubicBezTo>
                    <a:cubicBezTo>
                      <a:pt x="3" y="227"/>
                      <a:pt x="2" y="226"/>
                      <a:pt x="0" y="226"/>
                    </a:cubicBezTo>
                    <a:cubicBezTo>
                      <a:pt x="0" y="226"/>
                      <a:pt x="0" y="226"/>
                      <a:pt x="0" y="226"/>
                    </a:cubicBezTo>
                    <a:cubicBezTo>
                      <a:pt x="0" y="225"/>
                      <a:pt x="0" y="225"/>
                      <a:pt x="1" y="223"/>
                    </a:cubicBezTo>
                    <a:cubicBezTo>
                      <a:pt x="3" y="221"/>
                      <a:pt x="3" y="220"/>
                      <a:pt x="2" y="218"/>
                    </a:cubicBezTo>
                    <a:cubicBezTo>
                      <a:pt x="1" y="213"/>
                      <a:pt x="1" y="213"/>
                      <a:pt x="1" y="213"/>
                    </a:cubicBezTo>
                    <a:cubicBezTo>
                      <a:pt x="1" y="211"/>
                      <a:pt x="2" y="209"/>
                      <a:pt x="4" y="208"/>
                    </a:cubicBezTo>
                    <a:cubicBezTo>
                      <a:pt x="6" y="208"/>
                      <a:pt x="6" y="208"/>
                      <a:pt x="6" y="208"/>
                    </a:cubicBezTo>
                    <a:cubicBezTo>
                      <a:pt x="6" y="208"/>
                      <a:pt x="6" y="208"/>
                      <a:pt x="6" y="208"/>
                    </a:cubicBezTo>
                    <a:cubicBezTo>
                      <a:pt x="6" y="208"/>
                      <a:pt x="6" y="208"/>
                      <a:pt x="6" y="208"/>
                    </a:cubicBezTo>
                    <a:cubicBezTo>
                      <a:pt x="7" y="206"/>
                      <a:pt x="7" y="206"/>
                      <a:pt x="7" y="206"/>
                    </a:cubicBezTo>
                    <a:cubicBezTo>
                      <a:pt x="8" y="206"/>
                      <a:pt x="8" y="206"/>
                      <a:pt x="8" y="206"/>
                    </a:cubicBezTo>
                    <a:cubicBezTo>
                      <a:pt x="7" y="205"/>
                      <a:pt x="7" y="205"/>
                      <a:pt x="7" y="205"/>
                    </a:cubicBezTo>
                    <a:cubicBezTo>
                      <a:pt x="6" y="205"/>
                      <a:pt x="5" y="204"/>
                      <a:pt x="5" y="203"/>
                    </a:cubicBezTo>
                    <a:cubicBezTo>
                      <a:pt x="5" y="202"/>
                      <a:pt x="6" y="201"/>
                      <a:pt x="7" y="200"/>
                    </a:cubicBezTo>
                    <a:cubicBezTo>
                      <a:pt x="13" y="194"/>
                      <a:pt x="13" y="194"/>
                      <a:pt x="13" y="194"/>
                    </a:cubicBezTo>
                    <a:cubicBezTo>
                      <a:pt x="14" y="193"/>
                      <a:pt x="14" y="192"/>
                      <a:pt x="15" y="192"/>
                    </a:cubicBezTo>
                    <a:cubicBezTo>
                      <a:pt x="15" y="192"/>
                      <a:pt x="15" y="192"/>
                      <a:pt x="15" y="193"/>
                    </a:cubicBezTo>
                    <a:cubicBezTo>
                      <a:pt x="15" y="193"/>
                      <a:pt x="15" y="193"/>
                      <a:pt x="15" y="193"/>
                    </a:cubicBezTo>
                    <a:cubicBezTo>
                      <a:pt x="16" y="193"/>
                      <a:pt x="16" y="193"/>
                      <a:pt x="16" y="193"/>
                    </a:cubicBezTo>
                    <a:cubicBezTo>
                      <a:pt x="19" y="194"/>
                      <a:pt x="19" y="194"/>
                      <a:pt x="19" y="194"/>
                    </a:cubicBezTo>
                    <a:cubicBezTo>
                      <a:pt x="19" y="194"/>
                      <a:pt x="19" y="194"/>
                      <a:pt x="19" y="194"/>
                    </a:cubicBezTo>
                    <a:cubicBezTo>
                      <a:pt x="19" y="193"/>
                      <a:pt x="19" y="193"/>
                      <a:pt x="19" y="193"/>
                    </a:cubicBezTo>
                    <a:cubicBezTo>
                      <a:pt x="20" y="193"/>
                      <a:pt x="21" y="192"/>
                      <a:pt x="21" y="192"/>
                    </a:cubicBezTo>
                    <a:cubicBezTo>
                      <a:pt x="21" y="191"/>
                      <a:pt x="21" y="189"/>
                      <a:pt x="19" y="188"/>
                    </a:cubicBezTo>
                    <a:cubicBezTo>
                      <a:pt x="18" y="187"/>
                      <a:pt x="18" y="187"/>
                      <a:pt x="18" y="187"/>
                    </a:cubicBezTo>
                    <a:cubicBezTo>
                      <a:pt x="18" y="187"/>
                      <a:pt x="19" y="187"/>
                      <a:pt x="19" y="187"/>
                    </a:cubicBezTo>
                    <a:cubicBezTo>
                      <a:pt x="27" y="187"/>
                      <a:pt x="27" y="187"/>
                      <a:pt x="27" y="187"/>
                    </a:cubicBezTo>
                    <a:cubicBezTo>
                      <a:pt x="29" y="186"/>
                      <a:pt x="30" y="184"/>
                      <a:pt x="32" y="181"/>
                    </a:cubicBezTo>
                    <a:cubicBezTo>
                      <a:pt x="32" y="179"/>
                      <a:pt x="33" y="178"/>
                      <a:pt x="34" y="178"/>
                    </a:cubicBezTo>
                    <a:cubicBezTo>
                      <a:pt x="34" y="178"/>
                      <a:pt x="35" y="178"/>
                      <a:pt x="35" y="178"/>
                    </a:cubicBezTo>
                    <a:cubicBezTo>
                      <a:pt x="36" y="178"/>
                      <a:pt x="36" y="178"/>
                      <a:pt x="36" y="178"/>
                    </a:cubicBezTo>
                    <a:cubicBezTo>
                      <a:pt x="36" y="178"/>
                      <a:pt x="36" y="178"/>
                      <a:pt x="36" y="178"/>
                    </a:cubicBezTo>
                    <a:cubicBezTo>
                      <a:pt x="36" y="178"/>
                      <a:pt x="36" y="178"/>
                      <a:pt x="36" y="178"/>
                    </a:cubicBezTo>
                    <a:cubicBezTo>
                      <a:pt x="37" y="178"/>
                      <a:pt x="37" y="178"/>
                      <a:pt x="37" y="178"/>
                    </a:cubicBezTo>
                    <a:cubicBezTo>
                      <a:pt x="37" y="178"/>
                      <a:pt x="37" y="178"/>
                      <a:pt x="37" y="178"/>
                    </a:cubicBezTo>
                    <a:cubicBezTo>
                      <a:pt x="38" y="178"/>
                      <a:pt x="38" y="178"/>
                      <a:pt x="38" y="178"/>
                    </a:cubicBezTo>
                    <a:cubicBezTo>
                      <a:pt x="39" y="177"/>
                      <a:pt x="41" y="174"/>
                      <a:pt x="43" y="169"/>
                    </a:cubicBezTo>
                    <a:cubicBezTo>
                      <a:pt x="45" y="164"/>
                      <a:pt x="47" y="161"/>
                      <a:pt x="49" y="160"/>
                    </a:cubicBezTo>
                    <a:cubicBezTo>
                      <a:pt x="57" y="152"/>
                      <a:pt x="57" y="152"/>
                      <a:pt x="57" y="152"/>
                    </a:cubicBezTo>
                    <a:cubicBezTo>
                      <a:pt x="65" y="142"/>
                      <a:pt x="65" y="142"/>
                      <a:pt x="65" y="142"/>
                    </a:cubicBezTo>
                    <a:cubicBezTo>
                      <a:pt x="66" y="141"/>
                      <a:pt x="66" y="138"/>
                      <a:pt x="66" y="134"/>
                    </a:cubicBezTo>
                    <a:cubicBezTo>
                      <a:pt x="66" y="131"/>
                      <a:pt x="66" y="128"/>
                      <a:pt x="67" y="126"/>
                    </a:cubicBezTo>
                    <a:cubicBezTo>
                      <a:pt x="72" y="120"/>
                      <a:pt x="72" y="120"/>
                      <a:pt x="72" y="120"/>
                    </a:cubicBezTo>
                    <a:cubicBezTo>
                      <a:pt x="74" y="118"/>
                      <a:pt x="75" y="116"/>
                      <a:pt x="74" y="115"/>
                    </a:cubicBezTo>
                    <a:cubicBezTo>
                      <a:pt x="74" y="114"/>
                      <a:pt x="73" y="113"/>
                      <a:pt x="72" y="113"/>
                    </a:cubicBezTo>
                    <a:cubicBezTo>
                      <a:pt x="72" y="112"/>
                      <a:pt x="73" y="111"/>
                      <a:pt x="76" y="107"/>
                    </a:cubicBezTo>
                    <a:cubicBezTo>
                      <a:pt x="80" y="100"/>
                      <a:pt x="80" y="100"/>
                      <a:pt x="80" y="100"/>
                    </a:cubicBezTo>
                    <a:cubicBezTo>
                      <a:pt x="83" y="99"/>
                      <a:pt x="85" y="97"/>
                      <a:pt x="84" y="95"/>
                    </a:cubicBezTo>
                    <a:cubicBezTo>
                      <a:pt x="84" y="94"/>
                      <a:pt x="84" y="94"/>
                      <a:pt x="84" y="94"/>
                    </a:cubicBezTo>
                    <a:cubicBezTo>
                      <a:pt x="85" y="91"/>
                      <a:pt x="85" y="91"/>
                      <a:pt x="85" y="91"/>
                    </a:cubicBezTo>
                    <a:cubicBezTo>
                      <a:pt x="92" y="90"/>
                      <a:pt x="92" y="90"/>
                      <a:pt x="92" y="90"/>
                    </a:cubicBezTo>
                    <a:cubicBezTo>
                      <a:pt x="92" y="90"/>
                      <a:pt x="92" y="90"/>
                      <a:pt x="92" y="90"/>
                    </a:cubicBezTo>
                    <a:cubicBezTo>
                      <a:pt x="92" y="90"/>
                      <a:pt x="92" y="90"/>
                      <a:pt x="92" y="90"/>
                    </a:cubicBezTo>
                    <a:cubicBezTo>
                      <a:pt x="95" y="87"/>
                      <a:pt x="95" y="85"/>
                      <a:pt x="94" y="84"/>
                    </a:cubicBezTo>
                    <a:cubicBezTo>
                      <a:pt x="93" y="84"/>
                      <a:pt x="93" y="84"/>
                      <a:pt x="93" y="84"/>
                    </a:cubicBezTo>
                    <a:cubicBezTo>
                      <a:pt x="93" y="83"/>
                      <a:pt x="93" y="83"/>
                      <a:pt x="93" y="83"/>
                    </a:cubicBezTo>
                    <a:cubicBezTo>
                      <a:pt x="94" y="80"/>
                      <a:pt x="95" y="79"/>
                      <a:pt x="96" y="79"/>
                    </a:cubicBezTo>
                    <a:cubicBezTo>
                      <a:pt x="97" y="79"/>
                      <a:pt x="97" y="79"/>
                      <a:pt x="97" y="79"/>
                    </a:cubicBezTo>
                    <a:cubicBezTo>
                      <a:pt x="99" y="80"/>
                      <a:pt x="99" y="80"/>
                      <a:pt x="99" y="80"/>
                    </a:cubicBezTo>
                    <a:cubicBezTo>
                      <a:pt x="101" y="80"/>
                      <a:pt x="101" y="80"/>
                      <a:pt x="101" y="80"/>
                    </a:cubicBezTo>
                    <a:cubicBezTo>
                      <a:pt x="101" y="80"/>
                      <a:pt x="101" y="80"/>
                      <a:pt x="101" y="80"/>
                    </a:cubicBezTo>
                    <a:cubicBezTo>
                      <a:pt x="102" y="79"/>
                      <a:pt x="102" y="79"/>
                      <a:pt x="102" y="79"/>
                    </a:cubicBezTo>
                    <a:cubicBezTo>
                      <a:pt x="103" y="74"/>
                      <a:pt x="103" y="74"/>
                      <a:pt x="103" y="74"/>
                    </a:cubicBezTo>
                    <a:cubicBezTo>
                      <a:pt x="103" y="71"/>
                      <a:pt x="103" y="70"/>
                      <a:pt x="103" y="70"/>
                    </a:cubicBezTo>
                    <a:cubicBezTo>
                      <a:pt x="104" y="70"/>
                      <a:pt x="104" y="70"/>
                      <a:pt x="104" y="70"/>
                    </a:cubicBezTo>
                    <a:cubicBezTo>
                      <a:pt x="105" y="70"/>
                      <a:pt x="106" y="70"/>
                      <a:pt x="107" y="69"/>
                    </a:cubicBezTo>
                    <a:cubicBezTo>
                      <a:pt x="107" y="69"/>
                      <a:pt x="107" y="69"/>
                      <a:pt x="107" y="69"/>
                    </a:cubicBezTo>
                    <a:cubicBezTo>
                      <a:pt x="107" y="68"/>
                      <a:pt x="107" y="68"/>
                      <a:pt x="107" y="68"/>
                    </a:cubicBezTo>
                    <a:cubicBezTo>
                      <a:pt x="105" y="66"/>
                      <a:pt x="105" y="66"/>
                      <a:pt x="105" y="66"/>
                    </a:cubicBezTo>
                    <a:cubicBezTo>
                      <a:pt x="105" y="65"/>
                      <a:pt x="104" y="64"/>
                      <a:pt x="104" y="63"/>
                    </a:cubicBezTo>
                    <a:cubicBezTo>
                      <a:pt x="105" y="62"/>
                      <a:pt x="105" y="62"/>
                      <a:pt x="106" y="61"/>
                    </a:cubicBezTo>
                    <a:cubicBezTo>
                      <a:pt x="107" y="61"/>
                      <a:pt x="107" y="61"/>
                      <a:pt x="107" y="61"/>
                    </a:cubicBezTo>
                    <a:cubicBezTo>
                      <a:pt x="107" y="61"/>
                      <a:pt x="107" y="61"/>
                      <a:pt x="107" y="61"/>
                    </a:cubicBezTo>
                    <a:cubicBezTo>
                      <a:pt x="112" y="54"/>
                      <a:pt x="112" y="54"/>
                      <a:pt x="112" y="54"/>
                    </a:cubicBezTo>
                    <a:cubicBezTo>
                      <a:pt x="115" y="47"/>
                      <a:pt x="115" y="47"/>
                      <a:pt x="115" y="47"/>
                    </a:cubicBezTo>
                    <a:cubicBezTo>
                      <a:pt x="115" y="46"/>
                      <a:pt x="115" y="46"/>
                      <a:pt x="115" y="46"/>
                    </a:cubicBezTo>
                    <a:cubicBezTo>
                      <a:pt x="115" y="46"/>
                      <a:pt x="115" y="46"/>
                      <a:pt x="115" y="46"/>
                    </a:cubicBezTo>
                    <a:cubicBezTo>
                      <a:pt x="115" y="45"/>
                      <a:pt x="116" y="45"/>
                      <a:pt x="116" y="45"/>
                    </a:cubicBezTo>
                    <a:cubicBezTo>
                      <a:pt x="116" y="45"/>
                      <a:pt x="116" y="45"/>
                      <a:pt x="116" y="45"/>
                    </a:cubicBezTo>
                    <a:cubicBezTo>
                      <a:pt x="120" y="47"/>
                      <a:pt x="120" y="47"/>
                      <a:pt x="120" y="47"/>
                    </a:cubicBezTo>
                    <a:cubicBezTo>
                      <a:pt x="120" y="48"/>
                      <a:pt x="120" y="48"/>
                      <a:pt x="120" y="48"/>
                    </a:cubicBezTo>
                    <a:cubicBezTo>
                      <a:pt x="120" y="48"/>
                      <a:pt x="120" y="48"/>
                      <a:pt x="120" y="48"/>
                    </a:cubicBezTo>
                    <a:cubicBezTo>
                      <a:pt x="121" y="47"/>
                      <a:pt x="122" y="47"/>
                      <a:pt x="122" y="47"/>
                    </a:cubicBezTo>
                    <a:cubicBezTo>
                      <a:pt x="123" y="47"/>
                      <a:pt x="124" y="47"/>
                      <a:pt x="125" y="48"/>
                    </a:cubicBezTo>
                    <a:cubicBezTo>
                      <a:pt x="125" y="48"/>
                      <a:pt x="126" y="48"/>
                      <a:pt x="127" y="48"/>
                    </a:cubicBezTo>
                    <a:cubicBezTo>
                      <a:pt x="128" y="48"/>
                      <a:pt x="129" y="47"/>
                      <a:pt x="129" y="45"/>
                    </a:cubicBezTo>
                    <a:cubicBezTo>
                      <a:pt x="131" y="39"/>
                      <a:pt x="132" y="36"/>
                      <a:pt x="133" y="35"/>
                    </a:cubicBezTo>
                    <a:cubicBezTo>
                      <a:pt x="133" y="35"/>
                      <a:pt x="133" y="35"/>
                      <a:pt x="133" y="35"/>
                    </a:cubicBezTo>
                    <a:cubicBezTo>
                      <a:pt x="133" y="36"/>
                      <a:pt x="133" y="42"/>
                      <a:pt x="133" y="43"/>
                    </a:cubicBezTo>
                    <a:cubicBezTo>
                      <a:pt x="134" y="44"/>
                      <a:pt x="134" y="44"/>
                      <a:pt x="134" y="44"/>
                    </a:cubicBezTo>
                    <a:cubicBezTo>
                      <a:pt x="135" y="43"/>
                      <a:pt x="135" y="43"/>
                      <a:pt x="135" y="43"/>
                    </a:cubicBezTo>
                    <a:cubicBezTo>
                      <a:pt x="140" y="35"/>
                      <a:pt x="140" y="35"/>
                      <a:pt x="140" y="35"/>
                    </a:cubicBezTo>
                    <a:cubicBezTo>
                      <a:pt x="142" y="31"/>
                      <a:pt x="143" y="29"/>
                      <a:pt x="144" y="28"/>
                    </a:cubicBezTo>
                    <a:cubicBezTo>
                      <a:pt x="147" y="31"/>
                      <a:pt x="147" y="31"/>
                      <a:pt x="147" y="31"/>
                    </a:cubicBezTo>
                    <a:cubicBezTo>
                      <a:pt x="148" y="32"/>
                      <a:pt x="149" y="33"/>
                      <a:pt x="150" y="33"/>
                    </a:cubicBezTo>
                    <a:cubicBezTo>
                      <a:pt x="150" y="33"/>
                      <a:pt x="151" y="32"/>
                      <a:pt x="151" y="32"/>
                    </a:cubicBezTo>
                    <a:cubicBezTo>
                      <a:pt x="151" y="32"/>
                      <a:pt x="151" y="32"/>
                      <a:pt x="151" y="32"/>
                    </a:cubicBezTo>
                    <a:cubicBezTo>
                      <a:pt x="151" y="31"/>
                      <a:pt x="151" y="31"/>
                      <a:pt x="151" y="31"/>
                    </a:cubicBezTo>
                    <a:cubicBezTo>
                      <a:pt x="151" y="27"/>
                      <a:pt x="151" y="27"/>
                      <a:pt x="151" y="27"/>
                    </a:cubicBezTo>
                    <a:cubicBezTo>
                      <a:pt x="151" y="25"/>
                      <a:pt x="152" y="24"/>
                      <a:pt x="152" y="23"/>
                    </a:cubicBezTo>
                    <a:cubicBezTo>
                      <a:pt x="152" y="23"/>
                      <a:pt x="153" y="23"/>
                      <a:pt x="153" y="23"/>
                    </a:cubicBezTo>
                    <a:cubicBezTo>
                      <a:pt x="153" y="23"/>
                      <a:pt x="153" y="23"/>
                      <a:pt x="154" y="24"/>
                    </a:cubicBezTo>
                    <a:cubicBezTo>
                      <a:pt x="157" y="27"/>
                      <a:pt x="157" y="27"/>
                      <a:pt x="157" y="27"/>
                    </a:cubicBezTo>
                    <a:cubicBezTo>
                      <a:pt x="158" y="28"/>
                      <a:pt x="159" y="28"/>
                      <a:pt x="160" y="28"/>
                    </a:cubicBezTo>
                    <a:cubicBezTo>
                      <a:pt x="161" y="28"/>
                      <a:pt x="162" y="27"/>
                      <a:pt x="163" y="25"/>
                    </a:cubicBezTo>
                    <a:cubicBezTo>
                      <a:pt x="165" y="18"/>
                      <a:pt x="165" y="18"/>
                      <a:pt x="165" y="18"/>
                    </a:cubicBezTo>
                    <a:cubicBezTo>
                      <a:pt x="166" y="16"/>
                      <a:pt x="167" y="15"/>
                      <a:pt x="167" y="15"/>
                    </a:cubicBezTo>
                    <a:cubicBezTo>
                      <a:pt x="167" y="15"/>
                      <a:pt x="167" y="15"/>
                      <a:pt x="167" y="15"/>
                    </a:cubicBezTo>
                    <a:cubicBezTo>
                      <a:pt x="168" y="15"/>
                      <a:pt x="168" y="15"/>
                      <a:pt x="168" y="15"/>
                    </a:cubicBezTo>
                    <a:cubicBezTo>
                      <a:pt x="179" y="3"/>
                      <a:pt x="179" y="3"/>
                      <a:pt x="179" y="3"/>
                    </a:cubicBezTo>
                    <a:cubicBezTo>
                      <a:pt x="179" y="3"/>
                      <a:pt x="179" y="3"/>
                      <a:pt x="179" y="3"/>
                    </a:cubicBezTo>
                    <a:cubicBezTo>
                      <a:pt x="179" y="3"/>
                      <a:pt x="179" y="4"/>
                      <a:pt x="178" y="9"/>
                    </a:cubicBezTo>
                    <a:cubicBezTo>
                      <a:pt x="175" y="20"/>
                      <a:pt x="175" y="20"/>
                      <a:pt x="175" y="20"/>
                    </a:cubicBezTo>
                    <a:cubicBezTo>
                      <a:pt x="175" y="20"/>
                      <a:pt x="175" y="20"/>
                      <a:pt x="175" y="20"/>
                    </a:cubicBezTo>
                    <a:cubicBezTo>
                      <a:pt x="175" y="20"/>
                      <a:pt x="175" y="20"/>
                      <a:pt x="175" y="20"/>
                    </a:cubicBezTo>
                    <a:cubicBezTo>
                      <a:pt x="175" y="23"/>
                      <a:pt x="176" y="24"/>
                      <a:pt x="177" y="24"/>
                    </a:cubicBezTo>
                    <a:cubicBezTo>
                      <a:pt x="178" y="24"/>
                      <a:pt x="179" y="23"/>
                      <a:pt x="179" y="23"/>
                    </a:cubicBezTo>
                    <a:cubicBezTo>
                      <a:pt x="187" y="6"/>
                      <a:pt x="187" y="6"/>
                      <a:pt x="187" y="6"/>
                    </a:cubicBezTo>
                    <a:cubicBezTo>
                      <a:pt x="188" y="5"/>
                      <a:pt x="188" y="5"/>
                      <a:pt x="188" y="4"/>
                    </a:cubicBezTo>
                    <a:cubicBezTo>
                      <a:pt x="188" y="4"/>
                      <a:pt x="188" y="4"/>
                      <a:pt x="188" y="4"/>
                    </a:cubicBezTo>
                    <a:cubicBezTo>
                      <a:pt x="188" y="8"/>
                      <a:pt x="188" y="11"/>
                      <a:pt x="188" y="14"/>
                    </a:cubicBezTo>
                    <a:cubicBezTo>
                      <a:pt x="188" y="15"/>
                      <a:pt x="188" y="15"/>
                      <a:pt x="189" y="16"/>
                    </a:cubicBezTo>
                    <a:cubicBezTo>
                      <a:pt x="189" y="17"/>
                      <a:pt x="190" y="17"/>
                      <a:pt x="190" y="17"/>
                    </a:cubicBezTo>
                    <a:cubicBezTo>
                      <a:pt x="191" y="17"/>
                      <a:pt x="192" y="16"/>
                      <a:pt x="193" y="14"/>
                    </a:cubicBezTo>
                    <a:cubicBezTo>
                      <a:pt x="197" y="5"/>
                      <a:pt x="197" y="5"/>
                      <a:pt x="197" y="5"/>
                    </a:cubicBezTo>
                    <a:cubicBezTo>
                      <a:pt x="198" y="2"/>
                      <a:pt x="199" y="0"/>
                      <a:pt x="200" y="0"/>
                    </a:cubicBezTo>
                    <a:cubicBezTo>
                      <a:pt x="201" y="0"/>
                      <a:pt x="202" y="1"/>
                      <a:pt x="203" y="1"/>
                    </a:cubicBezTo>
                    <a:cubicBezTo>
                      <a:pt x="203" y="2"/>
                      <a:pt x="203" y="3"/>
                      <a:pt x="202" y="5"/>
                    </a:cubicBezTo>
                    <a:cubicBezTo>
                      <a:pt x="201" y="10"/>
                      <a:pt x="201" y="10"/>
                      <a:pt x="201" y="10"/>
                    </a:cubicBezTo>
                    <a:cubicBezTo>
                      <a:pt x="201" y="13"/>
                      <a:pt x="201" y="14"/>
                      <a:pt x="202" y="15"/>
                    </a:cubicBezTo>
                    <a:cubicBezTo>
                      <a:pt x="202" y="16"/>
                      <a:pt x="202" y="16"/>
                      <a:pt x="202" y="16"/>
                    </a:cubicBezTo>
                    <a:cubicBezTo>
                      <a:pt x="203" y="17"/>
                      <a:pt x="203" y="17"/>
                      <a:pt x="204" y="17"/>
                    </a:cubicBezTo>
                    <a:cubicBezTo>
                      <a:pt x="204" y="17"/>
                      <a:pt x="205" y="16"/>
                      <a:pt x="205" y="13"/>
                    </a:cubicBezTo>
                    <a:cubicBezTo>
                      <a:pt x="206" y="8"/>
                      <a:pt x="207" y="6"/>
                      <a:pt x="209" y="6"/>
                    </a:cubicBezTo>
                    <a:cubicBezTo>
                      <a:pt x="210" y="6"/>
                      <a:pt x="210" y="6"/>
                      <a:pt x="211" y="6"/>
                    </a:cubicBezTo>
                    <a:cubicBezTo>
                      <a:pt x="220" y="14"/>
                      <a:pt x="220" y="14"/>
                      <a:pt x="220" y="14"/>
                    </a:cubicBezTo>
                    <a:cubicBezTo>
                      <a:pt x="225" y="16"/>
                      <a:pt x="226" y="17"/>
                      <a:pt x="226" y="17"/>
                    </a:cubicBezTo>
                    <a:cubicBezTo>
                      <a:pt x="226" y="18"/>
                      <a:pt x="225" y="19"/>
                      <a:pt x="223" y="20"/>
                    </a:cubicBezTo>
                    <a:cubicBezTo>
                      <a:pt x="211" y="23"/>
                      <a:pt x="211" y="23"/>
                      <a:pt x="211" y="23"/>
                    </a:cubicBezTo>
                    <a:cubicBezTo>
                      <a:pt x="210" y="23"/>
                      <a:pt x="210" y="23"/>
                      <a:pt x="210" y="23"/>
                    </a:cubicBezTo>
                    <a:cubicBezTo>
                      <a:pt x="210" y="24"/>
                      <a:pt x="210" y="24"/>
                      <a:pt x="210" y="24"/>
                    </a:cubicBezTo>
                    <a:cubicBezTo>
                      <a:pt x="209" y="28"/>
                      <a:pt x="211" y="30"/>
                      <a:pt x="215" y="32"/>
                    </a:cubicBezTo>
                    <a:cubicBezTo>
                      <a:pt x="229" y="35"/>
                      <a:pt x="229" y="35"/>
                      <a:pt x="229" y="35"/>
                    </a:cubicBezTo>
                    <a:cubicBezTo>
                      <a:pt x="225" y="39"/>
                      <a:pt x="225" y="39"/>
                      <a:pt x="225" y="39"/>
                    </a:cubicBezTo>
                    <a:cubicBezTo>
                      <a:pt x="219" y="43"/>
                      <a:pt x="219" y="43"/>
                      <a:pt x="219" y="43"/>
                    </a:cubicBezTo>
                    <a:cubicBezTo>
                      <a:pt x="214" y="51"/>
                      <a:pt x="214" y="51"/>
                      <a:pt x="214" y="51"/>
                    </a:cubicBezTo>
                    <a:cubicBezTo>
                      <a:pt x="213" y="54"/>
                      <a:pt x="211" y="56"/>
                      <a:pt x="209" y="57"/>
                    </a:cubicBezTo>
                    <a:cubicBezTo>
                      <a:pt x="209" y="45"/>
                      <a:pt x="209" y="45"/>
                      <a:pt x="209" y="45"/>
                    </a:cubicBezTo>
                    <a:cubicBezTo>
                      <a:pt x="209" y="40"/>
                      <a:pt x="208" y="37"/>
                      <a:pt x="205" y="33"/>
                    </a:cubicBezTo>
                    <a:cubicBezTo>
                      <a:pt x="205" y="31"/>
                      <a:pt x="203" y="30"/>
                      <a:pt x="200" y="30"/>
                    </a:cubicBezTo>
                    <a:cubicBezTo>
                      <a:pt x="193" y="30"/>
                      <a:pt x="193" y="30"/>
                      <a:pt x="193" y="30"/>
                    </a:cubicBezTo>
                    <a:cubicBezTo>
                      <a:pt x="186" y="32"/>
                      <a:pt x="182" y="36"/>
                      <a:pt x="182" y="41"/>
                    </a:cubicBezTo>
                    <a:cubicBezTo>
                      <a:pt x="181" y="56"/>
                      <a:pt x="179" y="63"/>
                      <a:pt x="174" y="65"/>
                    </a:cubicBezTo>
                    <a:cubicBezTo>
                      <a:pt x="171" y="64"/>
                      <a:pt x="171" y="64"/>
                      <a:pt x="171" y="64"/>
                    </a:cubicBezTo>
                    <a:cubicBezTo>
                      <a:pt x="167" y="60"/>
                      <a:pt x="167" y="60"/>
                      <a:pt x="167" y="60"/>
                    </a:cubicBezTo>
                    <a:cubicBezTo>
                      <a:pt x="167" y="60"/>
                      <a:pt x="167" y="60"/>
                      <a:pt x="167" y="60"/>
                    </a:cubicBezTo>
                    <a:cubicBezTo>
                      <a:pt x="167" y="60"/>
                      <a:pt x="167" y="60"/>
                      <a:pt x="167" y="60"/>
                    </a:cubicBezTo>
                    <a:cubicBezTo>
                      <a:pt x="161" y="60"/>
                      <a:pt x="161" y="60"/>
                      <a:pt x="161" y="60"/>
                    </a:cubicBezTo>
                    <a:cubicBezTo>
                      <a:pt x="155" y="60"/>
                      <a:pt x="155" y="60"/>
                      <a:pt x="155" y="60"/>
                    </a:cubicBezTo>
                    <a:cubicBezTo>
                      <a:pt x="154" y="59"/>
                      <a:pt x="152" y="57"/>
                      <a:pt x="150" y="53"/>
                    </a:cubicBezTo>
                    <a:cubicBezTo>
                      <a:pt x="148" y="48"/>
                      <a:pt x="146" y="46"/>
                      <a:pt x="144" y="46"/>
                    </a:cubicBezTo>
                    <a:cubicBezTo>
                      <a:pt x="144" y="46"/>
                      <a:pt x="144" y="45"/>
                      <a:pt x="144" y="45"/>
                    </a:cubicBezTo>
                    <a:cubicBezTo>
                      <a:pt x="142" y="45"/>
                      <a:pt x="141" y="47"/>
                      <a:pt x="140" y="49"/>
                    </a:cubicBezTo>
                    <a:cubicBezTo>
                      <a:pt x="138" y="52"/>
                      <a:pt x="138" y="52"/>
                      <a:pt x="138" y="52"/>
                    </a:cubicBezTo>
                    <a:cubicBezTo>
                      <a:pt x="137" y="52"/>
                      <a:pt x="137" y="52"/>
                      <a:pt x="137" y="52"/>
                    </a:cubicBezTo>
                    <a:cubicBezTo>
                      <a:pt x="135" y="53"/>
                      <a:pt x="133" y="56"/>
                      <a:pt x="131" y="62"/>
                    </a:cubicBezTo>
                    <a:cubicBezTo>
                      <a:pt x="128" y="71"/>
                      <a:pt x="128" y="71"/>
                      <a:pt x="128" y="71"/>
                    </a:cubicBezTo>
                    <a:cubicBezTo>
                      <a:pt x="128" y="71"/>
                      <a:pt x="127" y="71"/>
                      <a:pt x="127" y="71"/>
                    </a:cubicBezTo>
                    <a:cubicBezTo>
                      <a:pt x="126" y="71"/>
                      <a:pt x="123" y="70"/>
                      <a:pt x="121" y="68"/>
                    </a:cubicBezTo>
                    <a:cubicBezTo>
                      <a:pt x="119" y="67"/>
                      <a:pt x="117" y="66"/>
                      <a:pt x="116" y="66"/>
                    </a:cubicBezTo>
                    <a:cubicBezTo>
                      <a:pt x="116" y="66"/>
                      <a:pt x="115" y="67"/>
                      <a:pt x="115" y="68"/>
                    </a:cubicBezTo>
                    <a:cubicBezTo>
                      <a:pt x="114" y="76"/>
                      <a:pt x="114" y="76"/>
                      <a:pt x="114" y="76"/>
                    </a:cubicBezTo>
                    <a:cubicBezTo>
                      <a:pt x="114" y="78"/>
                      <a:pt x="112" y="78"/>
                      <a:pt x="109" y="78"/>
                    </a:cubicBezTo>
                    <a:cubicBezTo>
                      <a:pt x="108" y="78"/>
                      <a:pt x="108" y="78"/>
                      <a:pt x="108" y="78"/>
                    </a:cubicBezTo>
                    <a:cubicBezTo>
                      <a:pt x="105" y="78"/>
                      <a:pt x="104" y="80"/>
                      <a:pt x="102" y="83"/>
                    </a:cubicBezTo>
                    <a:cubicBezTo>
                      <a:pt x="94" y="108"/>
                      <a:pt x="94" y="108"/>
                      <a:pt x="94" y="108"/>
                    </a:cubicBezTo>
                    <a:cubicBezTo>
                      <a:pt x="93" y="112"/>
                      <a:pt x="91" y="114"/>
                      <a:pt x="89" y="117"/>
                    </a:cubicBezTo>
                    <a:cubicBezTo>
                      <a:pt x="85" y="119"/>
                      <a:pt x="83" y="125"/>
                      <a:pt x="81" y="133"/>
                    </a:cubicBezTo>
                    <a:cubicBezTo>
                      <a:pt x="79" y="143"/>
                      <a:pt x="79" y="143"/>
                      <a:pt x="79" y="143"/>
                    </a:cubicBezTo>
                    <a:cubicBezTo>
                      <a:pt x="79" y="146"/>
                      <a:pt x="77" y="149"/>
                      <a:pt x="76" y="151"/>
                    </a:cubicBezTo>
                    <a:cubicBezTo>
                      <a:pt x="75" y="152"/>
                      <a:pt x="76" y="155"/>
                      <a:pt x="77" y="158"/>
                    </a:cubicBezTo>
                    <a:cubicBezTo>
                      <a:pt x="78" y="160"/>
                      <a:pt x="79" y="162"/>
                      <a:pt x="78" y="162"/>
                    </a:cubicBezTo>
                    <a:cubicBezTo>
                      <a:pt x="77" y="164"/>
                      <a:pt x="76" y="164"/>
                      <a:pt x="74" y="164"/>
                    </a:cubicBezTo>
                    <a:cubicBezTo>
                      <a:pt x="67" y="165"/>
                      <a:pt x="67" y="165"/>
                      <a:pt x="67" y="165"/>
                    </a:cubicBezTo>
                    <a:cubicBezTo>
                      <a:pt x="64" y="166"/>
                      <a:pt x="62" y="170"/>
                      <a:pt x="61" y="180"/>
                    </a:cubicBezTo>
                    <a:cubicBezTo>
                      <a:pt x="61" y="209"/>
                      <a:pt x="61" y="209"/>
                      <a:pt x="61" y="209"/>
                    </a:cubicBezTo>
                    <a:cubicBezTo>
                      <a:pt x="61" y="210"/>
                      <a:pt x="61" y="210"/>
                      <a:pt x="61" y="210"/>
                    </a:cubicBezTo>
                    <a:cubicBezTo>
                      <a:pt x="62" y="210"/>
                      <a:pt x="62" y="210"/>
                      <a:pt x="62" y="210"/>
                    </a:cubicBezTo>
                    <a:cubicBezTo>
                      <a:pt x="64" y="212"/>
                      <a:pt x="64" y="212"/>
                      <a:pt x="64" y="212"/>
                    </a:cubicBezTo>
                    <a:cubicBezTo>
                      <a:pt x="66" y="213"/>
                      <a:pt x="67" y="214"/>
                      <a:pt x="67" y="216"/>
                    </a:cubicBezTo>
                    <a:cubicBezTo>
                      <a:pt x="67" y="217"/>
                      <a:pt x="66" y="218"/>
                      <a:pt x="64" y="219"/>
                    </a:cubicBezTo>
                    <a:cubicBezTo>
                      <a:pt x="62" y="221"/>
                      <a:pt x="62" y="221"/>
                      <a:pt x="62" y="221"/>
                    </a:cubicBezTo>
                    <a:cubicBezTo>
                      <a:pt x="62" y="222"/>
                      <a:pt x="62" y="222"/>
                      <a:pt x="62" y="222"/>
                    </a:cubicBezTo>
                    <a:cubicBezTo>
                      <a:pt x="62" y="222"/>
                      <a:pt x="62" y="222"/>
                      <a:pt x="62" y="222"/>
                    </a:cubicBezTo>
                    <a:cubicBezTo>
                      <a:pt x="64" y="233"/>
                      <a:pt x="64" y="233"/>
                      <a:pt x="64" y="233"/>
                    </a:cubicBezTo>
                    <a:cubicBezTo>
                      <a:pt x="64" y="235"/>
                      <a:pt x="63" y="238"/>
                      <a:pt x="59" y="240"/>
                    </a:cubicBezTo>
                    <a:cubicBezTo>
                      <a:pt x="59" y="240"/>
                      <a:pt x="59" y="240"/>
                      <a:pt x="59" y="240"/>
                    </a:cubicBezTo>
                    <a:cubicBezTo>
                      <a:pt x="59" y="240"/>
                      <a:pt x="59" y="240"/>
                      <a:pt x="59" y="240"/>
                    </a:cubicBezTo>
                    <a:cubicBezTo>
                      <a:pt x="57" y="253"/>
                      <a:pt x="57" y="253"/>
                      <a:pt x="57" y="253"/>
                    </a:cubicBezTo>
                    <a:cubicBezTo>
                      <a:pt x="57" y="257"/>
                      <a:pt x="57" y="257"/>
                      <a:pt x="57" y="257"/>
                    </a:cubicBezTo>
                    <a:cubicBezTo>
                      <a:pt x="54" y="254"/>
                      <a:pt x="54" y="254"/>
                      <a:pt x="54" y="254"/>
                    </a:cubicBezTo>
                    <a:cubicBezTo>
                      <a:pt x="54" y="253"/>
                      <a:pt x="54" y="253"/>
                      <a:pt x="54" y="253"/>
                    </a:cubicBezTo>
                    <a:cubicBezTo>
                      <a:pt x="54" y="253"/>
                      <a:pt x="54" y="252"/>
                      <a:pt x="54" y="251"/>
                    </a:cubicBezTo>
                    <a:cubicBezTo>
                      <a:pt x="53" y="251"/>
                      <a:pt x="53" y="251"/>
                      <a:pt x="53" y="251"/>
                    </a:cubicBezTo>
                    <a:cubicBezTo>
                      <a:pt x="52" y="251"/>
                      <a:pt x="51" y="251"/>
                      <a:pt x="51" y="252"/>
                    </a:cubicBezTo>
                    <a:cubicBezTo>
                      <a:pt x="50" y="252"/>
                      <a:pt x="50" y="252"/>
                      <a:pt x="50" y="252"/>
                    </a:cubicBezTo>
                    <a:cubicBezTo>
                      <a:pt x="50" y="252"/>
                      <a:pt x="50" y="252"/>
                      <a:pt x="50" y="251"/>
                    </a:cubicBezTo>
                    <a:cubicBezTo>
                      <a:pt x="50" y="248"/>
                      <a:pt x="49" y="246"/>
                      <a:pt x="48" y="246"/>
                    </a:cubicBezTo>
                    <a:cubicBezTo>
                      <a:pt x="48" y="245"/>
                      <a:pt x="48" y="245"/>
                      <a:pt x="48" y="245"/>
                    </a:cubicBezTo>
                    <a:cubicBezTo>
                      <a:pt x="46" y="245"/>
                      <a:pt x="46" y="247"/>
                      <a:pt x="46" y="249"/>
                    </a:cubicBezTo>
                    <a:cubicBezTo>
                      <a:pt x="46" y="255"/>
                      <a:pt x="43" y="255"/>
                      <a:pt x="42" y="255"/>
                    </a:cubicBezTo>
                    <a:cubicBezTo>
                      <a:pt x="39" y="255"/>
                      <a:pt x="39" y="255"/>
                      <a:pt x="39" y="255"/>
                    </a:cubicBezTo>
                    <a:cubicBezTo>
                      <a:pt x="39" y="255"/>
                      <a:pt x="39" y="255"/>
                      <a:pt x="39" y="255"/>
                    </a:cubicBezTo>
                    <a:cubicBezTo>
                      <a:pt x="39" y="255"/>
                      <a:pt x="39" y="255"/>
                      <a:pt x="39" y="255"/>
                    </a:cubicBezTo>
                    <a:cubicBezTo>
                      <a:pt x="37" y="258"/>
                      <a:pt x="37" y="258"/>
                      <a:pt x="37" y="258"/>
                    </a:cubicBezTo>
                    <a:cubicBezTo>
                      <a:pt x="37" y="258"/>
                      <a:pt x="37" y="258"/>
                      <a:pt x="37" y="258"/>
                    </a:cubicBezTo>
                    <a:cubicBezTo>
                      <a:pt x="37" y="259"/>
                      <a:pt x="37" y="259"/>
                      <a:pt x="37" y="259"/>
                    </a:cubicBezTo>
                    <a:cubicBezTo>
                      <a:pt x="37" y="259"/>
                      <a:pt x="37" y="260"/>
                      <a:pt x="30" y="268"/>
                    </a:cubicBezTo>
                    <a:cubicBezTo>
                      <a:pt x="27" y="270"/>
                      <a:pt x="25" y="271"/>
                      <a:pt x="22" y="27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4" name="Freeform 2551"/>
              <p:cNvSpPr>
                <a:spLocks/>
              </p:cNvSpPr>
              <p:nvPr/>
            </p:nvSpPr>
            <p:spPr bwMode="auto">
              <a:xfrm>
                <a:off x="3937" y="1322"/>
                <a:ext cx="103" cy="101"/>
              </a:xfrm>
              <a:custGeom>
                <a:avLst/>
                <a:gdLst>
                  <a:gd name="T0" fmla="*/ 38 w 75"/>
                  <a:gd name="T1" fmla="*/ 73 h 73"/>
                  <a:gd name="T2" fmla="*/ 29 w 75"/>
                  <a:gd name="T3" fmla="*/ 72 h 73"/>
                  <a:gd name="T4" fmla="*/ 23 w 75"/>
                  <a:gd name="T5" fmla="*/ 68 h 73"/>
                  <a:gd name="T6" fmla="*/ 25 w 75"/>
                  <a:gd name="T7" fmla="*/ 65 h 73"/>
                  <a:gd name="T8" fmla="*/ 30 w 75"/>
                  <a:gd name="T9" fmla="*/ 58 h 73"/>
                  <a:gd name="T10" fmla="*/ 32 w 75"/>
                  <a:gd name="T11" fmla="*/ 50 h 73"/>
                  <a:gd name="T12" fmla="*/ 21 w 75"/>
                  <a:gd name="T13" fmla="*/ 42 h 73"/>
                  <a:gd name="T14" fmla="*/ 18 w 75"/>
                  <a:gd name="T15" fmla="*/ 42 h 73"/>
                  <a:gd name="T16" fmla="*/ 9 w 75"/>
                  <a:gd name="T17" fmla="*/ 44 h 73"/>
                  <a:gd name="T18" fmla="*/ 8 w 75"/>
                  <a:gd name="T19" fmla="*/ 44 h 73"/>
                  <a:gd name="T20" fmla="*/ 2 w 75"/>
                  <a:gd name="T21" fmla="*/ 41 h 73"/>
                  <a:gd name="T22" fmla="*/ 5 w 75"/>
                  <a:gd name="T23" fmla="*/ 23 h 73"/>
                  <a:gd name="T24" fmla="*/ 12 w 75"/>
                  <a:gd name="T25" fmla="*/ 0 h 73"/>
                  <a:gd name="T26" fmla="*/ 16 w 75"/>
                  <a:gd name="T27" fmla="*/ 13 h 73"/>
                  <a:gd name="T28" fmla="*/ 23 w 75"/>
                  <a:gd name="T29" fmla="*/ 19 h 73"/>
                  <a:gd name="T30" fmla="*/ 27 w 75"/>
                  <a:gd name="T31" fmla="*/ 19 h 73"/>
                  <a:gd name="T32" fmla="*/ 29 w 75"/>
                  <a:gd name="T33" fmla="*/ 21 h 73"/>
                  <a:gd name="T34" fmla="*/ 30 w 75"/>
                  <a:gd name="T35" fmla="*/ 26 h 73"/>
                  <a:gd name="T36" fmla="*/ 30 w 75"/>
                  <a:gd name="T37" fmla="*/ 27 h 73"/>
                  <a:gd name="T38" fmla="*/ 31 w 75"/>
                  <a:gd name="T39" fmla="*/ 26 h 73"/>
                  <a:gd name="T40" fmla="*/ 33 w 75"/>
                  <a:gd name="T41" fmla="*/ 24 h 73"/>
                  <a:gd name="T42" fmla="*/ 39 w 75"/>
                  <a:gd name="T43" fmla="*/ 4 h 73"/>
                  <a:gd name="T44" fmla="*/ 40 w 75"/>
                  <a:gd name="T45" fmla="*/ 1 h 73"/>
                  <a:gd name="T46" fmla="*/ 40 w 75"/>
                  <a:gd name="T47" fmla="*/ 18 h 73"/>
                  <a:gd name="T48" fmla="*/ 43 w 75"/>
                  <a:gd name="T49" fmla="*/ 29 h 73"/>
                  <a:gd name="T50" fmla="*/ 44 w 75"/>
                  <a:gd name="T51" fmla="*/ 29 h 73"/>
                  <a:gd name="T52" fmla="*/ 44 w 75"/>
                  <a:gd name="T53" fmla="*/ 28 h 73"/>
                  <a:gd name="T54" fmla="*/ 49 w 75"/>
                  <a:gd name="T55" fmla="*/ 17 h 73"/>
                  <a:gd name="T56" fmla="*/ 52 w 75"/>
                  <a:gd name="T57" fmla="*/ 12 h 73"/>
                  <a:gd name="T58" fmla="*/ 58 w 75"/>
                  <a:gd name="T59" fmla="*/ 24 h 73"/>
                  <a:gd name="T60" fmla="*/ 58 w 75"/>
                  <a:gd name="T61" fmla="*/ 24 h 73"/>
                  <a:gd name="T62" fmla="*/ 59 w 75"/>
                  <a:gd name="T63" fmla="*/ 24 h 73"/>
                  <a:gd name="T64" fmla="*/ 67 w 75"/>
                  <a:gd name="T65" fmla="*/ 25 h 73"/>
                  <a:gd name="T66" fmla="*/ 69 w 75"/>
                  <a:gd name="T67" fmla="*/ 25 h 73"/>
                  <a:gd name="T68" fmla="*/ 74 w 75"/>
                  <a:gd name="T69" fmla="*/ 28 h 73"/>
                  <a:gd name="T70" fmla="*/ 74 w 75"/>
                  <a:gd name="T71" fmla="*/ 37 h 73"/>
                  <a:gd name="T72" fmla="*/ 62 w 75"/>
                  <a:gd name="T73" fmla="*/ 58 h 73"/>
                  <a:gd name="T74" fmla="*/ 45 w 75"/>
                  <a:gd name="T75" fmla="*/ 73 h 73"/>
                  <a:gd name="T76" fmla="*/ 38 w 75"/>
                  <a:gd name="T7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73">
                    <a:moveTo>
                      <a:pt x="38" y="73"/>
                    </a:moveTo>
                    <a:cubicBezTo>
                      <a:pt x="29" y="72"/>
                      <a:pt x="29" y="72"/>
                      <a:pt x="29" y="72"/>
                    </a:cubicBezTo>
                    <a:cubicBezTo>
                      <a:pt x="24" y="70"/>
                      <a:pt x="23" y="69"/>
                      <a:pt x="23" y="68"/>
                    </a:cubicBezTo>
                    <a:cubicBezTo>
                      <a:pt x="23" y="67"/>
                      <a:pt x="23" y="66"/>
                      <a:pt x="25" y="65"/>
                    </a:cubicBezTo>
                    <a:cubicBezTo>
                      <a:pt x="30" y="58"/>
                      <a:pt x="30" y="58"/>
                      <a:pt x="30" y="58"/>
                    </a:cubicBezTo>
                    <a:cubicBezTo>
                      <a:pt x="32" y="55"/>
                      <a:pt x="32" y="52"/>
                      <a:pt x="32" y="50"/>
                    </a:cubicBezTo>
                    <a:cubicBezTo>
                      <a:pt x="31" y="44"/>
                      <a:pt x="27" y="42"/>
                      <a:pt x="21" y="42"/>
                    </a:cubicBezTo>
                    <a:cubicBezTo>
                      <a:pt x="20" y="42"/>
                      <a:pt x="19" y="42"/>
                      <a:pt x="18" y="42"/>
                    </a:cubicBezTo>
                    <a:cubicBezTo>
                      <a:pt x="9" y="44"/>
                      <a:pt x="9" y="44"/>
                      <a:pt x="9" y="44"/>
                    </a:cubicBezTo>
                    <a:cubicBezTo>
                      <a:pt x="9" y="44"/>
                      <a:pt x="8" y="44"/>
                      <a:pt x="8" y="44"/>
                    </a:cubicBezTo>
                    <a:cubicBezTo>
                      <a:pt x="6" y="44"/>
                      <a:pt x="4" y="43"/>
                      <a:pt x="2" y="41"/>
                    </a:cubicBezTo>
                    <a:cubicBezTo>
                      <a:pt x="1" y="40"/>
                      <a:pt x="0" y="36"/>
                      <a:pt x="5" y="23"/>
                    </a:cubicBezTo>
                    <a:cubicBezTo>
                      <a:pt x="12" y="0"/>
                      <a:pt x="12" y="0"/>
                      <a:pt x="12" y="0"/>
                    </a:cubicBezTo>
                    <a:cubicBezTo>
                      <a:pt x="16" y="13"/>
                      <a:pt x="16" y="13"/>
                      <a:pt x="16" y="13"/>
                    </a:cubicBezTo>
                    <a:cubicBezTo>
                      <a:pt x="17" y="17"/>
                      <a:pt x="19" y="19"/>
                      <a:pt x="23" y="19"/>
                    </a:cubicBezTo>
                    <a:cubicBezTo>
                      <a:pt x="27" y="19"/>
                      <a:pt x="27" y="19"/>
                      <a:pt x="27" y="19"/>
                    </a:cubicBezTo>
                    <a:cubicBezTo>
                      <a:pt x="28" y="19"/>
                      <a:pt x="28" y="20"/>
                      <a:pt x="29" y="21"/>
                    </a:cubicBezTo>
                    <a:cubicBezTo>
                      <a:pt x="30" y="26"/>
                      <a:pt x="30" y="26"/>
                      <a:pt x="30" y="26"/>
                    </a:cubicBezTo>
                    <a:cubicBezTo>
                      <a:pt x="30" y="27"/>
                      <a:pt x="30" y="27"/>
                      <a:pt x="30" y="27"/>
                    </a:cubicBezTo>
                    <a:cubicBezTo>
                      <a:pt x="31" y="26"/>
                      <a:pt x="31" y="26"/>
                      <a:pt x="31" y="26"/>
                    </a:cubicBezTo>
                    <a:cubicBezTo>
                      <a:pt x="33" y="24"/>
                      <a:pt x="33" y="24"/>
                      <a:pt x="33" y="24"/>
                    </a:cubicBezTo>
                    <a:cubicBezTo>
                      <a:pt x="37" y="17"/>
                      <a:pt x="39" y="11"/>
                      <a:pt x="39" y="4"/>
                    </a:cubicBezTo>
                    <a:cubicBezTo>
                      <a:pt x="39" y="3"/>
                      <a:pt x="39" y="2"/>
                      <a:pt x="40" y="1"/>
                    </a:cubicBezTo>
                    <a:cubicBezTo>
                      <a:pt x="40" y="5"/>
                      <a:pt x="40" y="12"/>
                      <a:pt x="40" y="18"/>
                    </a:cubicBezTo>
                    <a:cubicBezTo>
                      <a:pt x="41" y="29"/>
                      <a:pt x="43" y="29"/>
                      <a:pt x="43" y="29"/>
                    </a:cubicBezTo>
                    <a:cubicBezTo>
                      <a:pt x="44" y="29"/>
                      <a:pt x="44" y="29"/>
                      <a:pt x="44" y="29"/>
                    </a:cubicBezTo>
                    <a:cubicBezTo>
                      <a:pt x="44" y="28"/>
                      <a:pt x="44" y="28"/>
                      <a:pt x="44" y="28"/>
                    </a:cubicBezTo>
                    <a:cubicBezTo>
                      <a:pt x="49" y="17"/>
                      <a:pt x="49" y="17"/>
                      <a:pt x="49" y="17"/>
                    </a:cubicBezTo>
                    <a:cubicBezTo>
                      <a:pt x="52" y="12"/>
                      <a:pt x="52" y="12"/>
                      <a:pt x="52" y="12"/>
                    </a:cubicBezTo>
                    <a:cubicBezTo>
                      <a:pt x="58" y="24"/>
                      <a:pt x="58" y="24"/>
                      <a:pt x="58" y="24"/>
                    </a:cubicBezTo>
                    <a:cubicBezTo>
                      <a:pt x="58" y="24"/>
                      <a:pt x="58" y="24"/>
                      <a:pt x="58" y="24"/>
                    </a:cubicBezTo>
                    <a:cubicBezTo>
                      <a:pt x="59" y="24"/>
                      <a:pt x="59" y="24"/>
                      <a:pt x="59" y="24"/>
                    </a:cubicBezTo>
                    <a:cubicBezTo>
                      <a:pt x="67" y="25"/>
                      <a:pt x="67" y="25"/>
                      <a:pt x="67" y="25"/>
                    </a:cubicBezTo>
                    <a:cubicBezTo>
                      <a:pt x="67" y="25"/>
                      <a:pt x="68" y="25"/>
                      <a:pt x="69" y="25"/>
                    </a:cubicBezTo>
                    <a:cubicBezTo>
                      <a:pt x="71" y="25"/>
                      <a:pt x="73" y="26"/>
                      <a:pt x="74" y="28"/>
                    </a:cubicBezTo>
                    <a:cubicBezTo>
                      <a:pt x="74" y="29"/>
                      <a:pt x="75" y="33"/>
                      <a:pt x="74" y="37"/>
                    </a:cubicBezTo>
                    <a:cubicBezTo>
                      <a:pt x="74" y="43"/>
                      <a:pt x="69" y="50"/>
                      <a:pt x="62" y="58"/>
                    </a:cubicBezTo>
                    <a:cubicBezTo>
                      <a:pt x="55" y="67"/>
                      <a:pt x="49" y="72"/>
                      <a:pt x="45" y="73"/>
                    </a:cubicBezTo>
                    <a:cubicBezTo>
                      <a:pt x="38" y="73"/>
                      <a:pt x="38" y="73"/>
                      <a:pt x="38" y="7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5" name="Freeform 2552"/>
              <p:cNvSpPr>
                <a:spLocks/>
              </p:cNvSpPr>
              <p:nvPr/>
            </p:nvSpPr>
            <p:spPr bwMode="auto">
              <a:xfrm>
                <a:off x="3848" y="1370"/>
                <a:ext cx="115" cy="194"/>
              </a:xfrm>
              <a:custGeom>
                <a:avLst/>
                <a:gdLst>
                  <a:gd name="T0" fmla="*/ 47 w 84"/>
                  <a:gd name="T1" fmla="*/ 138 h 141"/>
                  <a:gd name="T2" fmla="*/ 32 w 84"/>
                  <a:gd name="T3" fmla="*/ 121 h 141"/>
                  <a:gd name="T4" fmla="*/ 35 w 84"/>
                  <a:gd name="T5" fmla="*/ 110 h 141"/>
                  <a:gd name="T6" fmla="*/ 50 w 84"/>
                  <a:gd name="T7" fmla="*/ 102 h 141"/>
                  <a:gd name="T8" fmla="*/ 45 w 84"/>
                  <a:gd name="T9" fmla="*/ 95 h 141"/>
                  <a:gd name="T10" fmla="*/ 28 w 84"/>
                  <a:gd name="T11" fmla="*/ 98 h 141"/>
                  <a:gd name="T12" fmla="*/ 37 w 84"/>
                  <a:gd name="T13" fmla="*/ 82 h 141"/>
                  <a:gd name="T14" fmla="*/ 45 w 84"/>
                  <a:gd name="T15" fmla="*/ 67 h 141"/>
                  <a:gd name="T16" fmla="*/ 33 w 84"/>
                  <a:gd name="T17" fmla="*/ 58 h 141"/>
                  <a:gd name="T18" fmla="*/ 28 w 84"/>
                  <a:gd name="T19" fmla="*/ 73 h 141"/>
                  <a:gd name="T20" fmla="*/ 23 w 84"/>
                  <a:gd name="T21" fmla="*/ 78 h 141"/>
                  <a:gd name="T22" fmla="*/ 8 w 84"/>
                  <a:gd name="T23" fmla="*/ 59 h 141"/>
                  <a:gd name="T24" fmla="*/ 11 w 84"/>
                  <a:gd name="T25" fmla="*/ 43 h 141"/>
                  <a:gd name="T26" fmla="*/ 9 w 84"/>
                  <a:gd name="T27" fmla="*/ 33 h 141"/>
                  <a:gd name="T28" fmla="*/ 8 w 84"/>
                  <a:gd name="T29" fmla="*/ 33 h 141"/>
                  <a:gd name="T30" fmla="*/ 4 w 84"/>
                  <a:gd name="T31" fmla="*/ 37 h 141"/>
                  <a:gd name="T32" fmla="*/ 1 w 84"/>
                  <a:gd name="T33" fmla="*/ 31 h 141"/>
                  <a:gd name="T34" fmla="*/ 7 w 84"/>
                  <a:gd name="T35" fmla="*/ 11 h 141"/>
                  <a:gd name="T36" fmla="*/ 13 w 84"/>
                  <a:gd name="T37" fmla="*/ 10 h 141"/>
                  <a:gd name="T38" fmla="*/ 18 w 84"/>
                  <a:gd name="T39" fmla="*/ 10 h 141"/>
                  <a:gd name="T40" fmla="*/ 22 w 84"/>
                  <a:gd name="T41" fmla="*/ 28 h 141"/>
                  <a:gd name="T42" fmla="*/ 26 w 84"/>
                  <a:gd name="T43" fmla="*/ 31 h 141"/>
                  <a:gd name="T44" fmla="*/ 27 w 84"/>
                  <a:gd name="T45" fmla="*/ 30 h 141"/>
                  <a:gd name="T46" fmla="*/ 27 w 84"/>
                  <a:gd name="T47" fmla="*/ 29 h 141"/>
                  <a:gd name="T48" fmla="*/ 38 w 84"/>
                  <a:gd name="T49" fmla="*/ 28 h 141"/>
                  <a:gd name="T50" fmla="*/ 45 w 84"/>
                  <a:gd name="T51" fmla="*/ 40 h 141"/>
                  <a:gd name="T52" fmla="*/ 42 w 84"/>
                  <a:gd name="T53" fmla="*/ 7 h 141"/>
                  <a:gd name="T54" fmla="*/ 45 w 84"/>
                  <a:gd name="T55" fmla="*/ 0 h 141"/>
                  <a:gd name="T56" fmla="*/ 54 w 84"/>
                  <a:gd name="T57" fmla="*/ 6 h 141"/>
                  <a:gd name="T58" fmla="*/ 58 w 84"/>
                  <a:gd name="T59" fmla="*/ 15 h 141"/>
                  <a:gd name="T60" fmla="*/ 60 w 84"/>
                  <a:gd name="T61" fmla="*/ 30 h 141"/>
                  <a:gd name="T62" fmla="*/ 62 w 84"/>
                  <a:gd name="T63" fmla="*/ 29 h 141"/>
                  <a:gd name="T64" fmla="*/ 64 w 84"/>
                  <a:gd name="T65" fmla="*/ 23 h 141"/>
                  <a:gd name="T66" fmla="*/ 66 w 84"/>
                  <a:gd name="T67" fmla="*/ 28 h 141"/>
                  <a:gd name="T68" fmla="*/ 83 w 84"/>
                  <a:gd name="T69" fmla="*/ 48 h 141"/>
                  <a:gd name="T70" fmla="*/ 70 w 84"/>
                  <a:gd name="T71" fmla="*/ 69 h 141"/>
                  <a:gd name="T72" fmla="*/ 67 w 84"/>
                  <a:gd name="T73" fmla="*/ 98 h 141"/>
                  <a:gd name="T74" fmla="*/ 53 w 84"/>
                  <a:gd name="T75" fmla="*/ 131 h 141"/>
                  <a:gd name="T76" fmla="*/ 52 w 84"/>
                  <a:gd name="T7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 h="141">
                    <a:moveTo>
                      <a:pt x="52" y="141"/>
                    </a:moveTo>
                    <a:cubicBezTo>
                      <a:pt x="51" y="141"/>
                      <a:pt x="49" y="140"/>
                      <a:pt x="47" y="138"/>
                    </a:cubicBezTo>
                    <a:cubicBezTo>
                      <a:pt x="44" y="136"/>
                      <a:pt x="40" y="133"/>
                      <a:pt x="39" y="130"/>
                    </a:cubicBezTo>
                    <a:cubicBezTo>
                      <a:pt x="32" y="121"/>
                      <a:pt x="32" y="121"/>
                      <a:pt x="32" y="121"/>
                    </a:cubicBezTo>
                    <a:cubicBezTo>
                      <a:pt x="30" y="118"/>
                      <a:pt x="29" y="115"/>
                      <a:pt x="31" y="113"/>
                    </a:cubicBezTo>
                    <a:cubicBezTo>
                      <a:pt x="35" y="110"/>
                      <a:pt x="35" y="110"/>
                      <a:pt x="35" y="110"/>
                    </a:cubicBezTo>
                    <a:cubicBezTo>
                      <a:pt x="42" y="107"/>
                      <a:pt x="42" y="107"/>
                      <a:pt x="42" y="107"/>
                    </a:cubicBezTo>
                    <a:cubicBezTo>
                      <a:pt x="46" y="105"/>
                      <a:pt x="49" y="104"/>
                      <a:pt x="50" y="102"/>
                    </a:cubicBezTo>
                    <a:cubicBezTo>
                      <a:pt x="50" y="101"/>
                      <a:pt x="50" y="100"/>
                      <a:pt x="50" y="99"/>
                    </a:cubicBezTo>
                    <a:cubicBezTo>
                      <a:pt x="49" y="96"/>
                      <a:pt x="47" y="95"/>
                      <a:pt x="45" y="95"/>
                    </a:cubicBezTo>
                    <a:cubicBezTo>
                      <a:pt x="32" y="99"/>
                      <a:pt x="32" y="99"/>
                      <a:pt x="32" y="99"/>
                    </a:cubicBezTo>
                    <a:cubicBezTo>
                      <a:pt x="29" y="99"/>
                      <a:pt x="28" y="99"/>
                      <a:pt x="28" y="98"/>
                    </a:cubicBezTo>
                    <a:cubicBezTo>
                      <a:pt x="25" y="94"/>
                      <a:pt x="25" y="91"/>
                      <a:pt x="28" y="88"/>
                    </a:cubicBezTo>
                    <a:cubicBezTo>
                      <a:pt x="29" y="87"/>
                      <a:pt x="32" y="85"/>
                      <a:pt x="37" y="82"/>
                    </a:cubicBezTo>
                    <a:cubicBezTo>
                      <a:pt x="47" y="76"/>
                      <a:pt x="47" y="76"/>
                      <a:pt x="47" y="76"/>
                    </a:cubicBezTo>
                    <a:cubicBezTo>
                      <a:pt x="49" y="73"/>
                      <a:pt x="48" y="69"/>
                      <a:pt x="45" y="67"/>
                    </a:cubicBezTo>
                    <a:cubicBezTo>
                      <a:pt x="40" y="60"/>
                      <a:pt x="36" y="58"/>
                      <a:pt x="34" y="58"/>
                    </a:cubicBezTo>
                    <a:cubicBezTo>
                      <a:pt x="33" y="58"/>
                      <a:pt x="33" y="58"/>
                      <a:pt x="33" y="58"/>
                    </a:cubicBezTo>
                    <a:cubicBezTo>
                      <a:pt x="33" y="58"/>
                      <a:pt x="33" y="58"/>
                      <a:pt x="33" y="58"/>
                    </a:cubicBezTo>
                    <a:cubicBezTo>
                      <a:pt x="30" y="58"/>
                      <a:pt x="28" y="63"/>
                      <a:pt x="28" y="73"/>
                    </a:cubicBezTo>
                    <a:cubicBezTo>
                      <a:pt x="27" y="75"/>
                      <a:pt x="26" y="78"/>
                      <a:pt x="24" y="78"/>
                    </a:cubicBezTo>
                    <a:cubicBezTo>
                      <a:pt x="24" y="78"/>
                      <a:pt x="24" y="78"/>
                      <a:pt x="23" y="78"/>
                    </a:cubicBezTo>
                    <a:cubicBezTo>
                      <a:pt x="20" y="77"/>
                      <a:pt x="17" y="75"/>
                      <a:pt x="14" y="72"/>
                    </a:cubicBezTo>
                    <a:cubicBezTo>
                      <a:pt x="11" y="68"/>
                      <a:pt x="9" y="64"/>
                      <a:pt x="8" y="59"/>
                    </a:cubicBezTo>
                    <a:cubicBezTo>
                      <a:pt x="6" y="54"/>
                      <a:pt x="7" y="51"/>
                      <a:pt x="9" y="49"/>
                    </a:cubicBezTo>
                    <a:cubicBezTo>
                      <a:pt x="11" y="43"/>
                      <a:pt x="11" y="43"/>
                      <a:pt x="11" y="43"/>
                    </a:cubicBezTo>
                    <a:cubicBezTo>
                      <a:pt x="11" y="37"/>
                      <a:pt x="11" y="37"/>
                      <a:pt x="11" y="37"/>
                    </a:cubicBezTo>
                    <a:cubicBezTo>
                      <a:pt x="11" y="35"/>
                      <a:pt x="11" y="33"/>
                      <a:pt x="9" y="33"/>
                    </a:cubicBezTo>
                    <a:cubicBezTo>
                      <a:pt x="9" y="33"/>
                      <a:pt x="9" y="33"/>
                      <a:pt x="9" y="33"/>
                    </a:cubicBezTo>
                    <a:cubicBezTo>
                      <a:pt x="8" y="33"/>
                      <a:pt x="8" y="33"/>
                      <a:pt x="8" y="33"/>
                    </a:cubicBezTo>
                    <a:cubicBezTo>
                      <a:pt x="5" y="36"/>
                      <a:pt x="5" y="36"/>
                      <a:pt x="5" y="36"/>
                    </a:cubicBezTo>
                    <a:cubicBezTo>
                      <a:pt x="4" y="37"/>
                      <a:pt x="4" y="37"/>
                      <a:pt x="4" y="37"/>
                    </a:cubicBezTo>
                    <a:cubicBezTo>
                      <a:pt x="3" y="37"/>
                      <a:pt x="3" y="37"/>
                      <a:pt x="3" y="37"/>
                    </a:cubicBezTo>
                    <a:cubicBezTo>
                      <a:pt x="1" y="31"/>
                      <a:pt x="1" y="31"/>
                      <a:pt x="1" y="31"/>
                    </a:cubicBezTo>
                    <a:cubicBezTo>
                      <a:pt x="0" y="24"/>
                      <a:pt x="0" y="18"/>
                      <a:pt x="2" y="15"/>
                    </a:cubicBezTo>
                    <a:cubicBezTo>
                      <a:pt x="4" y="13"/>
                      <a:pt x="5" y="11"/>
                      <a:pt x="7" y="11"/>
                    </a:cubicBezTo>
                    <a:cubicBezTo>
                      <a:pt x="10" y="11"/>
                      <a:pt x="10" y="11"/>
                      <a:pt x="10" y="11"/>
                    </a:cubicBezTo>
                    <a:cubicBezTo>
                      <a:pt x="13" y="10"/>
                      <a:pt x="13" y="10"/>
                      <a:pt x="13" y="10"/>
                    </a:cubicBezTo>
                    <a:cubicBezTo>
                      <a:pt x="15" y="10"/>
                      <a:pt x="16" y="9"/>
                      <a:pt x="17" y="9"/>
                    </a:cubicBezTo>
                    <a:cubicBezTo>
                      <a:pt x="18" y="9"/>
                      <a:pt x="18" y="10"/>
                      <a:pt x="18" y="10"/>
                    </a:cubicBezTo>
                    <a:cubicBezTo>
                      <a:pt x="18" y="19"/>
                      <a:pt x="18" y="19"/>
                      <a:pt x="18" y="19"/>
                    </a:cubicBezTo>
                    <a:cubicBezTo>
                      <a:pt x="18" y="22"/>
                      <a:pt x="20" y="25"/>
                      <a:pt x="22" y="28"/>
                    </a:cubicBezTo>
                    <a:cubicBezTo>
                      <a:pt x="25" y="30"/>
                      <a:pt x="25" y="30"/>
                      <a:pt x="25" y="30"/>
                    </a:cubicBezTo>
                    <a:cubicBezTo>
                      <a:pt x="26" y="31"/>
                      <a:pt x="26" y="31"/>
                      <a:pt x="26" y="31"/>
                    </a:cubicBezTo>
                    <a:cubicBezTo>
                      <a:pt x="26" y="30"/>
                      <a:pt x="26" y="30"/>
                      <a:pt x="26" y="30"/>
                    </a:cubicBezTo>
                    <a:cubicBezTo>
                      <a:pt x="27" y="30"/>
                      <a:pt x="27" y="30"/>
                      <a:pt x="27" y="30"/>
                    </a:cubicBezTo>
                    <a:cubicBezTo>
                      <a:pt x="27" y="29"/>
                      <a:pt x="27" y="29"/>
                      <a:pt x="27" y="29"/>
                    </a:cubicBezTo>
                    <a:cubicBezTo>
                      <a:pt x="27" y="29"/>
                      <a:pt x="27" y="29"/>
                      <a:pt x="27" y="29"/>
                    </a:cubicBezTo>
                    <a:cubicBezTo>
                      <a:pt x="27" y="18"/>
                      <a:pt x="29" y="11"/>
                      <a:pt x="32" y="10"/>
                    </a:cubicBezTo>
                    <a:cubicBezTo>
                      <a:pt x="38" y="28"/>
                      <a:pt x="38" y="28"/>
                      <a:pt x="38" y="28"/>
                    </a:cubicBezTo>
                    <a:cubicBezTo>
                      <a:pt x="40" y="37"/>
                      <a:pt x="42" y="41"/>
                      <a:pt x="44" y="41"/>
                    </a:cubicBezTo>
                    <a:cubicBezTo>
                      <a:pt x="44" y="41"/>
                      <a:pt x="45" y="41"/>
                      <a:pt x="45" y="40"/>
                    </a:cubicBezTo>
                    <a:cubicBezTo>
                      <a:pt x="47" y="39"/>
                      <a:pt x="47" y="35"/>
                      <a:pt x="45" y="26"/>
                    </a:cubicBezTo>
                    <a:cubicBezTo>
                      <a:pt x="42" y="7"/>
                      <a:pt x="42" y="7"/>
                      <a:pt x="42" y="7"/>
                    </a:cubicBezTo>
                    <a:cubicBezTo>
                      <a:pt x="42" y="2"/>
                      <a:pt x="43" y="0"/>
                      <a:pt x="45" y="0"/>
                    </a:cubicBezTo>
                    <a:cubicBezTo>
                      <a:pt x="45" y="0"/>
                      <a:pt x="45" y="0"/>
                      <a:pt x="45" y="0"/>
                    </a:cubicBezTo>
                    <a:cubicBezTo>
                      <a:pt x="46" y="0"/>
                      <a:pt x="49" y="2"/>
                      <a:pt x="51" y="4"/>
                    </a:cubicBezTo>
                    <a:cubicBezTo>
                      <a:pt x="54" y="6"/>
                      <a:pt x="54" y="6"/>
                      <a:pt x="54" y="6"/>
                    </a:cubicBezTo>
                    <a:cubicBezTo>
                      <a:pt x="57" y="7"/>
                      <a:pt x="57" y="7"/>
                      <a:pt x="57" y="7"/>
                    </a:cubicBezTo>
                    <a:cubicBezTo>
                      <a:pt x="58" y="8"/>
                      <a:pt x="58" y="11"/>
                      <a:pt x="58" y="15"/>
                    </a:cubicBezTo>
                    <a:cubicBezTo>
                      <a:pt x="58" y="24"/>
                      <a:pt x="58" y="24"/>
                      <a:pt x="58" y="24"/>
                    </a:cubicBezTo>
                    <a:cubicBezTo>
                      <a:pt x="58" y="27"/>
                      <a:pt x="58" y="30"/>
                      <a:pt x="60" y="30"/>
                    </a:cubicBezTo>
                    <a:cubicBezTo>
                      <a:pt x="61" y="30"/>
                      <a:pt x="61" y="30"/>
                      <a:pt x="62" y="30"/>
                    </a:cubicBezTo>
                    <a:cubicBezTo>
                      <a:pt x="62" y="29"/>
                      <a:pt x="62" y="29"/>
                      <a:pt x="62" y="29"/>
                    </a:cubicBezTo>
                    <a:cubicBezTo>
                      <a:pt x="62" y="29"/>
                      <a:pt x="62" y="29"/>
                      <a:pt x="62" y="29"/>
                    </a:cubicBezTo>
                    <a:cubicBezTo>
                      <a:pt x="64" y="23"/>
                      <a:pt x="64" y="23"/>
                      <a:pt x="64" y="23"/>
                    </a:cubicBezTo>
                    <a:cubicBezTo>
                      <a:pt x="64" y="23"/>
                      <a:pt x="64" y="23"/>
                      <a:pt x="64" y="23"/>
                    </a:cubicBezTo>
                    <a:cubicBezTo>
                      <a:pt x="66" y="28"/>
                      <a:pt x="66" y="28"/>
                      <a:pt x="66" y="28"/>
                    </a:cubicBezTo>
                    <a:cubicBezTo>
                      <a:pt x="70" y="35"/>
                      <a:pt x="72" y="38"/>
                      <a:pt x="75" y="40"/>
                    </a:cubicBezTo>
                    <a:cubicBezTo>
                      <a:pt x="79" y="43"/>
                      <a:pt x="82" y="46"/>
                      <a:pt x="83" y="48"/>
                    </a:cubicBezTo>
                    <a:cubicBezTo>
                      <a:pt x="84" y="51"/>
                      <a:pt x="84" y="53"/>
                      <a:pt x="82" y="55"/>
                    </a:cubicBezTo>
                    <a:cubicBezTo>
                      <a:pt x="70" y="69"/>
                      <a:pt x="70" y="69"/>
                      <a:pt x="70" y="69"/>
                    </a:cubicBezTo>
                    <a:cubicBezTo>
                      <a:pt x="70" y="71"/>
                      <a:pt x="68" y="76"/>
                      <a:pt x="68" y="84"/>
                    </a:cubicBezTo>
                    <a:cubicBezTo>
                      <a:pt x="67" y="98"/>
                      <a:pt x="67" y="98"/>
                      <a:pt x="67" y="98"/>
                    </a:cubicBezTo>
                    <a:cubicBezTo>
                      <a:pt x="54" y="125"/>
                      <a:pt x="54" y="125"/>
                      <a:pt x="54" y="125"/>
                    </a:cubicBezTo>
                    <a:cubicBezTo>
                      <a:pt x="53" y="131"/>
                      <a:pt x="53" y="131"/>
                      <a:pt x="53" y="131"/>
                    </a:cubicBezTo>
                    <a:cubicBezTo>
                      <a:pt x="54" y="137"/>
                      <a:pt x="54" y="137"/>
                      <a:pt x="54" y="137"/>
                    </a:cubicBezTo>
                    <a:cubicBezTo>
                      <a:pt x="53" y="141"/>
                      <a:pt x="52" y="141"/>
                      <a:pt x="52" y="14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6" name="Freeform 2553"/>
              <p:cNvSpPr>
                <a:spLocks/>
              </p:cNvSpPr>
              <p:nvPr/>
            </p:nvSpPr>
            <p:spPr bwMode="auto">
              <a:xfrm>
                <a:off x="3846" y="1697"/>
                <a:ext cx="315" cy="373"/>
              </a:xfrm>
              <a:custGeom>
                <a:avLst/>
                <a:gdLst>
                  <a:gd name="T0" fmla="*/ 4 w 229"/>
                  <a:gd name="T1" fmla="*/ 259 h 271"/>
                  <a:gd name="T2" fmla="*/ 9 w 229"/>
                  <a:gd name="T3" fmla="*/ 251 h 271"/>
                  <a:gd name="T4" fmla="*/ 2 w 229"/>
                  <a:gd name="T5" fmla="*/ 251 h 271"/>
                  <a:gd name="T6" fmla="*/ 8 w 229"/>
                  <a:gd name="T7" fmla="*/ 245 h 271"/>
                  <a:gd name="T8" fmla="*/ 8 w 229"/>
                  <a:gd name="T9" fmla="*/ 243 h 271"/>
                  <a:gd name="T10" fmla="*/ 7 w 229"/>
                  <a:gd name="T11" fmla="*/ 241 h 271"/>
                  <a:gd name="T12" fmla="*/ 8 w 229"/>
                  <a:gd name="T13" fmla="*/ 235 h 271"/>
                  <a:gd name="T14" fmla="*/ 4 w 229"/>
                  <a:gd name="T15" fmla="*/ 233 h 271"/>
                  <a:gd name="T16" fmla="*/ 0 w 229"/>
                  <a:gd name="T17" fmla="*/ 226 h 271"/>
                  <a:gd name="T18" fmla="*/ 1 w 229"/>
                  <a:gd name="T19" fmla="*/ 213 h 271"/>
                  <a:gd name="T20" fmla="*/ 6 w 229"/>
                  <a:gd name="T21" fmla="*/ 208 h 271"/>
                  <a:gd name="T22" fmla="*/ 5 w 229"/>
                  <a:gd name="T23" fmla="*/ 203 h 271"/>
                  <a:gd name="T24" fmla="*/ 15 w 229"/>
                  <a:gd name="T25" fmla="*/ 193 h 271"/>
                  <a:gd name="T26" fmla="*/ 19 w 229"/>
                  <a:gd name="T27" fmla="*/ 194 h 271"/>
                  <a:gd name="T28" fmla="*/ 18 w 229"/>
                  <a:gd name="T29" fmla="*/ 187 h 271"/>
                  <a:gd name="T30" fmla="*/ 34 w 229"/>
                  <a:gd name="T31" fmla="*/ 178 h 271"/>
                  <a:gd name="T32" fmla="*/ 36 w 229"/>
                  <a:gd name="T33" fmla="*/ 178 h 271"/>
                  <a:gd name="T34" fmla="*/ 43 w 229"/>
                  <a:gd name="T35" fmla="*/ 169 h 271"/>
                  <a:gd name="T36" fmla="*/ 66 w 229"/>
                  <a:gd name="T37" fmla="*/ 134 h 271"/>
                  <a:gd name="T38" fmla="*/ 72 w 229"/>
                  <a:gd name="T39" fmla="*/ 113 h 271"/>
                  <a:gd name="T40" fmla="*/ 84 w 229"/>
                  <a:gd name="T41" fmla="*/ 94 h 271"/>
                  <a:gd name="T42" fmla="*/ 92 w 229"/>
                  <a:gd name="T43" fmla="*/ 90 h 271"/>
                  <a:gd name="T44" fmla="*/ 96 w 229"/>
                  <a:gd name="T45" fmla="*/ 79 h 271"/>
                  <a:gd name="T46" fmla="*/ 101 w 229"/>
                  <a:gd name="T47" fmla="*/ 80 h 271"/>
                  <a:gd name="T48" fmla="*/ 104 w 229"/>
                  <a:gd name="T49" fmla="*/ 70 h 271"/>
                  <a:gd name="T50" fmla="*/ 105 w 229"/>
                  <a:gd name="T51" fmla="*/ 66 h 271"/>
                  <a:gd name="T52" fmla="*/ 107 w 229"/>
                  <a:gd name="T53" fmla="*/ 61 h 271"/>
                  <a:gd name="T54" fmla="*/ 115 w 229"/>
                  <a:gd name="T55" fmla="*/ 46 h 271"/>
                  <a:gd name="T56" fmla="*/ 120 w 229"/>
                  <a:gd name="T57" fmla="*/ 48 h 271"/>
                  <a:gd name="T58" fmla="*/ 127 w 229"/>
                  <a:gd name="T59" fmla="*/ 48 h 271"/>
                  <a:gd name="T60" fmla="*/ 133 w 229"/>
                  <a:gd name="T61" fmla="*/ 43 h 271"/>
                  <a:gd name="T62" fmla="*/ 144 w 229"/>
                  <a:gd name="T63" fmla="*/ 28 h 271"/>
                  <a:gd name="T64" fmla="*/ 151 w 229"/>
                  <a:gd name="T65" fmla="*/ 32 h 271"/>
                  <a:gd name="T66" fmla="*/ 153 w 229"/>
                  <a:gd name="T67" fmla="*/ 23 h 271"/>
                  <a:gd name="T68" fmla="*/ 163 w 229"/>
                  <a:gd name="T69" fmla="*/ 25 h 271"/>
                  <a:gd name="T70" fmla="*/ 168 w 229"/>
                  <a:gd name="T71" fmla="*/ 15 h 271"/>
                  <a:gd name="T72" fmla="*/ 175 w 229"/>
                  <a:gd name="T73" fmla="*/ 20 h 271"/>
                  <a:gd name="T74" fmla="*/ 179 w 229"/>
                  <a:gd name="T75" fmla="*/ 23 h 271"/>
                  <a:gd name="T76" fmla="*/ 188 w 229"/>
                  <a:gd name="T77" fmla="*/ 14 h 271"/>
                  <a:gd name="T78" fmla="*/ 197 w 229"/>
                  <a:gd name="T79" fmla="*/ 5 h 271"/>
                  <a:gd name="T80" fmla="*/ 201 w 229"/>
                  <a:gd name="T81" fmla="*/ 10 h 271"/>
                  <a:gd name="T82" fmla="*/ 205 w 229"/>
                  <a:gd name="T83" fmla="*/ 13 h 271"/>
                  <a:gd name="T84" fmla="*/ 226 w 229"/>
                  <a:gd name="T85" fmla="*/ 17 h 271"/>
                  <a:gd name="T86" fmla="*/ 210 w 229"/>
                  <a:gd name="T87" fmla="*/ 24 h 271"/>
                  <a:gd name="T88" fmla="*/ 219 w 229"/>
                  <a:gd name="T89" fmla="*/ 43 h 271"/>
                  <a:gd name="T90" fmla="*/ 205 w 229"/>
                  <a:gd name="T91" fmla="*/ 33 h 271"/>
                  <a:gd name="T92" fmla="*/ 174 w 229"/>
                  <a:gd name="T93" fmla="*/ 65 h 271"/>
                  <a:gd name="T94" fmla="*/ 167 w 229"/>
                  <a:gd name="T95" fmla="*/ 60 h 271"/>
                  <a:gd name="T96" fmla="*/ 144 w 229"/>
                  <a:gd name="T97" fmla="*/ 46 h 271"/>
                  <a:gd name="T98" fmla="*/ 137 w 229"/>
                  <a:gd name="T99" fmla="*/ 52 h 271"/>
                  <a:gd name="T100" fmla="*/ 121 w 229"/>
                  <a:gd name="T101" fmla="*/ 68 h 271"/>
                  <a:gd name="T102" fmla="*/ 109 w 229"/>
                  <a:gd name="T103" fmla="*/ 78 h 271"/>
                  <a:gd name="T104" fmla="*/ 89 w 229"/>
                  <a:gd name="T105" fmla="*/ 117 h 271"/>
                  <a:gd name="T106" fmla="*/ 77 w 229"/>
                  <a:gd name="T107" fmla="*/ 158 h 271"/>
                  <a:gd name="T108" fmla="*/ 61 w 229"/>
                  <a:gd name="T109" fmla="*/ 180 h 271"/>
                  <a:gd name="T110" fmla="*/ 64 w 229"/>
                  <a:gd name="T111" fmla="*/ 212 h 271"/>
                  <a:gd name="T112" fmla="*/ 62 w 229"/>
                  <a:gd name="T113" fmla="*/ 222 h 271"/>
                  <a:gd name="T114" fmla="*/ 59 w 229"/>
                  <a:gd name="T115" fmla="*/ 240 h 271"/>
                  <a:gd name="T116" fmla="*/ 54 w 229"/>
                  <a:gd name="T117" fmla="*/ 254 h 271"/>
                  <a:gd name="T118" fmla="*/ 51 w 229"/>
                  <a:gd name="T119" fmla="*/ 252 h 271"/>
                  <a:gd name="T120" fmla="*/ 48 w 229"/>
                  <a:gd name="T121" fmla="*/ 245 h 271"/>
                  <a:gd name="T122" fmla="*/ 39 w 229"/>
                  <a:gd name="T123" fmla="*/ 255 h 271"/>
                  <a:gd name="T124" fmla="*/ 37 w 229"/>
                  <a:gd name="T125" fmla="*/ 25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71">
                    <a:moveTo>
                      <a:pt x="22" y="271"/>
                    </a:moveTo>
                    <a:cubicBezTo>
                      <a:pt x="20" y="271"/>
                      <a:pt x="17" y="271"/>
                      <a:pt x="14" y="269"/>
                    </a:cubicBezTo>
                    <a:cubicBezTo>
                      <a:pt x="12" y="268"/>
                      <a:pt x="8" y="266"/>
                      <a:pt x="6" y="263"/>
                    </a:cubicBezTo>
                    <a:cubicBezTo>
                      <a:pt x="3" y="260"/>
                      <a:pt x="3" y="259"/>
                      <a:pt x="4" y="259"/>
                    </a:cubicBezTo>
                    <a:cubicBezTo>
                      <a:pt x="4" y="258"/>
                      <a:pt x="4" y="258"/>
                      <a:pt x="8" y="258"/>
                    </a:cubicBezTo>
                    <a:cubicBezTo>
                      <a:pt x="8" y="258"/>
                      <a:pt x="9" y="258"/>
                      <a:pt x="10" y="257"/>
                    </a:cubicBezTo>
                    <a:cubicBezTo>
                      <a:pt x="10" y="256"/>
                      <a:pt x="9" y="255"/>
                      <a:pt x="7" y="254"/>
                    </a:cubicBezTo>
                    <a:cubicBezTo>
                      <a:pt x="9" y="251"/>
                      <a:pt x="9" y="251"/>
                      <a:pt x="9" y="251"/>
                    </a:cubicBezTo>
                    <a:cubicBezTo>
                      <a:pt x="10" y="250"/>
                      <a:pt x="10" y="250"/>
                      <a:pt x="10" y="250"/>
                    </a:cubicBezTo>
                    <a:cubicBezTo>
                      <a:pt x="9" y="250"/>
                      <a:pt x="9" y="250"/>
                      <a:pt x="9" y="250"/>
                    </a:cubicBezTo>
                    <a:cubicBezTo>
                      <a:pt x="3" y="251"/>
                      <a:pt x="3" y="251"/>
                      <a:pt x="3" y="251"/>
                    </a:cubicBezTo>
                    <a:cubicBezTo>
                      <a:pt x="3" y="251"/>
                      <a:pt x="2" y="251"/>
                      <a:pt x="2" y="251"/>
                    </a:cubicBezTo>
                    <a:cubicBezTo>
                      <a:pt x="2" y="250"/>
                      <a:pt x="2" y="249"/>
                      <a:pt x="3" y="247"/>
                    </a:cubicBezTo>
                    <a:cubicBezTo>
                      <a:pt x="5" y="246"/>
                      <a:pt x="5" y="246"/>
                      <a:pt x="5" y="246"/>
                    </a:cubicBezTo>
                    <a:cubicBezTo>
                      <a:pt x="7" y="245"/>
                      <a:pt x="7" y="245"/>
                      <a:pt x="7" y="245"/>
                    </a:cubicBezTo>
                    <a:cubicBezTo>
                      <a:pt x="8" y="245"/>
                      <a:pt x="8" y="245"/>
                      <a:pt x="8" y="245"/>
                    </a:cubicBezTo>
                    <a:cubicBezTo>
                      <a:pt x="8" y="244"/>
                      <a:pt x="8" y="244"/>
                      <a:pt x="8" y="244"/>
                    </a:cubicBezTo>
                    <a:cubicBezTo>
                      <a:pt x="8" y="244"/>
                      <a:pt x="8" y="244"/>
                      <a:pt x="8" y="244"/>
                    </a:cubicBezTo>
                    <a:cubicBezTo>
                      <a:pt x="8" y="243"/>
                      <a:pt x="8" y="243"/>
                      <a:pt x="8" y="243"/>
                    </a:cubicBezTo>
                    <a:cubicBezTo>
                      <a:pt x="8" y="243"/>
                      <a:pt x="8" y="243"/>
                      <a:pt x="8" y="243"/>
                    </a:cubicBezTo>
                    <a:cubicBezTo>
                      <a:pt x="7" y="242"/>
                      <a:pt x="7" y="242"/>
                      <a:pt x="7" y="242"/>
                    </a:cubicBezTo>
                    <a:cubicBezTo>
                      <a:pt x="6" y="242"/>
                      <a:pt x="5" y="242"/>
                      <a:pt x="5" y="242"/>
                    </a:cubicBezTo>
                    <a:cubicBezTo>
                      <a:pt x="5" y="242"/>
                      <a:pt x="5" y="241"/>
                      <a:pt x="6" y="241"/>
                    </a:cubicBezTo>
                    <a:cubicBezTo>
                      <a:pt x="7" y="241"/>
                      <a:pt x="7" y="241"/>
                      <a:pt x="7" y="241"/>
                    </a:cubicBezTo>
                    <a:cubicBezTo>
                      <a:pt x="7" y="240"/>
                      <a:pt x="7" y="240"/>
                      <a:pt x="7" y="240"/>
                    </a:cubicBezTo>
                    <a:cubicBezTo>
                      <a:pt x="7" y="240"/>
                      <a:pt x="7" y="240"/>
                      <a:pt x="7" y="240"/>
                    </a:cubicBezTo>
                    <a:cubicBezTo>
                      <a:pt x="8" y="239"/>
                      <a:pt x="8" y="239"/>
                      <a:pt x="8" y="239"/>
                    </a:cubicBezTo>
                    <a:cubicBezTo>
                      <a:pt x="9" y="237"/>
                      <a:pt x="9" y="236"/>
                      <a:pt x="8" y="235"/>
                    </a:cubicBezTo>
                    <a:cubicBezTo>
                      <a:pt x="8" y="235"/>
                      <a:pt x="7" y="235"/>
                      <a:pt x="7" y="235"/>
                    </a:cubicBezTo>
                    <a:cubicBezTo>
                      <a:pt x="6" y="235"/>
                      <a:pt x="6" y="235"/>
                      <a:pt x="6" y="235"/>
                    </a:cubicBezTo>
                    <a:cubicBezTo>
                      <a:pt x="2" y="235"/>
                      <a:pt x="2" y="235"/>
                      <a:pt x="2" y="235"/>
                    </a:cubicBezTo>
                    <a:cubicBezTo>
                      <a:pt x="2" y="235"/>
                      <a:pt x="2" y="234"/>
                      <a:pt x="4" y="233"/>
                    </a:cubicBezTo>
                    <a:cubicBezTo>
                      <a:pt x="4" y="233"/>
                      <a:pt x="4" y="233"/>
                      <a:pt x="4" y="233"/>
                    </a:cubicBezTo>
                    <a:cubicBezTo>
                      <a:pt x="4" y="232"/>
                      <a:pt x="4" y="232"/>
                      <a:pt x="4" y="232"/>
                    </a:cubicBezTo>
                    <a:cubicBezTo>
                      <a:pt x="5" y="231"/>
                      <a:pt x="6" y="229"/>
                      <a:pt x="4" y="228"/>
                    </a:cubicBezTo>
                    <a:cubicBezTo>
                      <a:pt x="3" y="227"/>
                      <a:pt x="2" y="226"/>
                      <a:pt x="0" y="226"/>
                    </a:cubicBezTo>
                    <a:cubicBezTo>
                      <a:pt x="0" y="226"/>
                      <a:pt x="0" y="226"/>
                      <a:pt x="0" y="226"/>
                    </a:cubicBezTo>
                    <a:cubicBezTo>
                      <a:pt x="0" y="225"/>
                      <a:pt x="0" y="225"/>
                      <a:pt x="1" y="223"/>
                    </a:cubicBezTo>
                    <a:cubicBezTo>
                      <a:pt x="3" y="221"/>
                      <a:pt x="3" y="220"/>
                      <a:pt x="2" y="218"/>
                    </a:cubicBezTo>
                    <a:cubicBezTo>
                      <a:pt x="1" y="213"/>
                      <a:pt x="1" y="213"/>
                      <a:pt x="1" y="213"/>
                    </a:cubicBezTo>
                    <a:cubicBezTo>
                      <a:pt x="1" y="211"/>
                      <a:pt x="2" y="209"/>
                      <a:pt x="4" y="208"/>
                    </a:cubicBezTo>
                    <a:cubicBezTo>
                      <a:pt x="6" y="208"/>
                      <a:pt x="6" y="208"/>
                      <a:pt x="6" y="208"/>
                    </a:cubicBezTo>
                    <a:cubicBezTo>
                      <a:pt x="6" y="208"/>
                      <a:pt x="6" y="208"/>
                      <a:pt x="6" y="208"/>
                    </a:cubicBezTo>
                    <a:cubicBezTo>
                      <a:pt x="6" y="208"/>
                      <a:pt x="6" y="208"/>
                      <a:pt x="6" y="208"/>
                    </a:cubicBezTo>
                    <a:cubicBezTo>
                      <a:pt x="7" y="206"/>
                      <a:pt x="7" y="206"/>
                      <a:pt x="7" y="206"/>
                    </a:cubicBezTo>
                    <a:cubicBezTo>
                      <a:pt x="8" y="206"/>
                      <a:pt x="8" y="206"/>
                      <a:pt x="8" y="206"/>
                    </a:cubicBezTo>
                    <a:cubicBezTo>
                      <a:pt x="7" y="205"/>
                      <a:pt x="7" y="205"/>
                      <a:pt x="7" y="205"/>
                    </a:cubicBezTo>
                    <a:cubicBezTo>
                      <a:pt x="6" y="205"/>
                      <a:pt x="5" y="204"/>
                      <a:pt x="5" y="203"/>
                    </a:cubicBezTo>
                    <a:cubicBezTo>
                      <a:pt x="5" y="202"/>
                      <a:pt x="6" y="201"/>
                      <a:pt x="7" y="200"/>
                    </a:cubicBezTo>
                    <a:cubicBezTo>
                      <a:pt x="13" y="194"/>
                      <a:pt x="13" y="194"/>
                      <a:pt x="13" y="194"/>
                    </a:cubicBezTo>
                    <a:cubicBezTo>
                      <a:pt x="14" y="193"/>
                      <a:pt x="14" y="192"/>
                      <a:pt x="15" y="192"/>
                    </a:cubicBezTo>
                    <a:cubicBezTo>
                      <a:pt x="15" y="192"/>
                      <a:pt x="15" y="192"/>
                      <a:pt x="15" y="193"/>
                    </a:cubicBezTo>
                    <a:cubicBezTo>
                      <a:pt x="15" y="193"/>
                      <a:pt x="15" y="193"/>
                      <a:pt x="15" y="193"/>
                    </a:cubicBezTo>
                    <a:cubicBezTo>
                      <a:pt x="16" y="193"/>
                      <a:pt x="16" y="193"/>
                      <a:pt x="16" y="193"/>
                    </a:cubicBezTo>
                    <a:cubicBezTo>
                      <a:pt x="19" y="194"/>
                      <a:pt x="19" y="194"/>
                      <a:pt x="19" y="194"/>
                    </a:cubicBezTo>
                    <a:cubicBezTo>
                      <a:pt x="19" y="194"/>
                      <a:pt x="19" y="194"/>
                      <a:pt x="19" y="194"/>
                    </a:cubicBezTo>
                    <a:cubicBezTo>
                      <a:pt x="19" y="193"/>
                      <a:pt x="19" y="193"/>
                      <a:pt x="19" y="193"/>
                    </a:cubicBezTo>
                    <a:cubicBezTo>
                      <a:pt x="20" y="193"/>
                      <a:pt x="21" y="192"/>
                      <a:pt x="21" y="192"/>
                    </a:cubicBezTo>
                    <a:cubicBezTo>
                      <a:pt x="21" y="191"/>
                      <a:pt x="21" y="189"/>
                      <a:pt x="19" y="188"/>
                    </a:cubicBezTo>
                    <a:cubicBezTo>
                      <a:pt x="18" y="187"/>
                      <a:pt x="18" y="187"/>
                      <a:pt x="18" y="187"/>
                    </a:cubicBezTo>
                    <a:cubicBezTo>
                      <a:pt x="18" y="187"/>
                      <a:pt x="19" y="187"/>
                      <a:pt x="19" y="187"/>
                    </a:cubicBezTo>
                    <a:cubicBezTo>
                      <a:pt x="27" y="187"/>
                      <a:pt x="27" y="187"/>
                      <a:pt x="27" y="187"/>
                    </a:cubicBezTo>
                    <a:cubicBezTo>
                      <a:pt x="29" y="186"/>
                      <a:pt x="30" y="184"/>
                      <a:pt x="32" y="181"/>
                    </a:cubicBezTo>
                    <a:cubicBezTo>
                      <a:pt x="32" y="179"/>
                      <a:pt x="33" y="178"/>
                      <a:pt x="34" y="178"/>
                    </a:cubicBezTo>
                    <a:cubicBezTo>
                      <a:pt x="34" y="178"/>
                      <a:pt x="35" y="178"/>
                      <a:pt x="35" y="178"/>
                    </a:cubicBezTo>
                    <a:cubicBezTo>
                      <a:pt x="36" y="178"/>
                      <a:pt x="36" y="178"/>
                      <a:pt x="36" y="178"/>
                    </a:cubicBezTo>
                    <a:cubicBezTo>
                      <a:pt x="36" y="178"/>
                      <a:pt x="36" y="178"/>
                      <a:pt x="36" y="178"/>
                    </a:cubicBezTo>
                    <a:cubicBezTo>
                      <a:pt x="36" y="178"/>
                      <a:pt x="36" y="178"/>
                      <a:pt x="36" y="178"/>
                    </a:cubicBezTo>
                    <a:cubicBezTo>
                      <a:pt x="37" y="178"/>
                      <a:pt x="37" y="178"/>
                      <a:pt x="37" y="178"/>
                    </a:cubicBezTo>
                    <a:cubicBezTo>
                      <a:pt x="37" y="178"/>
                      <a:pt x="37" y="178"/>
                      <a:pt x="37" y="178"/>
                    </a:cubicBezTo>
                    <a:cubicBezTo>
                      <a:pt x="38" y="178"/>
                      <a:pt x="38" y="178"/>
                      <a:pt x="38" y="178"/>
                    </a:cubicBezTo>
                    <a:cubicBezTo>
                      <a:pt x="39" y="177"/>
                      <a:pt x="41" y="174"/>
                      <a:pt x="43" y="169"/>
                    </a:cubicBezTo>
                    <a:cubicBezTo>
                      <a:pt x="45" y="164"/>
                      <a:pt x="47" y="161"/>
                      <a:pt x="49" y="160"/>
                    </a:cubicBezTo>
                    <a:cubicBezTo>
                      <a:pt x="57" y="152"/>
                      <a:pt x="57" y="152"/>
                      <a:pt x="57" y="152"/>
                    </a:cubicBezTo>
                    <a:cubicBezTo>
                      <a:pt x="65" y="142"/>
                      <a:pt x="65" y="142"/>
                      <a:pt x="65" y="142"/>
                    </a:cubicBezTo>
                    <a:cubicBezTo>
                      <a:pt x="66" y="141"/>
                      <a:pt x="66" y="138"/>
                      <a:pt x="66" y="134"/>
                    </a:cubicBezTo>
                    <a:cubicBezTo>
                      <a:pt x="66" y="131"/>
                      <a:pt x="66" y="128"/>
                      <a:pt x="67" y="126"/>
                    </a:cubicBezTo>
                    <a:cubicBezTo>
                      <a:pt x="72" y="120"/>
                      <a:pt x="72" y="120"/>
                      <a:pt x="72" y="120"/>
                    </a:cubicBezTo>
                    <a:cubicBezTo>
                      <a:pt x="74" y="118"/>
                      <a:pt x="75" y="116"/>
                      <a:pt x="74" y="115"/>
                    </a:cubicBezTo>
                    <a:cubicBezTo>
                      <a:pt x="74" y="114"/>
                      <a:pt x="73" y="113"/>
                      <a:pt x="72" y="113"/>
                    </a:cubicBezTo>
                    <a:cubicBezTo>
                      <a:pt x="72" y="112"/>
                      <a:pt x="73" y="111"/>
                      <a:pt x="76" y="107"/>
                    </a:cubicBezTo>
                    <a:cubicBezTo>
                      <a:pt x="80" y="100"/>
                      <a:pt x="80" y="100"/>
                      <a:pt x="80" y="100"/>
                    </a:cubicBezTo>
                    <a:cubicBezTo>
                      <a:pt x="83" y="99"/>
                      <a:pt x="85" y="97"/>
                      <a:pt x="84" y="95"/>
                    </a:cubicBezTo>
                    <a:cubicBezTo>
                      <a:pt x="84" y="94"/>
                      <a:pt x="84" y="94"/>
                      <a:pt x="84" y="94"/>
                    </a:cubicBezTo>
                    <a:cubicBezTo>
                      <a:pt x="85" y="91"/>
                      <a:pt x="85" y="91"/>
                      <a:pt x="85" y="91"/>
                    </a:cubicBezTo>
                    <a:cubicBezTo>
                      <a:pt x="92" y="90"/>
                      <a:pt x="92" y="90"/>
                      <a:pt x="92" y="90"/>
                    </a:cubicBezTo>
                    <a:cubicBezTo>
                      <a:pt x="92" y="90"/>
                      <a:pt x="92" y="90"/>
                      <a:pt x="92" y="90"/>
                    </a:cubicBezTo>
                    <a:cubicBezTo>
                      <a:pt x="92" y="90"/>
                      <a:pt x="92" y="90"/>
                      <a:pt x="92" y="90"/>
                    </a:cubicBezTo>
                    <a:cubicBezTo>
                      <a:pt x="95" y="87"/>
                      <a:pt x="95" y="85"/>
                      <a:pt x="94" y="84"/>
                    </a:cubicBezTo>
                    <a:cubicBezTo>
                      <a:pt x="93" y="84"/>
                      <a:pt x="93" y="84"/>
                      <a:pt x="93" y="84"/>
                    </a:cubicBezTo>
                    <a:cubicBezTo>
                      <a:pt x="93" y="83"/>
                      <a:pt x="93" y="83"/>
                      <a:pt x="93" y="83"/>
                    </a:cubicBezTo>
                    <a:cubicBezTo>
                      <a:pt x="94" y="80"/>
                      <a:pt x="95" y="79"/>
                      <a:pt x="96" y="79"/>
                    </a:cubicBezTo>
                    <a:cubicBezTo>
                      <a:pt x="97" y="79"/>
                      <a:pt x="97" y="79"/>
                      <a:pt x="97" y="79"/>
                    </a:cubicBezTo>
                    <a:cubicBezTo>
                      <a:pt x="99" y="80"/>
                      <a:pt x="99" y="80"/>
                      <a:pt x="99" y="80"/>
                    </a:cubicBezTo>
                    <a:cubicBezTo>
                      <a:pt x="101" y="80"/>
                      <a:pt x="101" y="80"/>
                      <a:pt x="101" y="80"/>
                    </a:cubicBezTo>
                    <a:cubicBezTo>
                      <a:pt x="101" y="80"/>
                      <a:pt x="101" y="80"/>
                      <a:pt x="101" y="80"/>
                    </a:cubicBezTo>
                    <a:cubicBezTo>
                      <a:pt x="102" y="79"/>
                      <a:pt x="102" y="79"/>
                      <a:pt x="102" y="79"/>
                    </a:cubicBezTo>
                    <a:cubicBezTo>
                      <a:pt x="103" y="74"/>
                      <a:pt x="103" y="74"/>
                      <a:pt x="103" y="74"/>
                    </a:cubicBezTo>
                    <a:cubicBezTo>
                      <a:pt x="103" y="71"/>
                      <a:pt x="103" y="70"/>
                      <a:pt x="103" y="70"/>
                    </a:cubicBezTo>
                    <a:cubicBezTo>
                      <a:pt x="104" y="70"/>
                      <a:pt x="104" y="70"/>
                      <a:pt x="104" y="70"/>
                    </a:cubicBezTo>
                    <a:cubicBezTo>
                      <a:pt x="105" y="70"/>
                      <a:pt x="106" y="70"/>
                      <a:pt x="107" y="69"/>
                    </a:cubicBezTo>
                    <a:cubicBezTo>
                      <a:pt x="107" y="69"/>
                      <a:pt x="107" y="69"/>
                      <a:pt x="107" y="69"/>
                    </a:cubicBezTo>
                    <a:cubicBezTo>
                      <a:pt x="107" y="68"/>
                      <a:pt x="107" y="68"/>
                      <a:pt x="107" y="68"/>
                    </a:cubicBezTo>
                    <a:cubicBezTo>
                      <a:pt x="105" y="66"/>
                      <a:pt x="105" y="66"/>
                      <a:pt x="105" y="66"/>
                    </a:cubicBezTo>
                    <a:cubicBezTo>
                      <a:pt x="105" y="65"/>
                      <a:pt x="104" y="64"/>
                      <a:pt x="104" y="63"/>
                    </a:cubicBezTo>
                    <a:cubicBezTo>
                      <a:pt x="105" y="62"/>
                      <a:pt x="105" y="62"/>
                      <a:pt x="106" y="61"/>
                    </a:cubicBezTo>
                    <a:cubicBezTo>
                      <a:pt x="107" y="61"/>
                      <a:pt x="107" y="61"/>
                      <a:pt x="107" y="61"/>
                    </a:cubicBezTo>
                    <a:cubicBezTo>
                      <a:pt x="107" y="61"/>
                      <a:pt x="107" y="61"/>
                      <a:pt x="107" y="61"/>
                    </a:cubicBezTo>
                    <a:cubicBezTo>
                      <a:pt x="112" y="54"/>
                      <a:pt x="112" y="54"/>
                      <a:pt x="112" y="54"/>
                    </a:cubicBezTo>
                    <a:cubicBezTo>
                      <a:pt x="115" y="47"/>
                      <a:pt x="115" y="47"/>
                      <a:pt x="115" y="47"/>
                    </a:cubicBezTo>
                    <a:cubicBezTo>
                      <a:pt x="115" y="46"/>
                      <a:pt x="115" y="46"/>
                      <a:pt x="115" y="46"/>
                    </a:cubicBezTo>
                    <a:cubicBezTo>
                      <a:pt x="115" y="46"/>
                      <a:pt x="115" y="46"/>
                      <a:pt x="115" y="46"/>
                    </a:cubicBezTo>
                    <a:cubicBezTo>
                      <a:pt x="115" y="45"/>
                      <a:pt x="116" y="45"/>
                      <a:pt x="116" y="45"/>
                    </a:cubicBezTo>
                    <a:cubicBezTo>
                      <a:pt x="116" y="45"/>
                      <a:pt x="116" y="45"/>
                      <a:pt x="116" y="45"/>
                    </a:cubicBezTo>
                    <a:cubicBezTo>
                      <a:pt x="120" y="47"/>
                      <a:pt x="120" y="47"/>
                      <a:pt x="120" y="47"/>
                    </a:cubicBezTo>
                    <a:cubicBezTo>
                      <a:pt x="120" y="48"/>
                      <a:pt x="120" y="48"/>
                      <a:pt x="120" y="48"/>
                    </a:cubicBezTo>
                    <a:cubicBezTo>
                      <a:pt x="120" y="48"/>
                      <a:pt x="120" y="48"/>
                      <a:pt x="120" y="48"/>
                    </a:cubicBezTo>
                    <a:cubicBezTo>
                      <a:pt x="121" y="47"/>
                      <a:pt x="122" y="47"/>
                      <a:pt x="122" y="47"/>
                    </a:cubicBezTo>
                    <a:cubicBezTo>
                      <a:pt x="123" y="47"/>
                      <a:pt x="124" y="47"/>
                      <a:pt x="125" y="48"/>
                    </a:cubicBezTo>
                    <a:cubicBezTo>
                      <a:pt x="125" y="48"/>
                      <a:pt x="126" y="48"/>
                      <a:pt x="127" y="48"/>
                    </a:cubicBezTo>
                    <a:cubicBezTo>
                      <a:pt x="128" y="48"/>
                      <a:pt x="129" y="47"/>
                      <a:pt x="129" y="45"/>
                    </a:cubicBezTo>
                    <a:cubicBezTo>
                      <a:pt x="131" y="39"/>
                      <a:pt x="132" y="36"/>
                      <a:pt x="133" y="35"/>
                    </a:cubicBezTo>
                    <a:cubicBezTo>
                      <a:pt x="133" y="35"/>
                      <a:pt x="133" y="35"/>
                      <a:pt x="133" y="35"/>
                    </a:cubicBezTo>
                    <a:cubicBezTo>
                      <a:pt x="133" y="36"/>
                      <a:pt x="133" y="42"/>
                      <a:pt x="133" y="43"/>
                    </a:cubicBezTo>
                    <a:cubicBezTo>
                      <a:pt x="134" y="44"/>
                      <a:pt x="134" y="44"/>
                      <a:pt x="134" y="44"/>
                    </a:cubicBezTo>
                    <a:cubicBezTo>
                      <a:pt x="135" y="43"/>
                      <a:pt x="135" y="43"/>
                      <a:pt x="135" y="43"/>
                    </a:cubicBezTo>
                    <a:cubicBezTo>
                      <a:pt x="140" y="35"/>
                      <a:pt x="140" y="35"/>
                      <a:pt x="140" y="35"/>
                    </a:cubicBezTo>
                    <a:cubicBezTo>
                      <a:pt x="142" y="31"/>
                      <a:pt x="143" y="29"/>
                      <a:pt x="144" y="28"/>
                    </a:cubicBezTo>
                    <a:cubicBezTo>
                      <a:pt x="147" y="31"/>
                      <a:pt x="147" y="31"/>
                      <a:pt x="147" y="31"/>
                    </a:cubicBezTo>
                    <a:cubicBezTo>
                      <a:pt x="148" y="32"/>
                      <a:pt x="149" y="33"/>
                      <a:pt x="150" y="33"/>
                    </a:cubicBezTo>
                    <a:cubicBezTo>
                      <a:pt x="150" y="33"/>
                      <a:pt x="151" y="32"/>
                      <a:pt x="151" y="32"/>
                    </a:cubicBezTo>
                    <a:cubicBezTo>
                      <a:pt x="151" y="32"/>
                      <a:pt x="151" y="32"/>
                      <a:pt x="151" y="32"/>
                    </a:cubicBezTo>
                    <a:cubicBezTo>
                      <a:pt x="151" y="31"/>
                      <a:pt x="151" y="31"/>
                      <a:pt x="151" y="31"/>
                    </a:cubicBezTo>
                    <a:cubicBezTo>
                      <a:pt x="151" y="27"/>
                      <a:pt x="151" y="27"/>
                      <a:pt x="151" y="27"/>
                    </a:cubicBezTo>
                    <a:cubicBezTo>
                      <a:pt x="151" y="25"/>
                      <a:pt x="152" y="24"/>
                      <a:pt x="152" y="23"/>
                    </a:cubicBezTo>
                    <a:cubicBezTo>
                      <a:pt x="152" y="23"/>
                      <a:pt x="153" y="23"/>
                      <a:pt x="153" y="23"/>
                    </a:cubicBezTo>
                    <a:cubicBezTo>
                      <a:pt x="153" y="23"/>
                      <a:pt x="153" y="23"/>
                      <a:pt x="154" y="24"/>
                    </a:cubicBezTo>
                    <a:cubicBezTo>
                      <a:pt x="157" y="27"/>
                      <a:pt x="157" y="27"/>
                      <a:pt x="157" y="27"/>
                    </a:cubicBezTo>
                    <a:cubicBezTo>
                      <a:pt x="158" y="28"/>
                      <a:pt x="159" y="28"/>
                      <a:pt x="160" y="28"/>
                    </a:cubicBezTo>
                    <a:cubicBezTo>
                      <a:pt x="161" y="28"/>
                      <a:pt x="162" y="27"/>
                      <a:pt x="163" y="25"/>
                    </a:cubicBezTo>
                    <a:cubicBezTo>
                      <a:pt x="165" y="18"/>
                      <a:pt x="165" y="18"/>
                      <a:pt x="165" y="18"/>
                    </a:cubicBezTo>
                    <a:cubicBezTo>
                      <a:pt x="166" y="16"/>
                      <a:pt x="167" y="15"/>
                      <a:pt x="167" y="15"/>
                    </a:cubicBezTo>
                    <a:cubicBezTo>
                      <a:pt x="167" y="15"/>
                      <a:pt x="167" y="15"/>
                      <a:pt x="167" y="15"/>
                    </a:cubicBezTo>
                    <a:cubicBezTo>
                      <a:pt x="168" y="15"/>
                      <a:pt x="168" y="15"/>
                      <a:pt x="168" y="15"/>
                    </a:cubicBezTo>
                    <a:cubicBezTo>
                      <a:pt x="179" y="3"/>
                      <a:pt x="179" y="3"/>
                      <a:pt x="179" y="3"/>
                    </a:cubicBezTo>
                    <a:cubicBezTo>
                      <a:pt x="179" y="3"/>
                      <a:pt x="179" y="3"/>
                      <a:pt x="179" y="3"/>
                    </a:cubicBezTo>
                    <a:cubicBezTo>
                      <a:pt x="179" y="3"/>
                      <a:pt x="179" y="4"/>
                      <a:pt x="178" y="9"/>
                    </a:cubicBezTo>
                    <a:cubicBezTo>
                      <a:pt x="175" y="20"/>
                      <a:pt x="175" y="20"/>
                      <a:pt x="175" y="20"/>
                    </a:cubicBezTo>
                    <a:cubicBezTo>
                      <a:pt x="175" y="20"/>
                      <a:pt x="175" y="20"/>
                      <a:pt x="175" y="20"/>
                    </a:cubicBezTo>
                    <a:cubicBezTo>
                      <a:pt x="175" y="20"/>
                      <a:pt x="175" y="20"/>
                      <a:pt x="175" y="20"/>
                    </a:cubicBezTo>
                    <a:cubicBezTo>
                      <a:pt x="175" y="23"/>
                      <a:pt x="176" y="24"/>
                      <a:pt x="177" y="24"/>
                    </a:cubicBezTo>
                    <a:cubicBezTo>
                      <a:pt x="178" y="24"/>
                      <a:pt x="179" y="23"/>
                      <a:pt x="179" y="23"/>
                    </a:cubicBezTo>
                    <a:cubicBezTo>
                      <a:pt x="187" y="6"/>
                      <a:pt x="187" y="6"/>
                      <a:pt x="187" y="6"/>
                    </a:cubicBezTo>
                    <a:cubicBezTo>
                      <a:pt x="188" y="5"/>
                      <a:pt x="188" y="5"/>
                      <a:pt x="188" y="4"/>
                    </a:cubicBezTo>
                    <a:cubicBezTo>
                      <a:pt x="188" y="4"/>
                      <a:pt x="188" y="4"/>
                      <a:pt x="188" y="4"/>
                    </a:cubicBezTo>
                    <a:cubicBezTo>
                      <a:pt x="188" y="8"/>
                      <a:pt x="188" y="11"/>
                      <a:pt x="188" y="14"/>
                    </a:cubicBezTo>
                    <a:cubicBezTo>
                      <a:pt x="188" y="15"/>
                      <a:pt x="188" y="15"/>
                      <a:pt x="189" y="16"/>
                    </a:cubicBezTo>
                    <a:cubicBezTo>
                      <a:pt x="189" y="17"/>
                      <a:pt x="190" y="17"/>
                      <a:pt x="190" y="17"/>
                    </a:cubicBezTo>
                    <a:cubicBezTo>
                      <a:pt x="191" y="17"/>
                      <a:pt x="192" y="16"/>
                      <a:pt x="193" y="14"/>
                    </a:cubicBezTo>
                    <a:cubicBezTo>
                      <a:pt x="197" y="5"/>
                      <a:pt x="197" y="5"/>
                      <a:pt x="197" y="5"/>
                    </a:cubicBezTo>
                    <a:cubicBezTo>
                      <a:pt x="198" y="2"/>
                      <a:pt x="199" y="0"/>
                      <a:pt x="200" y="0"/>
                    </a:cubicBezTo>
                    <a:cubicBezTo>
                      <a:pt x="201" y="0"/>
                      <a:pt x="202" y="1"/>
                      <a:pt x="203" y="1"/>
                    </a:cubicBezTo>
                    <a:cubicBezTo>
                      <a:pt x="203" y="2"/>
                      <a:pt x="203" y="3"/>
                      <a:pt x="202" y="5"/>
                    </a:cubicBezTo>
                    <a:cubicBezTo>
                      <a:pt x="201" y="10"/>
                      <a:pt x="201" y="10"/>
                      <a:pt x="201" y="10"/>
                    </a:cubicBezTo>
                    <a:cubicBezTo>
                      <a:pt x="201" y="13"/>
                      <a:pt x="201" y="14"/>
                      <a:pt x="202" y="15"/>
                    </a:cubicBezTo>
                    <a:cubicBezTo>
                      <a:pt x="202" y="16"/>
                      <a:pt x="202" y="16"/>
                      <a:pt x="202" y="16"/>
                    </a:cubicBezTo>
                    <a:cubicBezTo>
                      <a:pt x="203" y="17"/>
                      <a:pt x="203" y="17"/>
                      <a:pt x="204" y="17"/>
                    </a:cubicBezTo>
                    <a:cubicBezTo>
                      <a:pt x="204" y="17"/>
                      <a:pt x="205" y="16"/>
                      <a:pt x="205" y="13"/>
                    </a:cubicBezTo>
                    <a:cubicBezTo>
                      <a:pt x="206" y="8"/>
                      <a:pt x="207" y="6"/>
                      <a:pt x="209" y="6"/>
                    </a:cubicBezTo>
                    <a:cubicBezTo>
                      <a:pt x="210" y="6"/>
                      <a:pt x="210" y="6"/>
                      <a:pt x="211" y="6"/>
                    </a:cubicBezTo>
                    <a:cubicBezTo>
                      <a:pt x="220" y="14"/>
                      <a:pt x="220" y="14"/>
                      <a:pt x="220" y="14"/>
                    </a:cubicBezTo>
                    <a:cubicBezTo>
                      <a:pt x="225" y="16"/>
                      <a:pt x="226" y="17"/>
                      <a:pt x="226" y="17"/>
                    </a:cubicBezTo>
                    <a:cubicBezTo>
                      <a:pt x="226" y="18"/>
                      <a:pt x="225" y="19"/>
                      <a:pt x="223" y="20"/>
                    </a:cubicBezTo>
                    <a:cubicBezTo>
                      <a:pt x="211" y="23"/>
                      <a:pt x="211" y="23"/>
                      <a:pt x="211" y="23"/>
                    </a:cubicBezTo>
                    <a:cubicBezTo>
                      <a:pt x="210" y="23"/>
                      <a:pt x="210" y="23"/>
                      <a:pt x="210" y="23"/>
                    </a:cubicBezTo>
                    <a:cubicBezTo>
                      <a:pt x="210" y="24"/>
                      <a:pt x="210" y="24"/>
                      <a:pt x="210" y="24"/>
                    </a:cubicBezTo>
                    <a:cubicBezTo>
                      <a:pt x="209" y="28"/>
                      <a:pt x="211" y="30"/>
                      <a:pt x="215" y="32"/>
                    </a:cubicBezTo>
                    <a:cubicBezTo>
                      <a:pt x="229" y="35"/>
                      <a:pt x="229" y="35"/>
                      <a:pt x="229" y="35"/>
                    </a:cubicBezTo>
                    <a:cubicBezTo>
                      <a:pt x="225" y="39"/>
                      <a:pt x="225" y="39"/>
                      <a:pt x="225" y="39"/>
                    </a:cubicBezTo>
                    <a:cubicBezTo>
                      <a:pt x="219" y="43"/>
                      <a:pt x="219" y="43"/>
                      <a:pt x="219" y="43"/>
                    </a:cubicBezTo>
                    <a:cubicBezTo>
                      <a:pt x="214" y="51"/>
                      <a:pt x="214" y="51"/>
                      <a:pt x="214" y="51"/>
                    </a:cubicBezTo>
                    <a:cubicBezTo>
                      <a:pt x="213" y="54"/>
                      <a:pt x="211" y="56"/>
                      <a:pt x="209" y="57"/>
                    </a:cubicBezTo>
                    <a:cubicBezTo>
                      <a:pt x="209" y="45"/>
                      <a:pt x="209" y="45"/>
                      <a:pt x="209" y="45"/>
                    </a:cubicBezTo>
                    <a:cubicBezTo>
                      <a:pt x="209" y="40"/>
                      <a:pt x="208" y="37"/>
                      <a:pt x="205" y="33"/>
                    </a:cubicBezTo>
                    <a:cubicBezTo>
                      <a:pt x="205" y="31"/>
                      <a:pt x="203" y="30"/>
                      <a:pt x="200" y="30"/>
                    </a:cubicBezTo>
                    <a:cubicBezTo>
                      <a:pt x="193" y="30"/>
                      <a:pt x="193" y="30"/>
                      <a:pt x="193" y="30"/>
                    </a:cubicBezTo>
                    <a:cubicBezTo>
                      <a:pt x="186" y="32"/>
                      <a:pt x="182" y="36"/>
                      <a:pt x="182" y="41"/>
                    </a:cubicBezTo>
                    <a:cubicBezTo>
                      <a:pt x="181" y="56"/>
                      <a:pt x="179" y="63"/>
                      <a:pt x="174" y="65"/>
                    </a:cubicBezTo>
                    <a:cubicBezTo>
                      <a:pt x="171" y="64"/>
                      <a:pt x="171" y="64"/>
                      <a:pt x="171" y="64"/>
                    </a:cubicBezTo>
                    <a:cubicBezTo>
                      <a:pt x="167" y="60"/>
                      <a:pt x="167" y="60"/>
                      <a:pt x="167" y="60"/>
                    </a:cubicBezTo>
                    <a:cubicBezTo>
                      <a:pt x="167" y="60"/>
                      <a:pt x="167" y="60"/>
                      <a:pt x="167" y="60"/>
                    </a:cubicBezTo>
                    <a:cubicBezTo>
                      <a:pt x="167" y="60"/>
                      <a:pt x="167" y="60"/>
                      <a:pt x="167" y="60"/>
                    </a:cubicBezTo>
                    <a:cubicBezTo>
                      <a:pt x="161" y="60"/>
                      <a:pt x="161" y="60"/>
                      <a:pt x="161" y="60"/>
                    </a:cubicBezTo>
                    <a:cubicBezTo>
                      <a:pt x="155" y="60"/>
                      <a:pt x="155" y="60"/>
                      <a:pt x="155" y="60"/>
                    </a:cubicBezTo>
                    <a:cubicBezTo>
                      <a:pt x="154" y="59"/>
                      <a:pt x="152" y="57"/>
                      <a:pt x="150" y="53"/>
                    </a:cubicBezTo>
                    <a:cubicBezTo>
                      <a:pt x="148" y="48"/>
                      <a:pt x="146" y="46"/>
                      <a:pt x="144" y="46"/>
                    </a:cubicBezTo>
                    <a:cubicBezTo>
                      <a:pt x="144" y="46"/>
                      <a:pt x="144" y="45"/>
                      <a:pt x="144" y="45"/>
                    </a:cubicBezTo>
                    <a:cubicBezTo>
                      <a:pt x="142" y="45"/>
                      <a:pt x="141" y="47"/>
                      <a:pt x="140" y="49"/>
                    </a:cubicBezTo>
                    <a:cubicBezTo>
                      <a:pt x="138" y="52"/>
                      <a:pt x="138" y="52"/>
                      <a:pt x="138" y="52"/>
                    </a:cubicBezTo>
                    <a:cubicBezTo>
                      <a:pt x="137" y="52"/>
                      <a:pt x="137" y="52"/>
                      <a:pt x="137" y="52"/>
                    </a:cubicBezTo>
                    <a:cubicBezTo>
                      <a:pt x="135" y="53"/>
                      <a:pt x="133" y="56"/>
                      <a:pt x="131" y="62"/>
                    </a:cubicBezTo>
                    <a:cubicBezTo>
                      <a:pt x="128" y="71"/>
                      <a:pt x="128" y="71"/>
                      <a:pt x="128" y="71"/>
                    </a:cubicBezTo>
                    <a:cubicBezTo>
                      <a:pt x="128" y="71"/>
                      <a:pt x="127" y="71"/>
                      <a:pt x="127" y="71"/>
                    </a:cubicBezTo>
                    <a:cubicBezTo>
                      <a:pt x="126" y="71"/>
                      <a:pt x="123" y="70"/>
                      <a:pt x="121" y="68"/>
                    </a:cubicBezTo>
                    <a:cubicBezTo>
                      <a:pt x="119" y="67"/>
                      <a:pt x="117" y="66"/>
                      <a:pt x="116" y="66"/>
                    </a:cubicBezTo>
                    <a:cubicBezTo>
                      <a:pt x="116" y="66"/>
                      <a:pt x="115" y="67"/>
                      <a:pt x="115" y="68"/>
                    </a:cubicBezTo>
                    <a:cubicBezTo>
                      <a:pt x="114" y="76"/>
                      <a:pt x="114" y="76"/>
                      <a:pt x="114" y="76"/>
                    </a:cubicBezTo>
                    <a:cubicBezTo>
                      <a:pt x="114" y="78"/>
                      <a:pt x="112" y="78"/>
                      <a:pt x="109" y="78"/>
                    </a:cubicBezTo>
                    <a:cubicBezTo>
                      <a:pt x="108" y="78"/>
                      <a:pt x="108" y="78"/>
                      <a:pt x="108" y="78"/>
                    </a:cubicBezTo>
                    <a:cubicBezTo>
                      <a:pt x="105" y="78"/>
                      <a:pt x="104" y="80"/>
                      <a:pt x="102" y="83"/>
                    </a:cubicBezTo>
                    <a:cubicBezTo>
                      <a:pt x="94" y="108"/>
                      <a:pt x="94" y="108"/>
                      <a:pt x="94" y="108"/>
                    </a:cubicBezTo>
                    <a:cubicBezTo>
                      <a:pt x="93" y="112"/>
                      <a:pt x="91" y="114"/>
                      <a:pt x="89" y="117"/>
                    </a:cubicBezTo>
                    <a:cubicBezTo>
                      <a:pt x="85" y="119"/>
                      <a:pt x="83" y="125"/>
                      <a:pt x="81" y="133"/>
                    </a:cubicBezTo>
                    <a:cubicBezTo>
                      <a:pt x="79" y="143"/>
                      <a:pt x="79" y="143"/>
                      <a:pt x="79" y="143"/>
                    </a:cubicBezTo>
                    <a:cubicBezTo>
                      <a:pt x="79" y="146"/>
                      <a:pt x="77" y="149"/>
                      <a:pt x="76" y="151"/>
                    </a:cubicBezTo>
                    <a:cubicBezTo>
                      <a:pt x="75" y="152"/>
                      <a:pt x="76" y="155"/>
                      <a:pt x="77" y="158"/>
                    </a:cubicBezTo>
                    <a:cubicBezTo>
                      <a:pt x="78" y="160"/>
                      <a:pt x="79" y="162"/>
                      <a:pt x="78" y="162"/>
                    </a:cubicBezTo>
                    <a:cubicBezTo>
                      <a:pt x="77" y="164"/>
                      <a:pt x="76" y="164"/>
                      <a:pt x="74" y="164"/>
                    </a:cubicBezTo>
                    <a:cubicBezTo>
                      <a:pt x="67" y="165"/>
                      <a:pt x="67" y="165"/>
                      <a:pt x="67" y="165"/>
                    </a:cubicBezTo>
                    <a:cubicBezTo>
                      <a:pt x="64" y="166"/>
                      <a:pt x="62" y="170"/>
                      <a:pt x="61" y="180"/>
                    </a:cubicBezTo>
                    <a:cubicBezTo>
                      <a:pt x="61" y="209"/>
                      <a:pt x="61" y="209"/>
                      <a:pt x="61" y="209"/>
                    </a:cubicBezTo>
                    <a:cubicBezTo>
                      <a:pt x="61" y="210"/>
                      <a:pt x="61" y="210"/>
                      <a:pt x="61" y="210"/>
                    </a:cubicBezTo>
                    <a:cubicBezTo>
                      <a:pt x="62" y="210"/>
                      <a:pt x="62" y="210"/>
                      <a:pt x="62" y="210"/>
                    </a:cubicBezTo>
                    <a:cubicBezTo>
                      <a:pt x="64" y="212"/>
                      <a:pt x="64" y="212"/>
                      <a:pt x="64" y="212"/>
                    </a:cubicBezTo>
                    <a:cubicBezTo>
                      <a:pt x="66" y="213"/>
                      <a:pt x="67" y="214"/>
                      <a:pt x="67" y="216"/>
                    </a:cubicBezTo>
                    <a:cubicBezTo>
                      <a:pt x="67" y="217"/>
                      <a:pt x="66" y="218"/>
                      <a:pt x="64" y="219"/>
                    </a:cubicBezTo>
                    <a:cubicBezTo>
                      <a:pt x="62" y="221"/>
                      <a:pt x="62" y="221"/>
                      <a:pt x="62" y="221"/>
                    </a:cubicBezTo>
                    <a:cubicBezTo>
                      <a:pt x="62" y="222"/>
                      <a:pt x="62" y="222"/>
                      <a:pt x="62" y="222"/>
                    </a:cubicBezTo>
                    <a:cubicBezTo>
                      <a:pt x="62" y="222"/>
                      <a:pt x="62" y="222"/>
                      <a:pt x="62" y="222"/>
                    </a:cubicBezTo>
                    <a:cubicBezTo>
                      <a:pt x="64" y="233"/>
                      <a:pt x="64" y="233"/>
                      <a:pt x="64" y="233"/>
                    </a:cubicBezTo>
                    <a:cubicBezTo>
                      <a:pt x="64" y="235"/>
                      <a:pt x="63" y="238"/>
                      <a:pt x="59" y="240"/>
                    </a:cubicBezTo>
                    <a:cubicBezTo>
                      <a:pt x="59" y="240"/>
                      <a:pt x="59" y="240"/>
                      <a:pt x="59" y="240"/>
                    </a:cubicBezTo>
                    <a:cubicBezTo>
                      <a:pt x="59" y="240"/>
                      <a:pt x="59" y="240"/>
                      <a:pt x="59" y="240"/>
                    </a:cubicBezTo>
                    <a:cubicBezTo>
                      <a:pt x="57" y="253"/>
                      <a:pt x="57" y="253"/>
                      <a:pt x="57" y="253"/>
                    </a:cubicBezTo>
                    <a:cubicBezTo>
                      <a:pt x="57" y="257"/>
                      <a:pt x="57" y="257"/>
                      <a:pt x="57" y="257"/>
                    </a:cubicBezTo>
                    <a:cubicBezTo>
                      <a:pt x="54" y="254"/>
                      <a:pt x="54" y="254"/>
                      <a:pt x="54" y="254"/>
                    </a:cubicBezTo>
                    <a:cubicBezTo>
                      <a:pt x="54" y="253"/>
                      <a:pt x="54" y="253"/>
                      <a:pt x="54" y="253"/>
                    </a:cubicBezTo>
                    <a:cubicBezTo>
                      <a:pt x="54" y="253"/>
                      <a:pt x="54" y="252"/>
                      <a:pt x="54" y="251"/>
                    </a:cubicBezTo>
                    <a:cubicBezTo>
                      <a:pt x="53" y="251"/>
                      <a:pt x="53" y="251"/>
                      <a:pt x="53" y="251"/>
                    </a:cubicBezTo>
                    <a:cubicBezTo>
                      <a:pt x="52" y="251"/>
                      <a:pt x="51" y="251"/>
                      <a:pt x="51" y="252"/>
                    </a:cubicBezTo>
                    <a:cubicBezTo>
                      <a:pt x="50" y="252"/>
                      <a:pt x="50" y="252"/>
                      <a:pt x="50" y="252"/>
                    </a:cubicBezTo>
                    <a:cubicBezTo>
                      <a:pt x="50" y="252"/>
                      <a:pt x="50" y="252"/>
                      <a:pt x="50" y="251"/>
                    </a:cubicBezTo>
                    <a:cubicBezTo>
                      <a:pt x="50" y="248"/>
                      <a:pt x="49" y="246"/>
                      <a:pt x="48" y="246"/>
                    </a:cubicBezTo>
                    <a:cubicBezTo>
                      <a:pt x="48" y="245"/>
                      <a:pt x="48" y="245"/>
                      <a:pt x="48" y="245"/>
                    </a:cubicBezTo>
                    <a:cubicBezTo>
                      <a:pt x="46" y="245"/>
                      <a:pt x="46" y="247"/>
                      <a:pt x="46" y="249"/>
                    </a:cubicBezTo>
                    <a:cubicBezTo>
                      <a:pt x="46" y="255"/>
                      <a:pt x="43" y="255"/>
                      <a:pt x="42" y="255"/>
                    </a:cubicBezTo>
                    <a:cubicBezTo>
                      <a:pt x="39" y="255"/>
                      <a:pt x="39" y="255"/>
                      <a:pt x="39" y="255"/>
                    </a:cubicBezTo>
                    <a:cubicBezTo>
                      <a:pt x="39" y="255"/>
                      <a:pt x="39" y="255"/>
                      <a:pt x="39" y="255"/>
                    </a:cubicBezTo>
                    <a:cubicBezTo>
                      <a:pt x="39" y="255"/>
                      <a:pt x="39" y="255"/>
                      <a:pt x="39" y="255"/>
                    </a:cubicBezTo>
                    <a:cubicBezTo>
                      <a:pt x="37" y="258"/>
                      <a:pt x="37" y="258"/>
                      <a:pt x="37" y="258"/>
                    </a:cubicBezTo>
                    <a:cubicBezTo>
                      <a:pt x="37" y="258"/>
                      <a:pt x="37" y="258"/>
                      <a:pt x="37" y="258"/>
                    </a:cubicBezTo>
                    <a:cubicBezTo>
                      <a:pt x="37" y="259"/>
                      <a:pt x="37" y="259"/>
                      <a:pt x="37" y="259"/>
                    </a:cubicBezTo>
                    <a:cubicBezTo>
                      <a:pt x="37" y="259"/>
                      <a:pt x="37" y="260"/>
                      <a:pt x="30" y="268"/>
                    </a:cubicBezTo>
                    <a:cubicBezTo>
                      <a:pt x="27" y="270"/>
                      <a:pt x="25" y="271"/>
                      <a:pt x="22" y="27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7" name="Freeform 2554"/>
              <p:cNvSpPr>
                <a:spLocks/>
              </p:cNvSpPr>
              <p:nvPr/>
            </p:nvSpPr>
            <p:spPr bwMode="auto">
              <a:xfrm>
                <a:off x="3937" y="1322"/>
                <a:ext cx="103" cy="101"/>
              </a:xfrm>
              <a:custGeom>
                <a:avLst/>
                <a:gdLst>
                  <a:gd name="T0" fmla="*/ 38 w 75"/>
                  <a:gd name="T1" fmla="*/ 73 h 73"/>
                  <a:gd name="T2" fmla="*/ 29 w 75"/>
                  <a:gd name="T3" fmla="*/ 72 h 73"/>
                  <a:gd name="T4" fmla="*/ 23 w 75"/>
                  <a:gd name="T5" fmla="*/ 68 h 73"/>
                  <a:gd name="T6" fmla="*/ 25 w 75"/>
                  <a:gd name="T7" fmla="*/ 65 h 73"/>
                  <a:gd name="T8" fmla="*/ 30 w 75"/>
                  <a:gd name="T9" fmla="*/ 58 h 73"/>
                  <a:gd name="T10" fmla="*/ 32 w 75"/>
                  <a:gd name="T11" fmla="*/ 50 h 73"/>
                  <a:gd name="T12" fmla="*/ 21 w 75"/>
                  <a:gd name="T13" fmla="*/ 42 h 73"/>
                  <a:gd name="T14" fmla="*/ 18 w 75"/>
                  <a:gd name="T15" fmla="*/ 42 h 73"/>
                  <a:gd name="T16" fmla="*/ 9 w 75"/>
                  <a:gd name="T17" fmla="*/ 44 h 73"/>
                  <a:gd name="T18" fmla="*/ 8 w 75"/>
                  <a:gd name="T19" fmla="*/ 44 h 73"/>
                  <a:gd name="T20" fmla="*/ 2 w 75"/>
                  <a:gd name="T21" fmla="*/ 41 h 73"/>
                  <a:gd name="T22" fmla="*/ 5 w 75"/>
                  <a:gd name="T23" fmla="*/ 23 h 73"/>
                  <a:gd name="T24" fmla="*/ 12 w 75"/>
                  <a:gd name="T25" fmla="*/ 0 h 73"/>
                  <a:gd name="T26" fmla="*/ 16 w 75"/>
                  <a:gd name="T27" fmla="*/ 13 h 73"/>
                  <a:gd name="T28" fmla="*/ 23 w 75"/>
                  <a:gd name="T29" fmla="*/ 19 h 73"/>
                  <a:gd name="T30" fmla="*/ 27 w 75"/>
                  <a:gd name="T31" fmla="*/ 19 h 73"/>
                  <a:gd name="T32" fmla="*/ 29 w 75"/>
                  <a:gd name="T33" fmla="*/ 21 h 73"/>
                  <a:gd name="T34" fmla="*/ 30 w 75"/>
                  <a:gd name="T35" fmla="*/ 26 h 73"/>
                  <a:gd name="T36" fmla="*/ 30 w 75"/>
                  <a:gd name="T37" fmla="*/ 27 h 73"/>
                  <a:gd name="T38" fmla="*/ 31 w 75"/>
                  <a:gd name="T39" fmla="*/ 26 h 73"/>
                  <a:gd name="T40" fmla="*/ 33 w 75"/>
                  <a:gd name="T41" fmla="*/ 24 h 73"/>
                  <a:gd name="T42" fmla="*/ 39 w 75"/>
                  <a:gd name="T43" fmla="*/ 4 h 73"/>
                  <a:gd name="T44" fmla="*/ 40 w 75"/>
                  <a:gd name="T45" fmla="*/ 1 h 73"/>
                  <a:gd name="T46" fmla="*/ 40 w 75"/>
                  <a:gd name="T47" fmla="*/ 18 h 73"/>
                  <a:gd name="T48" fmla="*/ 43 w 75"/>
                  <a:gd name="T49" fmla="*/ 29 h 73"/>
                  <a:gd name="T50" fmla="*/ 44 w 75"/>
                  <a:gd name="T51" fmla="*/ 29 h 73"/>
                  <a:gd name="T52" fmla="*/ 44 w 75"/>
                  <a:gd name="T53" fmla="*/ 28 h 73"/>
                  <a:gd name="T54" fmla="*/ 49 w 75"/>
                  <a:gd name="T55" fmla="*/ 17 h 73"/>
                  <a:gd name="T56" fmla="*/ 52 w 75"/>
                  <a:gd name="T57" fmla="*/ 12 h 73"/>
                  <a:gd name="T58" fmla="*/ 58 w 75"/>
                  <a:gd name="T59" fmla="*/ 24 h 73"/>
                  <a:gd name="T60" fmla="*/ 58 w 75"/>
                  <a:gd name="T61" fmla="*/ 24 h 73"/>
                  <a:gd name="T62" fmla="*/ 59 w 75"/>
                  <a:gd name="T63" fmla="*/ 24 h 73"/>
                  <a:gd name="T64" fmla="*/ 67 w 75"/>
                  <a:gd name="T65" fmla="*/ 25 h 73"/>
                  <a:gd name="T66" fmla="*/ 69 w 75"/>
                  <a:gd name="T67" fmla="*/ 25 h 73"/>
                  <a:gd name="T68" fmla="*/ 74 w 75"/>
                  <a:gd name="T69" fmla="*/ 28 h 73"/>
                  <a:gd name="T70" fmla="*/ 74 w 75"/>
                  <a:gd name="T71" fmla="*/ 37 h 73"/>
                  <a:gd name="T72" fmla="*/ 62 w 75"/>
                  <a:gd name="T73" fmla="*/ 58 h 73"/>
                  <a:gd name="T74" fmla="*/ 45 w 75"/>
                  <a:gd name="T75" fmla="*/ 73 h 73"/>
                  <a:gd name="T76" fmla="*/ 38 w 75"/>
                  <a:gd name="T7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73">
                    <a:moveTo>
                      <a:pt x="38" y="73"/>
                    </a:moveTo>
                    <a:cubicBezTo>
                      <a:pt x="29" y="72"/>
                      <a:pt x="29" y="72"/>
                      <a:pt x="29" y="72"/>
                    </a:cubicBezTo>
                    <a:cubicBezTo>
                      <a:pt x="24" y="70"/>
                      <a:pt x="23" y="69"/>
                      <a:pt x="23" y="68"/>
                    </a:cubicBezTo>
                    <a:cubicBezTo>
                      <a:pt x="23" y="67"/>
                      <a:pt x="23" y="66"/>
                      <a:pt x="25" y="65"/>
                    </a:cubicBezTo>
                    <a:cubicBezTo>
                      <a:pt x="30" y="58"/>
                      <a:pt x="30" y="58"/>
                      <a:pt x="30" y="58"/>
                    </a:cubicBezTo>
                    <a:cubicBezTo>
                      <a:pt x="32" y="55"/>
                      <a:pt x="32" y="52"/>
                      <a:pt x="32" y="50"/>
                    </a:cubicBezTo>
                    <a:cubicBezTo>
                      <a:pt x="31" y="44"/>
                      <a:pt x="27" y="42"/>
                      <a:pt x="21" y="42"/>
                    </a:cubicBezTo>
                    <a:cubicBezTo>
                      <a:pt x="20" y="42"/>
                      <a:pt x="19" y="42"/>
                      <a:pt x="18" y="42"/>
                    </a:cubicBezTo>
                    <a:cubicBezTo>
                      <a:pt x="9" y="44"/>
                      <a:pt x="9" y="44"/>
                      <a:pt x="9" y="44"/>
                    </a:cubicBezTo>
                    <a:cubicBezTo>
                      <a:pt x="9" y="44"/>
                      <a:pt x="8" y="44"/>
                      <a:pt x="8" y="44"/>
                    </a:cubicBezTo>
                    <a:cubicBezTo>
                      <a:pt x="6" y="44"/>
                      <a:pt x="4" y="43"/>
                      <a:pt x="2" y="41"/>
                    </a:cubicBezTo>
                    <a:cubicBezTo>
                      <a:pt x="1" y="40"/>
                      <a:pt x="0" y="36"/>
                      <a:pt x="5" y="23"/>
                    </a:cubicBezTo>
                    <a:cubicBezTo>
                      <a:pt x="12" y="0"/>
                      <a:pt x="12" y="0"/>
                      <a:pt x="12" y="0"/>
                    </a:cubicBezTo>
                    <a:cubicBezTo>
                      <a:pt x="16" y="13"/>
                      <a:pt x="16" y="13"/>
                      <a:pt x="16" y="13"/>
                    </a:cubicBezTo>
                    <a:cubicBezTo>
                      <a:pt x="17" y="17"/>
                      <a:pt x="19" y="19"/>
                      <a:pt x="23" y="19"/>
                    </a:cubicBezTo>
                    <a:cubicBezTo>
                      <a:pt x="27" y="19"/>
                      <a:pt x="27" y="19"/>
                      <a:pt x="27" y="19"/>
                    </a:cubicBezTo>
                    <a:cubicBezTo>
                      <a:pt x="28" y="19"/>
                      <a:pt x="28" y="20"/>
                      <a:pt x="29" y="21"/>
                    </a:cubicBezTo>
                    <a:cubicBezTo>
                      <a:pt x="30" y="26"/>
                      <a:pt x="30" y="26"/>
                      <a:pt x="30" y="26"/>
                    </a:cubicBezTo>
                    <a:cubicBezTo>
                      <a:pt x="30" y="27"/>
                      <a:pt x="30" y="27"/>
                      <a:pt x="30" y="27"/>
                    </a:cubicBezTo>
                    <a:cubicBezTo>
                      <a:pt x="31" y="26"/>
                      <a:pt x="31" y="26"/>
                      <a:pt x="31" y="26"/>
                    </a:cubicBezTo>
                    <a:cubicBezTo>
                      <a:pt x="33" y="24"/>
                      <a:pt x="33" y="24"/>
                      <a:pt x="33" y="24"/>
                    </a:cubicBezTo>
                    <a:cubicBezTo>
                      <a:pt x="37" y="17"/>
                      <a:pt x="39" y="11"/>
                      <a:pt x="39" y="4"/>
                    </a:cubicBezTo>
                    <a:cubicBezTo>
                      <a:pt x="39" y="3"/>
                      <a:pt x="39" y="2"/>
                      <a:pt x="40" y="1"/>
                    </a:cubicBezTo>
                    <a:cubicBezTo>
                      <a:pt x="40" y="5"/>
                      <a:pt x="40" y="12"/>
                      <a:pt x="40" y="18"/>
                    </a:cubicBezTo>
                    <a:cubicBezTo>
                      <a:pt x="41" y="29"/>
                      <a:pt x="43" y="29"/>
                      <a:pt x="43" y="29"/>
                    </a:cubicBezTo>
                    <a:cubicBezTo>
                      <a:pt x="44" y="29"/>
                      <a:pt x="44" y="29"/>
                      <a:pt x="44" y="29"/>
                    </a:cubicBezTo>
                    <a:cubicBezTo>
                      <a:pt x="44" y="28"/>
                      <a:pt x="44" y="28"/>
                      <a:pt x="44" y="28"/>
                    </a:cubicBezTo>
                    <a:cubicBezTo>
                      <a:pt x="49" y="17"/>
                      <a:pt x="49" y="17"/>
                      <a:pt x="49" y="17"/>
                    </a:cubicBezTo>
                    <a:cubicBezTo>
                      <a:pt x="52" y="12"/>
                      <a:pt x="52" y="12"/>
                      <a:pt x="52" y="12"/>
                    </a:cubicBezTo>
                    <a:cubicBezTo>
                      <a:pt x="58" y="24"/>
                      <a:pt x="58" y="24"/>
                      <a:pt x="58" y="24"/>
                    </a:cubicBezTo>
                    <a:cubicBezTo>
                      <a:pt x="58" y="24"/>
                      <a:pt x="58" y="24"/>
                      <a:pt x="58" y="24"/>
                    </a:cubicBezTo>
                    <a:cubicBezTo>
                      <a:pt x="59" y="24"/>
                      <a:pt x="59" y="24"/>
                      <a:pt x="59" y="24"/>
                    </a:cubicBezTo>
                    <a:cubicBezTo>
                      <a:pt x="67" y="25"/>
                      <a:pt x="67" y="25"/>
                      <a:pt x="67" y="25"/>
                    </a:cubicBezTo>
                    <a:cubicBezTo>
                      <a:pt x="67" y="25"/>
                      <a:pt x="68" y="25"/>
                      <a:pt x="69" y="25"/>
                    </a:cubicBezTo>
                    <a:cubicBezTo>
                      <a:pt x="71" y="25"/>
                      <a:pt x="73" y="26"/>
                      <a:pt x="74" y="28"/>
                    </a:cubicBezTo>
                    <a:cubicBezTo>
                      <a:pt x="74" y="29"/>
                      <a:pt x="75" y="33"/>
                      <a:pt x="74" y="37"/>
                    </a:cubicBezTo>
                    <a:cubicBezTo>
                      <a:pt x="74" y="43"/>
                      <a:pt x="69" y="50"/>
                      <a:pt x="62" y="58"/>
                    </a:cubicBezTo>
                    <a:cubicBezTo>
                      <a:pt x="55" y="67"/>
                      <a:pt x="49" y="72"/>
                      <a:pt x="45" y="73"/>
                    </a:cubicBezTo>
                    <a:cubicBezTo>
                      <a:pt x="38" y="73"/>
                      <a:pt x="38" y="73"/>
                      <a:pt x="38" y="7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8" name="Freeform 2555"/>
              <p:cNvSpPr>
                <a:spLocks/>
              </p:cNvSpPr>
              <p:nvPr/>
            </p:nvSpPr>
            <p:spPr bwMode="auto">
              <a:xfrm>
                <a:off x="3848" y="1370"/>
                <a:ext cx="115" cy="194"/>
              </a:xfrm>
              <a:custGeom>
                <a:avLst/>
                <a:gdLst>
                  <a:gd name="T0" fmla="*/ 47 w 84"/>
                  <a:gd name="T1" fmla="*/ 138 h 141"/>
                  <a:gd name="T2" fmla="*/ 32 w 84"/>
                  <a:gd name="T3" fmla="*/ 121 h 141"/>
                  <a:gd name="T4" fmla="*/ 35 w 84"/>
                  <a:gd name="T5" fmla="*/ 110 h 141"/>
                  <a:gd name="T6" fmla="*/ 50 w 84"/>
                  <a:gd name="T7" fmla="*/ 102 h 141"/>
                  <a:gd name="T8" fmla="*/ 45 w 84"/>
                  <a:gd name="T9" fmla="*/ 95 h 141"/>
                  <a:gd name="T10" fmla="*/ 28 w 84"/>
                  <a:gd name="T11" fmla="*/ 98 h 141"/>
                  <a:gd name="T12" fmla="*/ 37 w 84"/>
                  <a:gd name="T13" fmla="*/ 82 h 141"/>
                  <a:gd name="T14" fmla="*/ 45 w 84"/>
                  <a:gd name="T15" fmla="*/ 67 h 141"/>
                  <a:gd name="T16" fmla="*/ 33 w 84"/>
                  <a:gd name="T17" fmla="*/ 58 h 141"/>
                  <a:gd name="T18" fmla="*/ 28 w 84"/>
                  <a:gd name="T19" fmla="*/ 73 h 141"/>
                  <a:gd name="T20" fmla="*/ 23 w 84"/>
                  <a:gd name="T21" fmla="*/ 78 h 141"/>
                  <a:gd name="T22" fmla="*/ 8 w 84"/>
                  <a:gd name="T23" fmla="*/ 59 h 141"/>
                  <a:gd name="T24" fmla="*/ 11 w 84"/>
                  <a:gd name="T25" fmla="*/ 43 h 141"/>
                  <a:gd name="T26" fmla="*/ 9 w 84"/>
                  <a:gd name="T27" fmla="*/ 33 h 141"/>
                  <a:gd name="T28" fmla="*/ 8 w 84"/>
                  <a:gd name="T29" fmla="*/ 33 h 141"/>
                  <a:gd name="T30" fmla="*/ 4 w 84"/>
                  <a:gd name="T31" fmla="*/ 37 h 141"/>
                  <a:gd name="T32" fmla="*/ 1 w 84"/>
                  <a:gd name="T33" fmla="*/ 31 h 141"/>
                  <a:gd name="T34" fmla="*/ 7 w 84"/>
                  <a:gd name="T35" fmla="*/ 11 h 141"/>
                  <a:gd name="T36" fmla="*/ 13 w 84"/>
                  <a:gd name="T37" fmla="*/ 10 h 141"/>
                  <a:gd name="T38" fmla="*/ 18 w 84"/>
                  <a:gd name="T39" fmla="*/ 10 h 141"/>
                  <a:gd name="T40" fmla="*/ 22 w 84"/>
                  <a:gd name="T41" fmla="*/ 28 h 141"/>
                  <a:gd name="T42" fmla="*/ 26 w 84"/>
                  <a:gd name="T43" fmla="*/ 31 h 141"/>
                  <a:gd name="T44" fmla="*/ 27 w 84"/>
                  <a:gd name="T45" fmla="*/ 30 h 141"/>
                  <a:gd name="T46" fmla="*/ 27 w 84"/>
                  <a:gd name="T47" fmla="*/ 29 h 141"/>
                  <a:gd name="T48" fmla="*/ 38 w 84"/>
                  <a:gd name="T49" fmla="*/ 28 h 141"/>
                  <a:gd name="T50" fmla="*/ 45 w 84"/>
                  <a:gd name="T51" fmla="*/ 40 h 141"/>
                  <a:gd name="T52" fmla="*/ 42 w 84"/>
                  <a:gd name="T53" fmla="*/ 7 h 141"/>
                  <a:gd name="T54" fmla="*/ 45 w 84"/>
                  <a:gd name="T55" fmla="*/ 0 h 141"/>
                  <a:gd name="T56" fmla="*/ 54 w 84"/>
                  <a:gd name="T57" fmla="*/ 6 h 141"/>
                  <a:gd name="T58" fmla="*/ 58 w 84"/>
                  <a:gd name="T59" fmla="*/ 15 h 141"/>
                  <a:gd name="T60" fmla="*/ 60 w 84"/>
                  <a:gd name="T61" fmla="*/ 30 h 141"/>
                  <a:gd name="T62" fmla="*/ 62 w 84"/>
                  <a:gd name="T63" fmla="*/ 29 h 141"/>
                  <a:gd name="T64" fmla="*/ 64 w 84"/>
                  <a:gd name="T65" fmla="*/ 23 h 141"/>
                  <a:gd name="T66" fmla="*/ 66 w 84"/>
                  <a:gd name="T67" fmla="*/ 28 h 141"/>
                  <a:gd name="T68" fmla="*/ 83 w 84"/>
                  <a:gd name="T69" fmla="*/ 48 h 141"/>
                  <a:gd name="T70" fmla="*/ 70 w 84"/>
                  <a:gd name="T71" fmla="*/ 69 h 141"/>
                  <a:gd name="T72" fmla="*/ 67 w 84"/>
                  <a:gd name="T73" fmla="*/ 98 h 141"/>
                  <a:gd name="T74" fmla="*/ 53 w 84"/>
                  <a:gd name="T75" fmla="*/ 131 h 141"/>
                  <a:gd name="T76" fmla="*/ 52 w 84"/>
                  <a:gd name="T77"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4" h="141">
                    <a:moveTo>
                      <a:pt x="52" y="141"/>
                    </a:moveTo>
                    <a:cubicBezTo>
                      <a:pt x="51" y="141"/>
                      <a:pt x="49" y="140"/>
                      <a:pt x="47" y="138"/>
                    </a:cubicBezTo>
                    <a:cubicBezTo>
                      <a:pt x="44" y="136"/>
                      <a:pt x="40" y="133"/>
                      <a:pt x="39" y="130"/>
                    </a:cubicBezTo>
                    <a:cubicBezTo>
                      <a:pt x="32" y="121"/>
                      <a:pt x="32" y="121"/>
                      <a:pt x="32" y="121"/>
                    </a:cubicBezTo>
                    <a:cubicBezTo>
                      <a:pt x="30" y="118"/>
                      <a:pt x="29" y="115"/>
                      <a:pt x="31" y="113"/>
                    </a:cubicBezTo>
                    <a:cubicBezTo>
                      <a:pt x="35" y="110"/>
                      <a:pt x="35" y="110"/>
                      <a:pt x="35" y="110"/>
                    </a:cubicBezTo>
                    <a:cubicBezTo>
                      <a:pt x="42" y="107"/>
                      <a:pt x="42" y="107"/>
                      <a:pt x="42" y="107"/>
                    </a:cubicBezTo>
                    <a:cubicBezTo>
                      <a:pt x="46" y="105"/>
                      <a:pt x="49" y="104"/>
                      <a:pt x="50" y="102"/>
                    </a:cubicBezTo>
                    <a:cubicBezTo>
                      <a:pt x="50" y="101"/>
                      <a:pt x="50" y="100"/>
                      <a:pt x="50" y="99"/>
                    </a:cubicBezTo>
                    <a:cubicBezTo>
                      <a:pt x="49" y="96"/>
                      <a:pt x="47" y="95"/>
                      <a:pt x="45" y="95"/>
                    </a:cubicBezTo>
                    <a:cubicBezTo>
                      <a:pt x="32" y="99"/>
                      <a:pt x="32" y="99"/>
                      <a:pt x="32" y="99"/>
                    </a:cubicBezTo>
                    <a:cubicBezTo>
                      <a:pt x="29" y="99"/>
                      <a:pt x="28" y="99"/>
                      <a:pt x="28" y="98"/>
                    </a:cubicBezTo>
                    <a:cubicBezTo>
                      <a:pt x="25" y="94"/>
                      <a:pt x="25" y="91"/>
                      <a:pt x="28" y="88"/>
                    </a:cubicBezTo>
                    <a:cubicBezTo>
                      <a:pt x="29" y="87"/>
                      <a:pt x="32" y="85"/>
                      <a:pt x="37" y="82"/>
                    </a:cubicBezTo>
                    <a:cubicBezTo>
                      <a:pt x="47" y="76"/>
                      <a:pt x="47" y="76"/>
                      <a:pt x="47" y="76"/>
                    </a:cubicBezTo>
                    <a:cubicBezTo>
                      <a:pt x="49" y="73"/>
                      <a:pt x="48" y="69"/>
                      <a:pt x="45" y="67"/>
                    </a:cubicBezTo>
                    <a:cubicBezTo>
                      <a:pt x="40" y="60"/>
                      <a:pt x="36" y="58"/>
                      <a:pt x="34" y="58"/>
                    </a:cubicBezTo>
                    <a:cubicBezTo>
                      <a:pt x="33" y="58"/>
                      <a:pt x="33" y="58"/>
                      <a:pt x="33" y="58"/>
                    </a:cubicBezTo>
                    <a:cubicBezTo>
                      <a:pt x="33" y="58"/>
                      <a:pt x="33" y="58"/>
                      <a:pt x="33" y="58"/>
                    </a:cubicBezTo>
                    <a:cubicBezTo>
                      <a:pt x="30" y="58"/>
                      <a:pt x="28" y="63"/>
                      <a:pt x="28" y="73"/>
                    </a:cubicBezTo>
                    <a:cubicBezTo>
                      <a:pt x="27" y="75"/>
                      <a:pt x="26" y="78"/>
                      <a:pt x="24" y="78"/>
                    </a:cubicBezTo>
                    <a:cubicBezTo>
                      <a:pt x="24" y="78"/>
                      <a:pt x="24" y="78"/>
                      <a:pt x="23" y="78"/>
                    </a:cubicBezTo>
                    <a:cubicBezTo>
                      <a:pt x="20" y="77"/>
                      <a:pt x="17" y="75"/>
                      <a:pt x="14" y="72"/>
                    </a:cubicBezTo>
                    <a:cubicBezTo>
                      <a:pt x="11" y="68"/>
                      <a:pt x="9" y="64"/>
                      <a:pt x="8" y="59"/>
                    </a:cubicBezTo>
                    <a:cubicBezTo>
                      <a:pt x="6" y="54"/>
                      <a:pt x="7" y="51"/>
                      <a:pt x="9" y="49"/>
                    </a:cubicBezTo>
                    <a:cubicBezTo>
                      <a:pt x="11" y="43"/>
                      <a:pt x="11" y="43"/>
                      <a:pt x="11" y="43"/>
                    </a:cubicBezTo>
                    <a:cubicBezTo>
                      <a:pt x="11" y="37"/>
                      <a:pt x="11" y="37"/>
                      <a:pt x="11" y="37"/>
                    </a:cubicBezTo>
                    <a:cubicBezTo>
                      <a:pt x="11" y="35"/>
                      <a:pt x="11" y="33"/>
                      <a:pt x="9" y="33"/>
                    </a:cubicBezTo>
                    <a:cubicBezTo>
                      <a:pt x="9" y="33"/>
                      <a:pt x="9" y="33"/>
                      <a:pt x="9" y="33"/>
                    </a:cubicBezTo>
                    <a:cubicBezTo>
                      <a:pt x="8" y="33"/>
                      <a:pt x="8" y="33"/>
                      <a:pt x="8" y="33"/>
                    </a:cubicBezTo>
                    <a:cubicBezTo>
                      <a:pt x="5" y="36"/>
                      <a:pt x="5" y="36"/>
                      <a:pt x="5" y="36"/>
                    </a:cubicBezTo>
                    <a:cubicBezTo>
                      <a:pt x="4" y="37"/>
                      <a:pt x="4" y="37"/>
                      <a:pt x="4" y="37"/>
                    </a:cubicBezTo>
                    <a:cubicBezTo>
                      <a:pt x="3" y="37"/>
                      <a:pt x="3" y="37"/>
                      <a:pt x="3" y="37"/>
                    </a:cubicBezTo>
                    <a:cubicBezTo>
                      <a:pt x="1" y="31"/>
                      <a:pt x="1" y="31"/>
                      <a:pt x="1" y="31"/>
                    </a:cubicBezTo>
                    <a:cubicBezTo>
                      <a:pt x="0" y="24"/>
                      <a:pt x="0" y="18"/>
                      <a:pt x="2" y="15"/>
                    </a:cubicBezTo>
                    <a:cubicBezTo>
                      <a:pt x="4" y="13"/>
                      <a:pt x="5" y="11"/>
                      <a:pt x="7" y="11"/>
                    </a:cubicBezTo>
                    <a:cubicBezTo>
                      <a:pt x="10" y="11"/>
                      <a:pt x="10" y="11"/>
                      <a:pt x="10" y="11"/>
                    </a:cubicBezTo>
                    <a:cubicBezTo>
                      <a:pt x="13" y="10"/>
                      <a:pt x="13" y="10"/>
                      <a:pt x="13" y="10"/>
                    </a:cubicBezTo>
                    <a:cubicBezTo>
                      <a:pt x="15" y="10"/>
                      <a:pt x="16" y="9"/>
                      <a:pt x="17" y="9"/>
                    </a:cubicBezTo>
                    <a:cubicBezTo>
                      <a:pt x="18" y="9"/>
                      <a:pt x="18" y="10"/>
                      <a:pt x="18" y="10"/>
                    </a:cubicBezTo>
                    <a:cubicBezTo>
                      <a:pt x="18" y="19"/>
                      <a:pt x="18" y="19"/>
                      <a:pt x="18" y="19"/>
                    </a:cubicBezTo>
                    <a:cubicBezTo>
                      <a:pt x="18" y="22"/>
                      <a:pt x="20" y="25"/>
                      <a:pt x="22" y="28"/>
                    </a:cubicBezTo>
                    <a:cubicBezTo>
                      <a:pt x="25" y="30"/>
                      <a:pt x="25" y="30"/>
                      <a:pt x="25" y="30"/>
                    </a:cubicBezTo>
                    <a:cubicBezTo>
                      <a:pt x="26" y="31"/>
                      <a:pt x="26" y="31"/>
                      <a:pt x="26" y="31"/>
                    </a:cubicBezTo>
                    <a:cubicBezTo>
                      <a:pt x="26" y="30"/>
                      <a:pt x="26" y="30"/>
                      <a:pt x="26" y="30"/>
                    </a:cubicBezTo>
                    <a:cubicBezTo>
                      <a:pt x="27" y="30"/>
                      <a:pt x="27" y="30"/>
                      <a:pt x="27" y="30"/>
                    </a:cubicBezTo>
                    <a:cubicBezTo>
                      <a:pt x="27" y="29"/>
                      <a:pt x="27" y="29"/>
                      <a:pt x="27" y="29"/>
                    </a:cubicBezTo>
                    <a:cubicBezTo>
                      <a:pt x="27" y="29"/>
                      <a:pt x="27" y="29"/>
                      <a:pt x="27" y="29"/>
                    </a:cubicBezTo>
                    <a:cubicBezTo>
                      <a:pt x="27" y="18"/>
                      <a:pt x="29" y="11"/>
                      <a:pt x="32" y="10"/>
                    </a:cubicBezTo>
                    <a:cubicBezTo>
                      <a:pt x="38" y="28"/>
                      <a:pt x="38" y="28"/>
                      <a:pt x="38" y="28"/>
                    </a:cubicBezTo>
                    <a:cubicBezTo>
                      <a:pt x="40" y="37"/>
                      <a:pt x="42" y="41"/>
                      <a:pt x="44" y="41"/>
                    </a:cubicBezTo>
                    <a:cubicBezTo>
                      <a:pt x="44" y="41"/>
                      <a:pt x="45" y="41"/>
                      <a:pt x="45" y="40"/>
                    </a:cubicBezTo>
                    <a:cubicBezTo>
                      <a:pt x="47" y="39"/>
                      <a:pt x="47" y="35"/>
                      <a:pt x="45" y="26"/>
                    </a:cubicBezTo>
                    <a:cubicBezTo>
                      <a:pt x="42" y="7"/>
                      <a:pt x="42" y="7"/>
                      <a:pt x="42" y="7"/>
                    </a:cubicBezTo>
                    <a:cubicBezTo>
                      <a:pt x="42" y="2"/>
                      <a:pt x="43" y="0"/>
                      <a:pt x="45" y="0"/>
                    </a:cubicBezTo>
                    <a:cubicBezTo>
                      <a:pt x="45" y="0"/>
                      <a:pt x="45" y="0"/>
                      <a:pt x="45" y="0"/>
                    </a:cubicBezTo>
                    <a:cubicBezTo>
                      <a:pt x="46" y="0"/>
                      <a:pt x="49" y="2"/>
                      <a:pt x="51" y="4"/>
                    </a:cubicBezTo>
                    <a:cubicBezTo>
                      <a:pt x="54" y="6"/>
                      <a:pt x="54" y="6"/>
                      <a:pt x="54" y="6"/>
                    </a:cubicBezTo>
                    <a:cubicBezTo>
                      <a:pt x="57" y="7"/>
                      <a:pt x="57" y="7"/>
                      <a:pt x="57" y="7"/>
                    </a:cubicBezTo>
                    <a:cubicBezTo>
                      <a:pt x="58" y="8"/>
                      <a:pt x="58" y="11"/>
                      <a:pt x="58" y="15"/>
                    </a:cubicBezTo>
                    <a:cubicBezTo>
                      <a:pt x="58" y="24"/>
                      <a:pt x="58" y="24"/>
                      <a:pt x="58" y="24"/>
                    </a:cubicBezTo>
                    <a:cubicBezTo>
                      <a:pt x="58" y="27"/>
                      <a:pt x="58" y="30"/>
                      <a:pt x="60" y="30"/>
                    </a:cubicBezTo>
                    <a:cubicBezTo>
                      <a:pt x="61" y="30"/>
                      <a:pt x="61" y="30"/>
                      <a:pt x="62" y="30"/>
                    </a:cubicBezTo>
                    <a:cubicBezTo>
                      <a:pt x="62" y="29"/>
                      <a:pt x="62" y="29"/>
                      <a:pt x="62" y="29"/>
                    </a:cubicBezTo>
                    <a:cubicBezTo>
                      <a:pt x="62" y="29"/>
                      <a:pt x="62" y="29"/>
                      <a:pt x="62" y="29"/>
                    </a:cubicBezTo>
                    <a:cubicBezTo>
                      <a:pt x="64" y="23"/>
                      <a:pt x="64" y="23"/>
                      <a:pt x="64" y="23"/>
                    </a:cubicBezTo>
                    <a:cubicBezTo>
                      <a:pt x="64" y="23"/>
                      <a:pt x="64" y="23"/>
                      <a:pt x="64" y="23"/>
                    </a:cubicBezTo>
                    <a:cubicBezTo>
                      <a:pt x="66" y="28"/>
                      <a:pt x="66" y="28"/>
                      <a:pt x="66" y="28"/>
                    </a:cubicBezTo>
                    <a:cubicBezTo>
                      <a:pt x="70" y="35"/>
                      <a:pt x="72" y="38"/>
                      <a:pt x="75" y="40"/>
                    </a:cubicBezTo>
                    <a:cubicBezTo>
                      <a:pt x="79" y="43"/>
                      <a:pt x="82" y="46"/>
                      <a:pt x="83" y="48"/>
                    </a:cubicBezTo>
                    <a:cubicBezTo>
                      <a:pt x="84" y="51"/>
                      <a:pt x="84" y="53"/>
                      <a:pt x="82" y="55"/>
                    </a:cubicBezTo>
                    <a:cubicBezTo>
                      <a:pt x="70" y="69"/>
                      <a:pt x="70" y="69"/>
                      <a:pt x="70" y="69"/>
                    </a:cubicBezTo>
                    <a:cubicBezTo>
                      <a:pt x="70" y="71"/>
                      <a:pt x="68" y="76"/>
                      <a:pt x="68" y="84"/>
                    </a:cubicBezTo>
                    <a:cubicBezTo>
                      <a:pt x="67" y="98"/>
                      <a:pt x="67" y="98"/>
                      <a:pt x="67" y="98"/>
                    </a:cubicBezTo>
                    <a:cubicBezTo>
                      <a:pt x="54" y="125"/>
                      <a:pt x="54" y="125"/>
                      <a:pt x="54" y="125"/>
                    </a:cubicBezTo>
                    <a:cubicBezTo>
                      <a:pt x="53" y="131"/>
                      <a:pt x="53" y="131"/>
                      <a:pt x="53" y="131"/>
                    </a:cubicBezTo>
                    <a:cubicBezTo>
                      <a:pt x="54" y="137"/>
                      <a:pt x="54" y="137"/>
                      <a:pt x="54" y="137"/>
                    </a:cubicBezTo>
                    <a:cubicBezTo>
                      <a:pt x="53" y="141"/>
                      <a:pt x="52" y="141"/>
                      <a:pt x="52" y="14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9" name="Freeform 2556"/>
              <p:cNvSpPr>
                <a:spLocks/>
              </p:cNvSpPr>
              <p:nvPr/>
            </p:nvSpPr>
            <p:spPr bwMode="auto">
              <a:xfrm>
                <a:off x="5475" y="2319"/>
                <a:ext cx="69" cy="69"/>
              </a:xfrm>
              <a:custGeom>
                <a:avLst/>
                <a:gdLst>
                  <a:gd name="T0" fmla="*/ 6 w 50"/>
                  <a:gd name="T1" fmla="*/ 50 h 50"/>
                  <a:gd name="T2" fmla="*/ 5 w 50"/>
                  <a:gd name="T3" fmla="*/ 50 h 50"/>
                  <a:gd name="T4" fmla="*/ 5 w 50"/>
                  <a:gd name="T5" fmla="*/ 45 h 50"/>
                  <a:gd name="T6" fmla="*/ 3 w 50"/>
                  <a:gd name="T7" fmla="*/ 41 h 50"/>
                  <a:gd name="T8" fmla="*/ 0 w 50"/>
                  <a:gd name="T9" fmla="*/ 39 h 50"/>
                  <a:gd name="T10" fmla="*/ 1 w 50"/>
                  <a:gd name="T11" fmla="*/ 38 h 50"/>
                  <a:gd name="T12" fmla="*/ 3 w 50"/>
                  <a:gd name="T13" fmla="*/ 35 h 50"/>
                  <a:gd name="T14" fmla="*/ 6 w 50"/>
                  <a:gd name="T15" fmla="*/ 33 h 50"/>
                  <a:gd name="T16" fmla="*/ 7 w 50"/>
                  <a:gd name="T17" fmla="*/ 33 h 50"/>
                  <a:gd name="T18" fmla="*/ 7 w 50"/>
                  <a:gd name="T19" fmla="*/ 32 h 50"/>
                  <a:gd name="T20" fmla="*/ 7 w 50"/>
                  <a:gd name="T21" fmla="*/ 28 h 50"/>
                  <a:gd name="T22" fmla="*/ 7 w 50"/>
                  <a:gd name="T23" fmla="*/ 27 h 50"/>
                  <a:gd name="T24" fmla="*/ 9 w 50"/>
                  <a:gd name="T25" fmla="*/ 28 h 50"/>
                  <a:gd name="T26" fmla="*/ 12 w 50"/>
                  <a:gd name="T27" fmla="*/ 29 h 50"/>
                  <a:gd name="T28" fmla="*/ 17 w 50"/>
                  <a:gd name="T29" fmla="*/ 24 h 50"/>
                  <a:gd name="T30" fmla="*/ 18 w 50"/>
                  <a:gd name="T31" fmla="*/ 12 h 50"/>
                  <a:gd name="T32" fmla="*/ 17 w 50"/>
                  <a:gd name="T33" fmla="*/ 2 h 50"/>
                  <a:gd name="T34" fmla="*/ 18 w 50"/>
                  <a:gd name="T35" fmla="*/ 0 h 50"/>
                  <a:gd name="T36" fmla="*/ 20 w 50"/>
                  <a:gd name="T37" fmla="*/ 1 h 50"/>
                  <a:gd name="T38" fmla="*/ 23 w 50"/>
                  <a:gd name="T39" fmla="*/ 4 h 50"/>
                  <a:gd name="T40" fmla="*/ 26 w 50"/>
                  <a:gd name="T41" fmla="*/ 10 h 50"/>
                  <a:gd name="T42" fmla="*/ 39 w 50"/>
                  <a:gd name="T43" fmla="*/ 20 h 50"/>
                  <a:gd name="T44" fmla="*/ 44 w 50"/>
                  <a:gd name="T45" fmla="*/ 20 h 50"/>
                  <a:gd name="T46" fmla="*/ 49 w 50"/>
                  <a:gd name="T47" fmla="*/ 18 h 50"/>
                  <a:gd name="T48" fmla="*/ 48 w 50"/>
                  <a:gd name="T49" fmla="*/ 22 h 50"/>
                  <a:gd name="T50" fmla="*/ 48 w 50"/>
                  <a:gd name="T51" fmla="*/ 22 h 50"/>
                  <a:gd name="T52" fmla="*/ 48 w 50"/>
                  <a:gd name="T53" fmla="*/ 22 h 50"/>
                  <a:gd name="T54" fmla="*/ 50 w 50"/>
                  <a:gd name="T55" fmla="*/ 27 h 50"/>
                  <a:gd name="T56" fmla="*/ 45 w 50"/>
                  <a:gd name="T57" fmla="*/ 30 h 50"/>
                  <a:gd name="T58" fmla="*/ 36 w 50"/>
                  <a:gd name="T59" fmla="*/ 33 h 50"/>
                  <a:gd name="T60" fmla="*/ 30 w 50"/>
                  <a:gd name="T61" fmla="*/ 41 h 50"/>
                  <a:gd name="T62" fmla="*/ 25 w 50"/>
                  <a:gd name="T63" fmla="*/ 39 h 50"/>
                  <a:gd name="T64" fmla="*/ 21 w 50"/>
                  <a:gd name="T65" fmla="*/ 36 h 50"/>
                  <a:gd name="T66" fmla="*/ 21 w 50"/>
                  <a:gd name="T67" fmla="*/ 36 h 50"/>
                  <a:gd name="T68" fmla="*/ 20 w 50"/>
                  <a:gd name="T69" fmla="*/ 36 h 50"/>
                  <a:gd name="T70" fmla="*/ 14 w 50"/>
                  <a:gd name="T71" fmla="*/ 38 h 50"/>
                  <a:gd name="T72" fmla="*/ 11 w 50"/>
                  <a:gd name="T73" fmla="*/ 38 h 50"/>
                  <a:gd name="T74" fmla="*/ 8 w 50"/>
                  <a:gd name="T75" fmla="*/ 36 h 50"/>
                  <a:gd name="T76" fmla="*/ 8 w 50"/>
                  <a:gd name="T77" fmla="*/ 35 h 50"/>
                  <a:gd name="T78" fmla="*/ 8 w 50"/>
                  <a:gd name="T79" fmla="*/ 36 h 50"/>
                  <a:gd name="T80" fmla="*/ 6 w 50"/>
                  <a:gd name="T81" fmla="*/ 37 h 50"/>
                  <a:gd name="T82" fmla="*/ 5 w 50"/>
                  <a:gd name="T83" fmla="*/ 40 h 50"/>
                  <a:gd name="T84" fmla="*/ 5 w 50"/>
                  <a:gd name="T85" fmla="*/ 40 h 50"/>
                  <a:gd name="T86" fmla="*/ 5 w 50"/>
                  <a:gd name="T87" fmla="*/ 40 h 50"/>
                  <a:gd name="T88" fmla="*/ 8 w 50"/>
                  <a:gd name="T89" fmla="*/ 43 h 50"/>
                  <a:gd name="T90" fmla="*/ 12 w 50"/>
                  <a:gd name="T91" fmla="*/ 46 h 50"/>
                  <a:gd name="T92" fmla="*/ 12 w 50"/>
                  <a:gd name="T93" fmla="*/ 46 h 50"/>
                  <a:gd name="T94" fmla="*/ 12 w 50"/>
                  <a:gd name="T95" fmla="*/ 46 h 50"/>
                  <a:gd name="T96" fmla="*/ 10 w 50"/>
                  <a:gd name="T97" fmla="*/ 45 h 50"/>
                  <a:gd name="T98" fmla="*/ 7 w 50"/>
                  <a:gd name="T99" fmla="*/ 47 h 50"/>
                  <a:gd name="T100" fmla="*/ 6 w 50"/>
                  <a:gd name="T10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50">
                    <a:moveTo>
                      <a:pt x="6" y="50"/>
                    </a:moveTo>
                    <a:cubicBezTo>
                      <a:pt x="5" y="50"/>
                      <a:pt x="5" y="50"/>
                      <a:pt x="5" y="50"/>
                    </a:cubicBezTo>
                    <a:cubicBezTo>
                      <a:pt x="4" y="49"/>
                      <a:pt x="4" y="47"/>
                      <a:pt x="5" y="45"/>
                    </a:cubicBezTo>
                    <a:cubicBezTo>
                      <a:pt x="6" y="44"/>
                      <a:pt x="5" y="42"/>
                      <a:pt x="3" y="41"/>
                    </a:cubicBezTo>
                    <a:cubicBezTo>
                      <a:pt x="1" y="40"/>
                      <a:pt x="1" y="40"/>
                      <a:pt x="0" y="39"/>
                    </a:cubicBezTo>
                    <a:cubicBezTo>
                      <a:pt x="0" y="39"/>
                      <a:pt x="0" y="39"/>
                      <a:pt x="1" y="38"/>
                    </a:cubicBezTo>
                    <a:cubicBezTo>
                      <a:pt x="3" y="35"/>
                      <a:pt x="3" y="35"/>
                      <a:pt x="3" y="35"/>
                    </a:cubicBezTo>
                    <a:cubicBezTo>
                      <a:pt x="6" y="33"/>
                      <a:pt x="6" y="33"/>
                      <a:pt x="6" y="33"/>
                    </a:cubicBezTo>
                    <a:cubicBezTo>
                      <a:pt x="7" y="33"/>
                      <a:pt x="7" y="33"/>
                      <a:pt x="7" y="33"/>
                    </a:cubicBezTo>
                    <a:cubicBezTo>
                      <a:pt x="7" y="32"/>
                      <a:pt x="7" y="32"/>
                      <a:pt x="7" y="32"/>
                    </a:cubicBezTo>
                    <a:cubicBezTo>
                      <a:pt x="7" y="28"/>
                      <a:pt x="7" y="28"/>
                      <a:pt x="7" y="28"/>
                    </a:cubicBezTo>
                    <a:cubicBezTo>
                      <a:pt x="7" y="27"/>
                      <a:pt x="7" y="27"/>
                      <a:pt x="7" y="27"/>
                    </a:cubicBezTo>
                    <a:cubicBezTo>
                      <a:pt x="8" y="27"/>
                      <a:pt x="8" y="28"/>
                      <a:pt x="9" y="28"/>
                    </a:cubicBezTo>
                    <a:cubicBezTo>
                      <a:pt x="10" y="29"/>
                      <a:pt x="11" y="29"/>
                      <a:pt x="12" y="29"/>
                    </a:cubicBezTo>
                    <a:cubicBezTo>
                      <a:pt x="14" y="29"/>
                      <a:pt x="15" y="27"/>
                      <a:pt x="17" y="24"/>
                    </a:cubicBezTo>
                    <a:cubicBezTo>
                      <a:pt x="18" y="12"/>
                      <a:pt x="18" y="12"/>
                      <a:pt x="18" y="12"/>
                    </a:cubicBezTo>
                    <a:cubicBezTo>
                      <a:pt x="17" y="2"/>
                      <a:pt x="17" y="2"/>
                      <a:pt x="17" y="2"/>
                    </a:cubicBezTo>
                    <a:cubicBezTo>
                      <a:pt x="17" y="1"/>
                      <a:pt x="18" y="0"/>
                      <a:pt x="18" y="0"/>
                    </a:cubicBezTo>
                    <a:cubicBezTo>
                      <a:pt x="18" y="0"/>
                      <a:pt x="19" y="0"/>
                      <a:pt x="20" y="1"/>
                    </a:cubicBezTo>
                    <a:cubicBezTo>
                      <a:pt x="23" y="4"/>
                      <a:pt x="23" y="4"/>
                      <a:pt x="23" y="4"/>
                    </a:cubicBezTo>
                    <a:cubicBezTo>
                      <a:pt x="26" y="10"/>
                      <a:pt x="26" y="10"/>
                      <a:pt x="26" y="10"/>
                    </a:cubicBezTo>
                    <a:cubicBezTo>
                      <a:pt x="30" y="16"/>
                      <a:pt x="34" y="19"/>
                      <a:pt x="39" y="20"/>
                    </a:cubicBezTo>
                    <a:cubicBezTo>
                      <a:pt x="44" y="20"/>
                      <a:pt x="44" y="20"/>
                      <a:pt x="44" y="20"/>
                    </a:cubicBezTo>
                    <a:cubicBezTo>
                      <a:pt x="45" y="20"/>
                      <a:pt x="47" y="19"/>
                      <a:pt x="49" y="18"/>
                    </a:cubicBezTo>
                    <a:cubicBezTo>
                      <a:pt x="48" y="22"/>
                      <a:pt x="48" y="22"/>
                      <a:pt x="48" y="22"/>
                    </a:cubicBezTo>
                    <a:cubicBezTo>
                      <a:pt x="48" y="22"/>
                      <a:pt x="48" y="22"/>
                      <a:pt x="48" y="22"/>
                    </a:cubicBezTo>
                    <a:cubicBezTo>
                      <a:pt x="48" y="22"/>
                      <a:pt x="48" y="22"/>
                      <a:pt x="48" y="22"/>
                    </a:cubicBezTo>
                    <a:cubicBezTo>
                      <a:pt x="50" y="27"/>
                      <a:pt x="50" y="27"/>
                      <a:pt x="50" y="27"/>
                    </a:cubicBezTo>
                    <a:cubicBezTo>
                      <a:pt x="50" y="28"/>
                      <a:pt x="50" y="29"/>
                      <a:pt x="45" y="30"/>
                    </a:cubicBezTo>
                    <a:cubicBezTo>
                      <a:pt x="38" y="31"/>
                      <a:pt x="36" y="32"/>
                      <a:pt x="36" y="33"/>
                    </a:cubicBezTo>
                    <a:cubicBezTo>
                      <a:pt x="32" y="39"/>
                      <a:pt x="30" y="41"/>
                      <a:pt x="30" y="41"/>
                    </a:cubicBezTo>
                    <a:cubicBezTo>
                      <a:pt x="28" y="41"/>
                      <a:pt x="27" y="40"/>
                      <a:pt x="25" y="39"/>
                    </a:cubicBezTo>
                    <a:cubicBezTo>
                      <a:pt x="21" y="36"/>
                      <a:pt x="21" y="36"/>
                      <a:pt x="21" y="36"/>
                    </a:cubicBezTo>
                    <a:cubicBezTo>
                      <a:pt x="21" y="36"/>
                      <a:pt x="21" y="36"/>
                      <a:pt x="21" y="36"/>
                    </a:cubicBezTo>
                    <a:cubicBezTo>
                      <a:pt x="20" y="36"/>
                      <a:pt x="20" y="36"/>
                      <a:pt x="20" y="36"/>
                    </a:cubicBezTo>
                    <a:cubicBezTo>
                      <a:pt x="14" y="38"/>
                      <a:pt x="14" y="38"/>
                      <a:pt x="14" y="38"/>
                    </a:cubicBezTo>
                    <a:cubicBezTo>
                      <a:pt x="11" y="38"/>
                      <a:pt x="11" y="38"/>
                      <a:pt x="11" y="38"/>
                    </a:cubicBezTo>
                    <a:cubicBezTo>
                      <a:pt x="8" y="36"/>
                      <a:pt x="8" y="36"/>
                      <a:pt x="8" y="36"/>
                    </a:cubicBezTo>
                    <a:cubicBezTo>
                      <a:pt x="8" y="35"/>
                      <a:pt x="8" y="35"/>
                      <a:pt x="8" y="35"/>
                    </a:cubicBezTo>
                    <a:cubicBezTo>
                      <a:pt x="8" y="36"/>
                      <a:pt x="8" y="36"/>
                      <a:pt x="8" y="36"/>
                    </a:cubicBezTo>
                    <a:cubicBezTo>
                      <a:pt x="6" y="37"/>
                      <a:pt x="6" y="37"/>
                      <a:pt x="6" y="37"/>
                    </a:cubicBezTo>
                    <a:cubicBezTo>
                      <a:pt x="4" y="38"/>
                      <a:pt x="4" y="39"/>
                      <a:pt x="5" y="40"/>
                    </a:cubicBezTo>
                    <a:cubicBezTo>
                      <a:pt x="5" y="40"/>
                      <a:pt x="5" y="40"/>
                      <a:pt x="5" y="40"/>
                    </a:cubicBezTo>
                    <a:cubicBezTo>
                      <a:pt x="5" y="40"/>
                      <a:pt x="5" y="40"/>
                      <a:pt x="5" y="40"/>
                    </a:cubicBezTo>
                    <a:cubicBezTo>
                      <a:pt x="8" y="43"/>
                      <a:pt x="8" y="43"/>
                      <a:pt x="8" y="43"/>
                    </a:cubicBezTo>
                    <a:cubicBezTo>
                      <a:pt x="12" y="46"/>
                      <a:pt x="12" y="46"/>
                      <a:pt x="12" y="46"/>
                    </a:cubicBezTo>
                    <a:cubicBezTo>
                      <a:pt x="12" y="46"/>
                      <a:pt x="12" y="46"/>
                      <a:pt x="12" y="46"/>
                    </a:cubicBezTo>
                    <a:cubicBezTo>
                      <a:pt x="12" y="46"/>
                      <a:pt x="12" y="46"/>
                      <a:pt x="12" y="46"/>
                    </a:cubicBezTo>
                    <a:cubicBezTo>
                      <a:pt x="11" y="45"/>
                      <a:pt x="11" y="45"/>
                      <a:pt x="10" y="45"/>
                    </a:cubicBezTo>
                    <a:cubicBezTo>
                      <a:pt x="9" y="45"/>
                      <a:pt x="8" y="46"/>
                      <a:pt x="7" y="47"/>
                    </a:cubicBezTo>
                    <a:cubicBezTo>
                      <a:pt x="6" y="50"/>
                      <a:pt x="6" y="50"/>
                      <a:pt x="6" y="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0" name="Freeform 2557"/>
              <p:cNvSpPr>
                <a:spLocks/>
              </p:cNvSpPr>
              <p:nvPr/>
            </p:nvSpPr>
            <p:spPr bwMode="auto">
              <a:xfrm>
                <a:off x="5369" y="2391"/>
                <a:ext cx="131" cy="116"/>
              </a:xfrm>
              <a:custGeom>
                <a:avLst/>
                <a:gdLst>
                  <a:gd name="T0" fmla="*/ 37 w 95"/>
                  <a:gd name="T1" fmla="*/ 80 h 84"/>
                  <a:gd name="T2" fmla="*/ 39 w 95"/>
                  <a:gd name="T3" fmla="*/ 73 h 84"/>
                  <a:gd name="T4" fmla="*/ 35 w 95"/>
                  <a:gd name="T5" fmla="*/ 73 h 84"/>
                  <a:gd name="T6" fmla="*/ 9 w 95"/>
                  <a:gd name="T7" fmla="*/ 79 h 84"/>
                  <a:gd name="T8" fmla="*/ 0 w 95"/>
                  <a:gd name="T9" fmla="*/ 79 h 84"/>
                  <a:gd name="T10" fmla="*/ 13 w 95"/>
                  <a:gd name="T11" fmla="*/ 70 h 84"/>
                  <a:gd name="T12" fmla="*/ 18 w 95"/>
                  <a:gd name="T13" fmla="*/ 66 h 84"/>
                  <a:gd name="T14" fmla="*/ 25 w 95"/>
                  <a:gd name="T15" fmla="*/ 66 h 84"/>
                  <a:gd name="T16" fmla="*/ 42 w 95"/>
                  <a:gd name="T17" fmla="*/ 62 h 84"/>
                  <a:gd name="T18" fmla="*/ 51 w 95"/>
                  <a:gd name="T19" fmla="*/ 46 h 84"/>
                  <a:gd name="T20" fmla="*/ 56 w 95"/>
                  <a:gd name="T21" fmla="*/ 44 h 84"/>
                  <a:gd name="T22" fmla="*/ 53 w 95"/>
                  <a:gd name="T23" fmla="*/ 49 h 84"/>
                  <a:gd name="T24" fmla="*/ 53 w 95"/>
                  <a:gd name="T25" fmla="*/ 50 h 84"/>
                  <a:gd name="T26" fmla="*/ 56 w 95"/>
                  <a:gd name="T27" fmla="*/ 50 h 84"/>
                  <a:gd name="T28" fmla="*/ 66 w 95"/>
                  <a:gd name="T29" fmla="*/ 45 h 84"/>
                  <a:gd name="T30" fmla="*/ 77 w 95"/>
                  <a:gd name="T31" fmla="*/ 27 h 84"/>
                  <a:gd name="T32" fmla="*/ 80 w 95"/>
                  <a:gd name="T33" fmla="*/ 5 h 84"/>
                  <a:gd name="T34" fmla="*/ 84 w 95"/>
                  <a:gd name="T35" fmla="*/ 4 h 84"/>
                  <a:gd name="T36" fmla="*/ 86 w 95"/>
                  <a:gd name="T37" fmla="*/ 6 h 84"/>
                  <a:gd name="T38" fmla="*/ 89 w 95"/>
                  <a:gd name="T39" fmla="*/ 6 h 84"/>
                  <a:gd name="T40" fmla="*/ 89 w 95"/>
                  <a:gd name="T41" fmla="*/ 5 h 84"/>
                  <a:gd name="T42" fmla="*/ 90 w 95"/>
                  <a:gd name="T43" fmla="*/ 3 h 84"/>
                  <a:gd name="T44" fmla="*/ 88 w 95"/>
                  <a:gd name="T45" fmla="*/ 1 h 84"/>
                  <a:gd name="T46" fmla="*/ 93 w 95"/>
                  <a:gd name="T47" fmla="*/ 8 h 84"/>
                  <a:gd name="T48" fmla="*/ 95 w 95"/>
                  <a:gd name="T49" fmla="*/ 23 h 84"/>
                  <a:gd name="T50" fmla="*/ 84 w 95"/>
                  <a:gd name="T51" fmla="*/ 57 h 84"/>
                  <a:gd name="T52" fmla="*/ 79 w 95"/>
                  <a:gd name="T53" fmla="*/ 69 h 84"/>
                  <a:gd name="T54" fmla="*/ 78 w 95"/>
                  <a:gd name="T55" fmla="*/ 63 h 84"/>
                  <a:gd name="T56" fmla="*/ 74 w 95"/>
                  <a:gd name="T57" fmla="*/ 65 h 84"/>
                  <a:gd name="T58" fmla="*/ 70 w 95"/>
                  <a:gd name="T59" fmla="*/ 70 h 84"/>
                  <a:gd name="T60" fmla="*/ 66 w 95"/>
                  <a:gd name="T61" fmla="*/ 70 h 84"/>
                  <a:gd name="T62" fmla="*/ 58 w 95"/>
                  <a:gd name="T63" fmla="*/ 73 h 84"/>
                  <a:gd name="T64" fmla="*/ 53 w 95"/>
                  <a:gd name="T65" fmla="*/ 72 h 84"/>
                  <a:gd name="T66" fmla="*/ 50 w 95"/>
                  <a:gd name="T67" fmla="*/ 71 h 84"/>
                  <a:gd name="T68" fmla="*/ 50 w 95"/>
                  <a:gd name="T69" fmla="*/ 76 h 84"/>
                  <a:gd name="T70" fmla="*/ 44 w 95"/>
                  <a:gd name="T71"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4">
                    <a:moveTo>
                      <a:pt x="40" y="84"/>
                    </a:moveTo>
                    <a:cubicBezTo>
                      <a:pt x="39" y="84"/>
                      <a:pt x="37" y="83"/>
                      <a:pt x="37" y="80"/>
                    </a:cubicBezTo>
                    <a:cubicBezTo>
                      <a:pt x="39" y="75"/>
                      <a:pt x="39" y="75"/>
                      <a:pt x="39" y="75"/>
                    </a:cubicBezTo>
                    <a:cubicBezTo>
                      <a:pt x="39" y="74"/>
                      <a:pt x="39" y="73"/>
                      <a:pt x="39" y="73"/>
                    </a:cubicBezTo>
                    <a:cubicBezTo>
                      <a:pt x="39" y="72"/>
                      <a:pt x="38" y="72"/>
                      <a:pt x="37" y="72"/>
                    </a:cubicBezTo>
                    <a:cubicBezTo>
                      <a:pt x="37" y="72"/>
                      <a:pt x="36" y="72"/>
                      <a:pt x="35" y="73"/>
                    </a:cubicBezTo>
                    <a:cubicBezTo>
                      <a:pt x="21" y="75"/>
                      <a:pt x="21" y="75"/>
                      <a:pt x="21" y="75"/>
                    </a:cubicBezTo>
                    <a:cubicBezTo>
                      <a:pt x="15" y="76"/>
                      <a:pt x="11" y="77"/>
                      <a:pt x="9" y="79"/>
                    </a:cubicBezTo>
                    <a:cubicBezTo>
                      <a:pt x="3" y="80"/>
                      <a:pt x="3" y="80"/>
                      <a:pt x="3" y="80"/>
                    </a:cubicBezTo>
                    <a:cubicBezTo>
                      <a:pt x="1" y="80"/>
                      <a:pt x="0" y="80"/>
                      <a:pt x="0" y="79"/>
                    </a:cubicBezTo>
                    <a:cubicBezTo>
                      <a:pt x="0" y="79"/>
                      <a:pt x="0" y="79"/>
                      <a:pt x="0" y="79"/>
                    </a:cubicBezTo>
                    <a:cubicBezTo>
                      <a:pt x="13" y="70"/>
                      <a:pt x="13" y="70"/>
                      <a:pt x="13" y="70"/>
                    </a:cubicBezTo>
                    <a:cubicBezTo>
                      <a:pt x="15" y="67"/>
                      <a:pt x="17" y="66"/>
                      <a:pt x="17" y="66"/>
                    </a:cubicBezTo>
                    <a:cubicBezTo>
                      <a:pt x="18" y="66"/>
                      <a:pt x="18" y="66"/>
                      <a:pt x="18" y="66"/>
                    </a:cubicBezTo>
                    <a:cubicBezTo>
                      <a:pt x="18" y="66"/>
                      <a:pt x="18" y="66"/>
                      <a:pt x="18" y="66"/>
                    </a:cubicBezTo>
                    <a:cubicBezTo>
                      <a:pt x="25" y="66"/>
                      <a:pt x="25" y="66"/>
                      <a:pt x="25" y="66"/>
                    </a:cubicBezTo>
                    <a:cubicBezTo>
                      <a:pt x="36" y="63"/>
                      <a:pt x="36" y="63"/>
                      <a:pt x="36" y="63"/>
                    </a:cubicBezTo>
                    <a:cubicBezTo>
                      <a:pt x="42" y="62"/>
                      <a:pt x="42" y="62"/>
                      <a:pt x="42" y="62"/>
                    </a:cubicBezTo>
                    <a:cubicBezTo>
                      <a:pt x="45" y="61"/>
                      <a:pt x="46" y="59"/>
                      <a:pt x="47" y="57"/>
                    </a:cubicBezTo>
                    <a:cubicBezTo>
                      <a:pt x="51" y="46"/>
                      <a:pt x="51" y="46"/>
                      <a:pt x="51" y="46"/>
                    </a:cubicBezTo>
                    <a:cubicBezTo>
                      <a:pt x="52" y="44"/>
                      <a:pt x="53" y="43"/>
                      <a:pt x="55" y="43"/>
                    </a:cubicBezTo>
                    <a:cubicBezTo>
                      <a:pt x="56" y="44"/>
                      <a:pt x="56" y="44"/>
                      <a:pt x="56" y="44"/>
                    </a:cubicBezTo>
                    <a:cubicBezTo>
                      <a:pt x="55" y="45"/>
                      <a:pt x="55" y="45"/>
                      <a:pt x="55" y="45"/>
                    </a:cubicBezTo>
                    <a:cubicBezTo>
                      <a:pt x="53" y="49"/>
                      <a:pt x="53" y="49"/>
                      <a:pt x="53" y="49"/>
                    </a:cubicBezTo>
                    <a:cubicBezTo>
                      <a:pt x="52" y="50"/>
                      <a:pt x="52" y="50"/>
                      <a:pt x="52" y="50"/>
                    </a:cubicBezTo>
                    <a:cubicBezTo>
                      <a:pt x="53" y="50"/>
                      <a:pt x="53" y="50"/>
                      <a:pt x="53" y="50"/>
                    </a:cubicBezTo>
                    <a:cubicBezTo>
                      <a:pt x="55" y="50"/>
                      <a:pt x="55" y="50"/>
                      <a:pt x="55" y="50"/>
                    </a:cubicBezTo>
                    <a:cubicBezTo>
                      <a:pt x="56" y="50"/>
                      <a:pt x="56" y="50"/>
                      <a:pt x="56" y="50"/>
                    </a:cubicBezTo>
                    <a:cubicBezTo>
                      <a:pt x="56" y="50"/>
                      <a:pt x="56" y="50"/>
                      <a:pt x="56" y="50"/>
                    </a:cubicBezTo>
                    <a:cubicBezTo>
                      <a:pt x="60" y="49"/>
                      <a:pt x="63" y="47"/>
                      <a:pt x="66" y="45"/>
                    </a:cubicBezTo>
                    <a:cubicBezTo>
                      <a:pt x="72" y="36"/>
                      <a:pt x="72" y="36"/>
                      <a:pt x="72" y="36"/>
                    </a:cubicBezTo>
                    <a:cubicBezTo>
                      <a:pt x="77" y="27"/>
                      <a:pt x="77" y="27"/>
                      <a:pt x="77" y="27"/>
                    </a:cubicBezTo>
                    <a:cubicBezTo>
                      <a:pt x="80" y="24"/>
                      <a:pt x="80" y="20"/>
                      <a:pt x="79" y="16"/>
                    </a:cubicBezTo>
                    <a:cubicBezTo>
                      <a:pt x="79" y="11"/>
                      <a:pt x="79" y="8"/>
                      <a:pt x="80" y="5"/>
                    </a:cubicBezTo>
                    <a:cubicBezTo>
                      <a:pt x="82" y="4"/>
                      <a:pt x="82" y="4"/>
                      <a:pt x="82" y="4"/>
                    </a:cubicBezTo>
                    <a:cubicBezTo>
                      <a:pt x="84" y="4"/>
                      <a:pt x="84" y="4"/>
                      <a:pt x="84" y="4"/>
                    </a:cubicBezTo>
                    <a:cubicBezTo>
                      <a:pt x="84" y="5"/>
                      <a:pt x="85" y="6"/>
                      <a:pt x="86" y="6"/>
                    </a:cubicBezTo>
                    <a:cubicBezTo>
                      <a:pt x="86" y="6"/>
                      <a:pt x="86" y="6"/>
                      <a:pt x="86" y="6"/>
                    </a:cubicBezTo>
                    <a:cubicBezTo>
                      <a:pt x="87" y="6"/>
                      <a:pt x="87" y="6"/>
                      <a:pt x="87" y="6"/>
                    </a:cubicBezTo>
                    <a:cubicBezTo>
                      <a:pt x="89" y="6"/>
                      <a:pt x="89" y="6"/>
                      <a:pt x="89" y="6"/>
                    </a:cubicBezTo>
                    <a:cubicBezTo>
                      <a:pt x="89" y="6"/>
                      <a:pt x="89" y="6"/>
                      <a:pt x="89" y="6"/>
                    </a:cubicBezTo>
                    <a:cubicBezTo>
                      <a:pt x="89" y="5"/>
                      <a:pt x="89" y="5"/>
                      <a:pt x="89" y="5"/>
                    </a:cubicBezTo>
                    <a:cubicBezTo>
                      <a:pt x="90" y="3"/>
                      <a:pt x="90" y="3"/>
                      <a:pt x="90" y="3"/>
                    </a:cubicBezTo>
                    <a:cubicBezTo>
                      <a:pt x="90" y="3"/>
                      <a:pt x="90" y="3"/>
                      <a:pt x="90" y="3"/>
                    </a:cubicBezTo>
                    <a:cubicBezTo>
                      <a:pt x="90" y="2"/>
                      <a:pt x="90" y="2"/>
                      <a:pt x="90" y="2"/>
                    </a:cubicBezTo>
                    <a:cubicBezTo>
                      <a:pt x="88" y="1"/>
                      <a:pt x="88" y="1"/>
                      <a:pt x="88" y="1"/>
                    </a:cubicBezTo>
                    <a:cubicBezTo>
                      <a:pt x="89" y="0"/>
                      <a:pt x="89" y="0"/>
                      <a:pt x="90" y="0"/>
                    </a:cubicBezTo>
                    <a:cubicBezTo>
                      <a:pt x="91" y="0"/>
                      <a:pt x="93" y="3"/>
                      <a:pt x="93" y="8"/>
                    </a:cubicBezTo>
                    <a:cubicBezTo>
                      <a:pt x="94" y="15"/>
                      <a:pt x="94" y="15"/>
                      <a:pt x="94" y="15"/>
                    </a:cubicBezTo>
                    <a:cubicBezTo>
                      <a:pt x="95" y="23"/>
                      <a:pt x="95" y="23"/>
                      <a:pt x="95" y="23"/>
                    </a:cubicBezTo>
                    <a:cubicBezTo>
                      <a:pt x="89" y="39"/>
                      <a:pt x="89" y="39"/>
                      <a:pt x="89" y="39"/>
                    </a:cubicBezTo>
                    <a:cubicBezTo>
                      <a:pt x="85" y="47"/>
                      <a:pt x="84" y="53"/>
                      <a:pt x="84" y="57"/>
                    </a:cubicBezTo>
                    <a:cubicBezTo>
                      <a:pt x="84" y="60"/>
                      <a:pt x="83" y="64"/>
                      <a:pt x="81" y="68"/>
                    </a:cubicBezTo>
                    <a:cubicBezTo>
                      <a:pt x="79" y="69"/>
                      <a:pt x="79" y="69"/>
                      <a:pt x="79" y="69"/>
                    </a:cubicBezTo>
                    <a:cubicBezTo>
                      <a:pt x="79" y="69"/>
                      <a:pt x="79" y="67"/>
                      <a:pt x="79" y="65"/>
                    </a:cubicBezTo>
                    <a:cubicBezTo>
                      <a:pt x="79" y="64"/>
                      <a:pt x="79" y="63"/>
                      <a:pt x="78" y="63"/>
                    </a:cubicBezTo>
                    <a:cubicBezTo>
                      <a:pt x="77" y="63"/>
                      <a:pt x="77" y="63"/>
                      <a:pt x="77" y="64"/>
                    </a:cubicBezTo>
                    <a:cubicBezTo>
                      <a:pt x="74" y="65"/>
                      <a:pt x="74" y="65"/>
                      <a:pt x="74" y="65"/>
                    </a:cubicBezTo>
                    <a:cubicBezTo>
                      <a:pt x="70" y="71"/>
                      <a:pt x="70" y="71"/>
                      <a:pt x="70" y="71"/>
                    </a:cubicBezTo>
                    <a:cubicBezTo>
                      <a:pt x="70" y="70"/>
                      <a:pt x="70" y="70"/>
                      <a:pt x="70" y="70"/>
                    </a:cubicBezTo>
                    <a:cubicBezTo>
                      <a:pt x="70" y="69"/>
                      <a:pt x="69" y="69"/>
                      <a:pt x="69" y="69"/>
                    </a:cubicBezTo>
                    <a:cubicBezTo>
                      <a:pt x="68" y="69"/>
                      <a:pt x="67" y="69"/>
                      <a:pt x="66" y="70"/>
                    </a:cubicBezTo>
                    <a:cubicBezTo>
                      <a:pt x="65" y="71"/>
                      <a:pt x="65" y="71"/>
                      <a:pt x="65" y="71"/>
                    </a:cubicBezTo>
                    <a:cubicBezTo>
                      <a:pt x="58" y="73"/>
                      <a:pt x="58" y="73"/>
                      <a:pt x="58" y="73"/>
                    </a:cubicBezTo>
                    <a:cubicBezTo>
                      <a:pt x="54" y="72"/>
                      <a:pt x="54" y="72"/>
                      <a:pt x="54" y="72"/>
                    </a:cubicBezTo>
                    <a:cubicBezTo>
                      <a:pt x="53" y="72"/>
                      <a:pt x="53" y="72"/>
                      <a:pt x="53" y="72"/>
                    </a:cubicBezTo>
                    <a:cubicBezTo>
                      <a:pt x="52" y="71"/>
                      <a:pt x="51" y="70"/>
                      <a:pt x="51" y="70"/>
                    </a:cubicBezTo>
                    <a:cubicBezTo>
                      <a:pt x="50" y="70"/>
                      <a:pt x="50" y="71"/>
                      <a:pt x="50" y="71"/>
                    </a:cubicBezTo>
                    <a:cubicBezTo>
                      <a:pt x="49" y="71"/>
                      <a:pt x="49" y="72"/>
                      <a:pt x="48" y="73"/>
                    </a:cubicBezTo>
                    <a:cubicBezTo>
                      <a:pt x="48" y="74"/>
                      <a:pt x="49" y="75"/>
                      <a:pt x="50" y="76"/>
                    </a:cubicBezTo>
                    <a:cubicBezTo>
                      <a:pt x="51" y="77"/>
                      <a:pt x="51" y="78"/>
                      <a:pt x="51" y="78"/>
                    </a:cubicBezTo>
                    <a:cubicBezTo>
                      <a:pt x="50" y="80"/>
                      <a:pt x="47" y="81"/>
                      <a:pt x="44" y="83"/>
                    </a:cubicBezTo>
                    <a:cubicBezTo>
                      <a:pt x="42" y="83"/>
                      <a:pt x="41" y="84"/>
                      <a:pt x="40" y="8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1" name="Freeform 2558"/>
              <p:cNvSpPr>
                <a:spLocks/>
              </p:cNvSpPr>
              <p:nvPr/>
            </p:nvSpPr>
            <p:spPr bwMode="auto">
              <a:xfrm>
                <a:off x="5384" y="2498"/>
                <a:ext cx="29" cy="24"/>
              </a:xfrm>
              <a:custGeom>
                <a:avLst/>
                <a:gdLst>
                  <a:gd name="T0" fmla="*/ 5 w 21"/>
                  <a:gd name="T1" fmla="*/ 17 h 17"/>
                  <a:gd name="T2" fmla="*/ 4 w 21"/>
                  <a:gd name="T3" fmla="*/ 15 h 17"/>
                  <a:gd name="T4" fmla="*/ 3 w 21"/>
                  <a:gd name="T5" fmla="*/ 13 h 17"/>
                  <a:gd name="T6" fmla="*/ 2 w 21"/>
                  <a:gd name="T7" fmla="*/ 11 h 17"/>
                  <a:gd name="T8" fmla="*/ 0 w 21"/>
                  <a:gd name="T9" fmla="*/ 9 h 17"/>
                  <a:gd name="T10" fmla="*/ 2 w 21"/>
                  <a:gd name="T11" fmla="*/ 9 h 17"/>
                  <a:gd name="T12" fmla="*/ 4 w 21"/>
                  <a:gd name="T13" fmla="*/ 7 h 17"/>
                  <a:gd name="T14" fmla="*/ 6 w 21"/>
                  <a:gd name="T15" fmla="*/ 4 h 17"/>
                  <a:gd name="T16" fmla="*/ 9 w 21"/>
                  <a:gd name="T17" fmla="*/ 4 h 17"/>
                  <a:gd name="T18" fmla="*/ 10 w 21"/>
                  <a:gd name="T19" fmla="*/ 4 h 17"/>
                  <a:gd name="T20" fmla="*/ 10 w 21"/>
                  <a:gd name="T21" fmla="*/ 4 h 17"/>
                  <a:gd name="T22" fmla="*/ 12 w 21"/>
                  <a:gd name="T23" fmla="*/ 2 h 17"/>
                  <a:gd name="T24" fmla="*/ 16 w 21"/>
                  <a:gd name="T25" fmla="*/ 0 h 17"/>
                  <a:gd name="T26" fmla="*/ 18 w 21"/>
                  <a:gd name="T27" fmla="*/ 1 h 17"/>
                  <a:gd name="T28" fmla="*/ 20 w 21"/>
                  <a:gd name="T29" fmla="*/ 2 h 17"/>
                  <a:gd name="T30" fmla="*/ 20 w 21"/>
                  <a:gd name="T31" fmla="*/ 4 h 17"/>
                  <a:gd name="T32" fmla="*/ 18 w 21"/>
                  <a:gd name="T33" fmla="*/ 7 h 17"/>
                  <a:gd name="T34" fmla="*/ 16 w 21"/>
                  <a:gd name="T35" fmla="*/ 9 h 17"/>
                  <a:gd name="T36" fmla="*/ 14 w 21"/>
                  <a:gd name="T37" fmla="*/ 8 h 17"/>
                  <a:gd name="T38" fmla="*/ 12 w 21"/>
                  <a:gd name="T39" fmla="*/ 7 h 17"/>
                  <a:gd name="T40" fmla="*/ 11 w 21"/>
                  <a:gd name="T41" fmla="*/ 7 h 17"/>
                  <a:gd name="T42" fmla="*/ 9 w 21"/>
                  <a:gd name="T43" fmla="*/ 9 h 17"/>
                  <a:gd name="T44" fmla="*/ 9 w 21"/>
                  <a:gd name="T45" fmla="*/ 10 h 17"/>
                  <a:gd name="T46" fmla="*/ 9 w 21"/>
                  <a:gd name="T47" fmla="*/ 10 h 17"/>
                  <a:gd name="T48" fmla="*/ 7 w 21"/>
                  <a:gd name="T49" fmla="*/ 15 h 17"/>
                  <a:gd name="T50" fmla="*/ 5 w 21"/>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17">
                    <a:moveTo>
                      <a:pt x="5" y="17"/>
                    </a:moveTo>
                    <a:cubicBezTo>
                      <a:pt x="4" y="15"/>
                      <a:pt x="4" y="15"/>
                      <a:pt x="4" y="15"/>
                    </a:cubicBezTo>
                    <a:cubicBezTo>
                      <a:pt x="3" y="13"/>
                      <a:pt x="3" y="13"/>
                      <a:pt x="3" y="13"/>
                    </a:cubicBezTo>
                    <a:cubicBezTo>
                      <a:pt x="2" y="11"/>
                      <a:pt x="2" y="11"/>
                      <a:pt x="2" y="11"/>
                    </a:cubicBezTo>
                    <a:cubicBezTo>
                      <a:pt x="0" y="9"/>
                      <a:pt x="0" y="9"/>
                      <a:pt x="0" y="9"/>
                    </a:cubicBezTo>
                    <a:cubicBezTo>
                      <a:pt x="0" y="9"/>
                      <a:pt x="1" y="9"/>
                      <a:pt x="2" y="9"/>
                    </a:cubicBezTo>
                    <a:cubicBezTo>
                      <a:pt x="4" y="7"/>
                      <a:pt x="4" y="7"/>
                      <a:pt x="4" y="7"/>
                    </a:cubicBezTo>
                    <a:cubicBezTo>
                      <a:pt x="6" y="4"/>
                      <a:pt x="6" y="4"/>
                      <a:pt x="6" y="4"/>
                    </a:cubicBezTo>
                    <a:cubicBezTo>
                      <a:pt x="9" y="4"/>
                      <a:pt x="9" y="4"/>
                      <a:pt x="9" y="4"/>
                    </a:cubicBezTo>
                    <a:cubicBezTo>
                      <a:pt x="10" y="4"/>
                      <a:pt x="10" y="4"/>
                      <a:pt x="10" y="4"/>
                    </a:cubicBezTo>
                    <a:cubicBezTo>
                      <a:pt x="10" y="4"/>
                      <a:pt x="10" y="4"/>
                      <a:pt x="10" y="4"/>
                    </a:cubicBezTo>
                    <a:cubicBezTo>
                      <a:pt x="12" y="2"/>
                      <a:pt x="12" y="2"/>
                      <a:pt x="12" y="2"/>
                    </a:cubicBezTo>
                    <a:cubicBezTo>
                      <a:pt x="14" y="1"/>
                      <a:pt x="15" y="0"/>
                      <a:pt x="16" y="0"/>
                    </a:cubicBezTo>
                    <a:cubicBezTo>
                      <a:pt x="18" y="1"/>
                      <a:pt x="18" y="1"/>
                      <a:pt x="18" y="1"/>
                    </a:cubicBezTo>
                    <a:cubicBezTo>
                      <a:pt x="20" y="2"/>
                      <a:pt x="20" y="2"/>
                      <a:pt x="20" y="2"/>
                    </a:cubicBezTo>
                    <a:cubicBezTo>
                      <a:pt x="21" y="2"/>
                      <a:pt x="20" y="3"/>
                      <a:pt x="20" y="4"/>
                    </a:cubicBezTo>
                    <a:cubicBezTo>
                      <a:pt x="18" y="7"/>
                      <a:pt x="18" y="7"/>
                      <a:pt x="18" y="7"/>
                    </a:cubicBezTo>
                    <a:cubicBezTo>
                      <a:pt x="16" y="9"/>
                      <a:pt x="16" y="9"/>
                      <a:pt x="16" y="9"/>
                    </a:cubicBezTo>
                    <a:cubicBezTo>
                      <a:pt x="14" y="8"/>
                      <a:pt x="14" y="8"/>
                      <a:pt x="14" y="8"/>
                    </a:cubicBezTo>
                    <a:cubicBezTo>
                      <a:pt x="14" y="7"/>
                      <a:pt x="13" y="7"/>
                      <a:pt x="12" y="7"/>
                    </a:cubicBezTo>
                    <a:cubicBezTo>
                      <a:pt x="12" y="7"/>
                      <a:pt x="11" y="7"/>
                      <a:pt x="11" y="7"/>
                    </a:cubicBezTo>
                    <a:cubicBezTo>
                      <a:pt x="9" y="9"/>
                      <a:pt x="9" y="9"/>
                      <a:pt x="9" y="9"/>
                    </a:cubicBezTo>
                    <a:cubicBezTo>
                      <a:pt x="9" y="10"/>
                      <a:pt x="9" y="10"/>
                      <a:pt x="9" y="10"/>
                    </a:cubicBezTo>
                    <a:cubicBezTo>
                      <a:pt x="9" y="10"/>
                      <a:pt x="9" y="10"/>
                      <a:pt x="9" y="10"/>
                    </a:cubicBezTo>
                    <a:cubicBezTo>
                      <a:pt x="7" y="15"/>
                      <a:pt x="7" y="15"/>
                      <a:pt x="7" y="15"/>
                    </a:cubicBezTo>
                    <a:cubicBezTo>
                      <a:pt x="6" y="16"/>
                      <a:pt x="6" y="17"/>
                      <a:pt x="5"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2" name="Freeform 2559"/>
              <p:cNvSpPr>
                <a:spLocks/>
              </p:cNvSpPr>
              <p:nvPr/>
            </p:nvSpPr>
            <p:spPr bwMode="auto">
              <a:xfrm>
                <a:off x="5352" y="2508"/>
                <a:ext cx="26" cy="36"/>
              </a:xfrm>
              <a:custGeom>
                <a:avLst/>
                <a:gdLst>
                  <a:gd name="T0" fmla="*/ 10 w 19"/>
                  <a:gd name="T1" fmla="*/ 26 h 26"/>
                  <a:gd name="T2" fmla="*/ 10 w 19"/>
                  <a:gd name="T3" fmla="*/ 26 h 26"/>
                  <a:gd name="T4" fmla="*/ 11 w 19"/>
                  <a:gd name="T5" fmla="*/ 20 h 26"/>
                  <a:gd name="T6" fmla="*/ 10 w 19"/>
                  <a:gd name="T7" fmla="*/ 20 h 26"/>
                  <a:gd name="T8" fmla="*/ 10 w 19"/>
                  <a:gd name="T9" fmla="*/ 19 h 26"/>
                  <a:gd name="T10" fmla="*/ 7 w 19"/>
                  <a:gd name="T11" fmla="*/ 22 h 26"/>
                  <a:gd name="T12" fmla="*/ 6 w 19"/>
                  <a:gd name="T13" fmla="*/ 25 h 26"/>
                  <a:gd name="T14" fmla="*/ 6 w 19"/>
                  <a:gd name="T15" fmla="*/ 25 h 26"/>
                  <a:gd name="T16" fmla="*/ 6 w 19"/>
                  <a:gd name="T17" fmla="*/ 19 h 26"/>
                  <a:gd name="T18" fmla="*/ 6 w 19"/>
                  <a:gd name="T19" fmla="*/ 18 h 26"/>
                  <a:gd name="T20" fmla="*/ 6 w 19"/>
                  <a:gd name="T21" fmla="*/ 18 h 26"/>
                  <a:gd name="T22" fmla="*/ 5 w 19"/>
                  <a:gd name="T23" fmla="*/ 17 h 26"/>
                  <a:gd name="T24" fmla="*/ 7 w 19"/>
                  <a:gd name="T25" fmla="*/ 14 h 26"/>
                  <a:gd name="T26" fmla="*/ 9 w 19"/>
                  <a:gd name="T27" fmla="*/ 11 h 26"/>
                  <a:gd name="T28" fmla="*/ 8 w 19"/>
                  <a:gd name="T29" fmla="*/ 7 h 26"/>
                  <a:gd name="T30" fmla="*/ 5 w 19"/>
                  <a:gd name="T31" fmla="*/ 5 h 26"/>
                  <a:gd name="T32" fmla="*/ 5 w 19"/>
                  <a:gd name="T33" fmla="*/ 5 h 26"/>
                  <a:gd name="T34" fmla="*/ 5 w 19"/>
                  <a:gd name="T35" fmla="*/ 5 h 26"/>
                  <a:gd name="T36" fmla="*/ 3 w 19"/>
                  <a:gd name="T37" fmla="*/ 9 h 26"/>
                  <a:gd name="T38" fmla="*/ 2 w 19"/>
                  <a:gd name="T39" fmla="*/ 8 h 26"/>
                  <a:gd name="T40" fmla="*/ 0 w 19"/>
                  <a:gd name="T41" fmla="*/ 4 h 26"/>
                  <a:gd name="T42" fmla="*/ 0 w 19"/>
                  <a:gd name="T43" fmla="*/ 3 h 26"/>
                  <a:gd name="T44" fmla="*/ 2 w 19"/>
                  <a:gd name="T45" fmla="*/ 3 h 26"/>
                  <a:gd name="T46" fmla="*/ 4 w 19"/>
                  <a:gd name="T47" fmla="*/ 3 h 26"/>
                  <a:gd name="T48" fmla="*/ 4 w 19"/>
                  <a:gd name="T49" fmla="*/ 3 h 26"/>
                  <a:gd name="T50" fmla="*/ 4 w 19"/>
                  <a:gd name="T51" fmla="*/ 3 h 26"/>
                  <a:gd name="T52" fmla="*/ 6 w 19"/>
                  <a:gd name="T53" fmla="*/ 2 h 26"/>
                  <a:gd name="T54" fmla="*/ 8 w 19"/>
                  <a:gd name="T55" fmla="*/ 0 h 26"/>
                  <a:gd name="T56" fmla="*/ 12 w 19"/>
                  <a:gd name="T57" fmla="*/ 0 h 26"/>
                  <a:gd name="T58" fmla="*/ 18 w 19"/>
                  <a:gd name="T59" fmla="*/ 2 h 26"/>
                  <a:gd name="T60" fmla="*/ 18 w 19"/>
                  <a:gd name="T61" fmla="*/ 2 h 26"/>
                  <a:gd name="T62" fmla="*/ 18 w 19"/>
                  <a:gd name="T63" fmla="*/ 2 h 26"/>
                  <a:gd name="T64" fmla="*/ 17 w 19"/>
                  <a:gd name="T65" fmla="*/ 4 h 26"/>
                  <a:gd name="T66" fmla="*/ 16 w 19"/>
                  <a:gd name="T67" fmla="*/ 4 h 26"/>
                  <a:gd name="T68" fmla="*/ 17 w 19"/>
                  <a:gd name="T69" fmla="*/ 5 h 26"/>
                  <a:gd name="T70" fmla="*/ 18 w 19"/>
                  <a:gd name="T71" fmla="*/ 7 h 26"/>
                  <a:gd name="T72" fmla="*/ 19 w 19"/>
                  <a:gd name="T73" fmla="*/ 9 h 26"/>
                  <a:gd name="T74" fmla="*/ 16 w 19"/>
                  <a:gd name="T75" fmla="*/ 13 h 26"/>
                  <a:gd name="T76" fmla="*/ 15 w 19"/>
                  <a:gd name="T77" fmla="*/ 19 h 26"/>
                  <a:gd name="T78" fmla="*/ 14 w 19"/>
                  <a:gd name="T79" fmla="*/ 22 h 26"/>
                  <a:gd name="T80" fmla="*/ 10 w 19"/>
                  <a:gd name="T81" fmla="*/ 25 h 26"/>
                  <a:gd name="T82" fmla="*/ 10 w 19"/>
                  <a:gd name="T83" fmla="*/ 25 h 26"/>
                  <a:gd name="T84" fmla="*/ 10 w 19"/>
                  <a:gd name="T85" fmla="*/ 25 h 26"/>
                  <a:gd name="T86" fmla="*/ 10 w 19"/>
                  <a:gd name="T8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26">
                    <a:moveTo>
                      <a:pt x="10" y="26"/>
                    </a:moveTo>
                    <a:cubicBezTo>
                      <a:pt x="10" y="26"/>
                      <a:pt x="10" y="26"/>
                      <a:pt x="10" y="26"/>
                    </a:cubicBezTo>
                    <a:cubicBezTo>
                      <a:pt x="11" y="22"/>
                      <a:pt x="11" y="21"/>
                      <a:pt x="11" y="20"/>
                    </a:cubicBezTo>
                    <a:cubicBezTo>
                      <a:pt x="11" y="20"/>
                      <a:pt x="11" y="20"/>
                      <a:pt x="10" y="20"/>
                    </a:cubicBezTo>
                    <a:cubicBezTo>
                      <a:pt x="10" y="19"/>
                      <a:pt x="10" y="19"/>
                      <a:pt x="10" y="19"/>
                    </a:cubicBezTo>
                    <a:cubicBezTo>
                      <a:pt x="9" y="19"/>
                      <a:pt x="8" y="21"/>
                      <a:pt x="7" y="22"/>
                    </a:cubicBezTo>
                    <a:cubicBezTo>
                      <a:pt x="6" y="25"/>
                      <a:pt x="6" y="25"/>
                      <a:pt x="6" y="25"/>
                    </a:cubicBezTo>
                    <a:cubicBezTo>
                      <a:pt x="6" y="25"/>
                      <a:pt x="6" y="25"/>
                      <a:pt x="6" y="25"/>
                    </a:cubicBezTo>
                    <a:cubicBezTo>
                      <a:pt x="6" y="19"/>
                      <a:pt x="6" y="19"/>
                      <a:pt x="6" y="19"/>
                    </a:cubicBezTo>
                    <a:cubicBezTo>
                      <a:pt x="6" y="18"/>
                      <a:pt x="6" y="18"/>
                      <a:pt x="6" y="18"/>
                    </a:cubicBezTo>
                    <a:cubicBezTo>
                      <a:pt x="6" y="18"/>
                      <a:pt x="6" y="18"/>
                      <a:pt x="6" y="18"/>
                    </a:cubicBezTo>
                    <a:cubicBezTo>
                      <a:pt x="5" y="17"/>
                      <a:pt x="5" y="17"/>
                      <a:pt x="5" y="17"/>
                    </a:cubicBezTo>
                    <a:cubicBezTo>
                      <a:pt x="7" y="14"/>
                      <a:pt x="7" y="14"/>
                      <a:pt x="7" y="14"/>
                    </a:cubicBezTo>
                    <a:cubicBezTo>
                      <a:pt x="8" y="13"/>
                      <a:pt x="9" y="12"/>
                      <a:pt x="9" y="11"/>
                    </a:cubicBezTo>
                    <a:cubicBezTo>
                      <a:pt x="8" y="7"/>
                      <a:pt x="8" y="7"/>
                      <a:pt x="8" y="7"/>
                    </a:cubicBezTo>
                    <a:cubicBezTo>
                      <a:pt x="7" y="5"/>
                      <a:pt x="6" y="5"/>
                      <a:pt x="5" y="5"/>
                    </a:cubicBezTo>
                    <a:cubicBezTo>
                      <a:pt x="5" y="5"/>
                      <a:pt x="5" y="5"/>
                      <a:pt x="5" y="5"/>
                    </a:cubicBezTo>
                    <a:cubicBezTo>
                      <a:pt x="5" y="5"/>
                      <a:pt x="5" y="5"/>
                      <a:pt x="5" y="5"/>
                    </a:cubicBezTo>
                    <a:cubicBezTo>
                      <a:pt x="4" y="6"/>
                      <a:pt x="3" y="7"/>
                      <a:pt x="3" y="9"/>
                    </a:cubicBezTo>
                    <a:cubicBezTo>
                      <a:pt x="2" y="8"/>
                      <a:pt x="2" y="8"/>
                      <a:pt x="2" y="8"/>
                    </a:cubicBezTo>
                    <a:cubicBezTo>
                      <a:pt x="0" y="4"/>
                      <a:pt x="0" y="4"/>
                      <a:pt x="0" y="4"/>
                    </a:cubicBezTo>
                    <a:cubicBezTo>
                      <a:pt x="0" y="4"/>
                      <a:pt x="0" y="4"/>
                      <a:pt x="0" y="3"/>
                    </a:cubicBezTo>
                    <a:cubicBezTo>
                      <a:pt x="0" y="3"/>
                      <a:pt x="0" y="3"/>
                      <a:pt x="2" y="3"/>
                    </a:cubicBezTo>
                    <a:cubicBezTo>
                      <a:pt x="2" y="3"/>
                      <a:pt x="3" y="3"/>
                      <a:pt x="4" y="3"/>
                    </a:cubicBezTo>
                    <a:cubicBezTo>
                      <a:pt x="4" y="3"/>
                      <a:pt x="4" y="3"/>
                      <a:pt x="4" y="3"/>
                    </a:cubicBezTo>
                    <a:cubicBezTo>
                      <a:pt x="4" y="3"/>
                      <a:pt x="4" y="3"/>
                      <a:pt x="4" y="3"/>
                    </a:cubicBezTo>
                    <a:cubicBezTo>
                      <a:pt x="6" y="2"/>
                      <a:pt x="6" y="2"/>
                      <a:pt x="6" y="2"/>
                    </a:cubicBezTo>
                    <a:cubicBezTo>
                      <a:pt x="8" y="0"/>
                      <a:pt x="8" y="0"/>
                      <a:pt x="8" y="0"/>
                    </a:cubicBezTo>
                    <a:cubicBezTo>
                      <a:pt x="12" y="0"/>
                      <a:pt x="12" y="0"/>
                      <a:pt x="12" y="0"/>
                    </a:cubicBezTo>
                    <a:cubicBezTo>
                      <a:pt x="18" y="2"/>
                      <a:pt x="18" y="2"/>
                      <a:pt x="18" y="2"/>
                    </a:cubicBezTo>
                    <a:cubicBezTo>
                      <a:pt x="18" y="2"/>
                      <a:pt x="18" y="2"/>
                      <a:pt x="18" y="2"/>
                    </a:cubicBezTo>
                    <a:cubicBezTo>
                      <a:pt x="18" y="2"/>
                      <a:pt x="18" y="2"/>
                      <a:pt x="18" y="2"/>
                    </a:cubicBezTo>
                    <a:cubicBezTo>
                      <a:pt x="17" y="4"/>
                      <a:pt x="17" y="4"/>
                      <a:pt x="17" y="4"/>
                    </a:cubicBezTo>
                    <a:cubicBezTo>
                      <a:pt x="16" y="4"/>
                      <a:pt x="16" y="4"/>
                      <a:pt x="16" y="4"/>
                    </a:cubicBezTo>
                    <a:cubicBezTo>
                      <a:pt x="17" y="5"/>
                      <a:pt x="17" y="5"/>
                      <a:pt x="17" y="5"/>
                    </a:cubicBezTo>
                    <a:cubicBezTo>
                      <a:pt x="18" y="7"/>
                      <a:pt x="18" y="7"/>
                      <a:pt x="18" y="7"/>
                    </a:cubicBezTo>
                    <a:cubicBezTo>
                      <a:pt x="19" y="7"/>
                      <a:pt x="19" y="8"/>
                      <a:pt x="19" y="9"/>
                    </a:cubicBezTo>
                    <a:cubicBezTo>
                      <a:pt x="16" y="13"/>
                      <a:pt x="16" y="13"/>
                      <a:pt x="16" y="13"/>
                    </a:cubicBezTo>
                    <a:cubicBezTo>
                      <a:pt x="15" y="19"/>
                      <a:pt x="15" y="19"/>
                      <a:pt x="15" y="19"/>
                    </a:cubicBezTo>
                    <a:cubicBezTo>
                      <a:pt x="15" y="21"/>
                      <a:pt x="14" y="22"/>
                      <a:pt x="14" y="22"/>
                    </a:cubicBezTo>
                    <a:cubicBezTo>
                      <a:pt x="10" y="25"/>
                      <a:pt x="10" y="25"/>
                      <a:pt x="10" y="25"/>
                    </a:cubicBezTo>
                    <a:cubicBezTo>
                      <a:pt x="10" y="25"/>
                      <a:pt x="10" y="25"/>
                      <a:pt x="10" y="25"/>
                    </a:cubicBezTo>
                    <a:cubicBezTo>
                      <a:pt x="10" y="25"/>
                      <a:pt x="10" y="25"/>
                      <a:pt x="10" y="25"/>
                    </a:cubicBezTo>
                    <a:cubicBezTo>
                      <a:pt x="10" y="26"/>
                      <a:pt x="10" y="26"/>
                      <a:pt x="10" y="2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3" name="Freeform 2560"/>
              <p:cNvSpPr>
                <a:spLocks/>
              </p:cNvSpPr>
              <p:nvPr/>
            </p:nvSpPr>
            <p:spPr bwMode="auto">
              <a:xfrm>
                <a:off x="5475" y="2319"/>
                <a:ext cx="69" cy="69"/>
              </a:xfrm>
              <a:custGeom>
                <a:avLst/>
                <a:gdLst>
                  <a:gd name="T0" fmla="*/ 6 w 50"/>
                  <a:gd name="T1" fmla="*/ 50 h 50"/>
                  <a:gd name="T2" fmla="*/ 5 w 50"/>
                  <a:gd name="T3" fmla="*/ 50 h 50"/>
                  <a:gd name="T4" fmla="*/ 5 w 50"/>
                  <a:gd name="T5" fmla="*/ 45 h 50"/>
                  <a:gd name="T6" fmla="*/ 3 w 50"/>
                  <a:gd name="T7" fmla="*/ 41 h 50"/>
                  <a:gd name="T8" fmla="*/ 0 w 50"/>
                  <a:gd name="T9" fmla="*/ 39 h 50"/>
                  <a:gd name="T10" fmla="*/ 1 w 50"/>
                  <a:gd name="T11" fmla="*/ 38 h 50"/>
                  <a:gd name="T12" fmla="*/ 3 w 50"/>
                  <a:gd name="T13" fmla="*/ 35 h 50"/>
                  <a:gd name="T14" fmla="*/ 6 w 50"/>
                  <a:gd name="T15" fmla="*/ 33 h 50"/>
                  <a:gd name="T16" fmla="*/ 7 w 50"/>
                  <a:gd name="T17" fmla="*/ 33 h 50"/>
                  <a:gd name="T18" fmla="*/ 7 w 50"/>
                  <a:gd name="T19" fmla="*/ 32 h 50"/>
                  <a:gd name="T20" fmla="*/ 7 w 50"/>
                  <a:gd name="T21" fmla="*/ 28 h 50"/>
                  <a:gd name="T22" fmla="*/ 7 w 50"/>
                  <a:gd name="T23" fmla="*/ 27 h 50"/>
                  <a:gd name="T24" fmla="*/ 9 w 50"/>
                  <a:gd name="T25" fmla="*/ 28 h 50"/>
                  <a:gd name="T26" fmla="*/ 12 w 50"/>
                  <a:gd name="T27" fmla="*/ 29 h 50"/>
                  <a:gd name="T28" fmla="*/ 17 w 50"/>
                  <a:gd name="T29" fmla="*/ 24 h 50"/>
                  <a:gd name="T30" fmla="*/ 18 w 50"/>
                  <a:gd name="T31" fmla="*/ 12 h 50"/>
                  <a:gd name="T32" fmla="*/ 17 w 50"/>
                  <a:gd name="T33" fmla="*/ 2 h 50"/>
                  <a:gd name="T34" fmla="*/ 18 w 50"/>
                  <a:gd name="T35" fmla="*/ 0 h 50"/>
                  <a:gd name="T36" fmla="*/ 20 w 50"/>
                  <a:gd name="T37" fmla="*/ 1 h 50"/>
                  <a:gd name="T38" fmla="*/ 23 w 50"/>
                  <a:gd name="T39" fmla="*/ 4 h 50"/>
                  <a:gd name="T40" fmla="*/ 26 w 50"/>
                  <a:gd name="T41" fmla="*/ 10 h 50"/>
                  <a:gd name="T42" fmla="*/ 39 w 50"/>
                  <a:gd name="T43" fmla="*/ 20 h 50"/>
                  <a:gd name="T44" fmla="*/ 44 w 50"/>
                  <a:gd name="T45" fmla="*/ 20 h 50"/>
                  <a:gd name="T46" fmla="*/ 49 w 50"/>
                  <a:gd name="T47" fmla="*/ 18 h 50"/>
                  <a:gd name="T48" fmla="*/ 48 w 50"/>
                  <a:gd name="T49" fmla="*/ 22 h 50"/>
                  <a:gd name="T50" fmla="*/ 48 w 50"/>
                  <a:gd name="T51" fmla="*/ 22 h 50"/>
                  <a:gd name="T52" fmla="*/ 48 w 50"/>
                  <a:gd name="T53" fmla="*/ 22 h 50"/>
                  <a:gd name="T54" fmla="*/ 50 w 50"/>
                  <a:gd name="T55" fmla="*/ 27 h 50"/>
                  <a:gd name="T56" fmla="*/ 45 w 50"/>
                  <a:gd name="T57" fmla="*/ 30 h 50"/>
                  <a:gd name="T58" fmla="*/ 36 w 50"/>
                  <a:gd name="T59" fmla="*/ 33 h 50"/>
                  <a:gd name="T60" fmla="*/ 30 w 50"/>
                  <a:gd name="T61" fmla="*/ 41 h 50"/>
                  <a:gd name="T62" fmla="*/ 25 w 50"/>
                  <a:gd name="T63" fmla="*/ 39 h 50"/>
                  <a:gd name="T64" fmla="*/ 21 w 50"/>
                  <a:gd name="T65" fmla="*/ 36 h 50"/>
                  <a:gd name="T66" fmla="*/ 21 w 50"/>
                  <a:gd name="T67" fmla="*/ 36 h 50"/>
                  <a:gd name="T68" fmla="*/ 20 w 50"/>
                  <a:gd name="T69" fmla="*/ 36 h 50"/>
                  <a:gd name="T70" fmla="*/ 14 w 50"/>
                  <a:gd name="T71" fmla="*/ 38 h 50"/>
                  <a:gd name="T72" fmla="*/ 11 w 50"/>
                  <a:gd name="T73" fmla="*/ 38 h 50"/>
                  <a:gd name="T74" fmla="*/ 8 w 50"/>
                  <a:gd name="T75" fmla="*/ 36 h 50"/>
                  <a:gd name="T76" fmla="*/ 8 w 50"/>
                  <a:gd name="T77" fmla="*/ 35 h 50"/>
                  <a:gd name="T78" fmla="*/ 8 w 50"/>
                  <a:gd name="T79" fmla="*/ 36 h 50"/>
                  <a:gd name="T80" fmla="*/ 6 w 50"/>
                  <a:gd name="T81" fmla="*/ 37 h 50"/>
                  <a:gd name="T82" fmla="*/ 5 w 50"/>
                  <a:gd name="T83" fmla="*/ 40 h 50"/>
                  <a:gd name="T84" fmla="*/ 5 w 50"/>
                  <a:gd name="T85" fmla="*/ 40 h 50"/>
                  <a:gd name="T86" fmla="*/ 5 w 50"/>
                  <a:gd name="T87" fmla="*/ 40 h 50"/>
                  <a:gd name="T88" fmla="*/ 8 w 50"/>
                  <a:gd name="T89" fmla="*/ 43 h 50"/>
                  <a:gd name="T90" fmla="*/ 12 w 50"/>
                  <a:gd name="T91" fmla="*/ 46 h 50"/>
                  <a:gd name="T92" fmla="*/ 12 w 50"/>
                  <a:gd name="T93" fmla="*/ 46 h 50"/>
                  <a:gd name="T94" fmla="*/ 12 w 50"/>
                  <a:gd name="T95" fmla="*/ 46 h 50"/>
                  <a:gd name="T96" fmla="*/ 10 w 50"/>
                  <a:gd name="T97" fmla="*/ 45 h 50"/>
                  <a:gd name="T98" fmla="*/ 7 w 50"/>
                  <a:gd name="T99" fmla="*/ 47 h 50"/>
                  <a:gd name="T100" fmla="*/ 6 w 50"/>
                  <a:gd name="T10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50">
                    <a:moveTo>
                      <a:pt x="6" y="50"/>
                    </a:moveTo>
                    <a:cubicBezTo>
                      <a:pt x="5" y="50"/>
                      <a:pt x="5" y="50"/>
                      <a:pt x="5" y="50"/>
                    </a:cubicBezTo>
                    <a:cubicBezTo>
                      <a:pt x="4" y="49"/>
                      <a:pt x="4" y="47"/>
                      <a:pt x="5" y="45"/>
                    </a:cubicBezTo>
                    <a:cubicBezTo>
                      <a:pt x="6" y="44"/>
                      <a:pt x="5" y="42"/>
                      <a:pt x="3" y="41"/>
                    </a:cubicBezTo>
                    <a:cubicBezTo>
                      <a:pt x="1" y="40"/>
                      <a:pt x="1" y="40"/>
                      <a:pt x="0" y="39"/>
                    </a:cubicBezTo>
                    <a:cubicBezTo>
                      <a:pt x="0" y="39"/>
                      <a:pt x="0" y="39"/>
                      <a:pt x="1" y="38"/>
                    </a:cubicBezTo>
                    <a:cubicBezTo>
                      <a:pt x="3" y="35"/>
                      <a:pt x="3" y="35"/>
                      <a:pt x="3" y="35"/>
                    </a:cubicBezTo>
                    <a:cubicBezTo>
                      <a:pt x="6" y="33"/>
                      <a:pt x="6" y="33"/>
                      <a:pt x="6" y="33"/>
                    </a:cubicBezTo>
                    <a:cubicBezTo>
                      <a:pt x="7" y="33"/>
                      <a:pt x="7" y="33"/>
                      <a:pt x="7" y="33"/>
                    </a:cubicBezTo>
                    <a:cubicBezTo>
                      <a:pt x="7" y="32"/>
                      <a:pt x="7" y="32"/>
                      <a:pt x="7" y="32"/>
                    </a:cubicBezTo>
                    <a:cubicBezTo>
                      <a:pt x="7" y="28"/>
                      <a:pt x="7" y="28"/>
                      <a:pt x="7" y="28"/>
                    </a:cubicBezTo>
                    <a:cubicBezTo>
                      <a:pt x="7" y="27"/>
                      <a:pt x="7" y="27"/>
                      <a:pt x="7" y="27"/>
                    </a:cubicBezTo>
                    <a:cubicBezTo>
                      <a:pt x="8" y="27"/>
                      <a:pt x="8" y="28"/>
                      <a:pt x="9" y="28"/>
                    </a:cubicBezTo>
                    <a:cubicBezTo>
                      <a:pt x="10" y="29"/>
                      <a:pt x="11" y="29"/>
                      <a:pt x="12" y="29"/>
                    </a:cubicBezTo>
                    <a:cubicBezTo>
                      <a:pt x="14" y="29"/>
                      <a:pt x="15" y="27"/>
                      <a:pt x="17" y="24"/>
                    </a:cubicBezTo>
                    <a:cubicBezTo>
                      <a:pt x="18" y="12"/>
                      <a:pt x="18" y="12"/>
                      <a:pt x="18" y="12"/>
                    </a:cubicBezTo>
                    <a:cubicBezTo>
                      <a:pt x="17" y="2"/>
                      <a:pt x="17" y="2"/>
                      <a:pt x="17" y="2"/>
                    </a:cubicBezTo>
                    <a:cubicBezTo>
                      <a:pt x="17" y="1"/>
                      <a:pt x="18" y="0"/>
                      <a:pt x="18" y="0"/>
                    </a:cubicBezTo>
                    <a:cubicBezTo>
                      <a:pt x="18" y="0"/>
                      <a:pt x="19" y="0"/>
                      <a:pt x="20" y="1"/>
                    </a:cubicBezTo>
                    <a:cubicBezTo>
                      <a:pt x="23" y="4"/>
                      <a:pt x="23" y="4"/>
                      <a:pt x="23" y="4"/>
                    </a:cubicBezTo>
                    <a:cubicBezTo>
                      <a:pt x="26" y="10"/>
                      <a:pt x="26" y="10"/>
                      <a:pt x="26" y="10"/>
                    </a:cubicBezTo>
                    <a:cubicBezTo>
                      <a:pt x="30" y="16"/>
                      <a:pt x="34" y="19"/>
                      <a:pt x="39" y="20"/>
                    </a:cubicBezTo>
                    <a:cubicBezTo>
                      <a:pt x="44" y="20"/>
                      <a:pt x="44" y="20"/>
                      <a:pt x="44" y="20"/>
                    </a:cubicBezTo>
                    <a:cubicBezTo>
                      <a:pt x="45" y="20"/>
                      <a:pt x="47" y="19"/>
                      <a:pt x="49" y="18"/>
                    </a:cubicBezTo>
                    <a:cubicBezTo>
                      <a:pt x="48" y="22"/>
                      <a:pt x="48" y="22"/>
                      <a:pt x="48" y="22"/>
                    </a:cubicBezTo>
                    <a:cubicBezTo>
                      <a:pt x="48" y="22"/>
                      <a:pt x="48" y="22"/>
                      <a:pt x="48" y="22"/>
                    </a:cubicBezTo>
                    <a:cubicBezTo>
                      <a:pt x="48" y="22"/>
                      <a:pt x="48" y="22"/>
                      <a:pt x="48" y="22"/>
                    </a:cubicBezTo>
                    <a:cubicBezTo>
                      <a:pt x="50" y="27"/>
                      <a:pt x="50" y="27"/>
                      <a:pt x="50" y="27"/>
                    </a:cubicBezTo>
                    <a:cubicBezTo>
                      <a:pt x="50" y="28"/>
                      <a:pt x="50" y="29"/>
                      <a:pt x="45" y="30"/>
                    </a:cubicBezTo>
                    <a:cubicBezTo>
                      <a:pt x="38" y="31"/>
                      <a:pt x="36" y="32"/>
                      <a:pt x="36" y="33"/>
                    </a:cubicBezTo>
                    <a:cubicBezTo>
                      <a:pt x="32" y="39"/>
                      <a:pt x="30" y="41"/>
                      <a:pt x="30" y="41"/>
                    </a:cubicBezTo>
                    <a:cubicBezTo>
                      <a:pt x="28" y="41"/>
                      <a:pt x="27" y="40"/>
                      <a:pt x="25" y="39"/>
                    </a:cubicBezTo>
                    <a:cubicBezTo>
                      <a:pt x="21" y="36"/>
                      <a:pt x="21" y="36"/>
                      <a:pt x="21" y="36"/>
                    </a:cubicBezTo>
                    <a:cubicBezTo>
                      <a:pt x="21" y="36"/>
                      <a:pt x="21" y="36"/>
                      <a:pt x="21" y="36"/>
                    </a:cubicBezTo>
                    <a:cubicBezTo>
                      <a:pt x="20" y="36"/>
                      <a:pt x="20" y="36"/>
                      <a:pt x="20" y="36"/>
                    </a:cubicBezTo>
                    <a:cubicBezTo>
                      <a:pt x="14" y="38"/>
                      <a:pt x="14" y="38"/>
                      <a:pt x="14" y="38"/>
                    </a:cubicBezTo>
                    <a:cubicBezTo>
                      <a:pt x="11" y="38"/>
                      <a:pt x="11" y="38"/>
                      <a:pt x="11" y="38"/>
                    </a:cubicBezTo>
                    <a:cubicBezTo>
                      <a:pt x="8" y="36"/>
                      <a:pt x="8" y="36"/>
                      <a:pt x="8" y="36"/>
                    </a:cubicBezTo>
                    <a:cubicBezTo>
                      <a:pt x="8" y="35"/>
                      <a:pt x="8" y="35"/>
                      <a:pt x="8" y="35"/>
                    </a:cubicBezTo>
                    <a:cubicBezTo>
                      <a:pt x="8" y="36"/>
                      <a:pt x="8" y="36"/>
                      <a:pt x="8" y="36"/>
                    </a:cubicBezTo>
                    <a:cubicBezTo>
                      <a:pt x="6" y="37"/>
                      <a:pt x="6" y="37"/>
                      <a:pt x="6" y="37"/>
                    </a:cubicBezTo>
                    <a:cubicBezTo>
                      <a:pt x="4" y="38"/>
                      <a:pt x="4" y="39"/>
                      <a:pt x="5" y="40"/>
                    </a:cubicBezTo>
                    <a:cubicBezTo>
                      <a:pt x="5" y="40"/>
                      <a:pt x="5" y="40"/>
                      <a:pt x="5" y="40"/>
                    </a:cubicBezTo>
                    <a:cubicBezTo>
                      <a:pt x="5" y="40"/>
                      <a:pt x="5" y="40"/>
                      <a:pt x="5" y="40"/>
                    </a:cubicBezTo>
                    <a:cubicBezTo>
                      <a:pt x="8" y="43"/>
                      <a:pt x="8" y="43"/>
                      <a:pt x="8" y="43"/>
                    </a:cubicBezTo>
                    <a:cubicBezTo>
                      <a:pt x="12" y="46"/>
                      <a:pt x="12" y="46"/>
                      <a:pt x="12" y="46"/>
                    </a:cubicBezTo>
                    <a:cubicBezTo>
                      <a:pt x="12" y="46"/>
                      <a:pt x="12" y="46"/>
                      <a:pt x="12" y="46"/>
                    </a:cubicBezTo>
                    <a:cubicBezTo>
                      <a:pt x="12" y="46"/>
                      <a:pt x="12" y="46"/>
                      <a:pt x="12" y="46"/>
                    </a:cubicBezTo>
                    <a:cubicBezTo>
                      <a:pt x="11" y="45"/>
                      <a:pt x="11" y="45"/>
                      <a:pt x="10" y="45"/>
                    </a:cubicBezTo>
                    <a:cubicBezTo>
                      <a:pt x="9" y="45"/>
                      <a:pt x="8" y="46"/>
                      <a:pt x="7" y="47"/>
                    </a:cubicBezTo>
                    <a:cubicBezTo>
                      <a:pt x="6" y="50"/>
                      <a:pt x="6" y="50"/>
                      <a:pt x="6" y="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4" name="Freeform 2561"/>
              <p:cNvSpPr>
                <a:spLocks/>
              </p:cNvSpPr>
              <p:nvPr/>
            </p:nvSpPr>
            <p:spPr bwMode="auto">
              <a:xfrm>
                <a:off x="5369" y="2391"/>
                <a:ext cx="131" cy="116"/>
              </a:xfrm>
              <a:custGeom>
                <a:avLst/>
                <a:gdLst>
                  <a:gd name="T0" fmla="*/ 37 w 95"/>
                  <a:gd name="T1" fmla="*/ 80 h 84"/>
                  <a:gd name="T2" fmla="*/ 39 w 95"/>
                  <a:gd name="T3" fmla="*/ 73 h 84"/>
                  <a:gd name="T4" fmla="*/ 35 w 95"/>
                  <a:gd name="T5" fmla="*/ 73 h 84"/>
                  <a:gd name="T6" fmla="*/ 9 w 95"/>
                  <a:gd name="T7" fmla="*/ 79 h 84"/>
                  <a:gd name="T8" fmla="*/ 0 w 95"/>
                  <a:gd name="T9" fmla="*/ 79 h 84"/>
                  <a:gd name="T10" fmla="*/ 13 w 95"/>
                  <a:gd name="T11" fmla="*/ 70 h 84"/>
                  <a:gd name="T12" fmla="*/ 18 w 95"/>
                  <a:gd name="T13" fmla="*/ 66 h 84"/>
                  <a:gd name="T14" fmla="*/ 25 w 95"/>
                  <a:gd name="T15" fmla="*/ 66 h 84"/>
                  <a:gd name="T16" fmla="*/ 42 w 95"/>
                  <a:gd name="T17" fmla="*/ 62 h 84"/>
                  <a:gd name="T18" fmla="*/ 51 w 95"/>
                  <a:gd name="T19" fmla="*/ 46 h 84"/>
                  <a:gd name="T20" fmla="*/ 56 w 95"/>
                  <a:gd name="T21" fmla="*/ 44 h 84"/>
                  <a:gd name="T22" fmla="*/ 53 w 95"/>
                  <a:gd name="T23" fmla="*/ 49 h 84"/>
                  <a:gd name="T24" fmla="*/ 53 w 95"/>
                  <a:gd name="T25" fmla="*/ 50 h 84"/>
                  <a:gd name="T26" fmla="*/ 56 w 95"/>
                  <a:gd name="T27" fmla="*/ 50 h 84"/>
                  <a:gd name="T28" fmla="*/ 66 w 95"/>
                  <a:gd name="T29" fmla="*/ 45 h 84"/>
                  <a:gd name="T30" fmla="*/ 77 w 95"/>
                  <a:gd name="T31" fmla="*/ 27 h 84"/>
                  <a:gd name="T32" fmla="*/ 80 w 95"/>
                  <a:gd name="T33" fmla="*/ 5 h 84"/>
                  <a:gd name="T34" fmla="*/ 84 w 95"/>
                  <a:gd name="T35" fmla="*/ 4 h 84"/>
                  <a:gd name="T36" fmla="*/ 86 w 95"/>
                  <a:gd name="T37" fmla="*/ 6 h 84"/>
                  <a:gd name="T38" fmla="*/ 89 w 95"/>
                  <a:gd name="T39" fmla="*/ 6 h 84"/>
                  <a:gd name="T40" fmla="*/ 89 w 95"/>
                  <a:gd name="T41" fmla="*/ 5 h 84"/>
                  <a:gd name="T42" fmla="*/ 90 w 95"/>
                  <a:gd name="T43" fmla="*/ 3 h 84"/>
                  <a:gd name="T44" fmla="*/ 88 w 95"/>
                  <a:gd name="T45" fmla="*/ 1 h 84"/>
                  <a:gd name="T46" fmla="*/ 93 w 95"/>
                  <a:gd name="T47" fmla="*/ 8 h 84"/>
                  <a:gd name="T48" fmla="*/ 95 w 95"/>
                  <a:gd name="T49" fmla="*/ 23 h 84"/>
                  <a:gd name="T50" fmla="*/ 84 w 95"/>
                  <a:gd name="T51" fmla="*/ 57 h 84"/>
                  <a:gd name="T52" fmla="*/ 79 w 95"/>
                  <a:gd name="T53" fmla="*/ 69 h 84"/>
                  <a:gd name="T54" fmla="*/ 78 w 95"/>
                  <a:gd name="T55" fmla="*/ 63 h 84"/>
                  <a:gd name="T56" fmla="*/ 74 w 95"/>
                  <a:gd name="T57" fmla="*/ 65 h 84"/>
                  <a:gd name="T58" fmla="*/ 70 w 95"/>
                  <a:gd name="T59" fmla="*/ 70 h 84"/>
                  <a:gd name="T60" fmla="*/ 66 w 95"/>
                  <a:gd name="T61" fmla="*/ 70 h 84"/>
                  <a:gd name="T62" fmla="*/ 58 w 95"/>
                  <a:gd name="T63" fmla="*/ 73 h 84"/>
                  <a:gd name="T64" fmla="*/ 53 w 95"/>
                  <a:gd name="T65" fmla="*/ 72 h 84"/>
                  <a:gd name="T66" fmla="*/ 50 w 95"/>
                  <a:gd name="T67" fmla="*/ 71 h 84"/>
                  <a:gd name="T68" fmla="*/ 50 w 95"/>
                  <a:gd name="T69" fmla="*/ 76 h 84"/>
                  <a:gd name="T70" fmla="*/ 44 w 95"/>
                  <a:gd name="T71"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84">
                    <a:moveTo>
                      <a:pt x="40" y="84"/>
                    </a:moveTo>
                    <a:cubicBezTo>
                      <a:pt x="39" y="84"/>
                      <a:pt x="37" y="83"/>
                      <a:pt x="37" y="80"/>
                    </a:cubicBezTo>
                    <a:cubicBezTo>
                      <a:pt x="39" y="75"/>
                      <a:pt x="39" y="75"/>
                      <a:pt x="39" y="75"/>
                    </a:cubicBezTo>
                    <a:cubicBezTo>
                      <a:pt x="39" y="74"/>
                      <a:pt x="39" y="73"/>
                      <a:pt x="39" y="73"/>
                    </a:cubicBezTo>
                    <a:cubicBezTo>
                      <a:pt x="39" y="72"/>
                      <a:pt x="38" y="72"/>
                      <a:pt x="37" y="72"/>
                    </a:cubicBezTo>
                    <a:cubicBezTo>
                      <a:pt x="37" y="72"/>
                      <a:pt x="36" y="72"/>
                      <a:pt x="35" y="73"/>
                    </a:cubicBezTo>
                    <a:cubicBezTo>
                      <a:pt x="21" y="75"/>
                      <a:pt x="21" y="75"/>
                      <a:pt x="21" y="75"/>
                    </a:cubicBezTo>
                    <a:cubicBezTo>
                      <a:pt x="15" y="76"/>
                      <a:pt x="11" y="77"/>
                      <a:pt x="9" y="79"/>
                    </a:cubicBezTo>
                    <a:cubicBezTo>
                      <a:pt x="3" y="80"/>
                      <a:pt x="3" y="80"/>
                      <a:pt x="3" y="80"/>
                    </a:cubicBezTo>
                    <a:cubicBezTo>
                      <a:pt x="1" y="80"/>
                      <a:pt x="0" y="80"/>
                      <a:pt x="0" y="79"/>
                    </a:cubicBezTo>
                    <a:cubicBezTo>
                      <a:pt x="0" y="79"/>
                      <a:pt x="0" y="79"/>
                      <a:pt x="0" y="79"/>
                    </a:cubicBezTo>
                    <a:cubicBezTo>
                      <a:pt x="13" y="70"/>
                      <a:pt x="13" y="70"/>
                      <a:pt x="13" y="70"/>
                    </a:cubicBezTo>
                    <a:cubicBezTo>
                      <a:pt x="15" y="67"/>
                      <a:pt x="17" y="66"/>
                      <a:pt x="17" y="66"/>
                    </a:cubicBezTo>
                    <a:cubicBezTo>
                      <a:pt x="18" y="66"/>
                      <a:pt x="18" y="66"/>
                      <a:pt x="18" y="66"/>
                    </a:cubicBezTo>
                    <a:cubicBezTo>
                      <a:pt x="18" y="66"/>
                      <a:pt x="18" y="66"/>
                      <a:pt x="18" y="66"/>
                    </a:cubicBezTo>
                    <a:cubicBezTo>
                      <a:pt x="25" y="66"/>
                      <a:pt x="25" y="66"/>
                      <a:pt x="25" y="66"/>
                    </a:cubicBezTo>
                    <a:cubicBezTo>
                      <a:pt x="36" y="63"/>
                      <a:pt x="36" y="63"/>
                      <a:pt x="36" y="63"/>
                    </a:cubicBezTo>
                    <a:cubicBezTo>
                      <a:pt x="42" y="62"/>
                      <a:pt x="42" y="62"/>
                      <a:pt x="42" y="62"/>
                    </a:cubicBezTo>
                    <a:cubicBezTo>
                      <a:pt x="45" y="61"/>
                      <a:pt x="46" y="59"/>
                      <a:pt x="47" y="57"/>
                    </a:cubicBezTo>
                    <a:cubicBezTo>
                      <a:pt x="51" y="46"/>
                      <a:pt x="51" y="46"/>
                      <a:pt x="51" y="46"/>
                    </a:cubicBezTo>
                    <a:cubicBezTo>
                      <a:pt x="52" y="44"/>
                      <a:pt x="53" y="43"/>
                      <a:pt x="55" y="43"/>
                    </a:cubicBezTo>
                    <a:cubicBezTo>
                      <a:pt x="56" y="44"/>
                      <a:pt x="56" y="44"/>
                      <a:pt x="56" y="44"/>
                    </a:cubicBezTo>
                    <a:cubicBezTo>
                      <a:pt x="55" y="45"/>
                      <a:pt x="55" y="45"/>
                      <a:pt x="55" y="45"/>
                    </a:cubicBezTo>
                    <a:cubicBezTo>
                      <a:pt x="53" y="49"/>
                      <a:pt x="53" y="49"/>
                      <a:pt x="53" y="49"/>
                    </a:cubicBezTo>
                    <a:cubicBezTo>
                      <a:pt x="52" y="50"/>
                      <a:pt x="52" y="50"/>
                      <a:pt x="52" y="50"/>
                    </a:cubicBezTo>
                    <a:cubicBezTo>
                      <a:pt x="53" y="50"/>
                      <a:pt x="53" y="50"/>
                      <a:pt x="53" y="50"/>
                    </a:cubicBezTo>
                    <a:cubicBezTo>
                      <a:pt x="55" y="50"/>
                      <a:pt x="55" y="50"/>
                      <a:pt x="55" y="50"/>
                    </a:cubicBezTo>
                    <a:cubicBezTo>
                      <a:pt x="56" y="50"/>
                      <a:pt x="56" y="50"/>
                      <a:pt x="56" y="50"/>
                    </a:cubicBezTo>
                    <a:cubicBezTo>
                      <a:pt x="56" y="50"/>
                      <a:pt x="56" y="50"/>
                      <a:pt x="56" y="50"/>
                    </a:cubicBezTo>
                    <a:cubicBezTo>
                      <a:pt x="60" y="49"/>
                      <a:pt x="63" y="47"/>
                      <a:pt x="66" y="45"/>
                    </a:cubicBezTo>
                    <a:cubicBezTo>
                      <a:pt x="72" y="36"/>
                      <a:pt x="72" y="36"/>
                      <a:pt x="72" y="36"/>
                    </a:cubicBezTo>
                    <a:cubicBezTo>
                      <a:pt x="77" y="27"/>
                      <a:pt x="77" y="27"/>
                      <a:pt x="77" y="27"/>
                    </a:cubicBezTo>
                    <a:cubicBezTo>
                      <a:pt x="80" y="24"/>
                      <a:pt x="80" y="20"/>
                      <a:pt x="79" y="16"/>
                    </a:cubicBezTo>
                    <a:cubicBezTo>
                      <a:pt x="79" y="11"/>
                      <a:pt x="79" y="8"/>
                      <a:pt x="80" y="5"/>
                    </a:cubicBezTo>
                    <a:cubicBezTo>
                      <a:pt x="82" y="4"/>
                      <a:pt x="82" y="4"/>
                      <a:pt x="82" y="4"/>
                    </a:cubicBezTo>
                    <a:cubicBezTo>
                      <a:pt x="84" y="4"/>
                      <a:pt x="84" y="4"/>
                      <a:pt x="84" y="4"/>
                    </a:cubicBezTo>
                    <a:cubicBezTo>
                      <a:pt x="84" y="5"/>
                      <a:pt x="85" y="6"/>
                      <a:pt x="86" y="6"/>
                    </a:cubicBezTo>
                    <a:cubicBezTo>
                      <a:pt x="86" y="6"/>
                      <a:pt x="86" y="6"/>
                      <a:pt x="86" y="6"/>
                    </a:cubicBezTo>
                    <a:cubicBezTo>
                      <a:pt x="87" y="6"/>
                      <a:pt x="87" y="6"/>
                      <a:pt x="87" y="6"/>
                    </a:cubicBezTo>
                    <a:cubicBezTo>
                      <a:pt x="89" y="6"/>
                      <a:pt x="89" y="6"/>
                      <a:pt x="89" y="6"/>
                    </a:cubicBezTo>
                    <a:cubicBezTo>
                      <a:pt x="89" y="6"/>
                      <a:pt x="89" y="6"/>
                      <a:pt x="89" y="6"/>
                    </a:cubicBezTo>
                    <a:cubicBezTo>
                      <a:pt x="89" y="5"/>
                      <a:pt x="89" y="5"/>
                      <a:pt x="89" y="5"/>
                    </a:cubicBezTo>
                    <a:cubicBezTo>
                      <a:pt x="90" y="3"/>
                      <a:pt x="90" y="3"/>
                      <a:pt x="90" y="3"/>
                    </a:cubicBezTo>
                    <a:cubicBezTo>
                      <a:pt x="90" y="3"/>
                      <a:pt x="90" y="3"/>
                      <a:pt x="90" y="3"/>
                    </a:cubicBezTo>
                    <a:cubicBezTo>
                      <a:pt x="90" y="2"/>
                      <a:pt x="90" y="2"/>
                      <a:pt x="90" y="2"/>
                    </a:cubicBezTo>
                    <a:cubicBezTo>
                      <a:pt x="88" y="1"/>
                      <a:pt x="88" y="1"/>
                      <a:pt x="88" y="1"/>
                    </a:cubicBezTo>
                    <a:cubicBezTo>
                      <a:pt x="89" y="0"/>
                      <a:pt x="89" y="0"/>
                      <a:pt x="90" y="0"/>
                    </a:cubicBezTo>
                    <a:cubicBezTo>
                      <a:pt x="91" y="0"/>
                      <a:pt x="93" y="3"/>
                      <a:pt x="93" y="8"/>
                    </a:cubicBezTo>
                    <a:cubicBezTo>
                      <a:pt x="94" y="15"/>
                      <a:pt x="94" y="15"/>
                      <a:pt x="94" y="15"/>
                    </a:cubicBezTo>
                    <a:cubicBezTo>
                      <a:pt x="95" y="23"/>
                      <a:pt x="95" y="23"/>
                      <a:pt x="95" y="23"/>
                    </a:cubicBezTo>
                    <a:cubicBezTo>
                      <a:pt x="89" y="39"/>
                      <a:pt x="89" y="39"/>
                      <a:pt x="89" y="39"/>
                    </a:cubicBezTo>
                    <a:cubicBezTo>
                      <a:pt x="85" y="47"/>
                      <a:pt x="84" y="53"/>
                      <a:pt x="84" y="57"/>
                    </a:cubicBezTo>
                    <a:cubicBezTo>
                      <a:pt x="84" y="60"/>
                      <a:pt x="83" y="64"/>
                      <a:pt x="81" y="68"/>
                    </a:cubicBezTo>
                    <a:cubicBezTo>
                      <a:pt x="79" y="69"/>
                      <a:pt x="79" y="69"/>
                      <a:pt x="79" y="69"/>
                    </a:cubicBezTo>
                    <a:cubicBezTo>
                      <a:pt x="79" y="69"/>
                      <a:pt x="79" y="67"/>
                      <a:pt x="79" y="65"/>
                    </a:cubicBezTo>
                    <a:cubicBezTo>
                      <a:pt x="79" y="64"/>
                      <a:pt x="79" y="63"/>
                      <a:pt x="78" y="63"/>
                    </a:cubicBezTo>
                    <a:cubicBezTo>
                      <a:pt x="77" y="63"/>
                      <a:pt x="77" y="63"/>
                      <a:pt x="77" y="64"/>
                    </a:cubicBezTo>
                    <a:cubicBezTo>
                      <a:pt x="74" y="65"/>
                      <a:pt x="74" y="65"/>
                      <a:pt x="74" y="65"/>
                    </a:cubicBezTo>
                    <a:cubicBezTo>
                      <a:pt x="70" y="71"/>
                      <a:pt x="70" y="71"/>
                      <a:pt x="70" y="71"/>
                    </a:cubicBezTo>
                    <a:cubicBezTo>
                      <a:pt x="70" y="70"/>
                      <a:pt x="70" y="70"/>
                      <a:pt x="70" y="70"/>
                    </a:cubicBezTo>
                    <a:cubicBezTo>
                      <a:pt x="70" y="69"/>
                      <a:pt x="69" y="69"/>
                      <a:pt x="69" y="69"/>
                    </a:cubicBezTo>
                    <a:cubicBezTo>
                      <a:pt x="68" y="69"/>
                      <a:pt x="67" y="69"/>
                      <a:pt x="66" y="70"/>
                    </a:cubicBezTo>
                    <a:cubicBezTo>
                      <a:pt x="65" y="71"/>
                      <a:pt x="65" y="71"/>
                      <a:pt x="65" y="71"/>
                    </a:cubicBezTo>
                    <a:cubicBezTo>
                      <a:pt x="58" y="73"/>
                      <a:pt x="58" y="73"/>
                      <a:pt x="58" y="73"/>
                    </a:cubicBezTo>
                    <a:cubicBezTo>
                      <a:pt x="54" y="72"/>
                      <a:pt x="54" y="72"/>
                      <a:pt x="54" y="72"/>
                    </a:cubicBezTo>
                    <a:cubicBezTo>
                      <a:pt x="53" y="72"/>
                      <a:pt x="53" y="72"/>
                      <a:pt x="53" y="72"/>
                    </a:cubicBezTo>
                    <a:cubicBezTo>
                      <a:pt x="52" y="71"/>
                      <a:pt x="51" y="70"/>
                      <a:pt x="51" y="70"/>
                    </a:cubicBezTo>
                    <a:cubicBezTo>
                      <a:pt x="50" y="70"/>
                      <a:pt x="50" y="71"/>
                      <a:pt x="50" y="71"/>
                    </a:cubicBezTo>
                    <a:cubicBezTo>
                      <a:pt x="49" y="71"/>
                      <a:pt x="49" y="72"/>
                      <a:pt x="48" y="73"/>
                    </a:cubicBezTo>
                    <a:cubicBezTo>
                      <a:pt x="48" y="74"/>
                      <a:pt x="49" y="75"/>
                      <a:pt x="50" y="76"/>
                    </a:cubicBezTo>
                    <a:cubicBezTo>
                      <a:pt x="51" y="77"/>
                      <a:pt x="51" y="78"/>
                      <a:pt x="51" y="78"/>
                    </a:cubicBezTo>
                    <a:cubicBezTo>
                      <a:pt x="50" y="80"/>
                      <a:pt x="47" y="81"/>
                      <a:pt x="44" y="83"/>
                    </a:cubicBezTo>
                    <a:cubicBezTo>
                      <a:pt x="42" y="83"/>
                      <a:pt x="41" y="84"/>
                      <a:pt x="40" y="8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5" name="Freeform 2562"/>
              <p:cNvSpPr>
                <a:spLocks/>
              </p:cNvSpPr>
              <p:nvPr/>
            </p:nvSpPr>
            <p:spPr bwMode="auto">
              <a:xfrm>
                <a:off x="5384" y="2498"/>
                <a:ext cx="29" cy="24"/>
              </a:xfrm>
              <a:custGeom>
                <a:avLst/>
                <a:gdLst>
                  <a:gd name="T0" fmla="*/ 5 w 21"/>
                  <a:gd name="T1" fmla="*/ 17 h 17"/>
                  <a:gd name="T2" fmla="*/ 4 w 21"/>
                  <a:gd name="T3" fmla="*/ 15 h 17"/>
                  <a:gd name="T4" fmla="*/ 3 w 21"/>
                  <a:gd name="T5" fmla="*/ 13 h 17"/>
                  <a:gd name="T6" fmla="*/ 2 w 21"/>
                  <a:gd name="T7" fmla="*/ 11 h 17"/>
                  <a:gd name="T8" fmla="*/ 0 w 21"/>
                  <a:gd name="T9" fmla="*/ 9 h 17"/>
                  <a:gd name="T10" fmla="*/ 2 w 21"/>
                  <a:gd name="T11" fmla="*/ 9 h 17"/>
                  <a:gd name="T12" fmla="*/ 4 w 21"/>
                  <a:gd name="T13" fmla="*/ 7 h 17"/>
                  <a:gd name="T14" fmla="*/ 6 w 21"/>
                  <a:gd name="T15" fmla="*/ 4 h 17"/>
                  <a:gd name="T16" fmla="*/ 9 w 21"/>
                  <a:gd name="T17" fmla="*/ 4 h 17"/>
                  <a:gd name="T18" fmla="*/ 10 w 21"/>
                  <a:gd name="T19" fmla="*/ 4 h 17"/>
                  <a:gd name="T20" fmla="*/ 10 w 21"/>
                  <a:gd name="T21" fmla="*/ 4 h 17"/>
                  <a:gd name="T22" fmla="*/ 12 w 21"/>
                  <a:gd name="T23" fmla="*/ 2 h 17"/>
                  <a:gd name="T24" fmla="*/ 16 w 21"/>
                  <a:gd name="T25" fmla="*/ 0 h 17"/>
                  <a:gd name="T26" fmla="*/ 18 w 21"/>
                  <a:gd name="T27" fmla="*/ 1 h 17"/>
                  <a:gd name="T28" fmla="*/ 20 w 21"/>
                  <a:gd name="T29" fmla="*/ 2 h 17"/>
                  <a:gd name="T30" fmla="*/ 20 w 21"/>
                  <a:gd name="T31" fmla="*/ 4 h 17"/>
                  <a:gd name="T32" fmla="*/ 18 w 21"/>
                  <a:gd name="T33" fmla="*/ 7 h 17"/>
                  <a:gd name="T34" fmla="*/ 16 w 21"/>
                  <a:gd name="T35" fmla="*/ 9 h 17"/>
                  <a:gd name="T36" fmla="*/ 14 w 21"/>
                  <a:gd name="T37" fmla="*/ 8 h 17"/>
                  <a:gd name="T38" fmla="*/ 12 w 21"/>
                  <a:gd name="T39" fmla="*/ 7 h 17"/>
                  <a:gd name="T40" fmla="*/ 11 w 21"/>
                  <a:gd name="T41" fmla="*/ 7 h 17"/>
                  <a:gd name="T42" fmla="*/ 9 w 21"/>
                  <a:gd name="T43" fmla="*/ 9 h 17"/>
                  <a:gd name="T44" fmla="*/ 9 w 21"/>
                  <a:gd name="T45" fmla="*/ 10 h 17"/>
                  <a:gd name="T46" fmla="*/ 9 w 21"/>
                  <a:gd name="T47" fmla="*/ 10 h 17"/>
                  <a:gd name="T48" fmla="*/ 7 w 21"/>
                  <a:gd name="T49" fmla="*/ 15 h 17"/>
                  <a:gd name="T50" fmla="*/ 5 w 21"/>
                  <a:gd name="T5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17">
                    <a:moveTo>
                      <a:pt x="5" y="17"/>
                    </a:moveTo>
                    <a:cubicBezTo>
                      <a:pt x="4" y="15"/>
                      <a:pt x="4" y="15"/>
                      <a:pt x="4" y="15"/>
                    </a:cubicBezTo>
                    <a:cubicBezTo>
                      <a:pt x="3" y="13"/>
                      <a:pt x="3" y="13"/>
                      <a:pt x="3" y="13"/>
                    </a:cubicBezTo>
                    <a:cubicBezTo>
                      <a:pt x="2" y="11"/>
                      <a:pt x="2" y="11"/>
                      <a:pt x="2" y="11"/>
                    </a:cubicBezTo>
                    <a:cubicBezTo>
                      <a:pt x="0" y="9"/>
                      <a:pt x="0" y="9"/>
                      <a:pt x="0" y="9"/>
                    </a:cubicBezTo>
                    <a:cubicBezTo>
                      <a:pt x="0" y="9"/>
                      <a:pt x="1" y="9"/>
                      <a:pt x="2" y="9"/>
                    </a:cubicBezTo>
                    <a:cubicBezTo>
                      <a:pt x="4" y="7"/>
                      <a:pt x="4" y="7"/>
                      <a:pt x="4" y="7"/>
                    </a:cubicBezTo>
                    <a:cubicBezTo>
                      <a:pt x="6" y="4"/>
                      <a:pt x="6" y="4"/>
                      <a:pt x="6" y="4"/>
                    </a:cubicBezTo>
                    <a:cubicBezTo>
                      <a:pt x="9" y="4"/>
                      <a:pt x="9" y="4"/>
                      <a:pt x="9" y="4"/>
                    </a:cubicBezTo>
                    <a:cubicBezTo>
                      <a:pt x="10" y="4"/>
                      <a:pt x="10" y="4"/>
                      <a:pt x="10" y="4"/>
                    </a:cubicBezTo>
                    <a:cubicBezTo>
                      <a:pt x="10" y="4"/>
                      <a:pt x="10" y="4"/>
                      <a:pt x="10" y="4"/>
                    </a:cubicBezTo>
                    <a:cubicBezTo>
                      <a:pt x="12" y="2"/>
                      <a:pt x="12" y="2"/>
                      <a:pt x="12" y="2"/>
                    </a:cubicBezTo>
                    <a:cubicBezTo>
                      <a:pt x="14" y="1"/>
                      <a:pt x="15" y="0"/>
                      <a:pt x="16" y="0"/>
                    </a:cubicBezTo>
                    <a:cubicBezTo>
                      <a:pt x="18" y="1"/>
                      <a:pt x="18" y="1"/>
                      <a:pt x="18" y="1"/>
                    </a:cubicBezTo>
                    <a:cubicBezTo>
                      <a:pt x="20" y="2"/>
                      <a:pt x="20" y="2"/>
                      <a:pt x="20" y="2"/>
                    </a:cubicBezTo>
                    <a:cubicBezTo>
                      <a:pt x="21" y="2"/>
                      <a:pt x="20" y="3"/>
                      <a:pt x="20" y="4"/>
                    </a:cubicBezTo>
                    <a:cubicBezTo>
                      <a:pt x="18" y="7"/>
                      <a:pt x="18" y="7"/>
                      <a:pt x="18" y="7"/>
                    </a:cubicBezTo>
                    <a:cubicBezTo>
                      <a:pt x="16" y="9"/>
                      <a:pt x="16" y="9"/>
                      <a:pt x="16" y="9"/>
                    </a:cubicBezTo>
                    <a:cubicBezTo>
                      <a:pt x="14" y="8"/>
                      <a:pt x="14" y="8"/>
                      <a:pt x="14" y="8"/>
                    </a:cubicBezTo>
                    <a:cubicBezTo>
                      <a:pt x="14" y="7"/>
                      <a:pt x="13" y="7"/>
                      <a:pt x="12" y="7"/>
                    </a:cubicBezTo>
                    <a:cubicBezTo>
                      <a:pt x="12" y="7"/>
                      <a:pt x="11" y="7"/>
                      <a:pt x="11" y="7"/>
                    </a:cubicBezTo>
                    <a:cubicBezTo>
                      <a:pt x="9" y="9"/>
                      <a:pt x="9" y="9"/>
                      <a:pt x="9" y="9"/>
                    </a:cubicBezTo>
                    <a:cubicBezTo>
                      <a:pt x="9" y="10"/>
                      <a:pt x="9" y="10"/>
                      <a:pt x="9" y="10"/>
                    </a:cubicBezTo>
                    <a:cubicBezTo>
                      <a:pt x="9" y="10"/>
                      <a:pt x="9" y="10"/>
                      <a:pt x="9" y="10"/>
                    </a:cubicBezTo>
                    <a:cubicBezTo>
                      <a:pt x="7" y="15"/>
                      <a:pt x="7" y="15"/>
                      <a:pt x="7" y="15"/>
                    </a:cubicBezTo>
                    <a:cubicBezTo>
                      <a:pt x="6" y="16"/>
                      <a:pt x="6" y="17"/>
                      <a:pt x="5"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2563"/>
              <p:cNvSpPr>
                <a:spLocks/>
              </p:cNvSpPr>
              <p:nvPr/>
            </p:nvSpPr>
            <p:spPr bwMode="auto">
              <a:xfrm>
                <a:off x="5352" y="2508"/>
                <a:ext cx="26" cy="36"/>
              </a:xfrm>
              <a:custGeom>
                <a:avLst/>
                <a:gdLst>
                  <a:gd name="T0" fmla="*/ 10 w 19"/>
                  <a:gd name="T1" fmla="*/ 26 h 26"/>
                  <a:gd name="T2" fmla="*/ 10 w 19"/>
                  <a:gd name="T3" fmla="*/ 26 h 26"/>
                  <a:gd name="T4" fmla="*/ 11 w 19"/>
                  <a:gd name="T5" fmla="*/ 20 h 26"/>
                  <a:gd name="T6" fmla="*/ 10 w 19"/>
                  <a:gd name="T7" fmla="*/ 20 h 26"/>
                  <a:gd name="T8" fmla="*/ 10 w 19"/>
                  <a:gd name="T9" fmla="*/ 19 h 26"/>
                  <a:gd name="T10" fmla="*/ 7 w 19"/>
                  <a:gd name="T11" fmla="*/ 22 h 26"/>
                  <a:gd name="T12" fmla="*/ 6 w 19"/>
                  <a:gd name="T13" fmla="*/ 25 h 26"/>
                  <a:gd name="T14" fmla="*/ 6 w 19"/>
                  <a:gd name="T15" fmla="*/ 25 h 26"/>
                  <a:gd name="T16" fmla="*/ 6 w 19"/>
                  <a:gd name="T17" fmla="*/ 19 h 26"/>
                  <a:gd name="T18" fmla="*/ 6 w 19"/>
                  <a:gd name="T19" fmla="*/ 18 h 26"/>
                  <a:gd name="T20" fmla="*/ 6 w 19"/>
                  <a:gd name="T21" fmla="*/ 18 h 26"/>
                  <a:gd name="T22" fmla="*/ 5 w 19"/>
                  <a:gd name="T23" fmla="*/ 17 h 26"/>
                  <a:gd name="T24" fmla="*/ 7 w 19"/>
                  <a:gd name="T25" fmla="*/ 14 h 26"/>
                  <a:gd name="T26" fmla="*/ 9 w 19"/>
                  <a:gd name="T27" fmla="*/ 11 h 26"/>
                  <a:gd name="T28" fmla="*/ 8 w 19"/>
                  <a:gd name="T29" fmla="*/ 7 h 26"/>
                  <a:gd name="T30" fmla="*/ 5 w 19"/>
                  <a:gd name="T31" fmla="*/ 5 h 26"/>
                  <a:gd name="T32" fmla="*/ 5 w 19"/>
                  <a:gd name="T33" fmla="*/ 5 h 26"/>
                  <a:gd name="T34" fmla="*/ 5 w 19"/>
                  <a:gd name="T35" fmla="*/ 5 h 26"/>
                  <a:gd name="T36" fmla="*/ 3 w 19"/>
                  <a:gd name="T37" fmla="*/ 9 h 26"/>
                  <a:gd name="T38" fmla="*/ 2 w 19"/>
                  <a:gd name="T39" fmla="*/ 8 h 26"/>
                  <a:gd name="T40" fmla="*/ 0 w 19"/>
                  <a:gd name="T41" fmla="*/ 4 h 26"/>
                  <a:gd name="T42" fmla="*/ 0 w 19"/>
                  <a:gd name="T43" fmla="*/ 3 h 26"/>
                  <a:gd name="T44" fmla="*/ 2 w 19"/>
                  <a:gd name="T45" fmla="*/ 3 h 26"/>
                  <a:gd name="T46" fmla="*/ 4 w 19"/>
                  <a:gd name="T47" fmla="*/ 3 h 26"/>
                  <a:gd name="T48" fmla="*/ 4 w 19"/>
                  <a:gd name="T49" fmla="*/ 3 h 26"/>
                  <a:gd name="T50" fmla="*/ 4 w 19"/>
                  <a:gd name="T51" fmla="*/ 3 h 26"/>
                  <a:gd name="T52" fmla="*/ 6 w 19"/>
                  <a:gd name="T53" fmla="*/ 2 h 26"/>
                  <a:gd name="T54" fmla="*/ 8 w 19"/>
                  <a:gd name="T55" fmla="*/ 0 h 26"/>
                  <a:gd name="T56" fmla="*/ 12 w 19"/>
                  <a:gd name="T57" fmla="*/ 0 h 26"/>
                  <a:gd name="T58" fmla="*/ 18 w 19"/>
                  <a:gd name="T59" fmla="*/ 2 h 26"/>
                  <a:gd name="T60" fmla="*/ 18 w 19"/>
                  <a:gd name="T61" fmla="*/ 2 h 26"/>
                  <a:gd name="T62" fmla="*/ 18 w 19"/>
                  <a:gd name="T63" fmla="*/ 2 h 26"/>
                  <a:gd name="T64" fmla="*/ 17 w 19"/>
                  <a:gd name="T65" fmla="*/ 4 h 26"/>
                  <a:gd name="T66" fmla="*/ 16 w 19"/>
                  <a:gd name="T67" fmla="*/ 4 h 26"/>
                  <a:gd name="T68" fmla="*/ 17 w 19"/>
                  <a:gd name="T69" fmla="*/ 5 h 26"/>
                  <a:gd name="T70" fmla="*/ 18 w 19"/>
                  <a:gd name="T71" fmla="*/ 7 h 26"/>
                  <a:gd name="T72" fmla="*/ 19 w 19"/>
                  <a:gd name="T73" fmla="*/ 9 h 26"/>
                  <a:gd name="T74" fmla="*/ 16 w 19"/>
                  <a:gd name="T75" fmla="*/ 13 h 26"/>
                  <a:gd name="T76" fmla="*/ 15 w 19"/>
                  <a:gd name="T77" fmla="*/ 19 h 26"/>
                  <a:gd name="T78" fmla="*/ 14 w 19"/>
                  <a:gd name="T79" fmla="*/ 22 h 26"/>
                  <a:gd name="T80" fmla="*/ 10 w 19"/>
                  <a:gd name="T81" fmla="*/ 25 h 26"/>
                  <a:gd name="T82" fmla="*/ 10 w 19"/>
                  <a:gd name="T83" fmla="*/ 25 h 26"/>
                  <a:gd name="T84" fmla="*/ 10 w 19"/>
                  <a:gd name="T85" fmla="*/ 25 h 26"/>
                  <a:gd name="T86" fmla="*/ 10 w 19"/>
                  <a:gd name="T8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26">
                    <a:moveTo>
                      <a:pt x="10" y="26"/>
                    </a:moveTo>
                    <a:cubicBezTo>
                      <a:pt x="10" y="26"/>
                      <a:pt x="10" y="26"/>
                      <a:pt x="10" y="26"/>
                    </a:cubicBezTo>
                    <a:cubicBezTo>
                      <a:pt x="11" y="22"/>
                      <a:pt x="11" y="21"/>
                      <a:pt x="11" y="20"/>
                    </a:cubicBezTo>
                    <a:cubicBezTo>
                      <a:pt x="11" y="20"/>
                      <a:pt x="11" y="20"/>
                      <a:pt x="10" y="20"/>
                    </a:cubicBezTo>
                    <a:cubicBezTo>
                      <a:pt x="10" y="19"/>
                      <a:pt x="10" y="19"/>
                      <a:pt x="10" y="19"/>
                    </a:cubicBezTo>
                    <a:cubicBezTo>
                      <a:pt x="9" y="19"/>
                      <a:pt x="8" y="21"/>
                      <a:pt x="7" y="22"/>
                    </a:cubicBezTo>
                    <a:cubicBezTo>
                      <a:pt x="6" y="25"/>
                      <a:pt x="6" y="25"/>
                      <a:pt x="6" y="25"/>
                    </a:cubicBezTo>
                    <a:cubicBezTo>
                      <a:pt x="6" y="25"/>
                      <a:pt x="6" y="25"/>
                      <a:pt x="6" y="25"/>
                    </a:cubicBezTo>
                    <a:cubicBezTo>
                      <a:pt x="6" y="19"/>
                      <a:pt x="6" y="19"/>
                      <a:pt x="6" y="19"/>
                    </a:cubicBezTo>
                    <a:cubicBezTo>
                      <a:pt x="6" y="18"/>
                      <a:pt x="6" y="18"/>
                      <a:pt x="6" y="18"/>
                    </a:cubicBezTo>
                    <a:cubicBezTo>
                      <a:pt x="6" y="18"/>
                      <a:pt x="6" y="18"/>
                      <a:pt x="6" y="18"/>
                    </a:cubicBezTo>
                    <a:cubicBezTo>
                      <a:pt x="5" y="17"/>
                      <a:pt x="5" y="17"/>
                      <a:pt x="5" y="17"/>
                    </a:cubicBezTo>
                    <a:cubicBezTo>
                      <a:pt x="7" y="14"/>
                      <a:pt x="7" y="14"/>
                      <a:pt x="7" y="14"/>
                    </a:cubicBezTo>
                    <a:cubicBezTo>
                      <a:pt x="8" y="13"/>
                      <a:pt x="9" y="12"/>
                      <a:pt x="9" y="11"/>
                    </a:cubicBezTo>
                    <a:cubicBezTo>
                      <a:pt x="8" y="7"/>
                      <a:pt x="8" y="7"/>
                      <a:pt x="8" y="7"/>
                    </a:cubicBezTo>
                    <a:cubicBezTo>
                      <a:pt x="7" y="5"/>
                      <a:pt x="6" y="5"/>
                      <a:pt x="5" y="5"/>
                    </a:cubicBezTo>
                    <a:cubicBezTo>
                      <a:pt x="5" y="5"/>
                      <a:pt x="5" y="5"/>
                      <a:pt x="5" y="5"/>
                    </a:cubicBezTo>
                    <a:cubicBezTo>
                      <a:pt x="5" y="5"/>
                      <a:pt x="5" y="5"/>
                      <a:pt x="5" y="5"/>
                    </a:cubicBezTo>
                    <a:cubicBezTo>
                      <a:pt x="4" y="6"/>
                      <a:pt x="3" y="7"/>
                      <a:pt x="3" y="9"/>
                    </a:cubicBezTo>
                    <a:cubicBezTo>
                      <a:pt x="2" y="8"/>
                      <a:pt x="2" y="8"/>
                      <a:pt x="2" y="8"/>
                    </a:cubicBezTo>
                    <a:cubicBezTo>
                      <a:pt x="0" y="4"/>
                      <a:pt x="0" y="4"/>
                      <a:pt x="0" y="4"/>
                    </a:cubicBezTo>
                    <a:cubicBezTo>
                      <a:pt x="0" y="4"/>
                      <a:pt x="0" y="4"/>
                      <a:pt x="0" y="3"/>
                    </a:cubicBezTo>
                    <a:cubicBezTo>
                      <a:pt x="0" y="3"/>
                      <a:pt x="0" y="3"/>
                      <a:pt x="2" y="3"/>
                    </a:cubicBezTo>
                    <a:cubicBezTo>
                      <a:pt x="2" y="3"/>
                      <a:pt x="3" y="3"/>
                      <a:pt x="4" y="3"/>
                    </a:cubicBezTo>
                    <a:cubicBezTo>
                      <a:pt x="4" y="3"/>
                      <a:pt x="4" y="3"/>
                      <a:pt x="4" y="3"/>
                    </a:cubicBezTo>
                    <a:cubicBezTo>
                      <a:pt x="4" y="3"/>
                      <a:pt x="4" y="3"/>
                      <a:pt x="4" y="3"/>
                    </a:cubicBezTo>
                    <a:cubicBezTo>
                      <a:pt x="6" y="2"/>
                      <a:pt x="6" y="2"/>
                      <a:pt x="6" y="2"/>
                    </a:cubicBezTo>
                    <a:cubicBezTo>
                      <a:pt x="8" y="0"/>
                      <a:pt x="8" y="0"/>
                      <a:pt x="8" y="0"/>
                    </a:cubicBezTo>
                    <a:cubicBezTo>
                      <a:pt x="12" y="0"/>
                      <a:pt x="12" y="0"/>
                      <a:pt x="12" y="0"/>
                    </a:cubicBezTo>
                    <a:cubicBezTo>
                      <a:pt x="18" y="2"/>
                      <a:pt x="18" y="2"/>
                      <a:pt x="18" y="2"/>
                    </a:cubicBezTo>
                    <a:cubicBezTo>
                      <a:pt x="18" y="2"/>
                      <a:pt x="18" y="2"/>
                      <a:pt x="18" y="2"/>
                    </a:cubicBezTo>
                    <a:cubicBezTo>
                      <a:pt x="18" y="2"/>
                      <a:pt x="18" y="2"/>
                      <a:pt x="18" y="2"/>
                    </a:cubicBezTo>
                    <a:cubicBezTo>
                      <a:pt x="17" y="4"/>
                      <a:pt x="17" y="4"/>
                      <a:pt x="17" y="4"/>
                    </a:cubicBezTo>
                    <a:cubicBezTo>
                      <a:pt x="16" y="4"/>
                      <a:pt x="16" y="4"/>
                      <a:pt x="16" y="4"/>
                    </a:cubicBezTo>
                    <a:cubicBezTo>
                      <a:pt x="17" y="5"/>
                      <a:pt x="17" y="5"/>
                      <a:pt x="17" y="5"/>
                    </a:cubicBezTo>
                    <a:cubicBezTo>
                      <a:pt x="18" y="7"/>
                      <a:pt x="18" y="7"/>
                      <a:pt x="18" y="7"/>
                    </a:cubicBezTo>
                    <a:cubicBezTo>
                      <a:pt x="19" y="7"/>
                      <a:pt x="19" y="8"/>
                      <a:pt x="19" y="9"/>
                    </a:cubicBezTo>
                    <a:cubicBezTo>
                      <a:pt x="16" y="13"/>
                      <a:pt x="16" y="13"/>
                      <a:pt x="16" y="13"/>
                    </a:cubicBezTo>
                    <a:cubicBezTo>
                      <a:pt x="15" y="19"/>
                      <a:pt x="15" y="19"/>
                      <a:pt x="15" y="19"/>
                    </a:cubicBezTo>
                    <a:cubicBezTo>
                      <a:pt x="15" y="21"/>
                      <a:pt x="14" y="22"/>
                      <a:pt x="14" y="22"/>
                    </a:cubicBezTo>
                    <a:cubicBezTo>
                      <a:pt x="10" y="25"/>
                      <a:pt x="10" y="25"/>
                      <a:pt x="10" y="25"/>
                    </a:cubicBezTo>
                    <a:cubicBezTo>
                      <a:pt x="10" y="25"/>
                      <a:pt x="10" y="25"/>
                      <a:pt x="10" y="25"/>
                    </a:cubicBezTo>
                    <a:cubicBezTo>
                      <a:pt x="10" y="25"/>
                      <a:pt x="10" y="25"/>
                      <a:pt x="10" y="25"/>
                    </a:cubicBezTo>
                    <a:cubicBezTo>
                      <a:pt x="10" y="26"/>
                      <a:pt x="10" y="26"/>
                      <a:pt x="10" y="2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2564"/>
              <p:cNvSpPr>
                <a:spLocks/>
              </p:cNvSpPr>
              <p:nvPr/>
            </p:nvSpPr>
            <p:spPr bwMode="auto">
              <a:xfrm>
                <a:off x="4068" y="2038"/>
                <a:ext cx="51" cy="44"/>
              </a:xfrm>
              <a:custGeom>
                <a:avLst/>
                <a:gdLst>
                  <a:gd name="T0" fmla="*/ 36 w 37"/>
                  <a:gd name="T1" fmla="*/ 32 h 32"/>
                  <a:gd name="T2" fmla="*/ 32 w 37"/>
                  <a:gd name="T3" fmla="*/ 32 h 32"/>
                  <a:gd name="T4" fmla="*/ 27 w 37"/>
                  <a:gd name="T5" fmla="*/ 31 h 32"/>
                  <a:gd name="T6" fmla="*/ 22 w 37"/>
                  <a:gd name="T7" fmla="*/ 26 h 32"/>
                  <a:gd name="T8" fmla="*/ 22 w 37"/>
                  <a:gd name="T9" fmla="*/ 26 h 32"/>
                  <a:gd name="T10" fmla="*/ 22 w 37"/>
                  <a:gd name="T11" fmla="*/ 26 h 32"/>
                  <a:gd name="T12" fmla="*/ 18 w 37"/>
                  <a:gd name="T13" fmla="*/ 24 h 32"/>
                  <a:gd name="T14" fmla="*/ 14 w 37"/>
                  <a:gd name="T15" fmla="*/ 24 h 32"/>
                  <a:gd name="T16" fmla="*/ 10 w 37"/>
                  <a:gd name="T17" fmla="*/ 25 h 32"/>
                  <a:gd name="T18" fmla="*/ 10 w 37"/>
                  <a:gd name="T19" fmla="*/ 25 h 32"/>
                  <a:gd name="T20" fmla="*/ 10 w 37"/>
                  <a:gd name="T21" fmla="*/ 20 h 32"/>
                  <a:gd name="T22" fmla="*/ 8 w 37"/>
                  <a:gd name="T23" fmla="*/ 18 h 32"/>
                  <a:gd name="T24" fmla="*/ 7 w 37"/>
                  <a:gd name="T25" fmla="*/ 19 h 32"/>
                  <a:gd name="T26" fmla="*/ 6 w 37"/>
                  <a:gd name="T27" fmla="*/ 21 h 32"/>
                  <a:gd name="T28" fmla="*/ 4 w 37"/>
                  <a:gd name="T29" fmla="*/ 20 h 32"/>
                  <a:gd name="T30" fmla="*/ 3 w 37"/>
                  <a:gd name="T31" fmla="*/ 18 h 32"/>
                  <a:gd name="T32" fmla="*/ 1 w 37"/>
                  <a:gd name="T33" fmla="*/ 12 h 32"/>
                  <a:gd name="T34" fmla="*/ 1 w 37"/>
                  <a:gd name="T35" fmla="*/ 7 h 32"/>
                  <a:gd name="T36" fmla="*/ 9 w 37"/>
                  <a:gd name="T37" fmla="*/ 2 h 32"/>
                  <a:gd name="T38" fmla="*/ 18 w 37"/>
                  <a:gd name="T39" fmla="*/ 0 h 32"/>
                  <a:gd name="T40" fmla="*/ 26 w 37"/>
                  <a:gd name="T41" fmla="*/ 1 h 32"/>
                  <a:gd name="T42" fmla="*/ 35 w 37"/>
                  <a:gd name="T43" fmla="*/ 3 h 32"/>
                  <a:gd name="T44" fmla="*/ 35 w 37"/>
                  <a:gd name="T45" fmla="*/ 3 h 32"/>
                  <a:gd name="T46" fmla="*/ 35 w 37"/>
                  <a:gd name="T47" fmla="*/ 3 h 32"/>
                  <a:gd name="T48" fmla="*/ 37 w 37"/>
                  <a:gd name="T49" fmla="*/ 2 h 32"/>
                  <a:gd name="T50" fmla="*/ 36 w 37"/>
                  <a:gd name="T51" fmla="*/ 28 h 32"/>
                  <a:gd name="T52" fmla="*/ 36 w 37"/>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2">
                    <a:moveTo>
                      <a:pt x="36" y="32"/>
                    </a:moveTo>
                    <a:cubicBezTo>
                      <a:pt x="35" y="32"/>
                      <a:pt x="34" y="32"/>
                      <a:pt x="32" y="32"/>
                    </a:cubicBezTo>
                    <a:cubicBezTo>
                      <a:pt x="27" y="31"/>
                      <a:pt x="27" y="31"/>
                      <a:pt x="27" y="31"/>
                    </a:cubicBezTo>
                    <a:cubicBezTo>
                      <a:pt x="22" y="26"/>
                      <a:pt x="22" y="26"/>
                      <a:pt x="22" y="26"/>
                    </a:cubicBezTo>
                    <a:cubicBezTo>
                      <a:pt x="22" y="26"/>
                      <a:pt x="22" y="26"/>
                      <a:pt x="22" y="26"/>
                    </a:cubicBezTo>
                    <a:cubicBezTo>
                      <a:pt x="22" y="26"/>
                      <a:pt x="22" y="26"/>
                      <a:pt x="22" y="26"/>
                    </a:cubicBezTo>
                    <a:cubicBezTo>
                      <a:pt x="18" y="24"/>
                      <a:pt x="18" y="24"/>
                      <a:pt x="18" y="24"/>
                    </a:cubicBezTo>
                    <a:cubicBezTo>
                      <a:pt x="14" y="24"/>
                      <a:pt x="14" y="24"/>
                      <a:pt x="14" y="24"/>
                    </a:cubicBezTo>
                    <a:cubicBezTo>
                      <a:pt x="10" y="25"/>
                      <a:pt x="10" y="25"/>
                      <a:pt x="10" y="25"/>
                    </a:cubicBezTo>
                    <a:cubicBezTo>
                      <a:pt x="10" y="25"/>
                      <a:pt x="10" y="25"/>
                      <a:pt x="10" y="25"/>
                    </a:cubicBezTo>
                    <a:cubicBezTo>
                      <a:pt x="10" y="20"/>
                      <a:pt x="10" y="20"/>
                      <a:pt x="10" y="20"/>
                    </a:cubicBezTo>
                    <a:cubicBezTo>
                      <a:pt x="10" y="19"/>
                      <a:pt x="9" y="18"/>
                      <a:pt x="8" y="18"/>
                    </a:cubicBezTo>
                    <a:cubicBezTo>
                      <a:pt x="8" y="18"/>
                      <a:pt x="7" y="18"/>
                      <a:pt x="7" y="19"/>
                    </a:cubicBezTo>
                    <a:cubicBezTo>
                      <a:pt x="6" y="21"/>
                      <a:pt x="6" y="21"/>
                      <a:pt x="6" y="21"/>
                    </a:cubicBezTo>
                    <a:cubicBezTo>
                      <a:pt x="4" y="20"/>
                      <a:pt x="4" y="20"/>
                      <a:pt x="4" y="20"/>
                    </a:cubicBezTo>
                    <a:cubicBezTo>
                      <a:pt x="3" y="18"/>
                      <a:pt x="3" y="18"/>
                      <a:pt x="3" y="18"/>
                    </a:cubicBezTo>
                    <a:cubicBezTo>
                      <a:pt x="3" y="16"/>
                      <a:pt x="3" y="14"/>
                      <a:pt x="1" y="12"/>
                    </a:cubicBezTo>
                    <a:cubicBezTo>
                      <a:pt x="0" y="11"/>
                      <a:pt x="0" y="10"/>
                      <a:pt x="1" y="7"/>
                    </a:cubicBezTo>
                    <a:cubicBezTo>
                      <a:pt x="9" y="2"/>
                      <a:pt x="9" y="2"/>
                      <a:pt x="9" y="2"/>
                    </a:cubicBezTo>
                    <a:cubicBezTo>
                      <a:pt x="18" y="0"/>
                      <a:pt x="18" y="0"/>
                      <a:pt x="18" y="0"/>
                    </a:cubicBezTo>
                    <a:cubicBezTo>
                      <a:pt x="26" y="1"/>
                      <a:pt x="26" y="1"/>
                      <a:pt x="26" y="1"/>
                    </a:cubicBezTo>
                    <a:cubicBezTo>
                      <a:pt x="35" y="3"/>
                      <a:pt x="35" y="3"/>
                      <a:pt x="35" y="3"/>
                    </a:cubicBezTo>
                    <a:cubicBezTo>
                      <a:pt x="35" y="3"/>
                      <a:pt x="35" y="3"/>
                      <a:pt x="35" y="3"/>
                    </a:cubicBezTo>
                    <a:cubicBezTo>
                      <a:pt x="35" y="3"/>
                      <a:pt x="35" y="3"/>
                      <a:pt x="35" y="3"/>
                    </a:cubicBezTo>
                    <a:cubicBezTo>
                      <a:pt x="37" y="2"/>
                      <a:pt x="37" y="2"/>
                      <a:pt x="37" y="2"/>
                    </a:cubicBezTo>
                    <a:cubicBezTo>
                      <a:pt x="36" y="28"/>
                      <a:pt x="36" y="28"/>
                      <a:pt x="36" y="28"/>
                    </a:cubicBezTo>
                    <a:cubicBezTo>
                      <a:pt x="36" y="32"/>
                      <a:pt x="36" y="32"/>
                      <a:pt x="36"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2565"/>
              <p:cNvSpPr>
                <a:spLocks/>
              </p:cNvSpPr>
              <p:nvPr/>
            </p:nvSpPr>
            <p:spPr bwMode="auto">
              <a:xfrm>
                <a:off x="4068" y="2038"/>
                <a:ext cx="51" cy="44"/>
              </a:xfrm>
              <a:custGeom>
                <a:avLst/>
                <a:gdLst>
                  <a:gd name="T0" fmla="*/ 36 w 37"/>
                  <a:gd name="T1" fmla="*/ 32 h 32"/>
                  <a:gd name="T2" fmla="*/ 32 w 37"/>
                  <a:gd name="T3" fmla="*/ 32 h 32"/>
                  <a:gd name="T4" fmla="*/ 27 w 37"/>
                  <a:gd name="T5" fmla="*/ 31 h 32"/>
                  <a:gd name="T6" fmla="*/ 22 w 37"/>
                  <a:gd name="T7" fmla="*/ 26 h 32"/>
                  <a:gd name="T8" fmla="*/ 22 w 37"/>
                  <a:gd name="T9" fmla="*/ 26 h 32"/>
                  <a:gd name="T10" fmla="*/ 22 w 37"/>
                  <a:gd name="T11" fmla="*/ 26 h 32"/>
                  <a:gd name="T12" fmla="*/ 18 w 37"/>
                  <a:gd name="T13" fmla="*/ 24 h 32"/>
                  <a:gd name="T14" fmla="*/ 14 w 37"/>
                  <a:gd name="T15" fmla="*/ 24 h 32"/>
                  <a:gd name="T16" fmla="*/ 10 w 37"/>
                  <a:gd name="T17" fmla="*/ 25 h 32"/>
                  <a:gd name="T18" fmla="*/ 10 w 37"/>
                  <a:gd name="T19" fmla="*/ 25 h 32"/>
                  <a:gd name="T20" fmla="*/ 10 w 37"/>
                  <a:gd name="T21" fmla="*/ 20 h 32"/>
                  <a:gd name="T22" fmla="*/ 8 w 37"/>
                  <a:gd name="T23" fmla="*/ 18 h 32"/>
                  <a:gd name="T24" fmla="*/ 7 w 37"/>
                  <a:gd name="T25" fmla="*/ 19 h 32"/>
                  <a:gd name="T26" fmla="*/ 6 w 37"/>
                  <a:gd name="T27" fmla="*/ 21 h 32"/>
                  <a:gd name="T28" fmla="*/ 4 w 37"/>
                  <a:gd name="T29" fmla="*/ 20 h 32"/>
                  <a:gd name="T30" fmla="*/ 3 w 37"/>
                  <a:gd name="T31" fmla="*/ 18 h 32"/>
                  <a:gd name="T32" fmla="*/ 1 w 37"/>
                  <a:gd name="T33" fmla="*/ 12 h 32"/>
                  <a:gd name="T34" fmla="*/ 1 w 37"/>
                  <a:gd name="T35" fmla="*/ 7 h 32"/>
                  <a:gd name="T36" fmla="*/ 9 w 37"/>
                  <a:gd name="T37" fmla="*/ 2 h 32"/>
                  <a:gd name="T38" fmla="*/ 18 w 37"/>
                  <a:gd name="T39" fmla="*/ 0 h 32"/>
                  <a:gd name="T40" fmla="*/ 26 w 37"/>
                  <a:gd name="T41" fmla="*/ 1 h 32"/>
                  <a:gd name="T42" fmla="*/ 35 w 37"/>
                  <a:gd name="T43" fmla="*/ 3 h 32"/>
                  <a:gd name="T44" fmla="*/ 35 w 37"/>
                  <a:gd name="T45" fmla="*/ 3 h 32"/>
                  <a:gd name="T46" fmla="*/ 35 w 37"/>
                  <a:gd name="T47" fmla="*/ 3 h 32"/>
                  <a:gd name="T48" fmla="*/ 37 w 37"/>
                  <a:gd name="T49" fmla="*/ 2 h 32"/>
                  <a:gd name="T50" fmla="*/ 36 w 37"/>
                  <a:gd name="T51" fmla="*/ 28 h 32"/>
                  <a:gd name="T52" fmla="*/ 36 w 37"/>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2">
                    <a:moveTo>
                      <a:pt x="36" y="32"/>
                    </a:moveTo>
                    <a:cubicBezTo>
                      <a:pt x="35" y="32"/>
                      <a:pt x="34" y="32"/>
                      <a:pt x="32" y="32"/>
                    </a:cubicBezTo>
                    <a:cubicBezTo>
                      <a:pt x="27" y="31"/>
                      <a:pt x="27" y="31"/>
                      <a:pt x="27" y="31"/>
                    </a:cubicBezTo>
                    <a:cubicBezTo>
                      <a:pt x="22" y="26"/>
                      <a:pt x="22" y="26"/>
                      <a:pt x="22" y="26"/>
                    </a:cubicBezTo>
                    <a:cubicBezTo>
                      <a:pt x="22" y="26"/>
                      <a:pt x="22" y="26"/>
                      <a:pt x="22" y="26"/>
                    </a:cubicBezTo>
                    <a:cubicBezTo>
                      <a:pt x="22" y="26"/>
                      <a:pt x="22" y="26"/>
                      <a:pt x="22" y="26"/>
                    </a:cubicBezTo>
                    <a:cubicBezTo>
                      <a:pt x="18" y="24"/>
                      <a:pt x="18" y="24"/>
                      <a:pt x="18" y="24"/>
                    </a:cubicBezTo>
                    <a:cubicBezTo>
                      <a:pt x="14" y="24"/>
                      <a:pt x="14" y="24"/>
                      <a:pt x="14" y="24"/>
                    </a:cubicBezTo>
                    <a:cubicBezTo>
                      <a:pt x="10" y="25"/>
                      <a:pt x="10" y="25"/>
                      <a:pt x="10" y="25"/>
                    </a:cubicBezTo>
                    <a:cubicBezTo>
                      <a:pt x="10" y="25"/>
                      <a:pt x="10" y="25"/>
                      <a:pt x="10" y="25"/>
                    </a:cubicBezTo>
                    <a:cubicBezTo>
                      <a:pt x="10" y="20"/>
                      <a:pt x="10" y="20"/>
                      <a:pt x="10" y="20"/>
                    </a:cubicBezTo>
                    <a:cubicBezTo>
                      <a:pt x="10" y="19"/>
                      <a:pt x="9" y="18"/>
                      <a:pt x="8" y="18"/>
                    </a:cubicBezTo>
                    <a:cubicBezTo>
                      <a:pt x="8" y="18"/>
                      <a:pt x="7" y="18"/>
                      <a:pt x="7" y="19"/>
                    </a:cubicBezTo>
                    <a:cubicBezTo>
                      <a:pt x="6" y="21"/>
                      <a:pt x="6" y="21"/>
                      <a:pt x="6" y="21"/>
                    </a:cubicBezTo>
                    <a:cubicBezTo>
                      <a:pt x="4" y="20"/>
                      <a:pt x="4" y="20"/>
                      <a:pt x="4" y="20"/>
                    </a:cubicBezTo>
                    <a:cubicBezTo>
                      <a:pt x="3" y="18"/>
                      <a:pt x="3" y="18"/>
                      <a:pt x="3" y="18"/>
                    </a:cubicBezTo>
                    <a:cubicBezTo>
                      <a:pt x="3" y="16"/>
                      <a:pt x="3" y="14"/>
                      <a:pt x="1" y="12"/>
                    </a:cubicBezTo>
                    <a:cubicBezTo>
                      <a:pt x="0" y="11"/>
                      <a:pt x="0" y="10"/>
                      <a:pt x="1" y="7"/>
                    </a:cubicBezTo>
                    <a:cubicBezTo>
                      <a:pt x="9" y="2"/>
                      <a:pt x="9" y="2"/>
                      <a:pt x="9" y="2"/>
                    </a:cubicBezTo>
                    <a:cubicBezTo>
                      <a:pt x="18" y="0"/>
                      <a:pt x="18" y="0"/>
                      <a:pt x="18" y="0"/>
                    </a:cubicBezTo>
                    <a:cubicBezTo>
                      <a:pt x="26" y="1"/>
                      <a:pt x="26" y="1"/>
                      <a:pt x="26" y="1"/>
                    </a:cubicBezTo>
                    <a:cubicBezTo>
                      <a:pt x="35" y="3"/>
                      <a:pt x="35" y="3"/>
                      <a:pt x="35" y="3"/>
                    </a:cubicBezTo>
                    <a:cubicBezTo>
                      <a:pt x="35" y="3"/>
                      <a:pt x="35" y="3"/>
                      <a:pt x="35" y="3"/>
                    </a:cubicBezTo>
                    <a:cubicBezTo>
                      <a:pt x="35" y="3"/>
                      <a:pt x="35" y="3"/>
                      <a:pt x="35" y="3"/>
                    </a:cubicBezTo>
                    <a:cubicBezTo>
                      <a:pt x="37" y="2"/>
                      <a:pt x="37" y="2"/>
                      <a:pt x="37" y="2"/>
                    </a:cubicBezTo>
                    <a:cubicBezTo>
                      <a:pt x="36" y="28"/>
                      <a:pt x="36" y="28"/>
                      <a:pt x="36" y="28"/>
                    </a:cubicBezTo>
                    <a:cubicBezTo>
                      <a:pt x="36" y="32"/>
                      <a:pt x="36" y="32"/>
                      <a:pt x="36"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2566"/>
              <p:cNvSpPr>
                <a:spLocks/>
              </p:cNvSpPr>
              <p:nvPr/>
            </p:nvSpPr>
            <p:spPr bwMode="auto">
              <a:xfrm>
                <a:off x="4747" y="2822"/>
                <a:ext cx="26" cy="44"/>
              </a:xfrm>
              <a:custGeom>
                <a:avLst/>
                <a:gdLst>
                  <a:gd name="T0" fmla="*/ 8 w 19"/>
                  <a:gd name="T1" fmla="*/ 32 h 32"/>
                  <a:gd name="T2" fmla="*/ 5 w 19"/>
                  <a:gd name="T3" fmla="*/ 29 h 32"/>
                  <a:gd name="T4" fmla="*/ 4 w 19"/>
                  <a:gd name="T5" fmla="*/ 6 h 32"/>
                  <a:gd name="T6" fmla="*/ 6 w 19"/>
                  <a:gd name="T7" fmla="*/ 3 h 32"/>
                  <a:gd name="T8" fmla="*/ 6 w 19"/>
                  <a:gd name="T9" fmla="*/ 0 h 32"/>
                  <a:gd name="T10" fmla="*/ 10 w 19"/>
                  <a:gd name="T11" fmla="*/ 5 h 32"/>
                  <a:gd name="T12" fmla="*/ 13 w 19"/>
                  <a:gd name="T13" fmla="*/ 12 h 32"/>
                  <a:gd name="T14" fmla="*/ 17 w 19"/>
                  <a:gd name="T15" fmla="*/ 17 h 32"/>
                  <a:gd name="T16" fmla="*/ 19 w 19"/>
                  <a:gd name="T17" fmla="*/ 22 h 32"/>
                  <a:gd name="T18" fmla="*/ 13 w 19"/>
                  <a:gd name="T19" fmla="*/ 31 h 32"/>
                  <a:gd name="T20" fmla="*/ 8 w 19"/>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2">
                    <a:moveTo>
                      <a:pt x="8" y="32"/>
                    </a:moveTo>
                    <a:cubicBezTo>
                      <a:pt x="6" y="31"/>
                      <a:pt x="6" y="30"/>
                      <a:pt x="5" y="29"/>
                    </a:cubicBezTo>
                    <a:cubicBezTo>
                      <a:pt x="0" y="16"/>
                      <a:pt x="0" y="8"/>
                      <a:pt x="4" y="6"/>
                    </a:cubicBezTo>
                    <a:cubicBezTo>
                      <a:pt x="5" y="6"/>
                      <a:pt x="6" y="5"/>
                      <a:pt x="6" y="3"/>
                    </a:cubicBezTo>
                    <a:cubicBezTo>
                      <a:pt x="6" y="0"/>
                      <a:pt x="6" y="0"/>
                      <a:pt x="6" y="0"/>
                    </a:cubicBezTo>
                    <a:cubicBezTo>
                      <a:pt x="8" y="1"/>
                      <a:pt x="9" y="2"/>
                      <a:pt x="10" y="5"/>
                    </a:cubicBezTo>
                    <a:cubicBezTo>
                      <a:pt x="13" y="12"/>
                      <a:pt x="13" y="12"/>
                      <a:pt x="13" y="12"/>
                    </a:cubicBezTo>
                    <a:cubicBezTo>
                      <a:pt x="17" y="17"/>
                      <a:pt x="17" y="17"/>
                      <a:pt x="17" y="17"/>
                    </a:cubicBezTo>
                    <a:cubicBezTo>
                      <a:pt x="18" y="18"/>
                      <a:pt x="19" y="20"/>
                      <a:pt x="19" y="22"/>
                    </a:cubicBezTo>
                    <a:cubicBezTo>
                      <a:pt x="19" y="26"/>
                      <a:pt x="17" y="28"/>
                      <a:pt x="13" y="31"/>
                    </a:cubicBezTo>
                    <a:cubicBezTo>
                      <a:pt x="8" y="32"/>
                      <a:pt x="8" y="32"/>
                      <a:pt x="8"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2567"/>
              <p:cNvSpPr>
                <a:spLocks/>
              </p:cNvSpPr>
              <p:nvPr/>
            </p:nvSpPr>
            <p:spPr bwMode="auto">
              <a:xfrm>
                <a:off x="4747" y="2822"/>
                <a:ext cx="26" cy="44"/>
              </a:xfrm>
              <a:custGeom>
                <a:avLst/>
                <a:gdLst>
                  <a:gd name="T0" fmla="*/ 8 w 19"/>
                  <a:gd name="T1" fmla="*/ 32 h 32"/>
                  <a:gd name="T2" fmla="*/ 5 w 19"/>
                  <a:gd name="T3" fmla="*/ 29 h 32"/>
                  <a:gd name="T4" fmla="*/ 4 w 19"/>
                  <a:gd name="T5" fmla="*/ 6 h 32"/>
                  <a:gd name="T6" fmla="*/ 6 w 19"/>
                  <a:gd name="T7" fmla="*/ 3 h 32"/>
                  <a:gd name="T8" fmla="*/ 6 w 19"/>
                  <a:gd name="T9" fmla="*/ 0 h 32"/>
                  <a:gd name="T10" fmla="*/ 10 w 19"/>
                  <a:gd name="T11" fmla="*/ 5 h 32"/>
                  <a:gd name="T12" fmla="*/ 13 w 19"/>
                  <a:gd name="T13" fmla="*/ 12 h 32"/>
                  <a:gd name="T14" fmla="*/ 17 w 19"/>
                  <a:gd name="T15" fmla="*/ 17 h 32"/>
                  <a:gd name="T16" fmla="*/ 19 w 19"/>
                  <a:gd name="T17" fmla="*/ 22 h 32"/>
                  <a:gd name="T18" fmla="*/ 13 w 19"/>
                  <a:gd name="T19" fmla="*/ 31 h 32"/>
                  <a:gd name="T20" fmla="*/ 8 w 19"/>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2">
                    <a:moveTo>
                      <a:pt x="8" y="32"/>
                    </a:moveTo>
                    <a:cubicBezTo>
                      <a:pt x="6" y="31"/>
                      <a:pt x="6" y="30"/>
                      <a:pt x="5" y="29"/>
                    </a:cubicBezTo>
                    <a:cubicBezTo>
                      <a:pt x="0" y="16"/>
                      <a:pt x="0" y="8"/>
                      <a:pt x="4" y="6"/>
                    </a:cubicBezTo>
                    <a:cubicBezTo>
                      <a:pt x="5" y="6"/>
                      <a:pt x="6" y="5"/>
                      <a:pt x="6" y="3"/>
                    </a:cubicBezTo>
                    <a:cubicBezTo>
                      <a:pt x="6" y="0"/>
                      <a:pt x="6" y="0"/>
                      <a:pt x="6" y="0"/>
                    </a:cubicBezTo>
                    <a:cubicBezTo>
                      <a:pt x="8" y="1"/>
                      <a:pt x="9" y="2"/>
                      <a:pt x="10" y="5"/>
                    </a:cubicBezTo>
                    <a:cubicBezTo>
                      <a:pt x="13" y="12"/>
                      <a:pt x="13" y="12"/>
                      <a:pt x="13" y="12"/>
                    </a:cubicBezTo>
                    <a:cubicBezTo>
                      <a:pt x="17" y="17"/>
                      <a:pt x="17" y="17"/>
                      <a:pt x="17" y="17"/>
                    </a:cubicBezTo>
                    <a:cubicBezTo>
                      <a:pt x="18" y="18"/>
                      <a:pt x="19" y="20"/>
                      <a:pt x="19" y="22"/>
                    </a:cubicBezTo>
                    <a:cubicBezTo>
                      <a:pt x="19" y="26"/>
                      <a:pt x="17" y="28"/>
                      <a:pt x="13" y="31"/>
                    </a:cubicBezTo>
                    <a:cubicBezTo>
                      <a:pt x="8" y="32"/>
                      <a:pt x="8" y="32"/>
                      <a:pt x="8" y="3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2568"/>
              <p:cNvSpPr>
                <a:spLocks/>
              </p:cNvSpPr>
              <p:nvPr/>
            </p:nvSpPr>
            <p:spPr bwMode="auto">
              <a:xfrm>
                <a:off x="3921" y="1771"/>
                <a:ext cx="154" cy="357"/>
              </a:xfrm>
              <a:custGeom>
                <a:avLst/>
                <a:gdLst>
                  <a:gd name="T0" fmla="*/ 26 w 112"/>
                  <a:gd name="T1" fmla="*/ 259 h 259"/>
                  <a:gd name="T2" fmla="*/ 16 w 112"/>
                  <a:gd name="T3" fmla="*/ 259 h 259"/>
                  <a:gd name="T4" fmla="*/ 15 w 112"/>
                  <a:gd name="T5" fmla="*/ 255 h 259"/>
                  <a:gd name="T6" fmla="*/ 13 w 112"/>
                  <a:gd name="T7" fmla="*/ 246 h 259"/>
                  <a:gd name="T8" fmla="*/ 10 w 112"/>
                  <a:gd name="T9" fmla="*/ 236 h 259"/>
                  <a:gd name="T10" fmla="*/ 5 w 112"/>
                  <a:gd name="T11" fmla="*/ 216 h 259"/>
                  <a:gd name="T12" fmla="*/ 0 w 112"/>
                  <a:gd name="T13" fmla="*/ 203 h 259"/>
                  <a:gd name="T14" fmla="*/ 3 w 112"/>
                  <a:gd name="T15" fmla="*/ 205 h 259"/>
                  <a:gd name="T16" fmla="*/ 5 w 112"/>
                  <a:gd name="T17" fmla="*/ 200 h 259"/>
                  <a:gd name="T18" fmla="*/ 6 w 112"/>
                  <a:gd name="T19" fmla="*/ 187 h 259"/>
                  <a:gd name="T20" fmla="*/ 9 w 112"/>
                  <a:gd name="T21" fmla="*/ 169 h 259"/>
                  <a:gd name="T22" fmla="*/ 14 w 112"/>
                  <a:gd name="T23" fmla="*/ 162 h 259"/>
                  <a:gd name="T24" fmla="*/ 9 w 112"/>
                  <a:gd name="T25" fmla="*/ 155 h 259"/>
                  <a:gd name="T26" fmla="*/ 14 w 112"/>
                  <a:gd name="T27" fmla="*/ 112 h 259"/>
                  <a:gd name="T28" fmla="*/ 25 w 112"/>
                  <a:gd name="T29" fmla="*/ 110 h 259"/>
                  <a:gd name="T30" fmla="*/ 25 w 112"/>
                  <a:gd name="T31" fmla="*/ 103 h 259"/>
                  <a:gd name="T32" fmla="*/ 27 w 112"/>
                  <a:gd name="T33" fmla="*/ 89 h 259"/>
                  <a:gd name="T34" fmla="*/ 36 w 112"/>
                  <a:gd name="T35" fmla="*/ 64 h 259"/>
                  <a:gd name="T36" fmla="*/ 45 w 112"/>
                  <a:gd name="T37" fmla="*/ 42 h 259"/>
                  <a:gd name="T38" fmla="*/ 55 w 112"/>
                  <a:gd name="T39" fmla="*/ 26 h 259"/>
                  <a:gd name="T40" fmla="*/ 62 w 112"/>
                  <a:gd name="T41" fmla="*/ 14 h 259"/>
                  <a:gd name="T42" fmla="*/ 66 w 112"/>
                  <a:gd name="T43" fmla="*/ 16 h 259"/>
                  <a:gd name="T44" fmla="*/ 75 w 112"/>
                  <a:gd name="T45" fmla="*/ 18 h 259"/>
                  <a:gd name="T46" fmla="*/ 84 w 112"/>
                  <a:gd name="T47" fmla="*/ 0 h 259"/>
                  <a:gd name="T48" fmla="*/ 95 w 112"/>
                  <a:gd name="T49" fmla="*/ 16 h 259"/>
                  <a:gd name="T50" fmla="*/ 103 w 112"/>
                  <a:gd name="T51" fmla="*/ 22 h 259"/>
                  <a:gd name="T52" fmla="*/ 108 w 112"/>
                  <a:gd name="T53" fmla="*/ 43 h 259"/>
                  <a:gd name="T54" fmla="*/ 109 w 112"/>
                  <a:gd name="T55" fmla="*/ 66 h 259"/>
                  <a:gd name="T56" fmla="*/ 108 w 112"/>
                  <a:gd name="T57" fmla="*/ 73 h 259"/>
                  <a:gd name="T58" fmla="*/ 102 w 112"/>
                  <a:gd name="T59" fmla="*/ 69 h 259"/>
                  <a:gd name="T60" fmla="*/ 98 w 112"/>
                  <a:gd name="T61" fmla="*/ 71 h 259"/>
                  <a:gd name="T62" fmla="*/ 93 w 112"/>
                  <a:gd name="T63" fmla="*/ 80 h 259"/>
                  <a:gd name="T64" fmla="*/ 89 w 112"/>
                  <a:gd name="T65" fmla="*/ 90 h 259"/>
                  <a:gd name="T66" fmla="*/ 85 w 112"/>
                  <a:gd name="T67" fmla="*/ 96 h 259"/>
                  <a:gd name="T68" fmla="*/ 87 w 112"/>
                  <a:gd name="T69" fmla="*/ 101 h 259"/>
                  <a:gd name="T70" fmla="*/ 80 w 112"/>
                  <a:gd name="T71" fmla="*/ 114 h 259"/>
                  <a:gd name="T72" fmla="*/ 74 w 112"/>
                  <a:gd name="T73" fmla="*/ 121 h 259"/>
                  <a:gd name="T74" fmla="*/ 62 w 112"/>
                  <a:gd name="T75" fmla="*/ 133 h 259"/>
                  <a:gd name="T76" fmla="*/ 52 w 112"/>
                  <a:gd name="T77" fmla="*/ 161 h 259"/>
                  <a:gd name="T78" fmla="*/ 65 w 112"/>
                  <a:gd name="T79" fmla="*/ 185 h 259"/>
                  <a:gd name="T80" fmla="*/ 61 w 112"/>
                  <a:gd name="T81" fmla="*/ 195 h 259"/>
                  <a:gd name="T82" fmla="*/ 48 w 112"/>
                  <a:gd name="T83" fmla="*/ 192 h 259"/>
                  <a:gd name="T84" fmla="*/ 45 w 112"/>
                  <a:gd name="T85" fmla="*/ 195 h 259"/>
                  <a:gd name="T86" fmla="*/ 48 w 112"/>
                  <a:gd name="T87" fmla="*/ 196 h 259"/>
                  <a:gd name="T88" fmla="*/ 56 w 112"/>
                  <a:gd name="T89" fmla="*/ 203 h 259"/>
                  <a:gd name="T90" fmla="*/ 50 w 112"/>
                  <a:gd name="T91" fmla="*/ 208 h 259"/>
                  <a:gd name="T92" fmla="*/ 46 w 112"/>
                  <a:gd name="T93" fmla="*/ 223 h 259"/>
                  <a:gd name="T94" fmla="*/ 43 w 112"/>
                  <a:gd name="T95" fmla="*/ 241 h 259"/>
                  <a:gd name="T96" fmla="*/ 39 w 112"/>
                  <a:gd name="T97" fmla="*/ 250 h 259"/>
                  <a:gd name="T98" fmla="*/ 33 w 112"/>
                  <a:gd name="T99" fmla="*/ 248 h 259"/>
                  <a:gd name="T100" fmla="*/ 29 w 112"/>
                  <a:gd name="T101" fmla="*/ 250 h 259"/>
                  <a:gd name="T102" fmla="*/ 26 w 112"/>
                  <a:gd name="T103"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259">
                    <a:moveTo>
                      <a:pt x="26" y="259"/>
                    </a:moveTo>
                    <a:cubicBezTo>
                      <a:pt x="26" y="259"/>
                      <a:pt x="26" y="259"/>
                      <a:pt x="26" y="259"/>
                    </a:cubicBezTo>
                    <a:cubicBezTo>
                      <a:pt x="22" y="259"/>
                      <a:pt x="22" y="259"/>
                      <a:pt x="22" y="259"/>
                    </a:cubicBezTo>
                    <a:cubicBezTo>
                      <a:pt x="16" y="259"/>
                      <a:pt x="16" y="259"/>
                      <a:pt x="16" y="259"/>
                    </a:cubicBezTo>
                    <a:cubicBezTo>
                      <a:pt x="15" y="258"/>
                      <a:pt x="15" y="258"/>
                      <a:pt x="15" y="258"/>
                    </a:cubicBezTo>
                    <a:cubicBezTo>
                      <a:pt x="15" y="255"/>
                      <a:pt x="15" y="255"/>
                      <a:pt x="15" y="255"/>
                    </a:cubicBezTo>
                    <a:cubicBezTo>
                      <a:pt x="15" y="253"/>
                      <a:pt x="14" y="251"/>
                      <a:pt x="13" y="249"/>
                    </a:cubicBezTo>
                    <a:cubicBezTo>
                      <a:pt x="12" y="248"/>
                      <a:pt x="12" y="248"/>
                      <a:pt x="13" y="246"/>
                    </a:cubicBezTo>
                    <a:cubicBezTo>
                      <a:pt x="15" y="244"/>
                      <a:pt x="15" y="242"/>
                      <a:pt x="14" y="240"/>
                    </a:cubicBezTo>
                    <a:cubicBezTo>
                      <a:pt x="10" y="236"/>
                      <a:pt x="10" y="236"/>
                      <a:pt x="10" y="236"/>
                    </a:cubicBezTo>
                    <a:cubicBezTo>
                      <a:pt x="8" y="231"/>
                      <a:pt x="8" y="231"/>
                      <a:pt x="8" y="231"/>
                    </a:cubicBezTo>
                    <a:cubicBezTo>
                      <a:pt x="5" y="216"/>
                      <a:pt x="5" y="216"/>
                      <a:pt x="5" y="216"/>
                    </a:cubicBezTo>
                    <a:cubicBezTo>
                      <a:pt x="0" y="209"/>
                      <a:pt x="0" y="209"/>
                      <a:pt x="0" y="209"/>
                    </a:cubicBezTo>
                    <a:cubicBezTo>
                      <a:pt x="0" y="203"/>
                      <a:pt x="0" y="203"/>
                      <a:pt x="0" y="203"/>
                    </a:cubicBezTo>
                    <a:cubicBezTo>
                      <a:pt x="3" y="204"/>
                      <a:pt x="3" y="204"/>
                      <a:pt x="3" y="204"/>
                    </a:cubicBezTo>
                    <a:cubicBezTo>
                      <a:pt x="3" y="205"/>
                      <a:pt x="3" y="205"/>
                      <a:pt x="3" y="205"/>
                    </a:cubicBezTo>
                    <a:cubicBezTo>
                      <a:pt x="4" y="204"/>
                      <a:pt x="4" y="204"/>
                      <a:pt x="4" y="204"/>
                    </a:cubicBezTo>
                    <a:cubicBezTo>
                      <a:pt x="5" y="200"/>
                      <a:pt x="5" y="200"/>
                      <a:pt x="5" y="200"/>
                    </a:cubicBezTo>
                    <a:cubicBezTo>
                      <a:pt x="6" y="192"/>
                      <a:pt x="6" y="192"/>
                      <a:pt x="6" y="192"/>
                    </a:cubicBezTo>
                    <a:cubicBezTo>
                      <a:pt x="6" y="187"/>
                      <a:pt x="6" y="187"/>
                      <a:pt x="6" y="187"/>
                    </a:cubicBezTo>
                    <a:cubicBezTo>
                      <a:pt x="10" y="185"/>
                      <a:pt x="12" y="182"/>
                      <a:pt x="11" y="179"/>
                    </a:cubicBezTo>
                    <a:cubicBezTo>
                      <a:pt x="9" y="169"/>
                      <a:pt x="9" y="169"/>
                      <a:pt x="9" y="169"/>
                    </a:cubicBezTo>
                    <a:cubicBezTo>
                      <a:pt x="11" y="166"/>
                      <a:pt x="11" y="166"/>
                      <a:pt x="11" y="166"/>
                    </a:cubicBezTo>
                    <a:cubicBezTo>
                      <a:pt x="13" y="165"/>
                      <a:pt x="14" y="164"/>
                      <a:pt x="14" y="162"/>
                    </a:cubicBezTo>
                    <a:cubicBezTo>
                      <a:pt x="14" y="160"/>
                      <a:pt x="13" y="158"/>
                      <a:pt x="11" y="157"/>
                    </a:cubicBezTo>
                    <a:cubicBezTo>
                      <a:pt x="9" y="155"/>
                      <a:pt x="9" y="155"/>
                      <a:pt x="9" y="155"/>
                    </a:cubicBezTo>
                    <a:cubicBezTo>
                      <a:pt x="8" y="127"/>
                      <a:pt x="8" y="127"/>
                      <a:pt x="8" y="127"/>
                    </a:cubicBezTo>
                    <a:cubicBezTo>
                      <a:pt x="9" y="118"/>
                      <a:pt x="11" y="113"/>
                      <a:pt x="14" y="112"/>
                    </a:cubicBezTo>
                    <a:cubicBezTo>
                      <a:pt x="20" y="112"/>
                      <a:pt x="20" y="112"/>
                      <a:pt x="20" y="112"/>
                    </a:cubicBezTo>
                    <a:cubicBezTo>
                      <a:pt x="23" y="112"/>
                      <a:pt x="24" y="111"/>
                      <a:pt x="25" y="110"/>
                    </a:cubicBezTo>
                    <a:cubicBezTo>
                      <a:pt x="27" y="108"/>
                      <a:pt x="26" y="106"/>
                      <a:pt x="25" y="104"/>
                    </a:cubicBezTo>
                    <a:cubicBezTo>
                      <a:pt x="25" y="103"/>
                      <a:pt x="25" y="103"/>
                      <a:pt x="25" y="103"/>
                    </a:cubicBezTo>
                    <a:cubicBezTo>
                      <a:pt x="23" y="101"/>
                      <a:pt x="23" y="99"/>
                      <a:pt x="23" y="97"/>
                    </a:cubicBezTo>
                    <a:cubicBezTo>
                      <a:pt x="25" y="95"/>
                      <a:pt x="26" y="93"/>
                      <a:pt x="27" y="89"/>
                    </a:cubicBezTo>
                    <a:cubicBezTo>
                      <a:pt x="29" y="80"/>
                      <a:pt x="29" y="80"/>
                      <a:pt x="29" y="80"/>
                    </a:cubicBezTo>
                    <a:cubicBezTo>
                      <a:pt x="30" y="72"/>
                      <a:pt x="32" y="67"/>
                      <a:pt x="36" y="64"/>
                    </a:cubicBezTo>
                    <a:cubicBezTo>
                      <a:pt x="37" y="62"/>
                      <a:pt x="40" y="59"/>
                      <a:pt x="41" y="55"/>
                    </a:cubicBezTo>
                    <a:cubicBezTo>
                      <a:pt x="45" y="42"/>
                      <a:pt x="45" y="42"/>
                      <a:pt x="45" y="42"/>
                    </a:cubicBezTo>
                    <a:cubicBezTo>
                      <a:pt x="49" y="30"/>
                      <a:pt x="49" y="30"/>
                      <a:pt x="49" y="30"/>
                    </a:cubicBezTo>
                    <a:cubicBezTo>
                      <a:pt x="51" y="27"/>
                      <a:pt x="53" y="26"/>
                      <a:pt x="55" y="26"/>
                    </a:cubicBezTo>
                    <a:cubicBezTo>
                      <a:pt x="59" y="26"/>
                      <a:pt x="61" y="25"/>
                      <a:pt x="62" y="22"/>
                    </a:cubicBezTo>
                    <a:cubicBezTo>
                      <a:pt x="62" y="14"/>
                      <a:pt x="62" y="14"/>
                      <a:pt x="62" y="14"/>
                    </a:cubicBezTo>
                    <a:cubicBezTo>
                      <a:pt x="62" y="14"/>
                      <a:pt x="62" y="14"/>
                      <a:pt x="62" y="14"/>
                    </a:cubicBezTo>
                    <a:cubicBezTo>
                      <a:pt x="63" y="14"/>
                      <a:pt x="65" y="15"/>
                      <a:pt x="66" y="16"/>
                    </a:cubicBezTo>
                    <a:cubicBezTo>
                      <a:pt x="69" y="17"/>
                      <a:pt x="71" y="18"/>
                      <a:pt x="73" y="18"/>
                    </a:cubicBezTo>
                    <a:cubicBezTo>
                      <a:pt x="74" y="18"/>
                      <a:pt x="74" y="18"/>
                      <a:pt x="75" y="18"/>
                    </a:cubicBezTo>
                    <a:cubicBezTo>
                      <a:pt x="76" y="17"/>
                      <a:pt x="77" y="15"/>
                      <a:pt x="79" y="8"/>
                    </a:cubicBezTo>
                    <a:cubicBezTo>
                      <a:pt x="80" y="3"/>
                      <a:pt x="82" y="0"/>
                      <a:pt x="84" y="0"/>
                    </a:cubicBezTo>
                    <a:cubicBezTo>
                      <a:pt x="84" y="4"/>
                      <a:pt x="85" y="8"/>
                      <a:pt x="87" y="11"/>
                    </a:cubicBezTo>
                    <a:cubicBezTo>
                      <a:pt x="89" y="12"/>
                      <a:pt x="91" y="14"/>
                      <a:pt x="95" y="16"/>
                    </a:cubicBezTo>
                    <a:cubicBezTo>
                      <a:pt x="95" y="17"/>
                      <a:pt x="95" y="17"/>
                      <a:pt x="95" y="17"/>
                    </a:cubicBezTo>
                    <a:cubicBezTo>
                      <a:pt x="103" y="22"/>
                      <a:pt x="103" y="22"/>
                      <a:pt x="103" y="22"/>
                    </a:cubicBezTo>
                    <a:cubicBezTo>
                      <a:pt x="106" y="24"/>
                      <a:pt x="107" y="27"/>
                      <a:pt x="107" y="31"/>
                    </a:cubicBezTo>
                    <a:cubicBezTo>
                      <a:pt x="107" y="34"/>
                      <a:pt x="107" y="38"/>
                      <a:pt x="108" y="43"/>
                    </a:cubicBezTo>
                    <a:cubicBezTo>
                      <a:pt x="110" y="54"/>
                      <a:pt x="110" y="54"/>
                      <a:pt x="110" y="54"/>
                    </a:cubicBezTo>
                    <a:cubicBezTo>
                      <a:pt x="108" y="61"/>
                      <a:pt x="108" y="65"/>
                      <a:pt x="109" y="66"/>
                    </a:cubicBezTo>
                    <a:cubicBezTo>
                      <a:pt x="112" y="73"/>
                      <a:pt x="112" y="73"/>
                      <a:pt x="112" y="73"/>
                    </a:cubicBezTo>
                    <a:cubicBezTo>
                      <a:pt x="108" y="73"/>
                      <a:pt x="108" y="73"/>
                      <a:pt x="108" y="73"/>
                    </a:cubicBezTo>
                    <a:cubicBezTo>
                      <a:pt x="104" y="72"/>
                      <a:pt x="104" y="72"/>
                      <a:pt x="104" y="72"/>
                    </a:cubicBezTo>
                    <a:cubicBezTo>
                      <a:pt x="102" y="69"/>
                      <a:pt x="102" y="69"/>
                      <a:pt x="102" y="69"/>
                    </a:cubicBezTo>
                    <a:cubicBezTo>
                      <a:pt x="102" y="68"/>
                      <a:pt x="101" y="68"/>
                      <a:pt x="101" y="68"/>
                    </a:cubicBezTo>
                    <a:cubicBezTo>
                      <a:pt x="99" y="68"/>
                      <a:pt x="99" y="70"/>
                      <a:pt x="98" y="71"/>
                    </a:cubicBezTo>
                    <a:cubicBezTo>
                      <a:pt x="96" y="76"/>
                      <a:pt x="96" y="76"/>
                      <a:pt x="96" y="76"/>
                    </a:cubicBezTo>
                    <a:cubicBezTo>
                      <a:pt x="93" y="80"/>
                      <a:pt x="93" y="80"/>
                      <a:pt x="93" y="80"/>
                    </a:cubicBezTo>
                    <a:cubicBezTo>
                      <a:pt x="91" y="82"/>
                      <a:pt x="89" y="84"/>
                      <a:pt x="89" y="85"/>
                    </a:cubicBezTo>
                    <a:cubicBezTo>
                      <a:pt x="89" y="90"/>
                      <a:pt x="89" y="90"/>
                      <a:pt x="89" y="90"/>
                    </a:cubicBezTo>
                    <a:cubicBezTo>
                      <a:pt x="87" y="92"/>
                      <a:pt x="87" y="92"/>
                      <a:pt x="87" y="92"/>
                    </a:cubicBezTo>
                    <a:cubicBezTo>
                      <a:pt x="86" y="94"/>
                      <a:pt x="85" y="95"/>
                      <a:pt x="85" y="96"/>
                    </a:cubicBezTo>
                    <a:cubicBezTo>
                      <a:pt x="85" y="98"/>
                      <a:pt x="85" y="99"/>
                      <a:pt x="86" y="100"/>
                    </a:cubicBezTo>
                    <a:cubicBezTo>
                      <a:pt x="87" y="101"/>
                      <a:pt x="87" y="101"/>
                      <a:pt x="87" y="101"/>
                    </a:cubicBezTo>
                    <a:cubicBezTo>
                      <a:pt x="84" y="107"/>
                      <a:pt x="84" y="107"/>
                      <a:pt x="84" y="107"/>
                    </a:cubicBezTo>
                    <a:cubicBezTo>
                      <a:pt x="80" y="114"/>
                      <a:pt x="80" y="114"/>
                      <a:pt x="80" y="114"/>
                    </a:cubicBezTo>
                    <a:cubicBezTo>
                      <a:pt x="74" y="121"/>
                      <a:pt x="74" y="121"/>
                      <a:pt x="74" y="121"/>
                    </a:cubicBezTo>
                    <a:cubicBezTo>
                      <a:pt x="74" y="121"/>
                      <a:pt x="74" y="121"/>
                      <a:pt x="74" y="121"/>
                    </a:cubicBezTo>
                    <a:cubicBezTo>
                      <a:pt x="72" y="121"/>
                      <a:pt x="70" y="122"/>
                      <a:pt x="67" y="127"/>
                    </a:cubicBezTo>
                    <a:cubicBezTo>
                      <a:pt x="62" y="133"/>
                      <a:pt x="62" y="133"/>
                      <a:pt x="62" y="133"/>
                    </a:cubicBezTo>
                    <a:cubicBezTo>
                      <a:pt x="59" y="133"/>
                      <a:pt x="56" y="139"/>
                      <a:pt x="55" y="145"/>
                    </a:cubicBezTo>
                    <a:cubicBezTo>
                      <a:pt x="53" y="151"/>
                      <a:pt x="52" y="157"/>
                      <a:pt x="52" y="161"/>
                    </a:cubicBezTo>
                    <a:cubicBezTo>
                      <a:pt x="52" y="166"/>
                      <a:pt x="53" y="171"/>
                      <a:pt x="56" y="175"/>
                    </a:cubicBezTo>
                    <a:cubicBezTo>
                      <a:pt x="65" y="185"/>
                      <a:pt x="65" y="185"/>
                      <a:pt x="65" y="185"/>
                    </a:cubicBezTo>
                    <a:cubicBezTo>
                      <a:pt x="68" y="187"/>
                      <a:pt x="67" y="190"/>
                      <a:pt x="65" y="192"/>
                    </a:cubicBezTo>
                    <a:cubicBezTo>
                      <a:pt x="61" y="195"/>
                      <a:pt x="61" y="195"/>
                      <a:pt x="61" y="195"/>
                    </a:cubicBezTo>
                    <a:cubicBezTo>
                      <a:pt x="58" y="196"/>
                      <a:pt x="58" y="196"/>
                      <a:pt x="58" y="196"/>
                    </a:cubicBezTo>
                    <a:cubicBezTo>
                      <a:pt x="53" y="193"/>
                      <a:pt x="50" y="192"/>
                      <a:pt x="48" y="192"/>
                    </a:cubicBezTo>
                    <a:cubicBezTo>
                      <a:pt x="46" y="192"/>
                      <a:pt x="45" y="193"/>
                      <a:pt x="45" y="194"/>
                    </a:cubicBezTo>
                    <a:cubicBezTo>
                      <a:pt x="45" y="195"/>
                      <a:pt x="45" y="195"/>
                      <a:pt x="45" y="195"/>
                    </a:cubicBezTo>
                    <a:cubicBezTo>
                      <a:pt x="45" y="195"/>
                      <a:pt x="45" y="195"/>
                      <a:pt x="45" y="195"/>
                    </a:cubicBezTo>
                    <a:cubicBezTo>
                      <a:pt x="48" y="196"/>
                      <a:pt x="48" y="196"/>
                      <a:pt x="48" y="196"/>
                    </a:cubicBezTo>
                    <a:cubicBezTo>
                      <a:pt x="50" y="197"/>
                      <a:pt x="50" y="197"/>
                      <a:pt x="50" y="197"/>
                    </a:cubicBezTo>
                    <a:cubicBezTo>
                      <a:pt x="53" y="199"/>
                      <a:pt x="55" y="201"/>
                      <a:pt x="56" y="203"/>
                    </a:cubicBezTo>
                    <a:cubicBezTo>
                      <a:pt x="56" y="204"/>
                      <a:pt x="56" y="205"/>
                      <a:pt x="56" y="206"/>
                    </a:cubicBezTo>
                    <a:cubicBezTo>
                      <a:pt x="55" y="207"/>
                      <a:pt x="53" y="207"/>
                      <a:pt x="50" y="208"/>
                    </a:cubicBezTo>
                    <a:cubicBezTo>
                      <a:pt x="49" y="208"/>
                      <a:pt x="48" y="210"/>
                      <a:pt x="47" y="214"/>
                    </a:cubicBezTo>
                    <a:cubicBezTo>
                      <a:pt x="46" y="223"/>
                      <a:pt x="46" y="223"/>
                      <a:pt x="46" y="223"/>
                    </a:cubicBezTo>
                    <a:cubicBezTo>
                      <a:pt x="46" y="228"/>
                      <a:pt x="45" y="232"/>
                      <a:pt x="45" y="234"/>
                    </a:cubicBezTo>
                    <a:cubicBezTo>
                      <a:pt x="43" y="241"/>
                      <a:pt x="43" y="241"/>
                      <a:pt x="43" y="241"/>
                    </a:cubicBezTo>
                    <a:cubicBezTo>
                      <a:pt x="41" y="248"/>
                      <a:pt x="41" y="248"/>
                      <a:pt x="41" y="248"/>
                    </a:cubicBezTo>
                    <a:cubicBezTo>
                      <a:pt x="40" y="249"/>
                      <a:pt x="40" y="250"/>
                      <a:pt x="39" y="250"/>
                    </a:cubicBezTo>
                    <a:cubicBezTo>
                      <a:pt x="38" y="250"/>
                      <a:pt x="38" y="250"/>
                      <a:pt x="38" y="250"/>
                    </a:cubicBezTo>
                    <a:cubicBezTo>
                      <a:pt x="33" y="248"/>
                      <a:pt x="33" y="248"/>
                      <a:pt x="33" y="248"/>
                    </a:cubicBezTo>
                    <a:cubicBezTo>
                      <a:pt x="33" y="248"/>
                      <a:pt x="33" y="248"/>
                      <a:pt x="33" y="248"/>
                    </a:cubicBezTo>
                    <a:cubicBezTo>
                      <a:pt x="31" y="248"/>
                      <a:pt x="30" y="249"/>
                      <a:pt x="29" y="250"/>
                    </a:cubicBezTo>
                    <a:cubicBezTo>
                      <a:pt x="28" y="251"/>
                      <a:pt x="27" y="254"/>
                      <a:pt x="27" y="259"/>
                    </a:cubicBezTo>
                    <a:cubicBezTo>
                      <a:pt x="27" y="259"/>
                      <a:pt x="27" y="259"/>
                      <a:pt x="26" y="25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2569"/>
              <p:cNvSpPr>
                <a:spLocks/>
              </p:cNvSpPr>
              <p:nvPr/>
            </p:nvSpPr>
            <p:spPr bwMode="auto">
              <a:xfrm>
                <a:off x="4002" y="2042"/>
                <a:ext cx="8" cy="10"/>
              </a:xfrm>
              <a:custGeom>
                <a:avLst/>
                <a:gdLst>
                  <a:gd name="T0" fmla="*/ 1 w 6"/>
                  <a:gd name="T1" fmla="*/ 7 h 7"/>
                  <a:gd name="T2" fmla="*/ 0 w 6"/>
                  <a:gd name="T3" fmla="*/ 3 h 7"/>
                  <a:gd name="T4" fmla="*/ 0 w 6"/>
                  <a:gd name="T5" fmla="*/ 3 h 7"/>
                  <a:gd name="T6" fmla="*/ 0 w 6"/>
                  <a:gd name="T7" fmla="*/ 3 h 7"/>
                  <a:gd name="T8" fmla="*/ 4 w 6"/>
                  <a:gd name="T9" fmla="*/ 0 h 7"/>
                  <a:gd name="T10" fmla="*/ 6 w 6"/>
                  <a:gd name="T11" fmla="*/ 0 h 7"/>
                  <a:gd name="T12" fmla="*/ 5 w 6"/>
                  <a:gd name="T13" fmla="*/ 3 h 7"/>
                  <a:gd name="T14" fmla="*/ 3 w 6"/>
                  <a:gd name="T15" fmla="*/ 6 h 7"/>
                  <a:gd name="T16" fmla="*/ 2 w 6"/>
                  <a:gd name="T17" fmla="*/ 7 h 7"/>
                  <a:gd name="T18" fmla="*/ 1 w 6"/>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1" y="7"/>
                    </a:moveTo>
                    <a:cubicBezTo>
                      <a:pt x="0" y="4"/>
                      <a:pt x="0" y="3"/>
                      <a:pt x="0" y="3"/>
                    </a:cubicBezTo>
                    <a:cubicBezTo>
                      <a:pt x="0" y="3"/>
                      <a:pt x="0" y="3"/>
                      <a:pt x="0" y="3"/>
                    </a:cubicBezTo>
                    <a:cubicBezTo>
                      <a:pt x="0" y="3"/>
                      <a:pt x="0" y="3"/>
                      <a:pt x="0" y="3"/>
                    </a:cubicBezTo>
                    <a:cubicBezTo>
                      <a:pt x="4" y="0"/>
                      <a:pt x="4" y="0"/>
                      <a:pt x="4" y="0"/>
                    </a:cubicBezTo>
                    <a:cubicBezTo>
                      <a:pt x="6" y="0"/>
                      <a:pt x="6" y="0"/>
                      <a:pt x="6" y="0"/>
                    </a:cubicBezTo>
                    <a:cubicBezTo>
                      <a:pt x="6" y="1"/>
                      <a:pt x="5" y="2"/>
                      <a:pt x="5" y="3"/>
                    </a:cubicBezTo>
                    <a:cubicBezTo>
                      <a:pt x="3" y="6"/>
                      <a:pt x="3" y="6"/>
                      <a:pt x="3" y="6"/>
                    </a:cubicBezTo>
                    <a:cubicBezTo>
                      <a:pt x="2" y="7"/>
                      <a:pt x="2" y="7"/>
                      <a:pt x="2" y="7"/>
                    </a:cubicBezTo>
                    <a:cubicBezTo>
                      <a:pt x="1" y="7"/>
                      <a:pt x="1" y="7"/>
                      <a:pt x="1"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2570"/>
              <p:cNvSpPr>
                <a:spLocks/>
              </p:cNvSpPr>
              <p:nvPr/>
            </p:nvSpPr>
            <p:spPr bwMode="auto">
              <a:xfrm>
                <a:off x="3921" y="1771"/>
                <a:ext cx="154" cy="357"/>
              </a:xfrm>
              <a:custGeom>
                <a:avLst/>
                <a:gdLst>
                  <a:gd name="T0" fmla="*/ 26 w 112"/>
                  <a:gd name="T1" fmla="*/ 259 h 259"/>
                  <a:gd name="T2" fmla="*/ 16 w 112"/>
                  <a:gd name="T3" fmla="*/ 259 h 259"/>
                  <a:gd name="T4" fmla="*/ 15 w 112"/>
                  <a:gd name="T5" fmla="*/ 255 h 259"/>
                  <a:gd name="T6" fmla="*/ 13 w 112"/>
                  <a:gd name="T7" fmla="*/ 246 h 259"/>
                  <a:gd name="T8" fmla="*/ 10 w 112"/>
                  <a:gd name="T9" fmla="*/ 236 h 259"/>
                  <a:gd name="T10" fmla="*/ 5 w 112"/>
                  <a:gd name="T11" fmla="*/ 216 h 259"/>
                  <a:gd name="T12" fmla="*/ 0 w 112"/>
                  <a:gd name="T13" fmla="*/ 203 h 259"/>
                  <a:gd name="T14" fmla="*/ 3 w 112"/>
                  <a:gd name="T15" fmla="*/ 205 h 259"/>
                  <a:gd name="T16" fmla="*/ 5 w 112"/>
                  <a:gd name="T17" fmla="*/ 200 h 259"/>
                  <a:gd name="T18" fmla="*/ 6 w 112"/>
                  <a:gd name="T19" fmla="*/ 187 h 259"/>
                  <a:gd name="T20" fmla="*/ 9 w 112"/>
                  <a:gd name="T21" fmla="*/ 169 h 259"/>
                  <a:gd name="T22" fmla="*/ 14 w 112"/>
                  <a:gd name="T23" fmla="*/ 162 h 259"/>
                  <a:gd name="T24" fmla="*/ 9 w 112"/>
                  <a:gd name="T25" fmla="*/ 155 h 259"/>
                  <a:gd name="T26" fmla="*/ 14 w 112"/>
                  <a:gd name="T27" fmla="*/ 112 h 259"/>
                  <a:gd name="T28" fmla="*/ 25 w 112"/>
                  <a:gd name="T29" fmla="*/ 110 h 259"/>
                  <a:gd name="T30" fmla="*/ 25 w 112"/>
                  <a:gd name="T31" fmla="*/ 103 h 259"/>
                  <a:gd name="T32" fmla="*/ 27 w 112"/>
                  <a:gd name="T33" fmla="*/ 89 h 259"/>
                  <a:gd name="T34" fmla="*/ 36 w 112"/>
                  <a:gd name="T35" fmla="*/ 64 h 259"/>
                  <a:gd name="T36" fmla="*/ 45 w 112"/>
                  <a:gd name="T37" fmla="*/ 42 h 259"/>
                  <a:gd name="T38" fmla="*/ 55 w 112"/>
                  <a:gd name="T39" fmla="*/ 26 h 259"/>
                  <a:gd name="T40" fmla="*/ 62 w 112"/>
                  <a:gd name="T41" fmla="*/ 14 h 259"/>
                  <a:gd name="T42" fmla="*/ 66 w 112"/>
                  <a:gd name="T43" fmla="*/ 16 h 259"/>
                  <a:gd name="T44" fmla="*/ 75 w 112"/>
                  <a:gd name="T45" fmla="*/ 18 h 259"/>
                  <a:gd name="T46" fmla="*/ 84 w 112"/>
                  <a:gd name="T47" fmla="*/ 0 h 259"/>
                  <a:gd name="T48" fmla="*/ 95 w 112"/>
                  <a:gd name="T49" fmla="*/ 16 h 259"/>
                  <a:gd name="T50" fmla="*/ 103 w 112"/>
                  <a:gd name="T51" fmla="*/ 22 h 259"/>
                  <a:gd name="T52" fmla="*/ 108 w 112"/>
                  <a:gd name="T53" fmla="*/ 43 h 259"/>
                  <a:gd name="T54" fmla="*/ 109 w 112"/>
                  <a:gd name="T55" fmla="*/ 66 h 259"/>
                  <a:gd name="T56" fmla="*/ 108 w 112"/>
                  <a:gd name="T57" fmla="*/ 73 h 259"/>
                  <a:gd name="T58" fmla="*/ 102 w 112"/>
                  <a:gd name="T59" fmla="*/ 69 h 259"/>
                  <a:gd name="T60" fmla="*/ 98 w 112"/>
                  <a:gd name="T61" fmla="*/ 71 h 259"/>
                  <a:gd name="T62" fmla="*/ 93 w 112"/>
                  <a:gd name="T63" fmla="*/ 80 h 259"/>
                  <a:gd name="T64" fmla="*/ 89 w 112"/>
                  <a:gd name="T65" fmla="*/ 90 h 259"/>
                  <a:gd name="T66" fmla="*/ 85 w 112"/>
                  <a:gd name="T67" fmla="*/ 96 h 259"/>
                  <a:gd name="T68" fmla="*/ 87 w 112"/>
                  <a:gd name="T69" fmla="*/ 101 h 259"/>
                  <a:gd name="T70" fmla="*/ 80 w 112"/>
                  <a:gd name="T71" fmla="*/ 114 h 259"/>
                  <a:gd name="T72" fmla="*/ 74 w 112"/>
                  <a:gd name="T73" fmla="*/ 121 h 259"/>
                  <a:gd name="T74" fmla="*/ 62 w 112"/>
                  <a:gd name="T75" fmla="*/ 133 h 259"/>
                  <a:gd name="T76" fmla="*/ 52 w 112"/>
                  <a:gd name="T77" fmla="*/ 161 h 259"/>
                  <a:gd name="T78" fmla="*/ 65 w 112"/>
                  <a:gd name="T79" fmla="*/ 185 h 259"/>
                  <a:gd name="T80" fmla="*/ 61 w 112"/>
                  <a:gd name="T81" fmla="*/ 195 h 259"/>
                  <a:gd name="T82" fmla="*/ 48 w 112"/>
                  <a:gd name="T83" fmla="*/ 192 h 259"/>
                  <a:gd name="T84" fmla="*/ 45 w 112"/>
                  <a:gd name="T85" fmla="*/ 195 h 259"/>
                  <a:gd name="T86" fmla="*/ 48 w 112"/>
                  <a:gd name="T87" fmla="*/ 196 h 259"/>
                  <a:gd name="T88" fmla="*/ 56 w 112"/>
                  <a:gd name="T89" fmla="*/ 203 h 259"/>
                  <a:gd name="T90" fmla="*/ 50 w 112"/>
                  <a:gd name="T91" fmla="*/ 208 h 259"/>
                  <a:gd name="T92" fmla="*/ 46 w 112"/>
                  <a:gd name="T93" fmla="*/ 223 h 259"/>
                  <a:gd name="T94" fmla="*/ 43 w 112"/>
                  <a:gd name="T95" fmla="*/ 241 h 259"/>
                  <a:gd name="T96" fmla="*/ 39 w 112"/>
                  <a:gd name="T97" fmla="*/ 250 h 259"/>
                  <a:gd name="T98" fmla="*/ 33 w 112"/>
                  <a:gd name="T99" fmla="*/ 248 h 259"/>
                  <a:gd name="T100" fmla="*/ 29 w 112"/>
                  <a:gd name="T101" fmla="*/ 250 h 259"/>
                  <a:gd name="T102" fmla="*/ 26 w 112"/>
                  <a:gd name="T103"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259">
                    <a:moveTo>
                      <a:pt x="26" y="259"/>
                    </a:moveTo>
                    <a:cubicBezTo>
                      <a:pt x="26" y="259"/>
                      <a:pt x="26" y="259"/>
                      <a:pt x="26" y="259"/>
                    </a:cubicBezTo>
                    <a:cubicBezTo>
                      <a:pt x="22" y="259"/>
                      <a:pt x="22" y="259"/>
                      <a:pt x="22" y="259"/>
                    </a:cubicBezTo>
                    <a:cubicBezTo>
                      <a:pt x="16" y="259"/>
                      <a:pt x="16" y="259"/>
                      <a:pt x="16" y="259"/>
                    </a:cubicBezTo>
                    <a:cubicBezTo>
                      <a:pt x="15" y="258"/>
                      <a:pt x="15" y="258"/>
                      <a:pt x="15" y="258"/>
                    </a:cubicBezTo>
                    <a:cubicBezTo>
                      <a:pt x="15" y="255"/>
                      <a:pt x="15" y="255"/>
                      <a:pt x="15" y="255"/>
                    </a:cubicBezTo>
                    <a:cubicBezTo>
                      <a:pt x="15" y="253"/>
                      <a:pt x="14" y="251"/>
                      <a:pt x="13" y="249"/>
                    </a:cubicBezTo>
                    <a:cubicBezTo>
                      <a:pt x="12" y="248"/>
                      <a:pt x="12" y="248"/>
                      <a:pt x="13" y="246"/>
                    </a:cubicBezTo>
                    <a:cubicBezTo>
                      <a:pt x="15" y="244"/>
                      <a:pt x="15" y="242"/>
                      <a:pt x="14" y="240"/>
                    </a:cubicBezTo>
                    <a:cubicBezTo>
                      <a:pt x="10" y="236"/>
                      <a:pt x="10" y="236"/>
                      <a:pt x="10" y="236"/>
                    </a:cubicBezTo>
                    <a:cubicBezTo>
                      <a:pt x="8" y="231"/>
                      <a:pt x="8" y="231"/>
                      <a:pt x="8" y="231"/>
                    </a:cubicBezTo>
                    <a:cubicBezTo>
                      <a:pt x="5" y="216"/>
                      <a:pt x="5" y="216"/>
                      <a:pt x="5" y="216"/>
                    </a:cubicBezTo>
                    <a:cubicBezTo>
                      <a:pt x="0" y="209"/>
                      <a:pt x="0" y="209"/>
                      <a:pt x="0" y="209"/>
                    </a:cubicBezTo>
                    <a:cubicBezTo>
                      <a:pt x="0" y="203"/>
                      <a:pt x="0" y="203"/>
                      <a:pt x="0" y="203"/>
                    </a:cubicBezTo>
                    <a:cubicBezTo>
                      <a:pt x="3" y="204"/>
                      <a:pt x="3" y="204"/>
                      <a:pt x="3" y="204"/>
                    </a:cubicBezTo>
                    <a:cubicBezTo>
                      <a:pt x="3" y="205"/>
                      <a:pt x="3" y="205"/>
                      <a:pt x="3" y="205"/>
                    </a:cubicBezTo>
                    <a:cubicBezTo>
                      <a:pt x="4" y="204"/>
                      <a:pt x="4" y="204"/>
                      <a:pt x="4" y="204"/>
                    </a:cubicBezTo>
                    <a:cubicBezTo>
                      <a:pt x="5" y="200"/>
                      <a:pt x="5" y="200"/>
                      <a:pt x="5" y="200"/>
                    </a:cubicBezTo>
                    <a:cubicBezTo>
                      <a:pt x="6" y="192"/>
                      <a:pt x="6" y="192"/>
                      <a:pt x="6" y="192"/>
                    </a:cubicBezTo>
                    <a:cubicBezTo>
                      <a:pt x="6" y="187"/>
                      <a:pt x="6" y="187"/>
                      <a:pt x="6" y="187"/>
                    </a:cubicBezTo>
                    <a:cubicBezTo>
                      <a:pt x="10" y="185"/>
                      <a:pt x="12" y="182"/>
                      <a:pt x="11" y="179"/>
                    </a:cubicBezTo>
                    <a:cubicBezTo>
                      <a:pt x="9" y="169"/>
                      <a:pt x="9" y="169"/>
                      <a:pt x="9" y="169"/>
                    </a:cubicBezTo>
                    <a:cubicBezTo>
                      <a:pt x="11" y="166"/>
                      <a:pt x="11" y="166"/>
                      <a:pt x="11" y="166"/>
                    </a:cubicBezTo>
                    <a:cubicBezTo>
                      <a:pt x="13" y="165"/>
                      <a:pt x="14" y="164"/>
                      <a:pt x="14" y="162"/>
                    </a:cubicBezTo>
                    <a:cubicBezTo>
                      <a:pt x="14" y="160"/>
                      <a:pt x="13" y="158"/>
                      <a:pt x="11" y="157"/>
                    </a:cubicBezTo>
                    <a:cubicBezTo>
                      <a:pt x="9" y="155"/>
                      <a:pt x="9" y="155"/>
                      <a:pt x="9" y="155"/>
                    </a:cubicBezTo>
                    <a:cubicBezTo>
                      <a:pt x="8" y="127"/>
                      <a:pt x="8" y="127"/>
                      <a:pt x="8" y="127"/>
                    </a:cubicBezTo>
                    <a:cubicBezTo>
                      <a:pt x="9" y="118"/>
                      <a:pt x="11" y="113"/>
                      <a:pt x="14" y="112"/>
                    </a:cubicBezTo>
                    <a:cubicBezTo>
                      <a:pt x="20" y="112"/>
                      <a:pt x="20" y="112"/>
                      <a:pt x="20" y="112"/>
                    </a:cubicBezTo>
                    <a:cubicBezTo>
                      <a:pt x="23" y="112"/>
                      <a:pt x="24" y="111"/>
                      <a:pt x="25" y="110"/>
                    </a:cubicBezTo>
                    <a:cubicBezTo>
                      <a:pt x="27" y="108"/>
                      <a:pt x="26" y="106"/>
                      <a:pt x="25" y="104"/>
                    </a:cubicBezTo>
                    <a:cubicBezTo>
                      <a:pt x="25" y="103"/>
                      <a:pt x="25" y="103"/>
                      <a:pt x="25" y="103"/>
                    </a:cubicBezTo>
                    <a:cubicBezTo>
                      <a:pt x="23" y="101"/>
                      <a:pt x="23" y="99"/>
                      <a:pt x="23" y="97"/>
                    </a:cubicBezTo>
                    <a:cubicBezTo>
                      <a:pt x="25" y="95"/>
                      <a:pt x="26" y="93"/>
                      <a:pt x="27" y="89"/>
                    </a:cubicBezTo>
                    <a:cubicBezTo>
                      <a:pt x="29" y="80"/>
                      <a:pt x="29" y="80"/>
                      <a:pt x="29" y="80"/>
                    </a:cubicBezTo>
                    <a:cubicBezTo>
                      <a:pt x="30" y="72"/>
                      <a:pt x="32" y="67"/>
                      <a:pt x="36" y="64"/>
                    </a:cubicBezTo>
                    <a:cubicBezTo>
                      <a:pt x="37" y="62"/>
                      <a:pt x="40" y="59"/>
                      <a:pt x="41" y="55"/>
                    </a:cubicBezTo>
                    <a:cubicBezTo>
                      <a:pt x="45" y="42"/>
                      <a:pt x="45" y="42"/>
                      <a:pt x="45" y="42"/>
                    </a:cubicBezTo>
                    <a:cubicBezTo>
                      <a:pt x="49" y="30"/>
                      <a:pt x="49" y="30"/>
                      <a:pt x="49" y="30"/>
                    </a:cubicBezTo>
                    <a:cubicBezTo>
                      <a:pt x="51" y="27"/>
                      <a:pt x="53" y="26"/>
                      <a:pt x="55" y="26"/>
                    </a:cubicBezTo>
                    <a:cubicBezTo>
                      <a:pt x="59" y="26"/>
                      <a:pt x="61" y="25"/>
                      <a:pt x="62" y="22"/>
                    </a:cubicBezTo>
                    <a:cubicBezTo>
                      <a:pt x="62" y="14"/>
                      <a:pt x="62" y="14"/>
                      <a:pt x="62" y="14"/>
                    </a:cubicBezTo>
                    <a:cubicBezTo>
                      <a:pt x="62" y="14"/>
                      <a:pt x="62" y="14"/>
                      <a:pt x="62" y="14"/>
                    </a:cubicBezTo>
                    <a:cubicBezTo>
                      <a:pt x="63" y="14"/>
                      <a:pt x="65" y="15"/>
                      <a:pt x="66" y="16"/>
                    </a:cubicBezTo>
                    <a:cubicBezTo>
                      <a:pt x="69" y="17"/>
                      <a:pt x="71" y="18"/>
                      <a:pt x="73" y="18"/>
                    </a:cubicBezTo>
                    <a:cubicBezTo>
                      <a:pt x="74" y="18"/>
                      <a:pt x="74" y="18"/>
                      <a:pt x="75" y="18"/>
                    </a:cubicBezTo>
                    <a:cubicBezTo>
                      <a:pt x="76" y="17"/>
                      <a:pt x="77" y="15"/>
                      <a:pt x="79" y="8"/>
                    </a:cubicBezTo>
                    <a:cubicBezTo>
                      <a:pt x="80" y="3"/>
                      <a:pt x="82" y="0"/>
                      <a:pt x="84" y="0"/>
                    </a:cubicBezTo>
                    <a:cubicBezTo>
                      <a:pt x="84" y="4"/>
                      <a:pt x="85" y="8"/>
                      <a:pt x="87" y="11"/>
                    </a:cubicBezTo>
                    <a:cubicBezTo>
                      <a:pt x="89" y="12"/>
                      <a:pt x="91" y="14"/>
                      <a:pt x="95" y="16"/>
                    </a:cubicBezTo>
                    <a:cubicBezTo>
                      <a:pt x="95" y="17"/>
                      <a:pt x="95" y="17"/>
                      <a:pt x="95" y="17"/>
                    </a:cubicBezTo>
                    <a:cubicBezTo>
                      <a:pt x="103" y="22"/>
                      <a:pt x="103" y="22"/>
                      <a:pt x="103" y="22"/>
                    </a:cubicBezTo>
                    <a:cubicBezTo>
                      <a:pt x="106" y="24"/>
                      <a:pt x="107" y="27"/>
                      <a:pt x="107" y="31"/>
                    </a:cubicBezTo>
                    <a:cubicBezTo>
                      <a:pt x="107" y="34"/>
                      <a:pt x="107" y="38"/>
                      <a:pt x="108" y="43"/>
                    </a:cubicBezTo>
                    <a:cubicBezTo>
                      <a:pt x="110" y="54"/>
                      <a:pt x="110" y="54"/>
                      <a:pt x="110" y="54"/>
                    </a:cubicBezTo>
                    <a:cubicBezTo>
                      <a:pt x="108" y="61"/>
                      <a:pt x="108" y="65"/>
                      <a:pt x="109" y="66"/>
                    </a:cubicBezTo>
                    <a:cubicBezTo>
                      <a:pt x="112" y="73"/>
                      <a:pt x="112" y="73"/>
                      <a:pt x="112" y="73"/>
                    </a:cubicBezTo>
                    <a:cubicBezTo>
                      <a:pt x="108" y="73"/>
                      <a:pt x="108" y="73"/>
                      <a:pt x="108" y="73"/>
                    </a:cubicBezTo>
                    <a:cubicBezTo>
                      <a:pt x="104" y="72"/>
                      <a:pt x="104" y="72"/>
                      <a:pt x="104" y="72"/>
                    </a:cubicBezTo>
                    <a:cubicBezTo>
                      <a:pt x="102" y="69"/>
                      <a:pt x="102" y="69"/>
                      <a:pt x="102" y="69"/>
                    </a:cubicBezTo>
                    <a:cubicBezTo>
                      <a:pt x="102" y="68"/>
                      <a:pt x="101" y="68"/>
                      <a:pt x="101" y="68"/>
                    </a:cubicBezTo>
                    <a:cubicBezTo>
                      <a:pt x="99" y="68"/>
                      <a:pt x="99" y="70"/>
                      <a:pt x="98" y="71"/>
                    </a:cubicBezTo>
                    <a:cubicBezTo>
                      <a:pt x="96" y="76"/>
                      <a:pt x="96" y="76"/>
                      <a:pt x="96" y="76"/>
                    </a:cubicBezTo>
                    <a:cubicBezTo>
                      <a:pt x="93" y="80"/>
                      <a:pt x="93" y="80"/>
                      <a:pt x="93" y="80"/>
                    </a:cubicBezTo>
                    <a:cubicBezTo>
                      <a:pt x="91" y="82"/>
                      <a:pt x="89" y="84"/>
                      <a:pt x="89" y="85"/>
                    </a:cubicBezTo>
                    <a:cubicBezTo>
                      <a:pt x="89" y="90"/>
                      <a:pt x="89" y="90"/>
                      <a:pt x="89" y="90"/>
                    </a:cubicBezTo>
                    <a:cubicBezTo>
                      <a:pt x="87" y="92"/>
                      <a:pt x="87" y="92"/>
                      <a:pt x="87" y="92"/>
                    </a:cubicBezTo>
                    <a:cubicBezTo>
                      <a:pt x="86" y="94"/>
                      <a:pt x="85" y="95"/>
                      <a:pt x="85" y="96"/>
                    </a:cubicBezTo>
                    <a:cubicBezTo>
                      <a:pt x="85" y="98"/>
                      <a:pt x="85" y="99"/>
                      <a:pt x="86" y="100"/>
                    </a:cubicBezTo>
                    <a:cubicBezTo>
                      <a:pt x="87" y="101"/>
                      <a:pt x="87" y="101"/>
                      <a:pt x="87" y="101"/>
                    </a:cubicBezTo>
                    <a:cubicBezTo>
                      <a:pt x="84" y="107"/>
                      <a:pt x="84" y="107"/>
                      <a:pt x="84" y="107"/>
                    </a:cubicBezTo>
                    <a:cubicBezTo>
                      <a:pt x="80" y="114"/>
                      <a:pt x="80" y="114"/>
                      <a:pt x="80" y="114"/>
                    </a:cubicBezTo>
                    <a:cubicBezTo>
                      <a:pt x="74" y="121"/>
                      <a:pt x="74" y="121"/>
                      <a:pt x="74" y="121"/>
                    </a:cubicBezTo>
                    <a:cubicBezTo>
                      <a:pt x="74" y="121"/>
                      <a:pt x="74" y="121"/>
                      <a:pt x="74" y="121"/>
                    </a:cubicBezTo>
                    <a:cubicBezTo>
                      <a:pt x="72" y="121"/>
                      <a:pt x="70" y="122"/>
                      <a:pt x="67" y="127"/>
                    </a:cubicBezTo>
                    <a:cubicBezTo>
                      <a:pt x="62" y="133"/>
                      <a:pt x="62" y="133"/>
                      <a:pt x="62" y="133"/>
                    </a:cubicBezTo>
                    <a:cubicBezTo>
                      <a:pt x="59" y="133"/>
                      <a:pt x="56" y="139"/>
                      <a:pt x="55" y="145"/>
                    </a:cubicBezTo>
                    <a:cubicBezTo>
                      <a:pt x="53" y="151"/>
                      <a:pt x="52" y="157"/>
                      <a:pt x="52" y="161"/>
                    </a:cubicBezTo>
                    <a:cubicBezTo>
                      <a:pt x="52" y="166"/>
                      <a:pt x="53" y="171"/>
                      <a:pt x="56" y="175"/>
                    </a:cubicBezTo>
                    <a:cubicBezTo>
                      <a:pt x="65" y="185"/>
                      <a:pt x="65" y="185"/>
                      <a:pt x="65" y="185"/>
                    </a:cubicBezTo>
                    <a:cubicBezTo>
                      <a:pt x="68" y="187"/>
                      <a:pt x="67" y="190"/>
                      <a:pt x="65" y="192"/>
                    </a:cubicBezTo>
                    <a:cubicBezTo>
                      <a:pt x="61" y="195"/>
                      <a:pt x="61" y="195"/>
                      <a:pt x="61" y="195"/>
                    </a:cubicBezTo>
                    <a:cubicBezTo>
                      <a:pt x="58" y="196"/>
                      <a:pt x="58" y="196"/>
                      <a:pt x="58" y="196"/>
                    </a:cubicBezTo>
                    <a:cubicBezTo>
                      <a:pt x="53" y="193"/>
                      <a:pt x="50" y="192"/>
                      <a:pt x="48" y="192"/>
                    </a:cubicBezTo>
                    <a:cubicBezTo>
                      <a:pt x="46" y="192"/>
                      <a:pt x="45" y="193"/>
                      <a:pt x="45" y="194"/>
                    </a:cubicBezTo>
                    <a:cubicBezTo>
                      <a:pt x="45" y="195"/>
                      <a:pt x="45" y="195"/>
                      <a:pt x="45" y="195"/>
                    </a:cubicBezTo>
                    <a:cubicBezTo>
                      <a:pt x="45" y="195"/>
                      <a:pt x="45" y="195"/>
                      <a:pt x="45" y="195"/>
                    </a:cubicBezTo>
                    <a:cubicBezTo>
                      <a:pt x="48" y="196"/>
                      <a:pt x="48" y="196"/>
                      <a:pt x="48" y="196"/>
                    </a:cubicBezTo>
                    <a:cubicBezTo>
                      <a:pt x="50" y="197"/>
                      <a:pt x="50" y="197"/>
                      <a:pt x="50" y="197"/>
                    </a:cubicBezTo>
                    <a:cubicBezTo>
                      <a:pt x="53" y="199"/>
                      <a:pt x="55" y="201"/>
                      <a:pt x="56" y="203"/>
                    </a:cubicBezTo>
                    <a:cubicBezTo>
                      <a:pt x="56" y="204"/>
                      <a:pt x="56" y="205"/>
                      <a:pt x="56" y="206"/>
                    </a:cubicBezTo>
                    <a:cubicBezTo>
                      <a:pt x="55" y="207"/>
                      <a:pt x="53" y="207"/>
                      <a:pt x="50" y="208"/>
                    </a:cubicBezTo>
                    <a:cubicBezTo>
                      <a:pt x="49" y="208"/>
                      <a:pt x="48" y="210"/>
                      <a:pt x="47" y="214"/>
                    </a:cubicBezTo>
                    <a:cubicBezTo>
                      <a:pt x="46" y="223"/>
                      <a:pt x="46" y="223"/>
                      <a:pt x="46" y="223"/>
                    </a:cubicBezTo>
                    <a:cubicBezTo>
                      <a:pt x="46" y="228"/>
                      <a:pt x="45" y="232"/>
                      <a:pt x="45" y="234"/>
                    </a:cubicBezTo>
                    <a:cubicBezTo>
                      <a:pt x="43" y="241"/>
                      <a:pt x="43" y="241"/>
                      <a:pt x="43" y="241"/>
                    </a:cubicBezTo>
                    <a:cubicBezTo>
                      <a:pt x="41" y="248"/>
                      <a:pt x="41" y="248"/>
                      <a:pt x="41" y="248"/>
                    </a:cubicBezTo>
                    <a:cubicBezTo>
                      <a:pt x="40" y="249"/>
                      <a:pt x="40" y="250"/>
                      <a:pt x="39" y="250"/>
                    </a:cubicBezTo>
                    <a:cubicBezTo>
                      <a:pt x="38" y="250"/>
                      <a:pt x="38" y="250"/>
                      <a:pt x="38" y="250"/>
                    </a:cubicBezTo>
                    <a:cubicBezTo>
                      <a:pt x="33" y="248"/>
                      <a:pt x="33" y="248"/>
                      <a:pt x="33" y="248"/>
                    </a:cubicBezTo>
                    <a:cubicBezTo>
                      <a:pt x="33" y="248"/>
                      <a:pt x="33" y="248"/>
                      <a:pt x="33" y="248"/>
                    </a:cubicBezTo>
                    <a:cubicBezTo>
                      <a:pt x="31" y="248"/>
                      <a:pt x="30" y="249"/>
                      <a:pt x="29" y="250"/>
                    </a:cubicBezTo>
                    <a:cubicBezTo>
                      <a:pt x="28" y="251"/>
                      <a:pt x="27" y="254"/>
                      <a:pt x="27" y="259"/>
                    </a:cubicBezTo>
                    <a:cubicBezTo>
                      <a:pt x="27" y="259"/>
                      <a:pt x="27" y="259"/>
                      <a:pt x="26" y="25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2571"/>
              <p:cNvSpPr>
                <a:spLocks/>
              </p:cNvSpPr>
              <p:nvPr/>
            </p:nvSpPr>
            <p:spPr bwMode="auto">
              <a:xfrm>
                <a:off x="4002" y="2042"/>
                <a:ext cx="8" cy="10"/>
              </a:xfrm>
              <a:custGeom>
                <a:avLst/>
                <a:gdLst>
                  <a:gd name="T0" fmla="*/ 1 w 6"/>
                  <a:gd name="T1" fmla="*/ 7 h 7"/>
                  <a:gd name="T2" fmla="*/ 0 w 6"/>
                  <a:gd name="T3" fmla="*/ 3 h 7"/>
                  <a:gd name="T4" fmla="*/ 0 w 6"/>
                  <a:gd name="T5" fmla="*/ 3 h 7"/>
                  <a:gd name="T6" fmla="*/ 0 w 6"/>
                  <a:gd name="T7" fmla="*/ 3 h 7"/>
                  <a:gd name="T8" fmla="*/ 4 w 6"/>
                  <a:gd name="T9" fmla="*/ 0 h 7"/>
                  <a:gd name="T10" fmla="*/ 6 w 6"/>
                  <a:gd name="T11" fmla="*/ 0 h 7"/>
                  <a:gd name="T12" fmla="*/ 5 w 6"/>
                  <a:gd name="T13" fmla="*/ 3 h 7"/>
                  <a:gd name="T14" fmla="*/ 3 w 6"/>
                  <a:gd name="T15" fmla="*/ 6 h 7"/>
                  <a:gd name="T16" fmla="*/ 2 w 6"/>
                  <a:gd name="T17" fmla="*/ 7 h 7"/>
                  <a:gd name="T18" fmla="*/ 1 w 6"/>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1" y="7"/>
                    </a:moveTo>
                    <a:cubicBezTo>
                      <a:pt x="0" y="4"/>
                      <a:pt x="0" y="3"/>
                      <a:pt x="0" y="3"/>
                    </a:cubicBezTo>
                    <a:cubicBezTo>
                      <a:pt x="0" y="3"/>
                      <a:pt x="0" y="3"/>
                      <a:pt x="0" y="3"/>
                    </a:cubicBezTo>
                    <a:cubicBezTo>
                      <a:pt x="0" y="3"/>
                      <a:pt x="0" y="3"/>
                      <a:pt x="0" y="3"/>
                    </a:cubicBezTo>
                    <a:cubicBezTo>
                      <a:pt x="4" y="0"/>
                      <a:pt x="4" y="0"/>
                      <a:pt x="4" y="0"/>
                    </a:cubicBezTo>
                    <a:cubicBezTo>
                      <a:pt x="6" y="0"/>
                      <a:pt x="6" y="0"/>
                      <a:pt x="6" y="0"/>
                    </a:cubicBezTo>
                    <a:cubicBezTo>
                      <a:pt x="6" y="1"/>
                      <a:pt x="5" y="2"/>
                      <a:pt x="5" y="3"/>
                    </a:cubicBezTo>
                    <a:cubicBezTo>
                      <a:pt x="3" y="6"/>
                      <a:pt x="3" y="6"/>
                      <a:pt x="3" y="6"/>
                    </a:cubicBezTo>
                    <a:cubicBezTo>
                      <a:pt x="2" y="7"/>
                      <a:pt x="2" y="7"/>
                      <a:pt x="2" y="7"/>
                    </a:cubicBezTo>
                    <a:cubicBezTo>
                      <a:pt x="1" y="7"/>
                      <a:pt x="1" y="7"/>
                      <a:pt x="1"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2572"/>
              <p:cNvSpPr>
                <a:spLocks/>
              </p:cNvSpPr>
              <p:nvPr/>
            </p:nvSpPr>
            <p:spPr bwMode="auto">
              <a:xfrm>
                <a:off x="3857" y="2281"/>
                <a:ext cx="53" cy="30"/>
              </a:xfrm>
              <a:custGeom>
                <a:avLst/>
                <a:gdLst>
                  <a:gd name="T0" fmla="*/ 25 w 38"/>
                  <a:gd name="T1" fmla="*/ 22 h 22"/>
                  <a:gd name="T2" fmla="*/ 24 w 38"/>
                  <a:gd name="T3" fmla="*/ 20 h 22"/>
                  <a:gd name="T4" fmla="*/ 21 w 38"/>
                  <a:gd name="T5" fmla="*/ 16 h 22"/>
                  <a:gd name="T6" fmla="*/ 21 w 38"/>
                  <a:gd name="T7" fmla="*/ 16 h 22"/>
                  <a:gd name="T8" fmla="*/ 21 w 38"/>
                  <a:gd name="T9" fmla="*/ 16 h 22"/>
                  <a:gd name="T10" fmla="*/ 18 w 38"/>
                  <a:gd name="T11" fmla="*/ 19 h 22"/>
                  <a:gd name="T12" fmla="*/ 15 w 38"/>
                  <a:gd name="T13" fmla="*/ 21 h 22"/>
                  <a:gd name="T14" fmla="*/ 14 w 38"/>
                  <a:gd name="T15" fmla="*/ 21 h 22"/>
                  <a:gd name="T16" fmla="*/ 14 w 38"/>
                  <a:gd name="T17" fmla="*/ 21 h 22"/>
                  <a:gd name="T18" fmla="*/ 14 w 38"/>
                  <a:gd name="T19" fmla="*/ 21 h 22"/>
                  <a:gd name="T20" fmla="*/ 10 w 38"/>
                  <a:gd name="T21" fmla="*/ 21 h 22"/>
                  <a:gd name="T22" fmla="*/ 9 w 38"/>
                  <a:gd name="T23" fmla="*/ 22 h 22"/>
                  <a:gd name="T24" fmla="*/ 9 w 38"/>
                  <a:gd name="T25" fmla="*/ 18 h 22"/>
                  <a:gd name="T26" fmla="*/ 7 w 38"/>
                  <a:gd name="T27" fmla="*/ 14 h 22"/>
                  <a:gd name="T28" fmla="*/ 7 w 38"/>
                  <a:gd name="T29" fmla="*/ 13 h 22"/>
                  <a:gd name="T30" fmla="*/ 6 w 38"/>
                  <a:gd name="T31" fmla="*/ 14 h 22"/>
                  <a:gd name="T32" fmla="*/ 4 w 38"/>
                  <a:gd name="T33" fmla="*/ 15 h 22"/>
                  <a:gd name="T34" fmla="*/ 3 w 38"/>
                  <a:gd name="T35" fmla="*/ 18 h 22"/>
                  <a:gd name="T36" fmla="*/ 1 w 38"/>
                  <a:gd name="T37" fmla="*/ 19 h 22"/>
                  <a:gd name="T38" fmla="*/ 0 w 38"/>
                  <a:gd name="T39" fmla="*/ 18 h 22"/>
                  <a:gd name="T40" fmla="*/ 2 w 38"/>
                  <a:gd name="T41" fmla="*/ 12 h 22"/>
                  <a:gd name="T42" fmla="*/ 9 w 38"/>
                  <a:gd name="T43" fmla="*/ 5 h 22"/>
                  <a:gd name="T44" fmla="*/ 14 w 38"/>
                  <a:gd name="T45" fmla="*/ 1 h 22"/>
                  <a:gd name="T46" fmla="*/ 22 w 38"/>
                  <a:gd name="T47" fmla="*/ 0 h 22"/>
                  <a:gd name="T48" fmla="*/ 25 w 38"/>
                  <a:gd name="T49" fmla="*/ 1 h 22"/>
                  <a:gd name="T50" fmla="*/ 29 w 38"/>
                  <a:gd name="T51" fmla="*/ 2 h 22"/>
                  <a:gd name="T52" fmla="*/ 32 w 38"/>
                  <a:gd name="T53" fmla="*/ 2 h 22"/>
                  <a:gd name="T54" fmla="*/ 32 w 38"/>
                  <a:gd name="T55" fmla="*/ 7 h 22"/>
                  <a:gd name="T56" fmla="*/ 35 w 38"/>
                  <a:gd name="T57" fmla="*/ 11 h 22"/>
                  <a:gd name="T58" fmla="*/ 36 w 38"/>
                  <a:gd name="T59" fmla="*/ 11 h 22"/>
                  <a:gd name="T60" fmla="*/ 38 w 38"/>
                  <a:gd name="T61" fmla="*/ 10 h 22"/>
                  <a:gd name="T62" fmla="*/ 37 w 38"/>
                  <a:gd name="T63" fmla="*/ 13 h 22"/>
                  <a:gd name="T64" fmla="*/ 36 w 38"/>
                  <a:gd name="T65" fmla="*/ 16 h 22"/>
                  <a:gd name="T66" fmla="*/ 35 w 38"/>
                  <a:gd name="T67" fmla="*/ 16 h 22"/>
                  <a:gd name="T68" fmla="*/ 32 w 38"/>
                  <a:gd name="T69" fmla="*/ 16 h 22"/>
                  <a:gd name="T70" fmla="*/ 30 w 38"/>
                  <a:gd name="T71" fmla="*/ 15 h 22"/>
                  <a:gd name="T72" fmla="*/ 28 w 38"/>
                  <a:gd name="T73" fmla="*/ 16 h 22"/>
                  <a:gd name="T74" fmla="*/ 27 w 38"/>
                  <a:gd name="T75" fmla="*/ 20 h 22"/>
                  <a:gd name="T76" fmla="*/ 25 w 38"/>
                  <a:gd name="T7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 h="22">
                    <a:moveTo>
                      <a:pt x="25" y="22"/>
                    </a:moveTo>
                    <a:cubicBezTo>
                      <a:pt x="25" y="22"/>
                      <a:pt x="24" y="21"/>
                      <a:pt x="24" y="20"/>
                    </a:cubicBezTo>
                    <a:cubicBezTo>
                      <a:pt x="21" y="16"/>
                      <a:pt x="21" y="16"/>
                      <a:pt x="21" y="16"/>
                    </a:cubicBezTo>
                    <a:cubicBezTo>
                      <a:pt x="21" y="16"/>
                      <a:pt x="21" y="16"/>
                      <a:pt x="21" y="16"/>
                    </a:cubicBezTo>
                    <a:cubicBezTo>
                      <a:pt x="21" y="16"/>
                      <a:pt x="21" y="16"/>
                      <a:pt x="21" y="16"/>
                    </a:cubicBezTo>
                    <a:cubicBezTo>
                      <a:pt x="19" y="16"/>
                      <a:pt x="19" y="17"/>
                      <a:pt x="18" y="19"/>
                    </a:cubicBezTo>
                    <a:cubicBezTo>
                      <a:pt x="17" y="20"/>
                      <a:pt x="16" y="21"/>
                      <a:pt x="15" y="21"/>
                    </a:cubicBezTo>
                    <a:cubicBezTo>
                      <a:pt x="15" y="21"/>
                      <a:pt x="14" y="21"/>
                      <a:pt x="14" y="21"/>
                    </a:cubicBezTo>
                    <a:cubicBezTo>
                      <a:pt x="14" y="21"/>
                      <a:pt x="14" y="21"/>
                      <a:pt x="14" y="21"/>
                    </a:cubicBezTo>
                    <a:cubicBezTo>
                      <a:pt x="14" y="21"/>
                      <a:pt x="14" y="21"/>
                      <a:pt x="14" y="21"/>
                    </a:cubicBezTo>
                    <a:cubicBezTo>
                      <a:pt x="10" y="21"/>
                      <a:pt x="10" y="21"/>
                      <a:pt x="10" y="21"/>
                    </a:cubicBezTo>
                    <a:cubicBezTo>
                      <a:pt x="9" y="22"/>
                      <a:pt x="9" y="22"/>
                      <a:pt x="9" y="22"/>
                    </a:cubicBezTo>
                    <a:cubicBezTo>
                      <a:pt x="9" y="18"/>
                      <a:pt x="9" y="18"/>
                      <a:pt x="9" y="18"/>
                    </a:cubicBezTo>
                    <a:cubicBezTo>
                      <a:pt x="9" y="15"/>
                      <a:pt x="8" y="14"/>
                      <a:pt x="7" y="14"/>
                    </a:cubicBezTo>
                    <a:cubicBezTo>
                      <a:pt x="7" y="13"/>
                      <a:pt x="7" y="13"/>
                      <a:pt x="7" y="13"/>
                    </a:cubicBezTo>
                    <a:cubicBezTo>
                      <a:pt x="6" y="14"/>
                      <a:pt x="6" y="14"/>
                      <a:pt x="6" y="14"/>
                    </a:cubicBezTo>
                    <a:cubicBezTo>
                      <a:pt x="4" y="15"/>
                      <a:pt x="4" y="15"/>
                      <a:pt x="4" y="15"/>
                    </a:cubicBezTo>
                    <a:cubicBezTo>
                      <a:pt x="3" y="18"/>
                      <a:pt x="3" y="18"/>
                      <a:pt x="3" y="18"/>
                    </a:cubicBezTo>
                    <a:cubicBezTo>
                      <a:pt x="2" y="18"/>
                      <a:pt x="1" y="19"/>
                      <a:pt x="1" y="19"/>
                    </a:cubicBezTo>
                    <a:cubicBezTo>
                      <a:pt x="1" y="19"/>
                      <a:pt x="1" y="19"/>
                      <a:pt x="0" y="18"/>
                    </a:cubicBezTo>
                    <a:cubicBezTo>
                      <a:pt x="0" y="18"/>
                      <a:pt x="1" y="14"/>
                      <a:pt x="2" y="12"/>
                    </a:cubicBezTo>
                    <a:cubicBezTo>
                      <a:pt x="9" y="5"/>
                      <a:pt x="9" y="5"/>
                      <a:pt x="9" y="5"/>
                    </a:cubicBezTo>
                    <a:cubicBezTo>
                      <a:pt x="11" y="3"/>
                      <a:pt x="13" y="2"/>
                      <a:pt x="14" y="1"/>
                    </a:cubicBezTo>
                    <a:cubicBezTo>
                      <a:pt x="22" y="0"/>
                      <a:pt x="22" y="0"/>
                      <a:pt x="22" y="0"/>
                    </a:cubicBezTo>
                    <a:cubicBezTo>
                      <a:pt x="25" y="1"/>
                      <a:pt x="25" y="1"/>
                      <a:pt x="25" y="1"/>
                    </a:cubicBezTo>
                    <a:cubicBezTo>
                      <a:pt x="29" y="2"/>
                      <a:pt x="29" y="2"/>
                      <a:pt x="29" y="2"/>
                    </a:cubicBezTo>
                    <a:cubicBezTo>
                      <a:pt x="32" y="2"/>
                      <a:pt x="32" y="2"/>
                      <a:pt x="32" y="2"/>
                    </a:cubicBezTo>
                    <a:cubicBezTo>
                      <a:pt x="31" y="4"/>
                      <a:pt x="31" y="6"/>
                      <a:pt x="32" y="7"/>
                    </a:cubicBezTo>
                    <a:cubicBezTo>
                      <a:pt x="32" y="8"/>
                      <a:pt x="33" y="11"/>
                      <a:pt x="35" y="11"/>
                    </a:cubicBezTo>
                    <a:cubicBezTo>
                      <a:pt x="35" y="11"/>
                      <a:pt x="36" y="11"/>
                      <a:pt x="36" y="11"/>
                    </a:cubicBezTo>
                    <a:cubicBezTo>
                      <a:pt x="38" y="10"/>
                      <a:pt x="38" y="10"/>
                      <a:pt x="38" y="10"/>
                    </a:cubicBezTo>
                    <a:cubicBezTo>
                      <a:pt x="37" y="13"/>
                      <a:pt x="37" y="13"/>
                      <a:pt x="37" y="13"/>
                    </a:cubicBezTo>
                    <a:cubicBezTo>
                      <a:pt x="36" y="16"/>
                      <a:pt x="36" y="16"/>
                      <a:pt x="36" y="16"/>
                    </a:cubicBezTo>
                    <a:cubicBezTo>
                      <a:pt x="36" y="16"/>
                      <a:pt x="35" y="16"/>
                      <a:pt x="35" y="16"/>
                    </a:cubicBezTo>
                    <a:cubicBezTo>
                      <a:pt x="34" y="16"/>
                      <a:pt x="33" y="16"/>
                      <a:pt x="32" y="16"/>
                    </a:cubicBezTo>
                    <a:cubicBezTo>
                      <a:pt x="31" y="15"/>
                      <a:pt x="31" y="15"/>
                      <a:pt x="30" y="15"/>
                    </a:cubicBezTo>
                    <a:cubicBezTo>
                      <a:pt x="29" y="15"/>
                      <a:pt x="29" y="15"/>
                      <a:pt x="28" y="16"/>
                    </a:cubicBezTo>
                    <a:cubicBezTo>
                      <a:pt x="27" y="20"/>
                      <a:pt x="27" y="20"/>
                      <a:pt x="27" y="20"/>
                    </a:cubicBezTo>
                    <a:cubicBezTo>
                      <a:pt x="25" y="22"/>
                      <a:pt x="25" y="22"/>
                      <a:pt x="25"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2573"/>
              <p:cNvSpPr>
                <a:spLocks/>
              </p:cNvSpPr>
              <p:nvPr/>
            </p:nvSpPr>
            <p:spPr bwMode="auto">
              <a:xfrm>
                <a:off x="3857" y="2281"/>
                <a:ext cx="53" cy="30"/>
              </a:xfrm>
              <a:custGeom>
                <a:avLst/>
                <a:gdLst>
                  <a:gd name="T0" fmla="*/ 25 w 38"/>
                  <a:gd name="T1" fmla="*/ 22 h 22"/>
                  <a:gd name="T2" fmla="*/ 24 w 38"/>
                  <a:gd name="T3" fmla="*/ 20 h 22"/>
                  <a:gd name="T4" fmla="*/ 21 w 38"/>
                  <a:gd name="T5" fmla="*/ 16 h 22"/>
                  <a:gd name="T6" fmla="*/ 21 w 38"/>
                  <a:gd name="T7" fmla="*/ 16 h 22"/>
                  <a:gd name="T8" fmla="*/ 21 w 38"/>
                  <a:gd name="T9" fmla="*/ 16 h 22"/>
                  <a:gd name="T10" fmla="*/ 18 w 38"/>
                  <a:gd name="T11" fmla="*/ 19 h 22"/>
                  <a:gd name="T12" fmla="*/ 15 w 38"/>
                  <a:gd name="T13" fmla="*/ 21 h 22"/>
                  <a:gd name="T14" fmla="*/ 14 w 38"/>
                  <a:gd name="T15" fmla="*/ 21 h 22"/>
                  <a:gd name="T16" fmla="*/ 14 w 38"/>
                  <a:gd name="T17" fmla="*/ 21 h 22"/>
                  <a:gd name="T18" fmla="*/ 14 w 38"/>
                  <a:gd name="T19" fmla="*/ 21 h 22"/>
                  <a:gd name="T20" fmla="*/ 10 w 38"/>
                  <a:gd name="T21" fmla="*/ 21 h 22"/>
                  <a:gd name="T22" fmla="*/ 9 w 38"/>
                  <a:gd name="T23" fmla="*/ 22 h 22"/>
                  <a:gd name="T24" fmla="*/ 9 w 38"/>
                  <a:gd name="T25" fmla="*/ 18 h 22"/>
                  <a:gd name="T26" fmla="*/ 7 w 38"/>
                  <a:gd name="T27" fmla="*/ 14 h 22"/>
                  <a:gd name="T28" fmla="*/ 7 w 38"/>
                  <a:gd name="T29" fmla="*/ 13 h 22"/>
                  <a:gd name="T30" fmla="*/ 6 w 38"/>
                  <a:gd name="T31" fmla="*/ 14 h 22"/>
                  <a:gd name="T32" fmla="*/ 4 w 38"/>
                  <a:gd name="T33" fmla="*/ 15 h 22"/>
                  <a:gd name="T34" fmla="*/ 3 w 38"/>
                  <a:gd name="T35" fmla="*/ 18 h 22"/>
                  <a:gd name="T36" fmla="*/ 1 w 38"/>
                  <a:gd name="T37" fmla="*/ 19 h 22"/>
                  <a:gd name="T38" fmla="*/ 0 w 38"/>
                  <a:gd name="T39" fmla="*/ 18 h 22"/>
                  <a:gd name="T40" fmla="*/ 2 w 38"/>
                  <a:gd name="T41" fmla="*/ 12 h 22"/>
                  <a:gd name="T42" fmla="*/ 9 w 38"/>
                  <a:gd name="T43" fmla="*/ 5 h 22"/>
                  <a:gd name="T44" fmla="*/ 14 w 38"/>
                  <a:gd name="T45" fmla="*/ 1 h 22"/>
                  <a:gd name="T46" fmla="*/ 22 w 38"/>
                  <a:gd name="T47" fmla="*/ 0 h 22"/>
                  <a:gd name="T48" fmla="*/ 25 w 38"/>
                  <a:gd name="T49" fmla="*/ 1 h 22"/>
                  <a:gd name="T50" fmla="*/ 29 w 38"/>
                  <a:gd name="T51" fmla="*/ 2 h 22"/>
                  <a:gd name="T52" fmla="*/ 32 w 38"/>
                  <a:gd name="T53" fmla="*/ 2 h 22"/>
                  <a:gd name="T54" fmla="*/ 32 w 38"/>
                  <a:gd name="T55" fmla="*/ 7 h 22"/>
                  <a:gd name="T56" fmla="*/ 35 w 38"/>
                  <a:gd name="T57" fmla="*/ 11 h 22"/>
                  <a:gd name="T58" fmla="*/ 36 w 38"/>
                  <a:gd name="T59" fmla="*/ 11 h 22"/>
                  <a:gd name="T60" fmla="*/ 38 w 38"/>
                  <a:gd name="T61" fmla="*/ 10 h 22"/>
                  <a:gd name="T62" fmla="*/ 37 w 38"/>
                  <a:gd name="T63" fmla="*/ 13 h 22"/>
                  <a:gd name="T64" fmla="*/ 36 w 38"/>
                  <a:gd name="T65" fmla="*/ 16 h 22"/>
                  <a:gd name="T66" fmla="*/ 35 w 38"/>
                  <a:gd name="T67" fmla="*/ 16 h 22"/>
                  <a:gd name="T68" fmla="*/ 32 w 38"/>
                  <a:gd name="T69" fmla="*/ 16 h 22"/>
                  <a:gd name="T70" fmla="*/ 30 w 38"/>
                  <a:gd name="T71" fmla="*/ 15 h 22"/>
                  <a:gd name="T72" fmla="*/ 28 w 38"/>
                  <a:gd name="T73" fmla="*/ 16 h 22"/>
                  <a:gd name="T74" fmla="*/ 27 w 38"/>
                  <a:gd name="T75" fmla="*/ 20 h 22"/>
                  <a:gd name="T76" fmla="*/ 25 w 38"/>
                  <a:gd name="T7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 h="22">
                    <a:moveTo>
                      <a:pt x="25" y="22"/>
                    </a:moveTo>
                    <a:cubicBezTo>
                      <a:pt x="25" y="22"/>
                      <a:pt x="24" y="21"/>
                      <a:pt x="24" y="20"/>
                    </a:cubicBezTo>
                    <a:cubicBezTo>
                      <a:pt x="21" y="16"/>
                      <a:pt x="21" y="16"/>
                      <a:pt x="21" y="16"/>
                    </a:cubicBezTo>
                    <a:cubicBezTo>
                      <a:pt x="21" y="16"/>
                      <a:pt x="21" y="16"/>
                      <a:pt x="21" y="16"/>
                    </a:cubicBezTo>
                    <a:cubicBezTo>
                      <a:pt x="21" y="16"/>
                      <a:pt x="21" y="16"/>
                      <a:pt x="21" y="16"/>
                    </a:cubicBezTo>
                    <a:cubicBezTo>
                      <a:pt x="19" y="16"/>
                      <a:pt x="19" y="17"/>
                      <a:pt x="18" y="19"/>
                    </a:cubicBezTo>
                    <a:cubicBezTo>
                      <a:pt x="17" y="20"/>
                      <a:pt x="16" y="21"/>
                      <a:pt x="15" y="21"/>
                    </a:cubicBezTo>
                    <a:cubicBezTo>
                      <a:pt x="15" y="21"/>
                      <a:pt x="14" y="21"/>
                      <a:pt x="14" y="21"/>
                    </a:cubicBezTo>
                    <a:cubicBezTo>
                      <a:pt x="14" y="21"/>
                      <a:pt x="14" y="21"/>
                      <a:pt x="14" y="21"/>
                    </a:cubicBezTo>
                    <a:cubicBezTo>
                      <a:pt x="14" y="21"/>
                      <a:pt x="14" y="21"/>
                      <a:pt x="14" y="21"/>
                    </a:cubicBezTo>
                    <a:cubicBezTo>
                      <a:pt x="10" y="21"/>
                      <a:pt x="10" y="21"/>
                      <a:pt x="10" y="21"/>
                    </a:cubicBezTo>
                    <a:cubicBezTo>
                      <a:pt x="9" y="22"/>
                      <a:pt x="9" y="22"/>
                      <a:pt x="9" y="22"/>
                    </a:cubicBezTo>
                    <a:cubicBezTo>
                      <a:pt x="9" y="18"/>
                      <a:pt x="9" y="18"/>
                      <a:pt x="9" y="18"/>
                    </a:cubicBezTo>
                    <a:cubicBezTo>
                      <a:pt x="9" y="15"/>
                      <a:pt x="8" y="14"/>
                      <a:pt x="7" y="14"/>
                    </a:cubicBezTo>
                    <a:cubicBezTo>
                      <a:pt x="7" y="13"/>
                      <a:pt x="7" y="13"/>
                      <a:pt x="7" y="13"/>
                    </a:cubicBezTo>
                    <a:cubicBezTo>
                      <a:pt x="6" y="14"/>
                      <a:pt x="6" y="14"/>
                      <a:pt x="6" y="14"/>
                    </a:cubicBezTo>
                    <a:cubicBezTo>
                      <a:pt x="4" y="15"/>
                      <a:pt x="4" y="15"/>
                      <a:pt x="4" y="15"/>
                    </a:cubicBezTo>
                    <a:cubicBezTo>
                      <a:pt x="3" y="18"/>
                      <a:pt x="3" y="18"/>
                      <a:pt x="3" y="18"/>
                    </a:cubicBezTo>
                    <a:cubicBezTo>
                      <a:pt x="2" y="18"/>
                      <a:pt x="1" y="19"/>
                      <a:pt x="1" y="19"/>
                    </a:cubicBezTo>
                    <a:cubicBezTo>
                      <a:pt x="1" y="19"/>
                      <a:pt x="1" y="19"/>
                      <a:pt x="0" y="18"/>
                    </a:cubicBezTo>
                    <a:cubicBezTo>
                      <a:pt x="0" y="18"/>
                      <a:pt x="1" y="14"/>
                      <a:pt x="2" y="12"/>
                    </a:cubicBezTo>
                    <a:cubicBezTo>
                      <a:pt x="9" y="5"/>
                      <a:pt x="9" y="5"/>
                      <a:pt x="9" y="5"/>
                    </a:cubicBezTo>
                    <a:cubicBezTo>
                      <a:pt x="11" y="3"/>
                      <a:pt x="13" y="2"/>
                      <a:pt x="14" y="1"/>
                    </a:cubicBezTo>
                    <a:cubicBezTo>
                      <a:pt x="22" y="0"/>
                      <a:pt x="22" y="0"/>
                      <a:pt x="22" y="0"/>
                    </a:cubicBezTo>
                    <a:cubicBezTo>
                      <a:pt x="25" y="1"/>
                      <a:pt x="25" y="1"/>
                      <a:pt x="25" y="1"/>
                    </a:cubicBezTo>
                    <a:cubicBezTo>
                      <a:pt x="29" y="2"/>
                      <a:pt x="29" y="2"/>
                      <a:pt x="29" y="2"/>
                    </a:cubicBezTo>
                    <a:cubicBezTo>
                      <a:pt x="32" y="2"/>
                      <a:pt x="32" y="2"/>
                      <a:pt x="32" y="2"/>
                    </a:cubicBezTo>
                    <a:cubicBezTo>
                      <a:pt x="31" y="4"/>
                      <a:pt x="31" y="6"/>
                      <a:pt x="32" y="7"/>
                    </a:cubicBezTo>
                    <a:cubicBezTo>
                      <a:pt x="32" y="8"/>
                      <a:pt x="33" y="11"/>
                      <a:pt x="35" y="11"/>
                    </a:cubicBezTo>
                    <a:cubicBezTo>
                      <a:pt x="35" y="11"/>
                      <a:pt x="36" y="11"/>
                      <a:pt x="36" y="11"/>
                    </a:cubicBezTo>
                    <a:cubicBezTo>
                      <a:pt x="38" y="10"/>
                      <a:pt x="38" y="10"/>
                      <a:pt x="38" y="10"/>
                    </a:cubicBezTo>
                    <a:cubicBezTo>
                      <a:pt x="37" y="13"/>
                      <a:pt x="37" y="13"/>
                      <a:pt x="37" y="13"/>
                    </a:cubicBezTo>
                    <a:cubicBezTo>
                      <a:pt x="36" y="16"/>
                      <a:pt x="36" y="16"/>
                      <a:pt x="36" y="16"/>
                    </a:cubicBezTo>
                    <a:cubicBezTo>
                      <a:pt x="36" y="16"/>
                      <a:pt x="35" y="16"/>
                      <a:pt x="35" y="16"/>
                    </a:cubicBezTo>
                    <a:cubicBezTo>
                      <a:pt x="34" y="16"/>
                      <a:pt x="33" y="16"/>
                      <a:pt x="32" y="16"/>
                    </a:cubicBezTo>
                    <a:cubicBezTo>
                      <a:pt x="31" y="15"/>
                      <a:pt x="31" y="15"/>
                      <a:pt x="30" y="15"/>
                    </a:cubicBezTo>
                    <a:cubicBezTo>
                      <a:pt x="29" y="15"/>
                      <a:pt x="29" y="15"/>
                      <a:pt x="28" y="16"/>
                    </a:cubicBezTo>
                    <a:cubicBezTo>
                      <a:pt x="27" y="20"/>
                      <a:pt x="27" y="20"/>
                      <a:pt x="27" y="20"/>
                    </a:cubicBezTo>
                    <a:cubicBezTo>
                      <a:pt x="25" y="22"/>
                      <a:pt x="25" y="22"/>
                      <a:pt x="25"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2574"/>
              <p:cNvSpPr>
                <a:spLocks/>
              </p:cNvSpPr>
              <p:nvPr/>
            </p:nvSpPr>
            <p:spPr bwMode="auto">
              <a:xfrm>
                <a:off x="3934" y="2217"/>
                <a:ext cx="79" cy="46"/>
              </a:xfrm>
              <a:custGeom>
                <a:avLst/>
                <a:gdLst>
                  <a:gd name="T0" fmla="*/ 18 w 57"/>
                  <a:gd name="T1" fmla="*/ 33 h 33"/>
                  <a:gd name="T2" fmla="*/ 15 w 57"/>
                  <a:gd name="T3" fmla="*/ 32 h 33"/>
                  <a:gd name="T4" fmla="*/ 13 w 57"/>
                  <a:gd name="T5" fmla="*/ 32 h 33"/>
                  <a:gd name="T6" fmla="*/ 12 w 57"/>
                  <a:gd name="T7" fmla="*/ 28 h 33"/>
                  <a:gd name="T8" fmla="*/ 4 w 57"/>
                  <a:gd name="T9" fmla="*/ 22 h 33"/>
                  <a:gd name="T10" fmla="*/ 1 w 57"/>
                  <a:gd name="T11" fmla="*/ 15 h 33"/>
                  <a:gd name="T12" fmla="*/ 9 w 57"/>
                  <a:gd name="T13" fmla="*/ 5 h 33"/>
                  <a:gd name="T14" fmla="*/ 23 w 57"/>
                  <a:gd name="T15" fmla="*/ 0 h 33"/>
                  <a:gd name="T16" fmla="*/ 26 w 57"/>
                  <a:gd name="T17" fmla="*/ 2 h 33"/>
                  <a:gd name="T18" fmla="*/ 31 w 57"/>
                  <a:gd name="T19" fmla="*/ 4 h 33"/>
                  <a:gd name="T20" fmla="*/ 34 w 57"/>
                  <a:gd name="T21" fmla="*/ 6 h 33"/>
                  <a:gd name="T22" fmla="*/ 35 w 57"/>
                  <a:gd name="T23" fmla="*/ 10 h 33"/>
                  <a:gd name="T24" fmla="*/ 38 w 57"/>
                  <a:gd name="T25" fmla="*/ 12 h 33"/>
                  <a:gd name="T26" fmla="*/ 39 w 57"/>
                  <a:gd name="T27" fmla="*/ 12 h 33"/>
                  <a:gd name="T28" fmla="*/ 39 w 57"/>
                  <a:gd name="T29" fmla="*/ 12 h 33"/>
                  <a:gd name="T30" fmla="*/ 41 w 57"/>
                  <a:gd name="T31" fmla="*/ 10 h 33"/>
                  <a:gd name="T32" fmla="*/ 43 w 57"/>
                  <a:gd name="T33" fmla="*/ 9 h 33"/>
                  <a:gd name="T34" fmla="*/ 47 w 57"/>
                  <a:gd name="T35" fmla="*/ 13 h 33"/>
                  <a:gd name="T36" fmla="*/ 47 w 57"/>
                  <a:gd name="T37" fmla="*/ 13 h 33"/>
                  <a:gd name="T38" fmla="*/ 47 w 57"/>
                  <a:gd name="T39" fmla="*/ 13 h 33"/>
                  <a:gd name="T40" fmla="*/ 48 w 57"/>
                  <a:gd name="T41" fmla="*/ 13 h 33"/>
                  <a:gd name="T42" fmla="*/ 52 w 57"/>
                  <a:gd name="T43" fmla="*/ 16 h 33"/>
                  <a:gd name="T44" fmla="*/ 57 w 57"/>
                  <a:gd name="T45" fmla="*/ 20 h 33"/>
                  <a:gd name="T46" fmla="*/ 52 w 57"/>
                  <a:gd name="T47" fmla="*/ 24 h 33"/>
                  <a:gd name="T48" fmla="*/ 45 w 57"/>
                  <a:gd name="T49" fmla="*/ 29 h 33"/>
                  <a:gd name="T50" fmla="*/ 40 w 57"/>
                  <a:gd name="T51" fmla="*/ 31 h 33"/>
                  <a:gd name="T52" fmla="*/ 37 w 57"/>
                  <a:gd name="T53" fmla="*/ 31 h 33"/>
                  <a:gd name="T54" fmla="*/ 28 w 57"/>
                  <a:gd name="T55" fmla="*/ 30 h 33"/>
                  <a:gd name="T56" fmla="*/ 25 w 57"/>
                  <a:gd name="T57" fmla="*/ 29 h 33"/>
                  <a:gd name="T58" fmla="*/ 21 w 57"/>
                  <a:gd name="T59" fmla="*/ 31 h 33"/>
                  <a:gd name="T60" fmla="*/ 20 w 57"/>
                  <a:gd name="T61" fmla="*/ 32 h 33"/>
                  <a:gd name="T62" fmla="*/ 18 w 57"/>
                  <a:gd name="T6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33">
                    <a:moveTo>
                      <a:pt x="18" y="33"/>
                    </a:moveTo>
                    <a:cubicBezTo>
                      <a:pt x="15" y="32"/>
                      <a:pt x="15" y="32"/>
                      <a:pt x="15" y="32"/>
                    </a:cubicBezTo>
                    <a:cubicBezTo>
                      <a:pt x="13" y="32"/>
                      <a:pt x="13" y="32"/>
                      <a:pt x="13" y="32"/>
                    </a:cubicBezTo>
                    <a:cubicBezTo>
                      <a:pt x="13" y="30"/>
                      <a:pt x="13" y="29"/>
                      <a:pt x="12" y="28"/>
                    </a:cubicBezTo>
                    <a:cubicBezTo>
                      <a:pt x="4" y="22"/>
                      <a:pt x="4" y="22"/>
                      <a:pt x="4" y="22"/>
                    </a:cubicBezTo>
                    <a:cubicBezTo>
                      <a:pt x="2" y="20"/>
                      <a:pt x="1" y="18"/>
                      <a:pt x="1" y="15"/>
                    </a:cubicBezTo>
                    <a:cubicBezTo>
                      <a:pt x="0" y="11"/>
                      <a:pt x="3" y="8"/>
                      <a:pt x="9" y="5"/>
                    </a:cubicBezTo>
                    <a:cubicBezTo>
                      <a:pt x="23" y="0"/>
                      <a:pt x="23" y="0"/>
                      <a:pt x="23" y="0"/>
                    </a:cubicBezTo>
                    <a:cubicBezTo>
                      <a:pt x="26" y="2"/>
                      <a:pt x="26" y="2"/>
                      <a:pt x="26" y="2"/>
                    </a:cubicBezTo>
                    <a:cubicBezTo>
                      <a:pt x="27" y="3"/>
                      <a:pt x="29" y="4"/>
                      <a:pt x="31" y="4"/>
                    </a:cubicBezTo>
                    <a:cubicBezTo>
                      <a:pt x="34" y="6"/>
                      <a:pt x="34" y="6"/>
                      <a:pt x="34" y="6"/>
                    </a:cubicBezTo>
                    <a:cubicBezTo>
                      <a:pt x="35" y="10"/>
                      <a:pt x="35" y="10"/>
                      <a:pt x="35" y="10"/>
                    </a:cubicBezTo>
                    <a:cubicBezTo>
                      <a:pt x="36" y="12"/>
                      <a:pt x="37" y="12"/>
                      <a:pt x="38" y="12"/>
                    </a:cubicBezTo>
                    <a:cubicBezTo>
                      <a:pt x="39" y="12"/>
                      <a:pt x="39" y="12"/>
                      <a:pt x="39" y="12"/>
                    </a:cubicBezTo>
                    <a:cubicBezTo>
                      <a:pt x="39" y="12"/>
                      <a:pt x="39" y="12"/>
                      <a:pt x="39" y="12"/>
                    </a:cubicBezTo>
                    <a:cubicBezTo>
                      <a:pt x="41" y="10"/>
                      <a:pt x="41" y="10"/>
                      <a:pt x="41" y="10"/>
                    </a:cubicBezTo>
                    <a:cubicBezTo>
                      <a:pt x="42" y="10"/>
                      <a:pt x="42" y="9"/>
                      <a:pt x="43" y="9"/>
                    </a:cubicBezTo>
                    <a:cubicBezTo>
                      <a:pt x="45" y="9"/>
                      <a:pt x="46" y="11"/>
                      <a:pt x="47" y="13"/>
                    </a:cubicBezTo>
                    <a:cubicBezTo>
                      <a:pt x="47" y="13"/>
                      <a:pt x="47" y="13"/>
                      <a:pt x="47" y="13"/>
                    </a:cubicBezTo>
                    <a:cubicBezTo>
                      <a:pt x="47" y="13"/>
                      <a:pt x="47" y="13"/>
                      <a:pt x="47" y="13"/>
                    </a:cubicBezTo>
                    <a:cubicBezTo>
                      <a:pt x="48" y="13"/>
                      <a:pt x="48" y="13"/>
                      <a:pt x="48" y="13"/>
                    </a:cubicBezTo>
                    <a:cubicBezTo>
                      <a:pt x="49" y="14"/>
                      <a:pt x="50" y="15"/>
                      <a:pt x="52" y="16"/>
                    </a:cubicBezTo>
                    <a:cubicBezTo>
                      <a:pt x="57" y="20"/>
                      <a:pt x="57" y="20"/>
                      <a:pt x="57" y="20"/>
                    </a:cubicBezTo>
                    <a:cubicBezTo>
                      <a:pt x="55" y="20"/>
                      <a:pt x="53" y="22"/>
                      <a:pt x="52" y="24"/>
                    </a:cubicBezTo>
                    <a:cubicBezTo>
                      <a:pt x="45" y="29"/>
                      <a:pt x="45" y="29"/>
                      <a:pt x="45" y="29"/>
                    </a:cubicBezTo>
                    <a:cubicBezTo>
                      <a:pt x="40" y="31"/>
                      <a:pt x="40" y="31"/>
                      <a:pt x="40" y="31"/>
                    </a:cubicBezTo>
                    <a:cubicBezTo>
                      <a:pt x="37" y="31"/>
                      <a:pt x="37" y="31"/>
                      <a:pt x="37" y="31"/>
                    </a:cubicBezTo>
                    <a:cubicBezTo>
                      <a:pt x="28" y="30"/>
                      <a:pt x="28" y="30"/>
                      <a:pt x="28" y="30"/>
                    </a:cubicBezTo>
                    <a:cubicBezTo>
                      <a:pt x="27" y="29"/>
                      <a:pt x="26" y="29"/>
                      <a:pt x="25" y="29"/>
                    </a:cubicBezTo>
                    <a:cubicBezTo>
                      <a:pt x="23" y="29"/>
                      <a:pt x="22" y="30"/>
                      <a:pt x="21" y="31"/>
                    </a:cubicBezTo>
                    <a:cubicBezTo>
                      <a:pt x="20" y="32"/>
                      <a:pt x="20" y="32"/>
                      <a:pt x="20" y="32"/>
                    </a:cubicBezTo>
                    <a:cubicBezTo>
                      <a:pt x="18" y="33"/>
                      <a:pt x="18" y="33"/>
                      <a:pt x="18" y="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2575"/>
              <p:cNvSpPr>
                <a:spLocks/>
              </p:cNvSpPr>
              <p:nvPr/>
            </p:nvSpPr>
            <p:spPr bwMode="auto">
              <a:xfrm>
                <a:off x="3934" y="2217"/>
                <a:ext cx="79" cy="46"/>
              </a:xfrm>
              <a:custGeom>
                <a:avLst/>
                <a:gdLst>
                  <a:gd name="T0" fmla="*/ 18 w 57"/>
                  <a:gd name="T1" fmla="*/ 33 h 33"/>
                  <a:gd name="T2" fmla="*/ 15 w 57"/>
                  <a:gd name="T3" fmla="*/ 32 h 33"/>
                  <a:gd name="T4" fmla="*/ 13 w 57"/>
                  <a:gd name="T5" fmla="*/ 32 h 33"/>
                  <a:gd name="T6" fmla="*/ 12 w 57"/>
                  <a:gd name="T7" fmla="*/ 28 h 33"/>
                  <a:gd name="T8" fmla="*/ 4 w 57"/>
                  <a:gd name="T9" fmla="*/ 22 h 33"/>
                  <a:gd name="T10" fmla="*/ 1 w 57"/>
                  <a:gd name="T11" fmla="*/ 15 h 33"/>
                  <a:gd name="T12" fmla="*/ 9 w 57"/>
                  <a:gd name="T13" fmla="*/ 5 h 33"/>
                  <a:gd name="T14" fmla="*/ 23 w 57"/>
                  <a:gd name="T15" fmla="*/ 0 h 33"/>
                  <a:gd name="T16" fmla="*/ 26 w 57"/>
                  <a:gd name="T17" fmla="*/ 2 h 33"/>
                  <a:gd name="T18" fmla="*/ 31 w 57"/>
                  <a:gd name="T19" fmla="*/ 4 h 33"/>
                  <a:gd name="T20" fmla="*/ 34 w 57"/>
                  <a:gd name="T21" fmla="*/ 6 h 33"/>
                  <a:gd name="T22" fmla="*/ 35 w 57"/>
                  <a:gd name="T23" fmla="*/ 10 h 33"/>
                  <a:gd name="T24" fmla="*/ 38 w 57"/>
                  <a:gd name="T25" fmla="*/ 12 h 33"/>
                  <a:gd name="T26" fmla="*/ 39 w 57"/>
                  <a:gd name="T27" fmla="*/ 12 h 33"/>
                  <a:gd name="T28" fmla="*/ 39 w 57"/>
                  <a:gd name="T29" fmla="*/ 12 h 33"/>
                  <a:gd name="T30" fmla="*/ 41 w 57"/>
                  <a:gd name="T31" fmla="*/ 10 h 33"/>
                  <a:gd name="T32" fmla="*/ 43 w 57"/>
                  <a:gd name="T33" fmla="*/ 9 h 33"/>
                  <a:gd name="T34" fmla="*/ 47 w 57"/>
                  <a:gd name="T35" fmla="*/ 13 h 33"/>
                  <a:gd name="T36" fmla="*/ 47 w 57"/>
                  <a:gd name="T37" fmla="*/ 13 h 33"/>
                  <a:gd name="T38" fmla="*/ 47 w 57"/>
                  <a:gd name="T39" fmla="*/ 13 h 33"/>
                  <a:gd name="T40" fmla="*/ 48 w 57"/>
                  <a:gd name="T41" fmla="*/ 13 h 33"/>
                  <a:gd name="T42" fmla="*/ 52 w 57"/>
                  <a:gd name="T43" fmla="*/ 16 h 33"/>
                  <a:gd name="T44" fmla="*/ 57 w 57"/>
                  <a:gd name="T45" fmla="*/ 20 h 33"/>
                  <a:gd name="T46" fmla="*/ 52 w 57"/>
                  <a:gd name="T47" fmla="*/ 24 h 33"/>
                  <a:gd name="T48" fmla="*/ 45 w 57"/>
                  <a:gd name="T49" fmla="*/ 29 h 33"/>
                  <a:gd name="T50" fmla="*/ 40 w 57"/>
                  <a:gd name="T51" fmla="*/ 31 h 33"/>
                  <a:gd name="T52" fmla="*/ 37 w 57"/>
                  <a:gd name="T53" fmla="*/ 31 h 33"/>
                  <a:gd name="T54" fmla="*/ 28 w 57"/>
                  <a:gd name="T55" fmla="*/ 30 h 33"/>
                  <a:gd name="T56" fmla="*/ 25 w 57"/>
                  <a:gd name="T57" fmla="*/ 29 h 33"/>
                  <a:gd name="T58" fmla="*/ 21 w 57"/>
                  <a:gd name="T59" fmla="*/ 31 h 33"/>
                  <a:gd name="T60" fmla="*/ 20 w 57"/>
                  <a:gd name="T61" fmla="*/ 32 h 33"/>
                  <a:gd name="T62" fmla="*/ 18 w 57"/>
                  <a:gd name="T6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33">
                    <a:moveTo>
                      <a:pt x="18" y="33"/>
                    </a:moveTo>
                    <a:cubicBezTo>
                      <a:pt x="15" y="32"/>
                      <a:pt x="15" y="32"/>
                      <a:pt x="15" y="32"/>
                    </a:cubicBezTo>
                    <a:cubicBezTo>
                      <a:pt x="13" y="32"/>
                      <a:pt x="13" y="32"/>
                      <a:pt x="13" y="32"/>
                    </a:cubicBezTo>
                    <a:cubicBezTo>
                      <a:pt x="13" y="30"/>
                      <a:pt x="13" y="29"/>
                      <a:pt x="12" y="28"/>
                    </a:cubicBezTo>
                    <a:cubicBezTo>
                      <a:pt x="4" y="22"/>
                      <a:pt x="4" y="22"/>
                      <a:pt x="4" y="22"/>
                    </a:cubicBezTo>
                    <a:cubicBezTo>
                      <a:pt x="2" y="20"/>
                      <a:pt x="1" y="18"/>
                      <a:pt x="1" y="15"/>
                    </a:cubicBezTo>
                    <a:cubicBezTo>
                      <a:pt x="0" y="11"/>
                      <a:pt x="3" y="8"/>
                      <a:pt x="9" y="5"/>
                    </a:cubicBezTo>
                    <a:cubicBezTo>
                      <a:pt x="23" y="0"/>
                      <a:pt x="23" y="0"/>
                      <a:pt x="23" y="0"/>
                    </a:cubicBezTo>
                    <a:cubicBezTo>
                      <a:pt x="26" y="2"/>
                      <a:pt x="26" y="2"/>
                      <a:pt x="26" y="2"/>
                    </a:cubicBezTo>
                    <a:cubicBezTo>
                      <a:pt x="27" y="3"/>
                      <a:pt x="29" y="4"/>
                      <a:pt x="31" y="4"/>
                    </a:cubicBezTo>
                    <a:cubicBezTo>
                      <a:pt x="34" y="6"/>
                      <a:pt x="34" y="6"/>
                      <a:pt x="34" y="6"/>
                    </a:cubicBezTo>
                    <a:cubicBezTo>
                      <a:pt x="35" y="10"/>
                      <a:pt x="35" y="10"/>
                      <a:pt x="35" y="10"/>
                    </a:cubicBezTo>
                    <a:cubicBezTo>
                      <a:pt x="36" y="12"/>
                      <a:pt x="37" y="12"/>
                      <a:pt x="38" y="12"/>
                    </a:cubicBezTo>
                    <a:cubicBezTo>
                      <a:pt x="39" y="12"/>
                      <a:pt x="39" y="12"/>
                      <a:pt x="39" y="12"/>
                    </a:cubicBezTo>
                    <a:cubicBezTo>
                      <a:pt x="39" y="12"/>
                      <a:pt x="39" y="12"/>
                      <a:pt x="39" y="12"/>
                    </a:cubicBezTo>
                    <a:cubicBezTo>
                      <a:pt x="41" y="10"/>
                      <a:pt x="41" y="10"/>
                      <a:pt x="41" y="10"/>
                    </a:cubicBezTo>
                    <a:cubicBezTo>
                      <a:pt x="42" y="10"/>
                      <a:pt x="42" y="9"/>
                      <a:pt x="43" y="9"/>
                    </a:cubicBezTo>
                    <a:cubicBezTo>
                      <a:pt x="45" y="9"/>
                      <a:pt x="46" y="11"/>
                      <a:pt x="47" y="13"/>
                    </a:cubicBezTo>
                    <a:cubicBezTo>
                      <a:pt x="47" y="13"/>
                      <a:pt x="47" y="13"/>
                      <a:pt x="47" y="13"/>
                    </a:cubicBezTo>
                    <a:cubicBezTo>
                      <a:pt x="47" y="13"/>
                      <a:pt x="47" y="13"/>
                      <a:pt x="47" y="13"/>
                    </a:cubicBezTo>
                    <a:cubicBezTo>
                      <a:pt x="48" y="13"/>
                      <a:pt x="48" y="13"/>
                      <a:pt x="48" y="13"/>
                    </a:cubicBezTo>
                    <a:cubicBezTo>
                      <a:pt x="49" y="14"/>
                      <a:pt x="50" y="15"/>
                      <a:pt x="52" y="16"/>
                    </a:cubicBezTo>
                    <a:cubicBezTo>
                      <a:pt x="57" y="20"/>
                      <a:pt x="57" y="20"/>
                      <a:pt x="57" y="20"/>
                    </a:cubicBezTo>
                    <a:cubicBezTo>
                      <a:pt x="55" y="20"/>
                      <a:pt x="53" y="22"/>
                      <a:pt x="52" y="24"/>
                    </a:cubicBezTo>
                    <a:cubicBezTo>
                      <a:pt x="45" y="29"/>
                      <a:pt x="45" y="29"/>
                      <a:pt x="45" y="29"/>
                    </a:cubicBezTo>
                    <a:cubicBezTo>
                      <a:pt x="40" y="31"/>
                      <a:pt x="40" y="31"/>
                      <a:pt x="40" y="31"/>
                    </a:cubicBezTo>
                    <a:cubicBezTo>
                      <a:pt x="37" y="31"/>
                      <a:pt x="37" y="31"/>
                      <a:pt x="37" y="31"/>
                    </a:cubicBezTo>
                    <a:cubicBezTo>
                      <a:pt x="28" y="30"/>
                      <a:pt x="28" y="30"/>
                      <a:pt x="28" y="30"/>
                    </a:cubicBezTo>
                    <a:cubicBezTo>
                      <a:pt x="27" y="29"/>
                      <a:pt x="26" y="29"/>
                      <a:pt x="25" y="29"/>
                    </a:cubicBezTo>
                    <a:cubicBezTo>
                      <a:pt x="23" y="29"/>
                      <a:pt x="22" y="30"/>
                      <a:pt x="21" y="31"/>
                    </a:cubicBezTo>
                    <a:cubicBezTo>
                      <a:pt x="20" y="32"/>
                      <a:pt x="20" y="32"/>
                      <a:pt x="20" y="32"/>
                    </a:cubicBezTo>
                    <a:cubicBezTo>
                      <a:pt x="18" y="33"/>
                      <a:pt x="18" y="33"/>
                      <a:pt x="18" y="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2576"/>
              <p:cNvSpPr>
                <a:spLocks/>
              </p:cNvSpPr>
              <p:nvPr/>
            </p:nvSpPr>
            <p:spPr bwMode="auto">
              <a:xfrm>
                <a:off x="4010" y="2352"/>
                <a:ext cx="21" cy="25"/>
              </a:xfrm>
              <a:custGeom>
                <a:avLst/>
                <a:gdLst>
                  <a:gd name="T0" fmla="*/ 7 w 15"/>
                  <a:gd name="T1" fmla="*/ 18 h 18"/>
                  <a:gd name="T2" fmla="*/ 0 w 15"/>
                  <a:gd name="T3" fmla="*/ 13 h 18"/>
                  <a:gd name="T4" fmla="*/ 0 w 15"/>
                  <a:gd name="T5" fmla="*/ 10 h 18"/>
                  <a:gd name="T6" fmla="*/ 0 w 15"/>
                  <a:gd name="T7" fmla="*/ 7 h 18"/>
                  <a:gd name="T8" fmla="*/ 2 w 15"/>
                  <a:gd name="T9" fmla="*/ 5 h 18"/>
                  <a:gd name="T10" fmla="*/ 4 w 15"/>
                  <a:gd name="T11" fmla="*/ 1 h 18"/>
                  <a:gd name="T12" fmla="*/ 5 w 15"/>
                  <a:gd name="T13" fmla="*/ 0 h 18"/>
                  <a:gd name="T14" fmla="*/ 5 w 15"/>
                  <a:gd name="T15" fmla="*/ 0 h 18"/>
                  <a:gd name="T16" fmla="*/ 5 w 15"/>
                  <a:gd name="T17" fmla="*/ 2 h 18"/>
                  <a:gd name="T18" fmla="*/ 5 w 15"/>
                  <a:gd name="T19" fmla="*/ 2 h 18"/>
                  <a:gd name="T20" fmla="*/ 6 w 15"/>
                  <a:gd name="T21" fmla="*/ 2 h 18"/>
                  <a:gd name="T22" fmla="*/ 9 w 15"/>
                  <a:gd name="T23" fmla="*/ 5 h 18"/>
                  <a:gd name="T24" fmla="*/ 13 w 15"/>
                  <a:gd name="T25" fmla="*/ 7 h 18"/>
                  <a:gd name="T26" fmla="*/ 15 w 15"/>
                  <a:gd name="T27" fmla="*/ 8 h 18"/>
                  <a:gd name="T28" fmla="*/ 14 w 15"/>
                  <a:gd name="T29" fmla="*/ 9 h 18"/>
                  <a:gd name="T30" fmla="*/ 14 w 15"/>
                  <a:gd name="T31" fmla="*/ 9 h 18"/>
                  <a:gd name="T32" fmla="*/ 14 w 15"/>
                  <a:gd name="T33" fmla="*/ 9 h 18"/>
                  <a:gd name="T34" fmla="*/ 13 w 15"/>
                  <a:gd name="T35" fmla="*/ 13 h 18"/>
                  <a:gd name="T36" fmla="*/ 13 w 15"/>
                  <a:gd name="T37" fmla="*/ 13 h 18"/>
                  <a:gd name="T38" fmla="*/ 13 w 15"/>
                  <a:gd name="T39" fmla="*/ 13 h 18"/>
                  <a:gd name="T40" fmla="*/ 13 w 15"/>
                  <a:gd name="T41" fmla="*/ 13 h 18"/>
                  <a:gd name="T42" fmla="*/ 11 w 15"/>
                  <a:gd name="T43" fmla="*/ 13 h 18"/>
                  <a:gd name="T44" fmla="*/ 8 w 15"/>
                  <a:gd name="T45" fmla="*/ 12 h 18"/>
                  <a:gd name="T46" fmla="*/ 8 w 15"/>
                  <a:gd name="T47" fmla="*/ 12 h 18"/>
                  <a:gd name="T48" fmla="*/ 8 w 15"/>
                  <a:gd name="T49" fmla="*/ 12 h 18"/>
                  <a:gd name="T50" fmla="*/ 7 w 15"/>
                  <a:gd name="T51" fmla="*/ 16 h 18"/>
                  <a:gd name="T52" fmla="*/ 7 w 15"/>
                  <a:gd name="T5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8">
                    <a:moveTo>
                      <a:pt x="7" y="18"/>
                    </a:moveTo>
                    <a:cubicBezTo>
                      <a:pt x="0" y="13"/>
                      <a:pt x="0" y="13"/>
                      <a:pt x="0" y="13"/>
                    </a:cubicBezTo>
                    <a:cubicBezTo>
                      <a:pt x="0" y="10"/>
                      <a:pt x="0" y="10"/>
                      <a:pt x="0" y="10"/>
                    </a:cubicBezTo>
                    <a:cubicBezTo>
                      <a:pt x="0" y="7"/>
                      <a:pt x="0" y="7"/>
                      <a:pt x="0" y="7"/>
                    </a:cubicBezTo>
                    <a:cubicBezTo>
                      <a:pt x="2" y="5"/>
                      <a:pt x="2" y="5"/>
                      <a:pt x="2" y="5"/>
                    </a:cubicBezTo>
                    <a:cubicBezTo>
                      <a:pt x="3" y="5"/>
                      <a:pt x="4" y="3"/>
                      <a:pt x="4" y="1"/>
                    </a:cubicBezTo>
                    <a:cubicBezTo>
                      <a:pt x="4" y="1"/>
                      <a:pt x="4" y="0"/>
                      <a:pt x="5" y="0"/>
                    </a:cubicBezTo>
                    <a:cubicBezTo>
                      <a:pt x="5" y="0"/>
                      <a:pt x="5" y="0"/>
                      <a:pt x="5" y="0"/>
                    </a:cubicBezTo>
                    <a:cubicBezTo>
                      <a:pt x="5" y="2"/>
                      <a:pt x="5" y="2"/>
                      <a:pt x="5" y="2"/>
                    </a:cubicBezTo>
                    <a:cubicBezTo>
                      <a:pt x="5" y="2"/>
                      <a:pt x="5" y="2"/>
                      <a:pt x="5" y="2"/>
                    </a:cubicBezTo>
                    <a:cubicBezTo>
                      <a:pt x="6" y="2"/>
                      <a:pt x="6" y="2"/>
                      <a:pt x="6" y="2"/>
                    </a:cubicBezTo>
                    <a:cubicBezTo>
                      <a:pt x="7" y="3"/>
                      <a:pt x="8" y="4"/>
                      <a:pt x="9" y="5"/>
                    </a:cubicBezTo>
                    <a:cubicBezTo>
                      <a:pt x="13" y="7"/>
                      <a:pt x="13" y="7"/>
                      <a:pt x="13" y="7"/>
                    </a:cubicBezTo>
                    <a:cubicBezTo>
                      <a:pt x="14" y="8"/>
                      <a:pt x="15" y="8"/>
                      <a:pt x="15" y="8"/>
                    </a:cubicBezTo>
                    <a:cubicBezTo>
                      <a:pt x="15" y="8"/>
                      <a:pt x="15" y="9"/>
                      <a:pt x="14" y="9"/>
                    </a:cubicBezTo>
                    <a:cubicBezTo>
                      <a:pt x="14" y="9"/>
                      <a:pt x="14" y="9"/>
                      <a:pt x="14" y="9"/>
                    </a:cubicBezTo>
                    <a:cubicBezTo>
                      <a:pt x="14" y="9"/>
                      <a:pt x="14" y="9"/>
                      <a:pt x="14" y="9"/>
                    </a:cubicBezTo>
                    <a:cubicBezTo>
                      <a:pt x="13" y="13"/>
                      <a:pt x="13" y="13"/>
                      <a:pt x="13" y="13"/>
                    </a:cubicBezTo>
                    <a:cubicBezTo>
                      <a:pt x="13" y="13"/>
                      <a:pt x="13" y="13"/>
                      <a:pt x="13" y="13"/>
                    </a:cubicBezTo>
                    <a:cubicBezTo>
                      <a:pt x="13" y="13"/>
                      <a:pt x="13" y="13"/>
                      <a:pt x="13" y="13"/>
                    </a:cubicBezTo>
                    <a:cubicBezTo>
                      <a:pt x="13" y="13"/>
                      <a:pt x="13" y="13"/>
                      <a:pt x="13" y="13"/>
                    </a:cubicBezTo>
                    <a:cubicBezTo>
                      <a:pt x="11" y="13"/>
                      <a:pt x="11" y="13"/>
                      <a:pt x="11" y="13"/>
                    </a:cubicBezTo>
                    <a:cubicBezTo>
                      <a:pt x="8" y="12"/>
                      <a:pt x="8" y="12"/>
                      <a:pt x="8" y="12"/>
                    </a:cubicBezTo>
                    <a:cubicBezTo>
                      <a:pt x="8" y="12"/>
                      <a:pt x="8" y="12"/>
                      <a:pt x="8" y="12"/>
                    </a:cubicBezTo>
                    <a:cubicBezTo>
                      <a:pt x="8" y="12"/>
                      <a:pt x="8" y="12"/>
                      <a:pt x="8" y="12"/>
                    </a:cubicBezTo>
                    <a:cubicBezTo>
                      <a:pt x="6" y="13"/>
                      <a:pt x="7" y="15"/>
                      <a:pt x="7" y="16"/>
                    </a:cubicBezTo>
                    <a:cubicBezTo>
                      <a:pt x="7" y="18"/>
                      <a:pt x="7" y="18"/>
                      <a:pt x="7"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0" name="Freeform 2577"/>
              <p:cNvSpPr>
                <a:spLocks/>
              </p:cNvSpPr>
              <p:nvPr/>
            </p:nvSpPr>
            <p:spPr bwMode="auto">
              <a:xfrm>
                <a:off x="4010" y="2352"/>
                <a:ext cx="21" cy="25"/>
              </a:xfrm>
              <a:custGeom>
                <a:avLst/>
                <a:gdLst>
                  <a:gd name="T0" fmla="*/ 7 w 15"/>
                  <a:gd name="T1" fmla="*/ 18 h 18"/>
                  <a:gd name="T2" fmla="*/ 0 w 15"/>
                  <a:gd name="T3" fmla="*/ 13 h 18"/>
                  <a:gd name="T4" fmla="*/ 0 w 15"/>
                  <a:gd name="T5" fmla="*/ 10 h 18"/>
                  <a:gd name="T6" fmla="*/ 0 w 15"/>
                  <a:gd name="T7" fmla="*/ 7 h 18"/>
                  <a:gd name="T8" fmla="*/ 2 w 15"/>
                  <a:gd name="T9" fmla="*/ 5 h 18"/>
                  <a:gd name="T10" fmla="*/ 4 w 15"/>
                  <a:gd name="T11" fmla="*/ 1 h 18"/>
                  <a:gd name="T12" fmla="*/ 5 w 15"/>
                  <a:gd name="T13" fmla="*/ 0 h 18"/>
                  <a:gd name="T14" fmla="*/ 5 w 15"/>
                  <a:gd name="T15" fmla="*/ 0 h 18"/>
                  <a:gd name="T16" fmla="*/ 5 w 15"/>
                  <a:gd name="T17" fmla="*/ 2 h 18"/>
                  <a:gd name="T18" fmla="*/ 5 w 15"/>
                  <a:gd name="T19" fmla="*/ 2 h 18"/>
                  <a:gd name="T20" fmla="*/ 6 w 15"/>
                  <a:gd name="T21" fmla="*/ 2 h 18"/>
                  <a:gd name="T22" fmla="*/ 9 w 15"/>
                  <a:gd name="T23" fmla="*/ 5 h 18"/>
                  <a:gd name="T24" fmla="*/ 13 w 15"/>
                  <a:gd name="T25" fmla="*/ 7 h 18"/>
                  <a:gd name="T26" fmla="*/ 15 w 15"/>
                  <a:gd name="T27" fmla="*/ 8 h 18"/>
                  <a:gd name="T28" fmla="*/ 14 w 15"/>
                  <a:gd name="T29" fmla="*/ 9 h 18"/>
                  <a:gd name="T30" fmla="*/ 14 w 15"/>
                  <a:gd name="T31" fmla="*/ 9 h 18"/>
                  <a:gd name="T32" fmla="*/ 14 w 15"/>
                  <a:gd name="T33" fmla="*/ 9 h 18"/>
                  <a:gd name="T34" fmla="*/ 13 w 15"/>
                  <a:gd name="T35" fmla="*/ 13 h 18"/>
                  <a:gd name="T36" fmla="*/ 13 w 15"/>
                  <a:gd name="T37" fmla="*/ 13 h 18"/>
                  <a:gd name="T38" fmla="*/ 13 w 15"/>
                  <a:gd name="T39" fmla="*/ 13 h 18"/>
                  <a:gd name="T40" fmla="*/ 13 w 15"/>
                  <a:gd name="T41" fmla="*/ 13 h 18"/>
                  <a:gd name="T42" fmla="*/ 11 w 15"/>
                  <a:gd name="T43" fmla="*/ 13 h 18"/>
                  <a:gd name="T44" fmla="*/ 8 w 15"/>
                  <a:gd name="T45" fmla="*/ 12 h 18"/>
                  <a:gd name="T46" fmla="*/ 8 w 15"/>
                  <a:gd name="T47" fmla="*/ 12 h 18"/>
                  <a:gd name="T48" fmla="*/ 8 w 15"/>
                  <a:gd name="T49" fmla="*/ 12 h 18"/>
                  <a:gd name="T50" fmla="*/ 7 w 15"/>
                  <a:gd name="T51" fmla="*/ 16 h 18"/>
                  <a:gd name="T52" fmla="*/ 7 w 15"/>
                  <a:gd name="T5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8">
                    <a:moveTo>
                      <a:pt x="7" y="18"/>
                    </a:moveTo>
                    <a:cubicBezTo>
                      <a:pt x="0" y="13"/>
                      <a:pt x="0" y="13"/>
                      <a:pt x="0" y="13"/>
                    </a:cubicBezTo>
                    <a:cubicBezTo>
                      <a:pt x="0" y="10"/>
                      <a:pt x="0" y="10"/>
                      <a:pt x="0" y="10"/>
                    </a:cubicBezTo>
                    <a:cubicBezTo>
                      <a:pt x="0" y="7"/>
                      <a:pt x="0" y="7"/>
                      <a:pt x="0" y="7"/>
                    </a:cubicBezTo>
                    <a:cubicBezTo>
                      <a:pt x="2" y="5"/>
                      <a:pt x="2" y="5"/>
                      <a:pt x="2" y="5"/>
                    </a:cubicBezTo>
                    <a:cubicBezTo>
                      <a:pt x="3" y="5"/>
                      <a:pt x="4" y="3"/>
                      <a:pt x="4" y="1"/>
                    </a:cubicBezTo>
                    <a:cubicBezTo>
                      <a:pt x="4" y="1"/>
                      <a:pt x="4" y="0"/>
                      <a:pt x="5" y="0"/>
                    </a:cubicBezTo>
                    <a:cubicBezTo>
                      <a:pt x="5" y="0"/>
                      <a:pt x="5" y="0"/>
                      <a:pt x="5" y="0"/>
                    </a:cubicBezTo>
                    <a:cubicBezTo>
                      <a:pt x="5" y="2"/>
                      <a:pt x="5" y="2"/>
                      <a:pt x="5" y="2"/>
                    </a:cubicBezTo>
                    <a:cubicBezTo>
                      <a:pt x="5" y="2"/>
                      <a:pt x="5" y="2"/>
                      <a:pt x="5" y="2"/>
                    </a:cubicBezTo>
                    <a:cubicBezTo>
                      <a:pt x="6" y="2"/>
                      <a:pt x="6" y="2"/>
                      <a:pt x="6" y="2"/>
                    </a:cubicBezTo>
                    <a:cubicBezTo>
                      <a:pt x="7" y="3"/>
                      <a:pt x="8" y="4"/>
                      <a:pt x="9" y="5"/>
                    </a:cubicBezTo>
                    <a:cubicBezTo>
                      <a:pt x="13" y="7"/>
                      <a:pt x="13" y="7"/>
                      <a:pt x="13" y="7"/>
                    </a:cubicBezTo>
                    <a:cubicBezTo>
                      <a:pt x="14" y="8"/>
                      <a:pt x="15" y="8"/>
                      <a:pt x="15" y="8"/>
                    </a:cubicBezTo>
                    <a:cubicBezTo>
                      <a:pt x="15" y="8"/>
                      <a:pt x="15" y="9"/>
                      <a:pt x="14" y="9"/>
                    </a:cubicBezTo>
                    <a:cubicBezTo>
                      <a:pt x="14" y="9"/>
                      <a:pt x="14" y="9"/>
                      <a:pt x="14" y="9"/>
                    </a:cubicBezTo>
                    <a:cubicBezTo>
                      <a:pt x="14" y="9"/>
                      <a:pt x="14" y="9"/>
                      <a:pt x="14" y="9"/>
                    </a:cubicBezTo>
                    <a:cubicBezTo>
                      <a:pt x="13" y="13"/>
                      <a:pt x="13" y="13"/>
                      <a:pt x="13" y="13"/>
                    </a:cubicBezTo>
                    <a:cubicBezTo>
                      <a:pt x="13" y="13"/>
                      <a:pt x="13" y="13"/>
                      <a:pt x="13" y="13"/>
                    </a:cubicBezTo>
                    <a:cubicBezTo>
                      <a:pt x="13" y="13"/>
                      <a:pt x="13" y="13"/>
                      <a:pt x="13" y="13"/>
                    </a:cubicBezTo>
                    <a:cubicBezTo>
                      <a:pt x="13" y="13"/>
                      <a:pt x="13" y="13"/>
                      <a:pt x="13" y="13"/>
                    </a:cubicBezTo>
                    <a:cubicBezTo>
                      <a:pt x="11" y="13"/>
                      <a:pt x="11" y="13"/>
                      <a:pt x="11" y="13"/>
                    </a:cubicBezTo>
                    <a:cubicBezTo>
                      <a:pt x="8" y="12"/>
                      <a:pt x="8" y="12"/>
                      <a:pt x="8" y="12"/>
                    </a:cubicBezTo>
                    <a:cubicBezTo>
                      <a:pt x="8" y="12"/>
                      <a:pt x="8" y="12"/>
                      <a:pt x="8" y="12"/>
                    </a:cubicBezTo>
                    <a:cubicBezTo>
                      <a:pt x="8" y="12"/>
                      <a:pt x="8" y="12"/>
                      <a:pt x="8" y="12"/>
                    </a:cubicBezTo>
                    <a:cubicBezTo>
                      <a:pt x="6" y="13"/>
                      <a:pt x="7" y="15"/>
                      <a:pt x="7" y="16"/>
                    </a:cubicBezTo>
                    <a:cubicBezTo>
                      <a:pt x="7" y="18"/>
                      <a:pt x="7" y="18"/>
                      <a:pt x="7"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1" name="Freeform 2578"/>
              <p:cNvSpPr>
                <a:spLocks/>
              </p:cNvSpPr>
              <p:nvPr/>
            </p:nvSpPr>
            <p:spPr bwMode="auto">
              <a:xfrm>
                <a:off x="3949" y="2301"/>
                <a:ext cx="65" cy="54"/>
              </a:xfrm>
              <a:custGeom>
                <a:avLst/>
                <a:gdLst>
                  <a:gd name="T0" fmla="*/ 30 w 47"/>
                  <a:gd name="T1" fmla="*/ 39 h 39"/>
                  <a:gd name="T2" fmla="*/ 24 w 47"/>
                  <a:gd name="T3" fmla="*/ 37 h 39"/>
                  <a:gd name="T4" fmla="*/ 17 w 47"/>
                  <a:gd name="T5" fmla="*/ 33 h 39"/>
                  <a:gd name="T6" fmla="*/ 14 w 47"/>
                  <a:gd name="T7" fmla="*/ 29 h 39"/>
                  <a:gd name="T8" fmla="*/ 14 w 47"/>
                  <a:gd name="T9" fmla="*/ 29 h 39"/>
                  <a:gd name="T10" fmla="*/ 14 w 47"/>
                  <a:gd name="T11" fmla="*/ 29 h 39"/>
                  <a:gd name="T12" fmla="*/ 16 w 47"/>
                  <a:gd name="T13" fmla="*/ 29 h 39"/>
                  <a:gd name="T14" fmla="*/ 17 w 47"/>
                  <a:gd name="T15" fmla="*/ 29 h 39"/>
                  <a:gd name="T16" fmla="*/ 16 w 47"/>
                  <a:gd name="T17" fmla="*/ 28 h 39"/>
                  <a:gd name="T18" fmla="*/ 14 w 47"/>
                  <a:gd name="T19" fmla="*/ 26 h 39"/>
                  <a:gd name="T20" fmla="*/ 10 w 47"/>
                  <a:gd name="T21" fmla="*/ 17 h 39"/>
                  <a:gd name="T22" fmla="*/ 7 w 47"/>
                  <a:gd name="T23" fmla="*/ 14 h 39"/>
                  <a:gd name="T24" fmla="*/ 4 w 47"/>
                  <a:gd name="T25" fmla="*/ 19 h 39"/>
                  <a:gd name="T26" fmla="*/ 3 w 47"/>
                  <a:gd name="T27" fmla="*/ 20 h 39"/>
                  <a:gd name="T28" fmla="*/ 1 w 47"/>
                  <a:gd name="T29" fmla="*/ 19 h 39"/>
                  <a:gd name="T30" fmla="*/ 1 w 47"/>
                  <a:gd name="T31" fmla="*/ 14 h 39"/>
                  <a:gd name="T32" fmla="*/ 3 w 47"/>
                  <a:gd name="T33" fmla="*/ 13 h 39"/>
                  <a:gd name="T34" fmla="*/ 7 w 47"/>
                  <a:gd name="T35" fmla="*/ 13 h 39"/>
                  <a:gd name="T36" fmla="*/ 7 w 47"/>
                  <a:gd name="T37" fmla="*/ 13 h 39"/>
                  <a:gd name="T38" fmla="*/ 7 w 47"/>
                  <a:gd name="T39" fmla="*/ 12 h 39"/>
                  <a:gd name="T40" fmla="*/ 8 w 47"/>
                  <a:gd name="T41" fmla="*/ 12 h 39"/>
                  <a:gd name="T42" fmla="*/ 9 w 47"/>
                  <a:gd name="T43" fmla="*/ 11 h 39"/>
                  <a:gd name="T44" fmla="*/ 9 w 47"/>
                  <a:gd name="T45" fmla="*/ 12 h 39"/>
                  <a:gd name="T46" fmla="*/ 13 w 47"/>
                  <a:gd name="T47" fmla="*/ 14 h 39"/>
                  <a:gd name="T48" fmla="*/ 15 w 47"/>
                  <a:gd name="T49" fmla="*/ 12 h 39"/>
                  <a:gd name="T50" fmla="*/ 15 w 47"/>
                  <a:gd name="T51" fmla="*/ 12 h 39"/>
                  <a:gd name="T52" fmla="*/ 16 w 47"/>
                  <a:gd name="T53" fmla="*/ 12 h 39"/>
                  <a:gd name="T54" fmla="*/ 16 w 47"/>
                  <a:gd name="T55" fmla="*/ 10 h 39"/>
                  <a:gd name="T56" fmla="*/ 17 w 47"/>
                  <a:gd name="T57" fmla="*/ 8 h 39"/>
                  <a:gd name="T58" fmla="*/ 19 w 47"/>
                  <a:gd name="T59" fmla="*/ 6 h 39"/>
                  <a:gd name="T60" fmla="*/ 20 w 47"/>
                  <a:gd name="T61" fmla="*/ 6 h 39"/>
                  <a:gd name="T62" fmla="*/ 20 w 47"/>
                  <a:gd name="T63" fmla="*/ 6 h 39"/>
                  <a:gd name="T64" fmla="*/ 20 w 47"/>
                  <a:gd name="T65" fmla="*/ 4 h 39"/>
                  <a:gd name="T66" fmla="*/ 21 w 47"/>
                  <a:gd name="T67" fmla="*/ 2 h 39"/>
                  <a:gd name="T68" fmla="*/ 25 w 47"/>
                  <a:gd name="T69" fmla="*/ 0 h 39"/>
                  <a:gd name="T70" fmla="*/ 27 w 47"/>
                  <a:gd name="T71" fmla="*/ 4 h 39"/>
                  <a:gd name="T72" fmla="*/ 36 w 47"/>
                  <a:gd name="T73" fmla="*/ 8 h 39"/>
                  <a:gd name="T74" fmla="*/ 36 w 47"/>
                  <a:gd name="T75" fmla="*/ 8 h 39"/>
                  <a:gd name="T76" fmla="*/ 36 w 47"/>
                  <a:gd name="T77" fmla="*/ 8 h 39"/>
                  <a:gd name="T78" fmla="*/ 44 w 47"/>
                  <a:gd name="T79" fmla="*/ 8 h 39"/>
                  <a:gd name="T80" fmla="*/ 46 w 47"/>
                  <a:gd name="T81" fmla="*/ 7 h 39"/>
                  <a:gd name="T82" fmla="*/ 47 w 47"/>
                  <a:gd name="T83" fmla="*/ 14 h 39"/>
                  <a:gd name="T84" fmla="*/ 47 w 47"/>
                  <a:gd name="T85" fmla="*/ 18 h 39"/>
                  <a:gd name="T86" fmla="*/ 37 w 47"/>
                  <a:gd name="T87" fmla="*/ 17 h 39"/>
                  <a:gd name="T88" fmla="*/ 32 w 47"/>
                  <a:gd name="T89" fmla="*/ 15 h 39"/>
                  <a:gd name="T90" fmla="*/ 32 w 47"/>
                  <a:gd name="T91" fmla="*/ 15 h 39"/>
                  <a:gd name="T92" fmla="*/ 32 w 47"/>
                  <a:gd name="T93" fmla="*/ 15 h 39"/>
                  <a:gd name="T94" fmla="*/ 26 w 47"/>
                  <a:gd name="T95" fmla="*/ 15 h 39"/>
                  <a:gd name="T96" fmla="*/ 26 w 47"/>
                  <a:gd name="T97" fmla="*/ 15 h 39"/>
                  <a:gd name="T98" fmla="*/ 25 w 47"/>
                  <a:gd name="T99" fmla="*/ 15 h 39"/>
                  <a:gd name="T100" fmla="*/ 23 w 47"/>
                  <a:gd name="T101" fmla="*/ 17 h 39"/>
                  <a:gd name="T102" fmla="*/ 21 w 47"/>
                  <a:gd name="T103" fmla="*/ 15 h 39"/>
                  <a:gd name="T104" fmla="*/ 20 w 47"/>
                  <a:gd name="T105" fmla="*/ 15 h 39"/>
                  <a:gd name="T106" fmla="*/ 18 w 47"/>
                  <a:gd name="T107" fmla="*/ 18 h 39"/>
                  <a:gd name="T108" fmla="*/ 24 w 47"/>
                  <a:gd name="T109" fmla="*/ 30 h 39"/>
                  <a:gd name="T110" fmla="*/ 30 w 47"/>
                  <a:gd name="T11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9">
                    <a:moveTo>
                      <a:pt x="30" y="39"/>
                    </a:moveTo>
                    <a:cubicBezTo>
                      <a:pt x="28" y="38"/>
                      <a:pt x="26" y="38"/>
                      <a:pt x="24" y="37"/>
                    </a:cubicBezTo>
                    <a:cubicBezTo>
                      <a:pt x="21" y="36"/>
                      <a:pt x="19" y="35"/>
                      <a:pt x="17" y="33"/>
                    </a:cubicBezTo>
                    <a:cubicBezTo>
                      <a:pt x="14" y="30"/>
                      <a:pt x="14" y="29"/>
                      <a:pt x="14" y="29"/>
                    </a:cubicBezTo>
                    <a:cubicBezTo>
                      <a:pt x="14" y="29"/>
                      <a:pt x="14" y="29"/>
                      <a:pt x="14" y="29"/>
                    </a:cubicBezTo>
                    <a:cubicBezTo>
                      <a:pt x="14" y="29"/>
                      <a:pt x="14" y="29"/>
                      <a:pt x="14" y="29"/>
                    </a:cubicBezTo>
                    <a:cubicBezTo>
                      <a:pt x="16" y="29"/>
                      <a:pt x="16" y="29"/>
                      <a:pt x="16" y="29"/>
                    </a:cubicBezTo>
                    <a:cubicBezTo>
                      <a:pt x="17" y="29"/>
                      <a:pt x="17" y="29"/>
                      <a:pt x="17" y="29"/>
                    </a:cubicBezTo>
                    <a:cubicBezTo>
                      <a:pt x="16" y="28"/>
                      <a:pt x="16" y="28"/>
                      <a:pt x="16" y="28"/>
                    </a:cubicBezTo>
                    <a:cubicBezTo>
                      <a:pt x="14" y="26"/>
                      <a:pt x="14" y="26"/>
                      <a:pt x="14" y="26"/>
                    </a:cubicBezTo>
                    <a:cubicBezTo>
                      <a:pt x="10" y="17"/>
                      <a:pt x="10" y="17"/>
                      <a:pt x="10" y="17"/>
                    </a:cubicBezTo>
                    <a:cubicBezTo>
                      <a:pt x="9" y="15"/>
                      <a:pt x="8" y="14"/>
                      <a:pt x="7" y="14"/>
                    </a:cubicBezTo>
                    <a:cubicBezTo>
                      <a:pt x="6" y="14"/>
                      <a:pt x="5" y="15"/>
                      <a:pt x="4" y="19"/>
                    </a:cubicBezTo>
                    <a:cubicBezTo>
                      <a:pt x="4" y="19"/>
                      <a:pt x="3" y="20"/>
                      <a:pt x="3" y="20"/>
                    </a:cubicBezTo>
                    <a:cubicBezTo>
                      <a:pt x="2" y="19"/>
                      <a:pt x="2" y="19"/>
                      <a:pt x="1" y="19"/>
                    </a:cubicBezTo>
                    <a:cubicBezTo>
                      <a:pt x="0" y="16"/>
                      <a:pt x="0" y="15"/>
                      <a:pt x="1" y="14"/>
                    </a:cubicBezTo>
                    <a:cubicBezTo>
                      <a:pt x="3" y="13"/>
                      <a:pt x="3" y="13"/>
                      <a:pt x="3" y="13"/>
                    </a:cubicBezTo>
                    <a:cubicBezTo>
                      <a:pt x="7" y="13"/>
                      <a:pt x="7" y="13"/>
                      <a:pt x="7" y="13"/>
                    </a:cubicBezTo>
                    <a:cubicBezTo>
                      <a:pt x="7" y="13"/>
                      <a:pt x="7" y="13"/>
                      <a:pt x="7" y="13"/>
                    </a:cubicBezTo>
                    <a:cubicBezTo>
                      <a:pt x="7" y="12"/>
                      <a:pt x="7" y="12"/>
                      <a:pt x="7" y="12"/>
                    </a:cubicBezTo>
                    <a:cubicBezTo>
                      <a:pt x="8" y="12"/>
                      <a:pt x="8" y="12"/>
                      <a:pt x="8" y="12"/>
                    </a:cubicBezTo>
                    <a:cubicBezTo>
                      <a:pt x="8" y="12"/>
                      <a:pt x="9" y="11"/>
                      <a:pt x="9" y="11"/>
                    </a:cubicBezTo>
                    <a:cubicBezTo>
                      <a:pt x="9" y="11"/>
                      <a:pt x="9" y="11"/>
                      <a:pt x="9" y="12"/>
                    </a:cubicBezTo>
                    <a:cubicBezTo>
                      <a:pt x="11" y="13"/>
                      <a:pt x="12" y="14"/>
                      <a:pt x="13" y="14"/>
                    </a:cubicBezTo>
                    <a:cubicBezTo>
                      <a:pt x="14" y="14"/>
                      <a:pt x="15" y="13"/>
                      <a:pt x="15" y="12"/>
                    </a:cubicBezTo>
                    <a:cubicBezTo>
                      <a:pt x="15" y="12"/>
                      <a:pt x="15" y="12"/>
                      <a:pt x="15" y="12"/>
                    </a:cubicBezTo>
                    <a:cubicBezTo>
                      <a:pt x="16" y="12"/>
                      <a:pt x="16" y="12"/>
                      <a:pt x="16" y="12"/>
                    </a:cubicBezTo>
                    <a:cubicBezTo>
                      <a:pt x="16" y="10"/>
                      <a:pt x="16" y="10"/>
                      <a:pt x="16" y="10"/>
                    </a:cubicBezTo>
                    <a:cubicBezTo>
                      <a:pt x="17" y="8"/>
                      <a:pt x="17" y="8"/>
                      <a:pt x="17" y="8"/>
                    </a:cubicBezTo>
                    <a:cubicBezTo>
                      <a:pt x="19" y="6"/>
                      <a:pt x="19" y="6"/>
                      <a:pt x="19" y="6"/>
                    </a:cubicBezTo>
                    <a:cubicBezTo>
                      <a:pt x="20" y="6"/>
                      <a:pt x="20" y="6"/>
                      <a:pt x="20" y="6"/>
                    </a:cubicBezTo>
                    <a:cubicBezTo>
                      <a:pt x="20" y="6"/>
                      <a:pt x="20" y="6"/>
                      <a:pt x="20" y="6"/>
                    </a:cubicBezTo>
                    <a:cubicBezTo>
                      <a:pt x="20" y="4"/>
                      <a:pt x="20" y="4"/>
                      <a:pt x="20" y="4"/>
                    </a:cubicBezTo>
                    <a:cubicBezTo>
                      <a:pt x="21" y="2"/>
                      <a:pt x="21" y="2"/>
                      <a:pt x="21" y="2"/>
                    </a:cubicBezTo>
                    <a:cubicBezTo>
                      <a:pt x="25" y="0"/>
                      <a:pt x="25" y="0"/>
                      <a:pt x="25" y="0"/>
                    </a:cubicBezTo>
                    <a:cubicBezTo>
                      <a:pt x="27" y="4"/>
                      <a:pt x="27" y="4"/>
                      <a:pt x="27" y="4"/>
                    </a:cubicBezTo>
                    <a:cubicBezTo>
                      <a:pt x="30" y="6"/>
                      <a:pt x="33" y="7"/>
                      <a:pt x="36" y="8"/>
                    </a:cubicBezTo>
                    <a:cubicBezTo>
                      <a:pt x="36" y="8"/>
                      <a:pt x="36" y="8"/>
                      <a:pt x="36" y="8"/>
                    </a:cubicBezTo>
                    <a:cubicBezTo>
                      <a:pt x="36" y="8"/>
                      <a:pt x="36" y="8"/>
                      <a:pt x="36" y="8"/>
                    </a:cubicBezTo>
                    <a:cubicBezTo>
                      <a:pt x="44" y="8"/>
                      <a:pt x="44" y="8"/>
                      <a:pt x="44" y="8"/>
                    </a:cubicBezTo>
                    <a:cubicBezTo>
                      <a:pt x="46" y="7"/>
                      <a:pt x="46" y="7"/>
                      <a:pt x="46" y="7"/>
                    </a:cubicBezTo>
                    <a:cubicBezTo>
                      <a:pt x="47" y="14"/>
                      <a:pt x="47" y="14"/>
                      <a:pt x="47" y="14"/>
                    </a:cubicBezTo>
                    <a:cubicBezTo>
                      <a:pt x="47" y="18"/>
                      <a:pt x="47" y="18"/>
                      <a:pt x="47" y="18"/>
                    </a:cubicBezTo>
                    <a:cubicBezTo>
                      <a:pt x="37" y="17"/>
                      <a:pt x="37" y="17"/>
                      <a:pt x="37" y="17"/>
                    </a:cubicBezTo>
                    <a:cubicBezTo>
                      <a:pt x="32" y="15"/>
                      <a:pt x="32" y="15"/>
                      <a:pt x="32" y="15"/>
                    </a:cubicBezTo>
                    <a:cubicBezTo>
                      <a:pt x="32" y="15"/>
                      <a:pt x="32" y="15"/>
                      <a:pt x="32" y="15"/>
                    </a:cubicBezTo>
                    <a:cubicBezTo>
                      <a:pt x="32" y="15"/>
                      <a:pt x="32" y="15"/>
                      <a:pt x="32" y="15"/>
                    </a:cubicBezTo>
                    <a:cubicBezTo>
                      <a:pt x="26" y="15"/>
                      <a:pt x="26" y="15"/>
                      <a:pt x="26" y="15"/>
                    </a:cubicBezTo>
                    <a:cubicBezTo>
                      <a:pt x="26" y="15"/>
                      <a:pt x="26" y="15"/>
                      <a:pt x="26" y="15"/>
                    </a:cubicBezTo>
                    <a:cubicBezTo>
                      <a:pt x="25" y="15"/>
                      <a:pt x="25" y="15"/>
                      <a:pt x="25" y="15"/>
                    </a:cubicBezTo>
                    <a:cubicBezTo>
                      <a:pt x="23" y="17"/>
                      <a:pt x="23" y="17"/>
                      <a:pt x="23" y="17"/>
                    </a:cubicBezTo>
                    <a:cubicBezTo>
                      <a:pt x="21" y="15"/>
                      <a:pt x="21" y="15"/>
                      <a:pt x="21" y="15"/>
                    </a:cubicBezTo>
                    <a:cubicBezTo>
                      <a:pt x="21" y="15"/>
                      <a:pt x="20" y="15"/>
                      <a:pt x="20" y="15"/>
                    </a:cubicBezTo>
                    <a:cubicBezTo>
                      <a:pt x="18" y="15"/>
                      <a:pt x="18" y="17"/>
                      <a:pt x="18" y="18"/>
                    </a:cubicBezTo>
                    <a:cubicBezTo>
                      <a:pt x="17" y="20"/>
                      <a:pt x="19" y="24"/>
                      <a:pt x="24" y="30"/>
                    </a:cubicBezTo>
                    <a:cubicBezTo>
                      <a:pt x="30" y="39"/>
                      <a:pt x="30" y="39"/>
                      <a:pt x="30"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2579"/>
              <p:cNvSpPr>
                <a:spLocks/>
              </p:cNvSpPr>
              <p:nvPr/>
            </p:nvSpPr>
            <p:spPr bwMode="auto">
              <a:xfrm>
                <a:off x="3949" y="2301"/>
                <a:ext cx="65" cy="54"/>
              </a:xfrm>
              <a:custGeom>
                <a:avLst/>
                <a:gdLst>
                  <a:gd name="T0" fmla="*/ 30 w 47"/>
                  <a:gd name="T1" fmla="*/ 39 h 39"/>
                  <a:gd name="T2" fmla="*/ 24 w 47"/>
                  <a:gd name="T3" fmla="*/ 37 h 39"/>
                  <a:gd name="T4" fmla="*/ 17 w 47"/>
                  <a:gd name="T5" fmla="*/ 33 h 39"/>
                  <a:gd name="T6" fmla="*/ 14 w 47"/>
                  <a:gd name="T7" fmla="*/ 29 h 39"/>
                  <a:gd name="T8" fmla="*/ 14 w 47"/>
                  <a:gd name="T9" fmla="*/ 29 h 39"/>
                  <a:gd name="T10" fmla="*/ 14 w 47"/>
                  <a:gd name="T11" fmla="*/ 29 h 39"/>
                  <a:gd name="T12" fmla="*/ 16 w 47"/>
                  <a:gd name="T13" fmla="*/ 29 h 39"/>
                  <a:gd name="T14" fmla="*/ 17 w 47"/>
                  <a:gd name="T15" fmla="*/ 29 h 39"/>
                  <a:gd name="T16" fmla="*/ 16 w 47"/>
                  <a:gd name="T17" fmla="*/ 28 h 39"/>
                  <a:gd name="T18" fmla="*/ 14 w 47"/>
                  <a:gd name="T19" fmla="*/ 26 h 39"/>
                  <a:gd name="T20" fmla="*/ 10 w 47"/>
                  <a:gd name="T21" fmla="*/ 17 h 39"/>
                  <a:gd name="T22" fmla="*/ 7 w 47"/>
                  <a:gd name="T23" fmla="*/ 14 h 39"/>
                  <a:gd name="T24" fmla="*/ 4 w 47"/>
                  <a:gd name="T25" fmla="*/ 19 h 39"/>
                  <a:gd name="T26" fmla="*/ 3 w 47"/>
                  <a:gd name="T27" fmla="*/ 20 h 39"/>
                  <a:gd name="T28" fmla="*/ 1 w 47"/>
                  <a:gd name="T29" fmla="*/ 19 h 39"/>
                  <a:gd name="T30" fmla="*/ 1 w 47"/>
                  <a:gd name="T31" fmla="*/ 14 h 39"/>
                  <a:gd name="T32" fmla="*/ 3 w 47"/>
                  <a:gd name="T33" fmla="*/ 13 h 39"/>
                  <a:gd name="T34" fmla="*/ 7 w 47"/>
                  <a:gd name="T35" fmla="*/ 13 h 39"/>
                  <a:gd name="T36" fmla="*/ 7 w 47"/>
                  <a:gd name="T37" fmla="*/ 13 h 39"/>
                  <a:gd name="T38" fmla="*/ 7 w 47"/>
                  <a:gd name="T39" fmla="*/ 12 h 39"/>
                  <a:gd name="T40" fmla="*/ 8 w 47"/>
                  <a:gd name="T41" fmla="*/ 12 h 39"/>
                  <a:gd name="T42" fmla="*/ 9 w 47"/>
                  <a:gd name="T43" fmla="*/ 11 h 39"/>
                  <a:gd name="T44" fmla="*/ 9 w 47"/>
                  <a:gd name="T45" fmla="*/ 12 h 39"/>
                  <a:gd name="T46" fmla="*/ 13 w 47"/>
                  <a:gd name="T47" fmla="*/ 14 h 39"/>
                  <a:gd name="T48" fmla="*/ 15 w 47"/>
                  <a:gd name="T49" fmla="*/ 12 h 39"/>
                  <a:gd name="T50" fmla="*/ 15 w 47"/>
                  <a:gd name="T51" fmla="*/ 12 h 39"/>
                  <a:gd name="T52" fmla="*/ 16 w 47"/>
                  <a:gd name="T53" fmla="*/ 12 h 39"/>
                  <a:gd name="T54" fmla="*/ 16 w 47"/>
                  <a:gd name="T55" fmla="*/ 10 h 39"/>
                  <a:gd name="T56" fmla="*/ 17 w 47"/>
                  <a:gd name="T57" fmla="*/ 8 h 39"/>
                  <a:gd name="T58" fmla="*/ 19 w 47"/>
                  <a:gd name="T59" fmla="*/ 6 h 39"/>
                  <a:gd name="T60" fmla="*/ 20 w 47"/>
                  <a:gd name="T61" fmla="*/ 6 h 39"/>
                  <a:gd name="T62" fmla="*/ 20 w 47"/>
                  <a:gd name="T63" fmla="*/ 6 h 39"/>
                  <a:gd name="T64" fmla="*/ 20 w 47"/>
                  <a:gd name="T65" fmla="*/ 4 h 39"/>
                  <a:gd name="T66" fmla="*/ 21 w 47"/>
                  <a:gd name="T67" fmla="*/ 2 h 39"/>
                  <a:gd name="T68" fmla="*/ 25 w 47"/>
                  <a:gd name="T69" fmla="*/ 0 h 39"/>
                  <a:gd name="T70" fmla="*/ 27 w 47"/>
                  <a:gd name="T71" fmla="*/ 4 h 39"/>
                  <a:gd name="T72" fmla="*/ 36 w 47"/>
                  <a:gd name="T73" fmla="*/ 8 h 39"/>
                  <a:gd name="T74" fmla="*/ 36 w 47"/>
                  <a:gd name="T75" fmla="*/ 8 h 39"/>
                  <a:gd name="T76" fmla="*/ 36 w 47"/>
                  <a:gd name="T77" fmla="*/ 8 h 39"/>
                  <a:gd name="T78" fmla="*/ 44 w 47"/>
                  <a:gd name="T79" fmla="*/ 8 h 39"/>
                  <a:gd name="T80" fmla="*/ 46 w 47"/>
                  <a:gd name="T81" fmla="*/ 7 h 39"/>
                  <a:gd name="T82" fmla="*/ 47 w 47"/>
                  <a:gd name="T83" fmla="*/ 14 h 39"/>
                  <a:gd name="T84" fmla="*/ 47 w 47"/>
                  <a:gd name="T85" fmla="*/ 18 h 39"/>
                  <a:gd name="T86" fmla="*/ 37 w 47"/>
                  <a:gd name="T87" fmla="*/ 17 h 39"/>
                  <a:gd name="T88" fmla="*/ 32 w 47"/>
                  <a:gd name="T89" fmla="*/ 15 h 39"/>
                  <a:gd name="T90" fmla="*/ 32 w 47"/>
                  <a:gd name="T91" fmla="*/ 15 h 39"/>
                  <a:gd name="T92" fmla="*/ 32 w 47"/>
                  <a:gd name="T93" fmla="*/ 15 h 39"/>
                  <a:gd name="T94" fmla="*/ 26 w 47"/>
                  <a:gd name="T95" fmla="*/ 15 h 39"/>
                  <a:gd name="T96" fmla="*/ 26 w 47"/>
                  <a:gd name="T97" fmla="*/ 15 h 39"/>
                  <a:gd name="T98" fmla="*/ 25 w 47"/>
                  <a:gd name="T99" fmla="*/ 15 h 39"/>
                  <a:gd name="T100" fmla="*/ 23 w 47"/>
                  <a:gd name="T101" fmla="*/ 17 h 39"/>
                  <a:gd name="T102" fmla="*/ 21 w 47"/>
                  <a:gd name="T103" fmla="*/ 15 h 39"/>
                  <a:gd name="T104" fmla="*/ 20 w 47"/>
                  <a:gd name="T105" fmla="*/ 15 h 39"/>
                  <a:gd name="T106" fmla="*/ 18 w 47"/>
                  <a:gd name="T107" fmla="*/ 18 h 39"/>
                  <a:gd name="T108" fmla="*/ 24 w 47"/>
                  <a:gd name="T109" fmla="*/ 30 h 39"/>
                  <a:gd name="T110" fmla="*/ 30 w 47"/>
                  <a:gd name="T11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 h="39">
                    <a:moveTo>
                      <a:pt x="30" y="39"/>
                    </a:moveTo>
                    <a:cubicBezTo>
                      <a:pt x="28" y="38"/>
                      <a:pt x="26" y="38"/>
                      <a:pt x="24" y="37"/>
                    </a:cubicBezTo>
                    <a:cubicBezTo>
                      <a:pt x="21" y="36"/>
                      <a:pt x="19" y="35"/>
                      <a:pt x="17" y="33"/>
                    </a:cubicBezTo>
                    <a:cubicBezTo>
                      <a:pt x="14" y="30"/>
                      <a:pt x="14" y="29"/>
                      <a:pt x="14" y="29"/>
                    </a:cubicBezTo>
                    <a:cubicBezTo>
                      <a:pt x="14" y="29"/>
                      <a:pt x="14" y="29"/>
                      <a:pt x="14" y="29"/>
                    </a:cubicBezTo>
                    <a:cubicBezTo>
                      <a:pt x="14" y="29"/>
                      <a:pt x="14" y="29"/>
                      <a:pt x="14" y="29"/>
                    </a:cubicBezTo>
                    <a:cubicBezTo>
                      <a:pt x="16" y="29"/>
                      <a:pt x="16" y="29"/>
                      <a:pt x="16" y="29"/>
                    </a:cubicBezTo>
                    <a:cubicBezTo>
                      <a:pt x="17" y="29"/>
                      <a:pt x="17" y="29"/>
                      <a:pt x="17" y="29"/>
                    </a:cubicBezTo>
                    <a:cubicBezTo>
                      <a:pt x="16" y="28"/>
                      <a:pt x="16" y="28"/>
                      <a:pt x="16" y="28"/>
                    </a:cubicBezTo>
                    <a:cubicBezTo>
                      <a:pt x="14" y="26"/>
                      <a:pt x="14" y="26"/>
                      <a:pt x="14" y="26"/>
                    </a:cubicBezTo>
                    <a:cubicBezTo>
                      <a:pt x="10" y="17"/>
                      <a:pt x="10" y="17"/>
                      <a:pt x="10" y="17"/>
                    </a:cubicBezTo>
                    <a:cubicBezTo>
                      <a:pt x="9" y="15"/>
                      <a:pt x="8" y="14"/>
                      <a:pt x="7" y="14"/>
                    </a:cubicBezTo>
                    <a:cubicBezTo>
                      <a:pt x="6" y="14"/>
                      <a:pt x="5" y="15"/>
                      <a:pt x="4" y="19"/>
                    </a:cubicBezTo>
                    <a:cubicBezTo>
                      <a:pt x="4" y="19"/>
                      <a:pt x="3" y="20"/>
                      <a:pt x="3" y="20"/>
                    </a:cubicBezTo>
                    <a:cubicBezTo>
                      <a:pt x="2" y="19"/>
                      <a:pt x="2" y="19"/>
                      <a:pt x="1" y="19"/>
                    </a:cubicBezTo>
                    <a:cubicBezTo>
                      <a:pt x="0" y="16"/>
                      <a:pt x="0" y="15"/>
                      <a:pt x="1" y="14"/>
                    </a:cubicBezTo>
                    <a:cubicBezTo>
                      <a:pt x="3" y="13"/>
                      <a:pt x="3" y="13"/>
                      <a:pt x="3" y="13"/>
                    </a:cubicBezTo>
                    <a:cubicBezTo>
                      <a:pt x="7" y="13"/>
                      <a:pt x="7" y="13"/>
                      <a:pt x="7" y="13"/>
                    </a:cubicBezTo>
                    <a:cubicBezTo>
                      <a:pt x="7" y="13"/>
                      <a:pt x="7" y="13"/>
                      <a:pt x="7" y="13"/>
                    </a:cubicBezTo>
                    <a:cubicBezTo>
                      <a:pt x="7" y="12"/>
                      <a:pt x="7" y="12"/>
                      <a:pt x="7" y="12"/>
                    </a:cubicBezTo>
                    <a:cubicBezTo>
                      <a:pt x="8" y="12"/>
                      <a:pt x="8" y="12"/>
                      <a:pt x="8" y="12"/>
                    </a:cubicBezTo>
                    <a:cubicBezTo>
                      <a:pt x="8" y="12"/>
                      <a:pt x="9" y="11"/>
                      <a:pt x="9" y="11"/>
                    </a:cubicBezTo>
                    <a:cubicBezTo>
                      <a:pt x="9" y="11"/>
                      <a:pt x="9" y="11"/>
                      <a:pt x="9" y="12"/>
                    </a:cubicBezTo>
                    <a:cubicBezTo>
                      <a:pt x="11" y="13"/>
                      <a:pt x="12" y="14"/>
                      <a:pt x="13" y="14"/>
                    </a:cubicBezTo>
                    <a:cubicBezTo>
                      <a:pt x="14" y="14"/>
                      <a:pt x="15" y="13"/>
                      <a:pt x="15" y="12"/>
                    </a:cubicBezTo>
                    <a:cubicBezTo>
                      <a:pt x="15" y="12"/>
                      <a:pt x="15" y="12"/>
                      <a:pt x="15" y="12"/>
                    </a:cubicBezTo>
                    <a:cubicBezTo>
                      <a:pt x="16" y="12"/>
                      <a:pt x="16" y="12"/>
                      <a:pt x="16" y="12"/>
                    </a:cubicBezTo>
                    <a:cubicBezTo>
                      <a:pt x="16" y="10"/>
                      <a:pt x="16" y="10"/>
                      <a:pt x="16" y="10"/>
                    </a:cubicBezTo>
                    <a:cubicBezTo>
                      <a:pt x="17" y="8"/>
                      <a:pt x="17" y="8"/>
                      <a:pt x="17" y="8"/>
                    </a:cubicBezTo>
                    <a:cubicBezTo>
                      <a:pt x="19" y="6"/>
                      <a:pt x="19" y="6"/>
                      <a:pt x="19" y="6"/>
                    </a:cubicBezTo>
                    <a:cubicBezTo>
                      <a:pt x="20" y="6"/>
                      <a:pt x="20" y="6"/>
                      <a:pt x="20" y="6"/>
                    </a:cubicBezTo>
                    <a:cubicBezTo>
                      <a:pt x="20" y="6"/>
                      <a:pt x="20" y="6"/>
                      <a:pt x="20" y="6"/>
                    </a:cubicBezTo>
                    <a:cubicBezTo>
                      <a:pt x="20" y="4"/>
                      <a:pt x="20" y="4"/>
                      <a:pt x="20" y="4"/>
                    </a:cubicBezTo>
                    <a:cubicBezTo>
                      <a:pt x="21" y="2"/>
                      <a:pt x="21" y="2"/>
                      <a:pt x="21" y="2"/>
                    </a:cubicBezTo>
                    <a:cubicBezTo>
                      <a:pt x="25" y="0"/>
                      <a:pt x="25" y="0"/>
                      <a:pt x="25" y="0"/>
                    </a:cubicBezTo>
                    <a:cubicBezTo>
                      <a:pt x="27" y="4"/>
                      <a:pt x="27" y="4"/>
                      <a:pt x="27" y="4"/>
                    </a:cubicBezTo>
                    <a:cubicBezTo>
                      <a:pt x="30" y="6"/>
                      <a:pt x="33" y="7"/>
                      <a:pt x="36" y="8"/>
                    </a:cubicBezTo>
                    <a:cubicBezTo>
                      <a:pt x="36" y="8"/>
                      <a:pt x="36" y="8"/>
                      <a:pt x="36" y="8"/>
                    </a:cubicBezTo>
                    <a:cubicBezTo>
                      <a:pt x="36" y="8"/>
                      <a:pt x="36" y="8"/>
                      <a:pt x="36" y="8"/>
                    </a:cubicBezTo>
                    <a:cubicBezTo>
                      <a:pt x="44" y="8"/>
                      <a:pt x="44" y="8"/>
                      <a:pt x="44" y="8"/>
                    </a:cubicBezTo>
                    <a:cubicBezTo>
                      <a:pt x="46" y="7"/>
                      <a:pt x="46" y="7"/>
                      <a:pt x="46" y="7"/>
                    </a:cubicBezTo>
                    <a:cubicBezTo>
                      <a:pt x="47" y="14"/>
                      <a:pt x="47" y="14"/>
                      <a:pt x="47" y="14"/>
                    </a:cubicBezTo>
                    <a:cubicBezTo>
                      <a:pt x="47" y="18"/>
                      <a:pt x="47" y="18"/>
                      <a:pt x="47" y="18"/>
                    </a:cubicBezTo>
                    <a:cubicBezTo>
                      <a:pt x="37" y="17"/>
                      <a:pt x="37" y="17"/>
                      <a:pt x="37" y="17"/>
                    </a:cubicBezTo>
                    <a:cubicBezTo>
                      <a:pt x="32" y="15"/>
                      <a:pt x="32" y="15"/>
                      <a:pt x="32" y="15"/>
                    </a:cubicBezTo>
                    <a:cubicBezTo>
                      <a:pt x="32" y="15"/>
                      <a:pt x="32" y="15"/>
                      <a:pt x="32" y="15"/>
                    </a:cubicBezTo>
                    <a:cubicBezTo>
                      <a:pt x="32" y="15"/>
                      <a:pt x="32" y="15"/>
                      <a:pt x="32" y="15"/>
                    </a:cubicBezTo>
                    <a:cubicBezTo>
                      <a:pt x="26" y="15"/>
                      <a:pt x="26" y="15"/>
                      <a:pt x="26" y="15"/>
                    </a:cubicBezTo>
                    <a:cubicBezTo>
                      <a:pt x="26" y="15"/>
                      <a:pt x="26" y="15"/>
                      <a:pt x="26" y="15"/>
                    </a:cubicBezTo>
                    <a:cubicBezTo>
                      <a:pt x="25" y="15"/>
                      <a:pt x="25" y="15"/>
                      <a:pt x="25" y="15"/>
                    </a:cubicBezTo>
                    <a:cubicBezTo>
                      <a:pt x="23" y="17"/>
                      <a:pt x="23" y="17"/>
                      <a:pt x="23" y="17"/>
                    </a:cubicBezTo>
                    <a:cubicBezTo>
                      <a:pt x="21" y="15"/>
                      <a:pt x="21" y="15"/>
                      <a:pt x="21" y="15"/>
                    </a:cubicBezTo>
                    <a:cubicBezTo>
                      <a:pt x="21" y="15"/>
                      <a:pt x="20" y="15"/>
                      <a:pt x="20" y="15"/>
                    </a:cubicBezTo>
                    <a:cubicBezTo>
                      <a:pt x="18" y="15"/>
                      <a:pt x="18" y="17"/>
                      <a:pt x="18" y="18"/>
                    </a:cubicBezTo>
                    <a:cubicBezTo>
                      <a:pt x="17" y="20"/>
                      <a:pt x="19" y="24"/>
                      <a:pt x="24" y="30"/>
                    </a:cubicBezTo>
                    <a:cubicBezTo>
                      <a:pt x="30" y="39"/>
                      <a:pt x="30" y="39"/>
                      <a:pt x="30"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2580"/>
              <p:cNvSpPr>
                <a:spLocks/>
              </p:cNvSpPr>
              <p:nvPr/>
            </p:nvSpPr>
            <p:spPr bwMode="auto">
              <a:xfrm>
                <a:off x="3729" y="2217"/>
                <a:ext cx="153" cy="153"/>
              </a:xfrm>
              <a:custGeom>
                <a:avLst/>
                <a:gdLst>
                  <a:gd name="T0" fmla="*/ 53 w 111"/>
                  <a:gd name="T1" fmla="*/ 109 h 111"/>
                  <a:gd name="T2" fmla="*/ 53 w 111"/>
                  <a:gd name="T3" fmla="*/ 109 h 111"/>
                  <a:gd name="T4" fmla="*/ 48 w 111"/>
                  <a:gd name="T5" fmla="*/ 108 h 111"/>
                  <a:gd name="T6" fmla="*/ 48 w 111"/>
                  <a:gd name="T7" fmla="*/ 108 h 111"/>
                  <a:gd name="T8" fmla="*/ 43 w 111"/>
                  <a:gd name="T9" fmla="*/ 110 h 111"/>
                  <a:gd name="T10" fmla="*/ 24 w 111"/>
                  <a:gd name="T11" fmla="*/ 100 h 111"/>
                  <a:gd name="T12" fmla="*/ 29 w 111"/>
                  <a:gd name="T13" fmla="*/ 87 h 111"/>
                  <a:gd name="T14" fmla="*/ 30 w 111"/>
                  <a:gd name="T15" fmla="*/ 75 h 111"/>
                  <a:gd name="T16" fmla="*/ 34 w 111"/>
                  <a:gd name="T17" fmla="*/ 78 h 111"/>
                  <a:gd name="T18" fmla="*/ 35 w 111"/>
                  <a:gd name="T19" fmla="*/ 77 h 111"/>
                  <a:gd name="T20" fmla="*/ 31 w 111"/>
                  <a:gd name="T21" fmla="*/ 62 h 111"/>
                  <a:gd name="T22" fmla="*/ 30 w 111"/>
                  <a:gd name="T23" fmla="*/ 62 h 111"/>
                  <a:gd name="T24" fmla="*/ 19 w 111"/>
                  <a:gd name="T25" fmla="*/ 48 h 111"/>
                  <a:gd name="T26" fmla="*/ 19 w 111"/>
                  <a:gd name="T27" fmla="*/ 48 h 111"/>
                  <a:gd name="T28" fmla="*/ 0 w 111"/>
                  <a:gd name="T29" fmla="*/ 42 h 111"/>
                  <a:gd name="T30" fmla="*/ 0 w 111"/>
                  <a:gd name="T31" fmla="*/ 42 h 111"/>
                  <a:gd name="T32" fmla="*/ 3 w 111"/>
                  <a:gd name="T33" fmla="*/ 40 h 111"/>
                  <a:gd name="T34" fmla="*/ 0 w 111"/>
                  <a:gd name="T35" fmla="*/ 35 h 111"/>
                  <a:gd name="T36" fmla="*/ 10 w 111"/>
                  <a:gd name="T37" fmla="*/ 31 h 111"/>
                  <a:gd name="T38" fmla="*/ 22 w 111"/>
                  <a:gd name="T39" fmla="*/ 35 h 111"/>
                  <a:gd name="T40" fmla="*/ 28 w 111"/>
                  <a:gd name="T41" fmla="*/ 26 h 111"/>
                  <a:gd name="T42" fmla="*/ 27 w 111"/>
                  <a:gd name="T43" fmla="*/ 19 h 111"/>
                  <a:gd name="T44" fmla="*/ 29 w 111"/>
                  <a:gd name="T45" fmla="*/ 20 h 111"/>
                  <a:gd name="T46" fmla="*/ 41 w 111"/>
                  <a:gd name="T47" fmla="*/ 24 h 111"/>
                  <a:gd name="T48" fmla="*/ 41 w 111"/>
                  <a:gd name="T49" fmla="*/ 24 h 111"/>
                  <a:gd name="T50" fmla="*/ 44 w 111"/>
                  <a:gd name="T51" fmla="*/ 18 h 111"/>
                  <a:gd name="T52" fmla="*/ 55 w 111"/>
                  <a:gd name="T53" fmla="*/ 5 h 111"/>
                  <a:gd name="T54" fmla="*/ 63 w 111"/>
                  <a:gd name="T55" fmla="*/ 2 h 111"/>
                  <a:gd name="T56" fmla="*/ 65 w 111"/>
                  <a:gd name="T57" fmla="*/ 5 h 111"/>
                  <a:gd name="T58" fmla="*/ 67 w 111"/>
                  <a:gd name="T59" fmla="*/ 5 h 111"/>
                  <a:gd name="T60" fmla="*/ 69 w 111"/>
                  <a:gd name="T61" fmla="*/ 8 h 111"/>
                  <a:gd name="T62" fmla="*/ 70 w 111"/>
                  <a:gd name="T63" fmla="*/ 9 h 111"/>
                  <a:gd name="T64" fmla="*/ 72 w 111"/>
                  <a:gd name="T65" fmla="*/ 9 h 111"/>
                  <a:gd name="T66" fmla="*/ 73 w 111"/>
                  <a:gd name="T67" fmla="*/ 10 h 111"/>
                  <a:gd name="T68" fmla="*/ 75 w 111"/>
                  <a:gd name="T69" fmla="*/ 11 h 111"/>
                  <a:gd name="T70" fmla="*/ 77 w 111"/>
                  <a:gd name="T71" fmla="*/ 13 h 111"/>
                  <a:gd name="T72" fmla="*/ 78 w 111"/>
                  <a:gd name="T73" fmla="*/ 17 h 111"/>
                  <a:gd name="T74" fmla="*/ 81 w 111"/>
                  <a:gd name="T75" fmla="*/ 16 h 111"/>
                  <a:gd name="T76" fmla="*/ 84 w 111"/>
                  <a:gd name="T77" fmla="*/ 17 h 111"/>
                  <a:gd name="T78" fmla="*/ 86 w 111"/>
                  <a:gd name="T79" fmla="*/ 19 h 111"/>
                  <a:gd name="T80" fmla="*/ 92 w 111"/>
                  <a:gd name="T81" fmla="*/ 22 h 111"/>
                  <a:gd name="T82" fmla="*/ 102 w 111"/>
                  <a:gd name="T83" fmla="*/ 25 h 111"/>
                  <a:gd name="T84" fmla="*/ 109 w 111"/>
                  <a:gd name="T85" fmla="*/ 37 h 111"/>
                  <a:gd name="T86" fmla="*/ 106 w 111"/>
                  <a:gd name="T87" fmla="*/ 45 h 111"/>
                  <a:gd name="T88" fmla="*/ 94 w 111"/>
                  <a:gd name="T89" fmla="*/ 58 h 111"/>
                  <a:gd name="T90" fmla="*/ 93 w 111"/>
                  <a:gd name="T91" fmla="*/ 66 h 111"/>
                  <a:gd name="T92" fmla="*/ 94 w 111"/>
                  <a:gd name="T93" fmla="*/ 66 h 111"/>
                  <a:gd name="T94" fmla="*/ 96 w 111"/>
                  <a:gd name="T95" fmla="*/ 65 h 111"/>
                  <a:gd name="T96" fmla="*/ 99 w 111"/>
                  <a:gd name="T97" fmla="*/ 62 h 111"/>
                  <a:gd name="T98" fmla="*/ 100 w 111"/>
                  <a:gd name="T99" fmla="*/ 61 h 111"/>
                  <a:gd name="T100" fmla="*/ 100 w 111"/>
                  <a:gd name="T101" fmla="*/ 68 h 111"/>
                  <a:gd name="T102" fmla="*/ 101 w 111"/>
                  <a:gd name="T103" fmla="*/ 72 h 111"/>
                  <a:gd name="T104" fmla="*/ 99 w 111"/>
                  <a:gd name="T105" fmla="*/ 78 h 111"/>
                  <a:gd name="T106" fmla="*/ 99 w 111"/>
                  <a:gd name="T107" fmla="*/ 81 h 111"/>
                  <a:gd name="T108" fmla="*/ 102 w 111"/>
                  <a:gd name="T109" fmla="*/ 90 h 111"/>
                  <a:gd name="T110" fmla="*/ 107 w 111"/>
                  <a:gd name="T111" fmla="*/ 93 h 111"/>
                  <a:gd name="T112" fmla="*/ 93 w 111"/>
                  <a:gd name="T113" fmla="*/ 102 h 111"/>
                  <a:gd name="T114" fmla="*/ 78 w 111"/>
                  <a:gd name="T115" fmla="*/ 99 h 111"/>
                  <a:gd name="T116" fmla="*/ 71 w 111"/>
                  <a:gd name="T117" fmla="*/ 102 h 111"/>
                  <a:gd name="T118" fmla="*/ 66 w 111"/>
                  <a:gd name="T11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111">
                    <a:moveTo>
                      <a:pt x="58" y="111"/>
                    </a:moveTo>
                    <a:cubicBezTo>
                      <a:pt x="53" y="109"/>
                      <a:pt x="53" y="109"/>
                      <a:pt x="53" y="109"/>
                    </a:cubicBezTo>
                    <a:cubicBezTo>
                      <a:pt x="53" y="109"/>
                      <a:pt x="53" y="109"/>
                      <a:pt x="53" y="109"/>
                    </a:cubicBezTo>
                    <a:cubicBezTo>
                      <a:pt x="53" y="109"/>
                      <a:pt x="53" y="109"/>
                      <a:pt x="53" y="109"/>
                    </a:cubicBezTo>
                    <a:cubicBezTo>
                      <a:pt x="52" y="108"/>
                      <a:pt x="52" y="108"/>
                      <a:pt x="52" y="108"/>
                    </a:cubicBezTo>
                    <a:cubicBezTo>
                      <a:pt x="48" y="108"/>
                      <a:pt x="48" y="108"/>
                      <a:pt x="48" y="108"/>
                    </a:cubicBezTo>
                    <a:cubicBezTo>
                      <a:pt x="48" y="108"/>
                      <a:pt x="48" y="108"/>
                      <a:pt x="48" y="108"/>
                    </a:cubicBezTo>
                    <a:cubicBezTo>
                      <a:pt x="48" y="108"/>
                      <a:pt x="48" y="108"/>
                      <a:pt x="48" y="108"/>
                    </a:cubicBezTo>
                    <a:cubicBezTo>
                      <a:pt x="47" y="109"/>
                      <a:pt x="47" y="109"/>
                      <a:pt x="47" y="109"/>
                    </a:cubicBezTo>
                    <a:cubicBezTo>
                      <a:pt x="46" y="109"/>
                      <a:pt x="45" y="110"/>
                      <a:pt x="43" y="110"/>
                    </a:cubicBezTo>
                    <a:cubicBezTo>
                      <a:pt x="41" y="110"/>
                      <a:pt x="38" y="109"/>
                      <a:pt x="35" y="107"/>
                    </a:cubicBezTo>
                    <a:cubicBezTo>
                      <a:pt x="24" y="100"/>
                      <a:pt x="24" y="100"/>
                      <a:pt x="24" y="100"/>
                    </a:cubicBezTo>
                    <a:cubicBezTo>
                      <a:pt x="26" y="99"/>
                      <a:pt x="26" y="99"/>
                      <a:pt x="26" y="99"/>
                    </a:cubicBezTo>
                    <a:cubicBezTo>
                      <a:pt x="29" y="96"/>
                      <a:pt x="30" y="92"/>
                      <a:pt x="29" y="87"/>
                    </a:cubicBezTo>
                    <a:cubicBezTo>
                      <a:pt x="30" y="75"/>
                      <a:pt x="30" y="75"/>
                      <a:pt x="30" y="75"/>
                    </a:cubicBezTo>
                    <a:cubicBezTo>
                      <a:pt x="30" y="75"/>
                      <a:pt x="30" y="75"/>
                      <a:pt x="30" y="75"/>
                    </a:cubicBezTo>
                    <a:cubicBezTo>
                      <a:pt x="30" y="75"/>
                      <a:pt x="30" y="75"/>
                      <a:pt x="31" y="75"/>
                    </a:cubicBezTo>
                    <a:cubicBezTo>
                      <a:pt x="34" y="78"/>
                      <a:pt x="34" y="78"/>
                      <a:pt x="34" y="78"/>
                    </a:cubicBezTo>
                    <a:cubicBezTo>
                      <a:pt x="35" y="79"/>
                      <a:pt x="35" y="79"/>
                      <a:pt x="35" y="79"/>
                    </a:cubicBezTo>
                    <a:cubicBezTo>
                      <a:pt x="35" y="77"/>
                      <a:pt x="35" y="77"/>
                      <a:pt x="35" y="77"/>
                    </a:cubicBezTo>
                    <a:cubicBezTo>
                      <a:pt x="33" y="71"/>
                      <a:pt x="33" y="71"/>
                      <a:pt x="33" y="71"/>
                    </a:cubicBezTo>
                    <a:cubicBezTo>
                      <a:pt x="31" y="62"/>
                      <a:pt x="31" y="62"/>
                      <a:pt x="31" y="62"/>
                    </a:cubicBezTo>
                    <a:cubicBezTo>
                      <a:pt x="31" y="62"/>
                      <a:pt x="31" y="62"/>
                      <a:pt x="31" y="62"/>
                    </a:cubicBezTo>
                    <a:cubicBezTo>
                      <a:pt x="30" y="62"/>
                      <a:pt x="30" y="62"/>
                      <a:pt x="30" y="62"/>
                    </a:cubicBezTo>
                    <a:cubicBezTo>
                      <a:pt x="25" y="56"/>
                      <a:pt x="25" y="56"/>
                      <a:pt x="25" y="56"/>
                    </a:cubicBezTo>
                    <a:cubicBezTo>
                      <a:pt x="19" y="48"/>
                      <a:pt x="19" y="48"/>
                      <a:pt x="19" y="48"/>
                    </a:cubicBezTo>
                    <a:cubicBezTo>
                      <a:pt x="19" y="48"/>
                      <a:pt x="19" y="48"/>
                      <a:pt x="19" y="48"/>
                    </a:cubicBezTo>
                    <a:cubicBezTo>
                      <a:pt x="19" y="48"/>
                      <a:pt x="19" y="48"/>
                      <a:pt x="19" y="48"/>
                    </a:cubicBezTo>
                    <a:cubicBezTo>
                      <a:pt x="12" y="45"/>
                      <a:pt x="12" y="45"/>
                      <a:pt x="12" y="45"/>
                    </a:cubicBezTo>
                    <a:cubicBezTo>
                      <a:pt x="0" y="42"/>
                      <a:pt x="0" y="42"/>
                      <a:pt x="0" y="42"/>
                    </a:cubicBezTo>
                    <a:cubicBezTo>
                      <a:pt x="0" y="42"/>
                      <a:pt x="0" y="42"/>
                      <a:pt x="0" y="42"/>
                    </a:cubicBezTo>
                    <a:cubicBezTo>
                      <a:pt x="0" y="42"/>
                      <a:pt x="0" y="42"/>
                      <a:pt x="0" y="42"/>
                    </a:cubicBezTo>
                    <a:cubicBezTo>
                      <a:pt x="2" y="41"/>
                      <a:pt x="2" y="41"/>
                      <a:pt x="2" y="41"/>
                    </a:cubicBezTo>
                    <a:cubicBezTo>
                      <a:pt x="3" y="40"/>
                      <a:pt x="3" y="40"/>
                      <a:pt x="3" y="40"/>
                    </a:cubicBezTo>
                    <a:cubicBezTo>
                      <a:pt x="3" y="40"/>
                      <a:pt x="3" y="40"/>
                      <a:pt x="3" y="40"/>
                    </a:cubicBezTo>
                    <a:cubicBezTo>
                      <a:pt x="0" y="35"/>
                      <a:pt x="0" y="35"/>
                      <a:pt x="0" y="35"/>
                    </a:cubicBezTo>
                    <a:cubicBezTo>
                      <a:pt x="0" y="34"/>
                      <a:pt x="1" y="33"/>
                      <a:pt x="6" y="33"/>
                    </a:cubicBezTo>
                    <a:cubicBezTo>
                      <a:pt x="10" y="31"/>
                      <a:pt x="10" y="31"/>
                      <a:pt x="10" y="31"/>
                    </a:cubicBezTo>
                    <a:cubicBezTo>
                      <a:pt x="14" y="31"/>
                      <a:pt x="14" y="31"/>
                      <a:pt x="14" y="31"/>
                    </a:cubicBezTo>
                    <a:cubicBezTo>
                      <a:pt x="17" y="34"/>
                      <a:pt x="20" y="35"/>
                      <a:pt x="22" y="35"/>
                    </a:cubicBezTo>
                    <a:cubicBezTo>
                      <a:pt x="24" y="35"/>
                      <a:pt x="25" y="34"/>
                      <a:pt x="27" y="33"/>
                    </a:cubicBezTo>
                    <a:cubicBezTo>
                      <a:pt x="29" y="31"/>
                      <a:pt x="29" y="29"/>
                      <a:pt x="28" y="26"/>
                    </a:cubicBezTo>
                    <a:cubicBezTo>
                      <a:pt x="26" y="21"/>
                      <a:pt x="26" y="19"/>
                      <a:pt x="26" y="19"/>
                    </a:cubicBezTo>
                    <a:cubicBezTo>
                      <a:pt x="26" y="19"/>
                      <a:pt x="27" y="19"/>
                      <a:pt x="27" y="19"/>
                    </a:cubicBezTo>
                    <a:cubicBezTo>
                      <a:pt x="29" y="19"/>
                      <a:pt x="29" y="19"/>
                      <a:pt x="29" y="19"/>
                    </a:cubicBezTo>
                    <a:cubicBezTo>
                      <a:pt x="29" y="20"/>
                      <a:pt x="29" y="20"/>
                      <a:pt x="29" y="20"/>
                    </a:cubicBezTo>
                    <a:cubicBezTo>
                      <a:pt x="30" y="22"/>
                      <a:pt x="31" y="24"/>
                      <a:pt x="34" y="24"/>
                    </a:cubicBezTo>
                    <a:cubicBezTo>
                      <a:pt x="41" y="24"/>
                      <a:pt x="41" y="24"/>
                      <a:pt x="41" y="24"/>
                    </a:cubicBezTo>
                    <a:cubicBezTo>
                      <a:pt x="41" y="24"/>
                      <a:pt x="41" y="24"/>
                      <a:pt x="41" y="24"/>
                    </a:cubicBezTo>
                    <a:cubicBezTo>
                      <a:pt x="41" y="24"/>
                      <a:pt x="41" y="24"/>
                      <a:pt x="41" y="24"/>
                    </a:cubicBezTo>
                    <a:cubicBezTo>
                      <a:pt x="43" y="23"/>
                      <a:pt x="44" y="22"/>
                      <a:pt x="43" y="21"/>
                    </a:cubicBezTo>
                    <a:cubicBezTo>
                      <a:pt x="43" y="19"/>
                      <a:pt x="44" y="19"/>
                      <a:pt x="44" y="18"/>
                    </a:cubicBezTo>
                    <a:cubicBezTo>
                      <a:pt x="51" y="14"/>
                      <a:pt x="51" y="14"/>
                      <a:pt x="51" y="14"/>
                    </a:cubicBezTo>
                    <a:cubicBezTo>
                      <a:pt x="52" y="13"/>
                      <a:pt x="53" y="12"/>
                      <a:pt x="55" y="5"/>
                    </a:cubicBezTo>
                    <a:cubicBezTo>
                      <a:pt x="55" y="3"/>
                      <a:pt x="57" y="1"/>
                      <a:pt x="61" y="0"/>
                    </a:cubicBezTo>
                    <a:cubicBezTo>
                      <a:pt x="63" y="2"/>
                      <a:pt x="63" y="2"/>
                      <a:pt x="63" y="2"/>
                    </a:cubicBezTo>
                    <a:cubicBezTo>
                      <a:pt x="65" y="5"/>
                      <a:pt x="65" y="5"/>
                      <a:pt x="65" y="5"/>
                    </a:cubicBezTo>
                    <a:cubicBezTo>
                      <a:pt x="65" y="5"/>
                      <a:pt x="65" y="5"/>
                      <a:pt x="65" y="5"/>
                    </a:cubicBezTo>
                    <a:cubicBezTo>
                      <a:pt x="65" y="5"/>
                      <a:pt x="65" y="5"/>
                      <a:pt x="65" y="5"/>
                    </a:cubicBezTo>
                    <a:cubicBezTo>
                      <a:pt x="67" y="5"/>
                      <a:pt x="67" y="5"/>
                      <a:pt x="67" y="5"/>
                    </a:cubicBezTo>
                    <a:cubicBezTo>
                      <a:pt x="69" y="5"/>
                      <a:pt x="69" y="5"/>
                      <a:pt x="69" y="5"/>
                    </a:cubicBezTo>
                    <a:cubicBezTo>
                      <a:pt x="69" y="8"/>
                      <a:pt x="69" y="8"/>
                      <a:pt x="69" y="8"/>
                    </a:cubicBezTo>
                    <a:cubicBezTo>
                      <a:pt x="70" y="9"/>
                      <a:pt x="70" y="9"/>
                      <a:pt x="70" y="9"/>
                    </a:cubicBezTo>
                    <a:cubicBezTo>
                      <a:pt x="70" y="9"/>
                      <a:pt x="70" y="9"/>
                      <a:pt x="70" y="9"/>
                    </a:cubicBezTo>
                    <a:cubicBezTo>
                      <a:pt x="72" y="8"/>
                      <a:pt x="72" y="8"/>
                      <a:pt x="72" y="8"/>
                    </a:cubicBezTo>
                    <a:cubicBezTo>
                      <a:pt x="72" y="9"/>
                      <a:pt x="72" y="9"/>
                      <a:pt x="72" y="9"/>
                    </a:cubicBezTo>
                    <a:cubicBezTo>
                      <a:pt x="73" y="10"/>
                      <a:pt x="73" y="10"/>
                      <a:pt x="73" y="10"/>
                    </a:cubicBezTo>
                    <a:cubicBezTo>
                      <a:pt x="73" y="10"/>
                      <a:pt x="73" y="10"/>
                      <a:pt x="73" y="10"/>
                    </a:cubicBezTo>
                    <a:cubicBezTo>
                      <a:pt x="73" y="11"/>
                      <a:pt x="73" y="11"/>
                      <a:pt x="73" y="11"/>
                    </a:cubicBezTo>
                    <a:cubicBezTo>
                      <a:pt x="75" y="11"/>
                      <a:pt x="75" y="11"/>
                      <a:pt x="75" y="11"/>
                    </a:cubicBezTo>
                    <a:cubicBezTo>
                      <a:pt x="77" y="12"/>
                      <a:pt x="77" y="12"/>
                      <a:pt x="77" y="12"/>
                    </a:cubicBezTo>
                    <a:cubicBezTo>
                      <a:pt x="77" y="13"/>
                      <a:pt x="77" y="13"/>
                      <a:pt x="77" y="13"/>
                    </a:cubicBezTo>
                    <a:cubicBezTo>
                      <a:pt x="78" y="16"/>
                      <a:pt x="78" y="16"/>
                      <a:pt x="78" y="16"/>
                    </a:cubicBezTo>
                    <a:cubicBezTo>
                      <a:pt x="78" y="17"/>
                      <a:pt x="78" y="17"/>
                      <a:pt x="78" y="17"/>
                    </a:cubicBezTo>
                    <a:cubicBezTo>
                      <a:pt x="79" y="16"/>
                      <a:pt x="79" y="16"/>
                      <a:pt x="79" y="16"/>
                    </a:cubicBezTo>
                    <a:cubicBezTo>
                      <a:pt x="81" y="16"/>
                      <a:pt x="81" y="16"/>
                      <a:pt x="81" y="16"/>
                    </a:cubicBezTo>
                    <a:cubicBezTo>
                      <a:pt x="83" y="15"/>
                      <a:pt x="83" y="15"/>
                      <a:pt x="83" y="15"/>
                    </a:cubicBezTo>
                    <a:cubicBezTo>
                      <a:pt x="84" y="17"/>
                      <a:pt x="84" y="17"/>
                      <a:pt x="84" y="17"/>
                    </a:cubicBezTo>
                    <a:cubicBezTo>
                      <a:pt x="86" y="19"/>
                      <a:pt x="86" y="19"/>
                      <a:pt x="86" y="19"/>
                    </a:cubicBezTo>
                    <a:cubicBezTo>
                      <a:pt x="86" y="19"/>
                      <a:pt x="86" y="19"/>
                      <a:pt x="86" y="19"/>
                    </a:cubicBezTo>
                    <a:cubicBezTo>
                      <a:pt x="86" y="19"/>
                      <a:pt x="86" y="19"/>
                      <a:pt x="86" y="19"/>
                    </a:cubicBezTo>
                    <a:cubicBezTo>
                      <a:pt x="92" y="22"/>
                      <a:pt x="92" y="22"/>
                      <a:pt x="92" y="22"/>
                    </a:cubicBezTo>
                    <a:cubicBezTo>
                      <a:pt x="97" y="23"/>
                      <a:pt x="97" y="23"/>
                      <a:pt x="97" y="23"/>
                    </a:cubicBezTo>
                    <a:cubicBezTo>
                      <a:pt x="102" y="25"/>
                      <a:pt x="102" y="25"/>
                      <a:pt x="102" y="25"/>
                    </a:cubicBezTo>
                    <a:cubicBezTo>
                      <a:pt x="111" y="29"/>
                      <a:pt x="111" y="31"/>
                      <a:pt x="111" y="31"/>
                    </a:cubicBezTo>
                    <a:cubicBezTo>
                      <a:pt x="110" y="32"/>
                      <a:pt x="109" y="34"/>
                      <a:pt x="109" y="37"/>
                    </a:cubicBezTo>
                    <a:cubicBezTo>
                      <a:pt x="107" y="44"/>
                      <a:pt x="107" y="44"/>
                      <a:pt x="107" y="44"/>
                    </a:cubicBezTo>
                    <a:cubicBezTo>
                      <a:pt x="106" y="45"/>
                      <a:pt x="106" y="45"/>
                      <a:pt x="106" y="45"/>
                    </a:cubicBezTo>
                    <a:cubicBezTo>
                      <a:pt x="101" y="50"/>
                      <a:pt x="101" y="50"/>
                      <a:pt x="101" y="50"/>
                    </a:cubicBezTo>
                    <a:cubicBezTo>
                      <a:pt x="94" y="58"/>
                      <a:pt x="94" y="58"/>
                      <a:pt x="94" y="58"/>
                    </a:cubicBezTo>
                    <a:cubicBezTo>
                      <a:pt x="92" y="61"/>
                      <a:pt x="92" y="63"/>
                      <a:pt x="92" y="64"/>
                    </a:cubicBezTo>
                    <a:cubicBezTo>
                      <a:pt x="92" y="65"/>
                      <a:pt x="93" y="65"/>
                      <a:pt x="93" y="66"/>
                    </a:cubicBezTo>
                    <a:cubicBezTo>
                      <a:pt x="93" y="66"/>
                      <a:pt x="93" y="66"/>
                      <a:pt x="93" y="66"/>
                    </a:cubicBezTo>
                    <a:cubicBezTo>
                      <a:pt x="94" y="66"/>
                      <a:pt x="94" y="66"/>
                      <a:pt x="94" y="66"/>
                    </a:cubicBezTo>
                    <a:cubicBezTo>
                      <a:pt x="96" y="65"/>
                      <a:pt x="96" y="65"/>
                      <a:pt x="96" y="65"/>
                    </a:cubicBezTo>
                    <a:cubicBezTo>
                      <a:pt x="96" y="65"/>
                      <a:pt x="96" y="65"/>
                      <a:pt x="96" y="65"/>
                    </a:cubicBezTo>
                    <a:cubicBezTo>
                      <a:pt x="97" y="65"/>
                      <a:pt x="97" y="65"/>
                      <a:pt x="97" y="65"/>
                    </a:cubicBezTo>
                    <a:cubicBezTo>
                      <a:pt x="99" y="62"/>
                      <a:pt x="99" y="62"/>
                      <a:pt x="99" y="62"/>
                    </a:cubicBezTo>
                    <a:cubicBezTo>
                      <a:pt x="99" y="62"/>
                      <a:pt x="99" y="61"/>
                      <a:pt x="99" y="61"/>
                    </a:cubicBezTo>
                    <a:cubicBezTo>
                      <a:pt x="99" y="61"/>
                      <a:pt x="99" y="61"/>
                      <a:pt x="100" y="61"/>
                    </a:cubicBezTo>
                    <a:cubicBezTo>
                      <a:pt x="101" y="64"/>
                      <a:pt x="101" y="64"/>
                      <a:pt x="101" y="64"/>
                    </a:cubicBezTo>
                    <a:cubicBezTo>
                      <a:pt x="100" y="68"/>
                      <a:pt x="100" y="68"/>
                      <a:pt x="100" y="68"/>
                    </a:cubicBezTo>
                    <a:cubicBezTo>
                      <a:pt x="100" y="69"/>
                      <a:pt x="100" y="69"/>
                      <a:pt x="100" y="69"/>
                    </a:cubicBezTo>
                    <a:cubicBezTo>
                      <a:pt x="100" y="70"/>
                      <a:pt x="100" y="71"/>
                      <a:pt x="101" y="72"/>
                    </a:cubicBezTo>
                    <a:cubicBezTo>
                      <a:pt x="101" y="75"/>
                      <a:pt x="101" y="75"/>
                      <a:pt x="101" y="75"/>
                    </a:cubicBezTo>
                    <a:cubicBezTo>
                      <a:pt x="99" y="78"/>
                      <a:pt x="99" y="78"/>
                      <a:pt x="99" y="78"/>
                    </a:cubicBezTo>
                    <a:cubicBezTo>
                      <a:pt x="98" y="78"/>
                      <a:pt x="98" y="79"/>
                      <a:pt x="98" y="79"/>
                    </a:cubicBezTo>
                    <a:cubicBezTo>
                      <a:pt x="98" y="80"/>
                      <a:pt x="98" y="80"/>
                      <a:pt x="99" y="81"/>
                    </a:cubicBezTo>
                    <a:cubicBezTo>
                      <a:pt x="100" y="83"/>
                      <a:pt x="100" y="83"/>
                      <a:pt x="100" y="84"/>
                    </a:cubicBezTo>
                    <a:cubicBezTo>
                      <a:pt x="100" y="86"/>
                      <a:pt x="100" y="88"/>
                      <a:pt x="102" y="90"/>
                    </a:cubicBezTo>
                    <a:cubicBezTo>
                      <a:pt x="106" y="92"/>
                      <a:pt x="106" y="92"/>
                      <a:pt x="106" y="92"/>
                    </a:cubicBezTo>
                    <a:cubicBezTo>
                      <a:pt x="107" y="93"/>
                      <a:pt x="107" y="93"/>
                      <a:pt x="107" y="93"/>
                    </a:cubicBezTo>
                    <a:cubicBezTo>
                      <a:pt x="102" y="98"/>
                      <a:pt x="102" y="98"/>
                      <a:pt x="102" y="98"/>
                    </a:cubicBezTo>
                    <a:cubicBezTo>
                      <a:pt x="99" y="101"/>
                      <a:pt x="96" y="102"/>
                      <a:pt x="93" y="102"/>
                    </a:cubicBezTo>
                    <a:cubicBezTo>
                      <a:pt x="85" y="101"/>
                      <a:pt x="85" y="101"/>
                      <a:pt x="85" y="101"/>
                    </a:cubicBezTo>
                    <a:cubicBezTo>
                      <a:pt x="78" y="99"/>
                      <a:pt x="78" y="99"/>
                      <a:pt x="78" y="99"/>
                    </a:cubicBezTo>
                    <a:cubicBezTo>
                      <a:pt x="78" y="99"/>
                      <a:pt x="78" y="99"/>
                      <a:pt x="78" y="99"/>
                    </a:cubicBezTo>
                    <a:cubicBezTo>
                      <a:pt x="75" y="99"/>
                      <a:pt x="73" y="100"/>
                      <a:pt x="71" y="102"/>
                    </a:cubicBezTo>
                    <a:cubicBezTo>
                      <a:pt x="68" y="104"/>
                      <a:pt x="66" y="107"/>
                      <a:pt x="66" y="110"/>
                    </a:cubicBezTo>
                    <a:cubicBezTo>
                      <a:pt x="66" y="111"/>
                      <a:pt x="66" y="111"/>
                      <a:pt x="66" y="111"/>
                    </a:cubicBezTo>
                    <a:cubicBezTo>
                      <a:pt x="58" y="111"/>
                      <a:pt x="58" y="111"/>
                      <a:pt x="58" y="1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2581"/>
              <p:cNvSpPr>
                <a:spLocks noEditPoints="1"/>
              </p:cNvSpPr>
              <p:nvPr/>
            </p:nvSpPr>
            <p:spPr bwMode="auto">
              <a:xfrm>
                <a:off x="3728" y="2216"/>
                <a:ext cx="157" cy="156"/>
              </a:xfrm>
              <a:custGeom>
                <a:avLst/>
                <a:gdLst>
                  <a:gd name="T0" fmla="*/ 68 w 114"/>
                  <a:gd name="T1" fmla="*/ 5 h 113"/>
                  <a:gd name="T2" fmla="*/ 73 w 114"/>
                  <a:gd name="T3" fmla="*/ 9 h 113"/>
                  <a:gd name="T4" fmla="*/ 79 w 114"/>
                  <a:gd name="T5" fmla="*/ 14 h 113"/>
                  <a:gd name="T6" fmla="*/ 86 w 114"/>
                  <a:gd name="T7" fmla="*/ 17 h 113"/>
                  <a:gd name="T8" fmla="*/ 103 w 114"/>
                  <a:gd name="T9" fmla="*/ 26 h 113"/>
                  <a:gd name="T10" fmla="*/ 108 w 114"/>
                  <a:gd name="T11" fmla="*/ 47 h 113"/>
                  <a:gd name="T12" fmla="*/ 97 w 114"/>
                  <a:gd name="T13" fmla="*/ 66 h 113"/>
                  <a:gd name="T14" fmla="*/ 103 w 114"/>
                  <a:gd name="T15" fmla="*/ 65 h 113"/>
                  <a:gd name="T16" fmla="*/ 103 w 114"/>
                  <a:gd name="T17" fmla="*/ 77 h 113"/>
                  <a:gd name="T18" fmla="*/ 104 w 114"/>
                  <a:gd name="T19" fmla="*/ 90 h 113"/>
                  <a:gd name="T20" fmla="*/ 94 w 114"/>
                  <a:gd name="T21" fmla="*/ 104 h 113"/>
                  <a:gd name="T22" fmla="*/ 68 w 114"/>
                  <a:gd name="T23" fmla="*/ 111 h 113"/>
                  <a:gd name="T24" fmla="*/ 53 w 114"/>
                  <a:gd name="T25" fmla="*/ 110 h 113"/>
                  <a:gd name="T26" fmla="*/ 35 w 114"/>
                  <a:gd name="T27" fmla="*/ 109 h 113"/>
                  <a:gd name="T28" fmla="*/ 30 w 114"/>
                  <a:gd name="T29" fmla="*/ 76 h 113"/>
                  <a:gd name="T30" fmla="*/ 34 w 114"/>
                  <a:gd name="T31" fmla="*/ 72 h 113"/>
                  <a:gd name="T32" fmla="*/ 12 w 114"/>
                  <a:gd name="T33" fmla="*/ 47 h 113"/>
                  <a:gd name="T34" fmla="*/ 0 w 114"/>
                  <a:gd name="T35" fmla="*/ 36 h 113"/>
                  <a:gd name="T36" fmla="*/ 23 w 114"/>
                  <a:gd name="T37" fmla="*/ 35 h 113"/>
                  <a:gd name="T38" fmla="*/ 30 w 114"/>
                  <a:gd name="T39" fmla="*/ 20 h 113"/>
                  <a:gd name="T40" fmla="*/ 44 w 114"/>
                  <a:gd name="T41" fmla="*/ 22 h 113"/>
                  <a:gd name="T42" fmla="*/ 62 w 114"/>
                  <a:gd name="T43" fmla="*/ 0 h 113"/>
                  <a:gd name="T44" fmla="*/ 45 w 114"/>
                  <a:gd name="T45" fmla="*/ 20 h 113"/>
                  <a:gd name="T46" fmla="*/ 42 w 114"/>
                  <a:gd name="T47" fmla="*/ 26 h 113"/>
                  <a:gd name="T48" fmla="*/ 30 w 114"/>
                  <a:gd name="T49" fmla="*/ 21 h 113"/>
                  <a:gd name="T50" fmla="*/ 28 w 114"/>
                  <a:gd name="T51" fmla="*/ 34 h 113"/>
                  <a:gd name="T52" fmla="*/ 7 w 114"/>
                  <a:gd name="T53" fmla="*/ 35 h 113"/>
                  <a:gd name="T54" fmla="*/ 4 w 114"/>
                  <a:gd name="T55" fmla="*/ 40 h 113"/>
                  <a:gd name="T56" fmla="*/ 13 w 114"/>
                  <a:gd name="T57" fmla="*/ 45 h 113"/>
                  <a:gd name="T58" fmla="*/ 21 w 114"/>
                  <a:gd name="T59" fmla="*/ 49 h 113"/>
                  <a:gd name="T60" fmla="*/ 32 w 114"/>
                  <a:gd name="T61" fmla="*/ 63 h 113"/>
                  <a:gd name="T62" fmla="*/ 37 w 114"/>
                  <a:gd name="T63" fmla="*/ 81 h 113"/>
                  <a:gd name="T64" fmla="*/ 31 w 114"/>
                  <a:gd name="T65" fmla="*/ 88 h 113"/>
                  <a:gd name="T66" fmla="*/ 26 w 114"/>
                  <a:gd name="T67" fmla="*/ 101 h 113"/>
                  <a:gd name="T68" fmla="*/ 47 w 114"/>
                  <a:gd name="T69" fmla="*/ 109 h 113"/>
                  <a:gd name="T70" fmla="*/ 49 w 114"/>
                  <a:gd name="T71" fmla="*/ 108 h 113"/>
                  <a:gd name="T72" fmla="*/ 55 w 114"/>
                  <a:gd name="T73" fmla="*/ 110 h 113"/>
                  <a:gd name="T74" fmla="*/ 79 w 114"/>
                  <a:gd name="T75" fmla="*/ 99 h 113"/>
                  <a:gd name="T76" fmla="*/ 94 w 114"/>
                  <a:gd name="T77" fmla="*/ 103 h 113"/>
                  <a:gd name="T78" fmla="*/ 106 w 114"/>
                  <a:gd name="T79" fmla="*/ 94 h 113"/>
                  <a:gd name="T80" fmla="*/ 100 w 114"/>
                  <a:gd name="T81" fmla="*/ 83 h 113"/>
                  <a:gd name="T82" fmla="*/ 102 w 114"/>
                  <a:gd name="T83" fmla="*/ 74 h 113"/>
                  <a:gd name="T84" fmla="*/ 101 w 114"/>
                  <a:gd name="T85" fmla="*/ 68 h 113"/>
                  <a:gd name="T86" fmla="*/ 98 w 114"/>
                  <a:gd name="T87" fmla="*/ 66 h 113"/>
                  <a:gd name="T88" fmla="*/ 94 w 114"/>
                  <a:gd name="T89" fmla="*/ 67 h 113"/>
                  <a:gd name="T90" fmla="*/ 94 w 114"/>
                  <a:gd name="T91" fmla="*/ 58 h 113"/>
                  <a:gd name="T92" fmla="*/ 102 w 114"/>
                  <a:gd name="T93" fmla="*/ 50 h 113"/>
                  <a:gd name="T94" fmla="*/ 111 w 114"/>
                  <a:gd name="T95" fmla="*/ 32 h 113"/>
                  <a:gd name="T96" fmla="*/ 87 w 114"/>
                  <a:gd name="T97" fmla="*/ 21 h 113"/>
                  <a:gd name="T98" fmla="*/ 84 w 114"/>
                  <a:gd name="T99" fmla="*/ 17 h 113"/>
                  <a:gd name="T100" fmla="*/ 78 w 114"/>
                  <a:gd name="T101" fmla="*/ 17 h 113"/>
                  <a:gd name="T102" fmla="*/ 76 w 114"/>
                  <a:gd name="T103" fmla="*/ 13 h 113"/>
                  <a:gd name="T104" fmla="*/ 73 w 114"/>
                  <a:gd name="T105" fmla="*/ 12 h 113"/>
                  <a:gd name="T106" fmla="*/ 70 w 114"/>
                  <a:gd name="T107" fmla="*/ 9 h 113"/>
                  <a:gd name="T108" fmla="*/ 66 w 114"/>
                  <a:gd name="T109" fmla="*/ 7 h 113"/>
                  <a:gd name="T110" fmla="*/ 63 w 114"/>
                  <a:gd name="T111" fmla="*/ 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113">
                    <a:moveTo>
                      <a:pt x="62" y="0"/>
                    </a:moveTo>
                    <a:cubicBezTo>
                      <a:pt x="64" y="3"/>
                      <a:pt x="64" y="3"/>
                      <a:pt x="64" y="3"/>
                    </a:cubicBezTo>
                    <a:cubicBezTo>
                      <a:pt x="66" y="5"/>
                      <a:pt x="66" y="5"/>
                      <a:pt x="66" y="5"/>
                    </a:cubicBezTo>
                    <a:cubicBezTo>
                      <a:pt x="68" y="5"/>
                      <a:pt x="68" y="5"/>
                      <a:pt x="68" y="5"/>
                    </a:cubicBezTo>
                    <a:cubicBezTo>
                      <a:pt x="70" y="6"/>
                      <a:pt x="70" y="6"/>
                      <a:pt x="70" y="6"/>
                    </a:cubicBezTo>
                    <a:cubicBezTo>
                      <a:pt x="71" y="9"/>
                      <a:pt x="71" y="9"/>
                      <a:pt x="71" y="9"/>
                    </a:cubicBezTo>
                    <a:cubicBezTo>
                      <a:pt x="72" y="9"/>
                      <a:pt x="72" y="9"/>
                      <a:pt x="72" y="9"/>
                    </a:cubicBezTo>
                    <a:cubicBezTo>
                      <a:pt x="73" y="9"/>
                      <a:pt x="73" y="9"/>
                      <a:pt x="73" y="9"/>
                    </a:cubicBezTo>
                    <a:cubicBezTo>
                      <a:pt x="74" y="11"/>
                      <a:pt x="74" y="11"/>
                      <a:pt x="74" y="11"/>
                    </a:cubicBezTo>
                    <a:cubicBezTo>
                      <a:pt x="76" y="12"/>
                      <a:pt x="76" y="12"/>
                      <a:pt x="76" y="12"/>
                    </a:cubicBezTo>
                    <a:cubicBezTo>
                      <a:pt x="78" y="12"/>
                      <a:pt x="78" y="12"/>
                      <a:pt x="78" y="12"/>
                    </a:cubicBezTo>
                    <a:cubicBezTo>
                      <a:pt x="79" y="14"/>
                      <a:pt x="79" y="14"/>
                      <a:pt x="79" y="14"/>
                    </a:cubicBezTo>
                    <a:cubicBezTo>
                      <a:pt x="79" y="17"/>
                      <a:pt x="79" y="17"/>
                      <a:pt x="79" y="17"/>
                    </a:cubicBezTo>
                    <a:cubicBezTo>
                      <a:pt x="82" y="16"/>
                      <a:pt x="82" y="16"/>
                      <a:pt x="82" y="16"/>
                    </a:cubicBezTo>
                    <a:cubicBezTo>
                      <a:pt x="84" y="16"/>
                      <a:pt x="84" y="16"/>
                      <a:pt x="84" y="16"/>
                    </a:cubicBezTo>
                    <a:cubicBezTo>
                      <a:pt x="86" y="17"/>
                      <a:pt x="86" y="17"/>
                      <a:pt x="86" y="17"/>
                    </a:cubicBezTo>
                    <a:cubicBezTo>
                      <a:pt x="88" y="20"/>
                      <a:pt x="88" y="20"/>
                      <a:pt x="88" y="20"/>
                    </a:cubicBezTo>
                    <a:cubicBezTo>
                      <a:pt x="94" y="22"/>
                      <a:pt x="94" y="22"/>
                      <a:pt x="94" y="22"/>
                    </a:cubicBezTo>
                    <a:cubicBezTo>
                      <a:pt x="99" y="24"/>
                      <a:pt x="99" y="24"/>
                      <a:pt x="99" y="24"/>
                    </a:cubicBezTo>
                    <a:cubicBezTo>
                      <a:pt x="103" y="26"/>
                      <a:pt x="103" y="26"/>
                      <a:pt x="103" y="26"/>
                    </a:cubicBezTo>
                    <a:cubicBezTo>
                      <a:pt x="110" y="29"/>
                      <a:pt x="114" y="31"/>
                      <a:pt x="113" y="32"/>
                    </a:cubicBezTo>
                    <a:cubicBezTo>
                      <a:pt x="112" y="33"/>
                      <a:pt x="111" y="35"/>
                      <a:pt x="110" y="39"/>
                    </a:cubicBezTo>
                    <a:cubicBezTo>
                      <a:pt x="109" y="45"/>
                      <a:pt x="109" y="45"/>
                      <a:pt x="109" y="45"/>
                    </a:cubicBezTo>
                    <a:cubicBezTo>
                      <a:pt x="108" y="47"/>
                      <a:pt x="108" y="47"/>
                      <a:pt x="108" y="47"/>
                    </a:cubicBezTo>
                    <a:cubicBezTo>
                      <a:pt x="103" y="51"/>
                      <a:pt x="103" y="51"/>
                      <a:pt x="103" y="51"/>
                    </a:cubicBezTo>
                    <a:cubicBezTo>
                      <a:pt x="96" y="59"/>
                      <a:pt x="96" y="59"/>
                      <a:pt x="96" y="59"/>
                    </a:cubicBezTo>
                    <a:cubicBezTo>
                      <a:pt x="94" y="63"/>
                      <a:pt x="93" y="65"/>
                      <a:pt x="95" y="66"/>
                    </a:cubicBezTo>
                    <a:cubicBezTo>
                      <a:pt x="97" y="66"/>
                      <a:pt x="97" y="66"/>
                      <a:pt x="97" y="66"/>
                    </a:cubicBezTo>
                    <a:cubicBezTo>
                      <a:pt x="99" y="62"/>
                      <a:pt x="99" y="62"/>
                      <a:pt x="99" y="62"/>
                    </a:cubicBezTo>
                    <a:cubicBezTo>
                      <a:pt x="100" y="62"/>
                      <a:pt x="100" y="61"/>
                      <a:pt x="101" y="61"/>
                    </a:cubicBezTo>
                    <a:cubicBezTo>
                      <a:pt x="101" y="61"/>
                      <a:pt x="101" y="61"/>
                      <a:pt x="101" y="61"/>
                    </a:cubicBezTo>
                    <a:cubicBezTo>
                      <a:pt x="103" y="65"/>
                      <a:pt x="103" y="65"/>
                      <a:pt x="103" y="65"/>
                    </a:cubicBezTo>
                    <a:cubicBezTo>
                      <a:pt x="102" y="69"/>
                      <a:pt x="102" y="69"/>
                      <a:pt x="102" y="69"/>
                    </a:cubicBezTo>
                    <a:cubicBezTo>
                      <a:pt x="102" y="70"/>
                      <a:pt x="102" y="70"/>
                      <a:pt x="102" y="70"/>
                    </a:cubicBezTo>
                    <a:cubicBezTo>
                      <a:pt x="102" y="71"/>
                      <a:pt x="102" y="72"/>
                      <a:pt x="103" y="73"/>
                    </a:cubicBezTo>
                    <a:cubicBezTo>
                      <a:pt x="103" y="77"/>
                      <a:pt x="103" y="77"/>
                      <a:pt x="103" y="77"/>
                    </a:cubicBezTo>
                    <a:cubicBezTo>
                      <a:pt x="100" y="79"/>
                      <a:pt x="100" y="79"/>
                      <a:pt x="100" y="79"/>
                    </a:cubicBezTo>
                    <a:cubicBezTo>
                      <a:pt x="99" y="80"/>
                      <a:pt x="99" y="81"/>
                      <a:pt x="100" y="82"/>
                    </a:cubicBezTo>
                    <a:cubicBezTo>
                      <a:pt x="102" y="83"/>
                      <a:pt x="102" y="84"/>
                      <a:pt x="102" y="85"/>
                    </a:cubicBezTo>
                    <a:cubicBezTo>
                      <a:pt x="101" y="87"/>
                      <a:pt x="102" y="89"/>
                      <a:pt x="104" y="90"/>
                    </a:cubicBezTo>
                    <a:cubicBezTo>
                      <a:pt x="107" y="93"/>
                      <a:pt x="107" y="93"/>
                      <a:pt x="107" y="93"/>
                    </a:cubicBezTo>
                    <a:cubicBezTo>
                      <a:pt x="109" y="94"/>
                      <a:pt x="109" y="94"/>
                      <a:pt x="109" y="94"/>
                    </a:cubicBezTo>
                    <a:cubicBezTo>
                      <a:pt x="103" y="100"/>
                      <a:pt x="103" y="100"/>
                      <a:pt x="103" y="100"/>
                    </a:cubicBezTo>
                    <a:cubicBezTo>
                      <a:pt x="100" y="102"/>
                      <a:pt x="97" y="103"/>
                      <a:pt x="94" y="104"/>
                    </a:cubicBezTo>
                    <a:cubicBezTo>
                      <a:pt x="86" y="102"/>
                      <a:pt x="86" y="102"/>
                      <a:pt x="86" y="102"/>
                    </a:cubicBezTo>
                    <a:cubicBezTo>
                      <a:pt x="79" y="100"/>
                      <a:pt x="79" y="100"/>
                      <a:pt x="79" y="100"/>
                    </a:cubicBezTo>
                    <a:cubicBezTo>
                      <a:pt x="76" y="100"/>
                      <a:pt x="74" y="102"/>
                      <a:pt x="72" y="103"/>
                    </a:cubicBezTo>
                    <a:cubicBezTo>
                      <a:pt x="70" y="105"/>
                      <a:pt x="68" y="108"/>
                      <a:pt x="68" y="111"/>
                    </a:cubicBezTo>
                    <a:cubicBezTo>
                      <a:pt x="68" y="112"/>
                      <a:pt x="68" y="112"/>
                      <a:pt x="68" y="112"/>
                    </a:cubicBezTo>
                    <a:cubicBezTo>
                      <a:pt x="59" y="113"/>
                      <a:pt x="59" y="113"/>
                      <a:pt x="59" y="113"/>
                    </a:cubicBezTo>
                    <a:cubicBezTo>
                      <a:pt x="54" y="111"/>
                      <a:pt x="54" y="111"/>
                      <a:pt x="54" y="111"/>
                    </a:cubicBezTo>
                    <a:cubicBezTo>
                      <a:pt x="53" y="110"/>
                      <a:pt x="53" y="110"/>
                      <a:pt x="53" y="110"/>
                    </a:cubicBezTo>
                    <a:cubicBezTo>
                      <a:pt x="49" y="110"/>
                      <a:pt x="49" y="110"/>
                      <a:pt x="49" y="110"/>
                    </a:cubicBezTo>
                    <a:cubicBezTo>
                      <a:pt x="48" y="110"/>
                      <a:pt x="48" y="110"/>
                      <a:pt x="48" y="110"/>
                    </a:cubicBezTo>
                    <a:cubicBezTo>
                      <a:pt x="47" y="111"/>
                      <a:pt x="46" y="111"/>
                      <a:pt x="44" y="111"/>
                    </a:cubicBezTo>
                    <a:cubicBezTo>
                      <a:pt x="42" y="111"/>
                      <a:pt x="39" y="111"/>
                      <a:pt x="35" y="109"/>
                    </a:cubicBezTo>
                    <a:cubicBezTo>
                      <a:pt x="24" y="101"/>
                      <a:pt x="24" y="101"/>
                      <a:pt x="24" y="101"/>
                    </a:cubicBezTo>
                    <a:cubicBezTo>
                      <a:pt x="26" y="99"/>
                      <a:pt x="26" y="99"/>
                      <a:pt x="26" y="99"/>
                    </a:cubicBezTo>
                    <a:cubicBezTo>
                      <a:pt x="29" y="97"/>
                      <a:pt x="30" y="93"/>
                      <a:pt x="30" y="88"/>
                    </a:cubicBezTo>
                    <a:cubicBezTo>
                      <a:pt x="30" y="76"/>
                      <a:pt x="30" y="76"/>
                      <a:pt x="30" y="76"/>
                    </a:cubicBezTo>
                    <a:cubicBezTo>
                      <a:pt x="30" y="76"/>
                      <a:pt x="31" y="75"/>
                      <a:pt x="31" y="75"/>
                    </a:cubicBezTo>
                    <a:cubicBezTo>
                      <a:pt x="31" y="75"/>
                      <a:pt x="32" y="75"/>
                      <a:pt x="32" y="76"/>
                    </a:cubicBezTo>
                    <a:cubicBezTo>
                      <a:pt x="35" y="78"/>
                      <a:pt x="35" y="78"/>
                      <a:pt x="35" y="78"/>
                    </a:cubicBezTo>
                    <a:cubicBezTo>
                      <a:pt x="34" y="72"/>
                      <a:pt x="34" y="72"/>
                      <a:pt x="34" y="72"/>
                    </a:cubicBezTo>
                    <a:cubicBezTo>
                      <a:pt x="31" y="63"/>
                      <a:pt x="31" y="63"/>
                      <a:pt x="31" y="63"/>
                    </a:cubicBezTo>
                    <a:cubicBezTo>
                      <a:pt x="25" y="58"/>
                      <a:pt x="25" y="58"/>
                      <a:pt x="25" y="58"/>
                    </a:cubicBezTo>
                    <a:cubicBezTo>
                      <a:pt x="20" y="50"/>
                      <a:pt x="20" y="50"/>
                      <a:pt x="20" y="50"/>
                    </a:cubicBezTo>
                    <a:cubicBezTo>
                      <a:pt x="12" y="47"/>
                      <a:pt x="12" y="47"/>
                      <a:pt x="12" y="47"/>
                    </a:cubicBezTo>
                    <a:cubicBezTo>
                      <a:pt x="1" y="43"/>
                      <a:pt x="1" y="43"/>
                      <a:pt x="1" y="43"/>
                    </a:cubicBezTo>
                    <a:cubicBezTo>
                      <a:pt x="0" y="43"/>
                      <a:pt x="0" y="43"/>
                      <a:pt x="1" y="42"/>
                    </a:cubicBezTo>
                    <a:cubicBezTo>
                      <a:pt x="3" y="41"/>
                      <a:pt x="3" y="41"/>
                      <a:pt x="3" y="41"/>
                    </a:cubicBezTo>
                    <a:cubicBezTo>
                      <a:pt x="0" y="36"/>
                      <a:pt x="0" y="36"/>
                      <a:pt x="0" y="36"/>
                    </a:cubicBezTo>
                    <a:cubicBezTo>
                      <a:pt x="0" y="34"/>
                      <a:pt x="3" y="33"/>
                      <a:pt x="7" y="33"/>
                    </a:cubicBezTo>
                    <a:cubicBezTo>
                      <a:pt x="11" y="32"/>
                      <a:pt x="11" y="32"/>
                      <a:pt x="11" y="32"/>
                    </a:cubicBezTo>
                    <a:cubicBezTo>
                      <a:pt x="15" y="31"/>
                      <a:pt x="15" y="31"/>
                      <a:pt x="15" y="31"/>
                    </a:cubicBezTo>
                    <a:cubicBezTo>
                      <a:pt x="18" y="34"/>
                      <a:pt x="21" y="35"/>
                      <a:pt x="23" y="35"/>
                    </a:cubicBezTo>
                    <a:cubicBezTo>
                      <a:pt x="24" y="35"/>
                      <a:pt x="26" y="35"/>
                      <a:pt x="27" y="33"/>
                    </a:cubicBezTo>
                    <a:cubicBezTo>
                      <a:pt x="29" y="31"/>
                      <a:pt x="29" y="30"/>
                      <a:pt x="28" y="27"/>
                    </a:cubicBezTo>
                    <a:cubicBezTo>
                      <a:pt x="26" y="22"/>
                      <a:pt x="26" y="19"/>
                      <a:pt x="28" y="19"/>
                    </a:cubicBezTo>
                    <a:cubicBezTo>
                      <a:pt x="30" y="20"/>
                      <a:pt x="30" y="20"/>
                      <a:pt x="30" y="20"/>
                    </a:cubicBezTo>
                    <a:cubicBezTo>
                      <a:pt x="31" y="20"/>
                      <a:pt x="31" y="20"/>
                      <a:pt x="31" y="20"/>
                    </a:cubicBezTo>
                    <a:cubicBezTo>
                      <a:pt x="32" y="23"/>
                      <a:pt x="33" y="24"/>
                      <a:pt x="35" y="25"/>
                    </a:cubicBezTo>
                    <a:cubicBezTo>
                      <a:pt x="42" y="25"/>
                      <a:pt x="42" y="25"/>
                      <a:pt x="42" y="25"/>
                    </a:cubicBezTo>
                    <a:cubicBezTo>
                      <a:pt x="43" y="24"/>
                      <a:pt x="44" y="23"/>
                      <a:pt x="44" y="22"/>
                    </a:cubicBezTo>
                    <a:cubicBezTo>
                      <a:pt x="43" y="21"/>
                      <a:pt x="44" y="20"/>
                      <a:pt x="45" y="19"/>
                    </a:cubicBezTo>
                    <a:cubicBezTo>
                      <a:pt x="52" y="14"/>
                      <a:pt x="52" y="14"/>
                      <a:pt x="52" y="14"/>
                    </a:cubicBezTo>
                    <a:cubicBezTo>
                      <a:pt x="53" y="14"/>
                      <a:pt x="54" y="11"/>
                      <a:pt x="55" y="6"/>
                    </a:cubicBezTo>
                    <a:cubicBezTo>
                      <a:pt x="56" y="4"/>
                      <a:pt x="58" y="1"/>
                      <a:pt x="62" y="0"/>
                    </a:cubicBezTo>
                    <a:moveTo>
                      <a:pt x="62" y="2"/>
                    </a:moveTo>
                    <a:cubicBezTo>
                      <a:pt x="59" y="3"/>
                      <a:pt x="57" y="5"/>
                      <a:pt x="56" y="6"/>
                    </a:cubicBezTo>
                    <a:cubicBezTo>
                      <a:pt x="55" y="13"/>
                      <a:pt x="54" y="15"/>
                      <a:pt x="53" y="16"/>
                    </a:cubicBezTo>
                    <a:cubicBezTo>
                      <a:pt x="45" y="20"/>
                      <a:pt x="45" y="20"/>
                      <a:pt x="45" y="20"/>
                    </a:cubicBezTo>
                    <a:cubicBezTo>
                      <a:pt x="45" y="20"/>
                      <a:pt x="45" y="21"/>
                      <a:pt x="45" y="22"/>
                    </a:cubicBezTo>
                    <a:cubicBezTo>
                      <a:pt x="46" y="24"/>
                      <a:pt x="44" y="25"/>
                      <a:pt x="43" y="26"/>
                    </a:cubicBezTo>
                    <a:cubicBezTo>
                      <a:pt x="42" y="26"/>
                      <a:pt x="42" y="26"/>
                      <a:pt x="42" y="26"/>
                    </a:cubicBezTo>
                    <a:cubicBezTo>
                      <a:pt x="42" y="26"/>
                      <a:pt x="42" y="26"/>
                      <a:pt x="42" y="26"/>
                    </a:cubicBezTo>
                    <a:cubicBezTo>
                      <a:pt x="35" y="26"/>
                      <a:pt x="35" y="26"/>
                      <a:pt x="35" y="26"/>
                    </a:cubicBezTo>
                    <a:cubicBezTo>
                      <a:pt x="35" y="26"/>
                      <a:pt x="35" y="26"/>
                      <a:pt x="35" y="26"/>
                    </a:cubicBezTo>
                    <a:cubicBezTo>
                      <a:pt x="35" y="26"/>
                      <a:pt x="35" y="26"/>
                      <a:pt x="35" y="26"/>
                    </a:cubicBezTo>
                    <a:cubicBezTo>
                      <a:pt x="32" y="26"/>
                      <a:pt x="30" y="23"/>
                      <a:pt x="30" y="21"/>
                    </a:cubicBezTo>
                    <a:cubicBezTo>
                      <a:pt x="29" y="21"/>
                      <a:pt x="29" y="21"/>
                      <a:pt x="29" y="21"/>
                    </a:cubicBezTo>
                    <a:cubicBezTo>
                      <a:pt x="28" y="21"/>
                      <a:pt x="28" y="21"/>
                      <a:pt x="28" y="21"/>
                    </a:cubicBezTo>
                    <a:cubicBezTo>
                      <a:pt x="28" y="21"/>
                      <a:pt x="28" y="23"/>
                      <a:pt x="29" y="27"/>
                    </a:cubicBezTo>
                    <a:cubicBezTo>
                      <a:pt x="31" y="29"/>
                      <a:pt x="30" y="32"/>
                      <a:pt x="28" y="34"/>
                    </a:cubicBezTo>
                    <a:cubicBezTo>
                      <a:pt x="27" y="36"/>
                      <a:pt x="25" y="36"/>
                      <a:pt x="23" y="36"/>
                    </a:cubicBezTo>
                    <a:cubicBezTo>
                      <a:pt x="21" y="36"/>
                      <a:pt x="18" y="36"/>
                      <a:pt x="15" y="33"/>
                    </a:cubicBezTo>
                    <a:cubicBezTo>
                      <a:pt x="12" y="33"/>
                      <a:pt x="12" y="33"/>
                      <a:pt x="12" y="33"/>
                    </a:cubicBezTo>
                    <a:cubicBezTo>
                      <a:pt x="7" y="35"/>
                      <a:pt x="7" y="35"/>
                      <a:pt x="7" y="35"/>
                    </a:cubicBezTo>
                    <a:cubicBezTo>
                      <a:pt x="7" y="35"/>
                      <a:pt x="7" y="35"/>
                      <a:pt x="7" y="35"/>
                    </a:cubicBezTo>
                    <a:cubicBezTo>
                      <a:pt x="7" y="35"/>
                      <a:pt x="7" y="35"/>
                      <a:pt x="7" y="35"/>
                    </a:cubicBezTo>
                    <a:cubicBezTo>
                      <a:pt x="4" y="35"/>
                      <a:pt x="2" y="35"/>
                      <a:pt x="2" y="36"/>
                    </a:cubicBezTo>
                    <a:cubicBezTo>
                      <a:pt x="4" y="40"/>
                      <a:pt x="4" y="40"/>
                      <a:pt x="4" y="40"/>
                    </a:cubicBezTo>
                    <a:cubicBezTo>
                      <a:pt x="5" y="42"/>
                      <a:pt x="5" y="42"/>
                      <a:pt x="5" y="42"/>
                    </a:cubicBezTo>
                    <a:cubicBezTo>
                      <a:pt x="4" y="42"/>
                      <a:pt x="4" y="42"/>
                      <a:pt x="4" y="42"/>
                    </a:cubicBezTo>
                    <a:cubicBezTo>
                      <a:pt x="3" y="42"/>
                      <a:pt x="3" y="42"/>
                      <a:pt x="3" y="42"/>
                    </a:cubicBezTo>
                    <a:cubicBezTo>
                      <a:pt x="13" y="45"/>
                      <a:pt x="13" y="45"/>
                      <a:pt x="13" y="45"/>
                    </a:cubicBezTo>
                    <a:cubicBezTo>
                      <a:pt x="13" y="45"/>
                      <a:pt x="13" y="45"/>
                      <a:pt x="13" y="45"/>
                    </a:cubicBezTo>
                    <a:cubicBezTo>
                      <a:pt x="13" y="45"/>
                      <a:pt x="13" y="45"/>
                      <a:pt x="13" y="45"/>
                    </a:cubicBezTo>
                    <a:cubicBezTo>
                      <a:pt x="20" y="48"/>
                      <a:pt x="20" y="48"/>
                      <a:pt x="20" y="48"/>
                    </a:cubicBezTo>
                    <a:cubicBezTo>
                      <a:pt x="21" y="49"/>
                      <a:pt x="21" y="49"/>
                      <a:pt x="21" y="49"/>
                    </a:cubicBezTo>
                    <a:cubicBezTo>
                      <a:pt x="21" y="49"/>
                      <a:pt x="21" y="49"/>
                      <a:pt x="21" y="49"/>
                    </a:cubicBezTo>
                    <a:cubicBezTo>
                      <a:pt x="26" y="57"/>
                      <a:pt x="26" y="57"/>
                      <a:pt x="26" y="57"/>
                    </a:cubicBezTo>
                    <a:cubicBezTo>
                      <a:pt x="32" y="63"/>
                      <a:pt x="32" y="63"/>
                      <a:pt x="32" y="63"/>
                    </a:cubicBezTo>
                    <a:cubicBezTo>
                      <a:pt x="32" y="63"/>
                      <a:pt x="32" y="63"/>
                      <a:pt x="32" y="63"/>
                    </a:cubicBezTo>
                    <a:cubicBezTo>
                      <a:pt x="32" y="63"/>
                      <a:pt x="32" y="63"/>
                      <a:pt x="32" y="63"/>
                    </a:cubicBezTo>
                    <a:cubicBezTo>
                      <a:pt x="35" y="72"/>
                      <a:pt x="35" y="72"/>
                      <a:pt x="35" y="72"/>
                    </a:cubicBezTo>
                    <a:cubicBezTo>
                      <a:pt x="36" y="78"/>
                      <a:pt x="36" y="78"/>
                      <a:pt x="36" y="78"/>
                    </a:cubicBezTo>
                    <a:cubicBezTo>
                      <a:pt x="37" y="81"/>
                      <a:pt x="37" y="81"/>
                      <a:pt x="37" y="81"/>
                    </a:cubicBezTo>
                    <a:cubicBezTo>
                      <a:pt x="34" y="79"/>
                      <a:pt x="34" y="79"/>
                      <a:pt x="34" y="79"/>
                    </a:cubicBezTo>
                    <a:cubicBezTo>
                      <a:pt x="31" y="77"/>
                      <a:pt x="31" y="77"/>
                      <a:pt x="31" y="77"/>
                    </a:cubicBezTo>
                    <a:cubicBezTo>
                      <a:pt x="31" y="77"/>
                      <a:pt x="31" y="77"/>
                      <a:pt x="31" y="77"/>
                    </a:cubicBezTo>
                    <a:cubicBezTo>
                      <a:pt x="31" y="88"/>
                      <a:pt x="31" y="88"/>
                      <a:pt x="31" y="88"/>
                    </a:cubicBezTo>
                    <a:cubicBezTo>
                      <a:pt x="31" y="93"/>
                      <a:pt x="30" y="97"/>
                      <a:pt x="27" y="100"/>
                    </a:cubicBezTo>
                    <a:cubicBezTo>
                      <a:pt x="27" y="101"/>
                      <a:pt x="27" y="101"/>
                      <a:pt x="27" y="101"/>
                    </a:cubicBezTo>
                    <a:cubicBezTo>
                      <a:pt x="27" y="101"/>
                      <a:pt x="27" y="101"/>
                      <a:pt x="27" y="101"/>
                    </a:cubicBezTo>
                    <a:cubicBezTo>
                      <a:pt x="26" y="101"/>
                      <a:pt x="26" y="101"/>
                      <a:pt x="26" y="101"/>
                    </a:cubicBezTo>
                    <a:cubicBezTo>
                      <a:pt x="36" y="108"/>
                      <a:pt x="36" y="108"/>
                      <a:pt x="36" y="108"/>
                    </a:cubicBezTo>
                    <a:cubicBezTo>
                      <a:pt x="39" y="109"/>
                      <a:pt x="42" y="110"/>
                      <a:pt x="44" y="110"/>
                    </a:cubicBezTo>
                    <a:cubicBezTo>
                      <a:pt x="46" y="110"/>
                      <a:pt x="47" y="110"/>
                      <a:pt x="47" y="109"/>
                    </a:cubicBezTo>
                    <a:cubicBezTo>
                      <a:pt x="47" y="109"/>
                      <a:pt x="47" y="109"/>
                      <a:pt x="47" y="109"/>
                    </a:cubicBezTo>
                    <a:cubicBezTo>
                      <a:pt x="48" y="109"/>
                      <a:pt x="48" y="109"/>
                      <a:pt x="48" y="109"/>
                    </a:cubicBezTo>
                    <a:cubicBezTo>
                      <a:pt x="48" y="109"/>
                      <a:pt x="48" y="109"/>
                      <a:pt x="48" y="109"/>
                    </a:cubicBezTo>
                    <a:cubicBezTo>
                      <a:pt x="49" y="108"/>
                      <a:pt x="49" y="108"/>
                      <a:pt x="49" y="108"/>
                    </a:cubicBezTo>
                    <a:cubicBezTo>
                      <a:pt x="49" y="108"/>
                      <a:pt x="49" y="108"/>
                      <a:pt x="49" y="108"/>
                    </a:cubicBezTo>
                    <a:cubicBezTo>
                      <a:pt x="54" y="109"/>
                      <a:pt x="54" y="109"/>
                      <a:pt x="54" y="109"/>
                    </a:cubicBezTo>
                    <a:cubicBezTo>
                      <a:pt x="54" y="109"/>
                      <a:pt x="54" y="109"/>
                      <a:pt x="54" y="109"/>
                    </a:cubicBezTo>
                    <a:cubicBezTo>
                      <a:pt x="54" y="109"/>
                      <a:pt x="54" y="109"/>
                      <a:pt x="54" y="109"/>
                    </a:cubicBezTo>
                    <a:cubicBezTo>
                      <a:pt x="55" y="110"/>
                      <a:pt x="55" y="110"/>
                      <a:pt x="55" y="110"/>
                    </a:cubicBezTo>
                    <a:cubicBezTo>
                      <a:pt x="59" y="112"/>
                      <a:pt x="59" y="112"/>
                      <a:pt x="59" y="112"/>
                    </a:cubicBezTo>
                    <a:cubicBezTo>
                      <a:pt x="66" y="111"/>
                      <a:pt x="66" y="111"/>
                      <a:pt x="66" y="111"/>
                    </a:cubicBezTo>
                    <a:cubicBezTo>
                      <a:pt x="67" y="108"/>
                      <a:pt x="68" y="105"/>
                      <a:pt x="71" y="102"/>
                    </a:cubicBezTo>
                    <a:cubicBezTo>
                      <a:pt x="74" y="100"/>
                      <a:pt x="76" y="99"/>
                      <a:pt x="79" y="99"/>
                    </a:cubicBezTo>
                    <a:cubicBezTo>
                      <a:pt x="79" y="99"/>
                      <a:pt x="79" y="99"/>
                      <a:pt x="79" y="99"/>
                    </a:cubicBezTo>
                    <a:cubicBezTo>
                      <a:pt x="79" y="99"/>
                      <a:pt x="79" y="99"/>
                      <a:pt x="79" y="99"/>
                    </a:cubicBezTo>
                    <a:cubicBezTo>
                      <a:pt x="87" y="101"/>
                      <a:pt x="87" y="101"/>
                      <a:pt x="87" y="101"/>
                    </a:cubicBezTo>
                    <a:cubicBezTo>
                      <a:pt x="94" y="103"/>
                      <a:pt x="94" y="103"/>
                      <a:pt x="94" y="103"/>
                    </a:cubicBezTo>
                    <a:cubicBezTo>
                      <a:pt x="96" y="102"/>
                      <a:pt x="99" y="101"/>
                      <a:pt x="102" y="99"/>
                    </a:cubicBezTo>
                    <a:cubicBezTo>
                      <a:pt x="107" y="94"/>
                      <a:pt x="107" y="94"/>
                      <a:pt x="107" y="94"/>
                    </a:cubicBezTo>
                    <a:cubicBezTo>
                      <a:pt x="106" y="94"/>
                      <a:pt x="106" y="94"/>
                      <a:pt x="106" y="94"/>
                    </a:cubicBezTo>
                    <a:cubicBezTo>
                      <a:pt x="106" y="94"/>
                      <a:pt x="106" y="94"/>
                      <a:pt x="106" y="94"/>
                    </a:cubicBezTo>
                    <a:cubicBezTo>
                      <a:pt x="106" y="94"/>
                      <a:pt x="106" y="94"/>
                      <a:pt x="106" y="94"/>
                    </a:cubicBezTo>
                    <a:cubicBezTo>
                      <a:pt x="103" y="91"/>
                      <a:pt x="103" y="91"/>
                      <a:pt x="103" y="91"/>
                    </a:cubicBezTo>
                    <a:cubicBezTo>
                      <a:pt x="101" y="90"/>
                      <a:pt x="100" y="87"/>
                      <a:pt x="101" y="85"/>
                    </a:cubicBezTo>
                    <a:cubicBezTo>
                      <a:pt x="101" y="84"/>
                      <a:pt x="101" y="84"/>
                      <a:pt x="100" y="83"/>
                    </a:cubicBezTo>
                    <a:cubicBezTo>
                      <a:pt x="98" y="82"/>
                      <a:pt x="98" y="81"/>
                      <a:pt x="98" y="80"/>
                    </a:cubicBezTo>
                    <a:cubicBezTo>
                      <a:pt x="98" y="79"/>
                      <a:pt x="98" y="79"/>
                      <a:pt x="99" y="78"/>
                    </a:cubicBezTo>
                    <a:cubicBezTo>
                      <a:pt x="102" y="76"/>
                      <a:pt x="102" y="76"/>
                      <a:pt x="102" y="76"/>
                    </a:cubicBezTo>
                    <a:cubicBezTo>
                      <a:pt x="102" y="74"/>
                      <a:pt x="102" y="74"/>
                      <a:pt x="102" y="74"/>
                    </a:cubicBezTo>
                    <a:cubicBezTo>
                      <a:pt x="101" y="72"/>
                      <a:pt x="100" y="71"/>
                      <a:pt x="101" y="70"/>
                    </a:cubicBezTo>
                    <a:cubicBezTo>
                      <a:pt x="101" y="69"/>
                      <a:pt x="101" y="69"/>
                      <a:pt x="101" y="69"/>
                    </a:cubicBezTo>
                    <a:cubicBezTo>
                      <a:pt x="101" y="69"/>
                      <a:pt x="101" y="69"/>
                      <a:pt x="101" y="69"/>
                    </a:cubicBezTo>
                    <a:cubicBezTo>
                      <a:pt x="101" y="68"/>
                      <a:pt x="101" y="68"/>
                      <a:pt x="101" y="68"/>
                    </a:cubicBezTo>
                    <a:cubicBezTo>
                      <a:pt x="101" y="65"/>
                      <a:pt x="101" y="65"/>
                      <a:pt x="101" y="65"/>
                    </a:cubicBezTo>
                    <a:cubicBezTo>
                      <a:pt x="100" y="63"/>
                      <a:pt x="100" y="63"/>
                      <a:pt x="100" y="63"/>
                    </a:cubicBezTo>
                    <a:cubicBezTo>
                      <a:pt x="100" y="63"/>
                      <a:pt x="100" y="63"/>
                      <a:pt x="100" y="63"/>
                    </a:cubicBezTo>
                    <a:cubicBezTo>
                      <a:pt x="98" y="66"/>
                      <a:pt x="98" y="66"/>
                      <a:pt x="98" y="66"/>
                    </a:cubicBezTo>
                    <a:cubicBezTo>
                      <a:pt x="98" y="67"/>
                      <a:pt x="98" y="67"/>
                      <a:pt x="98" y="67"/>
                    </a:cubicBezTo>
                    <a:cubicBezTo>
                      <a:pt x="97" y="67"/>
                      <a:pt x="97" y="67"/>
                      <a:pt x="97" y="67"/>
                    </a:cubicBezTo>
                    <a:cubicBezTo>
                      <a:pt x="95" y="67"/>
                      <a:pt x="95" y="67"/>
                      <a:pt x="95" y="67"/>
                    </a:cubicBezTo>
                    <a:cubicBezTo>
                      <a:pt x="94" y="67"/>
                      <a:pt x="94" y="67"/>
                      <a:pt x="94" y="67"/>
                    </a:cubicBezTo>
                    <a:cubicBezTo>
                      <a:pt x="94" y="67"/>
                      <a:pt x="94" y="67"/>
                      <a:pt x="94" y="67"/>
                    </a:cubicBezTo>
                    <a:cubicBezTo>
                      <a:pt x="93" y="67"/>
                      <a:pt x="93" y="66"/>
                      <a:pt x="93" y="65"/>
                    </a:cubicBezTo>
                    <a:cubicBezTo>
                      <a:pt x="92" y="64"/>
                      <a:pt x="93" y="62"/>
                      <a:pt x="94" y="58"/>
                    </a:cubicBezTo>
                    <a:cubicBezTo>
                      <a:pt x="94" y="58"/>
                      <a:pt x="94" y="58"/>
                      <a:pt x="94" y="58"/>
                    </a:cubicBezTo>
                    <a:cubicBezTo>
                      <a:pt x="95" y="58"/>
                      <a:pt x="95" y="58"/>
                      <a:pt x="95" y="58"/>
                    </a:cubicBezTo>
                    <a:cubicBezTo>
                      <a:pt x="101" y="50"/>
                      <a:pt x="101" y="50"/>
                      <a:pt x="101" y="50"/>
                    </a:cubicBezTo>
                    <a:cubicBezTo>
                      <a:pt x="102" y="50"/>
                      <a:pt x="102" y="50"/>
                      <a:pt x="102" y="50"/>
                    </a:cubicBezTo>
                    <a:cubicBezTo>
                      <a:pt x="102" y="50"/>
                      <a:pt x="102" y="50"/>
                      <a:pt x="102" y="50"/>
                    </a:cubicBezTo>
                    <a:cubicBezTo>
                      <a:pt x="107" y="46"/>
                      <a:pt x="107" y="46"/>
                      <a:pt x="107" y="46"/>
                    </a:cubicBezTo>
                    <a:cubicBezTo>
                      <a:pt x="107" y="45"/>
                      <a:pt x="107" y="45"/>
                      <a:pt x="107" y="45"/>
                    </a:cubicBezTo>
                    <a:cubicBezTo>
                      <a:pt x="109" y="38"/>
                      <a:pt x="109" y="38"/>
                      <a:pt x="109" y="38"/>
                    </a:cubicBezTo>
                    <a:cubicBezTo>
                      <a:pt x="109" y="35"/>
                      <a:pt x="110" y="33"/>
                      <a:pt x="111" y="32"/>
                    </a:cubicBezTo>
                    <a:cubicBezTo>
                      <a:pt x="111" y="31"/>
                      <a:pt x="109" y="30"/>
                      <a:pt x="103" y="27"/>
                    </a:cubicBezTo>
                    <a:cubicBezTo>
                      <a:pt x="98" y="25"/>
                      <a:pt x="98" y="25"/>
                      <a:pt x="98" y="25"/>
                    </a:cubicBezTo>
                    <a:cubicBezTo>
                      <a:pt x="93" y="23"/>
                      <a:pt x="93" y="23"/>
                      <a:pt x="93" y="23"/>
                    </a:cubicBezTo>
                    <a:cubicBezTo>
                      <a:pt x="87" y="21"/>
                      <a:pt x="87" y="21"/>
                      <a:pt x="87" y="21"/>
                    </a:cubicBezTo>
                    <a:cubicBezTo>
                      <a:pt x="87" y="21"/>
                      <a:pt x="87" y="21"/>
                      <a:pt x="87" y="21"/>
                    </a:cubicBezTo>
                    <a:cubicBezTo>
                      <a:pt x="87" y="20"/>
                      <a:pt x="87" y="20"/>
                      <a:pt x="87" y="20"/>
                    </a:cubicBezTo>
                    <a:cubicBezTo>
                      <a:pt x="85" y="18"/>
                      <a:pt x="85" y="18"/>
                      <a:pt x="85" y="18"/>
                    </a:cubicBezTo>
                    <a:cubicBezTo>
                      <a:pt x="84" y="17"/>
                      <a:pt x="84" y="17"/>
                      <a:pt x="84" y="17"/>
                    </a:cubicBezTo>
                    <a:cubicBezTo>
                      <a:pt x="82" y="17"/>
                      <a:pt x="82" y="17"/>
                      <a:pt x="82" y="17"/>
                    </a:cubicBezTo>
                    <a:cubicBezTo>
                      <a:pt x="80" y="18"/>
                      <a:pt x="80" y="18"/>
                      <a:pt x="80" y="18"/>
                    </a:cubicBezTo>
                    <a:cubicBezTo>
                      <a:pt x="78" y="19"/>
                      <a:pt x="78" y="19"/>
                      <a:pt x="78" y="19"/>
                    </a:cubicBezTo>
                    <a:cubicBezTo>
                      <a:pt x="78" y="17"/>
                      <a:pt x="78" y="17"/>
                      <a:pt x="78" y="17"/>
                    </a:cubicBezTo>
                    <a:cubicBezTo>
                      <a:pt x="78" y="14"/>
                      <a:pt x="78" y="14"/>
                      <a:pt x="78" y="14"/>
                    </a:cubicBezTo>
                    <a:cubicBezTo>
                      <a:pt x="77" y="13"/>
                      <a:pt x="77" y="13"/>
                      <a:pt x="77" y="13"/>
                    </a:cubicBezTo>
                    <a:cubicBezTo>
                      <a:pt x="76" y="13"/>
                      <a:pt x="76" y="13"/>
                      <a:pt x="76" y="13"/>
                    </a:cubicBezTo>
                    <a:cubicBezTo>
                      <a:pt x="76" y="13"/>
                      <a:pt x="76" y="13"/>
                      <a:pt x="76" y="13"/>
                    </a:cubicBezTo>
                    <a:cubicBezTo>
                      <a:pt x="76" y="13"/>
                      <a:pt x="76" y="13"/>
                      <a:pt x="76" y="13"/>
                    </a:cubicBezTo>
                    <a:cubicBezTo>
                      <a:pt x="74" y="12"/>
                      <a:pt x="74" y="12"/>
                      <a:pt x="74" y="12"/>
                    </a:cubicBezTo>
                    <a:cubicBezTo>
                      <a:pt x="73" y="12"/>
                      <a:pt x="73" y="12"/>
                      <a:pt x="73" y="12"/>
                    </a:cubicBezTo>
                    <a:cubicBezTo>
                      <a:pt x="73" y="12"/>
                      <a:pt x="73" y="12"/>
                      <a:pt x="73" y="12"/>
                    </a:cubicBezTo>
                    <a:cubicBezTo>
                      <a:pt x="72" y="10"/>
                      <a:pt x="72" y="10"/>
                      <a:pt x="72" y="10"/>
                    </a:cubicBezTo>
                    <a:cubicBezTo>
                      <a:pt x="71" y="11"/>
                      <a:pt x="71" y="11"/>
                      <a:pt x="71" y="11"/>
                    </a:cubicBezTo>
                    <a:cubicBezTo>
                      <a:pt x="70" y="11"/>
                      <a:pt x="70" y="11"/>
                      <a:pt x="70" y="11"/>
                    </a:cubicBezTo>
                    <a:cubicBezTo>
                      <a:pt x="70" y="9"/>
                      <a:pt x="70" y="9"/>
                      <a:pt x="70" y="9"/>
                    </a:cubicBezTo>
                    <a:cubicBezTo>
                      <a:pt x="69" y="7"/>
                      <a:pt x="69" y="7"/>
                      <a:pt x="69" y="7"/>
                    </a:cubicBezTo>
                    <a:cubicBezTo>
                      <a:pt x="68" y="7"/>
                      <a:pt x="68" y="7"/>
                      <a:pt x="68" y="7"/>
                    </a:cubicBezTo>
                    <a:cubicBezTo>
                      <a:pt x="66" y="7"/>
                      <a:pt x="66" y="7"/>
                      <a:pt x="66" y="7"/>
                    </a:cubicBezTo>
                    <a:cubicBezTo>
                      <a:pt x="66" y="7"/>
                      <a:pt x="66" y="7"/>
                      <a:pt x="66" y="7"/>
                    </a:cubicBezTo>
                    <a:cubicBezTo>
                      <a:pt x="65" y="6"/>
                      <a:pt x="65" y="6"/>
                      <a:pt x="65" y="6"/>
                    </a:cubicBezTo>
                    <a:cubicBezTo>
                      <a:pt x="63" y="4"/>
                      <a:pt x="63" y="4"/>
                      <a:pt x="63" y="4"/>
                    </a:cubicBezTo>
                    <a:cubicBezTo>
                      <a:pt x="63" y="4"/>
                      <a:pt x="63" y="4"/>
                      <a:pt x="63" y="4"/>
                    </a:cubicBezTo>
                    <a:cubicBezTo>
                      <a:pt x="63" y="4"/>
                      <a:pt x="63" y="4"/>
                      <a:pt x="63" y="4"/>
                    </a:cubicBezTo>
                    <a:cubicBezTo>
                      <a:pt x="62" y="2"/>
                      <a:pt x="62" y="2"/>
                      <a:pt x="62"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5" name="Freeform 2582"/>
              <p:cNvSpPr>
                <a:spLocks/>
              </p:cNvSpPr>
              <p:nvPr/>
            </p:nvSpPr>
            <p:spPr bwMode="auto">
              <a:xfrm>
                <a:off x="3889" y="2362"/>
                <a:ext cx="10" cy="25"/>
              </a:xfrm>
              <a:custGeom>
                <a:avLst/>
                <a:gdLst>
                  <a:gd name="T0" fmla="*/ 5 w 7"/>
                  <a:gd name="T1" fmla="*/ 18 h 18"/>
                  <a:gd name="T2" fmla="*/ 2 w 7"/>
                  <a:gd name="T3" fmla="*/ 15 h 18"/>
                  <a:gd name="T4" fmla="*/ 1 w 7"/>
                  <a:gd name="T5" fmla="*/ 10 h 18"/>
                  <a:gd name="T6" fmla="*/ 0 w 7"/>
                  <a:gd name="T7" fmla="*/ 7 h 18"/>
                  <a:gd name="T8" fmla="*/ 0 w 7"/>
                  <a:gd name="T9" fmla="*/ 7 h 18"/>
                  <a:gd name="T10" fmla="*/ 1 w 7"/>
                  <a:gd name="T11" fmla="*/ 6 h 18"/>
                  <a:gd name="T12" fmla="*/ 1 w 7"/>
                  <a:gd name="T13" fmla="*/ 6 h 18"/>
                  <a:gd name="T14" fmla="*/ 2 w 7"/>
                  <a:gd name="T15" fmla="*/ 5 h 18"/>
                  <a:gd name="T16" fmla="*/ 2 w 7"/>
                  <a:gd name="T17" fmla="*/ 5 h 18"/>
                  <a:gd name="T18" fmla="*/ 5 w 7"/>
                  <a:gd name="T19" fmla="*/ 4 h 18"/>
                  <a:gd name="T20" fmla="*/ 5 w 7"/>
                  <a:gd name="T21" fmla="*/ 4 h 18"/>
                  <a:gd name="T22" fmla="*/ 5 w 7"/>
                  <a:gd name="T23" fmla="*/ 3 h 18"/>
                  <a:gd name="T24" fmla="*/ 7 w 7"/>
                  <a:gd name="T25" fmla="*/ 0 h 18"/>
                  <a:gd name="T26" fmla="*/ 7 w 7"/>
                  <a:gd name="T27" fmla="*/ 0 h 18"/>
                  <a:gd name="T28" fmla="*/ 7 w 7"/>
                  <a:gd name="T29" fmla="*/ 2 h 18"/>
                  <a:gd name="T30" fmla="*/ 7 w 7"/>
                  <a:gd name="T31" fmla="*/ 7 h 18"/>
                  <a:gd name="T32" fmla="*/ 7 w 7"/>
                  <a:gd name="T33" fmla="*/ 8 h 18"/>
                  <a:gd name="T34" fmla="*/ 7 w 7"/>
                  <a:gd name="T35" fmla="*/ 12 h 18"/>
                  <a:gd name="T36" fmla="*/ 6 w 7"/>
                  <a:gd name="T37" fmla="*/ 17 h 18"/>
                  <a:gd name="T38" fmla="*/ 5 w 7"/>
                  <a:gd name="T3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8">
                    <a:moveTo>
                      <a:pt x="5" y="18"/>
                    </a:moveTo>
                    <a:cubicBezTo>
                      <a:pt x="4" y="18"/>
                      <a:pt x="3" y="17"/>
                      <a:pt x="2" y="15"/>
                    </a:cubicBezTo>
                    <a:cubicBezTo>
                      <a:pt x="1" y="10"/>
                      <a:pt x="1" y="10"/>
                      <a:pt x="1" y="10"/>
                    </a:cubicBezTo>
                    <a:cubicBezTo>
                      <a:pt x="0" y="8"/>
                      <a:pt x="0" y="7"/>
                      <a:pt x="0" y="7"/>
                    </a:cubicBezTo>
                    <a:cubicBezTo>
                      <a:pt x="0" y="7"/>
                      <a:pt x="0" y="7"/>
                      <a:pt x="0" y="7"/>
                    </a:cubicBezTo>
                    <a:cubicBezTo>
                      <a:pt x="1" y="6"/>
                      <a:pt x="1" y="6"/>
                      <a:pt x="1" y="6"/>
                    </a:cubicBezTo>
                    <a:cubicBezTo>
                      <a:pt x="1" y="6"/>
                      <a:pt x="1" y="6"/>
                      <a:pt x="1" y="6"/>
                    </a:cubicBezTo>
                    <a:cubicBezTo>
                      <a:pt x="1" y="6"/>
                      <a:pt x="1" y="6"/>
                      <a:pt x="2" y="5"/>
                    </a:cubicBezTo>
                    <a:cubicBezTo>
                      <a:pt x="2" y="5"/>
                      <a:pt x="2" y="5"/>
                      <a:pt x="2" y="5"/>
                    </a:cubicBezTo>
                    <a:cubicBezTo>
                      <a:pt x="5" y="4"/>
                      <a:pt x="5" y="4"/>
                      <a:pt x="5" y="4"/>
                    </a:cubicBezTo>
                    <a:cubicBezTo>
                      <a:pt x="5" y="4"/>
                      <a:pt x="5" y="4"/>
                      <a:pt x="5" y="4"/>
                    </a:cubicBezTo>
                    <a:cubicBezTo>
                      <a:pt x="5" y="3"/>
                      <a:pt x="5" y="3"/>
                      <a:pt x="5" y="3"/>
                    </a:cubicBezTo>
                    <a:cubicBezTo>
                      <a:pt x="7" y="0"/>
                      <a:pt x="7" y="0"/>
                      <a:pt x="7" y="0"/>
                    </a:cubicBezTo>
                    <a:cubicBezTo>
                      <a:pt x="7" y="0"/>
                      <a:pt x="7" y="0"/>
                      <a:pt x="7" y="0"/>
                    </a:cubicBezTo>
                    <a:cubicBezTo>
                      <a:pt x="7" y="2"/>
                      <a:pt x="7" y="2"/>
                      <a:pt x="7" y="2"/>
                    </a:cubicBezTo>
                    <a:cubicBezTo>
                      <a:pt x="7" y="4"/>
                      <a:pt x="7" y="6"/>
                      <a:pt x="7" y="7"/>
                    </a:cubicBezTo>
                    <a:cubicBezTo>
                      <a:pt x="7" y="7"/>
                      <a:pt x="7" y="7"/>
                      <a:pt x="7" y="8"/>
                    </a:cubicBezTo>
                    <a:cubicBezTo>
                      <a:pt x="7" y="12"/>
                      <a:pt x="7" y="12"/>
                      <a:pt x="7" y="12"/>
                    </a:cubicBezTo>
                    <a:cubicBezTo>
                      <a:pt x="6" y="17"/>
                      <a:pt x="6" y="17"/>
                      <a:pt x="6" y="17"/>
                    </a:cubicBezTo>
                    <a:cubicBezTo>
                      <a:pt x="5" y="17"/>
                      <a:pt x="5" y="18"/>
                      <a:pt x="5"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6" name="Freeform 2583"/>
              <p:cNvSpPr>
                <a:spLocks noEditPoints="1"/>
              </p:cNvSpPr>
              <p:nvPr/>
            </p:nvSpPr>
            <p:spPr bwMode="auto">
              <a:xfrm>
                <a:off x="3888" y="2362"/>
                <a:ext cx="12" cy="25"/>
              </a:xfrm>
              <a:custGeom>
                <a:avLst/>
                <a:gdLst>
                  <a:gd name="T0" fmla="*/ 9 w 9"/>
                  <a:gd name="T1" fmla="*/ 0 h 18"/>
                  <a:gd name="T2" fmla="*/ 9 w 9"/>
                  <a:gd name="T3" fmla="*/ 2 h 18"/>
                  <a:gd name="T4" fmla="*/ 9 w 9"/>
                  <a:gd name="T5" fmla="*/ 8 h 18"/>
                  <a:gd name="T6" fmla="*/ 9 w 9"/>
                  <a:gd name="T7" fmla="*/ 12 h 18"/>
                  <a:gd name="T8" fmla="*/ 7 w 9"/>
                  <a:gd name="T9" fmla="*/ 17 h 18"/>
                  <a:gd name="T10" fmla="*/ 6 w 9"/>
                  <a:gd name="T11" fmla="*/ 18 h 18"/>
                  <a:gd name="T12" fmla="*/ 3 w 9"/>
                  <a:gd name="T13" fmla="*/ 15 h 18"/>
                  <a:gd name="T14" fmla="*/ 1 w 9"/>
                  <a:gd name="T15" fmla="*/ 10 h 18"/>
                  <a:gd name="T16" fmla="*/ 1 w 9"/>
                  <a:gd name="T17" fmla="*/ 6 h 18"/>
                  <a:gd name="T18" fmla="*/ 3 w 9"/>
                  <a:gd name="T19" fmla="*/ 4 h 18"/>
                  <a:gd name="T20" fmla="*/ 6 w 9"/>
                  <a:gd name="T21" fmla="*/ 3 h 18"/>
                  <a:gd name="T22" fmla="*/ 7 w 9"/>
                  <a:gd name="T23" fmla="*/ 0 h 18"/>
                  <a:gd name="T24" fmla="*/ 9 w 9"/>
                  <a:gd name="T25" fmla="*/ 0 h 18"/>
                  <a:gd name="T26" fmla="*/ 8 w 9"/>
                  <a:gd name="T27" fmla="*/ 2 h 18"/>
                  <a:gd name="T28" fmla="*/ 7 w 9"/>
                  <a:gd name="T29" fmla="*/ 4 h 18"/>
                  <a:gd name="T30" fmla="*/ 7 w 9"/>
                  <a:gd name="T31" fmla="*/ 4 h 18"/>
                  <a:gd name="T32" fmla="*/ 6 w 9"/>
                  <a:gd name="T33" fmla="*/ 4 h 18"/>
                  <a:gd name="T34" fmla="*/ 4 w 9"/>
                  <a:gd name="T35" fmla="*/ 5 h 18"/>
                  <a:gd name="T36" fmla="*/ 3 w 9"/>
                  <a:gd name="T37" fmla="*/ 6 h 18"/>
                  <a:gd name="T38" fmla="*/ 2 w 9"/>
                  <a:gd name="T39" fmla="*/ 6 h 18"/>
                  <a:gd name="T40" fmla="*/ 2 w 9"/>
                  <a:gd name="T41" fmla="*/ 7 h 18"/>
                  <a:gd name="T42" fmla="*/ 2 w 9"/>
                  <a:gd name="T43" fmla="*/ 7 h 18"/>
                  <a:gd name="T44" fmla="*/ 2 w 9"/>
                  <a:gd name="T45" fmla="*/ 10 h 18"/>
                  <a:gd name="T46" fmla="*/ 4 w 9"/>
                  <a:gd name="T47" fmla="*/ 15 h 18"/>
                  <a:gd name="T48" fmla="*/ 6 w 9"/>
                  <a:gd name="T49" fmla="*/ 17 h 18"/>
                  <a:gd name="T50" fmla="*/ 6 w 9"/>
                  <a:gd name="T51" fmla="*/ 16 h 18"/>
                  <a:gd name="T52" fmla="*/ 8 w 9"/>
                  <a:gd name="T53" fmla="*/ 12 h 18"/>
                  <a:gd name="T54" fmla="*/ 8 w 9"/>
                  <a:gd name="T55" fmla="*/ 8 h 18"/>
                  <a:gd name="T56" fmla="*/ 8 w 9"/>
                  <a:gd name="T57" fmla="*/ 7 h 18"/>
                  <a:gd name="T58" fmla="*/ 8 w 9"/>
                  <a:gd name="T59" fmla="*/ 2 h 18"/>
                  <a:gd name="T60" fmla="*/ 8 w 9"/>
                  <a:gd name="T61"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18">
                    <a:moveTo>
                      <a:pt x="9" y="0"/>
                    </a:moveTo>
                    <a:cubicBezTo>
                      <a:pt x="9" y="2"/>
                      <a:pt x="9" y="2"/>
                      <a:pt x="9" y="2"/>
                    </a:cubicBezTo>
                    <a:cubicBezTo>
                      <a:pt x="9" y="5"/>
                      <a:pt x="9" y="7"/>
                      <a:pt x="9" y="8"/>
                    </a:cubicBezTo>
                    <a:cubicBezTo>
                      <a:pt x="9" y="12"/>
                      <a:pt x="9" y="12"/>
                      <a:pt x="9" y="12"/>
                    </a:cubicBezTo>
                    <a:cubicBezTo>
                      <a:pt x="7" y="17"/>
                      <a:pt x="7" y="17"/>
                      <a:pt x="7" y="17"/>
                    </a:cubicBezTo>
                    <a:cubicBezTo>
                      <a:pt x="7" y="18"/>
                      <a:pt x="6" y="18"/>
                      <a:pt x="6" y="18"/>
                    </a:cubicBezTo>
                    <a:cubicBezTo>
                      <a:pt x="5" y="18"/>
                      <a:pt x="4" y="17"/>
                      <a:pt x="3" y="15"/>
                    </a:cubicBezTo>
                    <a:cubicBezTo>
                      <a:pt x="1" y="10"/>
                      <a:pt x="1" y="10"/>
                      <a:pt x="1" y="10"/>
                    </a:cubicBezTo>
                    <a:cubicBezTo>
                      <a:pt x="0" y="8"/>
                      <a:pt x="0" y="6"/>
                      <a:pt x="1" y="6"/>
                    </a:cubicBezTo>
                    <a:cubicBezTo>
                      <a:pt x="1" y="5"/>
                      <a:pt x="2" y="5"/>
                      <a:pt x="3" y="4"/>
                    </a:cubicBezTo>
                    <a:cubicBezTo>
                      <a:pt x="6" y="3"/>
                      <a:pt x="6" y="3"/>
                      <a:pt x="6" y="3"/>
                    </a:cubicBezTo>
                    <a:cubicBezTo>
                      <a:pt x="7" y="0"/>
                      <a:pt x="7" y="0"/>
                      <a:pt x="7" y="0"/>
                    </a:cubicBezTo>
                    <a:cubicBezTo>
                      <a:pt x="9" y="0"/>
                      <a:pt x="9" y="0"/>
                      <a:pt x="9" y="0"/>
                    </a:cubicBezTo>
                    <a:moveTo>
                      <a:pt x="8" y="2"/>
                    </a:moveTo>
                    <a:cubicBezTo>
                      <a:pt x="7" y="4"/>
                      <a:pt x="7" y="4"/>
                      <a:pt x="7" y="4"/>
                    </a:cubicBezTo>
                    <a:cubicBezTo>
                      <a:pt x="7" y="4"/>
                      <a:pt x="7" y="4"/>
                      <a:pt x="7" y="4"/>
                    </a:cubicBezTo>
                    <a:cubicBezTo>
                      <a:pt x="6" y="4"/>
                      <a:pt x="6" y="4"/>
                      <a:pt x="6" y="4"/>
                    </a:cubicBezTo>
                    <a:cubicBezTo>
                      <a:pt x="4" y="5"/>
                      <a:pt x="4" y="5"/>
                      <a:pt x="4" y="5"/>
                    </a:cubicBezTo>
                    <a:cubicBezTo>
                      <a:pt x="3" y="6"/>
                      <a:pt x="3" y="6"/>
                      <a:pt x="3" y="6"/>
                    </a:cubicBezTo>
                    <a:cubicBezTo>
                      <a:pt x="3" y="6"/>
                      <a:pt x="3" y="6"/>
                      <a:pt x="2" y="6"/>
                    </a:cubicBezTo>
                    <a:cubicBezTo>
                      <a:pt x="2" y="7"/>
                      <a:pt x="2" y="7"/>
                      <a:pt x="2" y="7"/>
                    </a:cubicBezTo>
                    <a:cubicBezTo>
                      <a:pt x="2" y="7"/>
                      <a:pt x="2" y="7"/>
                      <a:pt x="2" y="7"/>
                    </a:cubicBezTo>
                    <a:cubicBezTo>
                      <a:pt x="2" y="7"/>
                      <a:pt x="2" y="8"/>
                      <a:pt x="2" y="10"/>
                    </a:cubicBezTo>
                    <a:cubicBezTo>
                      <a:pt x="4" y="15"/>
                      <a:pt x="4" y="15"/>
                      <a:pt x="4" y="15"/>
                    </a:cubicBezTo>
                    <a:cubicBezTo>
                      <a:pt x="5" y="16"/>
                      <a:pt x="5" y="17"/>
                      <a:pt x="6" y="17"/>
                    </a:cubicBezTo>
                    <a:cubicBezTo>
                      <a:pt x="6" y="17"/>
                      <a:pt x="6" y="17"/>
                      <a:pt x="6" y="16"/>
                    </a:cubicBezTo>
                    <a:cubicBezTo>
                      <a:pt x="8" y="12"/>
                      <a:pt x="8" y="12"/>
                      <a:pt x="8" y="12"/>
                    </a:cubicBezTo>
                    <a:cubicBezTo>
                      <a:pt x="8" y="8"/>
                      <a:pt x="8" y="8"/>
                      <a:pt x="8" y="8"/>
                    </a:cubicBezTo>
                    <a:cubicBezTo>
                      <a:pt x="8" y="7"/>
                      <a:pt x="8" y="7"/>
                      <a:pt x="8" y="7"/>
                    </a:cubicBezTo>
                    <a:cubicBezTo>
                      <a:pt x="7" y="6"/>
                      <a:pt x="7" y="5"/>
                      <a:pt x="8" y="2"/>
                    </a:cubicBezTo>
                    <a:cubicBezTo>
                      <a:pt x="8" y="2"/>
                      <a:pt x="8" y="2"/>
                      <a:pt x="8"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2584"/>
              <p:cNvSpPr>
                <a:spLocks/>
              </p:cNvSpPr>
              <p:nvPr/>
            </p:nvSpPr>
            <p:spPr bwMode="auto">
              <a:xfrm>
                <a:off x="3729" y="2217"/>
                <a:ext cx="153" cy="153"/>
              </a:xfrm>
              <a:custGeom>
                <a:avLst/>
                <a:gdLst>
                  <a:gd name="T0" fmla="*/ 53 w 111"/>
                  <a:gd name="T1" fmla="*/ 109 h 111"/>
                  <a:gd name="T2" fmla="*/ 53 w 111"/>
                  <a:gd name="T3" fmla="*/ 109 h 111"/>
                  <a:gd name="T4" fmla="*/ 48 w 111"/>
                  <a:gd name="T5" fmla="*/ 108 h 111"/>
                  <a:gd name="T6" fmla="*/ 48 w 111"/>
                  <a:gd name="T7" fmla="*/ 108 h 111"/>
                  <a:gd name="T8" fmla="*/ 43 w 111"/>
                  <a:gd name="T9" fmla="*/ 110 h 111"/>
                  <a:gd name="T10" fmla="*/ 24 w 111"/>
                  <a:gd name="T11" fmla="*/ 100 h 111"/>
                  <a:gd name="T12" fmla="*/ 29 w 111"/>
                  <a:gd name="T13" fmla="*/ 87 h 111"/>
                  <a:gd name="T14" fmla="*/ 30 w 111"/>
                  <a:gd name="T15" fmla="*/ 75 h 111"/>
                  <a:gd name="T16" fmla="*/ 34 w 111"/>
                  <a:gd name="T17" fmla="*/ 78 h 111"/>
                  <a:gd name="T18" fmla="*/ 35 w 111"/>
                  <a:gd name="T19" fmla="*/ 77 h 111"/>
                  <a:gd name="T20" fmla="*/ 31 w 111"/>
                  <a:gd name="T21" fmla="*/ 62 h 111"/>
                  <a:gd name="T22" fmla="*/ 30 w 111"/>
                  <a:gd name="T23" fmla="*/ 62 h 111"/>
                  <a:gd name="T24" fmla="*/ 19 w 111"/>
                  <a:gd name="T25" fmla="*/ 48 h 111"/>
                  <a:gd name="T26" fmla="*/ 19 w 111"/>
                  <a:gd name="T27" fmla="*/ 48 h 111"/>
                  <a:gd name="T28" fmla="*/ 0 w 111"/>
                  <a:gd name="T29" fmla="*/ 42 h 111"/>
                  <a:gd name="T30" fmla="*/ 0 w 111"/>
                  <a:gd name="T31" fmla="*/ 42 h 111"/>
                  <a:gd name="T32" fmla="*/ 3 w 111"/>
                  <a:gd name="T33" fmla="*/ 40 h 111"/>
                  <a:gd name="T34" fmla="*/ 0 w 111"/>
                  <a:gd name="T35" fmla="*/ 35 h 111"/>
                  <a:gd name="T36" fmla="*/ 10 w 111"/>
                  <a:gd name="T37" fmla="*/ 31 h 111"/>
                  <a:gd name="T38" fmla="*/ 22 w 111"/>
                  <a:gd name="T39" fmla="*/ 35 h 111"/>
                  <a:gd name="T40" fmla="*/ 28 w 111"/>
                  <a:gd name="T41" fmla="*/ 26 h 111"/>
                  <a:gd name="T42" fmla="*/ 27 w 111"/>
                  <a:gd name="T43" fmla="*/ 19 h 111"/>
                  <a:gd name="T44" fmla="*/ 29 w 111"/>
                  <a:gd name="T45" fmla="*/ 20 h 111"/>
                  <a:gd name="T46" fmla="*/ 41 w 111"/>
                  <a:gd name="T47" fmla="*/ 24 h 111"/>
                  <a:gd name="T48" fmla="*/ 41 w 111"/>
                  <a:gd name="T49" fmla="*/ 24 h 111"/>
                  <a:gd name="T50" fmla="*/ 44 w 111"/>
                  <a:gd name="T51" fmla="*/ 18 h 111"/>
                  <a:gd name="T52" fmla="*/ 55 w 111"/>
                  <a:gd name="T53" fmla="*/ 5 h 111"/>
                  <a:gd name="T54" fmla="*/ 63 w 111"/>
                  <a:gd name="T55" fmla="*/ 2 h 111"/>
                  <a:gd name="T56" fmla="*/ 65 w 111"/>
                  <a:gd name="T57" fmla="*/ 5 h 111"/>
                  <a:gd name="T58" fmla="*/ 67 w 111"/>
                  <a:gd name="T59" fmla="*/ 5 h 111"/>
                  <a:gd name="T60" fmla="*/ 69 w 111"/>
                  <a:gd name="T61" fmla="*/ 8 h 111"/>
                  <a:gd name="T62" fmla="*/ 70 w 111"/>
                  <a:gd name="T63" fmla="*/ 9 h 111"/>
                  <a:gd name="T64" fmla="*/ 72 w 111"/>
                  <a:gd name="T65" fmla="*/ 9 h 111"/>
                  <a:gd name="T66" fmla="*/ 73 w 111"/>
                  <a:gd name="T67" fmla="*/ 10 h 111"/>
                  <a:gd name="T68" fmla="*/ 75 w 111"/>
                  <a:gd name="T69" fmla="*/ 11 h 111"/>
                  <a:gd name="T70" fmla="*/ 77 w 111"/>
                  <a:gd name="T71" fmla="*/ 13 h 111"/>
                  <a:gd name="T72" fmla="*/ 78 w 111"/>
                  <a:gd name="T73" fmla="*/ 17 h 111"/>
                  <a:gd name="T74" fmla="*/ 81 w 111"/>
                  <a:gd name="T75" fmla="*/ 16 h 111"/>
                  <a:gd name="T76" fmla="*/ 84 w 111"/>
                  <a:gd name="T77" fmla="*/ 17 h 111"/>
                  <a:gd name="T78" fmla="*/ 86 w 111"/>
                  <a:gd name="T79" fmla="*/ 19 h 111"/>
                  <a:gd name="T80" fmla="*/ 92 w 111"/>
                  <a:gd name="T81" fmla="*/ 22 h 111"/>
                  <a:gd name="T82" fmla="*/ 102 w 111"/>
                  <a:gd name="T83" fmla="*/ 25 h 111"/>
                  <a:gd name="T84" fmla="*/ 109 w 111"/>
                  <a:gd name="T85" fmla="*/ 37 h 111"/>
                  <a:gd name="T86" fmla="*/ 106 w 111"/>
                  <a:gd name="T87" fmla="*/ 45 h 111"/>
                  <a:gd name="T88" fmla="*/ 94 w 111"/>
                  <a:gd name="T89" fmla="*/ 58 h 111"/>
                  <a:gd name="T90" fmla="*/ 93 w 111"/>
                  <a:gd name="T91" fmla="*/ 66 h 111"/>
                  <a:gd name="T92" fmla="*/ 94 w 111"/>
                  <a:gd name="T93" fmla="*/ 66 h 111"/>
                  <a:gd name="T94" fmla="*/ 96 w 111"/>
                  <a:gd name="T95" fmla="*/ 65 h 111"/>
                  <a:gd name="T96" fmla="*/ 99 w 111"/>
                  <a:gd name="T97" fmla="*/ 62 h 111"/>
                  <a:gd name="T98" fmla="*/ 100 w 111"/>
                  <a:gd name="T99" fmla="*/ 61 h 111"/>
                  <a:gd name="T100" fmla="*/ 100 w 111"/>
                  <a:gd name="T101" fmla="*/ 68 h 111"/>
                  <a:gd name="T102" fmla="*/ 101 w 111"/>
                  <a:gd name="T103" fmla="*/ 72 h 111"/>
                  <a:gd name="T104" fmla="*/ 99 w 111"/>
                  <a:gd name="T105" fmla="*/ 78 h 111"/>
                  <a:gd name="T106" fmla="*/ 99 w 111"/>
                  <a:gd name="T107" fmla="*/ 81 h 111"/>
                  <a:gd name="T108" fmla="*/ 102 w 111"/>
                  <a:gd name="T109" fmla="*/ 90 h 111"/>
                  <a:gd name="T110" fmla="*/ 107 w 111"/>
                  <a:gd name="T111" fmla="*/ 93 h 111"/>
                  <a:gd name="T112" fmla="*/ 93 w 111"/>
                  <a:gd name="T113" fmla="*/ 102 h 111"/>
                  <a:gd name="T114" fmla="*/ 78 w 111"/>
                  <a:gd name="T115" fmla="*/ 99 h 111"/>
                  <a:gd name="T116" fmla="*/ 71 w 111"/>
                  <a:gd name="T117" fmla="*/ 102 h 111"/>
                  <a:gd name="T118" fmla="*/ 66 w 111"/>
                  <a:gd name="T11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111">
                    <a:moveTo>
                      <a:pt x="58" y="111"/>
                    </a:moveTo>
                    <a:cubicBezTo>
                      <a:pt x="53" y="109"/>
                      <a:pt x="53" y="109"/>
                      <a:pt x="53" y="109"/>
                    </a:cubicBezTo>
                    <a:cubicBezTo>
                      <a:pt x="53" y="109"/>
                      <a:pt x="53" y="109"/>
                      <a:pt x="53" y="109"/>
                    </a:cubicBezTo>
                    <a:cubicBezTo>
                      <a:pt x="53" y="109"/>
                      <a:pt x="53" y="109"/>
                      <a:pt x="53" y="109"/>
                    </a:cubicBezTo>
                    <a:cubicBezTo>
                      <a:pt x="52" y="108"/>
                      <a:pt x="52" y="108"/>
                      <a:pt x="52" y="108"/>
                    </a:cubicBezTo>
                    <a:cubicBezTo>
                      <a:pt x="48" y="108"/>
                      <a:pt x="48" y="108"/>
                      <a:pt x="48" y="108"/>
                    </a:cubicBezTo>
                    <a:cubicBezTo>
                      <a:pt x="48" y="108"/>
                      <a:pt x="48" y="108"/>
                      <a:pt x="48" y="108"/>
                    </a:cubicBezTo>
                    <a:cubicBezTo>
                      <a:pt x="48" y="108"/>
                      <a:pt x="48" y="108"/>
                      <a:pt x="48" y="108"/>
                    </a:cubicBezTo>
                    <a:cubicBezTo>
                      <a:pt x="47" y="109"/>
                      <a:pt x="47" y="109"/>
                      <a:pt x="47" y="109"/>
                    </a:cubicBezTo>
                    <a:cubicBezTo>
                      <a:pt x="46" y="109"/>
                      <a:pt x="45" y="110"/>
                      <a:pt x="43" y="110"/>
                    </a:cubicBezTo>
                    <a:cubicBezTo>
                      <a:pt x="41" y="110"/>
                      <a:pt x="38" y="109"/>
                      <a:pt x="35" y="107"/>
                    </a:cubicBezTo>
                    <a:cubicBezTo>
                      <a:pt x="24" y="100"/>
                      <a:pt x="24" y="100"/>
                      <a:pt x="24" y="100"/>
                    </a:cubicBezTo>
                    <a:cubicBezTo>
                      <a:pt x="26" y="99"/>
                      <a:pt x="26" y="99"/>
                      <a:pt x="26" y="99"/>
                    </a:cubicBezTo>
                    <a:cubicBezTo>
                      <a:pt x="29" y="96"/>
                      <a:pt x="30" y="92"/>
                      <a:pt x="29" y="87"/>
                    </a:cubicBezTo>
                    <a:cubicBezTo>
                      <a:pt x="30" y="75"/>
                      <a:pt x="30" y="75"/>
                      <a:pt x="30" y="75"/>
                    </a:cubicBezTo>
                    <a:cubicBezTo>
                      <a:pt x="30" y="75"/>
                      <a:pt x="30" y="75"/>
                      <a:pt x="30" y="75"/>
                    </a:cubicBezTo>
                    <a:cubicBezTo>
                      <a:pt x="30" y="75"/>
                      <a:pt x="30" y="75"/>
                      <a:pt x="31" y="75"/>
                    </a:cubicBezTo>
                    <a:cubicBezTo>
                      <a:pt x="34" y="78"/>
                      <a:pt x="34" y="78"/>
                      <a:pt x="34" y="78"/>
                    </a:cubicBezTo>
                    <a:cubicBezTo>
                      <a:pt x="35" y="79"/>
                      <a:pt x="35" y="79"/>
                      <a:pt x="35" y="79"/>
                    </a:cubicBezTo>
                    <a:cubicBezTo>
                      <a:pt x="35" y="77"/>
                      <a:pt x="35" y="77"/>
                      <a:pt x="35" y="77"/>
                    </a:cubicBezTo>
                    <a:cubicBezTo>
                      <a:pt x="33" y="71"/>
                      <a:pt x="33" y="71"/>
                      <a:pt x="33" y="71"/>
                    </a:cubicBezTo>
                    <a:cubicBezTo>
                      <a:pt x="31" y="62"/>
                      <a:pt x="31" y="62"/>
                      <a:pt x="31" y="62"/>
                    </a:cubicBezTo>
                    <a:cubicBezTo>
                      <a:pt x="31" y="62"/>
                      <a:pt x="31" y="62"/>
                      <a:pt x="31" y="62"/>
                    </a:cubicBezTo>
                    <a:cubicBezTo>
                      <a:pt x="30" y="62"/>
                      <a:pt x="30" y="62"/>
                      <a:pt x="30" y="62"/>
                    </a:cubicBezTo>
                    <a:cubicBezTo>
                      <a:pt x="25" y="56"/>
                      <a:pt x="25" y="56"/>
                      <a:pt x="25" y="56"/>
                    </a:cubicBezTo>
                    <a:cubicBezTo>
                      <a:pt x="19" y="48"/>
                      <a:pt x="19" y="48"/>
                      <a:pt x="19" y="48"/>
                    </a:cubicBezTo>
                    <a:cubicBezTo>
                      <a:pt x="19" y="48"/>
                      <a:pt x="19" y="48"/>
                      <a:pt x="19" y="48"/>
                    </a:cubicBezTo>
                    <a:cubicBezTo>
                      <a:pt x="19" y="48"/>
                      <a:pt x="19" y="48"/>
                      <a:pt x="19" y="48"/>
                    </a:cubicBezTo>
                    <a:cubicBezTo>
                      <a:pt x="12" y="45"/>
                      <a:pt x="12" y="45"/>
                      <a:pt x="12" y="45"/>
                    </a:cubicBezTo>
                    <a:cubicBezTo>
                      <a:pt x="0" y="42"/>
                      <a:pt x="0" y="42"/>
                      <a:pt x="0" y="42"/>
                    </a:cubicBezTo>
                    <a:cubicBezTo>
                      <a:pt x="0" y="42"/>
                      <a:pt x="0" y="42"/>
                      <a:pt x="0" y="42"/>
                    </a:cubicBezTo>
                    <a:cubicBezTo>
                      <a:pt x="0" y="42"/>
                      <a:pt x="0" y="42"/>
                      <a:pt x="0" y="42"/>
                    </a:cubicBezTo>
                    <a:cubicBezTo>
                      <a:pt x="2" y="41"/>
                      <a:pt x="2" y="41"/>
                      <a:pt x="2" y="41"/>
                    </a:cubicBezTo>
                    <a:cubicBezTo>
                      <a:pt x="3" y="40"/>
                      <a:pt x="3" y="40"/>
                      <a:pt x="3" y="40"/>
                    </a:cubicBezTo>
                    <a:cubicBezTo>
                      <a:pt x="3" y="40"/>
                      <a:pt x="3" y="40"/>
                      <a:pt x="3" y="40"/>
                    </a:cubicBezTo>
                    <a:cubicBezTo>
                      <a:pt x="0" y="35"/>
                      <a:pt x="0" y="35"/>
                      <a:pt x="0" y="35"/>
                    </a:cubicBezTo>
                    <a:cubicBezTo>
                      <a:pt x="0" y="34"/>
                      <a:pt x="1" y="33"/>
                      <a:pt x="6" y="33"/>
                    </a:cubicBezTo>
                    <a:cubicBezTo>
                      <a:pt x="10" y="31"/>
                      <a:pt x="10" y="31"/>
                      <a:pt x="10" y="31"/>
                    </a:cubicBezTo>
                    <a:cubicBezTo>
                      <a:pt x="14" y="31"/>
                      <a:pt x="14" y="31"/>
                      <a:pt x="14" y="31"/>
                    </a:cubicBezTo>
                    <a:cubicBezTo>
                      <a:pt x="17" y="34"/>
                      <a:pt x="20" y="35"/>
                      <a:pt x="22" y="35"/>
                    </a:cubicBezTo>
                    <a:cubicBezTo>
                      <a:pt x="24" y="35"/>
                      <a:pt x="25" y="34"/>
                      <a:pt x="27" y="33"/>
                    </a:cubicBezTo>
                    <a:cubicBezTo>
                      <a:pt x="29" y="31"/>
                      <a:pt x="29" y="29"/>
                      <a:pt x="28" y="26"/>
                    </a:cubicBezTo>
                    <a:cubicBezTo>
                      <a:pt x="26" y="21"/>
                      <a:pt x="26" y="19"/>
                      <a:pt x="26" y="19"/>
                    </a:cubicBezTo>
                    <a:cubicBezTo>
                      <a:pt x="26" y="19"/>
                      <a:pt x="27" y="19"/>
                      <a:pt x="27" y="19"/>
                    </a:cubicBezTo>
                    <a:cubicBezTo>
                      <a:pt x="29" y="19"/>
                      <a:pt x="29" y="19"/>
                      <a:pt x="29" y="19"/>
                    </a:cubicBezTo>
                    <a:cubicBezTo>
                      <a:pt x="29" y="20"/>
                      <a:pt x="29" y="20"/>
                      <a:pt x="29" y="20"/>
                    </a:cubicBezTo>
                    <a:cubicBezTo>
                      <a:pt x="30" y="22"/>
                      <a:pt x="31" y="24"/>
                      <a:pt x="34" y="24"/>
                    </a:cubicBezTo>
                    <a:cubicBezTo>
                      <a:pt x="41" y="24"/>
                      <a:pt x="41" y="24"/>
                      <a:pt x="41" y="24"/>
                    </a:cubicBezTo>
                    <a:cubicBezTo>
                      <a:pt x="41" y="24"/>
                      <a:pt x="41" y="24"/>
                      <a:pt x="41" y="24"/>
                    </a:cubicBezTo>
                    <a:cubicBezTo>
                      <a:pt x="41" y="24"/>
                      <a:pt x="41" y="24"/>
                      <a:pt x="41" y="24"/>
                    </a:cubicBezTo>
                    <a:cubicBezTo>
                      <a:pt x="43" y="23"/>
                      <a:pt x="44" y="22"/>
                      <a:pt x="43" y="21"/>
                    </a:cubicBezTo>
                    <a:cubicBezTo>
                      <a:pt x="43" y="19"/>
                      <a:pt x="44" y="19"/>
                      <a:pt x="44" y="18"/>
                    </a:cubicBezTo>
                    <a:cubicBezTo>
                      <a:pt x="51" y="14"/>
                      <a:pt x="51" y="14"/>
                      <a:pt x="51" y="14"/>
                    </a:cubicBezTo>
                    <a:cubicBezTo>
                      <a:pt x="52" y="13"/>
                      <a:pt x="53" y="12"/>
                      <a:pt x="55" y="5"/>
                    </a:cubicBezTo>
                    <a:cubicBezTo>
                      <a:pt x="55" y="3"/>
                      <a:pt x="57" y="1"/>
                      <a:pt x="61" y="0"/>
                    </a:cubicBezTo>
                    <a:cubicBezTo>
                      <a:pt x="63" y="2"/>
                      <a:pt x="63" y="2"/>
                      <a:pt x="63" y="2"/>
                    </a:cubicBezTo>
                    <a:cubicBezTo>
                      <a:pt x="65" y="5"/>
                      <a:pt x="65" y="5"/>
                      <a:pt x="65" y="5"/>
                    </a:cubicBezTo>
                    <a:cubicBezTo>
                      <a:pt x="65" y="5"/>
                      <a:pt x="65" y="5"/>
                      <a:pt x="65" y="5"/>
                    </a:cubicBezTo>
                    <a:cubicBezTo>
                      <a:pt x="65" y="5"/>
                      <a:pt x="65" y="5"/>
                      <a:pt x="65" y="5"/>
                    </a:cubicBezTo>
                    <a:cubicBezTo>
                      <a:pt x="67" y="5"/>
                      <a:pt x="67" y="5"/>
                      <a:pt x="67" y="5"/>
                    </a:cubicBezTo>
                    <a:cubicBezTo>
                      <a:pt x="69" y="5"/>
                      <a:pt x="69" y="5"/>
                      <a:pt x="69" y="5"/>
                    </a:cubicBezTo>
                    <a:cubicBezTo>
                      <a:pt x="69" y="8"/>
                      <a:pt x="69" y="8"/>
                      <a:pt x="69" y="8"/>
                    </a:cubicBezTo>
                    <a:cubicBezTo>
                      <a:pt x="70" y="9"/>
                      <a:pt x="70" y="9"/>
                      <a:pt x="70" y="9"/>
                    </a:cubicBezTo>
                    <a:cubicBezTo>
                      <a:pt x="70" y="9"/>
                      <a:pt x="70" y="9"/>
                      <a:pt x="70" y="9"/>
                    </a:cubicBezTo>
                    <a:cubicBezTo>
                      <a:pt x="72" y="8"/>
                      <a:pt x="72" y="8"/>
                      <a:pt x="72" y="8"/>
                    </a:cubicBezTo>
                    <a:cubicBezTo>
                      <a:pt x="72" y="9"/>
                      <a:pt x="72" y="9"/>
                      <a:pt x="72" y="9"/>
                    </a:cubicBezTo>
                    <a:cubicBezTo>
                      <a:pt x="73" y="10"/>
                      <a:pt x="73" y="10"/>
                      <a:pt x="73" y="10"/>
                    </a:cubicBezTo>
                    <a:cubicBezTo>
                      <a:pt x="73" y="10"/>
                      <a:pt x="73" y="10"/>
                      <a:pt x="73" y="10"/>
                    </a:cubicBezTo>
                    <a:cubicBezTo>
                      <a:pt x="73" y="11"/>
                      <a:pt x="73" y="11"/>
                      <a:pt x="73" y="11"/>
                    </a:cubicBezTo>
                    <a:cubicBezTo>
                      <a:pt x="75" y="11"/>
                      <a:pt x="75" y="11"/>
                      <a:pt x="75" y="11"/>
                    </a:cubicBezTo>
                    <a:cubicBezTo>
                      <a:pt x="77" y="12"/>
                      <a:pt x="77" y="12"/>
                      <a:pt x="77" y="12"/>
                    </a:cubicBezTo>
                    <a:cubicBezTo>
                      <a:pt x="77" y="13"/>
                      <a:pt x="77" y="13"/>
                      <a:pt x="77" y="13"/>
                    </a:cubicBezTo>
                    <a:cubicBezTo>
                      <a:pt x="78" y="16"/>
                      <a:pt x="78" y="16"/>
                      <a:pt x="78" y="16"/>
                    </a:cubicBezTo>
                    <a:cubicBezTo>
                      <a:pt x="78" y="17"/>
                      <a:pt x="78" y="17"/>
                      <a:pt x="78" y="17"/>
                    </a:cubicBezTo>
                    <a:cubicBezTo>
                      <a:pt x="79" y="16"/>
                      <a:pt x="79" y="16"/>
                      <a:pt x="79" y="16"/>
                    </a:cubicBezTo>
                    <a:cubicBezTo>
                      <a:pt x="81" y="16"/>
                      <a:pt x="81" y="16"/>
                      <a:pt x="81" y="16"/>
                    </a:cubicBezTo>
                    <a:cubicBezTo>
                      <a:pt x="83" y="15"/>
                      <a:pt x="83" y="15"/>
                      <a:pt x="83" y="15"/>
                    </a:cubicBezTo>
                    <a:cubicBezTo>
                      <a:pt x="84" y="17"/>
                      <a:pt x="84" y="17"/>
                      <a:pt x="84" y="17"/>
                    </a:cubicBezTo>
                    <a:cubicBezTo>
                      <a:pt x="86" y="19"/>
                      <a:pt x="86" y="19"/>
                      <a:pt x="86" y="19"/>
                    </a:cubicBezTo>
                    <a:cubicBezTo>
                      <a:pt x="86" y="19"/>
                      <a:pt x="86" y="19"/>
                      <a:pt x="86" y="19"/>
                    </a:cubicBezTo>
                    <a:cubicBezTo>
                      <a:pt x="86" y="19"/>
                      <a:pt x="86" y="19"/>
                      <a:pt x="86" y="19"/>
                    </a:cubicBezTo>
                    <a:cubicBezTo>
                      <a:pt x="92" y="22"/>
                      <a:pt x="92" y="22"/>
                      <a:pt x="92" y="22"/>
                    </a:cubicBezTo>
                    <a:cubicBezTo>
                      <a:pt x="97" y="23"/>
                      <a:pt x="97" y="23"/>
                      <a:pt x="97" y="23"/>
                    </a:cubicBezTo>
                    <a:cubicBezTo>
                      <a:pt x="102" y="25"/>
                      <a:pt x="102" y="25"/>
                      <a:pt x="102" y="25"/>
                    </a:cubicBezTo>
                    <a:cubicBezTo>
                      <a:pt x="111" y="29"/>
                      <a:pt x="111" y="31"/>
                      <a:pt x="111" y="31"/>
                    </a:cubicBezTo>
                    <a:cubicBezTo>
                      <a:pt x="110" y="32"/>
                      <a:pt x="109" y="34"/>
                      <a:pt x="109" y="37"/>
                    </a:cubicBezTo>
                    <a:cubicBezTo>
                      <a:pt x="107" y="44"/>
                      <a:pt x="107" y="44"/>
                      <a:pt x="107" y="44"/>
                    </a:cubicBezTo>
                    <a:cubicBezTo>
                      <a:pt x="106" y="45"/>
                      <a:pt x="106" y="45"/>
                      <a:pt x="106" y="45"/>
                    </a:cubicBezTo>
                    <a:cubicBezTo>
                      <a:pt x="101" y="50"/>
                      <a:pt x="101" y="50"/>
                      <a:pt x="101" y="50"/>
                    </a:cubicBezTo>
                    <a:cubicBezTo>
                      <a:pt x="94" y="58"/>
                      <a:pt x="94" y="58"/>
                      <a:pt x="94" y="58"/>
                    </a:cubicBezTo>
                    <a:cubicBezTo>
                      <a:pt x="92" y="61"/>
                      <a:pt x="92" y="63"/>
                      <a:pt x="92" y="64"/>
                    </a:cubicBezTo>
                    <a:cubicBezTo>
                      <a:pt x="92" y="65"/>
                      <a:pt x="93" y="65"/>
                      <a:pt x="93" y="66"/>
                    </a:cubicBezTo>
                    <a:cubicBezTo>
                      <a:pt x="93" y="66"/>
                      <a:pt x="93" y="66"/>
                      <a:pt x="93" y="66"/>
                    </a:cubicBezTo>
                    <a:cubicBezTo>
                      <a:pt x="94" y="66"/>
                      <a:pt x="94" y="66"/>
                      <a:pt x="94" y="66"/>
                    </a:cubicBezTo>
                    <a:cubicBezTo>
                      <a:pt x="96" y="65"/>
                      <a:pt x="96" y="65"/>
                      <a:pt x="96" y="65"/>
                    </a:cubicBezTo>
                    <a:cubicBezTo>
                      <a:pt x="96" y="65"/>
                      <a:pt x="96" y="65"/>
                      <a:pt x="96" y="65"/>
                    </a:cubicBezTo>
                    <a:cubicBezTo>
                      <a:pt x="97" y="65"/>
                      <a:pt x="97" y="65"/>
                      <a:pt x="97" y="65"/>
                    </a:cubicBezTo>
                    <a:cubicBezTo>
                      <a:pt x="99" y="62"/>
                      <a:pt x="99" y="62"/>
                      <a:pt x="99" y="62"/>
                    </a:cubicBezTo>
                    <a:cubicBezTo>
                      <a:pt x="99" y="62"/>
                      <a:pt x="99" y="61"/>
                      <a:pt x="99" y="61"/>
                    </a:cubicBezTo>
                    <a:cubicBezTo>
                      <a:pt x="99" y="61"/>
                      <a:pt x="99" y="61"/>
                      <a:pt x="100" y="61"/>
                    </a:cubicBezTo>
                    <a:cubicBezTo>
                      <a:pt x="101" y="64"/>
                      <a:pt x="101" y="64"/>
                      <a:pt x="101" y="64"/>
                    </a:cubicBezTo>
                    <a:cubicBezTo>
                      <a:pt x="100" y="68"/>
                      <a:pt x="100" y="68"/>
                      <a:pt x="100" y="68"/>
                    </a:cubicBezTo>
                    <a:cubicBezTo>
                      <a:pt x="100" y="69"/>
                      <a:pt x="100" y="69"/>
                      <a:pt x="100" y="69"/>
                    </a:cubicBezTo>
                    <a:cubicBezTo>
                      <a:pt x="100" y="70"/>
                      <a:pt x="100" y="71"/>
                      <a:pt x="101" y="72"/>
                    </a:cubicBezTo>
                    <a:cubicBezTo>
                      <a:pt x="101" y="75"/>
                      <a:pt x="101" y="75"/>
                      <a:pt x="101" y="75"/>
                    </a:cubicBezTo>
                    <a:cubicBezTo>
                      <a:pt x="99" y="78"/>
                      <a:pt x="99" y="78"/>
                      <a:pt x="99" y="78"/>
                    </a:cubicBezTo>
                    <a:cubicBezTo>
                      <a:pt x="98" y="78"/>
                      <a:pt x="98" y="79"/>
                      <a:pt x="98" y="79"/>
                    </a:cubicBezTo>
                    <a:cubicBezTo>
                      <a:pt x="98" y="80"/>
                      <a:pt x="98" y="80"/>
                      <a:pt x="99" y="81"/>
                    </a:cubicBezTo>
                    <a:cubicBezTo>
                      <a:pt x="100" y="83"/>
                      <a:pt x="100" y="83"/>
                      <a:pt x="100" y="84"/>
                    </a:cubicBezTo>
                    <a:cubicBezTo>
                      <a:pt x="100" y="86"/>
                      <a:pt x="100" y="88"/>
                      <a:pt x="102" y="90"/>
                    </a:cubicBezTo>
                    <a:cubicBezTo>
                      <a:pt x="106" y="92"/>
                      <a:pt x="106" y="92"/>
                      <a:pt x="106" y="92"/>
                    </a:cubicBezTo>
                    <a:cubicBezTo>
                      <a:pt x="107" y="93"/>
                      <a:pt x="107" y="93"/>
                      <a:pt x="107" y="93"/>
                    </a:cubicBezTo>
                    <a:cubicBezTo>
                      <a:pt x="102" y="98"/>
                      <a:pt x="102" y="98"/>
                      <a:pt x="102" y="98"/>
                    </a:cubicBezTo>
                    <a:cubicBezTo>
                      <a:pt x="99" y="101"/>
                      <a:pt x="96" y="102"/>
                      <a:pt x="93" y="102"/>
                    </a:cubicBezTo>
                    <a:cubicBezTo>
                      <a:pt x="85" y="101"/>
                      <a:pt x="85" y="101"/>
                      <a:pt x="85" y="101"/>
                    </a:cubicBezTo>
                    <a:cubicBezTo>
                      <a:pt x="78" y="99"/>
                      <a:pt x="78" y="99"/>
                      <a:pt x="78" y="99"/>
                    </a:cubicBezTo>
                    <a:cubicBezTo>
                      <a:pt x="78" y="99"/>
                      <a:pt x="78" y="99"/>
                      <a:pt x="78" y="99"/>
                    </a:cubicBezTo>
                    <a:cubicBezTo>
                      <a:pt x="75" y="99"/>
                      <a:pt x="73" y="100"/>
                      <a:pt x="71" y="102"/>
                    </a:cubicBezTo>
                    <a:cubicBezTo>
                      <a:pt x="68" y="104"/>
                      <a:pt x="66" y="107"/>
                      <a:pt x="66" y="110"/>
                    </a:cubicBezTo>
                    <a:cubicBezTo>
                      <a:pt x="66" y="111"/>
                      <a:pt x="66" y="111"/>
                      <a:pt x="66" y="111"/>
                    </a:cubicBezTo>
                    <a:cubicBezTo>
                      <a:pt x="58" y="111"/>
                      <a:pt x="58" y="111"/>
                      <a:pt x="58" y="1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2585"/>
              <p:cNvSpPr>
                <a:spLocks noEditPoints="1"/>
              </p:cNvSpPr>
              <p:nvPr/>
            </p:nvSpPr>
            <p:spPr bwMode="auto">
              <a:xfrm>
                <a:off x="3728" y="2216"/>
                <a:ext cx="157" cy="156"/>
              </a:xfrm>
              <a:custGeom>
                <a:avLst/>
                <a:gdLst>
                  <a:gd name="T0" fmla="*/ 68 w 114"/>
                  <a:gd name="T1" fmla="*/ 5 h 113"/>
                  <a:gd name="T2" fmla="*/ 73 w 114"/>
                  <a:gd name="T3" fmla="*/ 9 h 113"/>
                  <a:gd name="T4" fmla="*/ 79 w 114"/>
                  <a:gd name="T5" fmla="*/ 14 h 113"/>
                  <a:gd name="T6" fmla="*/ 86 w 114"/>
                  <a:gd name="T7" fmla="*/ 17 h 113"/>
                  <a:gd name="T8" fmla="*/ 103 w 114"/>
                  <a:gd name="T9" fmla="*/ 26 h 113"/>
                  <a:gd name="T10" fmla="*/ 108 w 114"/>
                  <a:gd name="T11" fmla="*/ 47 h 113"/>
                  <a:gd name="T12" fmla="*/ 97 w 114"/>
                  <a:gd name="T13" fmla="*/ 66 h 113"/>
                  <a:gd name="T14" fmla="*/ 103 w 114"/>
                  <a:gd name="T15" fmla="*/ 65 h 113"/>
                  <a:gd name="T16" fmla="*/ 103 w 114"/>
                  <a:gd name="T17" fmla="*/ 77 h 113"/>
                  <a:gd name="T18" fmla="*/ 104 w 114"/>
                  <a:gd name="T19" fmla="*/ 90 h 113"/>
                  <a:gd name="T20" fmla="*/ 94 w 114"/>
                  <a:gd name="T21" fmla="*/ 104 h 113"/>
                  <a:gd name="T22" fmla="*/ 68 w 114"/>
                  <a:gd name="T23" fmla="*/ 111 h 113"/>
                  <a:gd name="T24" fmla="*/ 53 w 114"/>
                  <a:gd name="T25" fmla="*/ 110 h 113"/>
                  <a:gd name="T26" fmla="*/ 35 w 114"/>
                  <a:gd name="T27" fmla="*/ 109 h 113"/>
                  <a:gd name="T28" fmla="*/ 30 w 114"/>
                  <a:gd name="T29" fmla="*/ 76 h 113"/>
                  <a:gd name="T30" fmla="*/ 34 w 114"/>
                  <a:gd name="T31" fmla="*/ 72 h 113"/>
                  <a:gd name="T32" fmla="*/ 12 w 114"/>
                  <a:gd name="T33" fmla="*/ 47 h 113"/>
                  <a:gd name="T34" fmla="*/ 0 w 114"/>
                  <a:gd name="T35" fmla="*/ 36 h 113"/>
                  <a:gd name="T36" fmla="*/ 23 w 114"/>
                  <a:gd name="T37" fmla="*/ 35 h 113"/>
                  <a:gd name="T38" fmla="*/ 30 w 114"/>
                  <a:gd name="T39" fmla="*/ 20 h 113"/>
                  <a:gd name="T40" fmla="*/ 44 w 114"/>
                  <a:gd name="T41" fmla="*/ 22 h 113"/>
                  <a:gd name="T42" fmla="*/ 62 w 114"/>
                  <a:gd name="T43" fmla="*/ 0 h 113"/>
                  <a:gd name="T44" fmla="*/ 45 w 114"/>
                  <a:gd name="T45" fmla="*/ 20 h 113"/>
                  <a:gd name="T46" fmla="*/ 42 w 114"/>
                  <a:gd name="T47" fmla="*/ 26 h 113"/>
                  <a:gd name="T48" fmla="*/ 30 w 114"/>
                  <a:gd name="T49" fmla="*/ 21 h 113"/>
                  <a:gd name="T50" fmla="*/ 28 w 114"/>
                  <a:gd name="T51" fmla="*/ 34 h 113"/>
                  <a:gd name="T52" fmla="*/ 7 w 114"/>
                  <a:gd name="T53" fmla="*/ 35 h 113"/>
                  <a:gd name="T54" fmla="*/ 4 w 114"/>
                  <a:gd name="T55" fmla="*/ 40 h 113"/>
                  <a:gd name="T56" fmla="*/ 13 w 114"/>
                  <a:gd name="T57" fmla="*/ 45 h 113"/>
                  <a:gd name="T58" fmla="*/ 21 w 114"/>
                  <a:gd name="T59" fmla="*/ 49 h 113"/>
                  <a:gd name="T60" fmla="*/ 32 w 114"/>
                  <a:gd name="T61" fmla="*/ 63 h 113"/>
                  <a:gd name="T62" fmla="*/ 37 w 114"/>
                  <a:gd name="T63" fmla="*/ 81 h 113"/>
                  <a:gd name="T64" fmla="*/ 31 w 114"/>
                  <a:gd name="T65" fmla="*/ 88 h 113"/>
                  <a:gd name="T66" fmla="*/ 26 w 114"/>
                  <a:gd name="T67" fmla="*/ 101 h 113"/>
                  <a:gd name="T68" fmla="*/ 47 w 114"/>
                  <a:gd name="T69" fmla="*/ 109 h 113"/>
                  <a:gd name="T70" fmla="*/ 49 w 114"/>
                  <a:gd name="T71" fmla="*/ 108 h 113"/>
                  <a:gd name="T72" fmla="*/ 55 w 114"/>
                  <a:gd name="T73" fmla="*/ 110 h 113"/>
                  <a:gd name="T74" fmla="*/ 79 w 114"/>
                  <a:gd name="T75" fmla="*/ 99 h 113"/>
                  <a:gd name="T76" fmla="*/ 94 w 114"/>
                  <a:gd name="T77" fmla="*/ 103 h 113"/>
                  <a:gd name="T78" fmla="*/ 106 w 114"/>
                  <a:gd name="T79" fmla="*/ 94 h 113"/>
                  <a:gd name="T80" fmla="*/ 100 w 114"/>
                  <a:gd name="T81" fmla="*/ 83 h 113"/>
                  <a:gd name="T82" fmla="*/ 102 w 114"/>
                  <a:gd name="T83" fmla="*/ 74 h 113"/>
                  <a:gd name="T84" fmla="*/ 101 w 114"/>
                  <a:gd name="T85" fmla="*/ 68 h 113"/>
                  <a:gd name="T86" fmla="*/ 98 w 114"/>
                  <a:gd name="T87" fmla="*/ 66 h 113"/>
                  <a:gd name="T88" fmla="*/ 94 w 114"/>
                  <a:gd name="T89" fmla="*/ 67 h 113"/>
                  <a:gd name="T90" fmla="*/ 94 w 114"/>
                  <a:gd name="T91" fmla="*/ 58 h 113"/>
                  <a:gd name="T92" fmla="*/ 102 w 114"/>
                  <a:gd name="T93" fmla="*/ 50 h 113"/>
                  <a:gd name="T94" fmla="*/ 111 w 114"/>
                  <a:gd name="T95" fmla="*/ 32 h 113"/>
                  <a:gd name="T96" fmla="*/ 87 w 114"/>
                  <a:gd name="T97" fmla="*/ 21 h 113"/>
                  <a:gd name="T98" fmla="*/ 84 w 114"/>
                  <a:gd name="T99" fmla="*/ 17 h 113"/>
                  <a:gd name="T100" fmla="*/ 78 w 114"/>
                  <a:gd name="T101" fmla="*/ 17 h 113"/>
                  <a:gd name="T102" fmla="*/ 76 w 114"/>
                  <a:gd name="T103" fmla="*/ 13 h 113"/>
                  <a:gd name="T104" fmla="*/ 73 w 114"/>
                  <a:gd name="T105" fmla="*/ 12 h 113"/>
                  <a:gd name="T106" fmla="*/ 70 w 114"/>
                  <a:gd name="T107" fmla="*/ 9 h 113"/>
                  <a:gd name="T108" fmla="*/ 66 w 114"/>
                  <a:gd name="T109" fmla="*/ 7 h 113"/>
                  <a:gd name="T110" fmla="*/ 63 w 114"/>
                  <a:gd name="T111" fmla="*/ 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113">
                    <a:moveTo>
                      <a:pt x="62" y="0"/>
                    </a:moveTo>
                    <a:cubicBezTo>
                      <a:pt x="64" y="3"/>
                      <a:pt x="64" y="3"/>
                      <a:pt x="64" y="3"/>
                    </a:cubicBezTo>
                    <a:cubicBezTo>
                      <a:pt x="66" y="5"/>
                      <a:pt x="66" y="5"/>
                      <a:pt x="66" y="5"/>
                    </a:cubicBezTo>
                    <a:cubicBezTo>
                      <a:pt x="68" y="5"/>
                      <a:pt x="68" y="5"/>
                      <a:pt x="68" y="5"/>
                    </a:cubicBezTo>
                    <a:cubicBezTo>
                      <a:pt x="70" y="6"/>
                      <a:pt x="70" y="6"/>
                      <a:pt x="70" y="6"/>
                    </a:cubicBezTo>
                    <a:cubicBezTo>
                      <a:pt x="71" y="9"/>
                      <a:pt x="71" y="9"/>
                      <a:pt x="71" y="9"/>
                    </a:cubicBezTo>
                    <a:cubicBezTo>
                      <a:pt x="72" y="9"/>
                      <a:pt x="72" y="9"/>
                      <a:pt x="72" y="9"/>
                    </a:cubicBezTo>
                    <a:cubicBezTo>
                      <a:pt x="73" y="9"/>
                      <a:pt x="73" y="9"/>
                      <a:pt x="73" y="9"/>
                    </a:cubicBezTo>
                    <a:cubicBezTo>
                      <a:pt x="74" y="11"/>
                      <a:pt x="74" y="11"/>
                      <a:pt x="74" y="11"/>
                    </a:cubicBezTo>
                    <a:cubicBezTo>
                      <a:pt x="76" y="12"/>
                      <a:pt x="76" y="12"/>
                      <a:pt x="76" y="12"/>
                    </a:cubicBezTo>
                    <a:cubicBezTo>
                      <a:pt x="78" y="12"/>
                      <a:pt x="78" y="12"/>
                      <a:pt x="78" y="12"/>
                    </a:cubicBezTo>
                    <a:cubicBezTo>
                      <a:pt x="79" y="14"/>
                      <a:pt x="79" y="14"/>
                      <a:pt x="79" y="14"/>
                    </a:cubicBezTo>
                    <a:cubicBezTo>
                      <a:pt x="79" y="17"/>
                      <a:pt x="79" y="17"/>
                      <a:pt x="79" y="17"/>
                    </a:cubicBezTo>
                    <a:cubicBezTo>
                      <a:pt x="82" y="16"/>
                      <a:pt x="82" y="16"/>
                      <a:pt x="82" y="16"/>
                    </a:cubicBezTo>
                    <a:cubicBezTo>
                      <a:pt x="84" y="16"/>
                      <a:pt x="84" y="16"/>
                      <a:pt x="84" y="16"/>
                    </a:cubicBezTo>
                    <a:cubicBezTo>
                      <a:pt x="86" y="17"/>
                      <a:pt x="86" y="17"/>
                      <a:pt x="86" y="17"/>
                    </a:cubicBezTo>
                    <a:cubicBezTo>
                      <a:pt x="88" y="20"/>
                      <a:pt x="88" y="20"/>
                      <a:pt x="88" y="20"/>
                    </a:cubicBezTo>
                    <a:cubicBezTo>
                      <a:pt x="94" y="22"/>
                      <a:pt x="94" y="22"/>
                      <a:pt x="94" y="22"/>
                    </a:cubicBezTo>
                    <a:cubicBezTo>
                      <a:pt x="99" y="24"/>
                      <a:pt x="99" y="24"/>
                      <a:pt x="99" y="24"/>
                    </a:cubicBezTo>
                    <a:cubicBezTo>
                      <a:pt x="103" y="26"/>
                      <a:pt x="103" y="26"/>
                      <a:pt x="103" y="26"/>
                    </a:cubicBezTo>
                    <a:cubicBezTo>
                      <a:pt x="110" y="29"/>
                      <a:pt x="114" y="31"/>
                      <a:pt x="113" y="32"/>
                    </a:cubicBezTo>
                    <a:cubicBezTo>
                      <a:pt x="112" y="33"/>
                      <a:pt x="111" y="35"/>
                      <a:pt x="110" y="39"/>
                    </a:cubicBezTo>
                    <a:cubicBezTo>
                      <a:pt x="109" y="45"/>
                      <a:pt x="109" y="45"/>
                      <a:pt x="109" y="45"/>
                    </a:cubicBezTo>
                    <a:cubicBezTo>
                      <a:pt x="108" y="47"/>
                      <a:pt x="108" y="47"/>
                      <a:pt x="108" y="47"/>
                    </a:cubicBezTo>
                    <a:cubicBezTo>
                      <a:pt x="103" y="51"/>
                      <a:pt x="103" y="51"/>
                      <a:pt x="103" y="51"/>
                    </a:cubicBezTo>
                    <a:cubicBezTo>
                      <a:pt x="96" y="59"/>
                      <a:pt x="96" y="59"/>
                      <a:pt x="96" y="59"/>
                    </a:cubicBezTo>
                    <a:cubicBezTo>
                      <a:pt x="94" y="63"/>
                      <a:pt x="93" y="65"/>
                      <a:pt x="95" y="66"/>
                    </a:cubicBezTo>
                    <a:cubicBezTo>
                      <a:pt x="97" y="66"/>
                      <a:pt x="97" y="66"/>
                      <a:pt x="97" y="66"/>
                    </a:cubicBezTo>
                    <a:cubicBezTo>
                      <a:pt x="99" y="62"/>
                      <a:pt x="99" y="62"/>
                      <a:pt x="99" y="62"/>
                    </a:cubicBezTo>
                    <a:cubicBezTo>
                      <a:pt x="100" y="62"/>
                      <a:pt x="100" y="61"/>
                      <a:pt x="101" y="61"/>
                    </a:cubicBezTo>
                    <a:cubicBezTo>
                      <a:pt x="101" y="61"/>
                      <a:pt x="101" y="61"/>
                      <a:pt x="101" y="61"/>
                    </a:cubicBezTo>
                    <a:cubicBezTo>
                      <a:pt x="103" y="65"/>
                      <a:pt x="103" y="65"/>
                      <a:pt x="103" y="65"/>
                    </a:cubicBezTo>
                    <a:cubicBezTo>
                      <a:pt x="102" y="69"/>
                      <a:pt x="102" y="69"/>
                      <a:pt x="102" y="69"/>
                    </a:cubicBezTo>
                    <a:cubicBezTo>
                      <a:pt x="102" y="70"/>
                      <a:pt x="102" y="70"/>
                      <a:pt x="102" y="70"/>
                    </a:cubicBezTo>
                    <a:cubicBezTo>
                      <a:pt x="102" y="71"/>
                      <a:pt x="102" y="72"/>
                      <a:pt x="103" y="73"/>
                    </a:cubicBezTo>
                    <a:cubicBezTo>
                      <a:pt x="103" y="77"/>
                      <a:pt x="103" y="77"/>
                      <a:pt x="103" y="77"/>
                    </a:cubicBezTo>
                    <a:cubicBezTo>
                      <a:pt x="100" y="79"/>
                      <a:pt x="100" y="79"/>
                      <a:pt x="100" y="79"/>
                    </a:cubicBezTo>
                    <a:cubicBezTo>
                      <a:pt x="99" y="80"/>
                      <a:pt x="99" y="81"/>
                      <a:pt x="100" y="82"/>
                    </a:cubicBezTo>
                    <a:cubicBezTo>
                      <a:pt x="102" y="83"/>
                      <a:pt x="102" y="84"/>
                      <a:pt x="102" y="85"/>
                    </a:cubicBezTo>
                    <a:cubicBezTo>
                      <a:pt x="101" y="87"/>
                      <a:pt x="102" y="89"/>
                      <a:pt x="104" y="90"/>
                    </a:cubicBezTo>
                    <a:cubicBezTo>
                      <a:pt x="107" y="93"/>
                      <a:pt x="107" y="93"/>
                      <a:pt x="107" y="93"/>
                    </a:cubicBezTo>
                    <a:cubicBezTo>
                      <a:pt x="109" y="94"/>
                      <a:pt x="109" y="94"/>
                      <a:pt x="109" y="94"/>
                    </a:cubicBezTo>
                    <a:cubicBezTo>
                      <a:pt x="103" y="100"/>
                      <a:pt x="103" y="100"/>
                      <a:pt x="103" y="100"/>
                    </a:cubicBezTo>
                    <a:cubicBezTo>
                      <a:pt x="100" y="102"/>
                      <a:pt x="97" y="103"/>
                      <a:pt x="94" y="104"/>
                    </a:cubicBezTo>
                    <a:cubicBezTo>
                      <a:pt x="86" y="102"/>
                      <a:pt x="86" y="102"/>
                      <a:pt x="86" y="102"/>
                    </a:cubicBezTo>
                    <a:cubicBezTo>
                      <a:pt x="79" y="100"/>
                      <a:pt x="79" y="100"/>
                      <a:pt x="79" y="100"/>
                    </a:cubicBezTo>
                    <a:cubicBezTo>
                      <a:pt x="76" y="100"/>
                      <a:pt x="74" y="102"/>
                      <a:pt x="72" y="103"/>
                    </a:cubicBezTo>
                    <a:cubicBezTo>
                      <a:pt x="70" y="105"/>
                      <a:pt x="68" y="108"/>
                      <a:pt x="68" y="111"/>
                    </a:cubicBezTo>
                    <a:cubicBezTo>
                      <a:pt x="68" y="112"/>
                      <a:pt x="68" y="112"/>
                      <a:pt x="68" y="112"/>
                    </a:cubicBezTo>
                    <a:cubicBezTo>
                      <a:pt x="59" y="113"/>
                      <a:pt x="59" y="113"/>
                      <a:pt x="59" y="113"/>
                    </a:cubicBezTo>
                    <a:cubicBezTo>
                      <a:pt x="54" y="111"/>
                      <a:pt x="54" y="111"/>
                      <a:pt x="54" y="111"/>
                    </a:cubicBezTo>
                    <a:cubicBezTo>
                      <a:pt x="53" y="110"/>
                      <a:pt x="53" y="110"/>
                      <a:pt x="53" y="110"/>
                    </a:cubicBezTo>
                    <a:cubicBezTo>
                      <a:pt x="49" y="110"/>
                      <a:pt x="49" y="110"/>
                      <a:pt x="49" y="110"/>
                    </a:cubicBezTo>
                    <a:cubicBezTo>
                      <a:pt x="48" y="110"/>
                      <a:pt x="48" y="110"/>
                      <a:pt x="48" y="110"/>
                    </a:cubicBezTo>
                    <a:cubicBezTo>
                      <a:pt x="47" y="111"/>
                      <a:pt x="46" y="111"/>
                      <a:pt x="44" y="111"/>
                    </a:cubicBezTo>
                    <a:cubicBezTo>
                      <a:pt x="42" y="111"/>
                      <a:pt x="39" y="111"/>
                      <a:pt x="35" y="109"/>
                    </a:cubicBezTo>
                    <a:cubicBezTo>
                      <a:pt x="24" y="101"/>
                      <a:pt x="24" y="101"/>
                      <a:pt x="24" y="101"/>
                    </a:cubicBezTo>
                    <a:cubicBezTo>
                      <a:pt x="26" y="99"/>
                      <a:pt x="26" y="99"/>
                      <a:pt x="26" y="99"/>
                    </a:cubicBezTo>
                    <a:cubicBezTo>
                      <a:pt x="29" y="97"/>
                      <a:pt x="30" y="93"/>
                      <a:pt x="30" y="88"/>
                    </a:cubicBezTo>
                    <a:cubicBezTo>
                      <a:pt x="30" y="76"/>
                      <a:pt x="30" y="76"/>
                      <a:pt x="30" y="76"/>
                    </a:cubicBezTo>
                    <a:cubicBezTo>
                      <a:pt x="30" y="76"/>
                      <a:pt x="31" y="75"/>
                      <a:pt x="31" y="75"/>
                    </a:cubicBezTo>
                    <a:cubicBezTo>
                      <a:pt x="31" y="75"/>
                      <a:pt x="32" y="75"/>
                      <a:pt x="32" y="76"/>
                    </a:cubicBezTo>
                    <a:cubicBezTo>
                      <a:pt x="35" y="78"/>
                      <a:pt x="35" y="78"/>
                      <a:pt x="35" y="78"/>
                    </a:cubicBezTo>
                    <a:cubicBezTo>
                      <a:pt x="34" y="72"/>
                      <a:pt x="34" y="72"/>
                      <a:pt x="34" y="72"/>
                    </a:cubicBezTo>
                    <a:cubicBezTo>
                      <a:pt x="31" y="63"/>
                      <a:pt x="31" y="63"/>
                      <a:pt x="31" y="63"/>
                    </a:cubicBezTo>
                    <a:cubicBezTo>
                      <a:pt x="25" y="58"/>
                      <a:pt x="25" y="58"/>
                      <a:pt x="25" y="58"/>
                    </a:cubicBezTo>
                    <a:cubicBezTo>
                      <a:pt x="20" y="50"/>
                      <a:pt x="20" y="50"/>
                      <a:pt x="20" y="50"/>
                    </a:cubicBezTo>
                    <a:cubicBezTo>
                      <a:pt x="12" y="47"/>
                      <a:pt x="12" y="47"/>
                      <a:pt x="12" y="47"/>
                    </a:cubicBezTo>
                    <a:cubicBezTo>
                      <a:pt x="1" y="43"/>
                      <a:pt x="1" y="43"/>
                      <a:pt x="1" y="43"/>
                    </a:cubicBezTo>
                    <a:cubicBezTo>
                      <a:pt x="0" y="43"/>
                      <a:pt x="0" y="43"/>
                      <a:pt x="1" y="42"/>
                    </a:cubicBezTo>
                    <a:cubicBezTo>
                      <a:pt x="3" y="41"/>
                      <a:pt x="3" y="41"/>
                      <a:pt x="3" y="41"/>
                    </a:cubicBezTo>
                    <a:cubicBezTo>
                      <a:pt x="0" y="36"/>
                      <a:pt x="0" y="36"/>
                      <a:pt x="0" y="36"/>
                    </a:cubicBezTo>
                    <a:cubicBezTo>
                      <a:pt x="0" y="34"/>
                      <a:pt x="3" y="33"/>
                      <a:pt x="7" y="33"/>
                    </a:cubicBezTo>
                    <a:cubicBezTo>
                      <a:pt x="11" y="32"/>
                      <a:pt x="11" y="32"/>
                      <a:pt x="11" y="32"/>
                    </a:cubicBezTo>
                    <a:cubicBezTo>
                      <a:pt x="15" y="31"/>
                      <a:pt x="15" y="31"/>
                      <a:pt x="15" y="31"/>
                    </a:cubicBezTo>
                    <a:cubicBezTo>
                      <a:pt x="18" y="34"/>
                      <a:pt x="21" y="35"/>
                      <a:pt x="23" y="35"/>
                    </a:cubicBezTo>
                    <a:cubicBezTo>
                      <a:pt x="24" y="35"/>
                      <a:pt x="26" y="35"/>
                      <a:pt x="27" y="33"/>
                    </a:cubicBezTo>
                    <a:cubicBezTo>
                      <a:pt x="29" y="31"/>
                      <a:pt x="29" y="30"/>
                      <a:pt x="28" y="27"/>
                    </a:cubicBezTo>
                    <a:cubicBezTo>
                      <a:pt x="26" y="22"/>
                      <a:pt x="26" y="19"/>
                      <a:pt x="28" y="19"/>
                    </a:cubicBezTo>
                    <a:cubicBezTo>
                      <a:pt x="30" y="20"/>
                      <a:pt x="30" y="20"/>
                      <a:pt x="30" y="20"/>
                    </a:cubicBezTo>
                    <a:cubicBezTo>
                      <a:pt x="31" y="20"/>
                      <a:pt x="31" y="20"/>
                      <a:pt x="31" y="20"/>
                    </a:cubicBezTo>
                    <a:cubicBezTo>
                      <a:pt x="32" y="23"/>
                      <a:pt x="33" y="24"/>
                      <a:pt x="35" y="25"/>
                    </a:cubicBezTo>
                    <a:cubicBezTo>
                      <a:pt x="42" y="25"/>
                      <a:pt x="42" y="25"/>
                      <a:pt x="42" y="25"/>
                    </a:cubicBezTo>
                    <a:cubicBezTo>
                      <a:pt x="43" y="24"/>
                      <a:pt x="44" y="23"/>
                      <a:pt x="44" y="22"/>
                    </a:cubicBezTo>
                    <a:cubicBezTo>
                      <a:pt x="43" y="21"/>
                      <a:pt x="44" y="20"/>
                      <a:pt x="45" y="19"/>
                    </a:cubicBezTo>
                    <a:cubicBezTo>
                      <a:pt x="52" y="14"/>
                      <a:pt x="52" y="14"/>
                      <a:pt x="52" y="14"/>
                    </a:cubicBezTo>
                    <a:cubicBezTo>
                      <a:pt x="53" y="14"/>
                      <a:pt x="54" y="11"/>
                      <a:pt x="55" y="6"/>
                    </a:cubicBezTo>
                    <a:cubicBezTo>
                      <a:pt x="56" y="4"/>
                      <a:pt x="58" y="1"/>
                      <a:pt x="62" y="0"/>
                    </a:cubicBezTo>
                    <a:moveTo>
                      <a:pt x="62" y="2"/>
                    </a:moveTo>
                    <a:cubicBezTo>
                      <a:pt x="59" y="3"/>
                      <a:pt x="57" y="5"/>
                      <a:pt x="56" y="6"/>
                    </a:cubicBezTo>
                    <a:cubicBezTo>
                      <a:pt x="55" y="13"/>
                      <a:pt x="54" y="15"/>
                      <a:pt x="53" y="16"/>
                    </a:cubicBezTo>
                    <a:cubicBezTo>
                      <a:pt x="45" y="20"/>
                      <a:pt x="45" y="20"/>
                      <a:pt x="45" y="20"/>
                    </a:cubicBezTo>
                    <a:cubicBezTo>
                      <a:pt x="45" y="20"/>
                      <a:pt x="45" y="21"/>
                      <a:pt x="45" y="22"/>
                    </a:cubicBezTo>
                    <a:cubicBezTo>
                      <a:pt x="46" y="24"/>
                      <a:pt x="44" y="25"/>
                      <a:pt x="43" y="26"/>
                    </a:cubicBezTo>
                    <a:cubicBezTo>
                      <a:pt x="42" y="26"/>
                      <a:pt x="42" y="26"/>
                      <a:pt x="42" y="26"/>
                    </a:cubicBezTo>
                    <a:cubicBezTo>
                      <a:pt x="42" y="26"/>
                      <a:pt x="42" y="26"/>
                      <a:pt x="42" y="26"/>
                    </a:cubicBezTo>
                    <a:cubicBezTo>
                      <a:pt x="35" y="26"/>
                      <a:pt x="35" y="26"/>
                      <a:pt x="35" y="26"/>
                    </a:cubicBezTo>
                    <a:cubicBezTo>
                      <a:pt x="35" y="26"/>
                      <a:pt x="35" y="26"/>
                      <a:pt x="35" y="26"/>
                    </a:cubicBezTo>
                    <a:cubicBezTo>
                      <a:pt x="35" y="26"/>
                      <a:pt x="35" y="26"/>
                      <a:pt x="35" y="26"/>
                    </a:cubicBezTo>
                    <a:cubicBezTo>
                      <a:pt x="32" y="26"/>
                      <a:pt x="30" y="23"/>
                      <a:pt x="30" y="21"/>
                    </a:cubicBezTo>
                    <a:cubicBezTo>
                      <a:pt x="29" y="21"/>
                      <a:pt x="29" y="21"/>
                      <a:pt x="29" y="21"/>
                    </a:cubicBezTo>
                    <a:cubicBezTo>
                      <a:pt x="28" y="21"/>
                      <a:pt x="28" y="21"/>
                      <a:pt x="28" y="21"/>
                    </a:cubicBezTo>
                    <a:cubicBezTo>
                      <a:pt x="28" y="21"/>
                      <a:pt x="28" y="23"/>
                      <a:pt x="29" y="27"/>
                    </a:cubicBezTo>
                    <a:cubicBezTo>
                      <a:pt x="31" y="29"/>
                      <a:pt x="30" y="32"/>
                      <a:pt x="28" y="34"/>
                    </a:cubicBezTo>
                    <a:cubicBezTo>
                      <a:pt x="27" y="36"/>
                      <a:pt x="25" y="36"/>
                      <a:pt x="23" y="36"/>
                    </a:cubicBezTo>
                    <a:cubicBezTo>
                      <a:pt x="21" y="36"/>
                      <a:pt x="18" y="36"/>
                      <a:pt x="15" y="33"/>
                    </a:cubicBezTo>
                    <a:cubicBezTo>
                      <a:pt x="12" y="33"/>
                      <a:pt x="12" y="33"/>
                      <a:pt x="12" y="33"/>
                    </a:cubicBezTo>
                    <a:cubicBezTo>
                      <a:pt x="7" y="35"/>
                      <a:pt x="7" y="35"/>
                      <a:pt x="7" y="35"/>
                    </a:cubicBezTo>
                    <a:cubicBezTo>
                      <a:pt x="7" y="35"/>
                      <a:pt x="7" y="35"/>
                      <a:pt x="7" y="35"/>
                    </a:cubicBezTo>
                    <a:cubicBezTo>
                      <a:pt x="7" y="35"/>
                      <a:pt x="7" y="35"/>
                      <a:pt x="7" y="35"/>
                    </a:cubicBezTo>
                    <a:cubicBezTo>
                      <a:pt x="4" y="35"/>
                      <a:pt x="2" y="35"/>
                      <a:pt x="2" y="36"/>
                    </a:cubicBezTo>
                    <a:cubicBezTo>
                      <a:pt x="4" y="40"/>
                      <a:pt x="4" y="40"/>
                      <a:pt x="4" y="40"/>
                    </a:cubicBezTo>
                    <a:cubicBezTo>
                      <a:pt x="5" y="42"/>
                      <a:pt x="5" y="42"/>
                      <a:pt x="5" y="42"/>
                    </a:cubicBezTo>
                    <a:cubicBezTo>
                      <a:pt x="4" y="42"/>
                      <a:pt x="4" y="42"/>
                      <a:pt x="4" y="42"/>
                    </a:cubicBezTo>
                    <a:cubicBezTo>
                      <a:pt x="3" y="42"/>
                      <a:pt x="3" y="42"/>
                      <a:pt x="3" y="42"/>
                    </a:cubicBezTo>
                    <a:cubicBezTo>
                      <a:pt x="13" y="45"/>
                      <a:pt x="13" y="45"/>
                      <a:pt x="13" y="45"/>
                    </a:cubicBezTo>
                    <a:cubicBezTo>
                      <a:pt x="13" y="45"/>
                      <a:pt x="13" y="45"/>
                      <a:pt x="13" y="45"/>
                    </a:cubicBezTo>
                    <a:cubicBezTo>
                      <a:pt x="13" y="45"/>
                      <a:pt x="13" y="45"/>
                      <a:pt x="13" y="45"/>
                    </a:cubicBezTo>
                    <a:cubicBezTo>
                      <a:pt x="20" y="48"/>
                      <a:pt x="20" y="48"/>
                      <a:pt x="20" y="48"/>
                    </a:cubicBezTo>
                    <a:cubicBezTo>
                      <a:pt x="21" y="49"/>
                      <a:pt x="21" y="49"/>
                      <a:pt x="21" y="49"/>
                    </a:cubicBezTo>
                    <a:cubicBezTo>
                      <a:pt x="21" y="49"/>
                      <a:pt x="21" y="49"/>
                      <a:pt x="21" y="49"/>
                    </a:cubicBezTo>
                    <a:cubicBezTo>
                      <a:pt x="26" y="57"/>
                      <a:pt x="26" y="57"/>
                      <a:pt x="26" y="57"/>
                    </a:cubicBezTo>
                    <a:cubicBezTo>
                      <a:pt x="32" y="63"/>
                      <a:pt x="32" y="63"/>
                      <a:pt x="32" y="63"/>
                    </a:cubicBezTo>
                    <a:cubicBezTo>
                      <a:pt x="32" y="63"/>
                      <a:pt x="32" y="63"/>
                      <a:pt x="32" y="63"/>
                    </a:cubicBezTo>
                    <a:cubicBezTo>
                      <a:pt x="32" y="63"/>
                      <a:pt x="32" y="63"/>
                      <a:pt x="32" y="63"/>
                    </a:cubicBezTo>
                    <a:cubicBezTo>
                      <a:pt x="35" y="72"/>
                      <a:pt x="35" y="72"/>
                      <a:pt x="35" y="72"/>
                    </a:cubicBezTo>
                    <a:cubicBezTo>
                      <a:pt x="36" y="78"/>
                      <a:pt x="36" y="78"/>
                      <a:pt x="36" y="78"/>
                    </a:cubicBezTo>
                    <a:cubicBezTo>
                      <a:pt x="37" y="81"/>
                      <a:pt x="37" y="81"/>
                      <a:pt x="37" y="81"/>
                    </a:cubicBezTo>
                    <a:cubicBezTo>
                      <a:pt x="34" y="79"/>
                      <a:pt x="34" y="79"/>
                      <a:pt x="34" y="79"/>
                    </a:cubicBezTo>
                    <a:cubicBezTo>
                      <a:pt x="31" y="77"/>
                      <a:pt x="31" y="77"/>
                      <a:pt x="31" y="77"/>
                    </a:cubicBezTo>
                    <a:cubicBezTo>
                      <a:pt x="31" y="77"/>
                      <a:pt x="31" y="77"/>
                      <a:pt x="31" y="77"/>
                    </a:cubicBezTo>
                    <a:cubicBezTo>
                      <a:pt x="31" y="88"/>
                      <a:pt x="31" y="88"/>
                      <a:pt x="31" y="88"/>
                    </a:cubicBezTo>
                    <a:cubicBezTo>
                      <a:pt x="31" y="93"/>
                      <a:pt x="30" y="97"/>
                      <a:pt x="27" y="100"/>
                    </a:cubicBezTo>
                    <a:cubicBezTo>
                      <a:pt x="27" y="101"/>
                      <a:pt x="27" y="101"/>
                      <a:pt x="27" y="101"/>
                    </a:cubicBezTo>
                    <a:cubicBezTo>
                      <a:pt x="27" y="101"/>
                      <a:pt x="27" y="101"/>
                      <a:pt x="27" y="101"/>
                    </a:cubicBezTo>
                    <a:cubicBezTo>
                      <a:pt x="26" y="101"/>
                      <a:pt x="26" y="101"/>
                      <a:pt x="26" y="101"/>
                    </a:cubicBezTo>
                    <a:cubicBezTo>
                      <a:pt x="36" y="108"/>
                      <a:pt x="36" y="108"/>
                      <a:pt x="36" y="108"/>
                    </a:cubicBezTo>
                    <a:cubicBezTo>
                      <a:pt x="39" y="109"/>
                      <a:pt x="42" y="110"/>
                      <a:pt x="44" y="110"/>
                    </a:cubicBezTo>
                    <a:cubicBezTo>
                      <a:pt x="46" y="110"/>
                      <a:pt x="47" y="110"/>
                      <a:pt x="47" y="109"/>
                    </a:cubicBezTo>
                    <a:cubicBezTo>
                      <a:pt x="47" y="109"/>
                      <a:pt x="47" y="109"/>
                      <a:pt x="47" y="109"/>
                    </a:cubicBezTo>
                    <a:cubicBezTo>
                      <a:pt x="48" y="109"/>
                      <a:pt x="48" y="109"/>
                      <a:pt x="48" y="109"/>
                    </a:cubicBezTo>
                    <a:cubicBezTo>
                      <a:pt x="48" y="109"/>
                      <a:pt x="48" y="109"/>
                      <a:pt x="48" y="109"/>
                    </a:cubicBezTo>
                    <a:cubicBezTo>
                      <a:pt x="49" y="108"/>
                      <a:pt x="49" y="108"/>
                      <a:pt x="49" y="108"/>
                    </a:cubicBezTo>
                    <a:cubicBezTo>
                      <a:pt x="49" y="108"/>
                      <a:pt x="49" y="108"/>
                      <a:pt x="49" y="108"/>
                    </a:cubicBezTo>
                    <a:cubicBezTo>
                      <a:pt x="54" y="109"/>
                      <a:pt x="54" y="109"/>
                      <a:pt x="54" y="109"/>
                    </a:cubicBezTo>
                    <a:cubicBezTo>
                      <a:pt x="54" y="109"/>
                      <a:pt x="54" y="109"/>
                      <a:pt x="54" y="109"/>
                    </a:cubicBezTo>
                    <a:cubicBezTo>
                      <a:pt x="54" y="109"/>
                      <a:pt x="54" y="109"/>
                      <a:pt x="54" y="109"/>
                    </a:cubicBezTo>
                    <a:cubicBezTo>
                      <a:pt x="55" y="110"/>
                      <a:pt x="55" y="110"/>
                      <a:pt x="55" y="110"/>
                    </a:cubicBezTo>
                    <a:cubicBezTo>
                      <a:pt x="59" y="112"/>
                      <a:pt x="59" y="112"/>
                      <a:pt x="59" y="112"/>
                    </a:cubicBezTo>
                    <a:cubicBezTo>
                      <a:pt x="66" y="111"/>
                      <a:pt x="66" y="111"/>
                      <a:pt x="66" y="111"/>
                    </a:cubicBezTo>
                    <a:cubicBezTo>
                      <a:pt x="67" y="108"/>
                      <a:pt x="68" y="105"/>
                      <a:pt x="71" y="102"/>
                    </a:cubicBezTo>
                    <a:cubicBezTo>
                      <a:pt x="74" y="100"/>
                      <a:pt x="76" y="99"/>
                      <a:pt x="79" y="99"/>
                    </a:cubicBezTo>
                    <a:cubicBezTo>
                      <a:pt x="79" y="99"/>
                      <a:pt x="79" y="99"/>
                      <a:pt x="79" y="99"/>
                    </a:cubicBezTo>
                    <a:cubicBezTo>
                      <a:pt x="79" y="99"/>
                      <a:pt x="79" y="99"/>
                      <a:pt x="79" y="99"/>
                    </a:cubicBezTo>
                    <a:cubicBezTo>
                      <a:pt x="87" y="101"/>
                      <a:pt x="87" y="101"/>
                      <a:pt x="87" y="101"/>
                    </a:cubicBezTo>
                    <a:cubicBezTo>
                      <a:pt x="94" y="103"/>
                      <a:pt x="94" y="103"/>
                      <a:pt x="94" y="103"/>
                    </a:cubicBezTo>
                    <a:cubicBezTo>
                      <a:pt x="96" y="102"/>
                      <a:pt x="99" y="101"/>
                      <a:pt x="102" y="99"/>
                    </a:cubicBezTo>
                    <a:cubicBezTo>
                      <a:pt x="107" y="94"/>
                      <a:pt x="107" y="94"/>
                      <a:pt x="107" y="94"/>
                    </a:cubicBezTo>
                    <a:cubicBezTo>
                      <a:pt x="106" y="94"/>
                      <a:pt x="106" y="94"/>
                      <a:pt x="106" y="94"/>
                    </a:cubicBezTo>
                    <a:cubicBezTo>
                      <a:pt x="106" y="94"/>
                      <a:pt x="106" y="94"/>
                      <a:pt x="106" y="94"/>
                    </a:cubicBezTo>
                    <a:cubicBezTo>
                      <a:pt x="106" y="94"/>
                      <a:pt x="106" y="94"/>
                      <a:pt x="106" y="94"/>
                    </a:cubicBezTo>
                    <a:cubicBezTo>
                      <a:pt x="103" y="91"/>
                      <a:pt x="103" y="91"/>
                      <a:pt x="103" y="91"/>
                    </a:cubicBezTo>
                    <a:cubicBezTo>
                      <a:pt x="101" y="90"/>
                      <a:pt x="100" y="87"/>
                      <a:pt x="101" y="85"/>
                    </a:cubicBezTo>
                    <a:cubicBezTo>
                      <a:pt x="101" y="84"/>
                      <a:pt x="101" y="84"/>
                      <a:pt x="100" y="83"/>
                    </a:cubicBezTo>
                    <a:cubicBezTo>
                      <a:pt x="98" y="82"/>
                      <a:pt x="98" y="81"/>
                      <a:pt x="98" y="80"/>
                    </a:cubicBezTo>
                    <a:cubicBezTo>
                      <a:pt x="98" y="79"/>
                      <a:pt x="98" y="79"/>
                      <a:pt x="99" y="78"/>
                    </a:cubicBezTo>
                    <a:cubicBezTo>
                      <a:pt x="102" y="76"/>
                      <a:pt x="102" y="76"/>
                      <a:pt x="102" y="76"/>
                    </a:cubicBezTo>
                    <a:cubicBezTo>
                      <a:pt x="102" y="74"/>
                      <a:pt x="102" y="74"/>
                      <a:pt x="102" y="74"/>
                    </a:cubicBezTo>
                    <a:cubicBezTo>
                      <a:pt x="101" y="72"/>
                      <a:pt x="100" y="71"/>
                      <a:pt x="101" y="70"/>
                    </a:cubicBezTo>
                    <a:cubicBezTo>
                      <a:pt x="101" y="69"/>
                      <a:pt x="101" y="69"/>
                      <a:pt x="101" y="69"/>
                    </a:cubicBezTo>
                    <a:cubicBezTo>
                      <a:pt x="101" y="69"/>
                      <a:pt x="101" y="69"/>
                      <a:pt x="101" y="69"/>
                    </a:cubicBezTo>
                    <a:cubicBezTo>
                      <a:pt x="101" y="68"/>
                      <a:pt x="101" y="68"/>
                      <a:pt x="101" y="68"/>
                    </a:cubicBezTo>
                    <a:cubicBezTo>
                      <a:pt x="101" y="65"/>
                      <a:pt x="101" y="65"/>
                      <a:pt x="101" y="65"/>
                    </a:cubicBezTo>
                    <a:cubicBezTo>
                      <a:pt x="100" y="63"/>
                      <a:pt x="100" y="63"/>
                      <a:pt x="100" y="63"/>
                    </a:cubicBezTo>
                    <a:cubicBezTo>
                      <a:pt x="100" y="63"/>
                      <a:pt x="100" y="63"/>
                      <a:pt x="100" y="63"/>
                    </a:cubicBezTo>
                    <a:cubicBezTo>
                      <a:pt x="98" y="66"/>
                      <a:pt x="98" y="66"/>
                      <a:pt x="98" y="66"/>
                    </a:cubicBezTo>
                    <a:cubicBezTo>
                      <a:pt x="98" y="67"/>
                      <a:pt x="98" y="67"/>
                      <a:pt x="98" y="67"/>
                    </a:cubicBezTo>
                    <a:cubicBezTo>
                      <a:pt x="97" y="67"/>
                      <a:pt x="97" y="67"/>
                      <a:pt x="97" y="67"/>
                    </a:cubicBezTo>
                    <a:cubicBezTo>
                      <a:pt x="95" y="67"/>
                      <a:pt x="95" y="67"/>
                      <a:pt x="95" y="67"/>
                    </a:cubicBezTo>
                    <a:cubicBezTo>
                      <a:pt x="94" y="67"/>
                      <a:pt x="94" y="67"/>
                      <a:pt x="94" y="67"/>
                    </a:cubicBezTo>
                    <a:cubicBezTo>
                      <a:pt x="94" y="67"/>
                      <a:pt x="94" y="67"/>
                      <a:pt x="94" y="67"/>
                    </a:cubicBezTo>
                    <a:cubicBezTo>
                      <a:pt x="93" y="67"/>
                      <a:pt x="93" y="66"/>
                      <a:pt x="93" y="65"/>
                    </a:cubicBezTo>
                    <a:cubicBezTo>
                      <a:pt x="92" y="64"/>
                      <a:pt x="93" y="62"/>
                      <a:pt x="94" y="58"/>
                    </a:cubicBezTo>
                    <a:cubicBezTo>
                      <a:pt x="94" y="58"/>
                      <a:pt x="94" y="58"/>
                      <a:pt x="94" y="58"/>
                    </a:cubicBezTo>
                    <a:cubicBezTo>
                      <a:pt x="95" y="58"/>
                      <a:pt x="95" y="58"/>
                      <a:pt x="95" y="58"/>
                    </a:cubicBezTo>
                    <a:cubicBezTo>
                      <a:pt x="101" y="50"/>
                      <a:pt x="101" y="50"/>
                      <a:pt x="101" y="50"/>
                    </a:cubicBezTo>
                    <a:cubicBezTo>
                      <a:pt x="102" y="50"/>
                      <a:pt x="102" y="50"/>
                      <a:pt x="102" y="50"/>
                    </a:cubicBezTo>
                    <a:cubicBezTo>
                      <a:pt x="102" y="50"/>
                      <a:pt x="102" y="50"/>
                      <a:pt x="102" y="50"/>
                    </a:cubicBezTo>
                    <a:cubicBezTo>
                      <a:pt x="107" y="46"/>
                      <a:pt x="107" y="46"/>
                      <a:pt x="107" y="46"/>
                    </a:cubicBezTo>
                    <a:cubicBezTo>
                      <a:pt x="107" y="45"/>
                      <a:pt x="107" y="45"/>
                      <a:pt x="107" y="45"/>
                    </a:cubicBezTo>
                    <a:cubicBezTo>
                      <a:pt x="109" y="38"/>
                      <a:pt x="109" y="38"/>
                      <a:pt x="109" y="38"/>
                    </a:cubicBezTo>
                    <a:cubicBezTo>
                      <a:pt x="109" y="35"/>
                      <a:pt x="110" y="33"/>
                      <a:pt x="111" y="32"/>
                    </a:cubicBezTo>
                    <a:cubicBezTo>
                      <a:pt x="111" y="31"/>
                      <a:pt x="109" y="30"/>
                      <a:pt x="103" y="27"/>
                    </a:cubicBezTo>
                    <a:cubicBezTo>
                      <a:pt x="98" y="25"/>
                      <a:pt x="98" y="25"/>
                      <a:pt x="98" y="25"/>
                    </a:cubicBezTo>
                    <a:cubicBezTo>
                      <a:pt x="93" y="23"/>
                      <a:pt x="93" y="23"/>
                      <a:pt x="93" y="23"/>
                    </a:cubicBezTo>
                    <a:cubicBezTo>
                      <a:pt x="87" y="21"/>
                      <a:pt x="87" y="21"/>
                      <a:pt x="87" y="21"/>
                    </a:cubicBezTo>
                    <a:cubicBezTo>
                      <a:pt x="87" y="21"/>
                      <a:pt x="87" y="21"/>
                      <a:pt x="87" y="21"/>
                    </a:cubicBezTo>
                    <a:cubicBezTo>
                      <a:pt x="87" y="20"/>
                      <a:pt x="87" y="20"/>
                      <a:pt x="87" y="20"/>
                    </a:cubicBezTo>
                    <a:cubicBezTo>
                      <a:pt x="85" y="18"/>
                      <a:pt x="85" y="18"/>
                      <a:pt x="85" y="18"/>
                    </a:cubicBezTo>
                    <a:cubicBezTo>
                      <a:pt x="84" y="17"/>
                      <a:pt x="84" y="17"/>
                      <a:pt x="84" y="17"/>
                    </a:cubicBezTo>
                    <a:cubicBezTo>
                      <a:pt x="82" y="17"/>
                      <a:pt x="82" y="17"/>
                      <a:pt x="82" y="17"/>
                    </a:cubicBezTo>
                    <a:cubicBezTo>
                      <a:pt x="80" y="18"/>
                      <a:pt x="80" y="18"/>
                      <a:pt x="80" y="18"/>
                    </a:cubicBezTo>
                    <a:cubicBezTo>
                      <a:pt x="78" y="19"/>
                      <a:pt x="78" y="19"/>
                      <a:pt x="78" y="19"/>
                    </a:cubicBezTo>
                    <a:cubicBezTo>
                      <a:pt x="78" y="17"/>
                      <a:pt x="78" y="17"/>
                      <a:pt x="78" y="17"/>
                    </a:cubicBezTo>
                    <a:cubicBezTo>
                      <a:pt x="78" y="14"/>
                      <a:pt x="78" y="14"/>
                      <a:pt x="78" y="14"/>
                    </a:cubicBezTo>
                    <a:cubicBezTo>
                      <a:pt x="77" y="13"/>
                      <a:pt x="77" y="13"/>
                      <a:pt x="77" y="13"/>
                    </a:cubicBezTo>
                    <a:cubicBezTo>
                      <a:pt x="76" y="13"/>
                      <a:pt x="76" y="13"/>
                      <a:pt x="76" y="13"/>
                    </a:cubicBezTo>
                    <a:cubicBezTo>
                      <a:pt x="76" y="13"/>
                      <a:pt x="76" y="13"/>
                      <a:pt x="76" y="13"/>
                    </a:cubicBezTo>
                    <a:cubicBezTo>
                      <a:pt x="76" y="13"/>
                      <a:pt x="76" y="13"/>
                      <a:pt x="76" y="13"/>
                    </a:cubicBezTo>
                    <a:cubicBezTo>
                      <a:pt x="74" y="12"/>
                      <a:pt x="74" y="12"/>
                      <a:pt x="74" y="12"/>
                    </a:cubicBezTo>
                    <a:cubicBezTo>
                      <a:pt x="73" y="12"/>
                      <a:pt x="73" y="12"/>
                      <a:pt x="73" y="12"/>
                    </a:cubicBezTo>
                    <a:cubicBezTo>
                      <a:pt x="73" y="12"/>
                      <a:pt x="73" y="12"/>
                      <a:pt x="73" y="12"/>
                    </a:cubicBezTo>
                    <a:cubicBezTo>
                      <a:pt x="72" y="10"/>
                      <a:pt x="72" y="10"/>
                      <a:pt x="72" y="10"/>
                    </a:cubicBezTo>
                    <a:cubicBezTo>
                      <a:pt x="71" y="11"/>
                      <a:pt x="71" y="11"/>
                      <a:pt x="71" y="11"/>
                    </a:cubicBezTo>
                    <a:cubicBezTo>
                      <a:pt x="70" y="11"/>
                      <a:pt x="70" y="11"/>
                      <a:pt x="70" y="11"/>
                    </a:cubicBezTo>
                    <a:cubicBezTo>
                      <a:pt x="70" y="9"/>
                      <a:pt x="70" y="9"/>
                      <a:pt x="70" y="9"/>
                    </a:cubicBezTo>
                    <a:cubicBezTo>
                      <a:pt x="69" y="7"/>
                      <a:pt x="69" y="7"/>
                      <a:pt x="69" y="7"/>
                    </a:cubicBezTo>
                    <a:cubicBezTo>
                      <a:pt x="68" y="7"/>
                      <a:pt x="68" y="7"/>
                      <a:pt x="68" y="7"/>
                    </a:cubicBezTo>
                    <a:cubicBezTo>
                      <a:pt x="66" y="7"/>
                      <a:pt x="66" y="7"/>
                      <a:pt x="66" y="7"/>
                    </a:cubicBezTo>
                    <a:cubicBezTo>
                      <a:pt x="66" y="7"/>
                      <a:pt x="66" y="7"/>
                      <a:pt x="66" y="7"/>
                    </a:cubicBezTo>
                    <a:cubicBezTo>
                      <a:pt x="65" y="6"/>
                      <a:pt x="65" y="6"/>
                      <a:pt x="65" y="6"/>
                    </a:cubicBezTo>
                    <a:cubicBezTo>
                      <a:pt x="63" y="4"/>
                      <a:pt x="63" y="4"/>
                      <a:pt x="63" y="4"/>
                    </a:cubicBezTo>
                    <a:cubicBezTo>
                      <a:pt x="63" y="4"/>
                      <a:pt x="63" y="4"/>
                      <a:pt x="63" y="4"/>
                    </a:cubicBezTo>
                    <a:cubicBezTo>
                      <a:pt x="63" y="4"/>
                      <a:pt x="63" y="4"/>
                      <a:pt x="63" y="4"/>
                    </a:cubicBezTo>
                    <a:cubicBezTo>
                      <a:pt x="62" y="2"/>
                      <a:pt x="62" y="2"/>
                      <a:pt x="62"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9" name="Freeform 2586"/>
              <p:cNvSpPr>
                <a:spLocks/>
              </p:cNvSpPr>
              <p:nvPr/>
            </p:nvSpPr>
            <p:spPr bwMode="auto">
              <a:xfrm>
                <a:off x="3889" y="2362"/>
                <a:ext cx="10" cy="25"/>
              </a:xfrm>
              <a:custGeom>
                <a:avLst/>
                <a:gdLst>
                  <a:gd name="T0" fmla="*/ 5 w 7"/>
                  <a:gd name="T1" fmla="*/ 18 h 18"/>
                  <a:gd name="T2" fmla="*/ 2 w 7"/>
                  <a:gd name="T3" fmla="*/ 15 h 18"/>
                  <a:gd name="T4" fmla="*/ 1 w 7"/>
                  <a:gd name="T5" fmla="*/ 10 h 18"/>
                  <a:gd name="T6" fmla="*/ 0 w 7"/>
                  <a:gd name="T7" fmla="*/ 7 h 18"/>
                  <a:gd name="T8" fmla="*/ 0 w 7"/>
                  <a:gd name="T9" fmla="*/ 7 h 18"/>
                  <a:gd name="T10" fmla="*/ 1 w 7"/>
                  <a:gd name="T11" fmla="*/ 6 h 18"/>
                  <a:gd name="T12" fmla="*/ 1 w 7"/>
                  <a:gd name="T13" fmla="*/ 6 h 18"/>
                  <a:gd name="T14" fmla="*/ 2 w 7"/>
                  <a:gd name="T15" fmla="*/ 5 h 18"/>
                  <a:gd name="T16" fmla="*/ 2 w 7"/>
                  <a:gd name="T17" fmla="*/ 5 h 18"/>
                  <a:gd name="T18" fmla="*/ 5 w 7"/>
                  <a:gd name="T19" fmla="*/ 4 h 18"/>
                  <a:gd name="T20" fmla="*/ 5 w 7"/>
                  <a:gd name="T21" fmla="*/ 4 h 18"/>
                  <a:gd name="T22" fmla="*/ 5 w 7"/>
                  <a:gd name="T23" fmla="*/ 3 h 18"/>
                  <a:gd name="T24" fmla="*/ 7 w 7"/>
                  <a:gd name="T25" fmla="*/ 0 h 18"/>
                  <a:gd name="T26" fmla="*/ 7 w 7"/>
                  <a:gd name="T27" fmla="*/ 0 h 18"/>
                  <a:gd name="T28" fmla="*/ 7 w 7"/>
                  <a:gd name="T29" fmla="*/ 2 h 18"/>
                  <a:gd name="T30" fmla="*/ 7 w 7"/>
                  <a:gd name="T31" fmla="*/ 7 h 18"/>
                  <a:gd name="T32" fmla="*/ 7 w 7"/>
                  <a:gd name="T33" fmla="*/ 8 h 18"/>
                  <a:gd name="T34" fmla="*/ 7 w 7"/>
                  <a:gd name="T35" fmla="*/ 12 h 18"/>
                  <a:gd name="T36" fmla="*/ 6 w 7"/>
                  <a:gd name="T37" fmla="*/ 17 h 18"/>
                  <a:gd name="T38" fmla="*/ 5 w 7"/>
                  <a:gd name="T3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8">
                    <a:moveTo>
                      <a:pt x="5" y="18"/>
                    </a:moveTo>
                    <a:cubicBezTo>
                      <a:pt x="4" y="18"/>
                      <a:pt x="3" y="17"/>
                      <a:pt x="2" y="15"/>
                    </a:cubicBezTo>
                    <a:cubicBezTo>
                      <a:pt x="1" y="10"/>
                      <a:pt x="1" y="10"/>
                      <a:pt x="1" y="10"/>
                    </a:cubicBezTo>
                    <a:cubicBezTo>
                      <a:pt x="0" y="8"/>
                      <a:pt x="0" y="7"/>
                      <a:pt x="0" y="7"/>
                    </a:cubicBezTo>
                    <a:cubicBezTo>
                      <a:pt x="0" y="7"/>
                      <a:pt x="0" y="7"/>
                      <a:pt x="0" y="7"/>
                    </a:cubicBezTo>
                    <a:cubicBezTo>
                      <a:pt x="1" y="6"/>
                      <a:pt x="1" y="6"/>
                      <a:pt x="1" y="6"/>
                    </a:cubicBezTo>
                    <a:cubicBezTo>
                      <a:pt x="1" y="6"/>
                      <a:pt x="1" y="6"/>
                      <a:pt x="1" y="6"/>
                    </a:cubicBezTo>
                    <a:cubicBezTo>
                      <a:pt x="1" y="6"/>
                      <a:pt x="1" y="6"/>
                      <a:pt x="2" y="5"/>
                    </a:cubicBezTo>
                    <a:cubicBezTo>
                      <a:pt x="2" y="5"/>
                      <a:pt x="2" y="5"/>
                      <a:pt x="2" y="5"/>
                    </a:cubicBezTo>
                    <a:cubicBezTo>
                      <a:pt x="5" y="4"/>
                      <a:pt x="5" y="4"/>
                      <a:pt x="5" y="4"/>
                    </a:cubicBezTo>
                    <a:cubicBezTo>
                      <a:pt x="5" y="4"/>
                      <a:pt x="5" y="4"/>
                      <a:pt x="5" y="4"/>
                    </a:cubicBezTo>
                    <a:cubicBezTo>
                      <a:pt x="5" y="3"/>
                      <a:pt x="5" y="3"/>
                      <a:pt x="5" y="3"/>
                    </a:cubicBezTo>
                    <a:cubicBezTo>
                      <a:pt x="7" y="0"/>
                      <a:pt x="7" y="0"/>
                      <a:pt x="7" y="0"/>
                    </a:cubicBezTo>
                    <a:cubicBezTo>
                      <a:pt x="7" y="0"/>
                      <a:pt x="7" y="0"/>
                      <a:pt x="7" y="0"/>
                    </a:cubicBezTo>
                    <a:cubicBezTo>
                      <a:pt x="7" y="2"/>
                      <a:pt x="7" y="2"/>
                      <a:pt x="7" y="2"/>
                    </a:cubicBezTo>
                    <a:cubicBezTo>
                      <a:pt x="7" y="4"/>
                      <a:pt x="7" y="6"/>
                      <a:pt x="7" y="7"/>
                    </a:cubicBezTo>
                    <a:cubicBezTo>
                      <a:pt x="7" y="7"/>
                      <a:pt x="7" y="7"/>
                      <a:pt x="7" y="8"/>
                    </a:cubicBezTo>
                    <a:cubicBezTo>
                      <a:pt x="7" y="12"/>
                      <a:pt x="7" y="12"/>
                      <a:pt x="7" y="12"/>
                    </a:cubicBezTo>
                    <a:cubicBezTo>
                      <a:pt x="6" y="17"/>
                      <a:pt x="6" y="17"/>
                      <a:pt x="6" y="17"/>
                    </a:cubicBezTo>
                    <a:cubicBezTo>
                      <a:pt x="5" y="17"/>
                      <a:pt x="5" y="18"/>
                      <a:pt x="5"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2587"/>
              <p:cNvSpPr>
                <a:spLocks noEditPoints="1"/>
              </p:cNvSpPr>
              <p:nvPr/>
            </p:nvSpPr>
            <p:spPr bwMode="auto">
              <a:xfrm>
                <a:off x="3888" y="2362"/>
                <a:ext cx="12" cy="25"/>
              </a:xfrm>
              <a:custGeom>
                <a:avLst/>
                <a:gdLst>
                  <a:gd name="T0" fmla="*/ 9 w 9"/>
                  <a:gd name="T1" fmla="*/ 0 h 18"/>
                  <a:gd name="T2" fmla="*/ 9 w 9"/>
                  <a:gd name="T3" fmla="*/ 2 h 18"/>
                  <a:gd name="T4" fmla="*/ 9 w 9"/>
                  <a:gd name="T5" fmla="*/ 8 h 18"/>
                  <a:gd name="T6" fmla="*/ 9 w 9"/>
                  <a:gd name="T7" fmla="*/ 12 h 18"/>
                  <a:gd name="T8" fmla="*/ 7 w 9"/>
                  <a:gd name="T9" fmla="*/ 17 h 18"/>
                  <a:gd name="T10" fmla="*/ 6 w 9"/>
                  <a:gd name="T11" fmla="*/ 18 h 18"/>
                  <a:gd name="T12" fmla="*/ 3 w 9"/>
                  <a:gd name="T13" fmla="*/ 15 h 18"/>
                  <a:gd name="T14" fmla="*/ 1 w 9"/>
                  <a:gd name="T15" fmla="*/ 10 h 18"/>
                  <a:gd name="T16" fmla="*/ 1 w 9"/>
                  <a:gd name="T17" fmla="*/ 6 h 18"/>
                  <a:gd name="T18" fmla="*/ 3 w 9"/>
                  <a:gd name="T19" fmla="*/ 4 h 18"/>
                  <a:gd name="T20" fmla="*/ 6 w 9"/>
                  <a:gd name="T21" fmla="*/ 3 h 18"/>
                  <a:gd name="T22" fmla="*/ 7 w 9"/>
                  <a:gd name="T23" fmla="*/ 0 h 18"/>
                  <a:gd name="T24" fmla="*/ 9 w 9"/>
                  <a:gd name="T25" fmla="*/ 0 h 18"/>
                  <a:gd name="T26" fmla="*/ 8 w 9"/>
                  <a:gd name="T27" fmla="*/ 2 h 18"/>
                  <a:gd name="T28" fmla="*/ 7 w 9"/>
                  <a:gd name="T29" fmla="*/ 4 h 18"/>
                  <a:gd name="T30" fmla="*/ 7 w 9"/>
                  <a:gd name="T31" fmla="*/ 4 h 18"/>
                  <a:gd name="T32" fmla="*/ 6 w 9"/>
                  <a:gd name="T33" fmla="*/ 4 h 18"/>
                  <a:gd name="T34" fmla="*/ 4 w 9"/>
                  <a:gd name="T35" fmla="*/ 5 h 18"/>
                  <a:gd name="T36" fmla="*/ 3 w 9"/>
                  <a:gd name="T37" fmla="*/ 6 h 18"/>
                  <a:gd name="T38" fmla="*/ 2 w 9"/>
                  <a:gd name="T39" fmla="*/ 6 h 18"/>
                  <a:gd name="T40" fmla="*/ 2 w 9"/>
                  <a:gd name="T41" fmla="*/ 7 h 18"/>
                  <a:gd name="T42" fmla="*/ 2 w 9"/>
                  <a:gd name="T43" fmla="*/ 7 h 18"/>
                  <a:gd name="T44" fmla="*/ 2 w 9"/>
                  <a:gd name="T45" fmla="*/ 10 h 18"/>
                  <a:gd name="T46" fmla="*/ 4 w 9"/>
                  <a:gd name="T47" fmla="*/ 15 h 18"/>
                  <a:gd name="T48" fmla="*/ 6 w 9"/>
                  <a:gd name="T49" fmla="*/ 17 h 18"/>
                  <a:gd name="T50" fmla="*/ 6 w 9"/>
                  <a:gd name="T51" fmla="*/ 16 h 18"/>
                  <a:gd name="T52" fmla="*/ 8 w 9"/>
                  <a:gd name="T53" fmla="*/ 12 h 18"/>
                  <a:gd name="T54" fmla="*/ 8 w 9"/>
                  <a:gd name="T55" fmla="*/ 8 h 18"/>
                  <a:gd name="T56" fmla="*/ 8 w 9"/>
                  <a:gd name="T57" fmla="*/ 7 h 18"/>
                  <a:gd name="T58" fmla="*/ 8 w 9"/>
                  <a:gd name="T59" fmla="*/ 2 h 18"/>
                  <a:gd name="T60" fmla="*/ 8 w 9"/>
                  <a:gd name="T61"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18">
                    <a:moveTo>
                      <a:pt x="9" y="0"/>
                    </a:moveTo>
                    <a:cubicBezTo>
                      <a:pt x="9" y="2"/>
                      <a:pt x="9" y="2"/>
                      <a:pt x="9" y="2"/>
                    </a:cubicBezTo>
                    <a:cubicBezTo>
                      <a:pt x="9" y="5"/>
                      <a:pt x="9" y="7"/>
                      <a:pt x="9" y="8"/>
                    </a:cubicBezTo>
                    <a:cubicBezTo>
                      <a:pt x="9" y="12"/>
                      <a:pt x="9" y="12"/>
                      <a:pt x="9" y="12"/>
                    </a:cubicBezTo>
                    <a:cubicBezTo>
                      <a:pt x="7" y="17"/>
                      <a:pt x="7" y="17"/>
                      <a:pt x="7" y="17"/>
                    </a:cubicBezTo>
                    <a:cubicBezTo>
                      <a:pt x="7" y="18"/>
                      <a:pt x="6" y="18"/>
                      <a:pt x="6" y="18"/>
                    </a:cubicBezTo>
                    <a:cubicBezTo>
                      <a:pt x="5" y="18"/>
                      <a:pt x="4" y="17"/>
                      <a:pt x="3" y="15"/>
                    </a:cubicBezTo>
                    <a:cubicBezTo>
                      <a:pt x="1" y="10"/>
                      <a:pt x="1" y="10"/>
                      <a:pt x="1" y="10"/>
                    </a:cubicBezTo>
                    <a:cubicBezTo>
                      <a:pt x="0" y="8"/>
                      <a:pt x="0" y="6"/>
                      <a:pt x="1" y="6"/>
                    </a:cubicBezTo>
                    <a:cubicBezTo>
                      <a:pt x="1" y="5"/>
                      <a:pt x="2" y="5"/>
                      <a:pt x="3" y="4"/>
                    </a:cubicBezTo>
                    <a:cubicBezTo>
                      <a:pt x="6" y="3"/>
                      <a:pt x="6" y="3"/>
                      <a:pt x="6" y="3"/>
                    </a:cubicBezTo>
                    <a:cubicBezTo>
                      <a:pt x="7" y="0"/>
                      <a:pt x="7" y="0"/>
                      <a:pt x="7" y="0"/>
                    </a:cubicBezTo>
                    <a:cubicBezTo>
                      <a:pt x="9" y="0"/>
                      <a:pt x="9" y="0"/>
                      <a:pt x="9" y="0"/>
                    </a:cubicBezTo>
                    <a:moveTo>
                      <a:pt x="8" y="2"/>
                    </a:moveTo>
                    <a:cubicBezTo>
                      <a:pt x="7" y="4"/>
                      <a:pt x="7" y="4"/>
                      <a:pt x="7" y="4"/>
                    </a:cubicBezTo>
                    <a:cubicBezTo>
                      <a:pt x="7" y="4"/>
                      <a:pt x="7" y="4"/>
                      <a:pt x="7" y="4"/>
                    </a:cubicBezTo>
                    <a:cubicBezTo>
                      <a:pt x="6" y="4"/>
                      <a:pt x="6" y="4"/>
                      <a:pt x="6" y="4"/>
                    </a:cubicBezTo>
                    <a:cubicBezTo>
                      <a:pt x="4" y="5"/>
                      <a:pt x="4" y="5"/>
                      <a:pt x="4" y="5"/>
                    </a:cubicBezTo>
                    <a:cubicBezTo>
                      <a:pt x="3" y="6"/>
                      <a:pt x="3" y="6"/>
                      <a:pt x="3" y="6"/>
                    </a:cubicBezTo>
                    <a:cubicBezTo>
                      <a:pt x="3" y="6"/>
                      <a:pt x="3" y="6"/>
                      <a:pt x="2" y="6"/>
                    </a:cubicBezTo>
                    <a:cubicBezTo>
                      <a:pt x="2" y="7"/>
                      <a:pt x="2" y="7"/>
                      <a:pt x="2" y="7"/>
                    </a:cubicBezTo>
                    <a:cubicBezTo>
                      <a:pt x="2" y="7"/>
                      <a:pt x="2" y="7"/>
                      <a:pt x="2" y="7"/>
                    </a:cubicBezTo>
                    <a:cubicBezTo>
                      <a:pt x="2" y="7"/>
                      <a:pt x="2" y="8"/>
                      <a:pt x="2" y="10"/>
                    </a:cubicBezTo>
                    <a:cubicBezTo>
                      <a:pt x="4" y="15"/>
                      <a:pt x="4" y="15"/>
                      <a:pt x="4" y="15"/>
                    </a:cubicBezTo>
                    <a:cubicBezTo>
                      <a:pt x="5" y="16"/>
                      <a:pt x="5" y="17"/>
                      <a:pt x="6" y="17"/>
                    </a:cubicBezTo>
                    <a:cubicBezTo>
                      <a:pt x="6" y="17"/>
                      <a:pt x="6" y="17"/>
                      <a:pt x="6" y="16"/>
                    </a:cubicBezTo>
                    <a:cubicBezTo>
                      <a:pt x="8" y="12"/>
                      <a:pt x="8" y="12"/>
                      <a:pt x="8" y="12"/>
                    </a:cubicBezTo>
                    <a:cubicBezTo>
                      <a:pt x="8" y="8"/>
                      <a:pt x="8" y="8"/>
                      <a:pt x="8" y="8"/>
                    </a:cubicBezTo>
                    <a:cubicBezTo>
                      <a:pt x="8" y="7"/>
                      <a:pt x="8" y="7"/>
                      <a:pt x="8" y="7"/>
                    </a:cubicBezTo>
                    <a:cubicBezTo>
                      <a:pt x="7" y="6"/>
                      <a:pt x="7" y="5"/>
                      <a:pt x="8" y="2"/>
                    </a:cubicBezTo>
                    <a:cubicBezTo>
                      <a:pt x="8" y="2"/>
                      <a:pt x="8" y="2"/>
                      <a:pt x="8"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2588"/>
              <p:cNvSpPr>
                <a:spLocks/>
              </p:cNvSpPr>
              <p:nvPr/>
            </p:nvSpPr>
            <p:spPr bwMode="auto">
              <a:xfrm>
                <a:off x="4038" y="1739"/>
                <a:ext cx="127" cy="288"/>
              </a:xfrm>
              <a:custGeom>
                <a:avLst/>
                <a:gdLst>
                  <a:gd name="T0" fmla="*/ 23 w 93"/>
                  <a:gd name="T1" fmla="*/ 209 h 209"/>
                  <a:gd name="T2" fmla="*/ 19 w 93"/>
                  <a:gd name="T3" fmla="*/ 205 h 209"/>
                  <a:gd name="T4" fmla="*/ 17 w 93"/>
                  <a:gd name="T5" fmla="*/ 202 h 209"/>
                  <a:gd name="T6" fmla="*/ 14 w 93"/>
                  <a:gd name="T7" fmla="*/ 204 h 209"/>
                  <a:gd name="T8" fmla="*/ 5 w 93"/>
                  <a:gd name="T9" fmla="*/ 187 h 209"/>
                  <a:gd name="T10" fmla="*/ 4 w 93"/>
                  <a:gd name="T11" fmla="*/ 173 h 209"/>
                  <a:gd name="T12" fmla="*/ 5 w 93"/>
                  <a:gd name="T13" fmla="*/ 156 h 209"/>
                  <a:gd name="T14" fmla="*/ 5 w 93"/>
                  <a:gd name="T15" fmla="*/ 156 h 209"/>
                  <a:gd name="T16" fmla="*/ 7 w 93"/>
                  <a:gd name="T17" fmla="*/ 150 h 209"/>
                  <a:gd name="T18" fmla="*/ 10 w 93"/>
                  <a:gd name="T19" fmla="*/ 150 h 209"/>
                  <a:gd name="T20" fmla="*/ 15 w 93"/>
                  <a:gd name="T21" fmla="*/ 141 h 209"/>
                  <a:gd name="T22" fmla="*/ 15 w 93"/>
                  <a:gd name="T23" fmla="*/ 141 h 209"/>
                  <a:gd name="T24" fmla="*/ 16 w 93"/>
                  <a:gd name="T25" fmla="*/ 141 h 209"/>
                  <a:gd name="T26" fmla="*/ 19 w 93"/>
                  <a:gd name="T27" fmla="*/ 140 h 209"/>
                  <a:gd name="T28" fmla="*/ 21 w 93"/>
                  <a:gd name="T29" fmla="*/ 136 h 209"/>
                  <a:gd name="T30" fmla="*/ 30 w 93"/>
                  <a:gd name="T31" fmla="*/ 125 h 209"/>
                  <a:gd name="T32" fmla="*/ 39 w 93"/>
                  <a:gd name="T33" fmla="*/ 116 h 209"/>
                  <a:gd name="T34" fmla="*/ 40 w 93"/>
                  <a:gd name="T35" fmla="*/ 116 h 209"/>
                  <a:gd name="T36" fmla="*/ 36 w 93"/>
                  <a:gd name="T37" fmla="*/ 99 h 209"/>
                  <a:gd name="T38" fmla="*/ 31 w 93"/>
                  <a:gd name="T39" fmla="*/ 97 h 209"/>
                  <a:gd name="T40" fmla="*/ 28 w 93"/>
                  <a:gd name="T41" fmla="*/ 96 h 209"/>
                  <a:gd name="T42" fmla="*/ 28 w 93"/>
                  <a:gd name="T43" fmla="*/ 96 h 209"/>
                  <a:gd name="T44" fmla="*/ 26 w 93"/>
                  <a:gd name="T45" fmla="*/ 77 h 209"/>
                  <a:gd name="T46" fmla="*/ 23 w 93"/>
                  <a:gd name="T47" fmla="*/ 54 h 209"/>
                  <a:gd name="T48" fmla="*/ 11 w 93"/>
                  <a:gd name="T49" fmla="*/ 38 h 209"/>
                  <a:gd name="T50" fmla="*/ 0 w 93"/>
                  <a:gd name="T51" fmla="*/ 22 h 209"/>
                  <a:gd name="T52" fmla="*/ 5 w 93"/>
                  <a:gd name="T53" fmla="*/ 16 h 209"/>
                  <a:gd name="T54" fmla="*/ 5 w 93"/>
                  <a:gd name="T55" fmla="*/ 16 h 209"/>
                  <a:gd name="T56" fmla="*/ 16 w 93"/>
                  <a:gd name="T57" fmla="*/ 30 h 209"/>
                  <a:gd name="T58" fmla="*/ 28 w 93"/>
                  <a:gd name="T59" fmla="*/ 30 h 209"/>
                  <a:gd name="T60" fmla="*/ 34 w 93"/>
                  <a:gd name="T61" fmla="*/ 36 h 209"/>
                  <a:gd name="T62" fmla="*/ 44 w 93"/>
                  <a:gd name="T63" fmla="*/ 10 h 209"/>
                  <a:gd name="T64" fmla="*/ 61 w 93"/>
                  <a:gd name="T65" fmla="*/ 0 h 209"/>
                  <a:gd name="T66" fmla="*/ 69 w 93"/>
                  <a:gd name="T67" fmla="*/ 14 h 209"/>
                  <a:gd name="T68" fmla="*/ 68 w 93"/>
                  <a:gd name="T69" fmla="*/ 39 h 209"/>
                  <a:gd name="T70" fmla="*/ 77 w 93"/>
                  <a:gd name="T71" fmla="*/ 52 h 209"/>
                  <a:gd name="T72" fmla="*/ 76 w 93"/>
                  <a:gd name="T73" fmla="*/ 62 h 209"/>
                  <a:gd name="T74" fmla="*/ 75 w 93"/>
                  <a:gd name="T75" fmla="*/ 83 h 209"/>
                  <a:gd name="T76" fmla="*/ 79 w 93"/>
                  <a:gd name="T77" fmla="*/ 103 h 209"/>
                  <a:gd name="T78" fmla="*/ 81 w 93"/>
                  <a:gd name="T79" fmla="*/ 126 h 209"/>
                  <a:gd name="T80" fmla="*/ 81 w 93"/>
                  <a:gd name="T81" fmla="*/ 137 h 209"/>
                  <a:gd name="T82" fmla="*/ 81 w 93"/>
                  <a:gd name="T83" fmla="*/ 137 h 209"/>
                  <a:gd name="T84" fmla="*/ 81 w 93"/>
                  <a:gd name="T85" fmla="*/ 141 h 209"/>
                  <a:gd name="T86" fmla="*/ 84 w 93"/>
                  <a:gd name="T87" fmla="*/ 146 h 209"/>
                  <a:gd name="T88" fmla="*/ 93 w 93"/>
                  <a:gd name="T89" fmla="*/ 158 h 209"/>
                  <a:gd name="T90" fmla="*/ 76 w 93"/>
                  <a:gd name="T91" fmla="*/ 183 h 209"/>
                  <a:gd name="T92" fmla="*/ 62 w 93"/>
                  <a:gd name="T93" fmla="*/ 198 h 209"/>
                  <a:gd name="T94" fmla="*/ 59 w 93"/>
                  <a:gd name="T95" fmla="*/ 200 h 209"/>
                  <a:gd name="T96" fmla="*/ 50 w 93"/>
                  <a:gd name="T97" fmla="*/ 200 h 209"/>
                  <a:gd name="T98" fmla="*/ 50 w 93"/>
                  <a:gd name="T99" fmla="*/ 200 h 209"/>
                  <a:gd name="T100" fmla="*/ 44 w 93"/>
                  <a:gd name="T101" fmla="*/ 203 h 209"/>
                  <a:gd name="T102" fmla="*/ 41 w 93"/>
                  <a:gd name="T103" fmla="*/ 203 h 209"/>
                  <a:gd name="T104" fmla="*/ 40 w 93"/>
                  <a:gd name="T105" fmla="*/ 203 h 209"/>
                  <a:gd name="T106" fmla="*/ 38 w 93"/>
                  <a:gd name="T107" fmla="*/ 205 h 209"/>
                  <a:gd name="T108" fmla="*/ 34 w 93"/>
                  <a:gd name="T109" fmla="*/ 206 h 209"/>
                  <a:gd name="T110" fmla="*/ 29 w 93"/>
                  <a:gd name="T111" fmla="*/ 209 h 209"/>
                  <a:gd name="T112" fmla="*/ 25 w 93"/>
                  <a:gd name="T113"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3" h="209">
                    <a:moveTo>
                      <a:pt x="25" y="209"/>
                    </a:moveTo>
                    <a:cubicBezTo>
                      <a:pt x="23" y="209"/>
                      <a:pt x="23" y="209"/>
                      <a:pt x="23" y="209"/>
                    </a:cubicBezTo>
                    <a:cubicBezTo>
                      <a:pt x="20" y="208"/>
                      <a:pt x="20" y="208"/>
                      <a:pt x="20" y="208"/>
                    </a:cubicBezTo>
                    <a:cubicBezTo>
                      <a:pt x="19" y="205"/>
                      <a:pt x="19" y="205"/>
                      <a:pt x="19" y="205"/>
                    </a:cubicBezTo>
                    <a:cubicBezTo>
                      <a:pt x="18" y="202"/>
                      <a:pt x="18" y="202"/>
                      <a:pt x="18" y="202"/>
                    </a:cubicBezTo>
                    <a:cubicBezTo>
                      <a:pt x="18" y="202"/>
                      <a:pt x="17" y="202"/>
                      <a:pt x="17" y="202"/>
                    </a:cubicBezTo>
                    <a:cubicBezTo>
                      <a:pt x="16" y="202"/>
                      <a:pt x="15" y="202"/>
                      <a:pt x="15" y="203"/>
                    </a:cubicBezTo>
                    <a:cubicBezTo>
                      <a:pt x="14" y="204"/>
                      <a:pt x="14" y="204"/>
                      <a:pt x="14" y="204"/>
                    </a:cubicBezTo>
                    <a:cubicBezTo>
                      <a:pt x="7" y="197"/>
                      <a:pt x="7" y="197"/>
                      <a:pt x="7" y="197"/>
                    </a:cubicBezTo>
                    <a:cubicBezTo>
                      <a:pt x="5" y="194"/>
                      <a:pt x="4" y="191"/>
                      <a:pt x="5" y="187"/>
                    </a:cubicBezTo>
                    <a:cubicBezTo>
                      <a:pt x="6" y="185"/>
                      <a:pt x="6" y="182"/>
                      <a:pt x="5" y="179"/>
                    </a:cubicBezTo>
                    <a:cubicBezTo>
                      <a:pt x="4" y="173"/>
                      <a:pt x="4" y="173"/>
                      <a:pt x="4" y="173"/>
                    </a:cubicBezTo>
                    <a:cubicBezTo>
                      <a:pt x="4" y="170"/>
                      <a:pt x="4" y="167"/>
                      <a:pt x="4" y="164"/>
                    </a:cubicBezTo>
                    <a:cubicBezTo>
                      <a:pt x="3" y="161"/>
                      <a:pt x="3" y="159"/>
                      <a:pt x="5" y="156"/>
                    </a:cubicBezTo>
                    <a:cubicBezTo>
                      <a:pt x="5" y="156"/>
                      <a:pt x="5" y="156"/>
                      <a:pt x="5" y="156"/>
                    </a:cubicBezTo>
                    <a:cubicBezTo>
                      <a:pt x="5" y="156"/>
                      <a:pt x="5" y="156"/>
                      <a:pt x="5" y="156"/>
                    </a:cubicBezTo>
                    <a:cubicBezTo>
                      <a:pt x="6" y="151"/>
                      <a:pt x="6" y="151"/>
                      <a:pt x="6" y="151"/>
                    </a:cubicBezTo>
                    <a:cubicBezTo>
                      <a:pt x="6" y="150"/>
                      <a:pt x="6" y="150"/>
                      <a:pt x="7" y="150"/>
                    </a:cubicBezTo>
                    <a:cubicBezTo>
                      <a:pt x="8" y="150"/>
                      <a:pt x="8" y="150"/>
                      <a:pt x="8" y="150"/>
                    </a:cubicBezTo>
                    <a:cubicBezTo>
                      <a:pt x="9" y="150"/>
                      <a:pt x="9" y="150"/>
                      <a:pt x="10" y="150"/>
                    </a:cubicBezTo>
                    <a:cubicBezTo>
                      <a:pt x="11" y="150"/>
                      <a:pt x="13" y="149"/>
                      <a:pt x="14" y="147"/>
                    </a:cubicBezTo>
                    <a:cubicBezTo>
                      <a:pt x="15" y="141"/>
                      <a:pt x="15" y="141"/>
                      <a:pt x="15" y="141"/>
                    </a:cubicBezTo>
                    <a:cubicBezTo>
                      <a:pt x="15" y="140"/>
                      <a:pt x="15" y="140"/>
                      <a:pt x="15" y="140"/>
                    </a:cubicBezTo>
                    <a:cubicBezTo>
                      <a:pt x="15" y="141"/>
                      <a:pt x="15" y="141"/>
                      <a:pt x="15" y="141"/>
                    </a:cubicBezTo>
                    <a:cubicBezTo>
                      <a:pt x="15" y="142"/>
                      <a:pt x="15" y="142"/>
                      <a:pt x="15" y="142"/>
                    </a:cubicBezTo>
                    <a:cubicBezTo>
                      <a:pt x="16" y="141"/>
                      <a:pt x="16" y="141"/>
                      <a:pt x="16" y="141"/>
                    </a:cubicBezTo>
                    <a:cubicBezTo>
                      <a:pt x="19" y="140"/>
                      <a:pt x="19" y="140"/>
                      <a:pt x="19" y="140"/>
                    </a:cubicBezTo>
                    <a:cubicBezTo>
                      <a:pt x="19" y="140"/>
                      <a:pt x="19" y="140"/>
                      <a:pt x="19" y="140"/>
                    </a:cubicBezTo>
                    <a:cubicBezTo>
                      <a:pt x="19" y="139"/>
                      <a:pt x="19" y="139"/>
                      <a:pt x="19" y="139"/>
                    </a:cubicBezTo>
                    <a:cubicBezTo>
                      <a:pt x="21" y="136"/>
                      <a:pt x="21" y="136"/>
                      <a:pt x="21" y="136"/>
                    </a:cubicBezTo>
                    <a:cubicBezTo>
                      <a:pt x="24" y="131"/>
                      <a:pt x="24" y="131"/>
                      <a:pt x="24" y="131"/>
                    </a:cubicBezTo>
                    <a:cubicBezTo>
                      <a:pt x="30" y="125"/>
                      <a:pt x="30" y="125"/>
                      <a:pt x="30" y="125"/>
                    </a:cubicBezTo>
                    <a:cubicBezTo>
                      <a:pt x="35" y="120"/>
                      <a:pt x="35" y="120"/>
                      <a:pt x="35" y="120"/>
                    </a:cubicBezTo>
                    <a:cubicBezTo>
                      <a:pt x="39" y="116"/>
                      <a:pt x="39" y="116"/>
                      <a:pt x="39" y="116"/>
                    </a:cubicBezTo>
                    <a:cubicBezTo>
                      <a:pt x="40" y="116"/>
                      <a:pt x="40" y="116"/>
                      <a:pt x="40" y="116"/>
                    </a:cubicBezTo>
                    <a:cubicBezTo>
                      <a:pt x="40" y="116"/>
                      <a:pt x="40" y="116"/>
                      <a:pt x="40" y="116"/>
                    </a:cubicBezTo>
                    <a:cubicBezTo>
                      <a:pt x="39" y="106"/>
                      <a:pt x="39" y="106"/>
                      <a:pt x="39" y="106"/>
                    </a:cubicBezTo>
                    <a:cubicBezTo>
                      <a:pt x="39" y="103"/>
                      <a:pt x="39" y="100"/>
                      <a:pt x="36" y="99"/>
                    </a:cubicBezTo>
                    <a:cubicBezTo>
                      <a:pt x="34" y="99"/>
                      <a:pt x="34" y="99"/>
                      <a:pt x="34" y="99"/>
                    </a:cubicBezTo>
                    <a:cubicBezTo>
                      <a:pt x="31" y="97"/>
                      <a:pt x="31" y="97"/>
                      <a:pt x="31" y="97"/>
                    </a:cubicBezTo>
                    <a:cubicBezTo>
                      <a:pt x="29" y="96"/>
                      <a:pt x="29" y="96"/>
                      <a:pt x="29" y="96"/>
                    </a:cubicBezTo>
                    <a:cubicBezTo>
                      <a:pt x="28" y="96"/>
                      <a:pt x="28" y="96"/>
                      <a:pt x="28" y="96"/>
                    </a:cubicBezTo>
                    <a:cubicBezTo>
                      <a:pt x="28" y="96"/>
                      <a:pt x="28" y="96"/>
                      <a:pt x="28" y="96"/>
                    </a:cubicBezTo>
                    <a:cubicBezTo>
                      <a:pt x="28" y="96"/>
                      <a:pt x="28" y="96"/>
                      <a:pt x="28" y="96"/>
                    </a:cubicBezTo>
                    <a:cubicBezTo>
                      <a:pt x="25" y="89"/>
                      <a:pt x="25" y="89"/>
                      <a:pt x="25" y="89"/>
                    </a:cubicBezTo>
                    <a:cubicBezTo>
                      <a:pt x="26" y="77"/>
                      <a:pt x="26" y="77"/>
                      <a:pt x="26" y="77"/>
                    </a:cubicBezTo>
                    <a:cubicBezTo>
                      <a:pt x="24" y="65"/>
                      <a:pt x="24" y="65"/>
                      <a:pt x="24" y="65"/>
                    </a:cubicBezTo>
                    <a:cubicBezTo>
                      <a:pt x="23" y="54"/>
                      <a:pt x="23" y="54"/>
                      <a:pt x="23" y="54"/>
                    </a:cubicBezTo>
                    <a:cubicBezTo>
                      <a:pt x="23" y="49"/>
                      <a:pt x="21" y="46"/>
                      <a:pt x="19" y="44"/>
                    </a:cubicBezTo>
                    <a:cubicBezTo>
                      <a:pt x="11" y="38"/>
                      <a:pt x="11" y="38"/>
                      <a:pt x="11" y="38"/>
                    </a:cubicBezTo>
                    <a:cubicBezTo>
                      <a:pt x="3" y="32"/>
                      <a:pt x="3" y="32"/>
                      <a:pt x="3" y="32"/>
                    </a:cubicBezTo>
                    <a:cubicBezTo>
                      <a:pt x="1" y="30"/>
                      <a:pt x="0" y="26"/>
                      <a:pt x="0" y="22"/>
                    </a:cubicBezTo>
                    <a:cubicBezTo>
                      <a:pt x="1" y="21"/>
                      <a:pt x="2" y="20"/>
                      <a:pt x="2" y="18"/>
                    </a:cubicBezTo>
                    <a:cubicBezTo>
                      <a:pt x="3" y="17"/>
                      <a:pt x="4" y="16"/>
                      <a:pt x="5" y="16"/>
                    </a:cubicBezTo>
                    <a:cubicBezTo>
                      <a:pt x="5" y="16"/>
                      <a:pt x="5" y="16"/>
                      <a:pt x="5" y="16"/>
                    </a:cubicBezTo>
                    <a:cubicBezTo>
                      <a:pt x="5" y="16"/>
                      <a:pt x="5" y="16"/>
                      <a:pt x="5" y="16"/>
                    </a:cubicBezTo>
                    <a:cubicBezTo>
                      <a:pt x="6" y="16"/>
                      <a:pt x="7" y="17"/>
                      <a:pt x="10" y="22"/>
                    </a:cubicBezTo>
                    <a:cubicBezTo>
                      <a:pt x="12" y="27"/>
                      <a:pt x="14" y="29"/>
                      <a:pt x="16" y="30"/>
                    </a:cubicBezTo>
                    <a:cubicBezTo>
                      <a:pt x="22" y="31"/>
                      <a:pt x="22" y="31"/>
                      <a:pt x="22" y="31"/>
                    </a:cubicBezTo>
                    <a:cubicBezTo>
                      <a:pt x="28" y="30"/>
                      <a:pt x="28" y="30"/>
                      <a:pt x="28" y="30"/>
                    </a:cubicBezTo>
                    <a:cubicBezTo>
                      <a:pt x="31" y="34"/>
                      <a:pt x="31" y="34"/>
                      <a:pt x="31" y="34"/>
                    </a:cubicBezTo>
                    <a:cubicBezTo>
                      <a:pt x="32" y="35"/>
                      <a:pt x="33" y="36"/>
                      <a:pt x="34" y="36"/>
                    </a:cubicBezTo>
                    <a:cubicBezTo>
                      <a:pt x="34" y="36"/>
                      <a:pt x="35" y="36"/>
                      <a:pt x="35" y="36"/>
                    </a:cubicBezTo>
                    <a:cubicBezTo>
                      <a:pt x="41" y="34"/>
                      <a:pt x="44" y="26"/>
                      <a:pt x="44" y="10"/>
                    </a:cubicBezTo>
                    <a:cubicBezTo>
                      <a:pt x="45" y="5"/>
                      <a:pt x="47" y="2"/>
                      <a:pt x="54" y="0"/>
                    </a:cubicBezTo>
                    <a:cubicBezTo>
                      <a:pt x="61" y="0"/>
                      <a:pt x="61" y="0"/>
                      <a:pt x="61" y="0"/>
                    </a:cubicBezTo>
                    <a:cubicBezTo>
                      <a:pt x="63" y="0"/>
                      <a:pt x="65" y="1"/>
                      <a:pt x="65" y="3"/>
                    </a:cubicBezTo>
                    <a:cubicBezTo>
                      <a:pt x="67" y="6"/>
                      <a:pt x="68" y="10"/>
                      <a:pt x="69" y="14"/>
                    </a:cubicBezTo>
                    <a:cubicBezTo>
                      <a:pt x="68" y="27"/>
                      <a:pt x="68" y="27"/>
                      <a:pt x="68" y="27"/>
                    </a:cubicBezTo>
                    <a:cubicBezTo>
                      <a:pt x="68" y="39"/>
                      <a:pt x="68" y="39"/>
                      <a:pt x="68" y="39"/>
                    </a:cubicBezTo>
                    <a:cubicBezTo>
                      <a:pt x="68" y="43"/>
                      <a:pt x="70" y="46"/>
                      <a:pt x="73" y="49"/>
                    </a:cubicBezTo>
                    <a:cubicBezTo>
                      <a:pt x="77" y="52"/>
                      <a:pt x="77" y="52"/>
                      <a:pt x="77" y="52"/>
                    </a:cubicBezTo>
                    <a:cubicBezTo>
                      <a:pt x="79" y="55"/>
                      <a:pt x="79" y="55"/>
                      <a:pt x="79" y="55"/>
                    </a:cubicBezTo>
                    <a:cubicBezTo>
                      <a:pt x="79" y="57"/>
                      <a:pt x="78" y="59"/>
                      <a:pt x="76" y="62"/>
                    </a:cubicBezTo>
                    <a:cubicBezTo>
                      <a:pt x="74" y="65"/>
                      <a:pt x="73" y="68"/>
                      <a:pt x="72" y="71"/>
                    </a:cubicBezTo>
                    <a:cubicBezTo>
                      <a:pt x="72" y="74"/>
                      <a:pt x="73" y="78"/>
                      <a:pt x="75" y="83"/>
                    </a:cubicBezTo>
                    <a:cubicBezTo>
                      <a:pt x="80" y="94"/>
                      <a:pt x="80" y="94"/>
                      <a:pt x="80" y="94"/>
                    </a:cubicBezTo>
                    <a:cubicBezTo>
                      <a:pt x="79" y="103"/>
                      <a:pt x="79" y="103"/>
                      <a:pt x="79" y="103"/>
                    </a:cubicBezTo>
                    <a:cubicBezTo>
                      <a:pt x="78" y="110"/>
                      <a:pt x="78" y="110"/>
                      <a:pt x="78" y="110"/>
                    </a:cubicBezTo>
                    <a:cubicBezTo>
                      <a:pt x="77" y="115"/>
                      <a:pt x="79" y="121"/>
                      <a:pt x="81" y="126"/>
                    </a:cubicBezTo>
                    <a:cubicBezTo>
                      <a:pt x="83" y="129"/>
                      <a:pt x="83" y="132"/>
                      <a:pt x="82" y="134"/>
                    </a:cubicBezTo>
                    <a:cubicBezTo>
                      <a:pt x="81" y="137"/>
                      <a:pt x="81" y="137"/>
                      <a:pt x="81" y="137"/>
                    </a:cubicBezTo>
                    <a:cubicBezTo>
                      <a:pt x="81" y="137"/>
                      <a:pt x="81" y="137"/>
                      <a:pt x="81" y="137"/>
                    </a:cubicBezTo>
                    <a:cubicBezTo>
                      <a:pt x="81" y="137"/>
                      <a:pt x="81" y="137"/>
                      <a:pt x="81" y="137"/>
                    </a:cubicBezTo>
                    <a:cubicBezTo>
                      <a:pt x="81" y="141"/>
                      <a:pt x="81" y="141"/>
                      <a:pt x="81" y="141"/>
                    </a:cubicBezTo>
                    <a:cubicBezTo>
                      <a:pt x="81" y="141"/>
                      <a:pt x="81" y="141"/>
                      <a:pt x="81" y="141"/>
                    </a:cubicBezTo>
                    <a:cubicBezTo>
                      <a:pt x="81" y="142"/>
                      <a:pt x="81" y="142"/>
                      <a:pt x="81" y="142"/>
                    </a:cubicBezTo>
                    <a:cubicBezTo>
                      <a:pt x="84" y="146"/>
                      <a:pt x="84" y="146"/>
                      <a:pt x="84" y="146"/>
                    </a:cubicBezTo>
                    <a:cubicBezTo>
                      <a:pt x="88" y="148"/>
                      <a:pt x="88" y="148"/>
                      <a:pt x="88" y="148"/>
                    </a:cubicBezTo>
                    <a:cubicBezTo>
                      <a:pt x="91" y="151"/>
                      <a:pt x="93" y="154"/>
                      <a:pt x="93" y="158"/>
                    </a:cubicBezTo>
                    <a:cubicBezTo>
                      <a:pt x="93" y="160"/>
                      <a:pt x="91" y="163"/>
                      <a:pt x="90" y="166"/>
                    </a:cubicBezTo>
                    <a:cubicBezTo>
                      <a:pt x="76" y="183"/>
                      <a:pt x="76" y="183"/>
                      <a:pt x="76" y="183"/>
                    </a:cubicBezTo>
                    <a:cubicBezTo>
                      <a:pt x="68" y="191"/>
                      <a:pt x="65" y="195"/>
                      <a:pt x="64" y="197"/>
                    </a:cubicBezTo>
                    <a:cubicBezTo>
                      <a:pt x="63" y="197"/>
                      <a:pt x="63" y="197"/>
                      <a:pt x="62" y="198"/>
                    </a:cubicBezTo>
                    <a:cubicBezTo>
                      <a:pt x="61" y="198"/>
                      <a:pt x="60" y="199"/>
                      <a:pt x="60" y="199"/>
                    </a:cubicBezTo>
                    <a:cubicBezTo>
                      <a:pt x="60" y="199"/>
                      <a:pt x="59" y="200"/>
                      <a:pt x="59" y="200"/>
                    </a:cubicBezTo>
                    <a:cubicBezTo>
                      <a:pt x="54" y="200"/>
                      <a:pt x="54" y="200"/>
                      <a:pt x="54" y="200"/>
                    </a:cubicBezTo>
                    <a:cubicBezTo>
                      <a:pt x="50" y="200"/>
                      <a:pt x="50" y="200"/>
                      <a:pt x="50" y="200"/>
                    </a:cubicBezTo>
                    <a:cubicBezTo>
                      <a:pt x="50" y="200"/>
                      <a:pt x="50" y="200"/>
                      <a:pt x="50" y="200"/>
                    </a:cubicBezTo>
                    <a:cubicBezTo>
                      <a:pt x="50" y="200"/>
                      <a:pt x="50" y="200"/>
                      <a:pt x="50" y="200"/>
                    </a:cubicBezTo>
                    <a:cubicBezTo>
                      <a:pt x="47" y="200"/>
                      <a:pt x="47" y="200"/>
                      <a:pt x="47" y="200"/>
                    </a:cubicBezTo>
                    <a:cubicBezTo>
                      <a:pt x="46" y="201"/>
                      <a:pt x="44" y="202"/>
                      <a:pt x="44" y="203"/>
                    </a:cubicBezTo>
                    <a:cubicBezTo>
                      <a:pt x="42" y="205"/>
                      <a:pt x="42" y="205"/>
                      <a:pt x="42" y="205"/>
                    </a:cubicBezTo>
                    <a:cubicBezTo>
                      <a:pt x="42" y="205"/>
                      <a:pt x="42" y="204"/>
                      <a:pt x="41" y="203"/>
                    </a:cubicBezTo>
                    <a:cubicBezTo>
                      <a:pt x="41" y="203"/>
                      <a:pt x="41" y="203"/>
                      <a:pt x="41" y="203"/>
                    </a:cubicBezTo>
                    <a:cubicBezTo>
                      <a:pt x="40" y="203"/>
                      <a:pt x="40" y="203"/>
                      <a:pt x="40" y="203"/>
                    </a:cubicBezTo>
                    <a:cubicBezTo>
                      <a:pt x="39" y="204"/>
                      <a:pt x="39" y="204"/>
                      <a:pt x="39" y="204"/>
                    </a:cubicBezTo>
                    <a:cubicBezTo>
                      <a:pt x="38" y="205"/>
                      <a:pt x="38" y="205"/>
                      <a:pt x="38" y="205"/>
                    </a:cubicBezTo>
                    <a:cubicBezTo>
                      <a:pt x="37" y="205"/>
                      <a:pt x="37" y="204"/>
                      <a:pt x="37" y="204"/>
                    </a:cubicBezTo>
                    <a:cubicBezTo>
                      <a:pt x="36" y="204"/>
                      <a:pt x="35" y="205"/>
                      <a:pt x="34" y="206"/>
                    </a:cubicBezTo>
                    <a:cubicBezTo>
                      <a:pt x="32" y="208"/>
                      <a:pt x="32" y="208"/>
                      <a:pt x="32" y="208"/>
                    </a:cubicBezTo>
                    <a:cubicBezTo>
                      <a:pt x="29" y="209"/>
                      <a:pt x="29" y="209"/>
                      <a:pt x="29" y="209"/>
                    </a:cubicBezTo>
                    <a:cubicBezTo>
                      <a:pt x="29" y="208"/>
                      <a:pt x="28" y="208"/>
                      <a:pt x="28" y="208"/>
                    </a:cubicBezTo>
                    <a:cubicBezTo>
                      <a:pt x="27" y="208"/>
                      <a:pt x="26" y="209"/>
                      <a:pt x="25" y="20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2589"/>
              <p:cNvSpPr>
                <a:spLocks/>
              </p:cNvSpPr>
              <p:nvPr/>
            </p:nvSpPr>
            <p:spPr bwMode="auto">
              <a:xfrm>
                <a:off x="4038" y="1739"/>
                <a:ext cx="127" cy="288"/>
              </a:xfrm>
              <a:custGeom>
                <a:avLst/>
                <a:gdLst>
                  <a:gd name="T0" fmla="*/ 23 w 93"/>
                  <a:gd name="T1" fmla="*/ 209 h 209"/>
                  <a:gd name="T2" fmla="*/ 19 w 93"/>
                  <a:gd name="T3" fmla="*/ 205 h 209"/>
                  <a:gd name="T4" fmla="*/ 17 w 93"/>
                  <a:gd name="T5" fmla="*/ 202 h 209"/>
                  <a:gd name="T6" fmla="*/ 14 w 93"/>
                  <a:gd name="T7" fmla="*/ 204 h 209"/>
                  <a:gd name="T8" fmla="*/ 5 w 93"/>
                  <a:gd name="T9" fmla="*/ 187 h 209"/>
                  <a:gd name="T10" fmla="*/ 4 w 93"/>
                  <a:gd name="T11" fmla="*/ 173 h 209"/>
                  <a:gd name="T12" fmla="*/ 5 w 93"/>
                  <a:gd name="T13" fmla="*/ 156 h 209"/>
                  <a:gd name="T14" fmla="*/ 5 w 93"/>
                  <a:gd name="T15" fmla="*/ 156 h 209"/>
                  <a:gd name="T16" fmla="*/ 7 w 93"/>
                  <a:gd name="T17" fmla="*/ 150 h 209"/>
                  <a:gd name="T18" fmla="*/ 10 w 93"/>
                  <a:gd name="T19" fmla="*/ 150 h 209"/>
                  <a:gd name="T20" fmla="*/ 15 w 93"/>
                  <a:gd name="T21" fmla="*/ 141 h 209"/>
                  <a:gd name="T22" fmla="*/ 15 w 93"/>
                  <a:gd name="T23" fmla="*/ 141 h 209"/>
                  <a:gd name="T24" fmla="*/ 16 w 93"/>
                  <a:gd name="T25" fmla="*/ 141 h 209"/>
                  <a:gd name="T26" fmla="*/ 19 w 93"/>
                  <a:gd name="T27" fmla="*/ 140 h 209"/>
                  <a:gd name="T28" fmla="*/ 21 w 93"/>
                  <a:gd name="T29" fmla="*/ 136 h 209"/>
                  <a:gd name="T30" fmla="*/ 30 w 93"/>
                  <a:gd name="T31" fmla="*/ 125 h 209"/>
                  <a:gd name="T32" fmla="*/ 39 w 93"/>
                  <a:gd name="T33" fmla="*/ 116 h 209"/>
                  <a:gd name="T34" fmla="*/ 40 w 93"/>
                  <a:gd name="T35" fmla="*/ 116 h 209"/>
                  <a:gd name="T36" fmla="*/ 36 w 93"/>
                  <a:gd name="T37" fmla="*/ 99 h 209"/>
                  <a:gd name="T38" fmla="*/ 31 w 93"/>
                  <a:gd name="T39" fmla="*/ 97 h 209"/>
                  <a:gd name="T40" fmla="*/ 28 w 93"/>
                  <a:gd name="T41" fmla="*/ 96 h 209"/>
                  <a:gd name="T42" fmla="*/ 28 w 93"/>
                  <a:gd name="T43" fmla="*/ 96 h 209"/>
                  <a:gd name="T44" fmla="*/ 26 w 93"/>
                  <a:gd name="T45" fmla="*/ 77 h 209"/>
                  <a:gd name="T46" fmla="*/ 23 w 93"/>
                  <a:gd name="T47" fmla="*/ 54 h 209"/>
                  <a:gd name="T48" fmla="*/ 11 w 93"/>
                  <a:gd name="T49" fmla="*/ 38 h 209"/>
                  <a:gd name="T50" fmla="*/ 0 w 93"/>
                  <a:gd name="T51" fmla="*/ 22 h 209"/>
                  <a:gd name="T52" fmla="*/ 5 w 93"/>
                  <a:gd name="T53" fmla="*/ 16 h 209"/>
                  <a:gd name="T54" fmla="*/ 5 w 93"/>
                  <a:gd name="T55" fmla="*/ 16 h 209"/>
                  <a:gd name="T56" fmla="*/ 16 w 93"/>
                  <a:gd name="T57" fmla="*/ 30 h 209"/>
                  <a:gd name="T58" fmla="*/ 28 w 93"/>
                  <a:gd name="T59" fmla="*/ 30 h 209"/>
                  <a:gd name="T60" fmla="*/ 34 w 93"/>
                  <a:gd name="T61" fmla="*/ 36 h 209"/>
                  <a:gd name="T62" fmla="*/ 44 w 93"/>
                  <a:gd name="T63" fmla="*/ 10 h 209"/>
                  <a:gd name="T64" fmla="*/ 61 w 93"/>
                  <a:gd name="T65" fmla="*/ 0 h 209"/>
                  <a:gd name="T66" fmla="*/ 69 w 93"/>
                  <a:gd name="T67" fmla="*/ 14 h 209"/>
                  <a:gd name="T68" fmla="*/ 68 w 93"/>
                  <a:gd name="T69" fmla="*/ 39 h 209"/>
                  <a:gd name="T70" fmla="*/ 77 w 93"/>
                  <a:gd name="T71" fmla="*/ 52 h 209"/>
                  <a:gd name="T72" fmla="*/ 76 w 93"/>
                  <a:gd name="T73" fmla="*/ 62 h 209"/>
                  <a:gd name="T74" fmla="*/ 75 w 93"/>
                  <a:gd name="T75" fmla="*/ 83 h 209"/>
                  <a:gd name="T76" fmla="*/ 79 w 93"/>
                  <a:gd name="T77" fmla="*/ 103 h 209"/>
                  <a:gd name="T78" fmla="*/ 81 w 93"/>
                  <a:gd name="T79" fmla="*/ 126 h 209"/>
                  <a:gd name="T80" fmla="*/ 81 w 93"/>
                  <a:gd name="T81" fmla="*/ 137 h 209"/>
                  <a:gd name="T82" fmla="*/ 81 w 93"/>
                  <a:gd name="T83" fmla="*/ 137 h 209"/>
                  <a:gd name="T84" fmla="*/ 81 w 93"/>
                  <a:gd name="T85" fmla="*/ 141 h 209"/>
                  <a:gd name="T86" fmla="*/ 84 w 93"/>
                  <a:gd name="T87" fmla="*/ 146 h 209"/>
                  <a:gd name="T88" fmla="*/ 93 w 93"/>
                  <a:gd name="T89" fmla="*/ 158 h 209"/>
                  <a:gd name="T90" fmla="*/ 76 w 93"/>
                  <a:gd name="T91" fmla="*/ 183 h 209"/>
                  <a:gd name="T92" fmla="*/ 62 w 93"/>
                  <a:gd name="T93" fmla="*/ 198 h 209"/>
                  <a:gd name="T94" fmla="*/ 59 w 93"/>
                  <a:gd name="T95" fmla="*/ 200 h 209"/>
                  <a:gd name="T96" fmla="*/ 50 w 93"/>
                  <a:gd name="T97" fmla="*/ 200 h 209"/>
                  <a:gd name="T98" fmla="*/ 50 w 93"/>
                  <a:gd name="T99" fmla="*/ 200 h 209"/>
                  <a:gd name="T100" fmla="*/ 44 w 93"/>
                  <a:gd name="T101" fmla="*/ 203 h 209"/>
                  <a:gd name="T102" fmla="*/ 41 w 93"/>
                  <a:gd name="T103" fmla="*/ 203 h 209"/>
                  <a:gd name="T104" fmla="*/ 40 w 93"/>
                  <a:gd name="T105" fmla="*/ 203 h 209"/>
                  <a:gd name="T106" fmla="*/ 38 w 93"/>
                  <a:gd name="T107" fmla="*/ 205 h 209"/>
                  <a:gd name="T108" fmla="*/ 34 w 93"/>
                  <a:gd name="T109" fmla="*/ 206 h 209"/>
                  <a:gd name="T110" fmla="*/ 29 w 93"/>
                  <a:gd name="T111" fmla="*/ 209 h 209"/>
                  <a:gd name="T112" fmla="*/ 25 w 93"/>
                  <a:gd name="T113"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3" h="209">
                    <a:moveTo>
                      <a:pt x="25" y="209"/>
                    </a:moveTo>
                    <a:cubicBezTo>
                      <a:pt x="23" y="209"/>
                      <a:pt x="23" y="209"/>
                      <a:pt x="23" y="209"/>
                    </a:cubicBezTo>
                    <a:cubicBezTo>
                      <a:pt x="20" y="208"/>
                      <a:pt x="20" y="208"/>
                      <a:pt x="20" y="208"/>
                    </a:cubicBezTo>
                    <a:cubicBezTo>
                      <a:pt x="19" y="205"/>
                      <a:pt x="19" y="205"/>
                      <a:pt x="19" y="205"/>
                    </a:cubicBezTo>
                    <a:cubicBezTo>
                      <a:pt x="18" y="202"/>
                      <a:pt x="18" y="202"/>
                      <a:pt x="18" y="202"/>
                    </a:cubicBezTo>
                    <a:cubicBezTo>
                      <a:pt x="18" y="202"/>
                      <a:pt x="17" y="202"/>
                      <a:pt x="17" y="202"/>
                    </a:cubicBezTo>
                    <a:cubicBezTo>
                      <a:pt x="16" y="202"/>
                      <a:pt x="15" y="202"/>
                      <a:pt x="15" y="203"/>
                    </a:cubicBezTo>
                    <a:cubicBezTo>
                      <a:pt x="14" y="204"/>
                      <a:pt x="14" y="204"/>
                      <a:pt x="14" y="204"/>
                    </a:cubicBezTo>
                    <a:cubicBezTo>
                      <a:pt x="7" y="197"/>
                      <a:pt x="7" y="197"/>
                      <a:pt x="7" y="197"/>
                    </a:cubicBezTo>
                    <a:cubicBezTo>
                      <a:pt x="5" y="194"/>
                      <a:pt x="4" y="191"/>
                      <a:pt x="5" y="187"/>
                    </a:cubicBezTo>
                    <a:cubicBezTo>
                      <a:pt x="6" y="185"/>
                      <a:pt x="6" y="182"/>
                      <a:pt x="5" y="179"/>
                    </a:cubicBezTo>
                    <a:cubicBezTo>
                      <a:pt x="4" y="173"/>
                      <a:pt x="4" y="173"/>
                      <a:pt x="4" y="173"/>
                    </a:cubicBezTo>
                    <a:cubicBezTo>
                      <a:pt x="4" y="170"/>
                      <a:pt x="4" y="167"/>
                      <a:pt x="4" y="164"/>
                    </a:cubicBezTo>
                    <a:cubicBezTo>
                      <a:pt x="3" y="161"/>
                      <a:pt x="3" y="159"/>
                      <a:pt x="5" y="156"/>
                    </a:cubicBezTo>
                    <a:cubicBezTo>
                      <a:pt x="5" y="156"/>
                      <a:pt x="5" y="156"/>
                      <a:pt x="5" y="156"/>
                    </a:cubicBezTo>
                    <a:cubicBezTo>
                      <a:pt x="5" y="156"/>
                      <a:pt x="5" y="156"/>
                      <a:pt x="5" y="156"/>
                    </a:cubicBezTo>
                    <a:cubicBezTo>
                      <a:pt x="6" y="151"/>
                      <a:pt x="6" y="151"/>
                      <a:pt x="6" y="151"/>
                    </a:cubicBezTo>
                    <a:cubicBezTo>
                      <a:pt x="6" y="150"/>
                      <a:pt x="6" y="150"/>
                      <a:pt x="7" y="150"/>
                    </a:cubicBezTo>
                    <a:cubicBezTo>
                      <a:pt x="8" y="150"/>
                      <a:pt x="8" y="150"/>
                      <a:pt x="8" y="150"/>
                    </a:cubicBezTo>
                    <a:cubicBezTo>
                      <a:pt x="9" y="150"/>
                      <a:pt x="9" y="150"/>
                      <a:pt x="10" y="150"/>
                    </a:cubicBezTo>
                    <a:cubicBezTo>
                      <a:pt x="11" y="150"/>
                      <a:pt x="13" y="149"/>
                      <a:pt x="14" y="147"/>
                    </a:cubicBezTo>
                    <a:cubicBezTo>
                      <a:pt x="15" y="141"/>
                      <a:pt x="15" y="141"/>
                      <a:pt x="15" y="141"/>
                    </a:cubicBezTo>
                    <a:cubicBezTo>
                      <a:pt x="15" y="140"/>
                      <a:pt x="15" y="140"/>
                      <a:pt x="15" y="140"/>
                    </a:cubicBezTo>
                    <a:cubicBezTo>
                      <a:pt x="15" y="141"/>
                      <a:pt x="15" y="141"/>
                      <a:pt x="15" y="141"/>
                    </a:cubicBezTo>
                    <a:cubicBezTo>
                      <a:pt x="15" y="142"/>
                      <a:pt x="15" y="142"/>
                      <a:pt x="15" y="142"/>
                    </a:cubicBezTo>
                    <a:cubicBezTo>
                      <a:pt x="16" y="141"/>
                      <a:pt x="16" y="141"/>
                      <a:pt x="16" y="141"/>
                    </a:cubicBezTo>
                    <a:cubicBezTo>
                      <a:pt x="19" y="140"/>
                      <a:pt x="19" y="140"/>
                      <a:pt x="19" y="140"/>
                    </a:cubicBezTo>
                    <a:cubicBezTo>
                      <a:pt x="19" y="140"/>
                      <a:pt x="19" y="140"/>
                      <a:pt x="19" y="140"/>
                    </a:cubicBezTo>
                    <a:cubicBezTo>
                      <a:pt x="19" y="139"/>
                      <a:pt x="19" y="139"/>
                      <a:pt x="19" y="139"/>
                    </a:cubicBezTo>
                    <a:cubicBezTo>
                      <a:pt x="21" y="136"/>
                      <a:pt x="21" y="136"/>
                      <a:pt x="21" y="136"/>
                    </a:cubicBezTo>
                    <a:cubicBezTo>
                      <a:pt x="24" y="131"/>
                      <a:pt x="24" y="131"/>
                      <a:pt x="24" y="131"/>
                    </a:cubicBezTo>
                    <a:cubicBezTo>
                      <a:pt x="30" y="125"/>
                      <a:pt x="30" y="125"/>
                      <a:pt x="30" y="125"/>
                    </a:cubicBezTo>
                    <a:cubicBezTo>
                      <a:pt x="35" y="120"/>
                      <a:pt x="35" y="120"/>
                      <a:pt x="35" y="120"/>
                    </a:cubicBezTo>
                    <a:cubicBezTo>
                      <a:pt x="39" y="116"/>
                      <a:pt x="39" y="116"/>
                      <a:pt x="39" y="116"/>
                    </a:cubicBezTo>
                    <a:cubicBezTo>
                      <a:pt x="40" y="116"/>
                      <a:pt x="40" y="116"/>
                      <a:pt x="40" y="116"/>
                    </a:cubicBezTo>
                    <a:cubicBezTo>
                      <a:pt x="40" y="116"/>
                      <a:pt x="40" y="116"/>
                      <a:pt x="40" y="116"/>
                    </a:cubicBezTo>
                    <a:cubicBezTo>
                      <a:pt x="39" y="106"/>
                      <a:pt x="39" y="106"/>
                      <a:pt x="39" y="106"/>
                    </a:cubicBezTo>
                    <a:cubicBezTo>
                      <a:pt x="39" y="103"/>
                      <a:pt x="39" y="100"/>
                      <a:pt x="36" y="99"/>
                    </a:cubicBezTo>
                    <a:cubicBezTo>
                      <a:pt x="34" y="99"/>
                      <a:pt x="34" y="99"/>
                      <a:pt x="34" y="99"/>
                    </a:cubicBezTo>
                    <a:cubicBezTo>
                      <a:pt x="31" y="97"/>
                      <a:pt x="31" y="97"/>
                      <a:pt x="31" y="97"/>
                    </a:cubicBezTo>
                    <a:cubicBezTo>
                      <a:pt x="29" y="96"/>
                      <a:pt x="29" y="96"/>
                      <a:pt x="29" y="96"/>
                    </a:cubicBezTo>
                    <a:cubicBezTo>
                      <a:pt x="28" y="96"/>
                      <a:pt x="28" y="96"/>
                      <a:pt x="28" y="96"/>
                    </a:cubicBezTo>
                    <a:cubicBezTo>
                      <a:pt x="28" y="96"/>
                      <a:pt x="28" y="96"/>
                      <a:pt x="28" y="96"/>
                    </a:cubicBezTo>
                    <a:cubicBezTo>
                      <a:pt x="28" y="96"/>
                      <a:pt x="28" y="96"/>
                      <a:pt x="28" y="96"/>
                    </a:cubicBezTo>
                    <a:cubicBezTo>
                      <a:pt x="25" y="89"/>
                      <a:pt x="25" y="89"/>
                      <a:pt x="25" y="89"/>
                    </a:cubicBezTo>
                    <a:cubicBezTo>
                      <a:pt x="26" y="77"/>
                      <a:pt x="26" y="77"/>
                      <a:pt x="26" y="77"/>
                    </a:cubicBezTo>
                    <a:cubicBezTo>
                      <a:pt x="24" y="65"/>
                      <a:pt x="24" y="65"/>
                      <a:pt x="24" y="65"/>
                    </a:cubicBezTo>
                    <a:cubicBezTo>
                      <a:pt x="23" y="54"/>
                      <a:pt x="23" y="54"/>
                      <a:pt x="23" y="54"/>
                    </a:cubicBezTo>
                    <a:cubicBezTo>
                      <a:pt x="23" y="49"/>
                      <a:pt x="21" y="46"/>
                      <a:pt x="19" y="44"/>
                    </a:cubicBezTo>
                    <a:cubicBezTo>
                      <a:pt x="11" y="38"/>
                      <a:pt x="11" y="38"/>
                      <a:pt x="11" y="38"/>
                    </a:cubicBezTo>
                    <a:cubicBezTo>
                      <a:pt x="3" y="32"/>
                      <a:pt x="3" y="32"/>
                      <a:pt x="3" y="32"/>
                    </a:cubicBezTo>
                    <a:cubicBezTo>
                      <a:pt x="1" y="30"/>
                      <a:pt x="0" y="26"/>
                      <a:pt x="0" y="22"/>
                    </a:cubicBezTo>
                    <a:cubicBezTo>
                      <a:pt x="1" y="21"/>
                      <a:pt x="2" y="20"/>
                      <a:pt x="2" y="18"/>
                    </a:cubicBezTo>
                    <a:cubicBezTo>
                      <a:pt x="3" y="17"/>
                      <a:pt x="4" y="16"/>
                      <a:pt x="5" y="16"/>
                    </a:cubicBezTo>
                    <a:cubicBezTo>
                      <a:pt x="5" y="16"/>
                      <a:pt x="5" y="16"/>
                      <a:pt x="5" y="16"/>
                    </a:cubicBezTo>
                    <a:cubicBezTo>
                      <a:pt x="5" y="16"/>
                      <a:pt x="5" y="16"/>
                      <a:pt x="5" y="16"/>
                    </a:cubicBezTo>
                    <a:cubicBezTo>
                      <a:pt x="6" y="16"/>
                      <a:pt x="7" y="17"/>
                      <a:pt x="10" y="22"/>
                    </a:cubicBezTo>
                    <a:cubicBezTo>
                      <a:pt x="12" y="27"/>
                      <a:pt x="14" y="29"/>
                      <a:pt x="16" y="30"/>
                    </a:cubicBezTo>
                    <a:cubicBezTo>
                      <a:pt x="22" y="31"/>
                      <a:pt x="22" y="31"/>
                      <a:pt x="22" y="31"/>
                    </a:cubicBezTo>
                    <a:cubicBezTo>
                      <a:pt x="28" y="30"/>
                      <a:pt x="28" y="30"/>
                      <a:pt x="28" y="30"/>
                    </a:cubicBezTo>
                    <a:cubicBezTo>
                      <a:pt x="31" y="34"/>
                      <a:pt x="31" y="34"/>
                      <a:pt x="31" y="34"/>
                    </a:cubicBezTo>
                    <a:cubicBezTo>
                      <a:pt x="32" y="35"/>
                      <a:pt x="33" y="36"/>
                      <a:pt x="34" y="36"/>
                    </a:cubicBezTo>
                    <a:cubicBezTo>
                      <a:pt x="34" y="36"/>
                      <a:pt x="35" y="36"/>
                      <a:pt x="35" y="36"/>
                    </a:cubicBezTo>
                    <a:cubicBezTo>
                      <a:pt x="41" y="34"/>
                      <a:pt x="44" y="26"/>
                      <a:pt x="44" y="10"/>
                    </a:cubicBezTo>
                    <a:cubicBezTo>
                      <a:pt x="45" y="5"/>
                      <a:pt x="47" y="2"/>
                      <a:pt x="54" y="0"/>
                    </a:cubicBezTo>
                    <a:cubicBezTo>
                      <a:pt x="61" y="0"/>
                      <a:pt x="61" y="0"/>
                      <a:pt x="61" y="0"/>
                    </a:cubicBezTo>
                    <a:cubicBezTo>
                      <a:pt x="63" y="0"/>
                      <a:pt x="65" y="1"/>
                      <a:pt x="65" y="3"/>
                    </a:cubicBezTo>
                    <a:cubicBezTo>
                      <a:pt x="67" y="6"/>
                      <a:pt x="68" y="10"/>
                      <a:pt x="69" y="14"/>
                    </a:cubicBezTo>
                    <a:cubicBezTo>
                      <a:pt x="68" y="27"/>
                      <a:pt x="68" y="27"/>
                      <a:pt x="68" y="27"/>
                    </a:cubicBezTo>
                    <a:cubicBezTo>
                      <a:pt x="68" y="39"/>
                      <a:pt x="68" y="39"/>
                      <a:pt x="68" y="39"/>
                    </a:cubicBezTo>
                    <a:cubicBezTo>
                      <a:pt x="68" y="43"/>
                      <a:pt x="70" y="46"/>
                      <a:pt x="73" y="49"/>
                    </a:cubicBezTo>
                    <a:cubicBezTo>
                      <a:pt x="77" y="52"/>
                      <a:pt x="77" y="52"/>
                      <a:pt x="77" y="52"/>
                    </a:cubicBezTo>
                    <a:cubicBezTo>
                      <a:pt x="79" y="55"/>
                      <a:pt x="79" y="55"/>
                      <a:pt x="79" y="55"/>
                    </a:cubicBezTo>
                    <a:cubicBezTo>
                      <a:pt x="79" y="57"/>
                      <a:pt x="78" y="59"/>
                      <a:pt x="76" y="62"/>
                    </a:cubicBezTo>
                    <a:cubicBezTo>
                      <a:pt x="74" y="65"/>
                      <a:pt x="73" y="68"/>
                      <a:pt x="72" y="71"/>
                    </a:cubicBezTo>
                    <a:cubicBezTo>
                      <a:pt x="72" y="74"/>
                      <a:pt x="73" y="78"/>
                      <a:pt x="75" y="83"/>
                    </a:cubicBezTo>
                    <a:cubicBezTo>
                      <a:pt x="80" y="94"/>
                      <a:pt x="80" y="94"/>
                      <a:pt x="80" y="94"/>
                    </a:cubicBezTo>
                    <a:cubicBezTo>
                      <a:pt x="79" y="103"/>
                      <a:pt x="79" y="103"/>
                      <a:pt x="79" y="103"/>
                    </a:cubicBezTo>
                    <a:cubicBezTo>
                      <a:pt x="78" y="110"/>
                      <a:pt x="78" y="110"/>
                      <a:pt x="78" y="110"/>
                    </a:cubicBezTo>
                    <a:cubicBezTo>
                      <a:pt x="77" y="115"/>
                      <a:pt x="79" y="121"/>
                      <a:pt x="81" y="126"/>
                    </a:cubicBezTo>
                    <a:cubicBezTo>
                      <a:pt x="83" y="129"/>
                      <a:pt x="83" y="132"/>
                      <a:pt x="82" y="134"/>
                    </a:cubicBezTo>
                    <a:cubicBezTo>
                      <a:pt x="81" y="137"/>
                      <a:pt x="81" y="137"/>
                      <a:pt x="81" y="137"/>
                    </a:cubicBezTo>
                    <a:cubicBezTo>
                      <a:pt x="81" y="137"/>
                      <a:pt x="81" y="137"/>
                      <a:pt x="81" y="137"/>
                    </a:cubicBezTo>
                    <a:cubicBezTo>
                      <a:pt x="81" y="137"/>
                      <a:pt x="81" y="137"/>
                      <a:pt x="81" y="137"/>
                    </a:cubicBezTo>
                    <a:cubicBezTo>
                      <a:pt x="81" y="141"/>
                      <a:pt x="81" y="141"/>
                      <a:pt x="81" y="141"/>
                    </a:cubicBezTo>
                    <a:cubicBezTo>
                      <a:pt x="81" y="141"/>
                      <a:pt x="81" y="141"/>
                      <a:pt x="81" y="141"/>
                    </a:cubicBezTo>
                    <a:cubicBezTo>
                      <a:pt x="81" y="142"/>
                      <a:pt x="81" y="142"/>
                      <a:pt x="81" y="142"/>
                    </a:cubicBezTo>
                    <a:cubicBezTo>
                      <a:pt x="84" y="146"/>
                      <a:pt x="84" y="146"/>
                      <a:pt x="84" y="146"/>
                    </a:cubicBezTo>
                    <a:cubicBezTo>
                      <a:pt x="88" y="148"/>
                      <a:pt x="88" y="148"/>
                      <a:pt x="88" y="148"/>
                    </a:cubicBezTo>
                    <a:cubicBezTo>
                      <a:pt x="91" y="151"/>
                      <a:pt x="93" y="154"/>
                      <a:pt x="93" y="158"/>
                    </a:cubicBezTo>
                    <a:cubicBezTo>
                      <a:pt x="93" y="160"/>
                      <a:pt x="91" y="163"/>
                      <a:pt x="90" y="166"/>
                    </a:cubicBezTo>
                    <a:cubicBezTo>
                      <a:pt x="76" y="183"/>
                      <a:pt x="76" y="183"/>
                      <a:pt x="76" y="183"/>
                    </a:cubicBezTo>
                    <a:cubicBezTo>
                      <a:pt x="68" y="191"/>
                      <a:pt x="65" y="195"/>
                      <a:pt x="64" y="197"/>
                    </a:cubicBezTo>
                    <a:cubicBezTo>
                      <a:pt x="63" y="197"/>
                      <a:pt x="63" y="197"/>
                      <a:pt x="62" y="198"/>
                    </a:cubicBezTo>
                    <a:cubicBezTo>
                      <a:pt x="61" y="198"/>
                      <a:pt x="60" y="199"/>
                      <a:pt x="60" y="199"/>
                    </a:cubicBezTo>
                    <a:cubicBezTo>
                      <a:pt x="60" y="199"/>
                      <a:pt x="59" y="200"/>
                      <a:pt x="59" y="200"/>
                    </a:cubicBezTo>
                    <a:cubicBezTo>
                      <a:pt x="54" y="200"/>
                      <a:pt x="54" y="200"/>
                      <a:pt x="54" y="200"/>
                    </a:cubicBezTo>
                    <a:cubicBezTo>
                      <a:pt x="50" y="200"/>
                      <a:pt x="50" y="200"/>
                      <a:pt x="50" y="200"/>
                    </a:cubicBezTo>
                    <a:cubicBezTo>
                      <a:pt x="50" y="200"/>
                      <a:pt x="50" y="200"/>
                      <a:pt x="50" y="200"/>
                    </a:cubicBezTo>
                    <a:cubicBezTo>
                      <a:pt x="50" y="200"/>
                      <a:pt x="50" y="200"/>
                      <a:pt x="50" y="200"/>
                    </a:cubicBezTo>
                    <a:cubicBezTo>
                      <a:pt x="47" y="200"/>
                      <a:pt x="47" y="200"/>
                      <a:pt x="47" y="200"/>
                    </a:cubicBezTo>
                    <a:cubicBezTo>
                      <a:pt x="46" y="201"/>
                      <a:pt x="44" y="202"/>
                      <a:pt x="44" y="203"/>
                    </a:cubicBezTo>
                    <a:cubicBezTo>
                      <a:pt x="42" y="205"/>
                      <a:pt x="42" y="205"/>
                      <a:pt x="42" y="205"/>
                    </a:cubicBezTo>
                    <a:cubicBezTo>
                      <a:pt x="42" y="205"/>
                      <a:pt x="42" y="204"/>
                      <a:pt x="41" y="203"/>
                    </a:cubicBezTo>
                    <a:cubicBezTo>
                      <a:pt x="41" y="203"/>
                      <a:pt x="41" y="203"/>
                      <a:pt x="41" y="203"/>
                    </a:cubicBezTo>
                    <a:cubicBezTo>
                      <a:pt x="40" y="203"/>
                      <a:pt x="40" y="203"/>
                      <a:pt x="40" y="203"/>
                    </a:cubicBezTo>
                    <a:cubicBezTo>
                      <a:pt x="39" y="204"/>
                      <a:pt x="39" y="204"/>
                      <a:pt x="39" y="204"/>
                    </a:cubicBezTo>
                    <a:cubicBezTo>
                      <a:pt x="38" y="205"/>
                      <a:pt x="38" y="205"/>
                      <a:pt x="38" y="205"/>
                    </a:cubicBezTo>
                    <a:cubicBezTo>
                      <a:pt x="37" y="205"/>
                      <a:pt x="37" y="204"/>
                      <a:pt x="37" y="204"/>
                    </a:cubicBezTo>
                    <a:cubicBezTo>
                      <a:pt x="36" y="204"/>
                      <a:pt x="35" y="205"/>
                      <a:pt x="34" y="206"/>
                    </a:cubicBezTo>
                    <a:cubicBezTo>
                      <a:pt x="32" y="208"/>
                      <a:pt x="32" y="208"/>
                      <a:pt x="32" y="208"/>
                    </a:cubicBezTo>
                    <a:cubicBezTo>
                      <a:pt x="29" y="209"/>
                      <a:pt x="29" y="209"/>
                      <a:pt x="29" y="209"/>
                    </a:cubicBezTo>
                    <a:cubicBezTo>
                      <a:pt x="29" y="208"/>
                      <a:pt x="28" y="208"/>
                      <a:pt x="28" y="208"/>
                    </a:cubicBezTo>
                    <a:cubicBezTo>
                      <a:pt x="27" y="208"/>
                      <a:pt x="26" y="209"/>
                      <a:pt x="25" y="20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2590"/>
              <p:cNvSpPr>
                <a:spLocks noEditPoints="1"/>
              </p:cNvSpPr>
              <p:nvPr/>
            </p:nvSpPr>
            <p:spPr bwMode="auto">
              <a:xfrm>
                <a:off x="5234" y="2711"/>
                <a:ext cx="45" cy="68"/>
              </a:xfrm>
              <a:custGeom>
                <a:avLst/>
                <a:gdLst>
                  <a:gd name="T0" fmla="*/ 31 w 33"/>
                  <a:gd name="T1" fmla="*/ 50 h 50"/>
                  <a:gd name="T2" fmla="*/ 30 w 33"/>
                  <a:gd name="T3" fmla="*/ 48 h 50"/>
                  <a:gd name="T4" fmla="*/ 30 w 33"/>
                  <a:gd name="T5" fmla="*/ 48 h 50"/>
                  <a:gd name="T6" fmla="*/ 30 w 33"/>
                  <a:gd name="T7" fmla="*/ 47 h 50"/>
                  <a:gd name="T8" fmla="*/ 26 w 33"/>
                  <a:gd name="T9" fmla="*/ 43 h 50"/>
                  <a:gd name="T10" fmla="*/ 29 w 33"/>
                  <a:gd name="T11" fmla="*/ 44 h 50"/>
                  <a:gd name="T12" fmla="*/ 30 w 33"/>
                  <a:gd name="T13" fmla="*/ 44 h 50"/>
                  <a:gd name="T14" fmla="*/ 33 w 33"/>
                  <a:gd name="T15" fmla="*/ 43 h 50"/>
                  <a:gd name="T16" fmla="*/ 33 w 33"/>
                  <a:gd name="T17" fmla="*/ 44 h 50"/>
                  <a:gd name="T18" fmla="*/ 32 w 33"/>
                  <a:gd name="T19" fmla="*/ 46 h 50"/>
                  <a:gd name="T20" fmla="*/ 32 w 33"/>
                  <a:gd name="T21" fmla="*/ 47 h 50"/>
                  <a:gd name="T22" fmla="*/ 32 w 33"/>
                  <a:gd name="T23" fmla="*/ 47 h 50"/>
                  <a:gd name="T24" fmla="*/ 33 w 33"/>
                  <a:gd name="T25" fmla="*/ 48 h 50"/>
                  <a:gd name="T26" fmla="*/ 33 w 33"/>
                  <a:gd name="T27" fmla="*/ 49 h 50"/>
                  <a:gd name="T28" fmla="*/ 31 w 33"/>
                  <a:gd name="T29" fmla="*/ 50 h 50"/>
                  <a:gd name="T30" fmla="*/ 23 w 33"/>
                  <a:gd name="T31" fmla="*/ 47 h 50"/>
                  <a:gd name="T32" fmla="*/ 21 w 33"/>
                  <a:gd name="T33" fmla="*/ 46 h 50"/>
                  <a:gd name="T34" fmla="*/ 14 w 33"/>
                  <a:gd name="T35" fmla="*/ 43 h 50"/>
                  <a:gd name="T36" fmla="*/ 13 w 33"/>
                  <a:gd name="T37" fmla="*/ 43 h 50"/>
                  <a:gd name="T38" fmla="*/ 7 w 33"/>
                  <a:gd name="T39" fmla="*/ 40 h 50"/>
                  <a:gd name="T40" fmla="*/ 10 w 33"/>
                  <a:gd name="T41" fmla="*/ 39 h 50"/>
                  <a:gd name="T42" fmla="*/ 12 w 33"/>
                  <a:gd name="T43" fmla="*/ 38 h 50"/>
                  <a:gd name="T44" fmla="*/ 13 w 33"/>
                  <a:gd name="T45" fmla="*/ 38 h 50"/>
                  <a:gd name="T46" fmla="*/ 12 w 33"/>
                  <a:gd name="T47" fmla="*/ 37 h 50"/>
                  <a:gd name="T48" fmla="*/ 11 w 33"/>
                  <a:gd name="T49" fmla="*/ 36 h 50"/>
                  <a:gd name="T50" fmla="*/ 11 w 33"/>
                  <a:gd name="T51" fmla="*/ 36 h 50"/>
                  <a:gd name="T52" fmla="*/ 11 w 33"/>
                  <a:gd name="T53" fmla="*/ 36 h 50"/>
                  <a:gd name="T54" fmla="*/ 6 w 33"/>
                  <a:gd name="T55" fmla="*/ 35 h 50"/>
                  <a:gd name="T56" fmla="*/ 3 w 33"/>
                  <a:gd name="T57" fmla="*/ 34 h 50"/>
                  <a:gd name="T58" fmla="*/ 1 w 33"/>
                  <a:gd name="T59" fmla="*/ 30 h 50"/>
                  <a:gd name="T60" fmla="*/ 1 w 33"/>
                  <a:gd name="T61" fmla="*/ 26 h 50"/>
                  <a:gd name="T62" fmla="*/ 0 w 33"/>
                  <a:gd name="T63" fmla="*/ 22 h 50"/>
                  <a:gd name="T64" fmla="*/ 2 w 33"/>
                  <a:gd name="T65" fmla="*/ 23 h 50"/>
                  <a:gd name="T66" fmla="*/ 4 w 33"/>
                  <a:gd name="T67" fmla="*/ 19 h 50"/>
                  <a:gd name="T68" fmla="*/ 5 w 33"/>
                  <a:gd name="T69" fmla="*/ 11 h 50"/>
                  <a:gd name="T70" fmla="*/ 8 w 33"/>
                  <a:gd name="T71" fmla="*/ 0 h 50"/>
                  <a:gd name="T72" fmla="*/ 12 w 33"/>
                  <a:gd name="T73" fmla="*/ 1 h 50"/>
                  <a:gd name="T74" fmla="*/ 16 w 33"/>
                  <a:gd name="T75" fmla="*/ 3 h 50"/>
                  <a:gd name="T76" fmla="*/ 16 w 33"/>
                  <a:gd name="T77" fmla="*/ 3 h 50"/>
                  <a:gd name="T78" fmla="*/ 16 w 33"/>
                  <a:gd name="T79" fmla="*/ 3 h 50"/>
                  <a:gd name="T80" fmla="*/ 20 w 33"/>
                  <a:gd name="T81" fmla="*/ 2 h 50"/>
                  <a:gd name="T82" fmla="*/ 20 w 33"/>
                  <a:gd name="T83" fmla="*/ 2 h 50"/>
                  <a:gd name="T84" fmla="*/ 20 w 33"/>
                  <a:gd name="T85" fmla="*/ 4 h 50"/>
                  <a:gd name="T86" fmla="*/ 21 w 33"/>
                  <a:gd name="T87" fmla="*/ 12 h 50"/>
                  <a:gd name="T88" fmla="*/ 21 w 33"/>
                  <a:gd name="T89" fmla="*/ 18 h 50"/>
                  <a:gd name="T90" fmla="*/ 16 w 33"/>
                  <a:gd name="T91" fmla="*/ 21 h 50"/>
                  <a:gd name="T92" fmla="*/ 16 w 33"/>
                  <a:gd name="T93" fmla="*/ 21 h 50"/>
                  <a:gd name="T94" fmla="*/ 16 w 33"/>
                  <a:gd name="T95" fmla="*/ 21 h 50"/>
                  <a:gd name="T96" fmla="*/ 13 w 33"/>
                  <a:gd name="T97" fmla="*/ 26 h 50"/>
                  <a:gd name="T98" fmla="*/ 13 w 33"/>
                  <a:gd name="T99" fmla="*/ 27 h 50"/>
                  <a:gd name="T100" fmla="*/ 13 w 33"/>
                  <a:gd name="T101" fmla="*/ 27 h 50"/>
                  <a:gd name="T102" fmla="*/ 15 w 33"/>
                  <a:gd name="T103" fmla="*/ 35 h 50"/>
                  <a:gd name="T104" fmla="*/ 19 w 33"/>
                  <a:gd name="T105" fmla="*/ 41 h 50"/>
                  <a:gd name="T106" fmla="*/ 19 w 33"/>
                  <a:gd name="T107" fmla="*/ 41 h 50"/>
                  <a:gd name="T108" fmla="*/ 19 w 33"/>
                  <a:gd name="T109" fmla="*/ 41 h 50"/>
                  <a:gd name="T110" fmla="*/ 24 w 33"/>
                  <a:gd name="T111" fmla="*/ 40 h 50"/>
                  <a:gd name="T112" fmla="*/ 25 w 33"/>
                  <a:gd name="T113" fmla="*/ 39 h 50"/>
                  <a:gd name="T114" fmla="*/ 25 w 33"/>
                  <a:gd name="T115" fmla="*/ 40 h 50"/>
                  <a:gd name="T116" fmla="*/ 26 w 33"/>
                  <a:gd name="T117" fmla="*/ 43 h 50"/>
                  <a:gd name="T118" fmla="*/ 23 w 33"/>
                  <a:gd name="T119" fmla="*/ 41 h 50"/>
                  <a:gd name="T120" fmla="*/ 23 w 33"/>
                  <a:gd name="T121" fmla="*/ 41 h 50"/>
                  <a:gd name="T122" fmla="*/ 23 w 33"/>
                  <a:gd name="T123" fmla="*/ 45 h 50"/>
                  <a:gd name="T124" fmla="*/ 23 w 33"/>
                  <a:gd name="T125"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50">
                    <a:moveTo>
                      <a:pt x="31" y="50"/>
                    </a:moveTo>
                    <a:cubicBezTo>
                      <a:pt x="31" y="49"/>
                      <a:pt x="30" y="48"/>
                      <a:pt x="30" y="48"/>
                    </a:cubicBezTo>
                    <a:cubicBezTo>
                      <a:pt x="30" y="48"/>
                      <a:pt x="30" y="48"/>
                      <a:pt x="30" y="48"/>
                    </a:cubicBezTo>
                    <a:cubicBezTo>
                      <a:pt x="30" y="47"/>
                      <a:pt x="30" y="47"/>
                      <a:pt x="30" y="47"/>
                    </a:cubicBezTo>
                    <a:cubicBezTo>
                      <a:pt x="28" y="45"/>
                      <a:pt x="27" y="44"/>
                      <a:pt x="26" y="43"/>
                    </a:cubicBezTo>
                    <a:cubicBezTo>
                      <a:pt x="27" y="44"/>
                      <a:pt x="28" y="44"/>
                      <a:pt x="29" y="44"/>
                    </a:cubicBezTo>
                    <a:cubicBezTo>
                      <a:pt x="29" y="44"/>
                      <a:pt x="30" y="44"/>
                      <a:pt x="30" y="44"/>
                    </a:cubicBezTo>
                    <a:cubicBezTo>
                      <a:pt x="33" y="43"/>
                      <a:pt x="33" y="43"/>
                      <a:pt x="33" y="43"/>
                    </a:cubicBezTo>
                    <a:cubicBezTo>
                      <a:pt x="33" y="44"/>
                      <a:pt x="33" y="44"/>
                      <a:pt x="33" y="44"/>
                    </a:cubicBezTo>
                    <a:cubicBezTo>
                      <a:pt x="32" y="46"/>
                      <a:pt x="32" y="46"/>
                      <a:pt x="32" y="46"/>
                    </a:cubicBezTo>
                    <a:cubicBezTo>
                      <a:pt x="32" y="47"/>
                      <a:pt x="32" y="47"/>
                      <a:pt x="32" y="47"/>
                    </a:cubicBezTo>
                    <a:cubicBezTo>
                      <a:pt x="32" y="47"/>
                      <a:pt x="32" y="47"/>
                      <a:pt x="32" y="47"/>
                    </a:cubicBezTo>
                    <a:cubicBezTo>
                      <a:pt x="33" y="48"/>
                      <a:pt x="33" y="48"/>
                      <a:pt x="33" y="48"/>
                    </a:cubicBezTo>
                    <a:cubicBezTo>
                      <a:pt x="33" y="49"/>
                      <a:pt x="33" y="49"/>
                      <a:pt x="33" y="49"/>
                    </a:cubicBezTo>
                    <a:cubicBezTo>
                      <a:pt x="31" y="50"/>
                      <a:pt x="31" y="50"/>
                      <a:pt x="31" y="50"/>
                    </a:cubicBezTo>
                    <a:close/>
                    <a:moveTo>
                      <a:pt x="23" y="47"/>
                    </a:moveTo>
                    <a:cubicBezTo>
                      <a:pt x="23" y="46"/>
                      <a:pt x="22" y="46"/>
                      <a:pt x="21" y="46"/>
                    </a:cubicBezTo>
                    <a:cubicBezTo>
                      <a:pt x="19" y="44"/>
                      <a:pt x="17" y="43"/>
                      <a:pt x="14" y="43"/>
                    </a:cubicBezTo>
                    <a:cubicBezTo>
                      <a:pt x="13" y="43"/>
                      <a:pt x="13" y="43"/>
                      <a:pt x="13" y="43"/>
                    </a:cubicBezTo>
                    <a:cubicBezTo>
                      <a:pt x="10" y="43"/>
                      <a:pt x="8" y="42"/>
                      <a:pt x="7" y="40"/>
                    </a:cubicBezTo>
                    <a:cubicBezTo>
                      <a:pt x="7" y="40"/>
                      <a:pt x="8" y="40"/>
                      <a:pt x="10" y="39"/>
                    </a:cubicBezTo>
                    <a:cubicBezTo>
                      <a:pt x="12" y="38"/>
                      <a:pt x="12" y="38"/>
                      <a:pt x="12" y="38"/>
                    </a:cubicBezTo>
                    <a:cubicBezTo>
                      <a:pt x="13" y="38"/>
                      <a:pt x="13" y="38"/>
                      <a:pt x="13" y="38"/>
                    </a:cubicBezTo>
                    <a:cubicBezTo>
                      <a:pt x="12" y="37"/>
                      <a:pt x="12" y="37"/>
                      <a:pt x="12" y="37"/>
                    </a:cubicBezTo>
                    <a:cubicBezTo>
                      <a:pt x="11" y="36"/>
                      <a:pt x="11" y="36"/>
                      <a:pt x="11" y="36"/>
                    </a:cubicBezTo>
                    <a:cubicBezTo>
                      <a:pt x="11" y="36"/>
                      <a:pt x="11" y="36"/>
                      <a:pt x="11" y="36"/>
                    </a:cubicBezTo>
                    <a:cubicBezTo>
                      <a:pt x="11" y="36"/>
                      <a:pt x="11" y="36"/>
                      <a:pt x="11" y="36"/>
                    </a:cubicBezTo>
                    <a:cubicBezTo>
                      <a:pt x="6" y="35"/>
                      <a:pt x="6" y="35"/>
                      <a:pt x="6" y="35"/>
                    </a:cubicBezTo>
                    <a:cubicBezTo>
                      <a:pt x="3" y="34"/>
                      <a:pt x="3" y="34"/>
                      <a:pt x="3" y="34"/>
                    </a:cubicBezTo>
                    <a:cubicBezTo>
                      <a:pt x="1" y="30"/>
                      <a:pt x="1" y="30"/>
                      <a:pt x="1" y="30"/>
                    </a:cubicBezTo>
                    <a:cubicBezTo>
                      <a:pt x="1" y="26"/>
                      <a:pt x="1" y="26"/>
                      <a:pt x="1" y="26"/>
                    </a:cubicBezTo>
                    <a:cubicBezTo>
                      <a:pt x="0" y="22"/>
                      <a:pt x="0" y="22"/>
                      <a:pt x="0" y="22"/>
                    </a:cubicBezTo>
                    <a:cubicBezTo>
                      <a:pt x="2" y="23"/>
                      <a:pt x="2" y="23"/>
                      <a:pt x="2" y="23"/>
                    </a:cubicBezTo>
                    <a:cubicBezTo>
                      <a:pt x="4" y="23"/>
                      <a:pt x="4" y="20"/>
                      <a:pt x="4" y="19"/>
                    </a:cubicBezTo>
                    <a:cubicBezTo>
                      <a:pt x="5" y="11"/>
                      <a:pt x="5" y="11"/>
                      <a:pt x="5" y="11"/>
                    </a:cubicBezTo>
                    <a:cubicBezTo>
                      <a:pt x="5" y="4"/>
                      <a:pt x="7" y="1"/>
                      <a:pt x="8" y="0"/>
                    </a:cubicBezTo>
                    <a:cubicBezTo>
                      <a:pt x="12" y="1"/>
                      <a:pt x="12" y="1"/>
                      <a:pt x="12" y="1"/>
                    </a:cubicBezTo>
                    <a:cubicBezTo>
                      <a:pt x="16" y="3"/>
                      <a:pt x="16" y="3"/>
                      <a:pt x="16" y="3"/>
                    </a:cubicBezTo>
                    <a:cubicBezTo>
                      <a:pt x="16" y="3"/>
                      <a:pt x="16" y="3"/>
                      <a:pt x="16" y="3"/>
                    </a:cubicBezTo>
                    <a:cubicBezTo>
                      <a:pt x="16" y="3"/>
                      <a:pt x="16" y="3"/>
                      <a:pt x="16" y="3"/>
                    </a:cubicBezTo>
                    <a:cubicBezTo>
                      <a:pt x="20" y="2"/>
                      <a:pt x="20" y="2"/>
                      <a:pt x="20" y="2"/>
                    </a:cubicBezTo>
                    <a:cubicBezTo>
                      <a:pt x="20" y="2"/>
                      <a:pt x="20" y="2"/>
                      <a:pt x="20" y="2"/>
                    </a:cubicBezTo>
                    <a:cubicBezTo>
                      <a:pt x="20" y="2"/>
                      <a:pt x="20" y="2"/>
                      <a:pt x="20" y="4"/>
                    </a:cubicBezTo>
                    <a:cubicBezTo>
                      <a:pt x="19" y="6"/>
                      <a:pt x="19" y="9"/>
                      <a:pt x="21" y="12"/>
                    </a:cubicBezTo>
                    <a:cubicBezTo>
                      <a:pt x="22" y="13"/>
                      <a:pt x="23" y="16"/>
                      <a:pt x="21" y="18"/>
                    </a:cubicBezTo>
                    <a:cubicBezTo>
                      <a:pt x="16" y="21"/>
                      <a:pt x="16" y="21"/>
                      <a:pt x="16" y="21"/>
                    </a:cubicBezTo>
                    <a:cubicBezTo>
                      <a:pt x="16" y="21"/>
                      <a:pt x="16" y="21"/>
                      <a:pt x="16" y="21"/>
                    </a:cubicBezTo>
                    <a:cubicBezTo>
                      <a:pt x="16" y="21"/>
                      <a:pt x="16" y="21"/>
                      <a:pt x="16" y="21"/>
                    </a:cubicBezTo>
                    <a:cubicBezTo>
                      <a:pt x="13" y="26"/>
                      <a:pt x="13" y="26"/>
                      <a:pt x="13" y="26"/>
                    </a:cubicBezTo>
                    <a:cubicBezTo>
                      <a:pt x="13" y="27"/>
                      <a:pt x="13" y="27"/>
                      <a:pt x="13" y="27"/>
                    </a:cubicBezTo>
                    <a:cubicBezTo>
                      <a:pt x="13" y="27"/>
                      <a:pt x="13" y="27"/>
                      <a:pt x="13" y="27"/>
                    </a:cubicBezTo>
                    <a:cubicBezTo>
                      <a:pt x="15" y="35"/>
                      <a:pt x="15" y="35"/>
                      <a:pt x="15" y="35"/>
                    </a:cubicBezTo>
                    <a:cubicBezTo>
                      <a:pt x="15" y="38"/>
                      <a:pt x="17" y="40"/>
                      <a:pt x="19" y="41"/>
                    </a:cubicBezTo>
                    <a:cubicBezTo>
                      <a:pt x="19" y="41"/>
                      <a:pt x="19" y="41"/>
                      <a:pt x="19" y="41"/>
                    </a:cubicBezTo>
                    <a:cubicBezTo>
                      <a:pt x="19" y="41"/>
                      <a:pt x="19" y="41"/>
                      <a:pt x="19" y="41"/>
                    </a:cubicBezTo>
                    <a:cubicBezTo>
                      <a:pt x="24" y="40"/>
                      <a:pt x="24" y="40"/>
                      <a:pt x="24" y="40"/>
                    </a:cubicBezTo>
                    <a:cubicBezTo>
                      <a:pt x="24" y="39"/>
                      <a:pt x="25" y="39"/>
                      <a:pt x="25" y="39"/>
                    </a:cubicBezTo>
                    <a:cubicBezTo>
                      <a:pt x="25" y="39"/>
                      <a:pt x="25" y="40"/>
                      <a:pt x="25" y="40"/>
                    </a:cubicBezTo>
                    <a:cubicBezTo>
                      <a:pt x="25" y="41"/>
                      <a:pt x="25" y="42"/>
                      <a:pt x="26" y="43"/>
                    </a:cubicBezTo>
                    <a:cubicBezTo>
                      <a:pt x="25" y="41"/>
                      <a:pt x="24" y="41"/>
                      <a:pt x="23" y="41"/>
                    </a:cubicBezTo>
                    <a:cubicBezTo>
                      <a:pt x="23" y="41"/>
                      <a:pt x="23" y="41"/>
                      <a:pt x="23" y="41"/>
                    </a:cubicBezTo>
                    <a:cubicBezTo>
                      <a:pt x="22" y="42"/>
                      <a:pt x="22" y="43"/>
                      <a:pt x="23" y="45"/>
                    </a:cubicBezTo>
                    <a:cubicBezTo>
                      <a:pt x="23" y="46"/>
                      <a:pt x="23" y="47"/>
                      <a:pt x="23" y="4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2591"/>
              <p:cNvSpPr>
                <a:spLocks/>
              </p:cNvSpPr>
              <p:nvPr/>
            </p:nvSpPr>
            <p:spPr bwMode="auto">
              <a:xfrm>
                <a:off x="5290" y="2786"/>
                <a:ext cx="11" cy="17"/>
              </a:xfrm>
              <a:custGeom>
                <a:avLst/>
                <a:gdLst>
                  <a:gd name="T0" fmla="*/ 8 w 8"/>
                  <a:gd name="T1" fmla="*/ 12 h 12"/>
                  <a:gd name="T2" fmla="*/ 6 w 8"/>
                  <a:gd name="T3" fmla="*/ 11 h 12"/>
                  <a:gd name="T4" fmla="*/ 4 w 8"/>
                  <a:gd name="T5" fmla="*/ 9 h 12"/>
                  <a:gd name="T6" fmla="*/ 5 w 8"/>
                  <a:gd name="T7" fmla="*/ 9 h 12"/>
                  <a:gd name="T8" fmla="*/ 5 w 8"/>
                  <a:gd name="T9" fmla="*/ 7 h 12"/>
                  <a:gd name="T10" fmla="*/ 6 w 8"/>
                  <a:gd name="T11" fmla="*/ 7 h 12"/>
                  <a:gd name="T12" fmla="*/ 5 w 8"/>
                  <a:gd name="T13" fmla="*/ 6 h 12"/>
                  <a:gd name="T14" fmla="*/ 1 w 8"/>
                  <a:gd name="T15" fmla="*/ 3 h 12"/>
                  <a:gd name="T16" fmla="*/ 0 w 8"/>
                  <a:gd name="T17" fmla="*/ 1 h 12"/>
                  <a:gd name="T18" fmla="*/ 0 w 8"/>
                  <a:gd name="T19" fmla="*/ 1 h 12"/>
                  <a:gd name="T20" fmla="*/ 3 w 8"/>
                  <a:gd name="T21" fmla="*/ 0 h 12"/>
                  <a:gd name="T22" fmla="*/ 6 w 8"/>
                  <a:gd name="T23" fmla="*/ 0 h 12"/>
                  <a:gd name="T24" fmla="*/ 7 w 8"/>
                  <a:gd name="T25" fmla="*/ 3 h 12"/>
                  <a:gd name="T26" fmla="*/ 7 w 8"/>
                  <a:gd name="T27" fmla="*/ 7 h 12"/>
                  <a:gd name="T28" fmla="*/ 7 w 8"/>
                  <a:gd name="T29" fmla="*/ 7 h 12"/>
                  <a:gd name="T30" fmla="*/ 7 w 8"/>
                  <a:gd name="T31" fmla="*/ 7 h 12"/>
                  <a:gd name="T32" fmla="*/ 8 w 8"/>
                  <a:gd name="T33" fmla="*/ 9 h 12"/>
                  <a:gd name="T34" fmla="*/ 8 w 8"/>
                  <a:gd name="T35" fmla="*/ 11 h 12"/>
                  <a:gd name="T36" fmla="*/ 8 w 8"/>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2">
                    <a:moveTo>
                      <a:pt x="8" y="12"/>
                    </a:moveTo>
                    <a:cubicBezTo>
                      <a:pt x="6" y="11"/>
                      <a:pt x="6" y="11"/>
                      <a:pt x="6" y="11"/>
                    </a:cubicBezTo>
                    <a:cubicBezTo>
                      <a:pt x="4" y="9"/>
                      <a:pt x="4" y="9"/>
                      <a:pt x="4" y="9"/>
                    </a:cubicBezTo>
                    <a:cubicBezTo>
                      <a:pt x="5" y="9"/>
                      <a:pt x="5" y="9"/>
                      <a:pt x="5" y="9"/>
                    </a:cubicBezTo>
                    <a:cubicBezTo>
                      <a:pt x="5" y="7"/>
                      <a:pt x="5" y="7"/>
                      <a:pt x="5" y="7"/>
                    </a:cubicBezTo>
                    <a:cubicBezTo>
                      <a:pt x="6" y="7"/>
                      <a:pt x="6" y="7"/>
                      <a:pt x="6" y="7"/>
                    </a:cubicBezTo>
                    <a:cubicBezTo>
                      <a:pt x="5" y="6"/>
                      <a:pt x="5" y="6"/>
                      <a:pt x="5" y="6"/>
                    </a:cubicBezTo>
                    <a:cubicBezTo>
                      <a:pt x="1" y="3"/>
                      <a:pt x="1" y="3"/>
                      <a:pt x="1" y="3"/>
                    </a:cubicBezTo>
                    <a:cubicBezTo>
                      <a:pt x="0" y="2"/>
                      <a:pt x="0" y="2"/>
                      <a:pt x="0" y="1"/>
                    </a:cubicBezTo>
                    <a:cubicBezTo>
                      <a:pt x="0" y="1"/>
                      <a:pt x="0" y="1"/>
                      <a:pt x="0" y="1"/>
                    </a:cubicBezTo>
                    <a:cubicBezTo>
                      <a:pt x="3" y="0"/>
                      <a:pt x="3" y="0"/>
                      <a:pt x="3" y="0"/>
                    </a:cubicBezTo>
                    <a:cubicBezTo>
                      <a:pt x="6" y="0"/>
                      <a:pt x="6" y="0"/>
                      <a:pt x="6" y="0"/>
                    </a:cubicBezTo>
                    <a:cubicBezTo>
                      <a:pt x="7" y="3"/>
                      <a:pt x="7" y="3"/>
                      <a:pt x="7" y="3"/>
                    </a:cubicBezTo>
                    <a:cubicBezTo>
                      <a:pt x="7" y="7"/>
                      <a:pt x="7" y="7"/>
                      <a:pt x="7" y="7"/>
                    </a:cubicBezTo>
                    <a:cubicBezTo>
                      <a:pt x="7" y="7"/>
                      <a:pt x="7" y="7"/>
                      <a:pt x="7" y="7"/>
                    </a:cubicBezTo>
                    <a:cubicBezTo>
                      <a:pt x="7" y="7"/>
                      <a:pt x="7" y="7"/>
                      <a:pt x="7" y="7"/>
                    </a:cubicBezTo>
                    <a:cubicBezTo>
                      <a:pt x="8" y="9"/>
                      <a:pt x="8" y="9"/>
                      <a:pt x="8" y="9"/>
                    </a:cubicBezTo>
                    <a:cubicBezTo>
                      <a:pt x="8" y="11"/>
                      <a:pt x="8" y="11"/>
                      <a:pt x="8" y="11"/>
                    </a:cubicBezTo>
                    <a:cubicBezTo>
                      <a:pt x="8" y="12"/>
                      <a:pt x="8" y="12"/>
                      <a:pt x="8"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5" name="Freeform 2592"/>
              <p:cNvSpPr>
                <a:spLocks/>
              </p:cNvSpPr>
              <p:nvPr/>
            </p:nvSpPr>
            <p:spPr bwMode="auto">
              <a:xfrm>
                <a:off x="5242" y="2775"/>
                <a:ext cx="9" cy="13"/>
              </a:xfrm>
              <a:custGeom>
                <a:avLst/>
                <a:gdLst>
                  <a:gd name="T0" fmla="*/ 4 w 6"/>
                  <a:gd name="T1" fmla="*/ 9 h 9"/>
                  <a:gd name="T2" fmla="*/ 4 w 6"/>
                  <a:gd name="T3" fmla="*/ 9 h 9"/>
                  <a:gd name="T4" fmla="*/ 3 w 6"/>
                  <a:gd name="T5" fmla="*/ 7 h 9"/>
                  <a:gd name="T6" fmla="*/ 2 w 6"/>
                  <a:gd name="T7" fmla="*/ 5 h 9"/>
                  <a:gd name="T8" fmla="*/ 0 w 6"/>
                  <a:gd name="T9" fmla="*/ 1 h 9"/>
                  <a:gd name="T10" fmla="*/ 0 w 6"/>
                  <a:gd name="T11" fmla="*/ 0 h 9"/>
                  <a:gd name="T12" fmla="*/ 1 w 6"/>
                  <a:gd name="T13" fmla="*/ 0 h 9"/>
                  <a:gd name="T14" fmla="*/ 3 w 6"/>
                  <a:gd name="T15" fmla="*/ 0 h 9"/>
                  <a:gd name="T16" fmla="*/ 5 w 6"/>
                  <a:gd name="T17" fmla="*/ 1 h 9"/>
                  <a:gd name="T18" fmla="*/ 5 w 6"/>
                  <a:gd name="T19" fmla="*/ 6 h 9"/>
                  <a:gd name="T20" fmla="*/ 4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4" y="9"/>
                    </a:moveTo>
                    <a:cubicBezTo>
                      <a:pt x="4" y="9"/>
                      <a:pt x="4" y="9"/>
                      <a:pt x="4" y="9"/>
                    </a:cubicBezTo>
                    <a:cubicBezTo>
                      <a:pt x="3" y="7"/>
                      <a:pt x="3" y="7"/>
                      <a:pt x="3" y="7"/>
                    </a:cubicBezTo>
                    <a:cubicBezTo>
                      <a:pt x="2" y="5"/>
                      <a:pt x="2" y="5"/>
                      <a:pt x="2" y="5"/>
                    </a:cubicBezTo>
                    <a:cubicBezTo>
                      <a:pt x="0" y="1"/>
                      <a:pt x="0" y="1"/>
                      <a:pt x="0" y="1"/>
                    </a:cubicBezTo>
                    <a:cubicBezTo>
                      <a:pt x="0" y="0"/>
                      <a:pt x="0" y="0"/>
                      <a:pt x="0" y="0"/>
                    </a:cubicBezTo>
                    <a:cubicBezTo>
                      <a:pt x="0" y="0"/>
                      <a:pt x="0" y="0"/>
                      <a:pt x="1" y="0"/>
                    </a:cubicBezTo>
                    <a:cubicBezTo>
                      <a:pt x="2" y="0"/>
                      <a:pt x="2" y="0"/>
                      <a:pt x="3" y="0"/>
                    </a:cubicBezTo>
                    <a:cubicBezTo>
                      <a:pt x="4" y="0"/>
                      <a:pt x="5" y="1"/>
                      <a:pt x="5" y="1"/>
                    </a:cubicBezTo>
                    <a:cubicBezTo>
                      <a:pt x="6" y="2"/>
                      <a:pt x="6" y="3"/>
                      <a:pt x="5" y="6"/>
                    </a:cubicBezTo>
                    <a:cubicBezTo>
                      <a:pt x="5" y="8"/>
                      <a:pt x="5" y="9"/>
                      <a:pt x="4"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2593"/>
              <p:cNvSpPr>
                <a:spLocks/>
              </p:cNvSpPr>
              <p:nvPr/>
            </p:nvSpPr>
            <p:spPr bwMode="auto">
              <a:xfrm>
                <a:off x="5222" y="2803"/>
                <a:ext cx="7" cy="14"/>
              </a:xfrm>
              <a:custGeom>
                <a:avLst/>
                <a:gdLst>
                  <a:gd name="T0" fmla="*/ 0 w 5"/>
                  <a:gd name="T1" fmla="*/ 10 h 10"/>
                  <a:gd name="T2" fmla="*/ 1 w 5"/>
                  <a:gd name="T3" fmla="*/ 8 h 10"/>
                  <a:gd name="T4" fmla="*/ 3 w 5"/>
                  <a:gd name="T5" fmla="*/ 4 h 10"/>
                  <a:gd name="T6" fmla="*/ 3 w 5"/>
                  <a:gd name="T7" fmla="*/ 4 h 10"/>
                  <a:gd name="T8" fmla="*/ 3 w 5"/>
                  <a:gd name="T9" fmla="*/ 3 h 10"/>
                  <a:gd name="T10" fmla="*/ 4 w 5"/>
                  <a:gd name="T11" fmla="*/ 0 h 10"/>
                  <a:gd name="T12" fmla="*/ 5 w 5"/>
                  <a:gd name="T13" fmla="*/ 0 h 10"/>
                  <a:gd name="T14" fmla="*/ 5 w 5"/>
                  <a:gd name="T15" fmla="*/ 0 h 10"/>
                  <a:gd name="T16" fmla="*/ 5 w 5"/>
                  <a:gd name="T17" fmla="*/ 2 h 10"/>
                  <a:gd name="T18" fmla="*/ 5 w 5"/>
                  <a:gd name="T19" fmla="*/ 4 h 10"/>
                  <a:gd name="T20" fmla="*/ 5 w 5"/>
                  <a:gd name="T21" fmla="*/ 5 h 10"/>
                  <a:gd name="T22" fmla="*/ 2 w 5"/>
                  <a:gd name="T23" fmla="*/ 8 h 10"/>
                  <a:gd name="T24" fmla="*/ 0 w 5"/>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0">
                    <a:moveTo>
                      <a:pt x="0" y="10"/>
                    </a:moveTo>
                    <a:cubicBezTo>
                      <a:pt x="1" y="8"/>
                      <a:pt x="1" y="8"/>
                      <a:pt x="1" y="8"/>
                    </a:cubicBezTo>
                    <a:cubicBezTo>
                      <a:pt x="3" y="4"/>
                      <a:pt x="3" y="4"/>
                      <a:pt x="3" y="4"/>
                    </a:cubicBezTo>
                    <a:cubicBezTo>
                      <a:pt x="3" y="4"/>
                      <a:pt x="3" y="4"/>
                      <a:pt x="3" y="4"/>
                    </a:cubicBezTo>
                    <a:cubicBezTo>
                      <a:pt x="3" y="3"/>
                      <a:pt x="3" y="3"/>
                      <a:pt x="3" y="3"/>
                    </a:cubicBezTo>
                    <a:cubicBezTo>
                      <a:pt x="3" y="1"/>
                      <a:pt x="4" y="0"/>
                      <a:pt x="4" y="0"/>
                    </a:cubicBezTo>
                    <a:cubicBezTo>
                      <a:pt x="5" y="0"/>
                      <a:pt x="5" y="0"/>
                      <a:pt x="5" y="0"/>
                    </a:cubicBezTo>
                    <a:cubicBezTo>
                      <a:pt x="5" y="0"/>
                      <a:pt x="5" y="0"/>
                      <a:pt x="5" y="0"/>
                    </a:cubicBezTo>
                    <a:cubicBezTo>
                      <a:pt x="5" y="2"/>
                      <a:pt x="5" y="2"/>
                      <a:pt x="5" y="2"/>
                    </a:cubicBezTo>
                    <a:cubicBezTo>
                      <a:pt x="5" y="4"/>
                      <a:pt x="5" y="4"/>
                      <a:pt x="5" y="4"/>
                    </a:cubicBezTo>
                    <a:cubicBezTo>
                      <a:pt x="5" y="5"/>
                      <a:pt x="5" y="5"/>
                      <a:pt x="5" y="5"/>
                    </a:cubicBezTo>
                    <a:cubicBezTo>
                      <a:pt x="2" y="8"/>
                      <a:pt x="2" y="8"/>
                      <a:pt x="2" y="8"/>
                    </a:cubicBezTo>
                    <a:cubicBezTo>
                      <a:pt x="1" y="9"/>
                      <a:pt x="1" y="10"/>
                      <a:pt x="0"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2594"/>
              <p:cNvSpPr>
                <a:spLocks/>
              </p:cNvSpPr>
              <p:nvPr/>
            </p:nvSpPr>
            <p:spPr bwMode="auto">
              <a:xfrm>
                <a:off x="5202" y="2821"/>
                <a:ext cx="16" cy="14"/>
              </a:xfrm>
              <a:custGeom>
                <a:avLst/>
                <a:gdLst>
                  <a:gd name="T0" fmla="*/ 1 w 11"/>
                  <a:gd name="T1" fmla="*/ 10 h 10"/>
                  <a:gd name="T2" fmla="*/ 1 w 11"/>
                  <a:gd name="T3" fmla="*/ 10 h 10"/>
                  <a:gd name="T4" fmla="*/ 0 w 11"/>
                  <a:gd name="T5" fmla="*/ 10 h 10"/>
                  <a:gd name="T6" fmla="*/ 2 w 11"/>
                  <a:gd name="T7" fmla="*/ 8 h 10"/>
                  <a:gd name="T8" fmla="*/ 4 w 11"/>
                  <a:gd name="T9" fmla="*/ 5 h 10"/>
                  <a:gd name="T10" fmla="*/ 8 w 11"/>
                  <a:gd name="T11" fmla="*/ 3 h 10"/>
                  <a:gd name="T12" fmla="*/ 9 w 11"/>
                  <a:gd name="T13" fmla="*/ 1 h 10"/>
                  <a:gd name="T14" fmla="*/ 11 w 11"/>
                  <a:gd name="T15" fmla="*/ 0 h 10"/>
                  <a:gd name="T16" fmla="*/ 11 w 11"/>
                  <a:gd name="T17" fmla="*/ 0 h 10"/>
                  <a:gd name="T18" fmla="*/ 11 w 11"/>
                  <a:gd name="T19" fmla="*/ 2 h 10"/>
                  <a:gd name="T20" fmla="*/ 8 w 11"/>
                  <a:gd name="T21" fmla="*/ 5 h 10"/>
                  <a:gd name="T22" fmla="*/ 3 w 11"/>
                  <a:gd name="T23" fmla="*/ 9 h 10"/>
                  <a:gd name="T24" fmla="*/ 1 w 11"/>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 y="10"/>
                    </a:moveTo>
                    <a:cubicBezTo>
                      <a:pt x="1" y="10"/>
                      <a:pt x="1" y="10"/>
                      <a:pt x="1" y="10"/>
                    </a:cubicBezTo>
                    <a:cubicBezTo>
                      <a:pt x="0" y="10"/>
                      <a:pt x="0" y="10"/>
                      <a:pt x="0" y="10"/>
                    </a:cubicBezTo>
                    <a:cubicBezTo>
                      <a:pt x="0" y="9"/>
                      <a:pt x="1" y="8"/>
                      <a:pt x="2" y="8"/>
                    </a:cubicBezTo>
                    <a:cubicBezTo>
                      <a:pt x="4" y="5"/>
                      <a:pt x="4" y="5"/>
                      <a:pt x="4" y="5"/>
                    </a:cubicBezTo>
                    <a:cubicBezTo>
                      <a:pt x="8" y="3"/>
                      <a:pt x="8" y="3"/>
                      <a:pt x="8" y="3"/>
                    </a:cubicBezTo>
                    <a:cubicBezTo>
                      <a:pt x="9" y="1"/>
                      <a:pt x="9" y="1"/>
                      <a:pt x="9" y="1"/>
                    </a:cubicBezTo>
                    <a:cubicBezTo>
                      <a:pt x="11" y="0"/>
                      <a:pt x="11" y="0"/>
                      <a:pt x="11" y="0"/>
                    </a:cubicBezTo>
                    <a:cubicBezTo>
                      <a:pt x="11" y="0"/>
                      <a:pt x="11" y="0"/>
                      <a:pt x="11" y="0"/>
                    </a:cubicBezTo>
                    <a:cubicBezTo>
                      <a:pt x="11" y="0"/>
                      <a:pt x="11" y="1"/>
                      <a:pt x="11" y="2"/>
                    </a:cubicBezTo>
                    <a:cubicBezTo>
                      <a:pt x="8" y="5"/>
                      <a:pt x="8" y="5"/>
                      <a:pt x="8" y="5"/>
                    </a:cubicBezTo>
                    <a:cubicBezTo>
                      <a:pt x="3" y="9"/>
                      <a:pt x="3" y="9"/>
                      <a:pt x="3" y="9"/>
                    </a:cubicBezTo>
                    <a:cubicBezTo>
                      <a:pt x="2" y="10"/>
                      <a:pt x="1" y="10"/>
                      <a:pt x="1"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2595"/>
              <p:cNvSpPr>
                <a:spLocks/>
              </p:cNvSpPr>
              <p:nvPr/>
            </p:nvSpPr>
            <p:spPr bwMode="auto">
              <a:xfrm>
                <a:off x="5260" y="2822"/>
                <a:ext cx="52" cy="47"/>
              </a:xfrm>
              <a:custGeom>
                <a:avLst/>
                <a:gdLst>
                  <a:gd name="T0" fmla="*/ 29 w 38"/>
                  <a:gd name="T1" fmla="*/ 34 h 34"/>
                  <a:gd name="T2" fmla="*/ 29 w 38"/>
                  <a:gd name="T3" fmla="*/ 33 h 34"/>
                  <a:gd name="T4" fmla="*/ 29 w 38"/>
                  <a:gd name="T5" fmla="*/ 31 h 34"/>
                  <a:gd name="T6" fmla="*/ 29 w 38"/>
                  <a:gd name="T7" fmla="*/ 31 h 34"/>
                  <a:gd name="T8" fmla="*/ 29 w 38"/>
                  <a:gd name="T9" fmla="*/ 30 h 34"/>
                  <a:gd name="T10" fmla="*/ 27 w 38"/>
                  <a:gd name="T11" fmla="*/ 30 h 34"/>
                  <a:gd name="T12" fmla="*/ 26 w 38"/>
                  <a:gd name="T13" fmla="*/ 30 h 34"/>
                  <a:gd name="T14" fmla="*/ 26 w 38"/>
                  <a:gd name="T15" fmla="*/ 32 h 34"/>
                  <a:gd name="T16" fmla="*/ 25 w 38"/>
                  <a:gd name="T17" fmla="*/ 32 h 34"/>
                  <a:gd name="T18" fmla="*/ 23 w 38"/>
                  <a:gd name="T19" fmla="*/ 31 h 34"/>
                  <a:gd name="T20" fmla="*/ 20 w 38"/>
                  <a:gd name="T21" fmla="*/ 28 h 34"/>
                  <a:gd name="T22" fmla="*/ 19 w 38"/>
                  <a:gd name="T23" fmla="*/ 24 h 34"/>
                  <a:gd name="T24" fmla="*/ 19 w 38"/>
                  <a:gd name="T25" fmla="*/ 19 h 34"/>
                  <a:gd name="T26" fmla="*/ 19 w 38"/>
                  <a:gd name="T27" fmla="*/ 19 h 34"/>
                  <a:gd name="T28" fmla="*/ 19 w 38"/>
                  <a:gd name="T29" fmla="*/ 18 h 34"/>
                  <a:gd name="T30" fmla="*/ 15 w 38"/>
                  <a:gd name="T31" fmla="*/ 16 h 34"/>
                  <a:gd name="T32" fmla="*/ 12 w 38"/>
                  <a:gd name="T33" fmla="*/ 16 h 34"/>
                  <a:gd name="T34" fmla="*/ 8 w 38"/>
                  <a:gd name="T35" fmla="*/ 18 h 34"/>
                  <a:gd name="T36" fmla="*/ 8 w 38"/>
                  <a:gd name="T37" fmla="*/ 18 h 34"/>
                  <a:gd name="T38" fmla="*/ 8 w 38"/>
                  <a:gd name="T39" fmla="*/ 17 h 34"/>
                  <a:gd name="T40" fmla="*/ 6 w 38"/>
                  <a:gd name="T41" fmla="*/ 16 h 34"/>
                  <a:gd name="T42" fmla="*/ 2 w 38"/>
                  <a:gd name="T43" fmla="*/ 20 h 34"/>
                  <a:gd name="T44" fmla="*/ 0 w 38"/>
                  <a:gd name="T45" fmla="*/ 22 h 34"/>
                  <a:gd name="T46" fmla="*/ 0 w 38"/>
                  <a:gd name="T47" fmla="*/ 22 h 34"/>
                  <a:gd name="T48" fmla="*/ 3 w 38"/>
                  <a:gd name="T49" fmla="*/ 16 h 34"/>
                  <a:gd name="T50" fmla="*/ 13 w 38"/>
                  <a:gd name="T51" fmla="*/ 10 h 34"/>
                  <a:gd name="T52" fmla="*/ 14 w 38"/>
                  <a:gd name="T53" fmla="*/ 11 h 34"/>
                  <a:gd name="T54" fmla="*/ 15 w 38"/>
                  <a:gd name="T55" fmla="*/ 13 h 34"/>
                  <a:gd name="T56" fmla="*/ 17 w 38"/>
                  <a:gd name="T57" fmla="*/ 14 h 34"/>
                  <a:gd name="T58" fmla="*/ 17 w 38"/>
                  <a:gd name="T59" fmla="*/ 14 h 34"/>
                  <a:gd name="T60" fmla="*/ 18 w 38"/>
                  <a:gd name="T61" fmla="*/ 14 h 34"/>
                  <a:gd name="T62" fmla="*/ 18 w 38"/>
                  <a:gd name="T63" fmla="*/ 13 h 34"/>
                  <a:gd name="T64" fmla="*/ 21 w 38"/>
                  <a:gd name="T65" fmla="*/ 11 h 34"/>
                  <a:gd name="T66" fmla="*/ 22 w 38"/>
                  <a:gd name="T67" fmla="*/ 10 h 34"/>
                  <a:gd name="T68" fmla="*/ 22 w 38"/>
                  <a:gd name="T69" fmla="*/ 10 h 34"/>
                  <a:gd name="T70" fmla="*/ 22 w 38"/>
                  <a:gd name="T71" fmla="*/ 10 h 34"/>
                  <a:gd name="T72" fmla="*/ 24 w 38"/>
                  <a:gd name="T73" fmla="*/ 11 h 34"/>
                  <a:gd name="T74" fmla="*/ 25 w 38"/>
                  <a:gd name="T75" fmla="*/ 11 h 34"/>
                  <a:gd name="T76" fmla="*/ 25 w 38"/>
                  <a:gd name="T77" fmla="*/ 10 h 34"/>
                  <a:gd name="T78" fmla="*/ 25 w 38"/>
                  <a:gd name="T79" fmla="*/ 8 h 34"/>
                  <a:gd name="T80" fmla="*/ 25 w 38"/>
                  <a:gd name="T81" fmla="*/ 7 h 34"/>
                  <a:gd name="T82" fmla="*/ 28 w 38"/>
                  <a:gd name="T83" fmla="*/ 6 h 34"/>
                  <a:gd name="T84" fmla="*/ 31 w 38"/>
                  <a:gd name="T85" fmla="*/ 4 h 34"/>
                  <a:gd name="T86" fmla="*/ 31 w 38"/>
                  <a:gd name="T87" fmla="*/ 1 h 34"/>
                  <a:gd name="T88" fmla="*/ 31 w 38"/>
                  <a:gd name="T89" fmla="*/ 0 h 34"/>
                  <a:gd name="T90" fmla="*/ 32 w 38"/>
                  <a:gd name="T91" fmla="*/ 1 h 34"/>
                  <a:gd name="T92" fmla="*/ 34 w 38"/>
                  <a:gd name="T93" fmla="*/ 4 h 34"/>
                  <a:gd name="T94" fmla="*/ 35 w 38"/>
                  <a:gd name="T95" fmla="*/ 7 h 34"/>
                  <a:gd name="T96" fmla="*/ 36 w 38"/>
                  <a:gd name="T97" fmla="*/ 11 h 34"/>
                  <a:gd name="T98" fmla="*/ 38 w 38"/>
                  <a:gd name="T99" fmla="*/ 14 h 34"/>
                  <a:gd name="T100" fmla="*/ 38 w 38"/>
                  <a:gd name="T101" fmla="*/ 22 h 34"/>
                  <a:gd name="T102" fmla="*/ 37 w 38"/>
                  <a:gd name="T103" fmla="*/ 24 h 34"/>
                  <a:gd name="T104" fmla="*/ 37 w 38"/>
                  <a:gd name="T105" fmla="*/ 24 h 34"/>
                  <a:gd name="T106" fmla="*/ 34 w 38"/>
                  <a:gd name="T107" fmla="*/ 21 h 34"/>
                  <a:gd name="T108" fmla="*/ 32 w 38"/>
                  <a:gd name="T109" fmla="*/ 20 h 34"/>
                  <a:gd name="T110" fmla="*/ 30 w 38"/>
                  <a:gd name="T111" fmla="*/ 24 h 34"/>
                  <a:gd name="T112" fmla="*/ 30 w 38"/>
                  <a:gd name="T113" fmla="*/ 27 h 34"/>
                  <a:gd name="T114" fmla="*/ 31 w 38"/>
                  <a:gd name="T115" fmla="*/ 30 h 34"/>
                  <a:gd name="T116" fmla="*/ 30 w 38"/>
                  <a:gd name="T117" fmla="*/ 34 h 34"/>
                  <a:gd name="T118" fmla="*/ 29 w 38"/>
                  <a:gd name="T1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34">
                    <a:moveTo>
                      <a:pt x="29" y="34"/>
                    </a:moveTo>
                    <a:cubicBezTo>
                      <a:pt x="29" y="33"/>
                      <a:pt x="29" y="33"/>
                      <a:pt x="29" y="33"/>
                    </a:cubicBezTo>
                    <a:cubicBezTo>
                      <a:pt x="29" y="31"/>
                      <a:pt x="29" y="31"/>
                      <a:pt x="29" y="31"/>
                    </a:cubicBezTo>
                    <a:cubicBezTo>
                      <a:pt x="29" y="31"/>
                      <a:pt x="29" y="31"/>
                      <a:pt x="29" y="31"/>
                    </a:cubicBezTo>
                    <a:cubicBezTo>
                      <a:pt x="29" y="30"/>
                      <a:pt x="29" y="30"/>
                      <a:pt x="29" y="30"/>
                    </a:cubicBezTo>
                    <a:cubicBezTo>
                      <a:pt x="28" y="30"/>
                      <a:pt x="27" y="30"/>
                      <a:pt x="27" y="30"/>
                    </a:cubicBezTo>
                    <a:cubicBezTo>
                      <a:pt x="27" y="30"/>
                      <a:pt x="26" y="30"/>
                      <a:pt x="26" y="30"/>
                    </a:cubicBezTo>
                    <a:cubicBezTo>
                      <a:pt x="26" y="30"/>
                      <a:pt x="26" y="31"/>
                      <a:pt x="26" y="32"/>
                    </a:cubicBezTo>
                    <a:cubicBezTo>
                      <a:pt x="26" y="32"/>
                      <a:pt x="25" y="32"/>
                      <a:pt x="25" y="32"/>
                    </a:cubicBezTo>
                    <a:cubicBezTo>
                      <a:pt x="25" y="32"/>
                      <a:pt x="24" y="32"/>
                      <a:pt x="23" y="31"/>
                    </a:cubicBezTo>
                    <a:cubicBezTo>
                      <a:pt x="20" y="28"/>
                      <a:pt x="20" y="28"/>
                      <a:pt x="20" y="28"/>
                    </a:cubicBezTo>
                    <a:cubicBezTo>
                      <a:pt x="18" y="27"/>
                      <a:pt x="18" y="27"/>
                      <a:pt x="19" y="24"/>
                    </a:cubicBezTo>
                    <a:cubicBezTo>
                      <a:pt x="19" y="19"/>
                      <a:pt x="19" y="19"/>
                      <a:pt x="19" y="19"/>
                    </a:cubicBezTo>
                    <a:cubicBezTo>
                      <a:pt x="19" y="19"/>
                      <a:pt x="19" y="19"/>
                      <a:pt x="19" y="19"/>
                    </a:cubicBezTo>
                    <a:cubicBezTo>
                      <a:pt x="19" y="18"/>
                      <a:pt x="19" y="18"/>
                      <a:pt x="19" y="18"/>
                    </a:cubicBezTo>
                    <a:cubicBezTo>
                      <a:pt x="18" y="17"/>
                      <a:pt x="17" y="16"/>
                      <a:pt x="15" y="16"/>
                    </a:cubicBezTo>
                    <a:cubicBezTo>
                      <a:pt x="14" y="16"/>
                      <a:pt x="13" y="16"/>
                      <a:pt x="12" y="16"/>
                    </a:cubicBezTo>
                    <a:cubicBezTo>
                      <a:pt x="8" y="18"/>
                      <a:pt x="8" y="18"/>
                      <a:pt x="8" y="18"/>
                    </a:cubicBezTo>
                    <a:cubicBezTo>
                      <a:pt x="8" y="18"/>
                      <a:pt x="8" y="18"/>
                      <a:pt x="8" y="18"/>
                    </a:cubicBezTo>
                    <a:cubicBezTo>
                      <a:pt x="8" y="18"/>
                      <a:pt x="8" y="18"/>
                      <a:pt x="8" y="17"/>
                    </a:cubicBezTo>
                    <a:cubicBezTo>
                      <a:pt x="7" y="16"/>
                      <a:pt x="6" y="16"/>
                      <a:pt x="6" y="16"/>
                    </a:cubicBezTo>
                    <a:cubicBezTo>
                      <a:pt x="4" y="16"/>
                      <a:pt x="3" y="17"/>
                      <a:pt x="2" y="20"/>
                    </a:cubicBezTo>
                    <a:cubicBezTo>
                      <a:pt x="0" y="22"/>
                      <a:pt x="0" y="22"/>
                      <a:pt x="0" y="22"/>
                    </a:cubicBezTo>
                    <a:cubicBezTo>
                      <a:pt x="0" y="22"/>
                      <a:pt x="0" y="22"/>
                      <a:pt x="0" y="22"/>
                    </a:cubicBezTo>
                    <a:cubicBezTo>
                      <a:pt x="0" y="21"/>
                      <a:pt x="1" y="19"/>
                      <a:pt x="3" y="16"/>
                    </a:cubicBezTo>
                    <a:cubicBezTo>
                      <a:pt x="9" y="11"/>
                      <a:pt x="12" y="10"/>
                      <a:pt x="13" y="10"/>
                    </a:cubicBezTo>
                    <a:cubicBezTo>
                      <a:pt x="14" y="10"/>
                      <a:pt x="14" y="11"/>
                      <a:pt x="14" y="11"/>
                    </a:cubicBezTo>
                    <a:cubicBezTo>
                      <a:pt x="14" y="12"/>
                      <a:pt x="14" y="13"/>
                      <a:pt x="15" y="13"/>
                    </a:cubicBezTo>
                    <a:cubicBezTo>
                      <a:pt x="15" y="13"/>
                      <a:pt x="16" y="14"/>
                      <a:pt x="17" y="14"/>
                    </a:cubicBezTo>
                    <a:cubicBezTo>
                      <a:pt x="17" y="14"/>
                      <a:pt x="17" y="14"/>
                      <a:pt x="17" y="14"/>
                    </a:cubicBezTo>
                    <a:cubicBezTo>
                      <a:pt x="18" y="14"/>
                      <a:pt x="18" y="14"/>
                      <a:pt x="18" y="14"/>
                    </a:cubicBezTo>
                    <a:cubicBezTo>
                      <a:pt x="18" y="13"/>
                      <a:pt x="18" y="13"/>
                      <a:pt x="18" y="13"/>
                    </a:cubicBezTo>
                    <a:cubicBezTo>
                      <a:pt x="21" y="11"/>
                      <a:pt x="21" y="11"/>
                      <a:pt x="21" y="11"/>
                    </a:cubicBezTo>
                    <a:cubicBezTo>
                      <a:pt x="21" y="10"/>
                      <a:pt x="22" y="10"/>
                      <a:pt x="22" y="10"/>
                    </a:cubicBezTo>
                    <a:cubicBezTo>
                      <a:pt x="22" y="10"/>
                      <a:pt x="22" y="10"/>
                      <a:pt x="22" y="10"/>
                    </a:cubicBezTo>
                    <a:cubicBezTo>
                      <a:pt x="22" y="10"/>
                      <a:pt x="22" y="10"/>
                      <a:pt x="22" y="10"/>
                    </a:cubicBezTo>
                    <a:cubicBezTo>
                      <a:pt x="24" y="11"/>
                      <a:pt x="24" y="11"/>
                      <a:pt x="24" y="11"/>
                    </a:cubicBezTo>
                    <a:cubicBezTo>
                      <a:pt x="25" y="11"/>
                      <a:pt x="25" y="11"/>
                      <a:pt x="25" y="11"/>
                    </a:cubicBezTo>
                    <a:cubicBezTo>
                      <a:pt x="25" y="10"/>
                      <a:pt x="25" y="10"/>
                      <a:pt x="25" y="10"/>
                    </a:cubicBezTo>
                    <a:cubicBezTo>
                      <a:pt x="25" y="8"/>
                      <a:pt x="25" y="8"/>
                      <a:pt x="25" y="8"/>
                    </a:cubicBezTo>
                    <a:cubicBezTo>
                      <a:pt x="25" y="7"/>
                      <a:pt x="25" y="7"/>
                      <a:pt x="25" y="7"/>
                    </a:cubicBezTo>
                    <a:cubicBezTo>
                      <a:pt x="28" y="6"/>
                      <a:pt x="28" y="6"/>
                      <a:pt x="28" y="6"/>
                    </a:cubicBezTo>
                    <a:cubicBezTo>
                      <a:pt x="30" y="6"/>
                      <a:pt x="31" y="6"/>
                      <a:pt x="31" y="4"/>
                    </a:cubicBezTo>
                    <a:cubicBezTo>
                      <a:pt x="31" y="1"/>
                      <a:pt x="31" y="1"/>
                      <a:pt x="31" y="1"/>
                    </a:cubicBezTo>
                    <a:cubicBezTo>
                      <a:pt x="31" y="0"/>
                      <a:pt x="31" y="0"/>
                      <a:pt x="31" y="0"/>
                    </a:cubicBezTo>
                    <a:cubicBezTo>
                      <a:pt x="32" y="1"/>
                      <a:pt x="32" y="1"/>
                      <a:pt x="32" y="1"/>
                    </a:cubicBezTo>
                    <a:cubicBezTo>
                      <a:pt x="34" y="4"/>
                      <a:pt x="34" y="4"/>
                      <a:pt x="34" y="4"/>
                    </a:cubicBezTo>
                    <a:cubicBezTo>
                      <a:pt x="35" y="5"/>
                      <a:pt x="35" y="5"/>
                      <a:pt x="35" y="7"/>
                    </a:cubicBezTo>
                    <a:cubicBezTo>
                      <a:pt x="34" y="9"/>
                      <a:pt x="35" y="10"/>
                      <a:pt x="36" y="11"/>
                    </a:cubicBezTo>
                    <a:cubicBezTo>
                      <a:pt x="37" y="11"/>
                      <a:pt x="37" y="12"/>
                      <a:pt x="38" y="14"/>
                    </a:cubicBezTo>
                    <a:cubicBezTo>
                      <a:pt x="38" y="22"/>
                      <a:pt x="38" y="22"/>
                      <a:pt x="38" y="22"/>
                    </a:cubicBezTo>
                    <a:cubicBezTo>
                      <a:pt x="38" y="24"/>
                      <a:pt x="37" y="24"/>
                      <a:pt x="37" y="24"/>
                    </a:cubicBezTo>
                    <a:cubicBezTo>
                      <a:pt x="37" y="24"/>
                      <a:pt x="37" y="24"/>
                      <a:pt x="37" y="24"/>
                    </a:cubicBezTo>
                    <a:cubicBezTo>
                      <a:pt x="34" y="21"/>
                      <a:pt x="34" y="21"/>
                      <a:pt x="34" y="21"/>
                    </a:cubicBezTo>
                    <a:cubicBezTo>
                      <a:pt x="33" y="21"/>
                      <a:pt x="33" y="20"/>
                      <a:pt x="32" y="20"/>
                    </a:cubicBezTo>
                    <a:cubicBezTo>
                      <a:pt x="31" y="20"/>
                      <a:pt x="30" y="21"/>
                      <a:pt x="30" y="24"/>
                    </a:cubicBezTo>
                    <a:cubicBezTo>
                      <a:pt x="30" y="27"/>
                      <a:pt x="30" y="27"/>
                      <a:pt x="30" y="27"/>
                    </a:cubicBezTo>
                    <a:cubicBezTo>
                      <a:pt x="31" y="30"/>
                      <a:pt x="31" y="30"/>
                      <a:pt x="31" y="30"/>
                    </a:cubicBezTo>
                    <a:cubicBezTo>
                      <a:pt x="31" y="32"/>
                      <a:pt x="31" y="33"/>
                      <a:pt x="30" y="34"/>
                    </a:cubicBezTo>
                    <a:cubicBezTo>
                      <a:pt x="29" y="34"/>
                      <a:pt x="29" y="34"/>
                      <a:pt x="29" y="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2596"/>
              <p:cNvSpPr>
                <a:spLocks/>
              </p:cNvSpPr>
              <p:nvPr/>
            </p:nvSpPr>
            <p:spPr bwMode="auto">
              <a:xfrm>
                <a:off x="5266" y="2806"/>
                <a:ext cx="11" cy="22"/>
              </a:xfrm>
              <a:custGeom>
                <a:avLst/>
                <a:gdLst>
                  <a:gd name="T0" fmla="*/ 5 w 8"/>
                  <a:gd name="T1" fmla="*/ 16 h 16"/>
                  <a:gd name="T2" fmla="*/ 4 w 8"/>
                  <a:gd name="T3" fmla="*/ 15 h 16"/>
                  <a:gd name="T4" fmla="*/ 1 w 8"/>
                  <a:gd name="T5" fmla="*/ 12 h 16"/>
                  <a:gd name="T6" fmla="*/ 2 w 8"/>
                  <a:gd name="T7" fmla="*/ 9 h 16"/>
                  <a:gd name="T8" fmla="*/ 3 w 8"/>
                  <a:gd name="T9" fmla="*/ 8 h 16"/>
                  <a:gd name="T10" fmla="*/ 4 w 8"/>
                  <a:gd name="T11" fmla="*/ 5 h 16"/>
                  <a:gd name="T12" fmla="*/ 7 w 8"/>
                  <a:gd name="T13" fmla="*/ 0 h 16"/>
                  <a:gd name="T14" fmla="*/ 7 w 8"/>
                  <a:gd name="T15" fmla="*/ 1 h 16"/>
                  <a:gd name="T16" fmla="*/ 7 w 8"/>
                  <a:gd name="T17" fmla="*/ 2 h 16"/>
                  <a:gd name="T18" fmla="*/ 5 w 8"/>
                  <a:gd name="T19" fmla="*/ 9 h 16"/>
                  <a:gd name="T20" fmla="*/ 6 w 8"/>
                  <a:gd name="T21" fmla="*/ 14 h 16"/>
                  <a:gd name="T22" fmla="*/ 5 w 8"/>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6">
                    <a:moveTo>
                      <a:pt x="5" y="16"/>
                    </a:moveTo>
                    <a:cubicBezTo>
                      <a:pt x="5" y="16"/>
                      <a:pt x="5" y="16"/>
                      <a:pt x="4" y="15"/>
                    </a:cubicBezTo>
                    <a:cubicBezTo>
                      <a:pt x="1" y="12"/>
                      <a:pt x="1" y="12"/>
                      <a:pt x="1" y="12"/>
                    </a:cubicBezTo>
                    <a:cubicBezTo>
                      <a:pt x="0" y="12"/>
                      <a:pt x="1" y="11"/>
                      <a:pt x="2" y="9"/>
                    </a:cubicBezTo>
                    <a:cubicBezTo>
                      <a:pt x="3" y="8"/>
                      <a:pt x="3" y="8"/>
                      <a:pt x="3" y="8"/>
                    </a:cubicBezTo>
                    <a:cubicBezTo>
                      <a:pt x="4" y="5"/>
                      <a:pt x="4" y="5"/>
                      <a:pt x="4" y="5"/>
                    </a:cubicBezTo>
                    <a:cubicBezTo>
                      <a:pt x="7" y="0"/>
                      <a:pt x="7" y="0"/>
                      <a:pt x="7" y="0"/>
                    </a:cubicBezTo>
                    <a:cubicBezTo>
                      <a:pt x="7" y="0"/>
                      <a:pt x="7" y="0"/>
                      <a:pt x="7" y="1"/>
                    </a:cubicBezTo>
                    <a:cubicBezTo>
                      <a:pt x="8" y="1"/>
                      <a:pt x="8" y="2"/>
                      <a:pt x="7" y="2"/>
                    </a:cubicBezTo>
                    <a:cubicBezTo>
                      <a:pt x="6" y="5"/>
                      <a:pt x="5" y="7"/>
                      <a:pt x="5" y="9"/>
                    </a:cubicBezTo>
                    <a:cubicBezTo>
                      <a:pt x="6" y="14"/>
                      <a:pt x="6" y="14"/>
                      <a:pt x="6" y="14"/>
                    </a:cubicBezTo>
                    <a:cubicBezTo>
                      <a:pt x="6" y="16"/>
                      <a:pt x="6" y="16"/>
                      <a:pt x="5"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0" name="Freeform 2597"/>
              <p:cNvSpPr>
                <a:spLocks/>
              </p:cNvSpPr>
              <p:nvPr/>
            </p:nvSpPr>
            <p:spPr bwMode="auto">
              <a:xfrm>
                <a:off x="5260" y="2797"/>
                <a:ext cx="10" cy="13"/>
              </a:xfrm>
              <a:custGeom>
                <a:avLst/>
                <a:gdLst>
                  <a:gd name="T0" fmla="*/ 1 w 7"/>
                  <a:gd name="T1" fmla="*/ 9 h 9"/>
                  <a:gd name="T2" fmla="*/ 0 w 7"/>
                  <a:gd name="T3" fmla="*/ 5 h 9"/>
                  <a:gd name="T4" fmla="*/ 0 w 7"/>
                  <a:gd name="T5" fmla="*/ 1 h 9"/>
                  <a:gd name="T6" fmla="*/ 0 w 7"/>
                  <a:gd name="T7" fmla="*/ 0 h 9"/>
                  <a:gd name="T8" fmla="*/ 3 w 7"/>
                  <a:gd name="T9" fmla="*/ 1 h 9"/>
                  <a:gd name="T10" fmla="*/ 7 w 7"/>
                  <a:gd name="T11" fmla="*/ 2 h 9"/>
                  <a:gd name="T12" fmla="*/ 6 w 7"/>
                  <a:gd name="T13" fmla="*/ 6 h 9"/>
                  <a:gd name="T14" fmla="*/ 2 w 7"/>
                  <a:gd name="T15" fmla="*/ 9 h 9"/>
                  <a:gd name="T16" fmla="*/ 1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1" y="9"/>
                    </a:moveTo>
                    <a:cubicBezTo>
                      <a:pt x="1" y="9"/>
                      <a:pt x="0" y="9"/>
                      <a:pt x="0" y="5"/>
                    </a:cubicBezTo>
                    <a:cubicBezTo>
                      <a:pt x="0" y="1"/>
                      <a:pt x="0" y="1"/>
                      <a:pt x="0" y="1"/>
                    </a:cubicBezTo>
                    <a:cubicBezTo>
                      <a:pt x="0" y="0"/>
                      <a:pt x="0" y="0"/>
                      <a:pt x="0" y="0"/>
                    </a:cubicBezTo>
                    <a:cubicBezTo>
                      <a:pt x="3" y="1"/>
                      <a:pt x="3" y="1"/>
                      <a:pt x="3" y="1"/>
                    </a:cubicBezTo>
                    <a:cubicBezTo>
                      <a:pt x="7" y="2"/>
                      <a:pt x="7" y="2"/>
                      <a:pt x="7" y="2"/>
                    </a:cubicBezTo>
                    <a:cubicBezTo>
                      <a:pt x="7" y="3"/>
                      <a:pt x="7" y="4"/>
                      <a:pt x="6" y="6"/>
                    </a:cubicBezTo>
                    <a:cubicBezTo>
                      <a:pt x="4" y="7"/>
                      <a:pt x="3" y="8"/>
                      <a:pt x="2" y="9"/>
                    </a:cubicBezTo>
                    <a:cubicBezTo>
                      <a:pt x="1" y="9"/>
                      <a:pt x="1" y="9"/>
                      <a:pt x="1"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1" name="Freeform 2598"/>
              <p:cNvSpPr>
                <a:spLocks noEditPoints="1"/>
              </p:cNvSpPr>
              <p:nvPr/>
            </p:nvSpPr>
            <p:spPr bwMode="auto">
              <a:xfrm>
                <a:off x="5234" y="2711"/>
                <a:ext cx="45" cy="68"/>
              </a:xfrm>
              <a:custGeom>
                <a:avLst/>
                <a:gdLst>
                  <a:gd name="T0" fmla="*/ 31 w 33"/>
                  <a:gd name="T1" fmla="*/ 50 h 50"/>
                  <a:gd name="T2" fmla="*/ 30 w 33"/>
                  <a:gd name="T3" fmla="*/ 48 h 50"/>
                  <a:gd name="T4" fmla="*/ 30 w 33"/>
                  <a:gd name="T5" fmla="*/ 48 h 50"/>
                  <a:gd name="T6" fmla="*/ 30 w 33"/>
                  <a:gd name="T7" fmla="*/ 47 h 50"/>
                  <a:gd name="T8" fmla="*/ 26 w 33"/>
                  <a:gd name="T9" fmla="*/ 43 h 50"/>
                  <a:gd name="T10" fmla="*/ 29 w 33"/>
                  <a:gd name="T11" fmla="*/ 44 h 50"/>
                  <a:gd name="T12" fmla="*/ 30 w 33"/>
                  <a:gd name="T13" fmla="*/ 44 h 50"/>
                  <a:gd name="T14" fmla="*/ 33 w 33"/>
                  <a:gd name="T15" fmla="*/ 43 h 50"/>
                  <a:gd name="T16" fmla="*/ 33 w 33"/>
                  <a:gd name="T17" fmla="*/ 44 h 50"/>
                  <a:gd name="T18" fmla="*/ 32 w 33"/>
                  <a:gd name="T19" fmla="*/ 46 h 50"/>
                  <a:gd name="T20" fmla="*/ 32 w 33"/>
                  <a:gd name="T21" fmla="*/ 47 h 50"/>
                  <a:gd name="T22" fmla="*/ 32 w 33"/>
                  <a:gd name="T23" fmla="*/ 47 h 50"/>
                  <a:gd name="T24" fmla="*/ 33 w 33"/>
                  <a:gd name="T25" fmla="*/ 48 h 50"/>
                  <a:gd name="T26" fmla="*/ 33 w 33"/>
                  <a:gd name="T27" fmla="*/ 49 h 50"/>
                  <a:gd name="T28" fmla="*/ 31 w 33"/>
                  <a:gd name="T29" fmla="*/ 50 h 50"/>
                  <a:gd name="T30" fmla="*/ 23 w 33"/>
                  <a:gd name="T31" fmla="*/ 47 h 50"/>
                  <a:gd name="T32" fmla="*/ 21 w 33"/>
                  <a:gd name="T33" fmla="*/ 46 h 50"/>
                  <a:gd name="T34" fmla="*/ 14 w 33"/>
                  <a:gd name="T35" fmla="*/ 43 h 50"/>
                  <a:gd name="T36" fmla="*/ 13 w 33"/>
                  <a:gd name="T37" fmla="*/ 43 h 50"/>
                  <a:gd name="T38" fmla="*/ 7 w 33"/>
                  <a:gd name="T39" fmla="*/ 40 h 50"/>
                  <a:gd name="T40" fmla="*/ 10 w 33"/>
                  <a:gd name="T41" fmla="*/ 39 h 50"/>
                  <a:gd name="T42" fmla="*/ 12 w 33"/>
                  <a:gd name="T43" fmla="*/ 38 h 50"/>
                  <a:gd name="T44" fmla="*/ 13 w 33"/>
                  <a:gd name="T45" fmla="*/ 38 h 50"/>
                  <a:gd name="T46" fmla="*/ 12 w 33"/>
                  <a:gd name="T47" fmla="*/ 37 h 50"/>
                  <a:gd name="T48" fmla="*/ 11 w 33"/>
                  <a:gd name="T49" fmla="*/ 36 h 50"/>
                  <a:gd name="T50" fmla="*/ 11 w 33"/>
                  <a:gd name="T51" fmla="*/ 36 h 50"/>
                  <a:gd name="T52" fmla="*/ 11 w 33"/>
                  <a:gd name="T53" fmla="*/ 36 h 50"/>
                  <a:gd name="T54" fmla="*/ 6 w 33"/>
                  <a:gd name="T55" fmla="*/ 35 h 50"/>
                  <a:gd name="T56" fmla="*/ 3 w 33"/>
                  <a:gd name="T57" fmla="*/ 34 h 50"/>
                  <a:gd name="T58" fmla="*/ 1 w 33"/>
                  <a:gd name="T59" fmla="*/ 30 h 50"/>
                  <a:gd name="T60" fmla="*/ 1 w 33"/>
                  <a:gd name="T61" fmla="*/ 26 h 50"/>
                  <a:gd name="T62" fmla="*/ 0 w 33"/>
                  <a:gd name="T63" fmla="*/ 22 h 50"/>
                  <a:gd name="T64" fmla="*/ 2 w 33"/>
                  <a:gd name="T65" fmla="*/ 23 h 50"/>
                  <a:gd name="T66" fmla="*/ 4 w 33"/>
                  <a:gd name="T67" fmla="*/ 19 h 50"/>
                  <a:gd name="T68" fmla="*/ 5 w 33"/>
                  <a:gd name="T69" fmla="*/ 11 h 50"/>
                  <a:gd name="T70" fmla="*/ 8 w 33"/>
                  <a:gd name="T71" fmla="*/ 0 h 50"/>
                  <a:gd name="T72" fmla="*/ 12 w 33"/>
                  <a:gd name="T73" fmla="*/ 1 h 50"/>
                  <a:gd name="T74" fmla="*/ 16 w 33"/>
                  <a:gd name="T75" fmla="*/ 3 h 50"/>
                  <a:gd name="T76" fmla="*/ 16 w 33"/>
                  <a:gd name="T77" fmla="*/ 3 h 50"/>
                  <a:gd name="T78" fmla="*/ 16 w 33"/>
                  <a:gd name="T79" fmla="*/ 3 h 50"/>
                  <a:gd name="T80" fmla="*/ 20 w 33"/>
                  <a:gd name="T81" fmla="*/ 2 h 50"/>
                  <a:gd name="T82" fmla="*/ 20 w 33"/>
                  <a:gd name="T83" fmla="*/ 2 h 50"/>
                  <a:gd name="T84" fmla="*/ 20 w 33"/>
                  <a:gd name="T85" fmla="*/ 4 h 50"/>
                  <a:gd name="T86" fmla="*/ 21 w 33"/>
                  <a:gd name="T87" fmla="*/ 12 h 50"/>
                  <a:gd name="T88" fmla="*/ 21 w 33"/>
                  <a:gd name="T89" fmla="*/ 18 h 50"/>
                  <a:gd name="T90" fmla="*/ 16 w 33"/>
                  <a:gd name="T91" fmla="*/ 21 h 50"/>
                  <a:gd name="T92" fmla="*/ 16 w 33"/>
                  <a:gd name="T93" fmla="*/ 21 h 50"/>
                  <a:gd name="T94" fmla="*/ 16 w 33"/>
                  <a:gd name="T95" fmla="*/ 21 h 50"/>
                  <a:gd name="T96" fmla="*/ 13 w 33"/>
                  <a:gd name="T97" fmla="*/ 26 h 50"/>
                  <a:gd name="T98" fmla="*/ 13 w 33"/>
                  <a:gd name="T99" fmla="*/ 27 h 50"/>
                  <a:gd name="T100" fmla="*/ 13 w 33"/>
                  <a:gd name="T101" fmla="*/ 27 h 50"/>
                  <a:gd name="T102" fmla="*/ 15 w 33"/>
                  <a:gd name="T103" fmla="*/ 35 h 50"/>
                  <a:gd name="T104" fmla="*/ 19 w 33"/>
                  <a:gd name="T105" fmla="*/ 41 h 50"/>
                  <a:gd name="T106" fmla="*/ 19 w 33"/>
                  <a:gd name="T107" fmla="*/ 41 h 50"/>
                  <a:gd name="T108" fmla="*/ 19 w 33"/>
                  <a:gd name="T109" fmla="*/ 41 h 50"/>
                  <a:gd name="T110" fmla="*/ 24 w 33"/>
                  <a:gd name="T111" fmla="*/ 40 h 50"/>
                  <a:gd name="T112" fmla="*/ 25 w 33"/>
                  <a:gd name="T113" fmla="*/ 39 h 50"/>
                  <a:gd name="T114" fmla="*/ 25 w 33"/>
                  <a:gd name="T115" fmla="*/ 40 h 50"/>
                  <a:gd name="T116" fmla="*/ 26 w 33"/>
                  <a:gd name="T117" fmla="*/ 43 h 50"/>
                  <a:gd name="T118" fmla="*/ 23 w 33"/>
                  <a:gd name="T119" fmla="*/ 41 h 50"/>
                  <a:gd name="T120" fmla="*/ 23 w 33"/>
                  <a:gd name="T121" fmla="*/ 41 h 50"/>
                  <a:gd name="T122" fmla="*/ 23 w 33"/>
                  <a:gd name="T123" fmla="*/ 45 h 50"/>
                  <a:gd name="T124" fmla="*/ 23 w 33"/>
                  <a:gd name="T125"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50">
                    <a:moveTo>
                      <a:pt x="31" y="50"/>
                    </a:moveTo>
                    <a:cubicBezTo>
                      <a:pt x="31" y="49"/>
                      <a:pt x="30" y="48"/>
                      <a:pt x="30" y="48"/>
                    </a:cubicBezTo>
                    <a:cubicBezTo>
                      <a:pt x="30" y="48"/>
                      <a:pt x="30" y="48"/>
                      <a:pt x="30" y="48"/>
                    </a:cubicBezTo>
                    <a:cubicBezTo>
                      <a:pt x="30" y="47"/>
                      <a:pt x="30" y="47"/>
                      <a:pt x="30" y="47"/>
                    </a:cubicBezTo>
                    <a:cubicBezTo>
                      <a:pt x="28" y="45"/>
                      <a:pt x="27" y="44"/>
                      <a:pt x="26" y="43"/>
                    </a:cubicBezTo>
                    <a:cubicBezTo>
                      <a:pt x="27" y="44"/>
                      <a:pt x="28" y="44"/>
                      <a:pt x="29" y="44"/>
                    </a:cubicBezTo>
                    <a:cubicBezTo>
                      <a:pt x="29" y="44"/>
                      <a:pt x="30" y="44"/>
                      <a:pt x="30" y="44"/>
                    </a:cubicBezTo>
                    <a:cubicBezTo>
                      <a:pt x="33" y="43"/>
                      <a:pt x="33" y="43"/>
                      <a:pt x="33" y="43"/>
                    </a:cubicBezTo>
                    <a:cubicBezTo>
                      <a:pt x="33" y="44"/>
                      <a:pt x="33" y="44"/>
                      <a:pt x="33" y="44"/>
                    </a:cubicBezTo>
                    <a:cubicBezTo>
                      <a:pt x="32" y="46"/>
                      <a:pt x="32" y="46"/>
                      <a:pt x="32" y="46"/>
                    </a:cubicBezTo>
                    <a:cubicBezTo>
                      <a:pt x="32" y="47"/>
                      <a:pt x="32" y="47"/>
                      <a:pt x="32" y="47"/>
                    </a:cubicBezTo>
                    <a:cubicBezTo>
                      <a:pt x="32" y="47"/>
                      <a:pt x="32" y="47"/>
                      <a:pt x="32" y="47"/>
                    </a:cubicBezTo>
                    <a:cubicBezTo>
                      <a:pt x="33" y="48"/>
                      <a:pt x="33" y="48"/>
                      <a:pt x="33" y="48"/>
                    </a:cubicBezTo>
                    <a:cubicBezTo>
                      <a:pt x="33" y="49"/>
                      <a:pt x="33" y="49"/>
                      <a:pt x="33" y="49"/>
                    </a:cubicBezTo>
                    <a:cubicBezTo>
                      <a:pt x="31" y="50"/>
                      <a:pt x="31" y="50"/>
                      <a:pt x="31" y="50"/>
                    </a:cubicBezTo>
                    <a:close/>
                    <a:moveTo>
                      <a:pt x="23" y="47"/>
                    </a:moveTo>
                    <a:cubicBezTo>
                      <a:pt x="23" y="46"/>
                      <a:pt x="22" y="46"/>
                      <a:pt x="21" y="46"/>
                    </a:cubicBezTo>
                    <a:cubicBezTo>
                      <a:pt x="19" y="44"/>
                      <a:pt x="17" y="43"/>
                      <a:pt x="14" y="43"/>
                    </a:cubicBezTo>
                    <a:cubicBezTo>
                      <a:pt x="13" y="43"/>
                      <a:pt x="13" y="43"/>
                      <a:pt x="13" y="43"/>
                    </a:cubicBezTo>
                    <a:cubicBezTo>
                      <a:pt x="10" y="43"/>
                      <a:pt x="8" y="42"/>
                      <a:pt x="7" y="40"/>
                    </a:cubicBezTo>
                    <a:cubicBezTo>
                      <a:pt x="7" y="40"/>
                      <a:pt x="8" y="40"/>
                      <a:pt x="10" y="39"/>
                    </a:cubicBezTo>
                    <a:cubicBezTo>
                      <a:pt x="12" y="38"/>
                      <a:pt x="12" y="38"/>
                      <a:pt x="12" y="38"/>
                    </a:cubicBezTo>
                    <a:cubicBezTo>
                      <a:pt x="13" y="38"/>
                      <a:pt x="13" y="38"/>
                      <a:pt x="13" y="38"/>
                    </a:cubicBezTo>
                    <a:cubicBezTo>
                      <a:pt x="12" y="37"/>
                      <a:pt x="12" y="37"/>
                      <a:pt x="12" y="37"/>
                    </a:cubicBezTo>
                    <a:cubicBezTo>
                      <a:pt x="11" y="36"/>
                      <a:pt x="11" y="36"/>
                      <a:pt x="11" y="36"/>
                    </a:cubicBezTo>
                    <a:cubicBezTo>
                      <a:pt x="11" y="36"/>
                      <a:pt x="11" y="36"/>
                      <a:pt x="11" y="36"/>
                    </a:cubicBezTo>
                    <a:cubicBezTo>
                      <a:pt x="11" y="36"/>
                      <a:pt x="11" y="36"/>
                      <a:pt x="11" y="36"/>
                    </a:cubicBezTo>
                    <a:cubicBezTo>
                      <a:pt x="6" y="35"/>
                      <a:pt x="6" y="35"/>
                      <a:pt x="6" y="35"/>
                    </a:cubicBezTo>
                    <a:cubicBezTo>
                      <a:pt x="3" y="34"/>
                      <a:pt x="3" y="34"/>
                      <a:pt x="3" y="34"/>
                    </a:cubicBezTo>
                    <a:cubicBezTo>
                      <a:pt x="1" y="30"/>
                      <a:pt x="1" y="30"/>
                      <a:pt x="1" y="30"/>
                    </a:cubicBezTo>
                    <a:cubicBezTo>
                      <a:pt x="1" y="26"/>
                      <a:pt x="1" y="26"/>
                      <a:pt x="1" y="26"/>
                    </a:cubicBezTo>
                    <a:cubicBezTo>
                      <a:pt x="0" y="22"/>
                      <a:pt x="0" y="22"/>
                      <a:pt x="0" y="22"/>
                    </a:cubicBezTo>
                    <a:cubicBezTo>
                      <a:pt x="2" y="23"/>
                      <a:pt x="2" y="23"/>
                      <a:pt x="2" y="23"/>
                    </a:cubicBezTo>
                    <a:cubicBezTo>
                      <a:pt x="4" y="23"/>
                      <a:pt x="4" y="20"/>
                      <a:pt x="4" y="19"/>
                    </a:cubicBezTo>
                    <a:cubicBezTo>
                      <a:pt x="5" y="11"/>
                      <a:pt x="5" y="11"/>
                      <a:pt x="5" y="11"/>
                    </a:cubicBezTo>
                    <a:cubicBezTo>
                      <a:pt x="5" y="4"/>
                      <a:pt x="7" y="1"/>
                      <a:pt x="8" y="0"/>
                    </a:cubicBezTo>
                    <a:cubicBezTo>
                      <a:pt x="12" y="1"/>
                      <a:pt x="12" y="1"/>
                      <a:pt x="12" y="1"/>
                    </a:cubicBezTo>
                    <a:cubicBezTo>
                      <a:pt x="16" y="3"/>
                      <a:pt x="16" y="3"/>
                      <a:pt x="16" y="3"/>
                    </a:cubicBezTo>
                    <a:cubicBezTo>
                      <a:pt x="16" y="3"/>
                      <a:pt x="16" y="3"/>
                      <a:pt x="16" y="3"/>
                    </a:cubicBezTo>
                    <a:cubicBezTo>
                      <a:pt x="16" y="3"/>
                      <a:pt x="16" y="3"/>
                      <a:pt x="16" y="3"/>
                    </a:cubicBezTo>
                    <a:cubicBezTo>
                      <a:pt x="20" y="2"/>
                      <a:pt x="20" y="2"/>
                      <a:pt x="20" y="2"/>
                    </a:cubicBezTo>
                    <a:cubicBezTo>
                      <a:pt x="20" y="2"/>
                      <a:pt x="20" y="2"/>
                      <a:pt x="20" y="2"/>
                    </a:cubicBezTo>
                    <a:cubicBezTo>
                      <a:pt x="20" y="2"/>
                      <a:pt x="20" y="2"/>
                      <a:pt x="20" y="4"/>
                    </a:cubicBezTo>
                    <a:cubicBezTo>
                      <a:pt x="19" y="6"/>
                      <a:pt x="19" y="9"/>
                      <a:pt x="21" y="12"/>
                    </a:cubicBezTo>
                    <a:cubicBezTo>
                      <a:pt x="22" y="13"/>
                      <a:pt x="23" y="16"/>
                      <a:pt x="21" y="18"/>
                    </a:cubicBezTo>
                    <a:cubicBezTo>
                      <a:pt x="16" y="21"/>
                      <a:pt x="16" y="21"/>
                      <a:pt x="16" y="21"/>
                    </a:cubicBezTo>
                    <a:cubicBezTo>
                      <a:pt x="16" y="21"/>
                      <a:pt x="16" y="21"/>
                      <a:pt x="16" y="21"/>
                    </a:cubicBezTo>
                    <a:cubicBezTo>
                      <a:pt x="16" y="21"/>
                      <a:pt x="16" y="21"/>
                      <a:pt x="16" y="21"/>
                    </a:cubicBezTo>
                    <a:cubicBezTo>
                      <a:pt x="13" y="26"/>
                      <a:pt x="13" y="26"/>
                      <a:pt x="13" y="26"/>
                    </a:cubicBezTo>
                    <a:cubicBezTo>
                      <a:pt x="13" y="27"/>
                      <a:pt x="13" y="27"/>
                      <a:pt x="13" y="27"/>
                    </a:cubicBezTo>
                    <a:cubicBezTo>
                      <a:pt x="13" y="27"/>
                      <a:pt x="13" y="27"/>
                      <a:pt x="13" y="27"/>
                    </a:cubicBezTo>
                    <a:cubicBezTo>
                      <a:pt x="15" y="35"/>
                      <a:pt x="15" y="35"/>
                      <a:pt x="15" y="35"/>
                    </a:cubicBezTo>
                    <a:cubicBezTo>
                      <a:pt x="15" y="38"/>
                      <a:pt x="17" y="40"/>
                      <a:pt x="19" y="41"/>
                    </a:cubicBezTo>
                    <a:cubicBezTo>
                      <a:pt x="19" y="41"/>
                      <a:pt x="19" y="41"/>
                      <a:pt x="19" y="41"/>
                    </a:cubicBezTo>
                    <a:cubicBezTo>
                      <a:pt x="19" y="41"/>
                      <a:pt x="19" y="41"/>
                      <a:pt x="19" y="41"/>
                    </a:cubicBezTo>
                    <a:cubicBezTo>
                      <a:pt x="24" y="40"/>
                      <a:pt x="24" y="40"/>
                      <a:pt x="24" y="40"/>
                    </a:cubicBezTo>
                    <a:cubicBezTo>
                      <a:pt x="24" y="39"/>
                      <a:pt x="25" y="39"/>
                      <a:pt x="25" y="39"/>
                    </a:cubicBezTo>
                    <a:cubicBezTo>
                      <a:pt x="25" y="39"/>
                      <a:pt x="25" y="40"/>
                      <a:pt x="25" y="40"/>
                    </a:cubicBezTo>
                    <a:cubicBezTo>
                      <a:pt x="25" y="41"/>
                      <a:pt x="25" y="42"/>
                      <a:pt x="26" y="43"/>
                    </a:cubicBezTo>
                    <a:cubicBezTo>
                      <a:pt x="25" y="41"/>
                      <a:pt x="24" y="41"/>
                      <a:pt x="23" y="41"/>
                    </a:cubicBezTo>
                    <a:cubicBezTo>
                      <a:pt x="23" y="41"/>
                      <a:pt x="23" y="41"/>
                      <a:pt x="23" y="41"/>
                    </a:cubicBezTo>
                    <a:cubicBezTo>
                      <a:pt x="22" y="42"/>
                      <a:pt x="22" y="43"/>
                      <a:pt x="23" y="45"/>
                    </a:cubicBezTo>
                    <a:cubicBezTo>
                      <a:pt x="23" y="46"/>
                      <a:pt x="23" y="47"/>
                      <a:pt x="23" y="4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2" name="Freeform 2599"/>
              <p:cNvSpPr>
                <a:spLocks/>
              </p:cNvSpPr>
              <p:nvPr/>
            </p:nvSpPr>
            <p:spPr bwMode="auto">
              <a:xfrm>
                <a:off x="5290" y="2786"/>
                <a:ext cx="11" cy="17"/>
              </a:xfrm>
              <a:custGeom>
                <a:avLst/>
                <a:gdLst>
                  <a:gd name="T0" fmla="*/ 8 w 8"/>
                  <a:gd name="T1" fmla="*/ 12 h 12"/>
                  <a:gd name="T2" fmla="*/ 6 w 8"/>
                  <a:gd name="T3" fmla="*/ 11 h 12"/>
                  <a:gd name="T4" fmla="*/ 4 w 8"/>
                  <a:gd name="T5" fmla="*/ 9 h 12"/>
                  <a:gd name="T6" fmla="*/ 5 w 8"/>
                  <a:gd name="T7" fmla="*/ 9 h 12"/>
                  <a:gd name="T8" fmla="*/ 5 w 8"/>
                  <a:gd name="T9" fmla="*/ 7 h 12"/>
                  <a:gd name="T10" fmla="*/ 6 w 8"/>
                  <a:gd name="T11" fmla="*/ 7 h 12"/>
                  <a:gd name="T12" fmla="*/ 5 w 8"/>
                  <a:gd name="T13" fmla="*/ 6 h 12"/>
                  <a:gd name="T14" fmla="*/ 1 w 8"/>
                  <a:gd name="T15" fmla="*/ 3 h 12"/>
                  <a:gd name="T16" fmla="*/ 0 w 8"/>
                  <a:gd name="T17" fmla="*/ 1 h 12"/>
                  <a:gd name="T18" fmla="*/ 0 w 8"/>
                  <a:gd name="T19" fmla="*/ 1 h 12"/>
                  <a:gd name="T20" fmla="*/ 3 w 8"/>
                  <a:gd name="T21" fmla="*/ 0 h 12"/>
                  <a:gd name="T22" fmla="*/ 6 w 8"/>
                  <a:gd name="T23" fmla="*/ 0 h 12"/>
                  <a:gd name="T24" fmla="*/ 7 w 8"/>
                  <a:gd name="T25" fmla="*/ 3 h 12"/>
                  <a:gd name="T26" fmla="*/ 7 w 8"/>
                  <a:gd name="T27" fmla="*/ 7 h 12"/>
                  <a:gd name="T28" fmla="*/ 7 w 8"/>
                  <a:gd name="T29" fmla="*/ 7 h 12"/>
                  <a:gd name="T30" fmla="*/ 7 w 8"/>
                  <a:gd name="T31" fmla="*/ 7 h 12"/>
                  <a:gd name="T32" fmla="*/ 8 w 8"/>
                  <a:gd name="T33" fmla="*/ 9 h 12"/>
                  <a:gd name="T34" fmla="*/ 8 w 8"/>
                  <a:gd name="T35" fmla="*/ 11 h 12"/>
                  <a:gd name="T36" fmla="*/ 8 w 8"/>
                  <a:gd name="T3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2">
                    <a:moveTo>
                      <a:pt x="8" y="12"/>
                    </a:moveTo>
                    <a:cubicBezTo>
                      <a:pt x="6" y="11"/>
                      <a:pt x="6" y="11"/>
                      <a:pt x="6" y="11"/>
                    </a:cubicBezTo>
                    <a:cubicBezTo>
                      <a:pt x="4" y="9"/>
                      <a:pt x="4" y="9"/>
                      <a:pt x="4" y="9"/>
                    </a:cubicBezTo>
                    <a:cubicBezTo>
                      <a:pt x="5" y="9"/>
                      <a:pt x="5" y="9"/>
                      <a:pt x="5" y="9"/>
                    </a:cubicBezTo>
                    <a:cubicBezTo>
                      <a:pt x="5" y="7"/>
                      <a:pt x="5" y="7"/>
                      <a:pt x="5" y="7"/>
                    </a:cubicBezTo>
                    <a:cubicBezTo>
                      <a:pt x="6" y="7"/>
                      <a:pt x="6" y="7"/>
                      <a:pt x="6" y="7"/>
                    </a:cubicBezTo>
                    <a:cubicBezTo>
                      <a:pt x="5" y="6"/>
                      <a:pt x="5" y="6"/>
                      <a:pt x="5" y="6"/>
                    </a:cubicBezTo>
                    <a:cubicBezTo>
                      <a:pt x="1" y="3"/>
                      <a:pt x="1" y="3"/>
                      <a:pt x="1" y="3"/>
                    </a:cubicBezTo>
                    <a:cubicBezTo>
                      <a:pt x="0" y="2"/>
                      <a:pt x="0" y="2"/>
                      <a:pt x="0" y="1"/>
                    </a:cubicBezTo>
                    <a:cubicBezTo>
                      <a:pt x="0" y="1"/>
                      <a:pt x="0" y="1"/>
                      <a:pt x="0" y="1"/>
                    </a:cubicBezTo>
                    <a:cubicBezTo>
                      <a:pt x="3" y="0"/>
                      <a:pt x="3" y="0"/>
                      <a:pt x="3" y="0"/>
                    </a:cubicBezTo>
                    <a:cubicBezTo>
                      <a:pt x="6" y="0"/>
                      <a:pt x="6" y="0"/>
                      <a:pt x="6" y="0"/>
                    </a:cubicBezTo>
                    <a:cubicBezTo>
                      <a:pt x="7" y="3"/>
                      <a:pt x="7" y="3"/>
                      <a:pt x="7" y="3"/>
                    </a:cubicBezTo>
                    <a:cubicBezTo>
                      <a:pt x="7" y="7"/>
                      <a:pt x="7" y="7"/>
                      <a:pt x="7" y="7"/>
                    </a:cubicBezTo>
                    <a:cubicBezTo>
                      <a:pt x="7" y="7"/>
                      <a:pt x="7" y="7"/>
                      <a:pt x="7" y="7"/>
                    </a:cubicBezTo>
                    <a:cubicBezTo>
                      <a:pt x="7" y="7"/>
                      <a:pt x="7" y="7"/>
                      <a:pt x="7" y="7"/>
                    </a:cubicBezTo>
                    <a:cubicBezTo>
                      <a:pt x="8" y="9"/>
                      <a:pt x="8" y="9"/>
                      <a:pt x="8" y="9"/>
                    </a:cubicBezTo>
                    <a:cubicBezTo>
                      <a:pt x="8" y="11"/>
                      <a:pt x="8" y="11"/>
                      <a:pt x="8" y="11"/>
                    </a:cubicBezTo>
                    <a:cubicBezTo>
                      <a:pt x="8" y="12"/>
                      <a:pt x="8" y="12"/>
                      <a:pt x="8" y="1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2600"/>
              <p:cNvSpPr>
                <a:spLocks/>
              </p:cNvSpPr>
              <p:nvPr/>
            </p:nvSpPr>
            <p:spPr bwMode="auto">
              <a:xfrm>
                <a:off x="5242" y="2775"/>
                <a:ext cx="9" cy="13"/>
              </a:xfrm>
              <a:custGeom>
                <a:avLst/>
                <a:gdLst>
                  <a:gd name="T0" fmla="*/ 4 w 6"/>
                  <a:gd name="T1" fmla="*/ 9 h 9"/>
                  <a:gd name="T2" fmla="*/ 4 w 6"/>
                  <a:gd name="T3" fmla="*/ 9 h 9"/>
                  <a:gd name="T4" fmla="*/ 3 w 6"/>
                  <a:gd name="T5" fmla="*/ 7 h 9"/>
                  <a:gd name="T6" fmla="*/ 2 w 6"/>
                  <a:gd name="T7" fmla="*/ 5 h 9"/>
                  <a:gd name="T8" fmla="*/ 0 w 6"/>
                  <a:gd name="T9" fmla="*/ 1 h 9"/>
                  <a:gd name="T10" fmla="*/ 0 w 6"/>
                  <a:gd name="T11" fmla="*/ 0 h 9"/>
                  <a:gd name="T12" fmla="*/ 1 w 6"/>
                  <a:gd name="T13" fmla="*/ 0 h 9"/>
                  <a:gd name="T14" fmla="*/ 3 w 6"/>
                  <a:gd name="T15" fmla="*/ 0 h 9"/>
                  <a:gd name="T16" fmla="*/ 5 w 6"/>
                  <a:gd name="T17" fmla="*/ 1 h 9"/>
                  <a:gd name="T18" fmla="*/ 5 w 6"/>
                  <a:gd name="T19" fmla="*/ 6 h 9"/>
                  <a:gd name="T20" fmla="*/ 4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4" y="9"/>
                    </a:moveTo>
                    <a:cubicBezTo>
                      <a:pt x="4" y="9"/>
                      <a:pt x="4" y="9"/>
                      <a:pt x="4" y="9"/>
                    </a:cubicBezTo>
                    <a:cubicBezTo>
                      <a:pt x="3" y="7"/>
                      <a:pt x="3" y="7"/>
                      <a:pt x="3" y="7"/>
                    </a:cubicBezTo>
                    <a:cubicBezTo>
                      <a:pt x="2" y="5"/>
                      <a:pt x="2" y="5"/>
                      <a:pt x="2" y="5"/>
                    </a:cubicBezTo>
                    <a:cubicBezTo>
                      <a:pt x="0" y="1"/>
                      <a:pt x="0" y="1"/>
                      <a:pt x="0" y="1"/>
                    </a:cubicBezTo>
                    <a:cubicBezTo>
                      <a:pt x="0" y="0"/>
                      <a:pt x="0" y="0"/>
                      <a:pt x="0" y="0"/>
                    </a:cubicBezTo>
                    <a:cubicBezTo>
                      <a:pt x="0" y="0"/>
                      <a:pt x="0" y="0"/>
                      <a:pt x="1" y="0"/>
                    </a:cubicBezTo>
                    <a:cubicBezTo>
                      <a:pt x="2" y="0"/>
                      <a:pt x="2" y="0"/>
                      <a:pt x="3" y="0"/>
                    </a:cubicBezTo>
                    <a:cubicBezTo>
                      <a:pt x="4" y="0"/>
                      <a:pt x="5" y="1"/>
                      <a:pt x="5" y="1"/>
                    </a:cubicBezTo>
                    <a:cubicBezTo>
                      <a:pt x="6" y="2"/>
                      <a:pt x="6" y="3"/>
                      <a:pt x="5" y="6"/>
                    </a:cubicBezTo>
                    <a:cubicBezTo>
                      <a:pt x="5" y="8"/>
                      <a:pt x="5" y="9"/>
                      <a:pt x="4"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4" name="Freeform 2601"/>
              <p:cNvSpPr>
                <a:spLocks/>
              </p:cNvSpPr>
              <p:nvPr/>
            </p:nvSpPr>
            <p:spPr bwMode="auto">
              <a:xfrm>
                <a:off x="5222" y="2803"/>
                <a:ext cx="7" cy="14"/>
              </a:xfrm>
              <a:custGeom>
                <a:avLst/>
                <a:gdLst>
                  <a:gd name="T0" fmla="*/ 0 w 5"/>
                  <a:gd name="T1" fmla="*/ 10 h 10"/>
                  <a:gd name="T2" fmla="*/ 1 w 5"/>
                  <a:gd name="T3" fmla="*/ 8 h 10"/>
                  <a:gd name="T4" fmla="*/ 3 w 5"/>
                  <a:gd name="T5" fmla="*/ 4 h 10"/>
                  <a:gd name="T6" fmla="*/ 3 w 5"/>
                  <a:gd name="T7" fmla="*/ 4 h 10"/>
                  <a:gd name="T8" fmla="*/ 3 w 5"/>
                  <a:gd name="T9" fmla="*/ 3 h 10"/>
                  <a:gd name="T10" fmla="*/ 4 w 5"/>
                  <a:gd name="T11" fmla="*/ 0 h 10"/>
                  <a:gd name="T12" fmla="*/ 5 w 5"/>
                  <a:gd name="T13" fmla="*/ 0 h 10"/>
                  <a:gd name="T14" fmla="*/ 5 w 5"/>
                  <a:gd name="T15" fmla="*/ 0 h 10"/>
                  <a:gd name="T16" fmla="*/ 5 w 5"/>
                  <a:gd name="T17" fmla="*/ 2 h 10"/>
                  <a:gd name="T18" fmla="*/ 5 w 5"/>
                  <a:gd name="T19" fmla="*/ 4 h 10"/>
                  <a:gd name="T20" fmla="*/ 5 w 5"/>
                  <a:gd name="T21" fmla="*/ 5 h 10"/>
                  <a:gd name="T22" fmla="*/ 2 w 5"/>
                  <a:gd name="T23" fmla="*/ 8 h 10"/>
                  <a:gd name="T24" fmla="*/ 0 w 5"/>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0">
                    <a:moveTo>
                      <a:pt x="0" y="10"/>
                    </a:moveTo>
                    <a:cubicBezTo>
                      <a:pt x="1" y="8"/>
                      <a:pt x="1" y="8"/>
                      <a:pt x="1" y="8"/>
                    </a:cubicBezTo>
                    <a:cubicBezTo>
                      <a:pt x="3" y="4"/>
                      <a:pt x="3" y="4"/>
                      <a:pt x="3" y="4"/>
                    </a:cubicBezTo>
                    <a:cubicBezTo>
                      <a:pt x="3" y="4"/>
                      <a:pt x="3" y="4"/>
                      <a:pt x="3" y="4"/>
                    </a:cubicBezTo>
                    <a:cubicBezTo>
                      <a:pt x="3" y="3"/>
                      <a:pt x="3" y="3"/>
                      <a:pt x="3" y="3"/>
                    </a:cubicBezTo>
                    <a:cubicBezTo>
                      <a:pt x="3" y="1"/>
                      <a:pt x="4" y="0"/>
                      <a:pt x="4" y="0"/>
                    </a:cubicBezTo>
                    <a:cubicBezTo>
                      <a:pt x="5" y="0"/>
                      <a:pt x="5" y="0"/>
                      <a:pt x="5" y="0"/>
                    </a:cubicBezTo>
                    <a:cubicBezTo>
                      <a:pt x="5" y="0"/>
                      <a:pt x="5" y="0"/>
                      <a:pt x="5" y="0"/>
                    </a:cubicBezTo>
                    <a:cubicBezTo>
                      <a:pt x="5" y="2"/>
                      <a:pt x="5" y="2"/>
                      <a:pt x="5" y="2"/>
                    </a:cubicBezTo>
                    <a:cubicBezTo>
                      <a:pt x="5" y="4"/>
                      <a:pt x="5" y="4"/>
                      <a:pt x="5" y="4"/>
                    </a:cubicBezTo>
                    <a:cubicBezTo>
                      <a:pt x="5" y="5"/>
                      <a:pt x="5" y="5"/>
                      <a:pt x="5" y="5"/>
                    </a:cubicBezTo>
                    <a:cubicBezTo>
                      <a:pt x="2" y="8"/>
                      <a:pt x="2" y="8"/>
                      <a:pt x="2" y="8"/>
                    </a:cubicBezTo>
                    <a:cubicBezTo>
                      <a:pt x="1" y="9"/>
                      <a:pt x="1" y="10"/>
                      <a:pt x="0"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2602"/>
              <p:cNvSpPr>
                <a:spLocks/>
              </p:cNvSpPr>
              <p:nvPr/>
            </p:nvSpPr>
            <p:spPr bwMode="auto">
              <a:xfrm>
                <a:off x="5202" y="2821"/>
                <a:ext cx="16" cy="14"/>
              </a:xfrm>
              <a:custGeom>
                <a:avLst/>
                <a:gdLst>
                  <a:gd name="T0" fmla="*/ 1 w 11"/>
                  <a:gd name="T1" fmla="*/ 10 h 10"/>
                  <a:gd name="T2" fmla="*/ 1 w 11"/>
                  <a:gd name="T3" fmla="*/ 10 h 10"/>
                  <a:gd name="T4" fmla="*/ 0 w 11"/>
                  <a:gd name="T5" fmla="*/ 10 h 10"/>
                  <a:gd name="T6" fmla="*/ 2 w 11"/>
                  <a:gd name="T7" fmla="*/ 8 h 10"/>
                  <a:gd name="T8" fmla="*/ 4 w 11"/>
                  <a:gd name="T9" fmla="*/ 5 h 10"/>
                  <a:gd name="T10" fmla="*/ 8 w 11"/>
                  <a:gd name="T11" fmla="*/ 3 h 10"/>
                  <a:gd name="T12" fmla="*/ 9 w 11"/>
                  <a:gd name="T13" fmla="*/ 1 h 10"/>
                  <a:gd name="T14" fmla="*/ 11 w 11"/>
                  <a:gd name="T15" fmla="*/ 0 h 10"/>
                  <a:gd name="T16" fmla="*/ 11 w 11"/>
                  <a:gd name="T17" fmla="*/ 0 h 10"/>
                  <a:gd name="T18" fmla="*/ 11 w 11"/>
                  <a:gd name="T19" fmla="*/ 2 h 10"/>
                  <a:gd name="T20" fmla="*/ 8 w 11"/>
                  <a:gd name="T21" fmla="*/ 5 h 10"/>
                  <a:gd name="T22" fmla="*/ 3 w 11"/>
                  <a:gd name="T23" fmla="*/ 9 h 10"/>
                  <a:gd name="T24" fmla="*/ 1 w 11"/>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 y="10"/>
                    </a:moveTo>
                    <a:cubicBezTo>
                      <a:pt x="1" y="10"/>
                      <a:pt x="1" y="10"/>
                      <a:pt x="1" y="10"/>
                    </a:cubicBezTo>
                    <a:cubicBezTo>
                      <a:pt x="0" y="10"/>
                      <a:pt x="0" y="10"/>
                      <a:pt x="0" y="10"/>
                    </a:cubicBezTo>
                    <a:cubicBezTo>
                      <a:pt x="0" y="9"/>
                      <a:pt x="1" y="8"/>
                      <a:pt x="2" y="8"/>
                    </a:cubicBezTo>
                    <a:cubicBezTo>
                      <a:pt x="4" y="5"/>
                      <a:pt x="4" y="5"/>
                      <a:pt x="4" y="5"/>
                    </a:cubicBezTo>
                    <a:cubicBezTo>
                      <a:pt x="8" y="3"/>
                      <a:pt x="8" y="3"/>
                      <a:pt x="8" y="3"/>
                    </a:cubicBezTo>
                    <a:cubicBezTo>
                      <a:pt x="9" y="1"/>
                      <a:pt x="9" y="1"/>
                      <a:pt x="9" y="1"/>
                    </a:cubicBezTo>
                    <a:cubicBezTo>
                      <a:pt x="11" y="0"/>
                      <a:pt x="11" y="0"/>
                      <a:pt x="11" y="0"/>
                    </a:cubicBezTo>
                    <a:cubicBezTo>
                      <a:pt x="11" y="0"/>
                      <a:pt x="11" y="0"/>
                      <a:pt x="11" y="0"/>
                    </a:cubicBezTo>
                    <a:cubicBezTo>
                      <a:pt x="11" y="0"/>
                      <a:pt x="11" y="1"/>
                      <a:pt x="11" y="2"/>
                    </a:cubicBezTo>
                    <a:cubicBezTo>
                      <a:pt x="8" y="5"/>
                      <a:pt x="8" y="5"/>
                      <a:pt x="8" y="5"/>
                    </a:cubicBezTo>
                    <a:cubicBezTo>
                      <a:pt x="3" y="9"/>
                      <a:pt x="3" y="9"/>
                      <a:pt x="3" y="9"/>
                    </a:cubicBezTo>
                    <a:cubicBezTo>
                      <a:pt x="2" y="10"/>
                      <a:pt x="1" y="10"/>
                      <a:pt x="1"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2603"/>
              <p:cNvSpPr>
                <a:spLocks/>
              </p:cNvSpPr>
              <p:nvPr/>
            </p:nvSpPr>
            <p:spPr bwMode="auto">
              <a:xfrm>
                <a:off x="5260" y="2822"/>
                <a:ext cx="52" cy="47"/>
              </a:xfrm>
              <a:custGeom>
                <a:avLst/>
                <a:gdLst>
                  <a:gd name="T0" fmla="*/ 29 w 38"/>
                  <a:gd name="T1" fmla="*/ 34 h 34"/>
                  <a:gd name="T2" fmla="*/ 29 w 38"/>
                  <a:gd name="T3" fmla="*/ 33 h 34"/>
                  <a:gd name="T4" fmla="*/ 29 w 38"/>
                  <a:gd name="T5" fmla="*/ 31 h 34"/>
                  <a:gd name="T6" fmla="*/ 29 w 38"/>
                  <a:gd name="T7" fmla="*/ 31 h 34"/>
                  <a:gd name="T8" fmla="*/ 29 w 38"/>
                  <a:gd name="T9" fmla="*/ 30 h 34"/>
                  <a:gd name="T10" fmla="*/ 27 w 38"/>
                  <a:gd name="T11" fmla="*/ 30 h 34"/>
                  <a:gd name="T12" fmla="*/ 26 w 38"/>
                  <a:gd name="T13" fmla="*/ 30 h 34"/>
                  <a:gd name="T14" fmla="*/ 26 w 38"/>
                  <a:gd name="T15" fmla="*/ 32 h 34"/>
                  <a:gd name="T16" fmla="*/ 25 w 38"/>
                  <a:gd name="T17" fmla="*/ 32 h 34"/>
                  <a:gd name="T18" fmla="*/ 23 w 38"/>
                  <a:gd name="T19" fmla="*/ 31 h 34"/>
                  <a:gd name="T20" fmla="*/ 20 w 38"/>
                  <a:gd name="T21" fmla="*/ 28 h 34"/>
                  <a:gd name="T22" fmla="*/ 19 w 38"/>
                  <a:gd name="T23" fmla="*/ 24 h 34"/>
                  <a:gd name="T24" fmla="*/ 19 w 38"/>
                  <a:gd name="T25" fmla="*/ 19 h 34"/>
                  <a:gd name="T26" fmla="*/ 19 w 38"/>
                  <a:gd name="T27" fmla="*/ 19 h 34"/>
                  <a:gd name="T28" fmla="*/ 19 w 38"/>
                  <a:gd name="T29" fmla="*/ 18 h 34"/>
                  <a:gd name="T30" fmla="*/ 15 w 38"/>
                  <a:gd name="T31" fmla="*/ 16 h 34"/>
                  <a:gd name="T32" fmla="*/ 12 w 38"/>
                  <a:gd name="T33" fmla="*/ 16 h 34"/>
                  <a:gd name="T34" fmla="*/ 8 w 38"/>
                  <a:gd name="T35" fmla="*/ 18 h 34"/>
                  <a:gd name="T36" fmla="*/ 8 w 38"/>
                  <a:gd name="T37" fmla="*/ 18 h 34"/>
                  <a:gd name="T38" fmla="*/ 8 w 38"/>
                  <a:gd name="T39" fmla="*/ 17 h 34"/>
                  <a:gd name="T40" fmla="*/ 6 w 38"/>
                  <a:gd name="T41" fmla="*/ 16 h 34"/>
                  <a:gd name="T42" fmla="*/ 2 w 38"/>
                  <a:gd name="T43" fmla="*/ 20 h 34"/>
                  <a:gd name="T44" fmla="*/ 0 w 38"/>
                  <a:gd name="T45" fmla="*/ 22 h 34"/>
                  <a:gd name="T46" fmla="*/ 0 w 38"/>
                  <a:gd name="T47" fmla="*/ 22 h 34"/>
                  <a:gd name="T48" fmla="*/ 3 w 38"/>
                  <a:gd name="T49" fmla="*/ 16 h 34"/>
                  <a:gd name="T50" fmla="*/ 13 w 38"/>
                  <a:gd name="T51" fmla="*/ 10 h 34"/>
                  <a:gd name="T52" fmla="*/ 14 w 38"/>
                  <a:gd name="T53" fmla="*/ 11 h 34"/>
                  <a:gd name="T54" fmla="*/ 15 w 38"/>
                  <a:gd name="T55" fmla="*/ 13 h 34"/>
                  <a:gd name="T56" fmla="*/ 17 w 38"/>
                  <a:gd name="T57" fmla="*/ 14 h 34"/>
                  <a:gd name="T58" fmla="*/ 17 w 38"/>
                  <a:gd name="T59" fmla="*/ 14 h 34"/>
                  <a:gd name="T60" fmla="*/ 18 w 38"/>
                  <a:gd name="T61" fmla="*/ 14 h 34"/>
                  <a:gd name="T62" fmla="*/ 18 w 38"/>
                  <a:gd name="T63" fmla="*/ 13 h 34"/>
                  <a:gd name="T64" fmla="*/ 21 w 38"/>
                  <a:gd name="T65" fmla="*/ 11 h 34"/>
                  <a:gd name="T66" fmla="*/ 22 w 38"/>
                  <a:gd name="T67" fmla="*/ 10 h 34"/>
                  <a:gd name="T68" fmla="*/ 22 w 38"/>
                  <a:gd name="T69" fmla="*/ 10 h 34"/>
                  <a:gd name="T70" fmla="*/ 22 w 38"/>
                  <a:gd name="T71" fmla="*/ 10 h 34"/>
                  <a:gd name="T72" fmla="*/ 24 w 38"/>
                  <a:gd name="T73" fmla="*/ 11 h 34"/>
                  <a:gd name="T74" fmla="*/ 25 w 38"/>
                  <a:gd name="T75" fmla="*/ 11 h 34"/>
                  <a:gd name="T76" fmla="*/ 25 w 38"/>
                  <a:gd name="T77" fmla="*/ 10 h 34"/>
                  <a:gd name="T78" fmla="*/ 25 w 38"/>
                  <a:gd name="T79" fmla="*/ 8 h 34"/>
                  <a:gd name="T80" fmla="*/ 25 w 38"/>
                  <a:gd name="T81" fmla="*/ 7 h 34"/>
                  <a:gd name="T82" fmla="*/ 28 w 38"/>
                  <a:gd name="T83" fmla="*/ 6 h 34"/>
                  <a:gd name="T84" fmla="*/ 31 w 38"/>
                  <a:gd name="T85" fmla="*/ 4 h 34"/>
                  <a:gd name="T86" fmla="*/ 31 w 38"/>
                  <a:gd name="T87" fmla="*/ 1 h 34"/>
                  <a:gd name="T88" fmla="*/ 31 w 38"/>
                  <a:gd name="T89" fmla="*/ 0 h 34"/>
                  <a:gd name="T90" fmla="*/ 32 w 38"/>
                  <a:gd name="T91" fmla="*/ 1 h 34"/>
                  <a:gd name="T92" fmla="*/ 34 w 38"/>
                  <a:gd name="T93" fmla="*/ 4 h 34"/>
                  <a:gd name="T94" fmla="*/ 35 w 38"/>
                  <a:gd name="T95" fmla="*/ 7 h 34"/>
                  <a:gd name="T96" fmla="*/ 36 w 38"/>
                  <a:gd name="T97" fmla="*/ 11 h 34"/>
                  <a:gd name="T98" fmla="*/ 38 w 38"/>
                  <a:gd name="T99" fmla="*/ 14 h 34"/>
                  <a:gd name="T100" fmla="*/ 38 w 38"/>
                  <a:gd name="T101" fmla="*/ 22 h 34"/>
                  <a:gd name="T102" fmla="*/ 37 w 38"/>
                  <a:gd name="T103" fmla="*/ 24 h 34"/>
                  <a:gd name="T104" fmla="*/ 37 w 38"/>
                  <a:gd name="T105" fmla="*/ 24 h 34"/>
                  <a:gd name="T106" fmla="*/ 34 w 38"/>
                  <a:gd name="T107" fmla="*/ 21 h 34"/>
                  <a:gd name="T108" fmla="*/ 32 w 38"/>
                  <a:gd name="T109" fmla="*/ 20 h 34"/>
                  <a:gd name="T110" fmla="*/ 30 w 38"/>
                  <a:gd name="T111" fmla="*/ 24 h 34"/>
                  <a:gd name="T112" fmla="*/ 30 w 38"/>
                  <a:gd name="T113" fmla="*/ 27 h 34"/>
                  <a:gd name="T114" fmla="*/ 31 w 38"/>
                  <a:gd name="T115" fmla="*/ 30 h 34"/>
                  <a:gd name="T116" fmla="*/ 30 w 38"/>
                  <a:gd name="T117" fmla="*/ 34 h 34"/>
                  <a:gd name="T118" fmla="*/ 29 w 38"/>
                  <a:gd name="T1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34">
                    <a:moveTo>
                      <a:pt x="29" y="34"/>
                    </a:moveTo>
                    <a:cubicBezTo>
                      <a:pt x="29" y="33"/>
                      <a:pt x="29" y="33"/>
                      <a:pt x="29" y="33"/>
                    </a:cubicBezTo>
                    <a:cubicBezTo>
                      <a:pt x="29" y="31"/>
                      <a:pt x="29" y="31"/>
                      <a:pt x="29" y="31"/>
                    </a:cubicBezTo>
                    <a:cubicBezTo>
                      <a:pt x="29" y="31"/>
                      <a:pt x="29" y="31"/>
                      <a:pt x="29" y="31"/>
                    </a:cubicBezTo>
                    <a:cubicBezTo>
                      <a:pt x="29" y="30"/>
                      <a:pt x="29" y="30"/>
                      <a:pt x="29" y="30"/>
                    </a:cubicBezTo>
                    <a:cubicBezTo>
                      <a:pt x="28" y="30"/>
                      <a:pt x="27" y="30"/>
                      <a:pt x="27" y="30"/>
                    </a:cubicBezTo>
                    <a:cubicBezTo>
                      <a:pt x="27" y="30"/>
                      <a:pt x="26" y="30"/>
                      <a:pt x="26" y="30"/>
                    </a:cubicBezTo>
                    <a:cubicBezTo>
                      <a:pt x="26" y="30"/>
                      <a:pt x="26" y="31"/>
                      <a:pt x="26" y="32"/>
                    </a:cubicBezTo>
                    <a:cubicBezTo>
                      <a:pt x="26" y="32"/>
                      <a:pt x="25" y="32"/>
                      <a:pt x="25" y="32"/>
                    </a:cubicBezTo>
                    <a:cubicBezTo>
                      <a:pt x="25" y="32"/>
                      <a:pt x="24" y="32"/>
                      <a:pt x="23" y="31"/>
                    </a:cubicBezTo>
                    <a:cubicBezTo>
                      <a:pt x="20" y="28"/>
                      <a:pt x="20" y="28"/>
                      <a:pt x="20" y="28"/>
                    </a:cubicBezTo>
                    <a:cubicBezTo>
                      <a:pt x="18" y="27"/>
                      <a:pt x="18" y="27"/>
                      <a:pt x="19" y="24"/>
                    </a:cubicBezTo>
                    <a:cubicBezTo>
                      <a:pt x="19" y="19"/>
                      <a:pt x="19" y="19"/>
                      <a:pt x="19" y="19"/>
                    </a:cubicBezTo>
                    <a:cubicBezTo>
                      <a:pt x="19" y="19"/>
                      <a:pt x="19" y="19"/>
                      <a:pt x="19" y="19"/>
                    </a:cubicBezTo>
                    <a:cubicBezTo>
                      <a:pt x="19" y="18"/>
                      <a:pt x="19" y="18"/>
                      <a:pt x="19" y="18"/>
                    </a:cubicBezTo>
                    <a:cubicBezTo>
                      <a:pt x="18" y="17"/>
                      <a:pt x="17" y="16"/>
                      <a:pt x="15" y="16"/>
                    </a:cubicBezTo>
                    <a:cubicBezTo>
                      <a:pt x="14" y="16"/>
                      <a:pt x="13" y="16"/>
                      <a:pt x="12" y="16"/>
                    </a:cubicBezTo>
                    <a:cubicBezTo>
                      <a:pt x="8" y="18"/>
                      <a:pt x="8" y="18"/>
                      <a:pt x="8" y="18"/>
                    </a:cubicBezTo>
                    <a:cubicBezTo>
                      <a:pt x="8" y="18"/>
                      <a:pt x="8" y="18"/>
                      <a:pt x="8" y="18"/>
                    </a:cubicBezTo>
                    <a:cubicBezTo>
                      <a:pt x="8" y="18"/>
                      <a:pt x="8" y="18"/>
                      <a:pt x="8" y="17"/>
                    </a:cubicBezTo>
                    <a:cubicBezTo>
                      <a:pt x="7" y="16"/>
                      <a:pt x="6" y="16"/>
                      <a:pt x="6" y="16"/>
                    </a:cubicBezTo>
                    <a:cubicBezTo>
                      <a:pt x="4" y="16"/>
                      <a:pt x="3" y="17"/>
                      <a:pt x="2" y="20"/>
                    </a:cubicBezTo>
                    <a:cubicBezTo>
                      <a:pt x="0" y="22"/>
                      <a:pt x="0" y="22"/>
                      <a:pt x="0" y="22"/>
                    </a:cubicBezTo>
                    <a:cubicBezTo>
                      <a:pt x="0" y="22"/>
                      <a:pt x="0" y="22"/>
                      <a:pt x="0" y="22"/>
                    </a:cubicBezTo>
                    <a:cubicBezTo>
                      <a:pt x="0" y="21"/>
                      <a:pt x="1" y="19"/>
                      <a:pt x="3" y="16"/>
                    </a:cubicBezTo>
                    <a:cubicBezTo>
                      <a:pt x="9" y="11"/>
                      <a:pt x="12" y="10"/>
                      <a:pt x="13" y="10"/>
                    </a:cubicBezTo>
                    <a:cubicBezTo>
                      <a:pt x="14" y="10"/>
                      <a:pt x="14" y="11"/>
                      <a:pt x="14" y="11"/>
                    </a:cubicBezTo>
                    <a:cubicBezTo>
                      <a:pt x="14" y="12"/>
                      <a:pt x="14" y="13"/>
                      <a:pt x="15" y="13"/>
                    </a:cubicBezTo>
                    <a:cubicBezTo>
                      <a:pt x="15" y="13"/>
                      <a:pt x="16" y="14"/>
                      <a:pt x="17" y="14"/>
                    </a:cubicBezTo>
                    <a:cubicBezTo>
                      <a:pt x="17" y="14"/>
                      <a:pt x="17" y="14"/>
                      <a:pt x="17" y="14"/>
                    </a:cubicBezTo>
                    <a:cubicBezTo>
                      <a:pt x="18" y="14"/>
                      <a:pt x="18" y="14"/>
                      <a:pt x="18" y="14"/>
                    </a:cubicBezTo>
                    <a:cubicBezTo>
                      <a:pt x="18" y="13"/>
                      <a:pt x="18" y="13"/>
                      <a:pt x="18" y="13"/>
                    </a:cubicBezTo>
                    <a:cubicBezTo>
                      <a:pt x="21" y="11"/>
                      <a:pt x="21" y="11"/>
                      <a:pt x="21" y="11"/>
                    </a:cubicBezTo>
                    <a:cubicBezTo>
                      <a:pt x="21" y="10"/>
                      <a:pt x="22" y="10"/>
                      <a:pt x="22" y="10"/>
                    </a:cubicBezTo>
                    <a:cubicBezTo>
                      <a:pt x="22" y="10"/>
                      <a:pt x="22" y="10"/>
                      <a:pt x="22" y="10"/>
                    </a:cubicBezTo>
                    <a:cubicBezTo>
                      <a:pt x="22" y="10"/>
                      <a:pt x="22" y="10"/>
                      <a:pt x="22" y="10"/>
                    </a:cubicBezTo>
                    <a:cubicBezTo>
                      <a:pt x="24" y="11"/>
                      <a:pt x="24" y="11"/>
                      <a:pt x="24" y="11"/>
                    </a:cubicBezTo>
                    <a:cubicBezTo>
                      <a:pt x="25" y="11"/>
                      <a:pt x="25" y="11"/>
                      <a:pt x="25" y="11"/>
                    </a:cubicBezTo>
                    <a:cubicBezTo>
                      <a:pt x="25" y="10"/>
                      <a:pt x="25" y="10"/>
                      <a:pt x="25" y="10"/>
                    </a:cubicBezTo>
                    <a:cubicBezTo>
                      <a:pt x="25" y="8"/>
                      <a:pt x="25" y="8"/>
                      <a:pt x="25" y="8"/>
                    </a:cubicBezTo>
                    <a:cubicBezTo>
                      <a:pt x="25" y="7"/>
                      <a:pt x="25" y="7"/>
                      <a:pt x="25" y="7"/>
                    </a:cubicBezTo>
                    <a:cubicBezTo>
                      <a:pt x="28" y="6"/>
                      <a:pt x="28" y="6"/>
                      <a:pt x="28" y="6"/>
                    </a:cubicBezTo>
                    <a:cubicBezTo>
                      <a:pt x="30" y="6"/>
                      <a:pt x="31" y="6"/>
                      <a:pt x="31" y="4"/>
                    </a:cubicBezTo>
                    <a:cubicBezTo>
                      <a:pt x="31" y="1"/>
                      <a:pt x="31" y="1"/>
                      <a:pt x="31" y="1"/>
                    </a:cubicBezTo>
                    <a:cubicBezTo>
                      <a:pt x="31" y="0"/>
                      <a:pt x="31" y="0"/>
                      <a:pt x="31" y="0"/>
                    </a:cubicBezTo>
                    <a:cubicBezTo>
                      <a:pt x="32" y="1"/>
                      <a:pt x="32" y="1"/>
                      <a:pt x="32" y="1"/>
                    </a:cubicBezTo>
                    <a:cubicBezTo>
                      <a:pt x="34" y="4"/>
                      <a:pt x="34" y="4"/>
                      <a:pt x="34" y="4"/>
                    </a:cubicBezTo>
                    <a:cubicBezTo>
                      <a:pt x="35" y="5"/>
                      <a:pt x="35" y="5"/>
                      <a:pt x="35" y="7"/>
                    </a:cubicBezTo>
                    <a:cubicBezTo>
                      <a:pt x="34" y="9"/>
                      <a:pt x="35" y="10"/>
                      <a:pt x="36" y="11"/>
                    </a:cubicBezTo>
                    <a:cubicBezTo>
                      <a:pt x="37" y="11"/>
                      <a:pt x="37" y="12"/>
                      <a:pt x="38" y="14"/>
                    </a:cubicBezTo>
                    <a:cubicBezTo>
                      <a:pt x="38" y="22"/>
                      <a:pt x="38" y="22"/>
                      <a:pt x="38" y="22"/>
                    </a:cubicBezTo>
                    <a:cubicBezTo>
                      <a:pt x="38" y="24"/>
                      <a:pt x="37" y="24"/>
                      <a:pt x="37" y="24"/>
                    </a:cubicBezTo>
                    <a:cubicBezTo>
                      <a:pt x="37" y="24"/>
                      <a:pt x="37" y="24"/>
                      <a:pt x="37" y="24"/>
                    </a:cubicBezTo>
                    <a:cubicBezTo>
                      <a:pt x="34" y="21"/>
                      <a:pt x="34" y="21"/>
                      <a:pt x="34" y="21"/>
                    </a:cubicBezTo>
                    <a:cubicBezTo>
                      <a:pt x="33" y="21"/>
                      <a:pt x="33" y="20"/>
                      <a:pt x="32" y="20"/>
                    </a:cubicBezTo>
                    <a:cubicBezTo>
                      <a:pt x="31" y="20"/>
                      <a:pt x="30" y="21"/>
                      <a:pt x="30" y="24"/>
                    </a:cubicBezTo>
                    <a:cubicBezTo>
                      <a:pt x="30" y="27"/>
                      <a:pt x="30" y="27"/>
                      <a:pt x="30" y="27"/>
                    </a:cubicBezTo>
                    <a:cubicBezTo>
                      <a:pt x="31" y="30"/>
                      <a:pt x="31" y="30"/>
                      <a:pt x="31" y="30"/>
                    </a:cubicBezTo>
                    <a:cubicBezTo>
                      <a:pt x="31" y="32"/>
                      <a:pt x="31" y="33"/>
                      <a:pt x="30" y="34"/>
                    </a:cubicBezTo>
                    <a:cubicBezTo>
                      <a:pt x="29" y="34"/>
                      <a:pt x="29" y="34"/>
                      <a:pt x="29" y="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2604"/>
              <p:cNvSpPr>
                <a:spLocks/>
              </p:cNvSpPr>
              <p:nvPr/>
            </p:nvSpPr>
            <p:spPr bwMode="auto">
              <a:xfrm>
                <a:off x="5266" y="2806"/>
                <a:ext cx="11" cy="22"/>
              </a:xfrm>
              <a:custGeom>
                <a:avLst/>
                <a:gdLst>
                  <a:gd name="T0" fmla="*/ 5 w 8"/>
                  <a:gd name="T1" fmla="*/ 16 h 16"/>
                  <a:gd name="T2" fmla="*/ 4 w 8"/>
                  <a:gd name="T3" fmla="*/ 15 h 16"/>
                  <a:gd name="T4" fmla="*/ 1 w 8"/>
                  <a:gd name="T5" fmla="*/ 12 h 16"/>
                  <a:gd name="T6" fmla="*/ 2 w 8"/>
                  <a:gd name="T7" fmla="*/ 9 h 16"/>
                  <a:gd name="T8" fmla="*/ 3 w 8"/>
                  <a:gd name="T9" fmla="*/ 8 h 16"/>
                  <a:gd name="T10" fmla="*/ 4 w 8"/>
                  <a:gd name="T11" fmla="*/ 5 h 16"/>
                  <a:gd name="T12" fmla="*/ 7 w 8"/>
                  <a:gd name="T13" fmla="*/ 0 h 16"/>
                  <a:gd name="T14" fmla="*/ 7 w 8"/>
                  <a:gd name="T15" fmla="*/ 1 h 16"/>
                  <a:gd name="T16" fmla="*/ 7 w 8"/>
                  <a:gd name="T17" fmla="*/ 2 h 16"/>
                  <a:gd name="T18" fmla="*/ 5 w 8"/>
                  <a:gd name="T19" fmla="*/ 9 h 16"/>
                  <a:gd name="T20" fmla="*/ 6 w 8"/>
                  <a:gd name="T21" fmla="*/ 14 h 16"/>
                  <a:gd name="T22" fmla="*/ 5 w 8"/>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6">
                    <a:moveTo>
                      <a:pt x="5" y="16"/>
                    </a:moveTo>
                    <a:cubicBezTo>
                      <a:pt x="5" y="16"/>
                      <a:pt x="5" y="16"/>
                      <a:pt x="4" y="15"/>
                    </a:cubicBezTo>
                    <a:cubicBezTo>
                      <a:pt x="1" y="12"/>
                      <a:pt x="1" y="12"/>
                      <a:pt x="1" y="12"/>
                    </a:cubicBezTo>
                    <a:cubicBezTo>
                      <a:pt x="0" y="12"/>
                      <a:pt x="1" y="11"/>
                      <a:pt x="2" y="9"/>
                    </a:cubicBezTo>
                    <a:cubicBezTo>
                      <a:pt x="3" y="8"/>
                      <a:pt x="3" y="8"/>
                      <a:pt x="3" y="8"/>
                    </a:cubicBezTo>
                    <a:cubicBezTo>
                      <a:pt x="4" y="5"/>
                      <a:pt x="4" y="5"/>
                      <a:pt x="4" y="5"/>
                    </a:cubicBezTo>
                    <a:cubicBezTo>
                      <a:pt x="7" y="0"/>
                      <a:pt x="7" y="0"/>
                      <a:pt x="7" y="0"/>
                    </a:cubicBezTo>
                    <a:cubicBezTo>
                      <a:pt x="7" y="0"/>
                      <a:pt x="7" y="0"/>
                      <a:pt x="7" y="1"/>
                    </a:cubicBezTo>
                    <a:cubicBezTo>
                      <a:pt x="8" y="1"/>
                      <a:pt x="8" y="2"/>
                      <a:pt x="7" y="2"/>
                    </a:cubicBezTo>
                    <a:cubicBezTo>
                      <a:pt x="6" y="5"/>
                      <a:pt x="5" y="7"/>
                      <a:pt x="5" y="9"/>
                    </a:cubicBezTo>
                    <a:cubicBezTo>
                      <a:pt x="6" y="14"/>
                      <a:pt x="6" y="14"/>
                      <a:pt x="6" y="14"/>
                    </a:cubicBezTo>
                    <a:cubicBezTo>
                      <a:pt x="6" y="16"/>
                      <a:pt x="6" y="16"/>
                      <a:pt x="5"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8" name="Freeform 2605"/>
              <p:cNvSpPr>
                <a:spLocks/>
              </p:cNvSpPr>
              <p:nvPr/>
            </p:nvSpPr>
            <p:spPr bwMode="auto">
              <a:xfrm>
                <a:off x="5260" y="2797"/>
                <a:ext cx="10" cy="13"/>
              </a:xfrm>
              <a:custGeom>
                <a:avLst/>
                <a:gdLst>
                  <a:gd name="T0" fmla="*/ 1 w 7"/>
                  <a:gd name="T1" fmla="*/ 9 h 9"/>
                  <a:gd name="T2" fmla="*/ 0 w 7"/>
                  <a:gd name="T3" fmla="*/ 5 h 9"/>
                  <a:gd name="T4" fmla="*/ 0 w 7"/>
                  <a:gd name="T5" fmla="*/ 1 h 9"/>
                  <a:gd name="T6" fmla="*/ 0 w 7"/>
                  <a:gd name="T7" fmla="*/ 0 h 9"/>
                  <a:gd name="T8" fmla="*/ 3 w 7"/>
                  <a:gd name="T9" fmla="*/ 1 h 9"/>
                  <a:gd name="T10" fmla="*/ 7 w 7"/>
                  <a:gd name="T11" fmla="*/ 2 h 9"/>
                  <a:gd name="T12" fmla="*/ 6 w 7"/>
                  <a:gd name="T13" fmla="*/ 6 h 9"/>
                  <a:gd name="T14" fmla="*/ 2 w 7"/>
                  <a:gd name="T15" fmla="*/ 9 h 9"/>
                  <a:gd name="T16" fmla="*/ 1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1" y="9"/>
                    </a:moveTo>
                    <a:cubicBezTo>
                      <a:pt x="1" y="9"/>
                      <a:pt x="0" y="9"/>
                      <a:pt x="0" y="5"/>
                    </a:cubicBezTo>
                    <a:cubicBezTo>
                      <a:pt x="0" y="1"/>
                      <a:pt x="0" y="1"/>
                      <a:pt x="0" y="1"/>
                    </a:cubicBezTo>
                    <a:cubicBezTo>
                      <a:pt x="0" y="0"/>
                      <a:pt x="0" y="0"/>
                      <a:pt x="0" y="0"/>
                    </a:cubicBezTo>
                    <a:cubicBezTo>
                      <a:pt x="3" y="1"/>
                      <a:pt x="3" y="1"/>
                      <a:pt x="3" y="1"/>
                    </a:cubicBezTo>
                    <a:cubicBezTo>
                      <a:pt x="7" y="2"/>
                      <a:pt x="7" y="2"/>
                      <a:pt x="7" y="2"/>
                    </a:cubicBezTo>
                    <a:cubicBezTo>
                      <a:pt x="7" y="3"/>
                      <a:pt x="7" y="4"/>
                      <a:pt x="6" y="6"/>
                    </a:cubicBezTo>
                    <a:cubicBezTo>
                      <a:pt x="4" y="7"/>
                      <a:pt x="3" y="8"/>
                      <a:pt x="2" y="9"/>
                    </a:cubicBezTo>
                    <a:cubicBezTo>
                      <a:pt x="1" y="9"/>
                      <a:pt x="1" y="9"/>
                      <a:pt x="1"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9" name="Freeform 2606"/>
              <p:cNvSpPr>
                <a:spLocks/>
              </p:cNvSpPr>
              <p:nvPr/>
            </p:nvSpPr>
            <p:spPr bwMode="auto">
              <a:xfrm>
                <a:off x="4054" y="2194"/>
                <a:ext cx="215" cy="139"/>
              </a:xfrm>
              <a:custGeom>
                <a:avLst/>
                <a:gdLst>
                  <a:gd name="T0" fmla="*/ 101 w 156"/>
                  <a:gd name="T1" fmla="*/ 101 h 101"/>
                  <a:gd name="T2" fmla="*/ 99 w 156"/>
                  <a:gd name="T3" fmla="*/ 95 h 101"/>
                  <a:gd name="T4" fmla="*/ 93 w 156"/>
                  <a:gd name="T5" fmla="*/ 92 h 101"/>
                  <a:gd name="T6" fmla="*/ 101 w 156"/>
                  <a:gd name="T7" fmla="*/ 83 h 101"/>
                  <a:gd name="T8" fmla="*/ 94 w 156"/>
                  <a:gd name="T9" fmla="*/ 81 h 101"/>
                  <a:gd name="T10" fmla="*/ 87 w 156"/>
                  <a:gd name="T11" fmla="*/ 80 h 101"/>
                  <a:gd name="T12" fmla="*/ 87 w 156"/>
                  <a:gd name="T13" fmla="*/ 73 h 101"/>
                  <a:gd name="T14" fmla="*/ 86 w 156"/>
                  <a:gd name="T15" fmla="*/ 73 h 101"/>
                  <a:gd name="T16" fmla="*/ 79 w 156"/>
                  <a:gd name="T17" fmla="*/ 74 h 101"/>
                  <a:gd name="T18" fmla="*/ 61 w 156"/>
                  <a:gd name="T19" fmla="*/ 91 h 101"/>
                  <a:gd name="T20" fmla="*/ 53 w 156"/>
                  <a:gd name="T21" fmla="*/ 92 h 101"/>
                  <a:gd name="T22" fmla="*/ 60 w 156"/>
                  <a:gd name="T23" fmla="*/ 83 h 101"/>
                  <a:gd name="T24" fmla="*/ 62 w 156"/>
                  <a:gd name="T25" fmla="*/ 79 h 101"/>
                  <a:gd name="T26" fmla="*/ 64 w 156"/>
                  <a:gd name="T27" fmla="*/ 80 h 101"/>
                  <a:gd name="T28" fmla="*/ 67 w 156"/>
                  <a:gd name="T29" fmla="*/ 81 h 101"/>
                  <a:gd name="T30" fmla="*/ 69 w 156"/>
                  <a:gd name="T31" fmla="*/ 77 h 101"/>
                  <a:gd name="T32" fmla="*/ 63 w 156"/>
                  <a:gd name="T33" fmla="*/ 66 h 101"/>
                  <a:gd name="T34" fmla="*/ 61 w 156"/>
                  <a:gd name="T35" fmla="*/ 61 h 101"/>
                  <a:gd name="T36" fmla="*/ 45 w 156"/>
                  <a:gd name="T37" fmla="*/ 53 h 101"/>
                  <a:gd name="T38" fmla="*/ 35 w 156"/>
                  <a:gd name="T39" fmla="*/ 57 h 101"/>
                  <a:gd name="T40" fmla="*/ 11 w 156"/>
                  <a:gd name="T41" fmla="*/ 57 h 101"/>
                  <a:gd name="T42" fmla="*/ 0 w 156"/>
                  <a:gd name="T43" fmla="*/ 52 h 101"/>
                  <a:gd name="T44" fmla="*/ 3 w 156"/>
                  <a:gd name="T45" fmla="*/ 45 h 101"/>
                  <a:gd name="T46" fmla="*/ 4 w 156"/>
                  <a:gd name="T47" fmla="*/ 45 h 101"/>
                  <a:gd name="T48" fmla="*/ 5 w 156"/>
                  <a:gd name="T49" fmla="*/ 37 h 101"/>
                  <a:gd name="T50" fmla="*/ 9 w 156"/>
                  <a:gd name="T51" fmla="*/ 30 h 101"/>
                  <a:gd name="T52" fmla="*/ 16 w 156"/>
                  <a:gd name="T53" fmla="*/ 24 h 101"/>
                  <a:gd name="T54" fmla="*/ 14 w 156"/>
                  <a:gd name="T55" fmla="*/ 16 h 101"/>
                  <a:gd name="T56" fmla="*/ 25 w 156"/>
                  <a:gd name="T57" fmla="*/ 5 h 101"/>
                  <a:gd name="T58" fmla="*/ 46 w 156"/>
                  <a:gd name="T59" fmla="*/ 10 h 101"/>
                  <a:gd name="T60" fmla="*/ 56 w 156"/>
                  <a:gd name="T61" fmla="*/ 12 h 101"/>
                  <a:gd name="T62" fmla="*/ 60 w 156"/>
                  <a:gd name="T63" fmla="*/ 11 h 101"/>
                  <a:gd name="T64" fmla="*/ 61 w 156"/>
                  <a:gd name="T65" fmla="*/ 12 h 101"/>
                  <a:gd name="T66" fmla="*/ 61 w 156"/>
                  <a:gd name="T67" fmla="*/ 13 h 101"/>
                  <a:gd name="T68" fmla="*/ 67 w 156"/>
                  <a:gd name="T69" fmla="*/ 13 h 101"/>
                  <a:gd name="T70" fmla="*/ 71 w 156"/>
                  <a:gd name="T71" fmla="*/ 14 h 101"/>
                  <a:gd name="T72" fmla="*/ 74 w 156"/>
                  <a:gd name="T73" fmla="*/ 14 h 101"/>
                  <a:gd name="T74" fmla="*/ 74 w 156"/>
                  <a:gd name="T75" fmla="*/ 14 h 101"/>
                  <a:gd name="T76" fmla="*/ 77 w 156"/>
                  <a:gd name="T77" fmla="*/ 5 h 101"/>
                  <a:gd name="T78" fmla="*/ 89 w 156"/>
                  <a:gd name="T79" fmla="*/ 1 h 101"/>
                  <a:gd name="T80" fmla="*/ 103 w 156"/>
                  <a:gd name="T81" fmla="*/ 4 h 101"/>
                  <a:gd name="T82" fmla="*/ 113 w 156"/>
                  <a:gd name="T83" fmla="*/ 22 h 101"/>
                  <a:gd name="T84" fmla="*/ 135 w 156"/>
                  <a:gd name="T85" fmla="*/ 29 h 101"/>
                  <a:gd name="T86" fmla="*/ 156 w 156"/>
                  <a:gd name="T87" fmla="*/ 40 h 101"/>
                  <a:gd name="T88" fmla="*/ 153 w 156"/>
                  <a:gd name="T89" fmla="*/ 47 h 101"/>
                  <a:gd name="T90" fmla="*/ 155 w 156"/>
                  <a:gd name="T91" fmla="*/ 59 h 101"/>
                  <a:gd name="T92" fmla="*/ 144 w 156"/>
                  <a:gd name="T93" fmla="*/ 61 h 101"/>
                  <a:gd name="T94" fmla="*/ 141 w 156"/>
                  <a:gd name="T95" fmla="*/ 68 h 101"/>
                  <a:gd name="T96" fmla="*/ 131 w 156"/>
                  <a:gd name="T97" fmla="*/ 71 h 101"/>
                  <a:gd name="T98" fmla="*/ 119 w 156"/>
                  <a:gd name="T99" fmla="*/ 76 h 101"/>
                  <a:gd name="T100" fmla="*/ 116 w 156"/>
                  <a:gd name="T101" fmla="*/ 75 h 101"/>
                  <a:gd name="T102" fmla="*/ 115 w 156"/>
                  <a:gd name="T103" fmla="*/ 75 h 101"/>
                  <a:gd name="T104" fmla="*/ 111 w 156"/>
                  <a:gd name="T105" fmla="*/ 80 h 101"/>
                  <a:gd name="T106" fmla="*/ 103 w 156"/>
                  <a:gd name="T107" fmla="*/ 81 h 101"/>
                  <a:gd name="T108" fmla="*/ 104 w 156"/>
                  <a:gd name="T109" fmla="*/ 83 h 101"/>
                  <a:gd name="T110" fmla="*/ 107 w 156"/>
                  <a:gd name="T111" fmla="*/ 86 h 101"/>
                  <a:gd name="T112" fmla="*/ 113 w 156"/>
                  <a:gd name="T113" fmla="*/ 92 h 101"/>
                  <a:gd name="T114" fmla="*/ 121 w 156"/>
                  <a:gd name="T115" fmla="*/ 92 h 101"/>
                  <a:gd name="T116" fmla="*/ 125 w 156"/>
                  <a:gd name="T117" fmla="*/ 92 h 101"/>
                  <a:gd name="T118" fmla="*/ 122 w 156"/>
                  <a:gd name="T119" fmla="*/ 94 h 101"/>
                  <a:gd name="T120" fmla="*/ 111 w 156"/>
                  <a:gd name="T12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01">
                    <a:moveTo>
                      <a:pt x="104" y="101"/>
                    </a:moveTo>
                    <a:cubicBezTo>
                      <a:pt x="103" y="101"/>
                      <a:pt x="102" y="101"/>
                      <a:pt x="101" y="101"/>
                    </a:cubicBezTo>
                    <a:cubicBezTo>
                      <a:pt x="100" y="100"/>
                      <a:pt x="99" y="100"/>
                      <a:pt x="99" y="99"/>
                    </a:cubicBezTo>
                    <a:cubicBezTo>
                      <a:pt x="99" y="95"/>
                      <a:pt x="99" y="95"/>
                      <a:pt x="99" y="95"/>
                    </a:cubicBezTo>
                    <a:cubicBezTo>
                      <a:pt x="98" y="93"/>
                      <a:pt x="97" y="93"/>
                      <a:pt x="95" y="93"/>
                    </a:cubicBezTo>
                    <a:cubicBezTo>
                      <a:pt x="93" y="92"/>
                      <a:pt x="93" y="92"/>
                      <a:pt x="93" y="92"/>
                    </a:cubicBezTo>
                    <a:cubicBezTo>
                      <a:pt x="93" y="91"/>
                      <a:pt x="94" y="90"/>
                      <a:pt x="97" y="88"/>
                    </a:cubicBezTo>
                    <a:cubicBezTo>
                      <a:pt x="100" y="86"/>
                      <a:pt x="101" y="85"/>
                      <a:pt x="101" y="83"/>
                    </a:cubicBezTo>
                    <a:cubicBezTo>
                      <a:pt x="101" y="82"/>
                      <a:pt x="100" y="82"/>
                      <a:pt x="99" y="81"/>
                    </a:cubicBezTo>
                    <a:cubicBezTo>
                      <a:pt x="94" y="81"/>
                      <a:pt x="94" y="81"/>
                      <a:pt x="94" y="81"/>
                    </a:cubicBezTo>
                    <a:cubicBezTo>
                      <a:pt x="89" y="81"/>
                      <a:pt x="89" y="81"/>
                      <a:pt x="89" y="81"/>
                    </a:cubicBezTo>
                    <a:cubicBezTo>
                      <a:pt x="88" y="81"/>
                      <a:pt x="87" y="81"/>
                      <a:pt x="87" y="80"/>
                    </a:cubicBezTo>
                    <a:cubicBezTo>
                      <a:pt x="88" y="76"/>
                      <a:pt x="88" y="76"/>
                      <a:pt x="88" y="76"/>
                    </a:cubicBezTo>
                    <a:cubicBezTo>
                      <a:pt x="87" y="73"/>
                      <a:pt x="87" y="73"/>
                      <a:pt x="87" y="73"/>
                    </a:cubicBezTo>
                    <a:cubicBezTo>
                      <a:pt x="87" y="73"/>
                      <a:pt x="87" y="73"/>
                      <a:pt x="87" y="73"/>
                    </a:cubicBezTo>
                    <a:cubicBezTo>
                      <a:pt x="86" y="73"/>
                      <a:pt x="86" y="73"/>
                      <a:pt x="86" y="73"/>
                    </a:cubicBezTo>
                    <a:cubicBezTo>
                      <a:pt x="86" y="73"/>
                      <a:pt x="85" y="73"/>
                      <a:pt x="85" y="73"/>
                    </a:cubicBezTo>
                    <a:cubicBezTo>
                      <a:pt x="84" y="73"/>
                      <a:pt x="82" y="73"/>
                      <a:pt x="79" y="74"/>
                    </a:cubicBezTo>
                    <a:cubicBezTo>
                      <a:pt x="73" y="77"/>
                      <a:pt x="68" y="83"/>
                      <a:pt x="64" y="91"/>
                    </a:cubicBezTo>
                    <a:cubicBezTo>
                      <a:pt x="61" y="91"/>
                      <a:pt x="61" y="91"/>
                      <a:pt x="61" y="91"/>
                    </a:cubicBezTo>
                    <a:cubicBezTo>
                      <a:pt x="54" y="93"/>
                      <a:pt x="54" y="93"/>
                      <a:pt x="54" y="93"/>
                    </a:cubicBezTo>
                    <a:cubicBezTo>
                      <a:pt x="53" y="92"/>
                      <a:pt x="53" y="92"/>
                      <a:pt x="53" y="92"/>
                    </a:cubicBezTo>
                    <a:cubicBezTo>
                      <a:pt x="57" y="87"/>
                      <a:pt x="57" y="87"/>
                      <a:pt x="57" y="87"/>
                    </a:cubicBezTo>
                    <a:cubicBezTo>
                      <a:pt x="59" y="86"/>
                      <a:pt x="59" y="85"/>
                      <a:pt x="60" y="83"/>
                    </a:cubicBezTo>
                    <a:cubicBezTo>
                      <a:pt x="60" y="83"/>
                      <a:pt x="60" y="83"/>
                      <a:pt x="60" y="83"/>
                    </a:cubicBezTo>
                    <a:cubicBezTo>
                      <a:pt x="61" y="80"/>
                      <a:pt x="61" y="79"/>
                      <a:pt x="62" y="79"/>
                    </a:cubicBezTo>
                    <a:cubicBezTo>
                      <a:pt x="62" y="79"/>
                      <a:pt x="62" y="79"/>
                      <a:pt x="62" y="79"/>
                    </a:cubicBezTo>
                    <a:cubicBezTo>
                      <a:pt x="64" y="80"/>
                      <a:pt x="64" y="80"/>
                      <a:pt x="64" y="80"/>
                    </a:cubicBezTo>
                    <a:cubicBezTo>
                      <a:pt x="67" y="81"/>
                      <a:pt x="67" y="81"/>
                      <a:pt x="67" y="81"/>
                    </a:cubicBezTo>
                    <a:cubicBezTo>
                      <a:pt x="67" y="81"/>
                      <a:pt x="67" y="81"/>
                      <a:pt x="67" y="81"/>
                    </a:cubicBezTo>
                    <a:cubicBezTo>
                      <a:pt x="68" y="81"/>
                      <a:pt x="68" y="81"/>
                      <a:pt x="68" y="80"/>
                    </a:cubicBezTo>
                    <a:cubicBezTo>
                      <a:pt x="69" y="80"/>
                      <a:pt x="69" y="78"/>
                      <a:pt x="69" y="77"/>
                    </a:cubicBezTo>
                    <a:cubicBezTo>
                      <a:pt x="67" y="73"/>
                      <a:pt x="67" y="73"/>
                      <a:pt x="67" y="73"/>
                    </a:cubicBezTo>
                    <a:cubicBezTo>
                      <a:pt x="63" y="66"/>
                      <a:pt x="63" y="66"/>
                      <a:pt x="63" y="66"/>
                    </a:cubicBezTo>
                    <a:cubicBezTo>
                      <a:pt x="61" y="63"/>
                      <a:pt x="61" y="63"/>
                      <a:pt x="61" y="63"/>
                    </a:cubicBezTo>
                    <a:cubicBezTo>
                      <a:pt x="61" y="61"/>
                      <a:pt x="61" y="61"/>
                      <a:pt x="61" y="61"/>
                    </a:cubicBezTo>
                    <a:cubicBezTo>
                      <a:pt x="61" y="59"/>
                      <a:pt x="58" y="56"/>
                      <a:pt x="55" y="55"/>
                    </a:cubicBezTo>
                    <a:cubicBezTo>
                      <a:pt x="52" y="54"/>
                      <a:pt x="48" y="53"/>
                      <a:pt x="45" y="53"/>
                    </a:cubicBezTo>
                    <a:cubicBezTo>
                      <a:pt x="44" y="53"/>
                      <a:pt x="42" y="53"/>
                      <a:pt x="41" y="54"/>
                    </a:cubicBezTo>
                    <a:cubicBezTo>
                      <a:pt x="39" y="54"/>
                      <a:pt x="37" y="55"/>
                      <a:pt x="35" y="57"/>
                    </a:cubicBezTo>
                    <a:cubicBezTo>
                      <a:pt x="33" y="59"/>
                      <a:pt x="29" y="60"/>
                      <a:pt x="25" y="60"/>
                    </a:cubicBezTo>
                    <a:cubicBezTo>
                      <a:pt x="11" y="57"/>
                      <a:pt x="11" y="57"/>
                      <a:pt x="11" y="57"/>
                    </a:cubicBezTo>
                    <a:cubicBezTo>
                      <a:pt x="8" y="56"/>
                      <a:pt x="8" y="56"/>
                      <a:pt x="8" y="56"/>
                    </a:cubicBezTo>
                    <a:cubicBezTo>
                      <a:pt x="4" y="55"/>
                      <a:pt x="1" y="53"/>
                      <a:pt x="0" y="52"/>
                    </a:cubicBezTo>
                    <a:cubicBezTo>
                      <a:pt x="1" y="50"/>
                      <a:pt x="2" y="48"/>
                      <a:pt x="3" y="45"/>
                    </a:cubicBezTo>
                    <a:cubicBezTo>
                      <a:pt x="3" y="45"/>
                      <a:pt x="3" y="45"/>
                      <a:pt x="3" y="45"/>
                    </a:cubicBezTo>
                    <a:cubicBezTo>
                      <a:pt x="3" y="45"/>
                      <a:pt x="3" y="45"/>
                      <a:pt x="3" y="45"/>
                    </a:cubicBezTo>
                    <a:cubicBezTo>
                      <a:pt x="3" y="45"/>
                      <a:pt x="3" y="45"/>
                      <a:pt x="4" y="45"/>
                    </a:cubicBezTo>
                    <a:cubicBezTo>
                      <a:pt x="4" y="44"/>
                      <a:pt x="4" y="44"/>
                      <a:pt x="5" y="44"/>
                    </a:cubicBezTo>
                    <a:cubicBezTo>
                      <a:pt x="6" y="42"/>
                      <a:pt x="6" y="40"/>
                      <a:pt x="5" y="37"/>
                    </a:cubicBezTo>
                    <a:cubicBezTo>
                      <a:pt x="4" y="36"/>
                      <a:pt x="5" y="35"/>
                      <a:pt x="6" y="33"/>
                    </a:cubicBezTo>
                    <a:cubicBezTo>
                      <a:pt x="9" y="30"/>
                      <a:pt x="9" y="30"/>
                      <a:pt x="9" y="30"/>
                    </a:cubicBezTo>
                    <a:cubicBezTo>
                      <a:pt x="16" y="24"/>
                      <a:pt x="16" y="24"/>
                      <a:pt x="16" y="24"/>
                    </a:cubicBezTo>
                    <a:cubicBezTo>
                      <a:pt x="16" y="24"/>
                      <a:pt x="16" y="24"/>
                      <a:pt x="16" y="24"/>
                    </a:cubicBezTo>
                    <a:cubicBezTo>
                      <a:pt x="16" y="24"/>
                      <a:pt x="16" y="24"/>
                      <a:pt x="16" y="24"/>
                    </a:cubicBezTo>
                    <a:cubicBezTo>
                      <a:pt x="17" y="22"/>
                      <a:pt x="16" y="19"/>
                      <a:pt x="14" y="16"/>
                    </a:cubicBezTo>
                    <a:cubicBezTo>
                      <a:pt x="14" y="10"/>
                      <a:pt x="14" y="10"/>
                      <a:pt x="14" y="10"/>
                    </a:cubicBezTo>
                    <a:cubicBezTo>
                      <a:pt x="17" y="7"/>
                      <a:pt x="20" y="5"/>
                      <a:pt x="25" y="5"/>
                    </a:cubicBezTo>
                    <a:cubicBezTo>
                      <a:pt x="28" y="5"/>
                      <a:pt x="31" y="5"/>
                      <a:pt x="34" y="6"/>
                    </a:cubicBezTo>
                    <a:cubicBezTo>
                      <a:pt x="46" y="10"/>
                      <a:pt x="46" y="10"/>
                      <a:pt x="46" y="10"/>
                    </a:cubicBezTo>
                    <a:cubicBezTo>
                      <a:pt x="56" y="12"/>
                      <a:pt x="56" y="12"/>
                      <a:pt x="56" y="12"/>
                    </a:cubicBezTo>
                    <a:cubicBezTo>
                      <a:pt x="56" y="12"/>
                      <a:pt x="56" y="12"/>
                      <a:pt x="56" y="12"/>
                    </a:cubicBezTo>
                    <a:cubicBezTo>
                      <a:pt x="56" y="12"/>
                      <a:pt x="56" y="12"/>
                      <a:pt x="56" y="12"/>
                    </a:cubicBezTo>
                    <a:cubicBezTo>
                      <a:pt x="57" y="11"/>
                      <a:pt x="59" y="11"/>
                      <a:pt x="60" y="11"/>
                    </a:cubicBezTo>
                    <a:cubicBezTo>
                      <a:pt x="60" y="11"/>
                      <a:pt x="61" y="11"/>
                      <a:pt x="61" y="11"/>
                    </a:cubicBezTo>
                    <a:cubicBezTo>
                      <a:pt x="61" y="12"/>
                      <a:pt x="61" y="12"/>
                      <a:pt x="61" y="12"/>
                    </a:cubicBezTo>
                    <a:cubicBezTo>
                      <a:pt x="61" y="13"/>
                      <a:pt x="61" y="13"/>
                      <a:pt x="61" y="13"/>
                    </a:cubicBezTo>
                    <a:cubicBezTo>
                      <a:pt x="61" y="13"/>
                      <a:pt x="61" y="13"/>
                      <a:pt x="61" y="13"/>
                    </a:cubicBezTo>
                    <a:cubicBezTo>
                      <a:pt x="63" y="13"/>
                      <a:pt x="63" y="13"/>
                      <a:pt x="63" y="13"/>
                    </a:cubicBezTo>
                    <a:cubicBezTo>
                      <a:pt x="67" y="13"/>
                      <a:pt x="67" y="13"/>
                      <a:pt x="67" y="13"/>
                    </a:cubicBezTo>
                    <a:cubicBezTo>
                      <a:pt x="70" y="13"/>
                      <a:pt x="70" y="13"/>
                      <a:pt x="70" y="13"/>
                    </a:cubicBezTo>
                    <a:cubicBezTo>
                      <a:pt x="70" y="13"/>
                      <a:pt x="71" y="13"/>
                      <a:pt x="71" y="14"/>
                    </a:cubicBezTo>
                    <a:cubicBezTo>
                      <a:pt x="72" y="14"/>
                      <a:pt x="72" y="14"/>
                      <a:pt x="73" y="14"/>
                    </a:cubicBezTo>
                    <a:cubicBezTo>
                      <a:pt x="73" y="14"/>
                      <a:pt x="74" y="14"/>
                      <a:pt x="74" y="14"/>
                    </a:cubicBezTo>
                    <a:cubicBezTo>
                      <a:pt x="74" y="14"/>
                      <a:pt x="74" y="14"/>
                      <a:pt x="74" y="14"/>
                    </a:cubicBezTo>
                    <a:cubicBezTo>
                      <a:pt x="74" y="14"/>
                      <a:pt x="74" y="14"/>
                      <a:pt x="74" y="14"/>
                    </a:cubicBezTo>
                    <a:cubicBezTo>
                      <a:pt x="75" y="12"/>
                      <a:pt x="75" y="12"/>
                      <a:pt x="75" y="12"/>
                    </a:cubicBezTo>
                    <a:cubicBezTo>
                      <a:pt x="77" y="5"/>
                      <a:pt x="77" y="5"/>
                      <a:pt x="77" y="5"/>
                    </a:cubicBezTo>
                    <a:cubicBezTo>
                      <a:pt x="79" y="3"/>
                      <a:pt x="81" y="2"/>
                      <a:pt x="85" y="1"/>
                    </a:cubicBezTo>
                    <a:cubicBezTo>
                      <a:pt x="89" y="1"/>
                      <a:pt x="89" y="1"/>
                      <a:pt x="89" y="1"/>
                    </a:cubicBezTo>
                    <a:cubicBezTo>
                      <a:pt x="96" y="0"/>
                      <a:pt x="96" y="0"/>
                      <a:pt x="96" y="0"/>
                    </a:cubicBezTo>
                    <a:cubicBezTo>
                      <a:pt x="99" y="0"/>
                      <a:pt x="102" y="2"/>
                      <a:pt x="103" y="4"/>
                    </a:cubicBezTo>
                    <a:cubicBezTo>
                      <a:pt x="108" y="13"/>
                      <a:pt x="108" y="13"/>
                      <a:pt x="108" y="13"/>
                    </a:cubicBezTo>
                    <a:cubicBezTo>
                      <a:pt x="113" y="22"/>
                      <a:pt x="113" y="22"/>
                      <a:pt x="113" y="22"/>
                    </a:cubicBezTo>
                    <a:cubicBezTo>
                      <a:pt x="115" y="25"/>
                      <a:pt x="118" y="27"/>
                      <a:pt x="121" y="27"/>
                    </a:cubicBezTo>
                    <a:cubicBezTo>
                      <a:pt x="135" y="29"/>
                      <a:pt x="135" y="29"/>
                      <a:pt x="135" y="29"/>
                    </a:cubicBezTo>
                    <a:cubicBezTo>
                      <a:pt x="139" y="30"/>
                      <a:pt x="144" y="32"/>
                      <a:pt x="150" y="35"/>
                    </a:cubicBezTo>
                    <a:cubicBezTo>
                      <a:pt x="156" y="40"/>
                      <a:pt x="156" y="40"/>
                      <a:pt x="156" y="40"/>
                    </a:cubicBezTo>
                    <a:cubicBezTo>
                      <a:pt x="155" y="43"/>
                      <a:pt x="155" y="43"/>
                      <a:pt x="155" y="43"/>
                    </a:cubicBezTo>
                    <a:cubicBezTo>
                      <a:pt x="153" y="47"/>
                      <a:pt x="153" y="47"/>
                      <a:pt x="153" y="47"/>
                    </a:cubicBezTo>
                    <a:cubicBezTo>
                      <a:pt x="153" y="49"/>
                      <a:pt x="153" y="51"/>
                      <a:pt x="153" y="52"/>
                    </a:cubicBezTo>
                    <a:cubicBezTo>
                      <a:pt x="155" y="56"/>
                      <a:pt x="155" y="58"/>
                      <a:pt x="155" y="59"/>
                    </a:cubicBezTo>
                    <a:cubicBezTo>
                      <a:pt x="150" y="61"/>
                      <a:pt x="150" y="61"/>
                      <a:pt x="150" y="61"/>
                    </a:cubicBezTo>
                    <a:cubicBezTo>
                      <a:pt x="144" y="61"/>
                      <a:pt x="144" y="61"/>
                      <a:pt x="144" y="61"/>
                    </a:cubicBezTo>
                    <a:cubicBezTo>
                      <a:pt x="142" y="61"/>
                      <a:pt x="140" y="62"/>
                      <a:pt x="140" y="66"/>
                    </a:cubicBezTo>
                    <a:cubicBezTo>
                      <a:pt x="140" y="67"/>
                      <a:pt x="141" y="67"/>
                      <a:pt x="141" y="68"/>
                    </a:cubicBezTo>
                    <a:cubicBezTo>
                      <a:pt x="137" y="69"/>
                      <a:pt x="137" y="69"/>
                      <a:pt x="137" y="69"/>
                    </a:cubicBezTo>
                    <a:cubicBezTo>
                      <a:pt x="131" y="71"/>
                      <a:pt x="131" y="71"/>
                      <a:pt x="131" y="71"/>
                    </a:cubicBezTo>
                    <a:cubicBezTo>
                      <a:pt x="125" y="73"/>
                      <a:pt x="125" y="73"/>
                      <a:pt x="125" y="73"/>
                    </a:cubicBezTo>
                    <a:cubicBezTo>
                      <a:pt x="122" y="74"/>
                      <a:pt x="120" y="74"/>
                      <a:pt x="119" y="76"/>
                    </a:cubicBezTo>
                    <a:cubicBezTo>
                      <a:pt x="117" y="76"/>
                      <a:pt x="117" y="76"/>
                      <a:pt x="117" y="76"/>
                    </a:cubicBezTo>
                    <a:cubicBezTo>
                      <a:pt x="116" y="75"/>
                      <a:pt x="116" y="75"/>
                      <a:pt x="116" y="75"/>
                    </a:cubicBezTo>
                    <a:cubicBezTo>
                      <a:pt x="116" y="75"/>
                      <a:pt x="116" y="75"/>
                      <a:pt x="116" y="75"/>
                    </a:cubicBezTo>
                    <a:cubicBezTo>
                      <a:pt x="115" y="75"/>
                      <a:pt x="115" y="75"/>
                      <a:pt x="115" y="75"/>
                    </a:cubicBezTo>
                    <a:cubicBezTo>
                      <a:pt x="114" y="76"/>
                      <a:pt x="114" y="76"/>
                      <a:pt x="114" y="76"/>
                    </a:cubicBezTo>
                    <a:cubicBezTo>
                      <a:pt x="111" y="80"/>
                      <a:pt x="111" y="80"/>
                      <a:pt x="111" y="80"/>
                    </a:cubicBezTo>
                    <a:cubicBezTo>
                      <a:pt x="105" y="80"/>
                      <a:pt x="105" y="80"/>
                      <a:pt x="105" y="80"/>
                    </a:cubicBezTo>
                    <a:cubicBezTo>
                      <a:pt x="105" y="80"/>
                      <a:pt x="104" y="80"/>
                      <a:pt x="103" y="81"/>
                    </a:cubicBezTo>
                    <a:cubicBezTo>
                      <a:pt x="103" y="81"/>
                      <a:pt x="103" y="82"/>
                      <a:pt x="103" y="83"/>
                    </a:cubicBezTo>
                    <a:cubicBezTo>
                      <a:pt x="104" y="83"/>
                      <a:pt x="104" y="83"/>
                      <a:pt x="104" y="83"/>
                    </a:cubicBezTo>
                    <a:cubicBezTo>
                      <a:pt x="104" y="84"/>
                      <a:pt x="104" y="84"/>
                      <a:pt x="104" y="84"/>
                    </a:cubicBezTo>
                    <a:cubicBezTo>
                      <a:pt x="107" y="86"/>
                      <a:pt x="107" y="86"/>
                      <a:pt x="107" y="86"/>
                    </a:cubicBezTo>
                    <a:cubicBezTo>
                      <a:pt x="110" y="89"/>
                      <a:pt x="110" y="89"/>
                      <a:pt x="110" y="89"/>
                    </a:cubicBezTo>
                    <a:cubicBezTo>
                      <a:pt x="113" y="92"/>
                      <a:pt x="113" y="92"/>
                      <a:pt x="113" y="92"/>
                    </a:cubicBezTo>
                    <a:cubicBezTo>
                      <a:pt x="113" y="93"/>
                      <a:pt x="115" y="93"/>
                      <a:pt x="116" y="93"/>
                    </a:cubicBezTo>
                    <a:cubicBezTo>
                      <a:pt x="117" y="93"/>
                      <a:pt x="119" y="93"/>
                      <a:pt x="121" y="92"/>
                    </a:cubicBezTo>
                    <a:cubicBezTo>
                      <a:pt x="122" y="91"/>
                      <a:pt x="122" y="91"/>
                      <a:pt x="123" y="91"/>
                    </a:cubicBezTo>
                    <a:cubicBezTo>
                      <a:pt x="124" y="91"/>
                      <a:pt x="124" y="91"/>
                      <a:pt x="125" y="92"/>
                    </a:cubicBezTo>
                    <a:cubicBezTo>
                      <a:pt x="124" y="93"/>
                      <a:pt x="124" y="93"/>
                      <a:pt x="124" y="93"/>
                    </a:cubicBezTo>
                    <a:cubicBezTo>
                      <a:pt x="122" y="94"/>
                      <a:pt x="122" y="94"/>
                      <a:pt x="122" y="94"/>
                    </a:cubicBezTo>
                    <a:cubicBezTo>
                      <a:pt x="116" y="95"/>
                      <a:pt x="116" y="95"/>
                      <a:pt x="116" y="95"/>
                    </a:cubicBezTo>
                    <a:cubicBezTo>
                      <a:pt x="111" y="99"/>
                      <a:pt x="111" y="99"/>
                      <a:pt x="111" y="99"/>
                    </a:cubicBezTo>
                    <a:cubicBezTo>
                      <a:pt x="108" y="100"/>
                      <a:pt x="106" y="101"/>
                      <a:pt x="104" y="10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0" name="Freeform 2607"/>
              <p:cNvSpPr>
                <a:spLocks/>
              </p:cNvSpPr>
              <p:nvPr/>
            </p:nvSpPr>
            <p:spPr bwMode="auto">
              <a:xfrm>
                <a:off x="4054" y="2194"/>
                <a:ext cx="215" cy="139"/>
              </a:xfrm>
              <a:custGeom>
                <a:avLst/>
                <a:gdLst>
                  <a:gd name="T0" fmla="*/ 101 w 156"/>
                  <a:gd name="T1" fmla="*/ 101 h 101"/>
                  <a:gd name="T2" fmla="*/ 99 w 156"/>
                  <a:gd name="T3" fmla="*/ 95 h 101"/>
                  <a:gd name="T4" fmla="*/ 93 w 156"/>
                  <a:gd name="T5" fmla="*/ 92 h 101"/>
                  <a:gd name="T6" fmla="*/ 101 w 156"/>
                  <a:gd name="T7" fmla="*/ 83 h 101"/>
                  <a:gd name="T8" fmla="*/ 94 w 156"/>
                  <a:gd name="T9" fmla="*/ 81 h 101"/>
                  <a:gd name="T10" fmla="*/ 87 w 156"/>
                  <a:gd name="T11" fmla="*/ 80 h 101"/>
                  <a:gd name="T12" fmla="*/ 87 w 156"/>
                  <a:gd name="T13" fmla="*/ 73 h 101"/>
                  <a:gd name="T14" fmla="*/ 86 w 156"/>
                  <a:gd name="T15" fmla="*/ 73 h 101"/>
                  <a:gd name="T16" fmla="*/ 79 w 156"/>
                  <a:gd name="T17" fmla="*/ 74 h 101"/>
                  <a:gd name="T18" fmla="*/ 61 w 156"/>
                  <a:gd name="T19" fmla="*/ 91 h 101"/>
                  <a:gd name="T20" fmla="*/ 53 w 156"/>
                  <a:gd name="T21" fmla="*/ 92 h 101"/>
                  <a:gd name="T22" fmla="*/ 60 w 156"/>
                  <a:gd name="T23" fmla="*/ 83 h 101"/>
                  <a:gd name="T24" fmla="*/ 62 w 156"/>
                  <a:gd name="T25" fmla="*/ 79 h 101"/>
                  <a:gd name="T26" fmla="*/ 64 w 156"/>
                  <a:gd name="T27" fmla="*/ 80 h 101"/>
                  <a:gd name="T28" fmla="*/ 67 w 156"/>
                  <a:gd name="T29" fmla="*/ 81 h 101"/>
                  <a:gd name="T30" fmla="*/ 69 w 156"/>
                  <a:gd name="T31" fmla="*/ 77 h 101"/>
                  <a:gd name="T32" fmla="*/ 63 w 156"/>
                  <a:gd name="T33" fmla="*/ 66 h 101"/>
                  <a:gd name="T34" fmla="*/ 61 w 156"/>
                  <a:gd name="T35" fmla="*/ 61 h 101"/>
                  <a:gd name="T36" fmla="*/ 45 w 156"/>
                  <a:gd name="T37" fmla="*/ 53 h 101"/>
                  <a:gd name="T38" fmla="*/ 35 w 156"/>
                  <a:gd name="T39" fmla="*/ 57 h 101"/>
                  <a:gd name="T40" fmla="*/ 11 w 156"/>
                  <a:gd name="T41" fmla="*/ 57 h 101"/>
                  <a:gd name="T42" fmla="*/ 0 w 156"/>
                  <a:gd name="T43" fmla="*/ 52 h 101"/>
                  <a:gd name="T44" fmla="*/ 3 w 156"/>
                  <a:gd name="T45" fmla="*/ 45 h 101"/>
                  <a:gd name="T46" fmla="*/ 4 w 156"/>
                  <a:gd name="T47" fmla="*/ 45 h 101"/>
                  <a:gd name="T48" fmla="*/ 5 w 156"/>
                  <a:gd name="T49" fmla="*/ 37 h 101"/>
                  <a:gd name="T50" fmla="*/ 9 w 156"/>
                  <a:gd name="T51" fmla="*/ 30 h 101"/>
                  <a:gd name="T52" fmla="*/ 16 w 156"/>
                  <a:gd name="T53" fmla="*/ 24 h 101"/>
                  <a:gd name="T54" fmla="*/ 14 w 156"/>
                  <a:gd name="T55" fmla="*/ 16 h 101"/>
                  <a:gd name="T56" fmla="*/ 25 w 156"/>
                  <a:gd name="T57" fmla="*/ 5 h 101"/>
                  <a:gd name="T58" fmla="*/ 46 w 156"/>
                  <a:gd name="T59" fmla="*/ 10 h 101"/>
                  <a:gd name="T60" fmla="*/ 56 w 156"/>
                  <a:gd name="T61" fmla="*/ 12 h 101"/>
                  <a:gd name="T62" fmla="*/ 60 w 156"/>
                  <a:gd name="T63" fmla="*/ 11 h 101"/>
                  <a:gd name="T64" fmla="*/ 61 w 156"/>
                  <a:gd name="T65" fmla="*/ 12 h 101"/>
                  <a:gd name="T66" fmla="*/ 61 w 156"/>
                  <a:gd name="T67" fmla="*/ 13 h 101"/>
                  <a:gd name="T68" fmla="*/ 67 w 156"/>
                  <a:gd name="T69" fmla="*/ 13 h 101"/>
                  <a:gd name="T70" fmla="*/ 71 w 156"/>
                  <a:gd name="T71" fmla="*/ 14 h 101"/>
                  <a:gd name="T72" fmla="*/ 74 w 156"/>
                  <a:gd name="T73" fmla="*/ 14 h 101"/>
                  <a:gd name="T74" fmla="*/ 74 w 156"/>
                  <a:gd name="T75" fmla="*/ 14 h 101"/>
                  <a:gd name="T76" fmla="*/ 77 w 156"/>
                  <a:gd name="T77" fmla="*/ 5 h 101"/>
                  <a:gd name="T78" fmla="*/ 89 w 156"/>
                  <a:gd name="T79" fmla="*/ 1 h 101"/>
                  <a:gd name="T80" fmla="*/ 103 w 156"/>
                  <a:gd name="T81" fmla="*/ 4 h 101"/>
                  <a:gd name="T82" fmla="*/ 113 w 156"/>
                  <a:gd name="T83" fmla="*/ 22 h 101"/>
                  <a:gd name="T84" fmla="*/ 135 w 156"/>
                  <a:gd name="T85" fmla="*/ 29 h 101"/>
                  <a:gd name="T86" fmla="*/ 156 w 156"/>
                  <a:gd name="T87" fmla="*/ 40 h 101"/>
                  <a:gd name="T88" fmla="*/ 153 w 156"/>
                  <a:gd name="T89" fmla="*/ 47 h 101"/>
                  <a:gd name="T90" fmla="*/ 155 w 156"/>
                  <a:gd name="T91" fmla="*/ 59 h 101"/>
                  <a:gd name="T92" fmla="*/ 144 w 156"/>
                  <a:gd name="T93" fmla="*/ 61 h 101"/>
                  <a:gd name="T94" fmla="*/ 141 w 156"/>
                  <a:gd name="T95" fmla="*/ 68 h 101"/>
                  <a:gd name="T96" fmla="*/ 131 w 156"/>
                  <a:gd name="T97" fmla="*/ 71 h 101"/>
                  <a:gd name="T98" fmla="*/ 119 w 156"/>
                  <a:gd name="T99" fmla="*/ 76 h 101"/>
                  <a:gd name="T100" fmla="*/ 116 w 156"/>
                  <a:gd name="T101" fmla="*/ 75 h 101"/>
                  <a:gd name="T102" fmla="*/ 115 w 156"/>
                  <a:gd name="T103" fmla="*/ 75 h 101"/>
                  <a:gd name="T104" fmla="*/ 111 w 156"/>
                  <a:gd name="T105" fmla="*/ 80 h 101"/>
                  <a:gd name="T106" fmla="*/ 103 w 156"/>
                  <a:gd name="T107" fmla="*/ 81 h 101"/>
                  <a:gd name="T108" fmla="*/ 104 w 156"/>
                  <a:gd name="T109" fmla="*/ 83 h 101"/>
                  <a:gd name="T110" fmla="*/ 107 w 156"/>
                  <a:gd name="T111" fmla="*/ 86 h 101"/>
                  <a:gd name="T112" fmla="*/ 113 w 156"/>
                  <a:gd name="T113" fmla="*/ 92 h 101"/>
                  <a:gd name="T114" fmla="*/ 121 w 156"/>
                  <a:gd name="T115" fmla="*/ 92 h 101"/>
                  <a:gd name="T116" fmla="*/ 125 w 156"/>
                  <a:gd name="T117" fmla="*/ 92 h 101"/>
                  <a:gd name="T118" fmla="*/ 122 w 156"/>
                  <a:gd name="T119" fmla="*/ 94 h 101"/>
                  <a:gd name="T120" fmla="*/ 111 w 156"/>
                  <a:gd name="T121" fmla="*/ 9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01">
                    <a:moveTo>
                      <a:pt x="104" y="101"/>
                    </a:moveTo>
                    <a:cubicBezTo>
                      <a:pt x="103" y="101"/>
                      <a:pt x="102" y="101"/>
                      <a:pt x="101" y="101"/>
                    </a:cubicBezTo>
                    <a:cubicBezTo>
                      <a:pt x="100" y="100"/>
                      <a:pt x="99" y="100"/>
                      <a:pt x="99" y="99"/>
                    </a:cubicBezTo>
                    <a:cubicBezTo>
                      <a:pt x="99" y="95"/>
                      <a:pt x="99" y="95"/>
                      <a:pt x="99" y="95"/>
                    </a:cubicBezTo>
                    <a:cubicBezTo>
                      <a:pt x="98" y="93"/>
                      <a:pt x="97" y="93"/>
                      <a:pt x="95" y="93"/>
                    </a:cubicBezTo>
                    <a:cubicBezTo>
                      <a:pt x="93" y="92"/>
                      <a:pt x="93" y="92"/>
                      <a:pt x="93" y="92"/>
                    </a:cubicBezTo>
                    <a:cubicBezTo>
                      <a:pt x="93" y="91"/>
                      <a:pt x="94" y="90"/>
                      <a:pt x="97" y="88"/>
                    </a:cubicBezTo>
                    <a:cubicBezTo>
                      <a:pt x="100" y="86"/>
                      <a:pt x="101" y="85"/>
                      <a:pt x="101" y="83"/>
                    </a:cubicBezTo>
                    <a:cubicBezTo>
                      <a:pt x="101" y="82"/>
                      <a:pt x="100" y="82"/>
                      <a:pt x="99" y="81"/>
                    </a:cubicBezTo>
                    <a:cubicBezTo>
                      <a:pt x="94" y="81"/>
                      <a:pt x="94" y="81"/>
                      <a:pt x="94" y="81"/>
                    </a:cubicBezTo>
                    <a:cubicBezTo>
                      <a:pt x="89" y="81"/>
                      <a:pt x="89" y="81"/>
                      <a:pt x="89" y="81"/>
                    </a:cubicBezTo>
                    <a:cubicBezTo>
                      <a:pt x="88" y="81"/>
                      <a:pt x="87" y="81"/>
                      <a:pt x="87" y="80"/>
                    </a:cubicBezTo>
                    <a:cubicBezTo>
                      <a:pt x="88" y="76"/>
                      <a:pt x="88" y="76"/>
                      <a:pt x="88" y="76"/>
                    </a:cubicBezTo>
                    <a:cubicBezTo>
                      <a:pt x="87" y="73"/>
                      <a:pt x="87" y="73"/>
                      <a:pt x="87" y="73"/>
                    </a:cubicBezTo>
                    <a:cubicBezTo>
                      <a:pt x="87" y="73"/>
                      <a:pt x="87" y="73"/>
                      <a:pt x="87" y="73"/>
                    </a:cubicBezTo>
                    <a:cubicBezTo>
                      <a:pt x="86" y="73"/>
                      <a:pt x="86" y="73"/>
                      <a:pt x="86" y="73"/>
                    </a:cubicBezTo>
                    <a:cubicBezTo>
                      <a:pt x="86" y="73"/>
                      <a:pt x="85" y="73"/>
                      <a:pt x="85" y="73"/>
                    </a:cubicBezTo>
                    <a:cubicBezTo>
                      <a:pt x="84" y="73"/>
                      <a:pt x="82" y="73"/>
                      <a:pt x="79" y="74"/>
                    </a:cubicBezTo>
                    <a:cubicBezTo>
                      <a:pt x="73" y="77"/>
                      <a:pt x="68" y="83"/>
                      <a:pt x="64" y="91"/>
                    </a:cubicBezTo>
                    <a:cubicBezTo>
                      <a:pt x="61" y="91"/>
                      <a:pt x="61" y="91"/>
                      <a:pt x="61" y="91"/>
                    </a:cubicBezTo>
                    <a:cubicBezTo>
                      <a:pt x="54" y="93"/>
                      <a:pt x="54" y="93"/>
                      <a:pt x="54" y="93"/>
                    </a:cubicBezTo>
                    <a:cubicBezTo>
                      <a:pt x="53" y="92"/>
                      <a:pt x="53" y="92"/>
                      <a:pt x="53" y="92"/>
                    </a:cubicBezTo>
                    <a:cubicBezTo>
                      <a:pt x="57" y="87"/>
                      <a:pt x="57" y="87"/>
                      <a:pt x="57" y="87"/>
                    </a:cubicBezTo>
                    <a:cubicBezTo>
                      <a:pt x="59" y="86"/>
                      <a:pt x="59" y="85"/>
                      <a:pt x="60" y="83"/>
                    </a:cubicBezTo>
                    <a:cubicBezTo>
                      <a:pt x="60" y="83"/>
                      <a:pt x="60" y="83"/>
                      <a:pt x="60" y="83"/>
                    </a:cubicBezTo>
                    <a:cubicBezTo>
                      <a:pt x="61" y="80"/>
                      <a:pt x="61" y="79"/>
                      <a:pt x="62" y="79"/>
                    </a:cubicBezTo>
                    <a:cubicBezTo>
                      <a:pt x="62" y="79"/>
                      <a:pt x="62" y="79"/>
                      <a:pt x="62" y="79"/>
                    </a:cubicBezTo>
                    <a:cubicBezTo>
                      <a:pt x="64" y="80"/>
                      <a:pt x="64" y="80"/>
                      <a:pt x="64" y="80"/>
                    </a:cubicBezTo>
                    <a:cubicBezTo>
                      <a:pt x="67" y="81"/>
                      <a:pt x="67" y="81"/>
                      <a:pt x="67" y="81"/>
                    </a:cubicBezTo>
                    <a:cubicBezTo>
                      <a:pt x="67" y="81"/>
                      <a:pt x="67" y="81"/>
                      <a:pt x="67" y="81"/>
                    </a:cubicBezTo>
                    <a:cubicBezTo>
                      <a:pt x="68" y="81"/>
                      <a:pt x="68" y="81"/>
                      <a:pt x="68" y="80"/>
                    </a:cubicBezTo>
                    <a:cubicBezTo>
                      <a:pt x="69" y="80"/>
                      <a:pt x="69" y="78"/>
                      <a:pt x="69" y="77"/>
                    </a:cubicBezTo>
                    <a:cubicBezTo>
                      <a:pt x="67" y="73"/>
                      <a:pt x="67" y="73"/>
                      <a:pt x="67" y="73"/>
                    </a:cubicBezTo>
                    <a:cubicBezTo>
                      <a:pt x="63" y="66"/>
                      <a:pt x="63" y="66"/>
                      <a:pt x="63" y="66"/>
                    </a:cubicBezTo>
                    <a:cubicBezTo>
                      <a:pt x="61" y="63"/>
                      <a:pt x="61" y="63"/>
                      <a:pt x="61" y="63"/>
                    </a:cubicBezTo>
                    <a:cubicBezTo>
                      <a:pt x="61" y="61"/>
                      <a:pt x="61" y="61"/>
                      <a:pt x="61" y="61"/>
                    </a:cubicBezTo>
                    <a:cubicBezTo>
                      <a:pt x="61" y="59"/>
                      <a:pt x="58" y="56"/>
                      <a:pt x="55" y="55"/>
                    </a:cubicBezTo>
                    <a:cubicBezTo>
                      <a:pt x="52" y="54"/>
                      <a:pt x="48" y="53"/>
                      <a:pt x="45" y="53"/>
                    </a:cubicBezTo>
                    <a:cubicBezTo>
                      <a:pt x="44" y="53"/>
                      <a:pt x="42" y="53"/>
                      <a:pt x="41" y="54"/>
                    </a:cubicBezTo>
                    <a:cubicBezTo>
                      <a:pt x="39" y="54"/>
                      <a:pt x="37" y="55"/>
                      <a:pt x="35" y="57"/>
                    </a:cubicBezTo>
                    <a:cubicBezTo>
                      <a:pt x="33" y="59"/>
                      <a:pt x="29" y="60"/>
                      <a:pt x="25" y="60"/>
                    </a:cubicBezTo>
                    <a:cubicBezTo>
                      <a:pt x="11" y="57"/>
                      <a:pt x="11" y="57"/>
                      <a:pt x="11" y="57"/>
                    </a:cubicBezTo>
                    <a:cubicBezTo>
                      <a:pt x="8" y="56"/>
                      <a:pt x="8" y="56"/>
                      <a:pt x="8" y="56"/>
                    </a:cubicBezTo>
                    <a:cubicBezTo>
                      <a:pt x="4" y="55"/>
                      <a:pt x="1" y="53"/>
                      <a:pt x="0" y="52"/>
                    </a:cubicBezTo>
                    <a:cubicBezTo>
                      <a:pt x="1" y="50"/>
                      <a:pt x="2" y="48"/>
                      <a:pt x="3" y="45"/>
                    </a:cubicBezTo>
                    <a:cubicBezTo>
                      <a:pt x="3" y="45"/>
                      <a:pt x="3" y="45"/>
                      <a:pt x="3" y="45"/>
                    </a:cubicBezTo>
                    <a:cubicBezTo>
                      <a:pt x="3" y="45"/>
                      <a:pt x="3" y="45"/>
                      <a:pt x="3" y="45"/>
                    </a:cubicBezTo>
                    <a:cubicBezTo>
                      <a:pt x="3" y="45"/>
                      <a:pt x="3" y="45"/>
                      <a:pt x="4" y="45"/>
                    </a:cubicBezTo>
                    <a:cubicBezTo>
                      <a:pt x="4" y="44"/>
                      <a:pt x="4" y="44"/>
                      <a:pt x="5" y="44"/>
                    </a:cubicBezTo>
                    <a:cubicBezTo>
                      <a:pt x="6" y="42"/>
                      <a:pt x="6" y="40"/>
                      <a:pt x="5" y="37"/>
                    </a:cubicBezTo>
                    <a:cubicBezTo>
                      <a:pt x="4" y="36"/>
                      <a:pt x="5" y="35"/>
                      <a:pt x="6" y="33"/>
                    </a:cubicBezTo>
                    <a:cubicBezTo>
                      <a:pt x="9" y="30"/>
                      <a:pt x="9" y="30"/>
                      <a:pt x="9" y="30"/>
                    </a:cubicBezTo>
                    <a:cubicBezTo>
                      <a:pt x="16" y="24"/>
                      <a:pt x="16" y="24"/>
                      <a:pt x="16" y="24"/>
                    </a:cubicBezTo>
                    <a:cubicBezTo>
                      <a:pt x="16" y="24"/>
                      <a:pt x="16" y="24"/>
                      <a:pt x="16" y="24"/>
                    </a:cubicBezTo>
                    <a:cubicBezTo>
                      <a:pt x="16" y="24"/>
                      <a:pt x="16" y="24"/>
                      <a:pt x="16" y="24"/>
                    </a:cubicBezTo>
                    <a:cubicBezTo>
                      <a:pt x="17" y="22"/>
                      <a:pt x="16" y="19"/>
                      <a:pt x="14" y="16"/>
                    </a:cubicBezTo>
                    <a:cubicBezTo>
                      <a:pt x="14" y="10"/>
                      <a:pt x="14" y="10"/>
                      <a:pt x="14" y="10"/>
                    </a:cubicBezTo>
                    <a:cubicBezTo>
                      <a:pt x="17" y="7"/>
                      <a:pt x="20" y="5"/>
                      <a:pt x="25" y="5"/>
                    </a:cubicBezTo>
                    <a:cubicBezTo>
                      <a:pt x="28" y="5"/>
                      <a:pt x="31" y="5"/>
                      <a:pt x="34" y="6"/>
                    </a:cubicBezTo>
                    <a:cubicBezTo>
                      <a:pt x="46" y="10"/>
                      <a:pt x="46" y="10"/>
                      <a:pt x="46" y="10"/>
                    </a:cubicBezTo>
                    <a:cubicBezTo>
                      <a:pt x="56" y="12"/>
                      <a:pt x="56" y="12"/>
                      <a:pt x="56" y="12"/>
                    </a:cubicBezTo>
                    <a:cubicBezTo>
                      <a:pt x="56" y="12"/>
                      <a:pt x="56" y="12"/>
                      <a:pt x="56" y="12"/>
                    </a:cubicBezTo>
                    <a:cubicBezTo>
                      <a:pt x="56" y="12"/>
                      <a:pt x="56" y="12"/>
                      <a:pt x="56" y="12"/>
                    </a:cubicBezTo>
                    <a:cubicBezTo>
                      <a:pt x="57" y="11"/>
                      <a:pt x="59" y="11"/>
                      <a:pt x="60" y="11"/>
                    </a:cubicBezTo>
                    <a:cubicBezTo>
                      <a:pt x="60" y="11"/>
                      <a:pt x="61" y="11"/>
                      <a:pt x="61" y="11"/>
                    </a:cubicBezTo>
                    <a:cubicBezTo>
                      <a:pt x="61" y="12"/>
                      <a:pt x="61" y="12"/>
                      <a:pt x="61" y="12"/>
                    </a:cubicBezTo>
                    <a:cubicBezTo>
                      <a:pt x="61" y="13"/>
                      <a:pt x="61" y="13"/>
                      <a:pt x="61" y="13"/>
                    </a:cubicBezTo>
                    <a:cubicBezTo>
                      <a:pt x="61" y="13"/>
                      <a:pt x="61" y="13"/>
                      <a:pt x="61" y="13"/>
                    </a:cubicBezTo>
                    <a:cubicBezTo>
                      <a:pt x="63" y="13"/>
                      <a:pt x="63" y="13"/>
                      <a:pt x="63" y="13"/>
                    </a:cubicBezTo>
                    <a:cubicBezTo>
                      <a:pt x="67" y="13"/>
                      <a:pt x="67" y="13"/>
                      <a:pt x="67" y="13"/>
                    </a:cubicBezTo>
                    <a:cubicBezTo>
                      <a:pt x="70" y="13"/>
                      <a:pt x="70" y="13"/>
                      <a:pt x="70" y="13"/>
                    </a:cubicBezTo>
                    <a:cubicBezTo>
                      <a:pt x="70" y="13"/>
                      <a:pt x="71" y="13"/>
                      <a:pt x="71" y="14"/>
                    </a:cubicBezTo>
                    <a:cubicBezTo>
                      <a:pt x="72" y="14"/>
                      <a:pt x="72" y="14"/>
                      <a:pt x="73" y="14"/>
                    </a:cubicBezTo>
                    <a:cubicBezTo>
                      <a:pt x="73" y="14"/>
                      <a:pt x="74" y="14"/>
                      <a:pt x="74" y="14"/>
                    </a:cubicBezTo>
                    <a:cubicBezTo>
                      <a:pt x="74" y="14"/>
                      <a:pt x="74" y="14"/>
                      <a:pt x="74" y="14"/>
                    </a:cubicBezTo>
                    <a:cubicBezTo>
                      <a:pt x="74" y="14"/>
                      <a:pt x="74" y="14"/>
                      <a:pt x="74" y="14"/>
                    </a:cubicBezTo>
                    <a:cubicBezTo>
                      <a:pt x="75" y="12"/>
                      <a:pt x="75" y="12"/>
                      <a:pt x="75" y="12"/>
                    </a:cubicBezTo>
                    <a:cubicBezTo>
                      <a:pt x="77" y="5"/>
                      <a:pt x="77" y="5"/>
                      <a:pt x="77" y="5"/>
                    </a:cubicBezTo>
                    <a:cubicBezTo>
                      <a:pt x="79" y="3"/>
                      <a:pt x="81" y="2"/>
                      <a:pt x="85" y="1"/>
                    </a:cubicBezTo>
                    <a:cubicBezTo>
                      <a:pt x="89" y="1"/>
                      <a:pt x="89" y="1"/>
                      <a:pt x="89" y="1"/>
                    </a:cubicBezTo>
                    <a:cubicBezTo>
                      <a:pt x="96" y="0"/>
                      <a:pt x="96" y="0"/>
                      <a:pt x="96" y="0"/>
                    </a:cubicBezTo>
                    <a:cubicBezTo>
                      <a:pt x="99" y="0"/>
                      <a:pt x="102" y="2"/>
                      <a:pt x="103" y="4"/>
                    </a:cubicBezTo>
                    <a:cubicBezTo>
                      <a:pt x="108" y="13"/>
                      <a:pt x="108" y="13"/>
                      <a:pt x="108" y="13"/>
                    </a:cubicBezTo>
                    <a:cubicBezTo>
                      <a:pt x="113" y="22"/>
                      <a:pt x="113" y="22"/>
                      <a:pt x="113" y="22"/>
                    </a:cubicBezTo>
                    <a:cubicBezTo>
                      <a:pt x="115" y="25"/>
                      <a:pt x="118" y="27"/>
                      <a:pt x="121" y="27"/>
                    </a:cubicBezTo>
                    <a:cubicBezTo>
                      <a:pt x="135" y="29"/>
                      <a:pt x="135" y="29"/>
                      <a:pt x="135" y="29"/>
                    </a:cubicBezTo>
                    <a:cubicBezTo>
                      <a:pt x="139" y="30"/>
                      <a:pt x="144" y="32"/>
                      <a:pt x="150" y="35"/>
                    </a:cubicBezTo>
                    <a:cubicBezTo>
                      <a:pt x="156" y="40"/>
                      <a:pt x="156" y="40"/>
                      <a:pt x="156" y="40"/>
                    </a:cubicBezTo>
                    <a:cubicBezTo>
                      <a:pt x="155" y="43"/>
                      <a:pt x="155" y="43"/>
                      <a:pt x="155" y="43"/>
                    </a:cubicBezTo>
                    <a:cubicBezTo>
                      <a:pt x="153" y="47"/>
                      <a:pt x="153" y="47"/>
                      <a:pt x="153" y="47"/>
                    </a:cubicBezTo>
                    <a:cubicBezTo>
                      <a:pt x="153" y="49"/>
                      <a:pt x="153" y="51"/>
                      <a:pt x="153" y="52"/>
                    </a:cubicBezTo>
                    <a:cubicBezTo>
                      <a:pt x="155" y="56"/>
                      <a:pt x="155" y="58"/>
                      <a:pt x="155" y="59"/>
                    </a:cubicBezTo>
                    <a:cubicBezTo>
                      <a:pt x="150" y="61"/>
                      <a:pt x="150" y="61"/>
                      <a:pt x="150" y="61"/>
                    </a:cubicBezTo>
                    <a:cubicBezTo>
                      <a:pt x="144" y="61"/>
                      <a:pt x="144" y="61"/>
                      <a:pt x="144" y="61"/>
                    </a:cubicBezTo>
                    <a:cubicBezTo>
                      <a:pt x="142" y="61"/>
                      <a:pt x="140" y="62"/>
                      <a:pt x="140" y="66"/>
                    </a:cubicBezTo>
                    <a:cubicBezTo>
                      <a:pt x="140" y="67"/>
                      <a:pt x="141" y="67"/>
                      <a:pt x="141" y="68"/>
                    </a:cubicBezTo>
                    <a:cubicBezTo>
                      <a:pt x="137" y="69"/>
                      <a:pt x="137" y="69"/>
                      <a:pt x="137" y="69"/>
                    </a:cubicBezTo>
                    <a:cubicBezTo>
                      <a:pt x="131" y="71"/>
                      <a:pt x="131" y="71"/>
                      <a:pt x="131" y="71"/>
                    </a:cubicBezTo>
                    <a:cubicBezTo>
                      <a:pt x="125" y="73"/>
                      <a:pt x="125" y="73"/>
                      <a:pt x="125" y="73"/>
                    </a:cubicBezTo>
                    <a:cubicBezTo>
                      <a:pt x="122" y="74"/>
                      <a:pt x="120" y="74"/>
                      <a:pt x="119" y="76"/>
                    </a:cubicBezTo>
                    <a:cubicBezTo>
                      <a:pt x="117" y="76"/>
                      <a:pt x="117" y="76"/>
                      <a:pt x="117" y="76"/>
                    </a:cubicBezTo>
                    <a:cubicBezTo>
                      <a:pt x="116" y="75"/>
                      <a:pt x="116" y="75"/>
                      <a:pt x="116" y="75"/>
                    </a:cubicBezTo>
                    <a:cubicBezTo>
                      <a:pt x="116" y="75"/>
                      <a:pt x="116" y="75"/>
                      <a:pt x="116" y="75"/>
                    </a:cubicBezTo>
                    <a:cubicBezTo>
                      <a:pt x="115" y="75"/>
                      <a:pt x="115" y="75"/>
                      <a:pt x="115" y="75"/>
                    </a:cubicBezTo>
                    <a:cubicBezTo>
                      <a:pt x="114" y="76"/>
                      <a:pt x="114" y="76"/>
                      <a:pt x="114" y="76"/>
                    </a:cubicBezTo>
                    <a:cubicBezTo>
                      <a:pt x="111" y="80"/>
                      <a:pt x="111" y="80"/>
                      <a:pt x="111" y="80"/>
                    </a:cubicBezTo>
                    <a:cubicBezTo>
                      <a:pt x="105" y="80"/>
                      <a:pt x="105" y="80"/>
                      <a:pt x="105" y="80"/>
                    </a:cubicBezTo>
                    <a:cubicBezTo>
                      <a:pt x="105" y="80"/>
                      <a:pt x="104" y="80"/>
                      <a:pt x="103" y="81"/>
                    </a:cubicBezTo>
                    <a:cubicBezTo>
                      <a:pt x="103" y="81"/>
                      <a:pt x="103" y="82"/>
                      <a:pt x="103" y="83"/>
                    </a:cubicBezTo>
                    <a:cubicBezTo>
                      <a:pt x="104" y="83"/>
                      <a:pt x="104" y="83"/>
                      <a:pt x="104" y="83"/>
                    </a:cubicBezTo>
                    <a:cubicBezTo>
                      <a:pt x="104" y="84"/>
                      <a:pt x="104" y="84"/>
                      <a:pt x="104" y="84"/>
                    </a:cubicBezTo>
                    <a:cubicBezTo>
                      <a:pt x="107" y="86"/>
                      <a:pt x="107" y="86"/>
                      <a:pt x="107" y="86"/>
                    </a:cubicBezTo>
                    <a:cubicBezTo>
                      <a:pt x="110" y="89"/>
                      <a:pt x="110" y="89"/>
                      <a:pt x="110" y="89"/>
                    </a:cubicBezTo>
                    <a:cubicBezTo>
                      <a:pt x="113" y="92"/>
                      <a:pt x="113" y="92"/>
                      <a:pt x="113" y="92"/>
                    </a:cubicBezTo>
                    <a:cubicBezTo>
                      <a:pt x="113" y="93"/>
                      <a:pt x="115" y="93"/>
                      <a:pt x="116" y="93"/>
                    </a:cubicBezTo>
                    <a:cubicBezTo>
                      <a:pt x="117" y="93"/>
                      <a:pt x="119" y="93"/>
                      <a:pt x="121" y="92"/>
                    </a:cubicBezTo>
                    <a:cubicBezTo>
                      <a:pt x="122" y="91"/>
                      <a:pt x="122" y="91"/>
                      <a:pt x="123" y="91"/>
                    </a:cubicBezTo>
                    <a:cubicBezTo>
                      <a:pt x="124" y="91"/>
                      <a:pt x="124" y="91"/>
                      <a:pt x="125" y="92"/>
                    </a:cubicBezTo>
                    <a:cubicBezTo>
                      <a:pt x="124" y="93"/>
                      <a:pt x="124" y="93"/>
                      <a:pt x="124" y="93"/>
                    </a:cubicBezTo>
                    <a:cubicBezTo>
                      <a:pt x="122" y="94"/>
                      <a:pt x="122" y="94"/>
                      <a:pt x="122" y="94"/>
                    </a:cubicBezTo>
                    <a:cubicBezTo>
                      <a:pt x="116" y="95"/>
                      <a:pt x="116" y="95"/>
                      <a:pt x="116" y="95"/>
                    </a:cubicBezTo>
                    <a:cubicBezTo>
                      <a:pt x="111" y="99"/>
                      <a:pt x="111" y="99"/>
                      <a:pt x="111" y="99"/>
                    </a:cubicBezTo>
                    <a:cubicBezTo>
                      <a:pt x="108" y="100"/>
                      <a:pt x="106" y="101"/>
                      <a:pt x="104" y="10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1" name="Freeform 2608"/>
              <p:cNvSpPr>
                <a:spLocks/>
              </p:cNvSpPr>
              <p:nvPr/>
            </p:nvSpPr>
            <p:spPr bwMode="auto">
              <a:xfrm>
                <a:off x="4464" y="2319"/>
                <a:ext cx="205" cy="138"/>
              </a:xfrm>
              <a:custGeom>
                <a:avLst/>
                <a:gdLst>
                  <a:gd name="T0" fmla="*/ 100 w 149"/>
                  <a:gd name="T1" fmla="*/ 97 h 100"/>
                  <a:gd name="T2" fmla="*/ 94 w 149"/>
                  <a:gd name="T3" fmla="*/ 96 h 100"/>
                  <a:gd name="T4" fmla="*/ 93 w 149"/>
                  <a:gd name="T5" fmla="*/ 88 h 100"/>
                  <a:gd name="T6" fmla="*/ 90 w 149"/>
                  <a:gd name="T7" fmla="*/ 86 h 100"/>
                  <a:gd name="T8" fmla="*/ 77 w 149"/>
                  <a:gd name="T9" fmla="*/ 80 h 100"/>
                  <a:gd name="T10" fmla="*/ 53 w 149"/>
                  <a:gd name="T11" fmla="*/ 57 h 100"/>
                  <a:gd name="T12" fmla="*/ 50 w 149"/>
                  <a:gd name="T13" fmla="*/ 51 h 100"/>
                  <a:gd name="T14" fmla="*/ 39 w 149"/>
                  <a:gd name="T15" fmla="*/ 51 h 100"/>
                  <a:gd name="T16" fmla="*/ 36 w 149"/>
                  <a:gd name="T17" fmla="*/ 45 h 100"/>
                  <a:gd name="T18" fmla="*/ 35 w 149"/>
                  <a:gd name="T19" fmla="*/ 39 h 100"/>
                  <a:gd name="T20" fmla="*/ 25 w 149"/>
                  <a:gd name="T21" fmla="*/ 34 h 100"/>
                  <a:gd name="T22" fmla="*/ 20 w 149"/>
                  <a:gd name="T23" fmla="*/ 37 h 100"/>
                  <a:gd name="T24" fmla="*/ 19 w 149"/>
                  <a:gd name="T25" fmla="*/ 37 h 100"/>
                  <a:gd name="T26" fmla="*/ 17 w 149"/>
                  <a:gd name="T27" fmla="*/ 37 h 100"/>
                  <a:gd name="T28" fmla="*/ 8 w 149"/>
                  <a:gd name="T29" fmla="*/ 42 h 100"/>
                  <a:gd name="T30" fmla="*/ 9 w 149"/>
                  <a:gd name="T31" fmla="*/ 49 h 100"/>
                  <a:gd name="T32" fmla="*/ 0 w 149"/>
                  <a:gd name="T33" fmla="*/ 51 h 100"/>
                  <a:gd name="T34" fmla="*/ 44 w 149"/>
                  <a:gd name="T35" fmla="*/ 16 h 100"/>
                  <a:gd name="T36" fmla="*/ 53 w 149"/>
                  <a:gd name="T37" fmla="*/ 26 h 100"/>
                  <a:gd name="T38" fmla="*/ 78 w 149"/>
                  <a:gd name="T39" fmla="*/ 23 h 100"/>
                  <a:gd name="T40" fmla="*/ 80 w 149"/>
                  <a:gd name="T41" fmla="*/ 25 h 100"/>
                  <a:gd name="T42" fmla="*/ 85 w 149"/>
                  <a:gd name="T43" fmla="*/ 32 h 100"/>
                  <a:gd name="T44" fmla="*/ 88 w 149"/>
                  <a:gd name="T45" fmla="*/ 32 h 100"/>
                  <a:gd name="T46" fmla="*/ 91 w 149"/>
                  <a:gd name="T47" fmla="*/ 44 h 100"/>
                  <a:gd name="T48" fmla="*/ 94 w 149"/>
                  <a:gd name="T49" fmla="*/ 52 h 100"/>
                  <a:gd name="T50" fmla="*/ 99 w 149"/>
                  <a:gd name="T51" fmla="*/ 52 h 100"/>
                  <a:gd name="T52" fmla="*/ 107 w 149"/>
                  <a:gd name="T53" fmla="*/ 59 h 100"/>
                  <a:gd name="T54" fmla="*/ 113 w 149"/>
                  <a:gd name="T55" fmla="*/ 54 h 100"/>
                  <a:gd name="T56" fmla="*/ 133 w 149"/>
                  <a:gd name="T57" fmla="*/ 41 h 100"/>
                  <a:gd name="T58" fmla="*/ 125 w 149"/>
                  <a:gd name="T59" fmla="*/ 48 h 100"/>
                  <a:gd name="T60" fmla="*/ 134 w 149"/>
                  <a:gd name="T61" fmla="*/ 52 h 100"/>
                  <a:gd name="T62" fmla="*/ 137 w 149"/>
                  <a:gd name="T63" fmla="*/ 51 h 100"/>
                  <a:gd name="T64" fmla="*/ 141 w 149"/>
                  <a:gd name="T65" fmla="*/ 54 h 100"/>
                  <a:gd name="T66" fmla="*/ 144 w 149"/>
                  <a:gd name="T67" fmla="*/ 55 h 100"/>
                  <a:gd name="T68" fmla="*/ 146 w 149"/>
                  <a:gd name="T69" fmla="*/ 58 h 100"/>
                  <a:gd name="T70" fmla="*/ 137 w 149"/>
                  <a:gd name="T71" fmla="*/ 63 h 100"/>
                  <a:gd name="T72" fmla="*/ 130 w 149"/>
                  <a:gd name="T73" fmla="*/ 62 h 100"/>
                  <a:gd name="T74" fmla="*/ 127 w 149"/>
                  <a:gd name="T75" fmla="*/ 61 h 100"/>
                  <a:gd name="T76" fmla="*/ 128 w 149"/>
                  <a:gd name="T77" fmla="*/ 60 h 100"/>
                  <a:gd name="T78" fmla="*/ 130 w 149"/>
                  <a:gd name="T79" fmla="*/ 57 h 100"/>
                  <a:gd name="T80" fmla="*/ 125 w 149"/>
                  <a:gd name="T81" fmla="*/ 55 h 100"/>
                  <a:gd name="T82" fmla="*/ 119 w 149"/>
                  <a:gd name="T83" fmla="*/ 57 h 100"/>
                  <a:gd name="T84" fmla="*/ 116 w 149"/>
                  <a:gd name="T85" fmla="*/ 61 h 100"/>
                  <a:gd name="T86" fmla="*/ 110 w 149"/>
                  <a:gd name="T87" fmla="*/ 70 h 100"/>
                  <a:gd name="T88" fmla="*/ 102 w 149"/>
                  <a:gd name="T89" fmla="*/ 70 h 100"/>
                  <a:gd name="T90" fmla="*/ 104 w 149"/>
                  <a:gd name="T91" fmla="*/ 78 h 100"/>
                  <a:gd name="T92" fmla="*/ 106 w 149"/>
                  <a:gd name="T93" fmla="*/ 78 h 100"/>
                  <a:gd name="T94" fmla="*/ 107 w 149"/>
                  <a:gd name="T95" fmla="*/ 8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9" h="100">
                    <a:moveTo>
                      <a:pt x="103" y="100"/>
                    </a:moveTo>
                    <a:cubicBezTo>
                      <a:pt x="102" y="99"/>
                      <a:pt x="102" y="99"/>
                      <a:pt x="102" y="99"/>
                    </a:cubicBezTo>
                    <a:cubicBezTo>
                      <a:pt x="100" y="97"/>
                      <a:pt x="100" y="97"/>
                      <a:pt x="100" y="97"/>
                    </a:cubicBezTo>
                    <a:cubicBezTo>
                      <a:pt x="100" y="97"/>
                      <a:pt x="100" y="97"/>
                      <a:pt x="100" y="97"/>
                    </a:cubicBezTo>
                    <a:cubicBezTo>
                      <a:pt x="100" y="97"/>
                      <a:pt x="100" y="97"/>
                      <a:pt x="100" y="97"/>
                    </a:cubicBezTo>
                    <a:cubicBezTo>
                      <a:pt x="94" y="96"/>
                      <a:pt x="94" y="96"/>
                      <a:pt x="94" y="96"/>
                    </a:cubicBezTo>
                    <a:cubicBezTo>
                      <a:pt x="94" y="89"/>
                      <a:pt x="94" y="89"/>
                      <a:pt x="94" y="89"/>
                    </a:cubicBezTo>
                    <a:cubicBezTo>
                      <a:pt x="94" y="88"/>
                      <a:pt x="94" y="88"/>
                      <a:pt x="94" y="88"/>
                    </a:cubicBezTo>
                    <a:cubicBezTo>
                      <a:pt x="93" y="88"/>
                      <a:pt x="93" y="88"/>
                      <a:pt x="93" y="88"/>
                    </a:cubicBezTo>
                    <a:cubicBezTo>
                      <a:pt x="91" y="86"/>
                      <a:pt x="91" y="86"/>
                      <a:pt x="91" y="86"/>
                    </a:cubicBezTo>
                    <a:cubicBezTo>
                      <a:pt x="90" y="86"/>
                      <a:pt x="90" y="86"/>
                      <a:pt x="90" y="86"/>
                    </a:cubicBezTo>
                    <a:cubicBezTo>
                      <a:pt x="90" y="86"/>
                      <a:pt x="90" y="86"/>
                      <a:pt x="90" y="86"/>
                    </a:cubicBezTo>
                    <a:cubicBezTo>
                      <a:pt x="87" y="85"/>
                      <a:pt x="87" y="85"/>
                      <a:pt x="87" y="85"/>
                    </a:cubicBezTo>
                    <a:cubicBezTo>
                      <a:pt x="84" y="84"/>
                      <a:pt x="84" y="84"/>
                      <a:pt x="84" y="84"/>
                    </a:cubicBezTo>
                    <a:cubicBezTo>
                      <a:pt x="77" y="80"/>
                      <a:pt x="77" y="80"/>
                      <a:pt x="77" y="80"/>
                    </a:cubicBezTo>
                    <a:cubicBezTo>
                      <a:pt x="74" y="78"/>
                      <a:pt x="72" y="77"/>
                      <a:pt x="70" y="76"/>
                    </a:cubicBezTo>
                    <a:cubicBezTo>
                      <a:pt x="57" y="65"/>
                      <a:pt x="57" y="65"/>
                      <a:pt x="57" y="65"/>
                    </a:cubicBezTo>
                    <a:cubicBezTo>
                      <a:pt x="55" y="63"/>
                      <a:pt x="54" y="60"/>
                      <a:pt x="53" y="57"/>
                    </a:cubicBezTo>
                    <a:cubicBezTo>
                      <a:pt x="52" y="54"/>
                      <a:pt x="52" y="52"/>
                      <a:pt x="50" y="51"/>
                    </a:cubicBezTo>
                    <a:cubicBezTo>
                      <a:pt x="50" y="51"/>
                      <a:pt x="50" y="51"/>
                      <a:pt x="50" y="51"/>
                    </a:cubicBezTo>
                    <a:cubicBezTo>
                      <a:pt x="50" y="51"/>
                      <a:pt x="50" y="51"/>
                      <a:pt x="50" y="51"/>
                    </a:cubicBezTo>
                    <a:cubicBezTo>
                      <a:pt x="46" y="51"/>
                      <a:pt x="46" y="51"/>
                      <a:pt x="46" y="51"/>
                    </a:cubicBezTo>
                    <a:cubicBezTo>
                      <a:pt x="42" y="51"/>
                      <a:pt x="42" y="51"/>
                      <a:pt x="42" y="51"/>
                    </a:cubicBezTo>
                    <a:cubicBezTo>
                      <a:pt x="39" y="51"/>
                      <a:pt x="39" y="51"/>
                      <a:pt x="39" y="51"/>
                    </a:cubicBezTo>
                    <a:cubicBezTo>
                      <a:pt x="36" y="49"/>
                      <a:pt x="36" y="49"/>
                      <a:pt x="36" y="49"/>
                    </a:cubicBezTo>
                    <a:cubicBezTo>
                      <a:pt x="36" y="49"/>
                      <a:pt x="36" y="49"/>
                      <a:pt x="36" y="49"/>
                    </a:cubicBezTo>
                    <a:cubicBezTo>
                      <a:pt x="36" y="49"/>
                      <a:pt x="36" y="47"/>
                      <a:pt x="36" y="45"/>
                    </a:cubicBezTo>
                    <a:cubicBezTo>
                      <a:pt x="37" y="43"/>
                      <a:pt x="36" y="41"/>
                      <a:pt x="35" y="39"/>
                    </a:cubicBezTo>
                    <a:cubicBezTo>
                      <a:pt x="35" y="39"/>
                      <a:pt x="35" y="39"/>
                      <a:pt x="35" y="39"/>
                    </a:cubicBezTo>
                    <a:cubicBezTo>
                      <a:pt x="35" y="39"/>
                      <a:pt x="35" y="39"/>
                      <a:pt x="35" y="39"/>
                    </a:cubicBezTo>
                    <a:cubicBezTo>
                      <a:pt x="33" y="38"/>
                      <a:pt x="33" y="38"/>
                      <a:pt x="33" y="38"/>
                    </a:cubicBezTo>
                    <a:cubicBezTo>
                      <a:pt x="30" y="38"/>
                      <a:pt x="30" y="38"/>
                      <a:pt x="30" y="38"/>
                    </a:cubicBezTo>
                    <a:cubicBezTo>
                      <a:pt x="25" y="34"/>
                      <a:pt x="25" y="34"/>
                      <a:pt x="25" y="34"/>
                    </a:cubicBezTo>
                    <a:cubicBezTo>
                      <a:pt x="24" y="34"/>
                      <a:pt x="24" y="33"/>
                      <a:pt x="23" y="33"/>
                    </a:cubicBezTo>
                    <a:cubicBezTo>
                      <a:pt x="22" y="33"/>
                      <a:pt x="21" y="34"/>
                      <a:pt x="21" y="35"/>
                    </a:cubicBezTo>
                    <a:cubicBezTo>
                      <a:pt x="21" y="36"/>
                      <a:pt x="20" y="37"/>
                      <a:pt x="20" y="37"/>
                    </a:cubicBezTo>
                    <a:cubicBezTo>
                      <a:pt x="19" y="37"/>
                      <a:pt x="19" y="37"/>
                      <a:pt x="19" y="37"/>
                    </a:cubicBezTo>
                    <a:cubicBezTo>
                      <a:pt x="19" y="37"/>
                      <a:pt x="19" y="37"/>
                      <a:pt x="19" y="37"/>
                    </a:cubicBezTo>
                    <a:cubicBezTo>
                      <a:pt x="19" y="37"/>
                      <a:pt x="19" y="37"/>
                      <a:pt x="19" y="37"/>
                    </a:cubicBezTo>
                    <a:cubicBezTo>
                      <a:pt x="17" y="37"/>
                      <a:pt x="17" y="37"/>
                      <a:pt x="17" y="37"/>
                    </a:cubicBezTo>
                    <a:cubicBezTo>
                      <a:pt x="17" y="37"/>
                      <a:pt x="17" y="37"/>
                      <a:pt x="17" y="37"/>
                    </a:cubicBezTo>
                    <a:cubicBezTo>
                      <a:pt x="17" y="37"/>
                      <a:pt x="17" y="37"/>
                      <a:pt x="17" y="37"/>
                    </a:cubicBezTo>
                    <a:cubicBezTo>
                      <a:pt x="15" y="39"/>
                      <a:pt x="14" y="40"/>
                      <a:pt x="11" y="40"/>
                    </a:cubicBezTo>
                    <a:cubicBezTo>
                      <a:pt x="8" y="42"/>
                      <a:pt x="8" y="42"/>
                      <a:pt x="8" y="42"/>
                    </a:cubicBezTo>
                    <a:cubicBezTo>
                      <a:pt x="8" y="42"/>
                      <a:pt x="8" y="42"/>
                      <a:pt x="8" y="42"/>
                    </a:cubicBezTo>
                    <a:cubicBezTo>
                      <a:pt x="8" y="42"/>
                      <a:pt x="8" y="42"/>
                      <a:pt x="8" y="42"/>
                    </a:cubicBezTo>
                    <a:cubicBezTo>
                      <a:pt x="7" y="44"/>
                      <a:pt x="7" y="45"/>
                      <a:pt x="7" y="46"/>
                    </a:cubicBezTo>
                    <a:cubicBezTo>
                      <a:pt x="9" y="49"/>
                      <a:pt x="9" y="49"/>
                      <a:pt x="9" y="49"/>
                    </a:cubicBezTo>
                    <a:cubicBezTo>
                      <a:pt x="9" y="51"/>
                      <a:pt x="9" y="51"/>
                      <a:pt x="9" y="51"/>
                    </a:cubicBezTo>
                    <a:cubicBezTo>
                      <a:pt x="3" y="51"/>
                      <a:pt x="3" y="51"/>
                      <a:pt x="3" y="51"/>
                    </a:cubicBezTo>
                    <a:cubicBezTo>
                      <a:pt x="0" y="51"/>
                      <a:pt x="0" y="51"/>
                      <a:pt x="0" y="51"/>
                    </a:cubicBezTo>
                    <a:cubicBezTo>
                      <a:pt x="1" y="6"/>
                      <a:pt x="1" y="6"/>
                      <a:pt x="1" y="6"/>
                    </a:cubicBezTo>
                    <a:cubicBezTo>
                      <a:pt x="23" y="0"/>
                      <a:pt x="23" y="0"/>
                      <a:pt x="23" y="0"/>
                    </a:cubicBezTo>
                    <a:cubicBezTo>
                      <a:pt x="44" y="16"/>
                      <a:pt x="44" y="16"/>
                      <a:pt x="44" y="16"/>
                    </a:cubicBezTo>
                    <a:cubicBezTo>
                      <a:pt x="53" y="26"/>
                      <a:pt x="53" y="26"/>
                      <a:pt x="53" y="26"/>
                    </a:cubicBezTo>
                    <a:cubicBezTo>
                      <a:pt x="53" y="26"/>
                      <a:pt x="53" y="26"/>
                      <a:pt x="53" y="26"/>
                    </a:cubicBezTo>
                    <a:cubicBezTo>
                      <a:pt x="53" y="26"/>
                      <a:pt x="53" y="26"/>
                      <a:pt x="53" y="26"/>
                    </a:cubicBezTo>
                    <a:cubicBezTo>
                      <a:pt x="75" y="24"/>
                      <a:pt x="75" y="24"/>
                      <a:pt x="75" y="24"/>
                    </a:cubicBezTo>
                    <a:cubicBezTo>
                      <a:pt x="75" y="24"/>
                      <a:pt x="75" y="24"/>
                      <a:pt x="75" y="24"/>
                    </a:cubicBezTo>
                    <a:cubicBezTo>
                      <a:pt x="77" y="24"/>
                      <a:pt x="78" y="24"/>
                      <a:pt x="78" y="23"/>
                    </a:cubicBezTo>
                    <a:cubicBezTo>
                      <a:pt x="78" y="22"/>
                      <a:pt x="78" y="22"/>
                      <a:pt x="79" y="21"/>
                    </a:cubicBezTo>
                    <a:cubicBezTo>
                      <a:pt x="80" y="22"/>
                      <a:pt x="80" y="23"/>
                      <a:pt x="80" y="25"/>
                    </a:cubicBezTo>
                    <a:cubicBezTo>
                      <a:pt x="80" y="25"/>
                      <a:pt x="80" y="25"/>
                      <a:pt x="80" y="25"/>
                    </a:cubicBezTo>
                    <a:cubicBezTo>
                      <a:pt x="80" y="25"/>
                      <a:pt x="80" y="25"/>
                      <a:pt x="80" y="25"/>
                    </a:cubicBezTo>
                    <a:cubicBezTo>
                      <a:pt x="83" y="29"/>
                      <a:pt x="83" y="29"/>
                      <a:pt x="83" y="29"/>
                    </a:cubicBezTo>
                    <a:cubicBezTo>
                      <a:pt x="85" y="32"/>
                      <a:pt x="85" y="32"/>
                      <a:pt x="85" y="32"/>
                    </a:cubicBezTo>
                    <a:cubicBezTo>
                      <a:pt x="86" y="33"/>
                      <a:pt x="86" y="33"/>
                      <a:pt x="86" y="33"/>
                    </a:cubicBezTo>
                    <a:cubicBezTo>
                      <a:pt x="86" y="32"/>
                      <a:pt x="86" y="32"/>
                      <a:pt x="86" y="32"/>
                    </a:cubicBezTo>
                    <a:cubicBezTo>
                      <a:pt x="88" y="32"/>
                      <a:pt x="88" y="32"/>
                      <a:pt x="88" y="32"/>
                    </a:cubicBezTo>
                    <a:cubicBezTo>
                      <a:pt x="87" y="34"/>
                      <a:pt x="87" y="34"/>
                      <a:pt x="87" y="34"/>
                    </a:cubicBezTo>
                    <a:cubicBezTo>
                      <a:pt x="87" y="38"/>
                      <a:pt x="87" y="40"/>
                      <a:pt x="87" y="41"/>
                    </a:cubicBezTo>
                    <a:cubicBezTo>
                      <a:pt x="88" y="43"/>
                      <a:pt x="89" y="43"/>
                      <a:pt x="91" y="44"/>
                    </a:cubicBezTo>
                    <a:cubicBezTo>
                      <a:pt x="92" y="44"/>
                      <a:pt x="92" y="44"/>
                      <a:pt x="92" y="44"/>
                    </a:cubicBezTo>
                    <a:cubicBezTo>
                      <a:pt x="92" y="47"/>
                      <a:pt x="92" y="47"/>
                      <a:pt x="92" y="47"/>
                    </a:cubicBezTo>
                    <a:cubicBezTo>
                      <a:pt x="92" y="50"/>
                      <a:pt x="93" y="51"/>
                      <a:pt x="94" y="52"/>
                    </a:cubicBezTo>
                    <a:cubicBezTo>
                      <a:pt x="94" y="52"/>
                      <a:pt x="94" y="52"/>
                      <a:pt x="94" y="52"/>
                    </a:cubicBezTo>
                    <a:cubicBezTo>
                      <a:pt x="95" y="52"/>
                      <a:pt x="95" y="52"/>
                      <a:pt x="95" y="52"/>
                    </a:cubicBezTo>
                    <a:cubicBezTo>
                      <a:pt x="99" y="52"/>
                      <a:pt x="99" y="52"/>
                      <a:pt x="99" y="52"/>
                    </a:cubicBezTo>
                    <a:cubicBezTo>
                      <a:pt x="103" y="52"/>
                      <a:pt x="103" y="52"/>
                      <a:pt x="103" y="52"/>
                    </a:cubicBezTo>
                    <a:cubicBezTo>
                      <a:pt x="105" y="55"/>
                      <a:pt x="105" y="55"/>
                      <a:pt x="105" y="55"/>
                    </a:cubicBezTo>
                    <a:cubicBezTo>
                      <a:pt x="105" y="57"/>
                      <a:pt x="106" y="58"/>
                      <a:pt x="107" y="59"/>
                    </a:cubicBezTo>
                    <a:cubicBezTo>
                      <a:pt x="107" y="59"/>
                      <a:pt x="107" y="59"/>
                      <a:pt x="107" y="59"/>
                    </a:cubicBezTo>
                    <a:cubicBezTo>
                      <a:pt x="108" y="59"/>
                      <a:pt x="108" y="59"/>
                      <a:pt x="108" y="59"/>
                    </a:cubicBezTo>
                    <a:cubicBezTo>
                      <a:pt x="113" y="54"/>
                      <a:pt x="113" y="54"/>
                      <a:pt x="113" y="54"/>
                    </a:cubicBezTo>
                    <a:cubicBezTo>
                      <a:pt x="115" y="50"/>
                      <a:pt x="116" y="49"/>
                      <a:pt x="118" y="48"/>
                    </a:cubicBezTo>
                    <a:cubicBezTo>
                      <a:pt x="131" y="39"/>
                      <a:pt x="131" y="39"/>
                      <a:pt x="131" y="39"/>
                    </a:cubicBezTo>
                    <a:cubicBezTo>
                      <a:pt x="133" y="40"/>
                      <a:pt x="133" y="41"/>
                      <a:pt x="133" y="41"/>
                    </a:cubicBezTo>
                    <a:cubicBezTo>
                      <a:pt x="133" y="41"/>
                      <a:pt x="132" y="41"/>
                      <a:pt x="132" y="41"/>
                    </a:cubicBezTo>
                    <a:cubicBezTo>
                      <a:pt x="127" y="44"/>
                      <a:pt x="127" y="44"/>
                      <a:pt x="127" y="44"/>
                    </a:cubicBezTo>
                    <a:cubicBezTo>
                      <a:pt x="125" y="45"/>
                      <a:pt x="124" y="46"/>
                      <a:pt x="125" y="48"/>
                    </a:cubicBezTo>
                    <a:cubicBezTo>
                      <a:pt x="125" y="49"/>
                      <a:pt x="125" y="50"/>
                      <a:pt x="127" y="50"/>
                    </a:cubicBezTo>
                    <a:cubicBezTo>
                      <a:pt x="129" y="50"/>
                      <a:pt x="129" y="50"/>
                      <a:pt x="129" y="50"/>
                    </a:cubicBezTo>
                    <a:cubicBezTo>
                      <a:pt x="134" y="52"/>
                      <a:pt x="134" y="52"/>
                      <a:pt x="134" y="52"/>
                    </a:cubicBezTo>
                    <a:cubicBezTo>
                      <a:pt x="134" y="53"/>
                      <a:pt x="134" y="53"/>
                      <a:pt x="134" y="53"/>
                    </a:cubicBezTo>
                    <a:cubicBezTo>
                      <a:pt x="135" y="52"/>
                      <a:pt x="135" y="52"/>
                      <a:pt x="135" y="52"/>
                    </a:cubicBezTo>
                    <a:cubicBezTo>
                      <a:pt x="137" y="51"/>
                      <a:pt x="137" y="51"/>
                      <a:pt x="137" y="51"/>
                    </a:cubicBezTo>
                    <a:cubicBezTo>
                      <a:pt x="138" y="50"/>
                      <a:pt x="138" y="50"/>
                      <a:pt x="138" y="50"/>
                    </a:cubicBezTo>
                    <a:cubicBezTo>
                      <a:pt x="140" y="52"/>
                      <a:pt x="140" y="52"/>
                      <a:pt x="140" y="52"/>
                    </a:cubicBezTo>
                    <a:cubicBezTo>
                      <a:pt x="141" y="54"/>
                      <a:pt x="141" y="54"/>
                      <a:pt x="141" y="54"/>
                    </a:cubicBezTo>
                    <a:cubicBezTo>
                      <a:pt x="141" y="54"/>
                      <a:pt x="141" y="54"/>
                      <a:pt x="141" y="54"/>
                    </a:cubicBezTo>
                    <a:cubicBezTo>
                      <a:pt x="141" y="54"/>
                      <a:pt x="141" y="54"/>
                      <a:pt x="141" y="54"/>
                    </a:cubicBezTo>
                    <a:cubicBezTo>
                      <a:pt x="144" y="55"/>
                      <a:pt x="144" y="55"/>
                      <a:pt x="144" y="55"/>
                    </a:cubicBezTo>
                    <a:cubicBezTo>
                      <a:pt x="148" y="56"/>
                      <a:pt x="148" y="56"/>
                      <a:pt x="148" y="56"/>
                    </a:cubicBezTo>
                    <a:cubicBezTo>
                      <a:pt x="148" y="56"/>
                      <a:pt x="149" y="56"/>
                      <a:pt x="149" y="56"/>
                    </a:cubicBezTo>
                    <a:cubicBezTo>
                      <a:pt x="146" y="58"/>
                      <a:pt x="146" y="58"/>
                      <a:pt x="146" y="58"/>
                    </a:cubicBezTo>
                    <a:cubicBezTo>
                      <a:pt x="142" y="61"/>
                      <a:pt x="142" y="61"/>
                      <a:pt x="142" y="61"/>
                    </a:cubicBezTo>
                    <a:cubicBezTo>
                      <a:pt x="139" y="63"/>
                      <a:pt x="139" y="63"/>
                      <a:pt x="139" y="63"/>
                    </a:cubicBezTo>
                    <a:cubicBezTo>
                      <a:pt x="137" y="63"/>
                      <a:pt x="137" y="63"/>
                      <a:pt x="137" y="63"/>
                    </a:cubicBezTo>
                    <a:cubicBezTo>
                      <a:pt x="135" y="62"/>
                      <a:pt x="133" y="62"/>
                      <a:pt x="132" y="62"/>
                    </a:cubicBezTo>
                    <a:cubicBezTo>
                      <a:pt x="131" y="62"/>
                      <a:pt x="131" y="62"/>
                      <a:pt x="130" y="62"/>
                    </a:cubicBezTo>
                    <a:cubicBezTo>
                      <a:pt x="130" y="62"/>
                      <a:pt x="130" y="62"/>
                      <a:pt x="130" y="62"/>
                    </a:cubicBezTo>
                    <a:cubicBezTo>
                      <a:pt x="130" y="62"/>
                      <a:pt x="130" y="62"/>
                      <a:pt x="130" y="62"/>
                    </a:cubicBezTo>
                    <a:cubicBezTo>
                      <a:pt x="129" y="62"/>
                      <a:pt x="128" y="62"/>
                      <a:pt x="127" y="61"/>
                    </a:cubicBezTo>
                    <a:cubicBezTo>
                      <a:pt x="127" y="61"/>
                      <a:pt x="127" y="61"/>
                      <a:pt x="127" y="61"/>
                    </a:cubicBezTo>
                    <a:cubicBezTo>
                      <a:pt x="127" y="61"/>
                      <a:pt x="127" y="61"/>
                      <a:pt x="127" y="61"/>
                    </a:cubicBezTo>
                    <a:cubicBezTo>
                      <a:pt x="127" y="61"/>
                      <a:pt x="127" y="60"/>
                      <a:pt x="128" y="60"/>
                    </a:cubicBezTo>
                    <a:cubicBezTo>
                      <a:pt x="128" y="60"/>
                      <a:pt x="128" y="60"/>
                      <a:pt x="128" y="60"/>
                    </a:cubicBezTo>
                    <a:cubicBezTo>
                      <a:pt x="128" y="60"/>
                      <a:pt x="128" y="60"/>
                      <a:pt x="128" y="60"/>
                    </a:cubicBezTo>
                    <a:cubicBezTo>
                      <a:pt x="130" y="57"/>
                      <a:pt x="130" y="57"/>
                      <a:pt x="130" y="57"/>
                    </a:cubicBezTo>
                    <a:cubicBezTo>
                      <a:pt x="130" y="57"/>
                      <a:pt x="130" y="57"/>
                      <a:pt x="130" y="57"/>
                    </a:cubicBezTo>
                    <a:cubicBezTo>
                      <a:pt x="130" y="56"/>
                      <a:pt x="130" y="56"/>
                      <a:pt x="130" y="56"/>
                    </a:cubicBezTo>
                    <a:cubicBezTo>
                      <a:pt x="130" y="56"/>
                      <a:pt x="129" y="54"/>
                      <a:pt x="127" y="54"/>
                    </a:cubicBezTo>
                    <a:cubicBezTo>
                      <a:pt x="127" y="54"/>
                      <a:pt x="126" y="54"/>
                      <a:pt x="125" y="55"/>
                    </a:cubicBezTo>
                    <a:cubicBezTo>
                      <a:pt x="123" y="56"/>
                      <a:pt x="123" y="56"/>
                      <a:pt x="123" y="56"/>
                    </a:cubicBezTo>
                    <a:cubicBezTo>
                      <a:pt x="121" y="57"/>
                      <a:pt x="121" y="57"/>
                      <a:pt x="121" y="57"/>
                    </a:cubicBezTo>
                    <a:cubicBezTo>
                      <a:pt x="119" y="57"/>
                      <a:pt x="119" y="57"/>
                      <a:pt x="119" y="57"/>
                    </a:cubicBezTo>
                    <a:cubicBezTo>
                      <a:pt x="118" y="57"/>
                      <a:pt x="118" y="57"/>
                      <a:pt x="118" y="57"/>
                    </a:cubicBezTo>
                    <a:cubicBezTo>
                      <a:pt x="117" y="57"/>
                      <a:pt x="116" y="58"/>
                      <a:pt x="116" y="58"/>
                    </a:cubicBezTo>
                    <a:cubicBezTo>
                      <a:pt x="116" y="61"/>
                      <a:pt x="116" y="61"/>
                      <a:pt x="116" y="61"/>
                    </a:cubicBezTo>
                    <a:cubicBezTo>
                      <a:pt x="115" y="62"/>
                      <a:pt x="115" y="62"/>
                      <a:pt x="115" y="62"/>
                    </a:cubicBezTo>
                    <a:cubicBezTo>
                      <a:pt x="112" y="63"/>
                      <a:pt x="111" y="64"/>
                      <a:pt x="111" y="66"/>
                    </a:cubicBezTo>
                    <a:cubicBezTo>
                      <a:pt x="111" y="68"/>
                      <a:pt x="111" y="70"/>
                      <a:pt x="110" y="70"/>
                    </a:cubicBezTo>
                    <a:cubicBezTo>
                      <a:pt x="106" y="69"/>
                      <a:pt x="106" y="69"/>
                      <a:pt x="106" y="69"/>
                    </a:cubicBezTo>
                    <a:cubicBezTo>
                      <a:pt x="106" y="69"/>
                      <a:pt x="105" y="69"/>
                      <a:pt x="104" y="69"/>
                    </a:cubicBezTo>
                    <a:cubicBezTo>
                      <a:pt x="103" y="69"/>
                      <a:pt x="102" y="69"/>
                      <a:pt x="102" y="70"/>
                    </a:cubicBezTo>
                    <a:cubicBezTo>
                      <a:pt x="100" y="71"/>
                      <a:pt x="100" y="72"/>
                      <a:pt x="100" y="73"/>
                    </a:cubicBezTo>
                    <a:cubicBezTo>
                      <a:pt x="99" y="75"/>
                      <a:pt x="100" y="76"/>
                      <a:pt x="101" y="77"/>
                    </a:cubicBezTo>
                    <a:cubicBezTo>
                      <a:pt x="104" y="78"/>
                      <a:pt x="104" y="78"/>
                      <a:pt x="104" y="78"/>
                    </a:cubicBezTo>
                    <a:cubicBezTo>
                      <a:pt x="105" y="78"/>
                      <a:pt x="105" y="78"/>
                      <a:pt x="105" y="78"/>
                    </a:cubicBezTo>
                    <a:cubicBezTo>
                      <a:pt x="105" y="78"/>
                      <a:pt x="106" y="78"/>
                      <a:pt x="106" y="78"/>
                    </a:cubicBezTo>
                    <a:cubicBezTo>
                      <a:pt x="106" y="78"/>
                      <a:pt x="106" y="78"/>
                      <a:pt x="106" y="78"/>
                    </a:cubicBezTo>
                    <a:cubicBezTo>
                      <a:pt x="106" y="84"/>
                      <a:pt x="107" y="85"/>
                      <a:pt x="107" y="85"/>
                    </a:cubicBezTo>
                    <a:cubicBezTo>
                      <a:pt x="108" y="86"/>
                      <a:pt x="108" y="86"/>
                      <a:pt x="108" y="86"/>
                    </a:cubicBezTo>
                    <a:cubicBezTo>
                      <a:pt x="107" y="88"/>
                      <a:pt x="107" y="88"/>
                      <a:pt x="107" y="88"/>
                    </a:cubicBezTo>
                    <a:cubicBezTo>
                      <a:pt x="104" y="91"/>
                      <a:pt x="102" y="94"/>
                      <a:pt x="103" y="96"/>
                    </a:cubicBezTo>
                    <a:cubicBezTo>
                      <a:pt x="103" y="100"/>
                      <a:pt x="103" y="100"/>
                      <a:pt x="103" y="10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2" name="Freeform 2609"/>
              <p:cNvSpPr>
                <a:spLocks/>
              </p:cNvSpPr>
              <p:nvPr/>
            </p:nvSpPr>
            <p:spPr bwMode="auto">
              <a:xfrm>
                <a:off x="4464" y="2319"/>
                <a:ext cx="205" cy="138"/>
              </a:xfrm>
              <a:custGeom>
                <a:avLst/>
                <a:gdLst>
                  <a:gd name="T0" fmla="*/ 100 w 149"/>
                  <a:gd name="T1" fmla="*/ 97 h 100"/>
                  <a:gd name="T2" fmla="*/ 94 w 149"/>
                  <a:gd name="T3" fmla="*/ 96 h 100"/>
                  <a:gd name="T4" fmla="*/ 93 w 149"/>
                  <a:gd name="T5" fmla="*/ 88 h 100"/>
                  <a:gd name="T6" fmla="*/ 90 w 149"/>
                  <a:gd name="T7" fmla="*/ 86 h 100"/>
                  <a:gd name="T8" fmla="*/ 77 w 149"/>
                  <a:gd name="T9" fmla="*/ 80 h 100"/>
                  <a:gd name="T10" fmla="*/ 53 w 149"/>
                  <a:gd name="T11" fmla="*/ 57 h 100"/>
                  <a:gd name="T12" fmla="*/ 50 w 149"/>
                  <a:gd name="T13" fmla="*/ 51 h 100"/>
                  <a:gd name="T14" fmla="*/ 39 w 149"/>
                  <a:gd name="T15" fmla="*/ 51 h 100"/>
                  <a:gd name="T16" fmla="*/ 36 w 149"/>
                  <a:gd name="T17" fmla="*/ 45 h 100"/>
                  <a:gd name="T18" fmla="*/ 35 w 149"/>
                  <a:gd name="T19" fmla="*/ 39 h 100"/>
                  <a:gd name="T20" fmla="*/ 25 w 149"/>
                  <a:gd name="T21" fmla="*/ 34 h 100"/>
                  <a:gd name="T22" fmla="*/ 20 w 149"/>
                  <a:gd name="T23" fmla="*/ 37 h 100"/>
                  <a:gd name="T24" fmla="*/ 19 w 149"/>
                  <a:gd name="T25" fmla="*/ 37 h 100"/>
                  <a:gd name="T26" fmla="*/ 17 w 149"/>
                  <a:gd name="T27" fmla="*/ 37 h 100"/>
                  <a:gd name="T28" fmla="*/ 8 w 149"/>
                  <a:gd name="T29" fmla="*/ 42 h 100"/>
                  <a:gd name="T30" fmla="*/ 9 w 149"/>
                  <a:gd name="T31" fmla="*/ 49 h 100"/>
                  <a:gd name="T32" fmla="*/ 0 w 149"/>
                  <a:gd name="T33" fmla="*/ 51 h 100"/>
                  <a:gd name="T34" fmla="*/ 44 w 149"/>
                  <a:gd name="T35" fmla="*/ 16 h 100"/>
                  <a:gd name="T36" fmla="*/ 53 w 149"/>
                  <a:gd name="T37" fmla="*/ 26 h 100"/>
                  <a:gd name="T38" fmla="*/ 78 w 149"/>
                  <a:gd name="T39" fmla="*/ 23 h 100"/>
                  <a:gd name="T40" fmla="*/ 80 w 149"/>
                  <a:gd name="T41" fmla="*/ 25 h 100"/>
                  <a:gd name="T42" fmla="*/ 85 w 149"/>
                  <a:gd name="T43" fmla="*/ 32 h 100"/>
                  <a:gd name="T44" fmla="*/ 88 w 149"/>
                  <a:gd name="T45" fmla="*/ 32 h 100"/>
                  <a:gd name="T46" fmla="*/ 91 w 149"/>
                  <a:gd name="T47" fmla="*/ 44 h 100"/>
                  <a:gd name="T48" fmla="*/ 94 w 149"/>
                  <a:gd name="T49" fmla="*/ 52 h 100"/>
                  <a:gd name="T50" fmla="*/ 99 w 149"/>
                  <a:gd name="T51" fmla="*/ 52 h 100"/>
                  <a:gd name="T52" fmla="*/ 107 w 149"/>
                  <a:gd name="T53" fmla="*/ 59 h 100"/>
                  <a:gd name="T54" fmla="*/ 113 w 149"/>
                  <a:gd name="T55" fmla="*/ 54 h 100"/>
                  <a:gd name="T56" fmla="*/ 133 w 149"/>
                  <a:gd name="T57" fmla="*/ 41 h 100"/>
                  <a:gd name="T58" fmla="*/ 125 w 149"/>
                  <a:gd name="T59" fmla="*/ 48 h 100"/>
                  <a:gd name="T60" fmla="*/ 134 w 149"/>
                  <a:gd name="T61" fmla="*/ 52 h 100"/>
                  <a:gd name="T62" fmla="*/ 137 w 149"/>
                  <a:gd name="T63" fmla="*/ 51 h 100"/>
                  <a:gd name="T64" fmla="*/ 141 w 149"/>
                  <a:gd name="T65" fmla="*/ 54 h 100"/>
                  <a:gd name="T66" fmla="*/ 144 w 149"/>
                  <a:gd name="T67" fmla="*/ 55 h 100"/>
                  <a:gd name="T68" fmla="*/ 146 w 149"/>
                  <a:gd name="T69" fmla="*/ 58 h 100"/>
                  <a:gd name="T70" fmla="*/ 137 w 149"/>
                  <a:gd name="T71" fmla="*/ 63 h 100"/>
                  <a:gd name="T72" fmla="*/ 130 w 149"/>
                  <a:gd name="T73" fmla="*/ 62 h 100"/>
                  <a:gd name="T74" fmla="*/ 127 w 149"/>
                  <a:gd name="T75" fmla="*/ 61 h 100"/>
                  <a:gd name="T76" fmla="*/ 128 w 149"/>
                  <a:gd name="T77" fmla="*/ 60 h 100"/>
                  <a:gd name="T78" fmla="*/ 130 w 149"/>
                  <a:gd name="T79" fmla="*/ 57 h 100"/>
                  <a:gd name="T80" fmla="*/ 125 w 149"/>
                  <a:gd name="T81" fmla="*/ 55 h 100"/>
                  <a:gd name="T82" fmla="*/ 119 w 149"/>
                  <a:gd name="T83" fmla="*/ 57 h 100"/>
                  <a:gd name="T84" fmla="*/ 116 w 149"/>
                  <a:gd name="T85" fmla="*/ 61 h 100"/>
                  <a:gd name="T86" fmla="*/ 110 w 149"/>
                  <a:gd name="T87" fmla="*/ 70 h 100"/>
                  <a:gd name="T88" fmla="*/ 102 w 149"/>
                  <a:gd name="T89" fmla="*/ 70 h 100"/>
                  <a:gd name="T90" fmla="*/ 104 w 149"/>
                  <a:gd name="T91" fmla="*/ 78 h 100"/>
                  <a:gd name="T92" fmla="*/ 106 w 149"/>
                  <a:gd name="T93" fmla="*/ 78 h 100"/>
                  <a:gd name="T94" fmla="*/ 107 w 149"/>
                  <a:gd name="T95" fmla="*/ 8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9" h="100">
                    <a:moveTo>
                      <a:pt x="103" y="100"/>
                    </a:moveTo>
                    <a:cubicBezTo>
                      <a:pt x="102" y="99"/>
                      <a:pt x="102" y="99"/>
                      <a:pt x="102" y="99"/>
                    </a:cubicBezTo>
                    <a:cubicBezTo>
                      <a:pt x="100" y="97"/>
                      <a:pt x="100" y="97"/>
                      <a:pt x="100" y="97"/>
                    </a:cubicBezTo>
                    <a:cubicBezTo>
                      <a:pt x="100" y="97"/>
                      <a:pt x="100" y="97"/>
                      <a:pt x="100" y="97"/>
                    </a:cubicBezTo>
                    <a:cubicBezTo>
                      <a:pt x="100" y="97"/>
                      <a:pt x="100" y="97"/>
                      <a:pt x="100" y="97"/>
                    </a:cubicBezTo>
                    <a:cubicBezTo>
                      <a:pt x="94" y="96"/>
                      <a:pt x="94" y="96"/>
                      <a:pt x="94" y="96"/>
                    </a:cubicBezTo>
                    <a:cubicBezTo>
                      <a:pt x="94" y="89"/>
                      <a:pt x="94" y="89"/>
                      <a:pt x="94" y="89"/>
                    </a:cubicBezTo>
                    <a:cubicBezTo>
                      <a:pt x="94" y="88"/>
                      <a:pt x="94" y="88"/>
                      <a:pt x="94" y="88"/>
                    </a:cubicBezTo>
                    <a:cubicBezTo>
                      <a:pt x="93" y="88"/>
                      <a:pt x="93" y="88"/>
                      <a:pt x="93" y="88"/>
                    </a:cubicBezTo>
                    <a:cubicBezTo>
                      <a:pt x="91" y="86"/>
                      <a:pt x="91" y="86"/>
                      <a:pt x="91" y="86"/>
                    </a:cubicBezTo>
                    <a:cubicBezTo>
                      <a:pt x="90" y="86"/>
                      <a:pt x="90" y="86"/>
                      <a:pt x="90" y="86"/>
                    </a:cubicBezTo>
                    <a:cubicBezTo>
                      <a:pt x="90" y="86"/>
                      <a:pt x="90" y="86"/>
                      <a:pt x="90" y="86"/>
                    </a:cubicBezTo>
                    <a:cubicBezTo>
                      <a:pt x="87" y="85"/>
                      <a:pt x="87" y="85"/>
                      <a:pt x="87" y="85"/>
                    </a:cubicBezTo>
                    <a:cubicBezTo>
                      <a:pt x="84" y="84"/>
                      <a:pt x="84" y="84"/>
                      <a:pt x="84" y="84"/>
                    </a:cubicBezTo>
                    <a:cubicBezTo>
                      <a:pt x="77" y="80"/>
                      <a:pt x="77" y="80"/>
                      <a:pt x="77" y="80"/>
                    </a:cubicBezTo>
                    <a:cubicBezTo>
                      <a:pt x="74" y="78"/>
                      <a:pt x="72" y="77"/>
                      <a:pt x="70" y="76"/>
                    </a:cubicBezTo>
                    <a:cubicBezTo>
                      <a:pt x="57" y="65"/>
                      <a:pt x="57" y="65"/>
                      <a:pt x="57" y="65"/>
                    </a:cubicBezTo>
                    <a:cubicBezTo>
                      <a:pt x="55" y="63"/>
                      <a:pt x="54" y="60"/>
                      <a:pt x="53" y="57"/>
                    </a:cubicBezTo>
                    <a:cubicBezTo>
                      <a:pt x="52" y="54"/>
                      <a:pt x="52" y="52"/>
                      <a:pt x="50" y="51"/>
                    </a:cubicBezTo>
                    <a:cubicBezTo>
                      <a:pt x="50" y="51"/>
                      <a:pt x="50" y="51"/>
                      <a:pt x="50" y="51"/>
                    </a:cubicBezTo>
                    <a:cubicBezTo>
                      <a:pt x="50" y="51"/>
                      <a:pt x="50" y="51"/>
                      <a:pt x="50" y="51"/>
                    </a:cubicBezTo>
                    <a:cubicBezTo>
                      <a:pt x="46" y="51"/>
                      <a:pt x="46" y="51"/>
                      <a:pt x="46" y="51"/>
                    </a:cubicBezTo>
                    <a:cubicBezTo>
                      <a:pt x="42" y="51"/>
                      <a:pt x="42" y="51"/>
                      <a:pt x="42" y="51"/>
                    </a:cubicBezTo>
                    <a:cubicBezTo>
                      <a:pt x="39" y="51"/>
                      <a:pt x="39" y="51"/>
                      <a:pt x="39" y="51"/>
                    </a:cubicBezTo>
                    <a:cubicBezTo>
                      <a:pt x="36" y="49"/>
                      <a:pt x="36" y="49"/>
                      <a:pt x="36" y="49"/>
                    </a:cubicBezTo>
                    <a:cubicBezTo>
                      <a:pt x="36" y="49"/>
                      <a:pt x="36" y="49"/>
                      <a:pt x="36" y="49"/>
                    </a:cubicBezTo>
                    <a:cubicBezTo>
                      <a:pt x="36" y="49"/>
                      <a:pt x="36" y="47"/>
                      <a:pt x="36" y="45"/>
                    </a:cubicBezTo>
                    <a:cubicBezTo>
                      <a:pt x="37" y="43"/>
                      <a:pt x="36" y="41"/>
                      <a:pt x="35" y="39"/>
                    </a:cubicBezTo>
                    <a:cubicBezTo>
                      <a:pt x="35" y="39"/>
                      <a:pt x="35" y="39"/>
                      <a:pt x="35" y="39"/>
                    </a:cubicBezTo>
                    <a:cubicBezTo>
                      <a:pt x="35" y="39"/>
                      <a:pt x="35" y="39"/>
                      <a:pt x="35" y="39"/>
                    </a:cubicBezTo>
                    <a:cubicBezTo>
                      <a:pt x="33" y="38"/>
                      <a:pt x="33" y="38"/>
                      <a:pt x="33" y="38"/>
                    </a:cubicBezTo>
                    <a:cubicBezTo>
                      <a:pt x="30" y="38"/>
                      <a:pt x="30" y="38"/>
                      <a:pt x="30" y="38"/>
                    </a:cubicBezTo>
                    <a:cubicBezTo>
                      <a:pt x="25" y="34"/>
                      <a:pt x="25" y="34"/>
                      <a:pt x="25" y="34"/>
                    </a:cubicBezTo>
                    <a:cubicBezTo>
                      <a:pt x="24" y="34"/>
                      <a:pt x="24" y="33"/>
                      <a:pt x="23" y="33"/>
                    </a:cubicBezTo>
                    <a:cubicBezTo>
                      <a:pt x="22" y="33"/>
                      <a:pt x="21" y="34"/>
                      <a:pt x="21" y="35"/>
                    </a:cubicBezTo>
                    <a:cubicBezTo>
                      <a:pt x="21" y="36"/>
                      <a:pt x="20" y="37"/>
                      <a:pt x="20" y="37"/>
                    </a:cubicBezTo>
                    <a:cubicBezTo>
                      <a:pt x="19" y="37"/>
                      <a:pt x="19" y="37"/>
                      <a:pt x="19" y="37"/>
                    </a:cubicBezTo>
                    <a:cubicBezTo>
                      <a:pt x="19" y="37"/>
                      <a:pt x="19" y="37"/>
                      <a:pt x="19" y="37"/>
                    </a:cubicBezTo>
                    <a:cubicBezTo>
                      <a:pt x="19" y="37"/>
                      <a:pt x="19" y="37"/>
                      <a:pt x="19" y="37"/>
                    </a:cubicBezTo>
                    <a:cubicBezTo>
                      <a:pt x="17" y="37"/>
                      <a:pt x="17" y="37"/>
                      <a:pt x="17" y="37"/>
                    </a:cubicBezTo>
                    <a:cubicBezTo>
                      <a:pt x="17" y="37"/>
                      <a:pt x="17" y="37"/>
                      <a:pt x="17" y="37"/>
                    </a:cubicBezTo>
                    <a:cubicBezTo>
                      <a:pt x="17" y="37"/>
                      <a:pt x="17" y="37"/>
                      <a:pt x="17" y="37"/>
                    </a:cubicBezTo>
                    <a:cubicBezTo>
                      <a:pt x="15" y="39"/>
                      <a:pt x="14" y="40"/>
                      <a:pt x="11" y="40"/>
                    </a:cubicBezTo>
                    <a:cubicBezTo>
                      <a:pt x="8" y="42"/>
                      <a:pt x="8" y="42"/>
                      <a:pt x="8" y="42"/>
                    </a:cubicBezTo>
                    <a:cubicBezTo>
                      <a:pt x="8" y="42"/>
                      <a:pt x="8" y="42"/>
                      <a:pt x="8" y="42"/>
                    </a:cubicBezTo>
                    <a:cubicBezTo>
                      <a:pt x="8" y="42"/>
                      <a:pt x="8" y="42"/>
                      <a:pt x="8" y="42"/>
                    </a:cubicBezTo>
                    <a:cubicBezTo>
                      <a:pt x="7" y="44"/>
                      <a:pt x="7" y="45"/>
                      <a:pt x="7" y="46"/>
                    </a:cubicBezTo>
                    <a:cubicBezTo>
                      <a:pt x="9" y="49"/>
                      <a:pt x="9" y="49"/>
                      <a:pt x="9" y="49"/>
                    </a:cubicBezTo>
                    <a:cubicBezTo>
                      <a:pt x="9" y="51"/>
                      <a:pt x="9" y="51"/>
                      <a:pt x="9" y="51"/>
                    </a:cubicBezTo>
                    <a:cubicBezTo>
                      <a:pt x="3" y="51"/>
                      <a:pt x="3" y="51"/>
                      <a:pt x="3" y="51"/>
                    </a:cubicBezTo>
                    <a:cubicBezTo>
                      <a:pt x="0" y="51"/>
                      <a:pt x="0" y="51"/>
                      <a:pt x="0" y="51"/>
                    </a:cubicBezTo>
                    <a:cubicBezTo>
                      <a:pt x="1" y="6"/>
                      <a:pt x="1" y="6"/>
                      <a:pt x="1" y="6"/>
                    </a:cubicBezTo>
                    <a:cubicBezTo>
                      <a:pt x="23" y="0"/>
                      <a:pt x="23" y="0"/>
                      <a:pt x="23" y="0"/>
                    </a:cubicBezTo>
                    <a:cubicBezTo>
                      <a:pt x="44" y="16"/>
                      <a:pt x="44" y="16"/>
                      <a:pt x="44" y="16"/>
                    </a:cubicBezTo>
                    <a:cubicBezTo>
                      <a:pt x="53" y="26"/>
                      <a:pt x="53" y="26"/>
                      <a:pt x="53" y="26"/>
                    </a:cubicBezTo>
                    <a:cubicBezTo>
                      <a:pt x="53" y="26"/>
                      <a:pt x="53" y="26"/>
                      <a:pt x="53" y="26"/>
                    </a:cubicBezTo>
                    <a:cubicBezTo>
                      <a:pt x="53" y="26"/>
                      <a:pt x="53" y="26"/>
                      <a:pt x="53" y="26"/>
                    </a:cubicBezTo>
                    <a:cubicBezTo>
                      <a:pt x="75" y="24"/>
                      <a:pt x="75" y="24"/>
                      <a:pt x="75" y="24"/>
                    </a:cubicBezTo>
                    <a:cubicBezTo>
                      <a:pt x="75" y="24"/>
                      <a:pt x="75" y="24"/>
                      <a:pt x="75" y="24"/>
                    </a:cubicBezTo>
                    <a:cubicBezTo>
                      <a:pt x="77" y="24"/>
                      <a:pt x="78" y="24"/>
                      <a:pt x="78" y="23"/>
                    </a:cubicBezTo>
                    <a:cubicBezTo>
                      <a:pt x="78" y="22"/>
                      <a:pt x="78" y="22"/>
                      <a:pt x="79" y="21"/>
                    </a:cubicBezTo>
                    <a:cubicBezTo>
                      <a:pt x="80" y="22"/>
                      <a:pt x="80" y="23"/>
                      <a:pt x="80" y="25"/>
                    </a:cubicBezTo>
                    <a:cubicBezTo>
                      <a:pt x="80" y="25"/>
                      <a:pt x="80" y="25"/>
                      <a:pt x="80" y="25"/>
                    </a:cubicBezTo>
                    <a:cubicBezTo>
                      <a:pt x="80" y="25"/>
                      <a:pt x="80" y="25"/>
                      <a:pt x="80" y="25"/>
                    </a:cubicBezTo>
                    <a:cubicBezTo>
                      <a:pt x="83" y="29"/>
                      <a:pt x="83" y="29"/>
                      <a:pt x="83" y="29"/>
                    </a:cubicBezTo>
                    <a:cubicBezTo>
                      <a:pt x="85" y="32"/>
                      <a:pt x="85" y="32"/>
                      <a:pt x="85" y="32"/>
                    </a:cubicBezTo>
                    <a:cubicBezTo>
                      <a:pt x="86" y="33"/>
                      <a:pt x="86" y="33"/>
                      <a:pt x="86" y="33"/>
                    </a:cubicBezTo>
                    <a:cubicBezTo>
                      <a:pt x="86" y="32"/>
                      <a:pt x="86" y="32"/>
                      <a:pt x="86" y="32"/>
                    </a:cubicBezTo>
                    <a:cubicBezTo>
                      <a:pt x="88" y="32"/>
                      <a:pt x="88" y="32"/>
                      <a:pt x="88" y="32"/>
                    </a:cubicBezTo>
                    <a:cubicBezTo>
                      <a:pt x="87" y="34"/>
                      <a:pt x="87" y="34"/>
                      <a:pt x="87" y="34"/>
                    </a:cubicBezTo>
                    <a:cubicBezTo>
                      <a:pt x="87" y="38"/>
                      <a:pt x="87" y="40"/>
                      <a:pt x="87" y="41"/>
                    </a:cubicBezTo>
                    <a:cubicBezTo>
                      <a:pt x="88" y="43"/>
                      <a:pt x="89" y="43"/>
                      <a:pt x="91" y="44"/>
                    </a:cubicBezTo>
                    <a:cubicBezTo>
                      <a:pt x="92" y="44"/>
                      <a:pt x="92" y="44"/>
                      <a:pt x="92" y="44"/>
                    </a:cubicBezTo>
                    <a:cubicBezTo>
                      <a:pt x="92" y="47"/>
                      <a:pt x="92" y="47"/>
                      <a:pt x="92" y="47"/>
                    </a:cubicBezTo>
                    <a:cubicBezTo>
                      <a:pt x="92" y="50"/>
                      <a:pt x="93" y="51"/>
                      <a:pt x="94" y="52"/>
                    </a:cubicBezTo>
                    <a:cubicBezTo>
                      <a:pt x="94" y="52"/>
                      <a:pt x="94" y="52"/>
                      <a:pt x="94" y="52"/>
                    </a:cubicBezTo>
                    <a:cubicBezTo>
                      <a:pt x="95" y="52"/>
                      <a:pt x="95" y="52"/>
                      <a:pt x="95" y="52"/>
                    </a:cubicBezTo>
                    <a:cubicBezTo>
                      <a:pt x="99" y="52"/>
                      <a:pt x="99" y="52"/>
                      <a:pt x="99" y="52"/>
                    </a:cubicBezTo>
                    <a:cubicBezTo>
                      <a:pt x="103" y="52"/>
                      <a:pt x="103" y="52"/>
                      <a:pt x="103" y="52"/>
                    </a:cubicBezTo>
                    <a:cubicBezTo>
                      <a:pt x="105" y="55"/>
                      <a:pt x="105" y="55"/>
                      <a:pt x="105" y="55"/>
                    </a:cubicBezTo>
                    <a:cubicBezTo>
                      <a:pt x="105" y="57"/>
                      <a:pt x="106" y="58"/>
                      <a:pt x="107" y="59"/>
                    </a:cubicBezTo>
                    <a:cubicBezTo>
                      <a:pt x="107" y="59"/>
                      <a:pt x="107" y="59"/>
                      <a:pt x="107" y="59"/>
                    </a:cubicBezTo>
                    <a:cubicBezTo>
                      <a:pt x="108" y="59"/>
                      <a:pt x="108" y="59"/>
                      <a:pt x="108" y="59"/>
                    </a:cubicBezTo>
                    <a:cubicBezTo>
                      <a:pt x="113" y="54"/>
                      <a:pt x="113" y="54"/>
                      <a:pt x="113" y="54"/>
                    </a:cubicBezTo>
                    <a:cubicBezTo>
                      <a:pt x="115" y="50"/>
                      <a:pt x="116" y="49"/>
                      <a:pt x="118" y="48"/>
                    </a:cubicBezTo>
                    <a:cubicBezTo>
                      <a:pt x="131" y="39"/>
                      <a:pt x="131" y="39"/>
                      <a:pt x="131" y="39"/>
                    </a:cubicBezTo>
                    <a:cubicBezTo>
                      <a:pt x="133" y="40"/>
                      <a:pt x="133" y="41"/>
                      <a:pt x="133" y="41"/>
                    </a:cubicBezTo>
                    <a:cubicBezTo>
                      <a:pt x="133" y="41"/>
                      <a:pt x="132" y="41"/>
                      <a:pt x="132" y="41"/>
                    </a:cubicBezTo>
                    <a:cubicBezTo>
                      <a:pt x="127" y="44"/>
                      <a:pt x="127" y="44"/>
                      <a:pt x="127" y="44"/>
                    </a:cubicBezTo>
                    <a:cubicBezTo>
                      <a:pt x="125" y="45"/>
                      <a:pt x="124" y="46"/>
                      <a:pt x="125" y="48"/>
                    </a:cubicBezTo>
                    <a:cubicBezTo>
                      <a:pt x="125" y="49"/>
                      <a:pt x="125" y="50"/>
                      <a:pt x="127" y="50"/>
                    </a:cubicBezTo>
                    <a:cubicBezTo>
                      <a:pt x="129" y="50"/>
                      <a:pt x="129" y="50"/>
                      <a:pt x="129" y="50"/>
                    </a:cubicBezTo>
                    <a:cubicBezTo>
                      <a:pt x="134" y="52"/>
                      <a:pt x="134" y="52"/>
                      <a:pt x="134" y="52"/>
                    </a:cubicBezTo>
                    <a:cubicBezTo>
                      <a:pt x="134" y="53"/>
                      <a:pt x="134" y="53"/>
                      <a:pt x="134" y="53"/>
                    </a:cubicBezTo>
                    <a:cubicBezTo>
                      <a:pt x="135" y="52"/>
                      <a:pt x="135" y="52"/>
                      <a:pt x="135" y="52"/>
                    </a:cubicBezTo>
                    <a:cubicBezTo>
                      <a:pt x="137" y="51"/>
                      <a:pt x="137" y="51"/>
                      <a:pt x="137" y="51"/>
                    </a:cubicBezTo>
                    <a:cubicBezTo>
                      <a:pt x="138" y="50"/>
                      <a:pt x="138" y="50"/>
                      <a:pt x="138" y="50"/>
                    </a:cubicBezTo>
                    <a:cubicBezTo>
                      <a:pt x="140" y="52"/>
                      <a:pt x="140" y="52"/>
                      <a:pt x="140" y="52"/>
                    </a:cubicBezTo>
                    <a:cubicBezTo>
                      <a:pt x="141" y="54"/>
                      <a:pt x="141" y="54"/>
                      <a:pt x="141" y="54"/>
                    </a:cubicBezTo>
                    <a:cubicBezTo>
                      <a:pt x="141" y="54"/>
                      <a:pt x="141" y="54"/>
                      <a:pt x="141" y="54"/>
                    </a:cubicBezTo>
                    <a:cubicBezTo>
                      <a:pt x="141" y="54"/>
                      <a:pt x="141" y="54"/>
                      <a:pt x="141" y="54"/>
                    </a:cubicBezTo>
                    <a:cubicBezTo>
                      <a:pt x="144" y="55"/>
                      <a:pt x="144" y="55"/>
                      <a:pt x="144" y="55"/>
                    </a:cubicBezTo>
                    <a:cubicBezTo>
                      <a:pt x="148" y="56"/>
                      <a:pt x="148" y="56"/>
                      <a:pt x="148" y="56"/>
                    </a:cubicBezTo>
                    <a:cubicBezTo>
                      <a:pt x="148" y="56"/>
                      <a:pt x="149" y="56"/>
                      <a:pt x="149" y="56"/>
                    </a:cubicBezTo>
                    <a:cubicBezTo>
                      <a:pt x="146" y="58"/>
                      <a:pt x="146" y="58"/>
                      <a:pt x="146" y="58"/>
                    </a:cubicBezTo>
                    <a:cubicBezTo>
                      <a:pt x="142" y="61"/>
                      <a:pt x="142" y="61"/>
                      <a:pt x="142" y="61"/>
                    </a:cubicBezTo>
                    <a:cubicBezTo>
                      <a:pt x="139" y="63"/>
                      <a:pt x="139" y="63"/>
                      <a:pt x="139" y="63"/>
                    </a:cubicBezTo>
                    <a:cubicBezTo>
                      <a:pt x="137" y="63"/>
                      <a:pt x="137" y="63"/>
                      <a:pt x="137" y="63"/>
                    </a:cubicBezTo>
                    <a:cubicBezTo>
                      <a:pt x="135" y="62"/>
                      <a:pt x="133" y="62"/>
                      <a:pt x="132" y="62"/>
                    </a:cubicBezTo>
                    <a:cubicBezTo>
                      <a:pt x="131" y="62"/>
                      <a:pt x="131" y="62"/>
                      <a:pt x="130" y="62"/>
                    </a:cubicBezTo>
                    <a:cubicBezTo>
                      <a:pt x="130" y="62"/>
                      <a:pt x="130" y="62"/>
                      <a:pt x="130" y="62"/>
                    </a:cubicBezTo>
                    <a:cubicBezTo>
                      <a:pt x="130" y="62"/>
                      <a:pt x="130" y="62"/>
                      <a:pt x="130" y="62"/>
                    </a:cubicBezTo>
                    <a:cubicBezTo>
                      <a:pt x="129" y="62"/>
                      <a:pt x="128" y="62"/>
                      <a:pt x="127" y="61"/>
                    </a:cubicBezTo>
                    <a:cubicBezTo>
                      <a:pt x="127" y="61"/>
                      <a:pt x="127" y="61"/>
                      <a:pt x="127" y="61"/>
                    </a:cubicBezTo>
                    <a:cubicBezTo>
                      <a:pt x="127" y="61"/>
                      <a:pt x="127" y="61"/>
                      <a:pt x="127" y="61"/>
                    </a:cubicBezTo>
                    <a:cubicBezTo>
                      <a:pt x="127" y="61"/>
                      <a:pt x="127" y="60"/>
                      <a:pt x="128" y="60"/>
                    </a:cubicBezTo>
                    <a:cubicBezTo>
                      <a:pt x="128" y="60"/>
                      <a:pt x="128" y="60"/>
                      <a:pt x="128" y="60"/>
                    </a:cubicBezTo>
                    <a:cubicBezTo>
                      <a:pt x="128" y="60"/>
                      <a:pt x="128" y="60"/>
                      <a:pt x="128" y="60"/>
                    </a:cubicBezTo>
                    <a:cubicBezTo>
                      <a:pt x="130" y="57"/>
                      <a:pt x="130" y="57"/>
                      <a:pt x="130" y="57"/>
                    </a:cubicBezTo>
                    <a:cubicBezTo>
                      <a:pt x="130" y="57"/>
                      <a:pt x="130" y="57"/>
                      <a:pt x="130" y="57"/>
                    </a:cubicBezTo>
                    <a:cubicBezTo>
                      <a:pt x="130" y="56"/>
                      <a:pt x="130" y="56"/>
                      <a:pt x="130" y="56"/>
                    </a:cubicBezTo>
                    <a:cubicBezTo>
                      <a:pt x="130" y="56"/>
                      <a:pt x="129" y="54"/>
                      <a:pt x="127" y="54"/>
                    </a:cubicBezTo>
                    <a:cubicBezTo>
                      <a:pt x="127" y="54"/>
                      <a:pt x="126" y="54"/>
                      <a:pt x="125" y="55"/>
                    </a:cubicBezTo>
                    <a:cubicBezTo>
                      <a:pt x="123" y="56"/>
                      <a:pt x="123" y="56"/>
                      <a:pt x="123" y="56"/>
                    </a:cubicBezTo>
                    <a:cubicBezTo>
                      <a:pt x="121" y="57"/>
                      <a:pt x="121" y="57"/>
                      <a:pt x="121" y="57"/>
                    </a:cubicBezTo>
                    <a:cubicBezTo>
                      <a:pt x="119" y="57"/>
                      <a:pt x="119" y="57"/>
                      <a:pt x="119" y="57"/>
                    </a:cubicBezTo>
                    <a:cubicBezTo>
                      <a:pt x="118" y="57"/>
                      <a:pt x="118" y="57"/>
                      <a:pt x="118" y="57"/>
                    </a:cubicBezTo>
                    <a:cubicBezTo>
                      <a:pt x="117" y="57"/>
                      <a:pt x="116" y="58"/>
                      <a:pt x="116" y="58"/>
                    </a:cubicBezTo>
                    <a:cubicBezTo>
                      <a:pt x="116" y="61"/>
                      <a:pt x="116" y="61"/>
                      <a:pt x="116" y="61"/>
                    </a:cubicBezTo>
                    <a:cubicBezTo>
                      <a:pt x="115" y="62"/>
                      <a:pt x="115" y="62"/>
                      <a:pt x="115" y="62"/>
                    </a:cubicBezTo>
                    <a:cubicBezTo>
                      <a:pt x="112" y="63"/>
                      <a:pt x="111" y="64"/>
                      <a:pt x="111" y="66"/>
                    </a:cubicBezTo>
                    <a:cubicBezTo>
                      <a:pt x="111" y="68"/>
                      <a:pt x="111" y="70"/>
                      <a:pt x="110" y="70"/>
                    </a:cubicBezTo>
                    <a:cubicBezTo>
                      <a:pt x="106" y="69"/>
                      <a:pt x="106" y="69"/>
                      <a:pt x="106" y="69"/>
                    </a:cubicBezTo>
                    <a:cubicBezTo>
                      <a:pt x="106" y="69"/>
                      <a:pt x="105" y="69"/>
                      <a:pt x="104" y="69"/>
                    </a:cubicBezTo>
                    <a:cubicBezTo>
                      <a:pt x="103" y="69"/>
                      <a:pt x="102" y="69"/>
                      <a:pt x="102" y="70"/>
                    </a:cubicBezTo>
                    <a:cubicBezTo>
                      <a:pt x="100" y="71"/>
                      <a:pt x="100" y="72"/>
                      <a:pt x="100" y="73"/>
                    </a:cubicBezTo>
                    <a:cubicBezTo>
                      <a:pt x="99" y="75"/>
                      <a:pt x="100" y="76"/>
                      <a:pt x="101" y="77"/>
                    </a:cubicBezTo>
                    <a:cubicBezTo>
                      <a:pt x="104" y="78"/>
                      <a:pt x="104" y="78"/>
                      <a:pt x="104" y="78"/>
                    </a:cubicBezTo>
                    <a:cubicBezTo>
                      <a:pt x="105" y="78"/>
                      <a:pt x="105" y="78"/>
                      <a:pt x="105" y="78"/>
                    </a:cubicBezTo>
                    <a:cubicBezTo>
                      <a:pt x="105" y="78"/>
                      <a:pt x="106" y="78"/>
                      <a:pt x="106" y="78"/>
                    </a:cubicBezTo>
                    <a:cubicBezTo>
                      <a:pt x="106" y="78"/>
                      <a:pt x="106" y="78"/>
                      <a:pt x="106" y="78"/>
                    </a:cubicBezTo>
                    <a:cubicBezTo>
                      <a:pt x="106" y="84"/>
                      <a:pt x="107" y="85"/>
                      <a:pt x="107" y="85"/>
                    </a:cubicBezTo>
                    <a:cubicBezTo>
                      <a:pt x="108" y="86"/>
                      <a:pt x="108" y="86"/>
                      <a:pt x="108" y="86"/>
                    </a:cubicBezTo>
                    <a:cubicBezTo>
                      <a:pt x="107" y="88"/>
                      <a:pt x="107" y="88"/>
                      <a:pt x="107" y="88"/>
                    </a:cubicBezTo>
                    <a:cubicBezTo>
                      <a:pt x="104" y="91"/>
                      <a:pt x="102" y="94"/>
                      <a:pt x="103" y="96"/>
                    </a:cubicBezTo>
                    <a:cubicBezTo>
                      <a:pt x="103" y="100"/>
                      <a:pt x="103" y="100"/>
                      <a:pt x="103" y="10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3" name="Freeform 2610"/>
              <p:cNvSpPr>
                <a:spLocks/>
              </p:cNvSpPr>
              <p:nvPr/>
            </p:nvSpPr>
            <p:spPr bwMode="auto">
              <a:xfrm>
                <a:off x="4424" y="2366"/>
                <a:ext cx="166" cy="114"/>
              </a:xfrm>
              <a:custGeom>
                <a:avLst/>
                <a:gdLst>
                  <a:gd name="T0" fmla="*/ 80 w 121"/>
                  <a:gd name="T1" fmla="*/ 83 h 83"/>
                  <a:gd name="T2" fmla="*/ 74 w 121"/>
                  <a:gd name="T3" fmla="*/ 81 h 83"/>
                  <a:gd name="T4" fmla="*/ 74 w 121"/>
                  <a:gd name="T5" fmla="*/ 69 h 83"/>
                  <a:gd name="T6" fmla="*/ 67 w 121"/>
                  <a:gd name="T7" fmla="*/ 69 h 83"/>
                  <a:gd name="T8" fmla="*/ 52 w 121"/>
                  <a:gd name="T9" fmla="*/ 57 h 83"/>
                  <a:gd name="T10" fmla="*/ 43 w 121"/>
                  <a:gd name="T11" fmla="*/ 54 h 83"/>
                  <a:gd name="T12" fmla="*/ 37 w 121"/>
                  <a:gd name="T13" fmla="*/ 50 h 83"/>
                  <a:gd name="T14" fmla="*/ 26 w 121"/>
                  <a:gd name="T15" fmla="*/ 54 h 83"/>
                  <a:gd name="T16" fmla="*/ 22 w 121"/>
                  <a:gd name="T17" fmla="*/ 53 h 83"/>
                  <a:gd name="T18" fmla="*/ 16 w 121"/>
                  <a:gd name="T19" fmla="*/ 60 h 83"/>
                  <a:gd name="T20" fmla="*/ 11 w 121"/>
                  <a:gd name="T21" fmla="*/ 61 h 83"/>
                  <a:gd name="T22" fmla="*/ 11 w 121"/>
                  <a:gd name="T23" fmla="*/ 50 h 83"/>
                  <a:gd name="T24" fmla="*/ 7 w 121"/>
                  <a:gd name="T25" fmla="*/ 38 h 83"/>
                  <a:gd name="T26" fmla="*/ 9 w 121"/>
                  <a:gd name="T27" fmla="*/ 34 h 83"/>
                  <a:gd name="T28" fmla="*/ 1 w 121"/>
                  <a:gd name="T29" fmla="*/ 31 h 83"/>
                  <a:gd name="T30" fmla="*/ 3 w 121"/>
                  <a:gd name="T31" fmla="*/ 23 h 83"/>
                  <a:gd name="T32" fmla="*/ 7 w 121"/>
                  <a:gd name="T33" fmla="*/ 23 h 83"/>
                  <a:gd name="T34" fmla="*/ 15 w 121"/>
                  <a:gd name="T35" fmla="*/ 24 h 83"/>
                  <a:gd name="T36" fmla="*/ 18 w 121"/>
                  <a:gd name="T37" fmla="*/ 19 h 83"/>
                  <a:gd name="T38" fmla="*/ 18 w 121"/>
                  <a:gd name="T39" fmla="*/ 19 h 83"/>
                  <a:gd name="T40" fmla="*/ 14 w 121"/>
                  <a:gd name="T41" fmla="*/ 15 h 83"/>
                  <a:gd name="T42" fmla="*/ 9 w 121"/>
                  <a:gd name="T43" fmla="*/ 5 h 83"/>
                  <a:gd name="T44" fmla="*/ 4 w 121"/>
                  <a:gd name="T45" fmla="*/ 8 h 83"/>
                  <a:gd name="T46" fmla="*/ 2 w 121"/>
                  <a:gd name="T47" fmla="*/ 8 h 83"/>
                  <a:gd name="T48" fmla="*/ 1 w 121"/>
                  <a:gd name="T49" fmla="*/ 12 h 83"/>
                  <a:gd name="T50" fmla="*/ 1 w 121"/>
                  <a:gd name="T51" fmla="*/ 8 h 83"/>
                  <a:gd name="T52" fmla="*/ 10 w 121"/>
                  <a:gd name="T53" fmla="*/ 4 h 83"/>
                  <a:gd name="T54" fmla="*/ 18 w 121"/>
                  <a:gd name="T55" fmla="*/ 11 h 83"/>
                  <a:gd name="T56" fmla="*/ 24 w 121"/>
                  <a:gd name="T57" fmla="*/ 18 h 83"/>
                  <a:gd name="T58" fmla="*/ 29 w 121"/>
                  <a:gd name="T59" fmla="*/ 18 h 83"/>
                  <a:gd name="T60" fmla="*/ 39 w 121"/>
                  <a:gd name="T61" fmla="*/ 18 h 83"/>
                  <a:gd name="T62" fmla="*/ 40 w 121"/>
                  <a:gd name="T63" fmla="*/ 17 h 83"/>
                  <a:gd name="T64" fmla="*/ 38 w 121"/>
                  <a:gd name="T65" fmla="*/ 11 h 83"/>
                  <a:gd name="T66" fmla="*/ 41 w 121"/>
                  <a:gd name="T67" fmla="*/ 8 h 83"/>
                  <a:gd name="T68" fmla="*/ 48 w 121"/>
                  <a:gd name="T69" fmla="*/ 4 h 83"/>
                  <a:gd name="T70" fmla="*/ 49 w 121"/>
                  <a:gd name="T71" fmla="*/ 4 h 83"/>
                  <a:gd name="T72" fmla="*/ 51 w 121"/>
                  <a:gd name="T73" fmla="*/ 1 h 83"/>
                  <a:gd name="T74" fmla="*/ 54 w 121"/>
                  <a:gd name="T75" fmla="*/ 1 h 83"/>
                  <a:gd name="T76" fmla="*/ 59 w 121"/>
                  <a:gd name="T77" fmla="*/ 5 h 83"/>
                  <a:gd name="T78" fmla="*/ 61 w 121"/>
                  <a:gd name="T79" fmla="*/ 5 h 83"/>
                  <a:gd name="T80" fmla="*/ 64 w 121"/>
                  <a:gd name="T81" fmla="*/ 10 h 83"/>
                  <a:gd name="T82" fmla="*/ 68 w 121"/>
                  <a:gd name="T83" fmla="*/ 18 h 83"/>
                  <a:gd name="T84" fmla="*/ 75 w 121"/>
                  <a:gd name="T85" fmla="*/ 18 h 83"/>
                  <a:gd name="T86" fmla="*/ 81 w 121"/>
                  <a:gd name="T87" fmla="*/ 23 h 83"/>
                  <a:gd name="T88" fmla="*/ 99 w 121"/>
                  <a:gd name="T89" fmla="*/ 43 h 83"/>
                  <a:gd name="T90" fmla="*/ 106 w 121"/>
                  <a:gd name="T91" fmla="*/ 47 h 83"/>
                  <a:gd name="T92" fmla="*/ 116 w 121"/>
                  <a:gd name="T93" fmla="*/ 53 h 83"/>
                  <a:gd name="T94" fmla="*/ 116 w 121"/>
                  <a:gd name="T95" fmla="*/ 53 h 83"/>
                  <a:gd name="T96" fmla="*/ 121 w 121"/>
                  <a:gd name="T97" fmla="*/ 55 h 83"/>
                  <a:gd name="T98" fmla="*/ 115 w 121"/>
                  <a:gd name="T99" fmla="*/ 60 h 83"/>
                  <a:gd name="T100" fmla="*/ 112 w 121"/>
                  <a:gd name="T101" fmla="*/ 60 h 83"/>
                  <a:gd name="T102" fmla="*/ 106 w 121"/>
                  <a:gd name="T103" fmla="*/ 63 h 83"/>
                  <a:gd name="T104" fmla="*/ 104 w 121"/>
                  <a:gd name="T105" fmla="*/ 63 h 83"/>
                  <a:gd name="T106" fmla="*/ 102 w 121"/>
                  <a:gd name="T107" fmla="*/ 73 h 83"/>
                  <a:gd name="T108" fmla="*/ 89 w 121"/>
                  <a:gd name="T109" fmla="*/ 79 h 83"/>
                  <a:gd name="T110" fmla="*/ 88 w 121"/>
                  <a:gd name="T11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83">
                    <a:moveTo>
                      <a:pt x="85" y="83"/>
                    </a:moveTo>
                    <a:cubicBezTo>
                      <a:pt x="80" y="83"/>
                      <a:pt x="80" y="83"/>
                      <a:pt x="80" y="83"/>
                    </a:cubicBezTo>
                    <a:cubicBezTo>
                      <a:pt x="75" y="81"/>
                      <a:pt x="75" y="81"/>
                      <a:pt x="75" y="81"/>
                    </a:cubicBezTo>
                    <a:cubicBezTo>
                      <a:pt x="74" y="81"/>
                      <a:pt x="74" y="81"/>
                      <a:pt x="74" y="81"/>
                    </a:cubicBezTo>
                    <a:cubicBezTo>
                      <a:pt x="74" y="70"/>
                      <a:pt x="74" y="70"/>
                      <a:pt x="74" y="70"/>
                    </a:cubicBezTo>
                    <a:cubicBezTo>
                      <a:pt x="74" y="69"/>
                      <a:pt x="74" y="69"/>
                      <a:pt x="74" y="69"/>
                    </a:cubicBezTo>
                    <a:cubicBezTo>
                      <a:pt x="73" y="69"/>
                      <a:pt x="73" y="69"/>
                      <a:pt x="73" y="69"/>
                    </a:cubicBezTo>
                    <a:cubicBezTo>
                      <a:pt x="67" y="69"/>
                      <a:pt x="67" y="69"/>
                      <a:pt x="67" y="69"/>
                    </a:cubicBezTo>
                    <a:cubicBezTo>
                      <a:pt x="57" y="59"/>
                      <a:pt x="57" y="59"/>
                      <a:pt x="57" y="59"/>
                    </a:cubicBezTo>
                    <a:cubicBezTo>
                      <a:pt x="52" y="57"/>
                      <a:pt x="52" y="57"/>
                      <a:pt x="52" y="57"/>
                    </a:cubicBezTo>
                    <a:cubicBezTo>
                      <a:pt x="47" y="57"/>
                      <a:pt x="47" y="57"/>
                      <a:pt x="47" y="57"/>
                    </a:cubicBezTo>
                    <a:cubicBezTo>
                      <a:pt x="43" y="54"/>
                      <a:pt x="43" y="54"/>
                      <a:pt x="43" y="54"/>
                    </a:cubicBezTo>
                    <a:cubicBezTo>
                      <a:pt x="39" y="51"/>
                      <a:pt x="39" y="51"/>
                      <a:pt x="39" y="51"/>
                    </a:cubicBezTo>
                    <a:cubicBezTo>
                      <a:pt x="39" y="51"/>
                      <a:pt x="38" y="50"/>
                      <a:pt x="37" y="50"/>
                    </a:cubicBezTo>
                    <a:cubicBezTo>
                      <a:pt x="35" y="50"/>
                      <a:pt x="32" y="52"/>
                      <a:pt x="30" y="53"/>
                    </a:cubicBezTo>
                    <a:cubicBezTo>
                      <a:pt x="26" y="54"/>
                      <a:pt x="26" y="54"/>
                      <a:pt x="26" y="54"/>
                    </a:cubicBezTo>
                    <a:cubicBezTo>
                      <a:pt x="22" y="53"/>
                      <a:pt x="22" y="53"/>
                      <a:pt x="22" y="53"/>
                    </a:cubicBezTo>
                    <a:cubicBezTo>
                      <a:pt x="22" y="53"/>
                      <a:pt x="22" y="53"/>
                      <a:pt x="22" y="53"/>
                    </a:cubicBezTo>
                    <a:cubicBezTo>
                      <a:pt x="21" y="53"/>
                      <a:pt x="20" y="55"/>
                      <a:pt x="19" y="56"/>
                    </a:cubicBezTo>
                    <a:cubicBezTo>
                      <a:pt x="16" y="60"/>
                      <a:pt x="16" y="60"/>
                      <a:pt x="16" y="60"/>
                    </a:cubicBezTo>
                    <a:cubicBezTo>
                      <a:pt x="13" y="61"/>
                      <a:pt x="13" y="61"/>
                      <a:pt x="13" y="61"/>
                    </a:cubicBezTo>
                    <a:cubicBezTo>
                      <a:pt x="11" y="61"/>
                      <a:pt x="11" y="61"/>
                      <a:pt x="11" y="61"/>
                    </a:cubicBezTo>
                    <a:cubicBezTo>
                      <a:pt x="11" y="53"/>
                      <a:pt x="11" y="53"/>
                      <a:pt x="11" y="53"/>
                    </a:cubicBezTo>
                    <a:cubicBezTo>
                      <a:pt x="11" y="50"/>
                      <a:pt x="11" y="50"/>
                      <a:pt x="11" y="50"/>
                    </a:cubicBezTo>
                    <a:cubicBezTo>
                      <a:pt x="10" y="44"/>
                      <a:pt x="10" y="41"/>
                      <a:pt x="8" y="40"/>
                    </a:cubicBezTo>
                    <a:cubicBezTo>
                      <a:pt x="7" y="38"/>
                      <a:pt x="7" y="38"/>
                      <a:pt x="7" y="38"/>
                    </a:cubicBezTo>
                    <a:cubicBezTo>
                      <a:pt x="8" y="37"/>
                      <a:pt x="8" y="37"/>
                      <a:pt x="8" y="37"/>
                    </a:cubicBezTo>
                    <a:cubicBezTo>
                      <a:pt x="9" y="36"/>
                      <a:pt x="9" y="35"/>
                      <a:pt x="9" y="34"/>
                    </a:cubicBezTo>
                    <a:cubicBezTo>
                      <a:pt x="9" y="33"/>
                      <a:pt x="8" y="32"/>
                      <a:pt x="6" y="32"/>
                    </a:cubicBezTo>
                    <a:cubicBezTo>
                      <a:pt x="1" y="31"/>
                      <a:pt x="1" y="31"/>
                      <a:pt x="1" y="31"/>
                    </a:cubicBezTo>
                    <a:cubicBezTo>
                      <a:pt x="0" y="30"/>
                      <a:pt x="0" y="29"/>
                      <a:pt x="1" y="27"/>
                    </a:cubicBezTo>
                    <a:cubicBezTo>
                      <a:pt x="3" y="23"/>
                      <a:pt x="3" y="23"/>
                      <a:pt x="3" y="23"/>
                    </a:cubicBezTo>
                    <a:cubicBezTo>
                      <a:pt x="5" y="23"/>
                      <a:pt x="5" y="23"/>
                      <a:pt x="5" y="23"/>
                    </a:cubicBezTo>
                    <a:cubicBezTo>
                      <a:pt x="7" y="23"/>
                      <a:pt x="7" y="23"/>
                      <a:pt x="7" y="23"/>
                    </a:cubicBezTo>
                    <a:cubicBezTo>
                      <a:pt x="11" y="24"/>
                      <a:pt x="11" y="24"/>
                      <a:pt x="11" y="24"/>
                    </a:cubicBezTo>
                    <a:cubicBezTo>
                      <a:pt x="15" y="24"/>
                      <a:pt x="15" y="24"/>
                      <a:pt x="15" y="24"/>
                    </a:cubicBezTo>
                    <a:cubicBezTo>
                      <a:pt x="16" y="23"/>
                      <a:pt x="17" y="23"/>
                      <a:pt x="18" y="22"/>
                    </a:cubicBezTo>
                    <a:cubicBezTo>
                      <a:pt x="18" y="21"/>
                      <a:pt x="19" y="20"/>
                      <a:pt x="18" y="19"/>
                    </a:cubicBezTo>
                    <a:cubicBezTo>
                      <a:pt x="18" y="19"/>
                      <a:pt x="18" y="19"/>
                      <a:pt x="18" y="19"/>
                    </a:cubicBezTo>
                    <a:cubicBezTo>
                      <a:pt x="18" y="19"/>
                      <a:pt x="18" y="19"/>
                      <a:pt x="18" y="19"/>
                    </a:cubicBezTo>
                    <a:cubicBezTo>
                      <a:pt x="17" y="17"/>
                      <a:pt x="17" y="17"/>
                      <a:pt x="17" y="17"/>
                    </a:cubicBezTo>
                    <a:cubicBezTo>
                      <a:pt x="14" y="15"/>
                      <a:pt x="14" y="15"/>
                      <a:pt x="14" y="15"/>
                    </a:cubicBezTo>
                    <a:cubicBezTo>
                      <a:pt x="13" y="14"/>
                      <a:pt x="12" y="11"/>
                      <a:pt x="12" y="8"/>
                    </a:cubicBezTo>
                    <a:cubicBezTo>
                      <a:pt x="12" y="6"/>
                      <a:pt x="10" y="5"/>
                      <a:pt x="9" y="5"/>
                    </a:cubicBezTo>
                    <a:cubicBezTo>
                      <a:pt x="8" y="5"/>
                      <a:pt x="8" y="5"/>
                      <a:pt x="7" y="6"/>
                    </a:cubicBezTo>
                    <a:cubicBezTo>
                      <a:pt x="6" y="7"/>
                      <a:pt x="5" y="7"/>
                      <a:pt x="4" y="8"/>
                    </a:cubicBezTo>
                    <a:cubicBezTo>
                      <a:pt x="3" y="8"/>
                      <a:pt x="3" y="8"/>
                      <a:pt x="3" y="8"/>
                    </a:cubicBezTo>
                    <a:cubicBezTo>
                      <a:pt x="2" y="8"/>
                      <a:pt x="2" y="8"/>
                      <a:pt x="2" y="8"/>
                    </a:cubicBezTo>
                    <a:cubicBezTo>
                      <a:pt x="2" y="9"/>
                      <a:pt x="2" y="9"/>
                      <a:pt x="2" y="9"/>
                    </a:cubicBezTo>
                    <a:cubicBezTo>
                      <a:pt x="1" y="12"/>
                      <a:pt x="1" y="12"/>
                      <a:pt x="1" y="12"/>
                    </a:cubicBezTo>
                    <a:cubicBezTo>
                      <a:pt x="1" y="12"/>
                      <a:pt x="1" y="12"/>
                      <a:pt x="1" y="12"/>
                    </a:cubicBezTo>
                    <a:cubicBezTo>
                      <a:pt x="1" y="8"/>
                      <a:pt x="1" y="8"/>
                      <a:pt x="1" y="8"/>
                    </a:cubicBezTo>
                    <a:cubicBezTo>
                      <a:pt x="1" y="8"/>
                      <a:pt x="1" y="8"/>
                      <a:pt x="1" y="8"/>
                    </a:cubicBezTo>
                    <a:cubicBezTo>
                      <a:pt x="5" y="5"/>
                      <a:pt x="8" y="4"/>
                      <a:pt x="10" y="4"/>
                    </a:cubicBezTo>
                    <a:cubicBezTo>
                      <a:pt x="10" y="4"/>
                      <a:pt x="10" y="4"/>
                      <a:pt x="11" y="4"/>
                    </a:cubicBezTo>
                    <a:cubicBezTo>
                      <a:pt x="18" y="11"/>
                      <a:pt x="18" y="11"/>
                      <a:pt x="18" y="11"/>
                    </a:cubicBezTo>
                    <a:cubicBezTo>
                      <a:pt x="24" y="18"/>
                      <a:pt x="24" y="18"/>
                      <a:pt x="24" y="18"/>
                    </a:cubicBezTo>
                    <a:cubicBezTo>
                      <a:pt x="24" y="18"/>
                      <a:pt x="24" y="18"/>
                      <a:pt x="24" y="18"/>
                    </a:cubicBezTo>
                    <a:cubicBezTo>
                      <a:pt x="25" y="18"/>
                      <a:pt x="25" y="18"/>
                      <a:pt x="25" y="18"/>
                    </a:cubicBezTo>
                    <a:cubicBezTo>
                      <a:pt x="29" y="18"/>
                      <a:pt x="29" y="18"/>
                      <a:pt x="29" y="18"/>
                    </a:cubicBezTo>
                    <a:cubicBezTo>
                      <a:pt x="33" y="18"/>
                      <a:pt x="33" y="18"/>
                      <a:pt x="33" y="18"/>
                    </a:cubicBezTo>
                    <a:cubicBezTo>
                      <a:pt x="39" y="18"/>
                      <a:pt x="39" y="18"/>
                      <a:pt x="39" y="18"/>
                    </a:cubicBezTo>
                    <a:cubicBezTo>
                      <a:pt x="40" y="18"/>
                      <a:pt x="40" y="18"/>
                      <a:pt x="40" y="18"/>
                    </a:cubicBezTo>
                    <a:cubicBezTo>
                      <a:pt x="40" y="17"/>
                      <a:pt x="40" y="17"/>
                      <a:pt x="40" y="17"/>
                    </a:cubicBezTo>
                    <a:cubicBezTo>
                      <a:pt x="40" y="15"/>
                      <a:pt x="40" y="15"/>
                      <a:pt x="40" y="15"/>
                    </a:cubicBezTo>
                    <a:cubicBezTo>
                      <a:pt x="38" y="11"/>
                      <a:pt x="38" y="11"/>
                      <a:pt x="38" y="11"/>
                    </a:cubicBezTo>
                    <a:cubicBezTo>
                      <a:pt x="38" y="11"/>
                      <a:pt x="38" y="10"/>
                      <a:pt x="39" y="9"/>
                    </a:cubicBezTo>
                    <a:cubicBezTo>
                      <a:pt x="41" y="8"/>
                      <a:pt x="41" y="8"/>
                      <a:pt x="41" y="8"/>
                    </a:cubicBezTo>
                    <a:cubicBezTo>
                      <a:pt x="43" y="7"/>
                      <a:pt x="45" y="6"/>
                      <a:pt x="47" y="4"/>
                    </a:cubicBezTo>
                    <a:cubicBezTo>
                      <a:pt x="48" y="4"/>
                      <a:pt x="48" y="4"/>
                      <a:pt x="48" y="4"/>
                    </a:cubicBezTo>
                    <a:cubicBezTo>
                      <a:pt x="49" y="4"/>
                      <a:pt x="49" y="4"/>
                      <a:pt x="49" y="4"/>
                    </a:cubicBezTo>
                    <a:cubicBezTo>
                      <a:pt x="49" y="4"/>
                      <a:pt x="49" y="4"/>
                      <a:pt x="49" y="4"/>
                    </a:cubicBezTo>
                    <a:cubicBezTo>
                      <a:pt x="49" y="4"/>
                      <a:pt x="49" y="4"/>
                      <a:pt x="49" y="4"/>
                    </a:cubicBezTo>
                    <a:cubicBezTo>
                      <a:pt x="50" y="4"/>
                      <a:pt x="51" y="3"/>
                      <a:pt x="51" y="1"/>
                    </a:cubicBezTo>
                    <a:cubicBezTo>
                      <a:pt x="52" y="0"/>
                      <a:pt x="52" y="0"/>
                      <a:pt x="52" y="0"/>
                    </a:cubicBezTo>
                    <a:cubicBezTo>
                      <a:pt x="52" y="0"/>
                      <a:pt x="53" y="1"/>
                      <a:pt x="54" y="1"/>
                    </a:cubicBezTo>
                    <a:cubicBezTo>
                      <a:pt x="58" y="5"/>
                      <a:pt x="58" y="5"/>
                      <a:pt x="58" y="5"/>
                    </a:cubicBezTo>
                    <a:cubicBezTo>
                      <a:pt x="59" y="5"/>
                      <a:pt x="59" y="5"/>
                      <a:pt x="59" y="5"/>
                    </a:cubicBezTo>
                    <a:cubicBezTo>
                      <a:pt x="59" y="5"/>
                      <a:pt x="59" y="5"/>
                      <a:pt x="59" y="5"/>
                    </a:cubicBezTo>
                    <a:cubicBezTo>
                      <a:pt x="61" y="5"/>
                      <a:pt x="61" y="5"/>
                      <a:pt x="61" y="5"/>
                    </a:cubicBezTo>
                    <a:cubicBezTo>
                      <a:pt x="63" y="6"/>
                      <a:pt x="63" y="6"/>
                      <a:pt x="63" y="6"/>
                    </a:cubicBezTo>
                    <a:cubicBezTo>
                      <a:pt x="64" y="8"/>
                      <a:pt x="65" y="9"/>
                      <a:pt x="64" y="10"/>
                    </a:cubicBezTo>
                    <a:cubicBezTo>
                      <a:pt x="64" y="12"/>
                      <a:pt x="63" y="16"/>
                      <a:pt x="65" y="16"/>
                    </a:cubicBezTo>
                    <a:cubicBezTo>
                      <a:pt x="68" y="18"/>
                      <a:pt x="68" y="18"/>
                      <a:pt x="68" y="18"/>
                    </a:cubicBezTo>
                    <a:cubicBezTo>
                      <a:pt x="71" y="18"/>
                      <a:pt x="71" y="18"/>
                      <a:pt x="71" y="18"/>
                    </a:cubicBezTo>
                    <a:cubicBezTo>
                      <a:pt x="75" y="18"/>
                      <a:pt x="75" y="18"/>
                      <a:pt x="75" y="18"/>
                    </a:cubicBezTo>
                    <a:cubicBezTo>
                      <a:pt x="79" y="18"/>
                      <a:pt x="79" y="18"/>
                      <a:pt x="79" y="18"/>
                    </a:cubicBezTo>
                    <a:cubicBezTo>
                      <a:pt x="81" y="23"/>
                      <a:pt x="81" y="23"/>
                      <a:pt x="81" y="23"/>
                    </a:cubicBezTo>
                    <a:cubicBezTo>
                      <a:pt x="81" y="26"/>
                      <a:pt x="83" y="29"/>
                      <a:pt x="86" y="32"/>
                    </a:cubicBezTo>
                    <a:cubicBezTo>
                      <a:pt x="93" y="39"/>
                      <a:pt x="97" y="43"/>
                      <a:pt x="99" y="43"/>
                    </a:cubicBezTo>
                    <a:cubicBezTo>
                      <a:pt x="100" y="44"/>
                      <a:pt x="101" y="44"/>
                      <a:pt x="103" y="45"/>
                    </a:cubicBezTo>
                    <a:cubicBezTo>
                      <a:pt x="103" y="45"/>
                      <a:pt x="105" y="46"/>
                      <a:pt x="106" y="47"/>
                    </a:cubicBezTo>
                    <a:cubicBezTo>
                      <a:pt x="112" y="51"/>
                      <a:pt x="112" y="51"/>
                      <a:pt x="112" y="51"/>
                    </a:cubicBezTo>
                    <a:cubicBezTo>
                      <a:pt x="116" y="53"/>
                      <a:pt x="116" y="53"/>
                      <a:pt x="116" y="53"/>
                    </a:cubicBezTo>
                    <a:cubicBezTo>
                      <a:pt x="116" y="53"/>
                      <a:pt x="116" y="53"/>
                      <a:pt x="116" y="53"/>
                    </a:cubicBezTo>
                    <a:cubicBezTo>
                      <a:pt x="116" y="53"/>
                      <a:pt x="116" y="53"/>
                      <a:pt x="116" y="53"/>
                    </a:cubicBezTo>
                    <a:cubicBezTo>
                      <a:pt x="119" y="53"/>
                      <a:pt x="119" y="53"/>
                      <a:pt x="119" y="53"/>
                    </a:cubicBezTo>
                    <a:cubicBezTo>
                      <a:pt x="121" y="55"/>
                      <a:pt x="121" y="55"/>
                      <a:pt x="121" y="55"/>
                    </a:cubicBezTo>
                    <a:cubicBezTo>
                      <a:pt x="121" y="62"/>
                      <a:pt x="121" y="62"/>
                      <a:pt x="121" y="62"/>
                    </a:cubicBezTo>
                    <a:cubicBezTo>
                      <a:pt x="115" y="60"/>
                      <a:pt x="115" y="60"/>
                      <a:pt x="115" y="60"/>
                    </a:cubicBezTo>
                    <a:cubicBezTo>
                      <a:pt x="114" y="59"/>
                      <a:pt x="114" y="59"/>
                      <a:pt x="113" y="59"/>
                    </a:cubicBezTo>
                    <a:cubicBezTo>
                      <a:pt x="113" y="59"/>
                      <a:pt x="112" y="59"/>
                      <a:pt x="112" y="60"/>
                    </a:cubicBezTo>
                    <a:cubicBezTo>
                      <a:pt x="110" y="62"/>
                      <a:pt x="110" y="62"/>
                      <a:pt x="110" y="62"/>
                    </a:cubicBezTo>
                    <a:cubicBezTo>
                      <a:pt x="106" y="63"/>
                      <a:pt x="106" y="63"/>
                      <a:pt x="106" y="63"/>
                    </a:cubicBezTo>
                    <a:cubicBezTo>
                      <a:pt x="105" y="63"/>
                      <a:pt x="105" y="63"/>
                      <a:pt x="105" y="63"/>
                    </a:cubicBezTo>
                    <a:cubicBezTo>
                      <a:pt x="104" y="63"/>
                      <a:pt x="104" y="63"/>
                      <a:pt x="104" y="63"/>
                    </a:cubicBezTo>
                    <a:cubicBezTo>
                      <a:pt x="104" y="64"/>
                      <a:pt x="104" y="64"/>
                      <a:pt x="104" y="64"/>
                    </a:cubicBezTo>
                    <a:cubicBezTo>
                      <a:pt x="102" y="73"/>
                      <a:pt x="102" y="73"/>
                      <a:pt x="102" y="73"/>
                    </a:cubicBezTo>
                    <a:cubicBezTo>
                      <a:pt x="91" y="78"/>
                      <a:pt x="91" y="78"/>
                      <a:pt x="91" y="78"/>
                    </a:cubicBezTo>
                    <a:cubicBezTo>
                      <a:pt x="90" y="78"/>
                      <a:pt x="90" y="79"/>
                      <a:pt x="89" y="79"/>
                    </a:cubicBezTo>
                    <a:cubicBezTo>
                      <a:pt x="89" y="80"/>
                      <a:pt x="89" y="80"/>
                      <a:pt x="89" y="81"/>
                    </a:cubicBezTo>
                    <a:cubicBezTo>
                      <a:pt x="88" y="83"/>
                      <a:pt x="88" y="83"/>
                      <a:pt x="88" y="83"/>
                    </a:cubicBezTo>
                    <a:cubicBezTo>
                      <a:pt x="85" y="83"/>
                      <a:pt x="85" y="83"/>
                      <a:pt x="85"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4" name="Freeform 2611"/>
              <p:cNvSpPr>
                <a:spLocks/>
              </p:cNvSpPr>
              <p:nvPr/>
            </p:nvSpPr>
            <p:spPr bwMode="auto">
              <a:xfrm>
                <a:off x="4424" y="2366"/>
                <a:ext cx="166" cy="114"/>
              </a:xfrm>
              <a:custGeom>
                <a:avLst/>
                <a:gdLst>
                  <a:gd name="T0" fmla="*/ 80 w 121"/>
                  <a:gd name="T1" fmla="*/ 83 h 83"/>
                  <a:gd name="T2" fmla="*/ 74 w 121"/>
                  <a:gd name="T3" fmla="*/ 81 h 83"/>
                  <a:gd name="T4" fmla="*/ 74 w 121"/>
                  <a:gd name="T5" fmla="*/ 69 h 83"/>
                  <a:gd name="T6" fmla="*/ 67 w 121"/>
                  <a:gd name="T7" fmla="*/ 69 h 83"/>
                  <a:gd name="T8" fmla="*/ 52 w 121"/>
                  <a:gd name="T9" fmla="*/ 57 h 83"/>
                  <a:gd name="T10" fmla="*/ 43 w 121"/>
                  <a:gd name="T11" fmla="*/ 54 h 83"/>
                  <a:gd name="T12" fmla="*/ 37 w 121"/>
                  <a:gd name="T13" fmla="*/ 50 h 83"/>
                  <a:gd name="T14" fmla="*/ 26 w 121"/>
                  <a:gd name="T15" fmla="*/ 54 h 83"/>
                  <a:gd name="T16" fmla="*/ 22 w 121"/>
                  <a:gd name="T17" fmla="*/ 53 h 83"/>
                  <a:gd name="T18" fmla="*/ 16 w 121"/>
                  <a:gd name="T19" fmla="*/ 60 h 83"/>
                  <a:gd name="T20" fmla="*/ 11 w 121"/>
                  <a:gd name="T21" fmla="*/ 61 h 83"/>
                  <a:gd name="T22" fmla="*/ 11 w 121"/>
                  <a:gd name="T23" fmla="*/ 50 h 83"/>
                  <a:gd name="T24" fmla="*/ 7 w 121"/>
                  <a:gd name="T25" fmla="*/ 38 h 83"/>
                  <a:gd name="T26" fmla="*/ 9 w 121"/>
                  <a:gd name="T27" fmla="*/ 34 h 83"/>
                  <a:gd name="T28" fmla="*/ 1 w 121"/>
                  <a:gd name="T29" fmla="*/ 31 h 83"/>
                  <a:gd name="T30" fmla="*/ 3 w 121"/>
                  <a:gd name="T31" fmla="*/ 23 h 83"/>
                  <a:gd name="T32" fmla="*/ 7 w 121"/>
                  <a:gd name="T33" fmla="*/ 23 h 83"/>
                  <a:gd name="T34" fmla="*/ 15 w 121"/>
                  <a:gd name="T35" fmla="*/ 24 h 83"/>
                  <a:gd name="T36" fmla="*/ 18 w 121"/>
                  <a:gd name="T37" fmla="*/ 19 h 83"/>
                  <a:gd name="T38" fmla="*/ 18 w 121"/>
                  <a:gd name="T39" fmla="*/ 19 h 83"/>
                  <a:gd name="T40" fmla="*/ 14 w 121"/>
                  <a:gd name="T41" fmla="*/ 15 h 83"/>
                  <a:gd name="T42" fmla="*/ 9 w 121"/>
                  <a:gd name="T43" fmla="*/ 5 h 83"/>
                  <a:gd name="T44" fmla="*/ 4 w 121"/>
                  <a:gd name="T45" fmla="*/ 8 h 83"/>
                  <a:gd name="T46" fmla="*/ 2 w 121"/>
                  <a:gd name="T47" fmla="*/ 8 h 83"/>
                  <a:gd name="T48" fmla="*/ 1 w 121"/>
                  <a:gd name="T49" fmla="*/ 12 h 83"/>
                  <a:gd name="T50" fmla="*/ 1 w 121"/>
                  <a:gd name="T51" fmla="*/ 8 h 83"/>
                  <a:gd name="T52" fmla="*/ 10 w 121"/>
                  <a:gd name="T53" fmla="*/ 4 h 83"/>
                  <a:gd name="T54" fmla="*/ 18 w 121"/>
                  <a:gd name="T55" fmla="*/ 11 h 83"/>
                  <a:gd name="T56" fmla="*/ 24 w 121"/>
                  <a:gd name="T57" fmla="*/ 18 h 83"/>
                  <a:gd name="T58" fmla="*/ 29 w 121"/>
                  <a:gd name="T59" fmla="*/ 18 h 83"/>
                  <a:gd name="T60" fmla="*/ 39 w 121"/>
                  <a:gd name="T61" fmla="*/ 18 h 83"/>
                  <a:gd name="T62" fmla="*/ 40 w 121"/>
                  <a:gd name="T63" fmla="*/ 17 h 83"/>
                  <a:gd name="T64" fmla="*/ 38 w 121"/>
                  <a:gd name="T65" fmla="*/ 11 h 83"/>
                  <a:gd name="T66" fmla="*/ 41 w 121"/>
                  <a:gd name="T67" fmla="*/ 8 h 83"/>
                  <a:gd name="T68" fmla="*/ 48 w 121"/>
                  <a:gd name="T69" fmla="*/ 4 h 83"/>
                  <a:gd name="T70" fmla="*/ 49 w 121"/>
                  <a:gd name="T71" fmla="*/ 4 h 83"/>
                  <a:gd name="T72" fmla="*/ 51 w 121"/>
                  <a:gd name="T73" fmla="*/ 1 h 83"/>
                  <a:gd name="T74" fmla="*/ 54 w 121"/>
                  <a:gd name="T75" fmla="*/ 1 h 83"/>
                  <a:gd name="T76" fmla="*/ 59 w 121"/>
                  <a:gd name="T77" fmla="*/ 5 h 83"/>
                  <a:gd name="T78" fmla="*/ 61 w 121"/>
                  <a:gd name="T79" fmla="*/ 5 h 83"/>
                  <a:gd name="T80" fmla="*/ 64 w 121"/>
                  <a:gd name="T81" fmla="*/ 10 h 83"/>
                  <a:gd name="T82" fmla="*/ 68 w 121"/>
                  <a:gd name="T83" fmla="*/ 18 h 83"/>
                  <a:gd name="T84" fmla="*/ 75 w 121"/>
                  <a:gd name="T85" fmla="*/ 18 h 83"/>
                  <a:gd name="T86" fmla="*/ 81 w 121"/>
                  <a:gd name="T87" fmla="*/ 23 h 83"/>
                  <a:gd name="T88" fmla="*/ 99 w 121"/>
                  <a:gd name="T89" fmla="*/ 43 h 83"/>
                  <a:gd name="T90" fmla="*/ 106 w 121"/>
                  <a:gd name="T91" fmla="*/ 47 h 83"/>
                  <a:gd name="T92" fmla="*/ 116 w 121"/>
                  <a:gd name="T93" fmla="*/ 53 h 83"/>
                  <a:gd name="T94" fmla="*/ 116 w 121"/>
                  <a:gd name="T95" fmla="*/ 53 h 83"/>
                  <a:gd name="T96" fmla="*/ 121 w 121"/>
                  <a:gd name="T97" fmla="*/ 55 h 83"/>
                  <a:gd name="T98" fmla="*/ 115 w 121"/>
                  <a:gd name="T99" fmla="*/ 60 h 83"/>
                  <a:gd name="T100" fmla="*/ 112 w 121"/>
                  <a:gd name="T101" fmla="*/ 60 h 83"/>
                  <a:gd name="T102" fmla="*/ 106 w 121"/>
                  <a:gd name="T103" fmla="*/ 63 h 83"/>
                  <a:gd name="T104" fmla="*/ 104 w 121"/>
                  <a:gd name="T105" fmla="*/ 63 h 83"/>
                  <a:gd name="T106" fmla="*/ 102 w 121"/>
                  <a:gd name="T107" fmla="*/ 73 h 83"/>
                  <a:gd name="T108" fmla="*/ 89 w 121"/>
                  <a:gd name="T109" fmla="*/ 79 h 83"/>
                  <a:gd name="T110" fmla="*/ 88 w 121"/>
                  <a:gd name="T11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83">
                    <a:moveTo>
                      <a:pt x="85" y="83"/>
                    </a:moveTo>
                    <a:cubicBezTo>
                      <a:pt x="80" y="83"/>
                      <a:pt x="80" y="83"/>
                      <a:pt x="80" y="83"/>
                    </a:cubicBezTo>
                    <a:cubicBezTo>
                      <a:pt x="75" y="81"/>
                      <a:pt x="75" y="81"/>
                      <a:pt x="75" y="81"/>
                    </a:cubicBezTo>
                    <a:cubicBezTo>
                      <a:pt x="74" y="81"/>
                      <a:pt x="74" y="81"/>
                      <a:pt x="74" y="81"/>
                    </a:cubicBezTo>
                    <a:cubicBezTo>
                      <a:pt x="74" y="70"/>
                      <a:pt x="74" y="70"/>
                      <a:pt x="74" y="70"/>
                    </a:cubicBezTo>
                    <a:cubicBezTo>
                      <a:pt x="74" y="69"/>
                      <a:pt x="74" y="69"/>
                      <a:pt x="74" y="69"/>
                    </a:cubicBezTo>
                    <a:cubicBezTo>
                      <a:pt x="73" y="69"/>
                      <a:pt x="73" y="69"/>
                      <a:pt x="73" y="69"/>
                    </a:cubicBezTo>
                    <a:cubicBezTo>
                      <a:pt x="67" y="69"/>
                      <a:pt x="67" y="69"/>
                      <a:pt x="67" y="69"/>
                    </a:cubicBezTo>
                    <a:cubicBezTo>
                      <a:pt x="57" y="59"/>
                      <a:pt x="57" y="59"/>
                      <a:pt x="57" y="59"/>
                    </a:cubicBezTo>
                    <a:cubicBezTo>
                      <a:pt x="52" y="57"/>
                      <a:pt x="52" y="57"/>
                      <a:pt x="52" y="57"/>
                    </a:cubicBezTo>
                    <a:cubicBezTo>
                      <a:pt x="47" y="57"/>
                      <a:pt x="47" y="57"/>
                      <a:pt x="47" y="57"/>
                    </a:cubicBezTo>
                    <a:cubicBezTo>
                      <a:pt x="43" y="54"/>
                      <a:pt x="43" y="54"/>
                      <a:pt x="43" y="54"/>
                    </a:cubicBezTo>
                    <a:cubicBezTo>
                      <a:pt x="39" y="51"/>
                      <a:pt x="39" y="51"/>
                      <a:pt x="39" y="51"/>
                    </a:cubicBezTo>
                    <a:cubicBezTo>
                      <a:pt x="39" y="51"/>
                      <a:pt x="38" y="50"/>
                      <a:pt x="37" y="50"/>
                    </a:cubicBezTo>
                    <a:cubicBezTo>
                      <a:pt x="35" y="50"/>
                      <a:pt x="32" y="52"/>
                      <a:pt x="30" y="53"/>
                    </a:cubicBezTo>
                    <a:cubicBezTo>
                      <a:pt x="26" y="54"/>
                      <a:pt x="26" y="54"/>
                      <a:pt x="26" y="54"/>
                    </a:cubicBezTo>
                    <a:cubicBezTo>
                      <a:pt x="22" y="53"/>
                      <a:pt x="22" y="53"/>
                      <a:pt x="22" y="53"/>
                    </a:cubicBezTo>
                    <a:cubicBezTo>
                      <a:pt x="22" y="53"/>
                      <a:pt x="22" y="53"/>
                      <a:pt x="22" y="53"/>
                    </a:cubicBezTo>
                    <a:cubicBezTo>
                      <a:pt x="21" y="53"/>
                      <a:pt x="20" y="55"/>
                      <a:pt x="19" y="56"/>
                    </a:cubicBezTo>
                    <a:cubicBezTo>
                      <a:pt x="16" y="60"/>
                      <a:pt x="16" y="60"/>
                      <a:pt x="16" y="60"/>
                    </a:cubicBezTo>
                    <a:cubicBezTo>
                      <a:pt x="13" y="61"/>
                      <a:pt x="13" y="61"/>
                      <a:pt x="13" y="61"/>
                    </a:cubicBezTo>
                    <a:cubicBezTo>
                      <a:pt x="11" y="61"/>
                      <a:pt x="11" y="61"/>
                      <a:pt x="11" y="61"/>
                    </a:cubicBezTo>
                    <a:cubicBezTo>
                      <a:pt x="11" y="53"/>
                      <a:pt x="11" y="53"/>
                      <a:pt x="11" y="53"/>
                    </a:cubicBezTo>
                    <a:cubicBezTo>
                      <a:pt x="11" y="50"/>
                      <a:pt x="11" y="50"/>
                      <a:pt x="11" y="50"/>
                    </a:cubicBezTo>
                    <a:cubicBezTo>
                      <a:pt x="10" y="44"/>
                      <a:pt x="10" y="41"/>
                      <a:pt x="8" y="40"/>
                    </a:cubicBezTo>
                    <a:cubicBezTo>
                      <a:pt x="7" y="38"/>
                      <a:pt x="7" y="38"/>
                      <a:pt x="7" y="38"/>
                    </a:cubicBezTo>
                    <a:cubicBezTo>
                      <a:pt x="8" y="37"/>
                      <a:pt x="8" y="37"/>
                      <a:pt x="8" y="37"/>
                    </a:cubicBezTo>
                    <a:cubicBezTo>
                      <a:pt x="9" y="36"/>
                      <a:pt x="9" y="35"/>
                      <a:pt x="9" y="34"/>
                    </a:cubicBezTo>
                    <a:cubicBezTo>
                      <a:pt x="9" y="33"/>
                      <a:pt x="8" y="32"/>
                      <a:pt x="6" y="32"/>
                    </a:cubicBezTo>
                    <a:cubicBezTo>
                      <a:pt x="1" y="31"/>
                      <a:pt x="1" y="31"/>
                      <a:pt x="1" y="31"/>
                    </a:cubicBezTo>
                    <a:cubicBezTo>
                      <a:pt x="0" y="30"/>
                      <a:pt x="0" y="29"/>
                      <a:pt x="1" y="27"/>
                    </a:cubicBezTo>
                    <a:cubicBezTo>
                      <a:pt x="3" y="23"/>
                      <a:pt x="3" y="23"/>
                      <a:pt x="3" y="23"/>
                    </a:cubicBezTo>
                    <a:cubicBezTo>
                      <a:pt x="5" y="23"/>
                      <a:pt x="5" y="23"/>
                      <a:pt x="5" y="23"/>
                    </a:cubicBezTo>
                    <a:cubicBezTo>
                      <a:pt x="7" y="23"/>
                      <a:pt x="7" y="23"/>
                      <a:pt x="7" y="23"/>
                    </a:cubicBezTo>
                    <a:cubicBezTo>
                      <a:pt x="11" y="24"/>
                      <a:pt x="11" y="24"/>
                      <a:pt x="11" y="24"/>
                    </a:cubicBezTo>
                    <a:cubicBezTo>
                      <a:pt x="15" y="24"/>
                      <a:pt x="15" y="24"/>
                      <a:pt x="15" y="24"/>
                    </a:cubicBezTo>
                    <a:cubicBezTo>
                      <a:pt x="16" y="23"/>
                      <a:pt x="17" y="23"/>
                      <a:pt x="18" y="22"/>
                    </a:cubicBezTo>
                    <a:cubicBezTo>
                      <a:pt x="18" y="21"/>
                      <a:pt x="19" y="20"/>
                      <a:pt x="18" y="19"/>
                    </a:cubicBezTo>
                    <a:cubicBezTo>
                      <a:pt x="18" y="19"/>
                      <a:pt x="18" y="19"/>
                      <a:pt x="18" y="19"/>
                    </a:cubicBezTo>
                    <a:cubicBezTo>
                      <a:pt x="18" y="19"/>
                      <a:pt x="18" y="19"/>
                      <a:pt x="18" y="19"/>
                    </a:cubicBezTo>
                    <a:cubicBezTo>
                      <a:pt x="17" y="17"/>
                      <a:pt x="17" y="17"/>
                      <a:pt x="17" y="17"/>
                    </a:cubicBezTo>
                    <a:cubicBezTo>
                      <a:pt x="14" y="15"/>
                      <a:pt x="14" y="15"/>
                      <a:pt x="14" y="15"/>
                    </a:cubicBezTo>
                    <a:cubicBezTo>
                      <a:pt x="13" y="14"/>
                      <a:pt x="12" y="11"/>
                      <a:pt x="12" y="8"/>
                    </a:cubicBezTo>
                    <a:cubicBezTo>
                      <a:pt x="12" y="6"/>
                      <a:pt x="10" y="5"/>
                      <a:pt x="9" y="5"/>
                    </a:cubicBezTo>
                    <a:cubicBezTo>
                      <a:pt x="8" y="5"/>
                      <a:pt x="8" y="5"/>
                      <a:pt x="7" y="6"/>
                    </a:cubicBezTo>
                    <a:cubicBezTo>
                      <a:pt x="6" y="7"/>
                      <a:pt x="5" y="7"/>
                      <a:pt x="4" y="8"/>
                    </a:cubicBezTo>
                    <a:cubicBezTo>
                      <a:pt x="3" y="8"/>
                      <a:pt x="3" y="8"/>
                      <a:pt x="3" y="8"/>
                    </a:cubicBezTo>
                    <a:cubicBezTo>
                      <a:pt x="2" y="8"/>
                      <a:pt x="2" y="8"/>
                      <a:pt x="2" y="8"/>
                    </a:cubicBezTo>
                    <a:cubicBezTo>
                      <a:pt x="2" y="9"/>
                      <a:pt x="2" y="9"/>
                      <a:pt x="2" y="9"/>
                    </a:cubicBezTo>
                    <a:cubicBezTo>
                      <a:pt x="1" y="12"/>
                      <a:pt x="1" y="12"/>
                      <a:pt x="1" y="12"/>
                    </a:cubicBezTo>
                    <a:cubicBezTo>
                      <a:pt x="1" y="12"/>
                      <a:pt x="1" y="12"/>
                      <a:pt x="1" y="12"/>
                    </a:cubicBezTo>
                    <a:cubicBezTo>
                      <a:pt x="1" y="8"/>
                      <a:pt x="1" y="8"/>
                      <a:pt x="1" y="8"/>
                    </a:cubicBezTo>
                    <a:cubicBezTo>
                      <a:pt x="1" y="8"/>
                      <a:pt x="1" y="8"/>
                      <a:pt x="1" y="8"/>
                    </a:cubicBezTo>
                    <a:cubicBezTo>
                      <a:pt x="5" y="5"/>
                      <a:pt x="8" y="4"/>
                      <a:pt x="10" y="4"/>
                    </a:cubicBezTo>
                    <a:cubicBezTo>
                      <a:pt x="10" y="4"/>
                      <a:pt x="10" y="4"/>
                      <a:pt x="11" y="4"/>
                    </a:cubicBezTo>
                    <a:cubicBezTo>
                      <a:pt x="18" y="11"/>
                      <a:pt x="18" y="11"/>
                      <a:pt x="18" y="11"/>
                    </a:cubicBezTo>
                    <a:cubicBezTo>
                      <a:pt x="24" y="18"/>
                      <a:pt x="24" y="18"/>
                      <a:pt x="24" y="18"/>
                    </a:cubicBezTo>
                    <a:cubicBezTo>
                      <a:pt x="24" y="18"/>
                      <a:pt x="24" y="18"/>
                      <a:pt x="24" y="18"/>
                    </a:cubicBezTo>
                    <a:cubicBezTo>
                      <a:pt x="25" y="18"/>
                      <a:pt x="25" y="18"/>
                      <a:pt x="25" y="18"/>
                    </a:cubicBezTo>
                    <a:cubicBezTo>
                      <a:pt x="29" y="18"/>
                      <a:pt x="29" y="18"/>
                      <a:pt x="29" y="18"/>
                    </a:cubicBezTo>
                    <a:cubicBezTo>
                      <a:pt x="33" y="18"/>
                      <a:pt x="33" y="18"/>
                      <a:pt x="33" y="18"/>
                    </a:cubicBezTo>
                    <a:cubicBezTo>
                      <a:pt x="39" y="18"/>
                      <a:pt x="39" y="18"/>
                      <a:pt x="39" y="18"/>
                    </a:cubicBezTo>
                    <a:cubicBezTo>
                      <a:pt x="40" y="18"/>
                      <a:pt x="40" y="18"/>
                      <a:pt x="40" y="18"/>
                    </a:cubicBezTo>
                    <a:cubicBezTo>
                      <a:pt x="40" y="17"/>
                      <a:pt x="40" y="17"/>
                      <a:pt x="40" y="17"/>
                    </a:cubicBezTo>
                    <a:cubicBezTo>
                      <a:pt x="40" y="15"/>
                      <a:pt x="40" y="15"/>
                      <a:pt x="40" y="15"/>
                    </a:cubicBezTo>
                    <a:cubicBezTo>
                      <a:pt x="38" y="11"/>
                      <a:pt x="38" y="11"/>
                      <a:pt x="38" y="11"/>
                    </a:cubicBezTo>
                    <a:cubicBezTo>
                      <a:pt x="38" y="11"/>
                      <a:pt x="38" y="10"/>
                      <a:pt x="39" y="9"/>
                    </a:cubicBezTo>
                    <a:cubicBezTo>
                      <a:pt x="41" y="8"/>
                      <a:pt x="41" y="8"/>
                      <a:pt x="41" y="8"/>
                    </a:cubicBezTo>
                    <a:cubicBezTo>
                      <a:pt x="43" y="7"/>
                      <a:pt x="45" y="6"/>
                      <a:pt x="47" y="4"/>
                    </a:cubicBezTo>
                    <a:cubicBezTo>
                      <a:pt x="48" y="4"/>
                      <a:pt x="48" y="4"/>
                      <a:pt x="48" y="4"/>
                    </a:cubicBezTo>
                    <a:cubicBezTo>
                      <a:pt x="49" y="4"/>
                      <a:pt x="49" y="4"/>
                      <a:pt x="49" y="4"/>
                    </a:cubicBezTo>
                    <a:cubicBezTo>
                      <a:pt x="49" y="4"/>
                      <a:pt x="49" y="4"/>
                      <a:pt x="49" y="4"/>
                    </a:cubicBezTo>
                    <a:cubicBezTo>
                      <a:pt x="49" y="4"/>
                      <a:pt x="49" y="4"/>
                      <a:pt x="49" y="4"/>
                    </a:cubicBezTo>
                    <a:cubicBezTo>
                      <a:pt x="50" y="4"/>
                      <a:pt x="51" y="3"/>
                      <a:pt x="51" y="1"/>
                    </a:cubicBezTo>
                    <a:cubicBezTo>
                      <a:pt x="52" y="0"/>
                      <a:pt x="52" y="0"/>
                      <a:pt x="52" y="0"/>
                    </a:cubicBezTo>
                    <a:cubicBezTo>
                      <a:pt x="52" y="0"/>
                      <a:pt x="53" y="1"/>
                      <a:pt x="54" y="1"/>
                    </a:cubicBezTo>
                    <a:cubicBezTo>
                      <a:pt x="58" y="5"/>
                      <a:pt x="58" y="5"/>
                      <a:pt x="58" y="5"/>
                    </a:cubicBezTo>
                    <a:cubicBezTo>
                      <a:pt x="59" y="5"/>
                      <a:pt x="59" y="5"/>
                      <a:pt x="59" y="5"/>
                    </a:cubicBezTo>
                    <a:cubicBezTo>
                      <a:pt x="59" y="5"/>
                      <a:pt x="59" y="5"/>
                      <a:pt x="59" y="5"/>
                    </a:cubicBezTo>
                    <a:cubicBezTo>
                      <a:pt x="61" y="5"/>
                      <a:pt x="61" y="5"/>
                      <a:pt x="61" y="5"/>
                    </a:cubicBezTo>
                    <a:cubicBezTo>
                      <a:pt x="63" y="6"/>
                      <a:pt x="63" y="6"/>
                      <a:pt x="63" y="6"/>
                    </a:cubicBezTo>
                    <a:cubicBezTo>
                      <a:pt x="64" y="8"/>
                      <a:pt x="65" y="9"/>
                      <a:pt x="64" y="10"/>
                    </a:cubicBezTo>
                    <a:cubicBezTo>
                      <a:pt x="64" y="12"/>
                      <a:pt x="63" y="16"/>
                      <a:pt x="65" y="16"/>
                    </a:cubicBezTo>
                    <a:cubicBezTo>
                      <a:pt x="68" y="18"/>
                      <a:pt x="68" y="18"/>
                      <a:pt x="68" y="18"/>
                    </a:cubicBezTo>
                    <a:cubicBezTo>
                      <a:pt x="71" y="18"/>
                      <a:pt x="71" y="18"/>
                      <a:pt x="71" y="18"/>
                    </a:cubicBezTo>
                    <a:cubicBezTo>
                      <a:pt x="75" y="18"/>
                      <a:pt x="75" y="18"/>
                      <a:pt x="75" y="18"/>
                    </a:cubicBezTo>
                    <a:cubicBezTo>
                      <a:pt x="79" y="18"/>
                      <a:pt x="79" y="18"/>
                      <a:pt x="79" y="18"/>
                    </a:cubicBezTo>
                    <a:cubicBezTo>
                      <a:pt x="81" y="23"/>
                      <a:pt x="81" y="23"/>
                      <a:pt x="81" y="23"/>
                    </a:cubicBezTo>
                    <a:cubicBezTo>
                      <a:pt x="81" y="26"/>
                      <a:pt x="83" y="29"/>
                      <a:pt x="86" y="32"/>
                    </a:cubicBezTo>
                    <a:cubicBezTo>
                      <a:pt x="93" y="39"/>
                      <a:pt x="97" y="43"/>
                      <a:pt x="99" y="43"/>
                    </a:cubicBezTo>
                    <a:cubicBezTo>
                      <a:pt x="100" y="44"/>
                      <a:pt x="101" y="44"/>
                      <a:pt x="103" y="45"/>
                    </a:cubicBezTo>
                    <a:cubicBezTo>
                      <a:pt x="103" y="45"/>
                      <a:pt x="105" y="46"/>
                      <a:pt x="106" y="47"/>
                    </a:cubicBezTo>
                    <a:cubicBezTo>
                      <a:pt x="112" y="51"/>
                      <a:pt x="112" y="51"/>
                      <a:pt x="112" y="51"/>
                    </a:cubicBezTo>
                    <a:cubicBezTo>
                      <a:pt x="116" y="53"/>
                      <a:pt x="116" y="53"/>
                      <a:pt x="116" y="53"/>
                    </a:cubicBezTo>
                    <a:cubicBezTo>
                      <a:pt x="116" y="53"/>
                      <a:pt x="116" y="53"/>
                      <a:pt x="116" y="53"/>
                    </a:cubicBezTo>
                    <a:cubicBezTo>
                      <a:pt x="116" y="53"/>
                      <a:pt x="116" y="53"/>
                      <a:pt x="116" y="53"/>
                    </a:cubicBezTo>
                    <a:cubicBezTo>
                      <a:pt x="119" y="53"/>
                      <a:pt x="119" y="53"/>
                      <a:pt x="119" y="53"/>
                    </a:cubicBezTo>
                    <a:cubicBezTo>
                      <a:pt x="121" y="55"/>
                      <a:pt x="121" y="55"/>
                      <a:pt x="121" y="55"/>
                    </a:cubicBezTo>
                    <a:cubicBezTo>
                      <a:pt x="121" y="62"/>
                      <a:pt x="121" y="62"/>
                      <a:pt x="121" y="62"/>
                    </a:cubicBezTo>
                    <a:cubicBezTo>
                      <a:pt x="115" y="60"/>
                      <a:pt x="115" y="60"/>
                      <a:pt x="115" y="60"/>
                    </a:cubicBezTo>
                    <a:cubicBezTo>
                      <a:pt x="114" y="59"/>
                      <a:pt x="114" y="59"/>
                      <a:pt x="113" y="59"/>
                    </a:cubicBezTo>
                    <a:cubicBezTo>
                      <a:pt x="113" y="59"/>
                      <a:pt x="112" y="59"/>
                      <a:pt x="112" y="60"/>
                    </a:cubicBezTo>
                    <a:cubicBezTo>
                      <a:pt x="110" y="62"/>
                      <a:pt x="110" y="62"/>
                      <a:pt x="110" y="62"/>
                    </a:cubicBezTo>
                    <a:cubicBezTo>
                      <a:pt x="106" y="63"/>
                      <a:pt x="106" y="63"/>
                      <a:pt x="106" y="63"/>
                    </a:cubicBezTo>
                    <a:cubicBezTo>
                      <a:pt x="105" y="63"/>
                      <a:pt x="105" y="63"/>
                      <a:pt x="105" y="63"/>
                    </a:cubicBezTo>
                    <a:cubicBezTo>
                      <a:pt x="104" y="63"/>
                      <a:pt x="104" y="63"/>
                      <a:pt x="104" y="63"/>
                    </a:cubicBezTo>
                    <a:cubicBezTo>
                      <a:pt x="104" y="64"/>
                      <a:pt x="104" y="64"/>
                      <a:pt x="104" y="64"/>
                    </a:cubicBezTo>
                    <a:cubicBezTo>
                      <a:pt x="102" y="73"/>
                      <a:pt x="102" y="73"/>
                      <a:pt x="102" y="73"/>
                    </a:cubicBezTo>
                    <a:cubicBezTo>
                      <a:pt x="91" y="78"/>
                      <a:pt x="91" y="78"/>
                      <a:pt x="91" y="78"/>
                    </a:cubicBezTo>
                    <a:cubicBezTo>
                      <a:pt x="90" y="78"/>
                      <a:pt x="90" y="79"/>
                      <a:pt x="89" y="79"/>
                    </a:cubicBezTo>
                    <a:cubicBezTo>
                      <a:pt x="89" y="80"/>
                      <a:pt x="89" y="80"/>
                      <a:pt x="89" y="81"/>
                    </a:cubicBezTo>
                    <a:cubicBezTo>
                      <a:pt x="88" y="83"/>
                      <a:pt x="88" y="83"/>
                      <a:pt x="88" y="83"/>
                    </a:cubicBezTo>
                    <a:cubicBezTo>
                      <a:pt x="85" y="83"/>
                      <a:pt x="85" y="83"/>
                      <a:pt x="85" y="8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5" name="Freeform 2612"/>
              <p:cNvSpPr>
                <a:spLocks/>
              </p:cNvSpPr>
              <p:nvPr/>
            </p:nvSpPr>
            <p:spPr bwMode="auto">
              <a:xfrm>
                <a:off x="4966" y="2687"/>
                <a:ext cx="92" cy="183"/>
              </a:xfrm>
              <a:custGeom>
                <a:avLst/>
                <a:gdLst>
                  <a:gd name="T0" fmla="*/ 36 w 67"/>
                  <a:gd name="T1" fmla="*/ 133 h 133"/>
                  <a:gd name="T2" fmla="*/ 33 w 67"/>
                  <a:gd name="T3" fmla="*/ 131 h 133"/>
                  <a:gd name="T4" fmla="*/ 33 w 67"/>
                  <a:gd name="T5" fmla="*/ 131 h 133"/>
                  <a:gd name="T6" fmla="*/ 29 w 67"/>
                  <a:gd name="T7" fmla="*/ 131 h 133"/>
                  <a:gd name="T8" fmla="*/ 21 w 67"/>
                  <a:gd name="T9" fmla="*/ 125 h 133"/>
                  <a:gd name="T10" fmla="*/ 10 w 67"/>
                  <a:gd name="T11" fmla="*/ 110 h 133"/>
                  <a:gd name="T12" fmla="*/ 9 w 67"/>
                  <a:gd name="T13" fmla="*/ 102 h 133"/>
                  <a:gd name="T14" fmla="*/ 12 w 67"/>
                  <a:gd name="T15" fmla="*/ 88 h 133"/>
                  <a:gd name="T16" fmla="*/ 14 w 67"/>
                  <a:gd name="T17" fmla="*/ 68 h 133"/>
                  <a:gd name="T18" fmla="*/ 5 w 67"/>
                  <a:gd name="T19" fmla="*/ 49 h 133"/>
                  <a:gd name="T20" fmla="*/ 10 w 67"/>
                  <a:gd name="T21" fmla="*/ 39 h 133"/>
                  <a:gd name="T22" fmla="*/ 2 w 67"/>
                  <a:gd name="T23" fmla="*/ 24 h 133"/>
                  <a:gd name="T24" fmla="*/ 2 w 67"/>
                  <a:gd name="T25" fmla="*/ 12 h 133"/>
                  <a:gd name="T26" fmla="*/ 10 w 67"/>
                  <a:gd name="T27" fmla="*/ 4 h 133"/>
                  <a:gd name="T28" fmla="*/ 22 w 67"/>
                  <a:gd name="T29" fmla="*/ 0 h 133"/>
                  <a:gd name="T30" fmla="*/ 23 w 67"/>
                  <a:gd name="T31" fmla="*/ 3 h 133"/>
                  <a:gd name="T32" fmla="*/ 25 w 67"/>
                  <a:gd name="T33" fmla="*/ 9 h 133"/>
                  <a:gd name="T34" fmla="*/ 29 w 67"/>
                  <a:gd name="T35" fmla="*/ 8 h 133"/>
                  <a:gd name="T36" fmla="*/ 30 w 67"/>
                  <a:gd name="T37" fmla="*/ 13 h 133"/>
                  <a:gd name="T38" fmla="*/ 28 w 67"/>
                  <a:gd name="T39" fmla="*/ 28 h 133"/>
                  <a:gd name="T40" fmla="*/ 31 w 67"/>
                  <a:gd name="T41" fmla="*/ 28 h 133"/>
                  <a:gd name="T42" fmla="*/ 38 w 67"/>
                  <a:gd name="T43" fmla="*/ 21 h 133"/>
                  <a:gd name="T44" fmla="*/ 42 w 67"/>
                  <a:gd name="T45" fmla="*/ 24 h 133"/>
                  <a:gd name="T46" fmla="*/ 52 w 67"/>
                  <a:gd name="T47" fmla="*/ 20 h 133"/>
                  <a:gd name="T48" fmla="*/ 58 w 67"/>
                  <a:gd name="T49" fmla="*/ 28 h 133"/>
                  <a:gd name="T50" fmla="*/ 65 w 67"/>
                  <a:gd name="T51" fmla="*/ 44 h 133"/>
                  <a:gd name="T52" fmla="*/ 65 w 67"/>
                  <a:gd name="T53" fmla="*/ 54 h 133"/>
                  <a:gd name="T54" fmla="*/ 60 w 67"/>
                  <a:gd name="T55" fmla="*/ 54 h 133"/>
                  <a:gd name="T56" fmla="*/ 46 w 67"/>
                  <a:gd name="T57" fmla="*/ 57 h 133"/>
                  <a:gd name="T58" fmla="*/ 41 w 67"/>
                  <a:gd name="T59" fmla="*/ 73 h 133"/>
                  <a:gd name="T60" fmla="*/ 38 w 67"/>
                  <a:gd name="T61" fmla="*/ 70 h 133"/>
                  <a:gd name="T62" fmla="*/ 34 w 67"/>
                  <a:gd name="T63" fmla="*/ 69 h 133"/>
                  <a:gd name="T64" fmla="*/ 30 w 67"/>
                  <a:gd name="T65" fmla="*/ 66 h 133"/>
                  <a:gd name="T66" fmla="*/ 29 w 67"/>
                  <a:gd name="T67" fmla="*/ 63 h 133"/>
                  <a:gd name="T68" fmla="*/ 25 w 67"/>
                  <a:gd name="T69" fmla="*/ 62 h 133"/>
                  <a:gd name="T70" fmla="*/ 19 w 67"/>
                  <a:gd name="T71" fmla="*/ 77 h 133"/>
                  <a:gd name="T72" fmla="*/ 11 w 67"/>
                  <a:gd name="T73" fmla="*/ 97 h 133"/>
                  <a:gd name="T74" fmla="*/ 17 w 67"/>
                  <a:gd name="T75" fmla="*/ 103 h 133"/>
                  <a:gd name="T76" fmla="*/ 22 w 67"/>
                  <a:gd name="T77" fmla="*/ 110 h 133"/>
                  <a:gd name="T78" fmla="*/ 26 w 67"/>
                  <a:gd name="T79" fmla="*/ 121 h 133"/>
                  <a:gd name="T80" fmla="*/ 35 w 67"/>
                  <a:gd name="T81" fmla="*/ 126 h 133"/>
                  <a:gd name="T82" fmla="*/ 37 w 67"/>
                  <a:gd name="T83" fmla="*/ 128 h 133"/>
                  <a:gd name="T84" fmla="*/ 38 w 67"/>
                  <a:gd name="T85" fmla="*/ 129 h 133"/>
                  <a:gd name="T86" fmla="*/ 37 w 67"/>
                  <a:gd name="T8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133">
                    <a:moveTo>
                      <a:pt x="36" y="133"/>
                    </a:moveTo>
                    <a:cubicBezTo>
                      <a:pt x="36" y="133"/>
                      <a:pt x="36" y="133"/>
                      <a:pt x="36" y="133"/>
                    </a:cubicBezTo>
                    <a:cubicBezTo>
                      <a:pt x="36" y="133"/>
                      <a:pt x="36" y="133"/>
                      <a:pt x="36" y="133"/>
                    </a:cubicBezTo>
                    <a:cubicBezTo>
                      <a:pt x="33" y="131"/>
                      <a:pt x="33" y="131"/>
                      <a:pt x="33" y="131"/>
                    </a:cubicBezTo>
                    <a:cubicBezTo>
                      <a:pt x="33" y="130"/>
                      <a:pt x="33" y="130"/>
                      <a:pt x="33" y="130"/>
                    </a:cubicBezTo>
                    <a:cubicBezTo>
                      <a:pt x="33" y="131"/>
                      <a:pt x="33" y="131"/>
                      <a:pt x="33" y="131"/>
                    </a:cubicBezTo>
                    <a:cubicBezTo>
                      <a:pt x="31" y="132"/>
                      <a:pt x="31" y="132"/>
                      <a:pt x="31" y="132"/>
                    </a:cubicBezTo>
                    <a:cubicBezTo>
                      <a:pt x="29" y="131"/>
                      <a:pt x="29" y="131"/>
                      <a:pt x="29" y="131"/>
                    </a:cubicBezTo>
                    <a:cubicBezTo>
                      <a:pt x="26" y="127"/>
                      <a:pt x="26" y="127"/>
                      <a:pt x="26" y="127"/>
                    </a:cubicBezTo>
                    <a:cubicBezTo>
                      <a:pt x="25" y="125"/>
                      <a:pt x="23" y="125"/>
                      <a:pt x="21" y="125"/>
                    </a:cubicBezTo>
                    <a:cubicBezTo>
                      <a:pt x="17" y="118"/>
                      <a:pt x="17" y="118"/>
                      <a:pt x="17" y="118"/>
                    </a:cubicBezTo>
                    <a:cubicBezTo>
                      <a:pt x="13" y="111"/>
                      <a:pt x="11" y="110"/>
                      <a:pt x="10" y="110"/>
                    </a:cubicBezTo>
                    <a:cubicBezTo>
                      <a:pt x="6" y="108"/>
                      <a:pt x="6" y="107"/>
                      <a:pt x="5" y="107"/>
                    </a:cubicBezTo>
                    <a:cubicBezTo>
                      <a:pt x="9" y="102"/>
                      <a:pt x="9" y="102"/>
                      <a:pt x="9" y="102"/>
                    </a:cubicBezTo>
                    <a:cubicBezTo>
                      <a:pt x="9" y="100"/>
                      <a:pt x="9" y="98"/>
                      <a:pt x="9" y="94"/>
                    </a:cubicBezTo>
                    <a:cubicBezTo>
                      <a:pt x="12" y="88"/>
                      <a:pt x="12" y="88"/>
                      <a:pt x="12" y="88"/>
                    </a:cubicBezTo>
                    <a:cubicBezTo>
                      <a:pt x="16" y="81"/>
                      <a:pt x="16" y="81"/>
                      <a:pt x="16" y="81"/>
                    </a:cubicBezTo>
                    <a:cubicBezTo>
                      <a:pt x="17" y="79"/>
                      <a:pt x="17" y="75"/>
                      <a:pt x="14" y="68"/>
                    </a:cubicBezTo>
                    <a:cubicBezTo>
                      <a:pt x="12" y="60"/>
                      <a:pt x="10" y="56"/>
                      <a:pt x="8" y="55"/>
                    </a:cubicBezTo>
                    <a:cubicBezTo>
                      <a:pt x="6" y="52"/>
                      <a:pt x="5" y="51"/>
                      <a:pt x="5" y="49"/>
                    </a:cubicBezTo>
                    <a:cubicBezTo>
                      <a:pt x="8" y="43"/>
                      <a:pt x="8" y="43"/>
                      <a:pt x="8" y="43"/>
                    </a:cubicBezTo>
                    <a:cubicBezTo>
                      <a:pt x="10" y="39"/>
                      <a:pt x="10" y="39"/>
                      <a:pt x="10" y="39"/>
                    </a:cubicBezTo>
                    <a:cubicBezTo>
                      <a:pt x="11" y="37"/>
                      <a:pt x="11" y="35"/>
                      <a:pt x="9" y="33"/>
                    </a:cubicBezTo>
                    <a:cubicBezTo>
                      <a:pt x="2" y="24"/>
                      <a:pt x="2" y="24"/>
                      <a:pt x="2" y="24"/>
                    </a:cubicBezTo>
                    <a:cubicBezTo>
                      <a:pt x="0" y="20"/>
                      <a:pt x="0" y="18"/>
                      <a:pt x="2" y="17"/>
                    </a:cubicBezTo>
                    <a:cubicBezTo>
                      <a:pt x="2" y="17"/>
                      <a:pt x="3" y="16"/>
                      <a:pt x="2" y="12"/>
                    </a:cubicBezTo>
                    <a:cubicBezTo>
                      <a:pt x="1" y="10"/>
                      <a:pt x="1" y="8"/>
                      <a:pt x="2" y="7"/>
                    </a:cubicBezTo>
                    <a:cubicBezTo>
                      <a:pt x="3" y="6"/>
                      <a:pt x="6" y="5"/>
                      <a:pt x="10" y="4"/>
                    </a:cubicBezTo>
                    <a:cubicBezTo>
                      <a:pt x="14" y="3"/>
                      <a:pt x="18" y="2"/>
                      <a:pt x="20" y="0"/>
                    </a:cubicBezTo>
                    <a:cubicBezTo>
                      <a:pt x="22" y="0"/>
                      <a:pt x="22" y="0"/>
                      <a:pt x="22" y="0"/>
                    </a:cubicBezTo>
                    <a:cubicBezTo>
                      <a:pt x="23" y="0"/>
                      <a:pt x="23" y="0"/>
                      <a:pt x="23" y="0"/>
                    </a:cubicBezTo>
                    <a:cubicBezTo>
                      <a:pt x="23" y="3"/>
                      <a:pt x="23" y="3"/>
                      <a:pt x="23" y="3"/>
                    </a:cubicBezTo>
                    <a:cubicBezTo>
                      <a:pt x="23" y="8"/>
                      <a:pt x="23" y="8"/>
                      <a:pt x="23" y="8"/>
                    </a:cubicBezTo>
                    <a:cubicBezTo>
                      <a:pt x="23" y="9"/>
                      <a:pt x="24" y="9"/>
                      <a:pt x="25" y="9"/>
                    </a:cubicBezTo>
                    <a:cubicBezTo>
                      <a:pt x="26" y="9"/>
                      <a:pt x="26" y="9"/>
                      <a:pt x="27" y="9"/>
                    </a:cubicBezTo>
                    <a:cubicBezTo>
                      <a:pt x="28" y="8"/>
                      <a:pt x="29" y="8"/>
                      <a:pt x="29" y="8"/>
                    </a:cubicBezTo>
                    <a:cubicBezTo>
                      <a:pt x="30" y="8"/>
                      <a:pt x="30" y="8"/>
                      <a:pt x="30" y="8"/>
                    </a:cubicBezTo>
                    <a:cubicBezTo>
                      <a:pt x="30" y="9"/>
                      <a:pt x="31" y="10"/>
                      <a:pt x="30" y="13"/>
                    </a:cubicBezTo>
                    <a:cubicBezTo>
                      <a:pt x="28" y="21"/>
                      <a:pt x="28" y="21"/>
                      <a:pt x="28" y="21"/>
                    </a:cubicBezTo>
                    <a:cubicBezTo>
                      <a:pt x="28" y="25"/>
                      <a:pt x="28" y="27"/>
                      <a:pt x="28" y="28"/>
                    </a:cubicBezTo>
                    <a:cubicBezTo>
                      <a:pt x="29" y="28"/>
                      <a:pt x="29" y="28"/>
                      <a:pt x="30" y="28"/>
                    </a:cubicBezTo>
                    <a:cubicBezTo>
                      <a:pt x="30" y="28"/>
                      <a:pt x="31" y="28"/>
                      <a:pt x="31" y="28"/>
                    </a:cubicBezTo>
                    <a:cubicBezTo>
                      <a:pt x="36" y="22"/>
                      <a:pt x="36" y="22"/>
                      <a:pt x="36" y="22"/>
                    </a:cubicBezTo>
                    <a:cubicBezTo>
                      <a:pt x="37" y="21"/>
                      <a:pt x="37" y="21"/>
                      <a:pt x="38" y="21"/>
                    </a:cubicBezTo>
                    <a:cubicBezTo>
                      <a:pt x="38" y="21"/>
                      <a:pt x="39" y="22"/>
                      <a:pt x="39" y="22"/>
                    </a:cubicBezTo>
                    <a:cubicBezTo>
                      <a:pt x="40" y="24"/>
                      <a:pt x="41" y="24"/>
                      <a:pt x="42" y="24"/>
                    </a:cubicBezTo>
                    <a:cubicBezTo>
                      <a:pt x="43" y="24"/>
                      <a:pt x="44" y="24"/>
                      <a:pt x="44" y="24"/>
                    </a:cubicBezTo>
                    <a:cubicBezTo>
                      <a:pt x="47" y="21"/>
                      <a:pt x="50" y="20"/>
                      <a:pt x="52" y="20"/>
                    </a:cubicBezTo>
                    <a:cubicBezTo>
                      <a:pt x="53" y="20"/>
                      <a:pt x="54" y="20"/>
                      <a:pt x="55" y="22"/>
                    </a:cubicBezTo>
                    <a:cubicBezTo>
                      <a:pt x="58" y="28"/>
                      <a:pt x="58" y="28"/>
                      <a:pt x="58" y="28"/>
                    </a:cubicBezTo>
                    <a:cubicBezTo>
                      <a:pt x="61" y="36"/>
                      <a:pt x="61" y="36"/>
                      <a:pt x="61" y="36"/>
                    </a:cubicBezTo>
                    <a:cubicBezTo>
                      <a:pt x="65" y="44"/>
                      <a:pt x="65" y="44"/>
                      <a:pt x="65" y="44"/>
                    </a:cubicBezTo>
                    <a:cubicBezTo>
                      <a:pt x="67" y="50"/>
                      <a:pt x="67" y="50"/>
                      <a:pt x="67" y="50"/>
                    </a:cubicBezTo>
                    <a:cubicBezTo>
                      <a:pt x="67" y="52"/>
                      <a:pt x="66" y="53"/>
                      <a:pt x="65" y="54"/>
                    </a:cubicBezTo>
                    <a:cubicBezTo>
                      <a:pt x="63" y="54"/>
                      <a:pt x="63" y="54"/>
                      <a:pt x="63" y="54"/>
                    </a:cubicBezTo>
                    <a:cubicBezTo>
                      <a:pt x="60" y="54"/>
                      <a:pt x="60" y="54"/>
                      <a:pt x="60" y="54"/>
                    </a:cubicBezTo>
                    <a:cubicBezTo>
                      <a:pt x="53" y="54"/>
                      <a:pt x="53" y="54"/>
                      <a:pt x="53" y="54"/>
                    </a:cubicBezTo>
                    <a:cubicBezTo>
                      <a:pt x="50" y="54"/>
                      <a:pt x="48" y="55"/>
                      <a:pt x="46" y="57"/>
                    </a:cubicBezTo>
                    <a:cubicBezTo>
                      <a:pt x="43" y="59"/>
                      <a:pt x="41" y="64"/>
                      <a:pt x="41" y="68"/>
                    </a:cubicBezTo>
                    <a:cubicBezTo>
                      <a:pt x="41" y="70"/>
                      <a:pt x="41" y="71"/>
                      <a:pt x="41" y="73"/>
                    </a:cubicBezTo>
                    <a:cubicBezTo>
                      <a:pt x="38" y="70"/>
                      <a:pt x="38" y="70"/>
                      <a:pt x="38" y="70"/>
                    </a:cubicBezTo>
                    <a:cubicBezTo>
                      <a:pt x="38" y="70"/>
                      <a:pt x="38" y="70"/>
                      <a:pt x="38" y="70"/>
                    </a:cubicBezTo>
                    <a:cubicBezTo>
                      <a:pt x="37" y="70"/>
                      <a:pt x="37" y="70"/>
                      <a:pt x="37" y="70"/>
                    </a:cubicBezTo>
                    <a:cubicBezTo>
                      <a:pt x="34" y="69"/>
                      <a:pt x="34" y="69"/>
                      <a:pt x="34" y="69"/>
                    </a:cubicBezTo>
                    <a:cubicBezTo>
                      <a:pt x="31" y="69"/>
                      <a:pt x="31" y="69"/>
                      <a:pt x="31" y="69"/>
                    </a:cubicBezTo>
                    <a:cubicBezTo>
                      <a:pt x="30" y="66"/>
                      <a:pt x="30" y="66"/>
                      <a:pt x="30" y="66"/>
                    </a:cubicBezTo>
                    <a:cubicBezTo>
                      <a:pt x="29" y="63"/>
                      <a:pt x="29" y="63"/>
                      <a:pt x="29" y="63"/>
                    </a:cubicBezTo>
                    <a:cubicBezTo>
                      <a:pt x="29" y="63"/>
                      <a:pt x="29" y="63"/>
                      <a:pt x="29" y="63"/>
                    </a:cubicBezTo>
                    <a:cubicBezTo>
                      <a:pt x="28" y="63"/>
                      <a:pt x="28" y="63"/>
                      <a:pt x="28" y="63"/>
                    </a:cubicBezTo>
                    <a:cubicBezTo>
                      <a:pt x="27" y="62"/>
                      <a:pt x="26" y="62"/>
                      <a:pt x="25" y="62"/>
                    </a:cubicBezTo>
                    <a:cubicBezTo>
                      <a:pt x="22" y="62"/>
                      <a:pt x="20" y="65"/>
                      <a:pt x="20" y="68"/>
                    </a:cubicBezTo>
                    <a:cubicBezTo>
                      <a:pt x="19" y="77"/>
                      <a:pt x="19" y="77"/>
                      <a:pt x="19" y="77"/>
                    </a:cubicBezTo>
                    <a:cubicBezTo>
                      <a:pt x="14" y="87"/>
                      <a:pt x="14" y="87"/>
                      <a:pt x="14" y="87"/>
                    </a:cubicBezTo>
                    <a:cubicBezTo>
                      <a:pt x="13" y="89"/>
                      <a:pt x="10" y="95"/>
                      <a:pt x="11" y="97"/>
                    </a:cubicBezTo>
                    <a:cubicBezTo>
                      <a:pt x="12" y="100"/>
                      <a:pt x="14" y="101"/>
                      <a:pt x="16" y="102"/>
                    </a:cubicBezTo>
                    <a:cubicBezTo>
                      <a:pt x="17" y="103"/>
                      <a:pt x="17" y="103"/>
                      <a:pt x="17" y="103"/>
                    </a:cubicBezTo>
                    <a:cubicBezTo>
                      <a:pt x="18" y="103"/>
                      <a:pt x="19" y="104"/>
                      <a:pt x="20" y="105"/>
                    </a:cubicBezTo>
                    <a:cubicBezTo>
                      <a:pt x="22" y="110"/>
                      <a:pt x="22" y="110"/>
                      <a:pt x="22" y="110"/>
                    </a:cubicBezTo>
                    <a:cubicBezTo>
                      <a:pt x="23" y="115"/>
                      <a:pt x="23" y="115"/>
                      <a:pt x="23" y="115"/>
                    </a:cubicBezTo>
                    <a:cubicBezTo>
                      <a:pt x="23" y="117"/>
                      <a:pt x="24" y="119"/>
                      <a:pt x="26" y="121"/>
                    </a:cubicBezTo>
                    <a:cubicBezTo>
                      <a:pt x="28" y="123"/>
                      <a:pt x="29" y="124"/>
                      <a:pt x="32" y="124"/>
                    </a:cubicBezTo>
                    <a:cubicBezTo>
                      <a:pt x="33" y="124"/>
                      <a:pt x="34" y="125"/>
                      <a:pt x="35" y="126"/>
                    </a:cubicBezTo>
                    <a:cubicBezTo>
                      <a:pt x="36" y="128"/>
                      <a:pt x="36" y="128"/>
                      <a:pt x="36" y="128"/>
                    </a:cubicBezTo>
                    <a:cubicBezTo>
                      <a:pt x="37" y="128"/>
                      <a:pt x="37" y="128"/>
                      <a:pt x="37" y="128"/>
                    </a:cubicBezTo>
                    <a:cubicBezTo>
                      <a:pt x="37" y="128"/>
                      <a:pt x="37" y="128"/>
                      <a:pt x="37" y="128"/>
                    </a:cubicBezTo>
                    <a:cubicBezTo>
                      <a:pt x="38" y="129"/>
                      <a:pt x="38" y="129"/>
                      <a:pt x="38" y="129"/>
                    </a:cubicBezTo>
                    <a:cubicBezTo>
                      <a:pt x="37" y="130"/>
                      <a:pt x="37" y="130"/>
                      <a:pt x="37" y="130"/>
                    </a:cubicBezTo>
                    <a:cubicBezTo>
                      <a:pt x="37" y="133"/>
                      <a:pt x="37" y="133"/>
                      <a:pt x="37" y="133"/>
                    </a:cubicBezTo>
                    <a:cubicBezTo>
                      <a:pt x="36" y="133"/>
                      <a:pt x="36" y="133"/>
                      <a:pt x="36" y="1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6" name="Freeform 2613"/>
              <p:cNvSpPr>
                <a:spLocks/>
              </p:cNvSpPr>
              <p:nvPr/>
            </p:nvSpPr>
            <p:spPr bwMode="auto">
              <a:xfrm>
                <a:off x="4966" y="2687"/>
                <a:ext cx="92" cy="183"/>
              </a:xfrm>
              <a:custGeom>
                <a:avLst/>
                <a:gdLst>
                  <a:gd name="T0" fmla="*/ 36 w 67"/>
                  <a:gd name="T1" fmla="*/ 133 h 133"/>
                  <a:gd name="T2" fmla="*/ 33 w 67"/>
                  <a:gd name="T3" fmla="*/ 131 h 133"/>
                  <a:gd name="T4" fmla="*/ 33 w 67"/>
                  <a:gd name="T5" fmla="*/ 131 h 133"/>
                  <a:gd name="T6" fmla="*/ 29 w 67"/>
                  <a:gd name="T7" fmla="*/ 131 h 133"/>
                  <a:gd name="T8" fmla="*/ 21 w 67"/>
                  <a:gd name="T9" fmla="*/ 125 h 133"/>
                  <a:gd name="T10" fmla="*/ 10 w 67"/>
                  <a:gd name="T11" fmla="*/ 110 h 133"/>
                  <a:gd name="T12" fmla="*/ 9 w 67"/>
                  <a:gd name="T13" fmla="*/ 102 h 133"/>
                  <a:gd name="T14" fmla="*/ 12 w 67"/>
                  <a:gd name="T15" fmla="*/ 88 h 133"/>
                  <a:gd name="T16" fmla="*/ 14 w 67"/>
                  <a:gd name="T17" fmla="*/ 68 h 133"/>
                  <a:gd name="T18" fmla="*/ 5 w 67"/>
                  <a:gd name="T19" fmla="*/ 49 h 133"/>
                  <a:gd name="T20" fmla="*/ 10 w 67"/>
                  <a:gd name="T21" fmla="*/ 39 h 133"/>
                  <a:gd name="T22" fmla="*/ 2 w 67"/>
                  <a:gd name="T23" fmla="*/ 24 h 133"/>
                  <a:gd name="T24" fmla="*/ 2 w 67"/>
                  <a:gd name="T25" fmla="*/ 12 h 133"/>
                  <a:gd name="T26" fmla="*/ 10 w 67"/>
                  <a:gd name="T27" fmla="*/ 4 h 133"/>
                  <a:gd name="T28" fmla="*/ 22 w 67"/>
                  <a:gd name="T29" fmla="*/ 0 h 133"/>
                  <a:gd name="T30" fmla="*/ 23 w 67"/>
                  <a:gd name="T31" fmla="*/ 3 h 133"/>
                  <a:gd name="T32" fmla="*/ 25 w 67"/>
                  <a:gd name="T33" fmla="*/ 9 h 133"/>
                  <a:gd name="T34" fmla="*/ 29 w 67"/>
                  <a:gd name="T35" fmla="*/ 8 h 133"/>
                  <a:gd name="T36" fmla="*/ 30 w 67"/>
                  <a:gd name="T37" fmla="*/ 13 h 133"/>
                  <a:gd name="T38" fmla="*/ 28 w 67"/>
                  <a:gd name="T39" fmla="*/ 28 h 133"/>
                  <a:gd name="T40" fmla="*/ 31 w 67"/>
                  <a:gd name="T41" fmla="*/ 28 h 133"/>
                  <a:gd name="T42" fmla="*/ 38 w 67"/>
                  <a:gd name="T43" fmla="*/ 21 h 133"/>
                  <a:gd name="T44" fmla="*/ 42 w 67"/>
                  <a:gd name="T45" fmla="*/ 24 h 133"/>
                  <a:gd name="T46" fmla="*/ 52 w 67"/>
                  <a:gd name="T47" fmla="*/ 20 h 133"/>
                  <a:gd name="T48" fmla="*/ 58 w 67"/>
                  <a:gd name="T49" fmla="*/ 28 h 133"/>
                  <a:gd name="T50" fmla="*/ 65 w 67"/>
                  <a:gd name="T51" fmla="*/ 44 h 133"/>
                  <a:gd name="T52" fmla="*/ 65 w 67"/>
                  <a:gd name="T53" fmla="*/ 54 h 133"/>
                  <a:gd name="T54" fmla="*/ 60 w 67"/>
                  <a:gd name="T55" fmla="*/ 54 h 133"/>
                  <a:gd name="T56" fmla="*/ 46 w 67"/>
                  <a:gd name="T57" fmla="*/ 57 h 133"/>
                  <a:gd name="T58" fmla="*/ 41 w 67"/>
                  <a:gd name="T59" fmla="*/ 73 h 133"/>
                  <a:gd name="T60" fmla="*/ 38 w 67"/>
                  <a:gd name="T61" fmla="*/ 70 h 133"/>
                  <a:gd name="T62" fmla="*/ 34 w 67"/>
                  <a:gd name="T63" fmla="*/ 69 h 133"/>
                  <a:gd name="T64" fmla="*/ 30 w 67"/>
                  <a:gd name="T65" fmla="*/ 66 h 133"/>
                  <a:gd name="T66" fmla="*/ 29 w 67"/>
                  <a:gd name="T67" fmla="*/ 63 h 133"/>
                  <a:gd name="T68" fmla="*/ 25 w 67"/>
                  <a:gd name="T69" fmla="*/ 62 h 133"/>
                  <a:gd name="T70" fmla="*/ 19 w 67"/>
                  <a:gd name="T71" fmla="*/ 77 h 133"/>
                  <a:gd name="T72" fmla="*/ 11 w 67"/>
                  <a:gd name="T73" fmla="*/ 97 h 133"/>
                  <a:gd name="T74" fmla="*/ 17 w 67"/>
                  <a:gd name="T75" fmla="*/ 103 h 133"/>
                  <a:gd name="T76" fmla="*/ 22 w 67"/>
                  <a:gd name="T77" fmla="*/ 110 h 133"/>
                  <a:gd name="T78" fmla="*/ 26 w 67"/>
                  <a:gd name="T79" fmla="*/ 121 h 133"/>
                  <a:gd name="T80" fmla="*/ 35 w 67"/>
                  <a:gd name="T81" fmla="*/ 126 h 133"/>
                  <a:gd name="T82" fmla="*/ 37 w 67"/>
                  <a:gd name="T83" fmla="*/ 128 h 133"/>
                  <a:gd name="T84" fmla="*/ 38 w 67"/>
                  <a:gd name="T85" fmla="*/ 129 h 133"/>
                  <a:gd name="T86" fmla="*/ 37 w 67"/>
                  <a:gd name="T8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133">
                    <a:moveTo>
                      <a:pt x="36" y="133"/>
                    </a:moveTo>
                    <a:cubicBezTo>
                      <a:pt x="36" y="133"/>
                      <a:pt x="36" y="133"/>
                      <a:pt x="36" y="133"/>
                    </a:cubicBezTo>
                    <a:cubicBezTo>
                      <a:pt x="36" y="133"/>
                      <a:pt x="36" y="133"/>
                      <a:pt x="36" y="133"/>
                    </a:cubicBezTo>
                    <a:cubicBezTo>
                      <a:pt x="33" y="131"/>
                      <a:pt x="33" y="131"/>
                      <a:pt x="33" y="131"/>
                    </a:cubicBezTo>
                    <a:cubicBezTo>
                      <a:pt x="33" y="130"/>
                      <a:pt x="33" y="130"/>
                      <a:pt x="33" y="130"/>
                    </a:cubicBezTo>
                    <a:cubicBezTo>
                      <a:pt x="33" y="131"/>
                      <a:pt x="33" y="131"/>
                      <a:pt x="33" y="131"/>
                    </a:cubicBezTo>
                    <a:cubicBezTo>
                      <a:pt x="31" y="132"/>
                      <a:pt x="31" y="132"/>
                      <a:pt x="31" y="132"/>
                    </a:cubicBezTo>
                    <a:cubicBezTo>
                      <a:pt x="29" y="131"/>
                      <a:pt x="29" y="131"/>
                      <a:pt x="29" y="131"/>
                    </a:cubicBezTo>
                    <a:cubicBezTo>
                      <a:pt x="26" y="127"/>
                      <a:pt x="26" y="127"/>
                      <a:pt x="26" y="127"/>
                    </a:cubicBezTo>
                    <a:cubicBezTo>
                      <a:pt x="25" y="125"/>
                      <a:pt x="23" y="125"/>
                      <a:pt x="21" y="125"/>
                    </a:cubicBezTo>
                    <a:cubicBezTo>
                      <a:pt x="17" y="118"/>
                      <a:pt x="17" y="118"/>
                      <a:pt x="17" y="118"/>
                    </a:cubicBezTo>
                    <a:cubicBezTo>
                      <a:pt x="13" y="111"/>
                      <a:pt x="11" y="110"/>
                      <a:pt x="10" y="110"/>
                    </a:cubicBezTo>
                    <a:cubicBezTo>
                      <a:pt x="6" y="108"/>
                      <a:pt x="6" y="107"/>
                      <a:pt x="5" y="107"/>
                    </a:cubicBezTo>
                    <a:cubicBezTo>
                      <a:pt x="9" y="102"/>
                      <a:pt x="9" y="102"/>
                      <a:pt x="9" y="102"/>
                    </a:cubicBezTo>
                    <a:cubicBezTo>
                      <a:pt x="9" y="100"/>
                      <a:pt x="9" y="98"/>
                      <a:pt x="9" y="94"/>
                    </a:cubicBezTo>
                    <a:cubicBezTo>
                      <a:pt x="12" y="88"/>
                      <a:pt x="12" y="88"/>
                      <a:pt x="12" y="88"/>
                    </a:cubicBezTo>
                    <a:cubicBezTo>
                      <a:pt x="16" y="81"/>
                      <a:pt x="16" y="81"/>
                      <a:pt x="16" y="81"/>
                    </a:cubicBezTo>
                    <a:cubicBezTo>
                      <a:pt x="17" y="79"/>
                      <a:pt x="17" y="75"/>
                      <a:pt x="14" y="68"/>
                    </a:cubicBezTo>
                    <a:cubicBezTo>
                      <a:pt x="12" y="60"/>
                      <a:pt x="10" y="56"/>
                      <a:pt x="8" y="55"/>
                    </a:cubicBezTo>
                    <a:cubicBezTo>
                      <a:pt x="6" y="52"/>
                      <a:pt x="5" y="51"/>
                      <a:pt x="5" y="49"/>
                    </a:cubicBezTo>
                    <a:cubicBezTo>
                      <a:pt x="8" y="43"/>
                      <a:pt x="8" y="43"/>
                      <a:pt x="8" y="43"/>
                    </a:cubicBezTo>
                    <a:cubicBezTo>
                      <a:pt x="10" y="39"/>
                      <a:pt x="10" y="39"/>
                      <a:pt x="10" y="39"/>
                    </a:cubicBezTo>
                    <a:cubicBezTo>
                      <a:pt x="11" y="37"/>
                      <a:pt x="11" y="35"/>
                      <a:pt x="9" y="33"/>
                    </a:cubicBezTo>
                    <a:cubicBezTo>
                      <a:pt x="2" y="24"/>
                      <a:pt x="2" y="24"/>
                      <a:pt x="2" y="24"/>
                    </a:cubicBezTo>
                    <a:cubicBezTo>
                      <a:pt x="0" y="20"/>
                      <a:pt x="0" y="18"/>
                      <a:pt x="2" y="17"/>
                    </a:cubicBezTo>
                    <a:cubicBezTo>
                      <a:pt x="2" y="17"/>
                      <a:pt x="3" y="16"/>
                      <a:pt x="2" y="12"/>
                    </a:cubicBezTo>
                    <a:cubicBezTo>
                      <a:pt x="1" y="10"/>
                      <a:pt x="1" y="8"/>
                      <a:pt x="2" y="7"/>
                    </a:cubicBezTo>
                    <a:cubicBezTo>
                      <a:pt x="3" y="6"/>
                      <a:pt x="6" y="5"/>
                      <a:pt x="10" y="4"/>
                    </a:cubicBezTo>
                    <a:cubicBezTo>
                      <a:pt x="14" y="3"/>
                      <a:pt x="18" y="2"/>
                      <a:pt x="20" y="0"/>
                    </a:cubicBezTo>
                    <a:cubicBezTo>
                      <a:pt x="22" y="0"/>
                      <a:pt x="22" y="0"/>
                      <a:pt x="22" y="0"/>
                    </a:cubicBezTo>
                    <a:cubicBezTo>
                      <a:pt x="23" y="0"/>
                      <a:pt x="23" y="0"/>
                      <a:pt x="23" y="0"/>
                    </a:cubicBezTo>
                    <a:cubicBezTo>
                      <a:pt x="23" y="3"/>
                      <a:pt x="23" y="3"/>
                      <a:pt x="23" y="3"/>
                    </a:cubicBezTo>
                    <a:cubicBezTo>
                      <a:pt x="23" y="8"/>
                      <a:pt x="23" y="8"/>
                      <a:pt x="23" y="8"/>
                    </a:cubicBezTo>
                    <a:cubicBezTo>
                      <a:pt x="23" y="9"/>
                      <a:pt x="24" y="9"/>
                      <a:pt x="25" y="9"/>
                    </a:cubicBezTo>
                    <a:cubicBezTo>
                      <a:pt x="26" y="9"/>
                      <a:pt x="26" y="9"/>
                      <a:pt x="27" y="9"/>
                    </a:cubicBezTo>
                    <a:cubicBezTo>
                      <a:pt x="28" y="8"/>
                      <a:pt x="29" y="8"/>
                      <a:pt x="29" y="8"/>
                    </a:cubicBezTo>
                    <a:cubicBezTo>
                      <a:pt x="30" y="8"/>
                      <a:pt x="30" y="8"/>
                      <a:pt x="30" y="8"/>
                    </a:cubicBezTo>
                    <a:cubicBezTo>
                      <a:pt x="30" y="9"/>
                      <a:pt x="31" y="10"/>
                      <a:pt x="30" y="13"/>
                    </a:cubicBezTo>
                    <a:cubicBezTo>
                      <a:pt x="28" y="21"/>
                      <a:pt x="28" y="21"/>
                      <a:pt x="28" y="21"/>
                    </a:cubicBezTo>
                    <a:cubicBezTo>
                      <a:pt x="28" y="25"/>
                      <a:pt x="28" y="27"/>
                      <a:pt x="28" y="28"/>
                    </a:cubicBezTo>
                    <a:cubicBezTo>
                      <a:pt x="29" y="28"/>
                      <a:pt x="29" y="28"/>
                      <a:pt x="30" y="28"/>
                    </a:cubicBezTo>
                    <a:cubicBezTo>
                      <a:pt x="30" y="28"/>
                      <a:pt x="31" y="28"/>
                      <a:pt x="31" y="28"/>
                    </a:cubicBezTo>
                    <a:cubicBezTo>
                      <a:pt x="36" y="22"/>
                      <a:pt x="36" y="22"/>
                      <a:pt x="36" y="22"/>
                    </a:cubicBezTo>
                    <a:cubicBezTo>
                      <a:pt x="37" y="21"/>
                      <a:pt x="37" y="21"/>
                      <a:pt x="38" y="21"/>
                    </a:cubicBezTo>
                    <a:cubicBezTo>
                      <a:pt x="38" y="21"/>
                      <a:pt x="39" y="22"/>
                      <a:pt x="39" y="22"/>
                    </a:cubicBezTo>
                    <a:cubicBezTo>
                      <a:pt x="40" y="24"/>
                      <a:pt x="41" y="24"/>
                      <a:pt x="42" y="24"/>
                    </a:cubicBezTo>
                    <a:cubicBezTo>
                      <a:pt x="43" y="24"/>
                      <a:pt x="44" y="24"/>
                      <a:pt x="44" y="24"/>
                    </a:cubicBezTo>
                    <a:cubicBezTo>
                      <a:pt x="47" y="21"/>
                      <a:pt x="50" y="20"/>
                      <a:pt x="52" y="20"/>
                    </a:cubicBezTo>
                    <a:cubicBezTo>
                      <a:pt x="53" y="20"/>
                      <a:pt x="54" y="20"/>
                      <a:pt x="55" y="22"/>
                    </a:cubicBezTo>
                    <a:cubicBezTo>
                      <a:pt x="58" y="28"/>
                      <a:pt x="58" y="28"/>
                      <a:pt x="58" y="28"/>
                    </a:cubicBezTo>
                    <a:cubicBezTo>
                      <a:pt x="61" y="36"/>
                      <a:pt x="61" y="36"/>
                      <a:pt x="61" y="36"/>
                    </a:cubicBezTo>
                    <a:cubicBezTo>
                      <a:pt x="65" y="44"/>
                      <a:pt x="65" y="44"/>
                      <a:pt x="65" y="44"/>
                    </a:cubicBezTo>
                    <a:cubicBezTo>
                      <a:pt x="67" y="50"/>
                      <a:pt x="67" y="50"/>
                      <a:pt x="67" y="50"/>
                    </a:cubicBezTo>
                    <a:cubicBezTo>
                      <a:pt x="67" y="52"/>
                      <a:pt x="66" y="53"/>
                      <a:pt x="65" y="54"/>
                    </a:cubicBezTo>
                    <a:cubicBezTo>
                      <a:pt x="63" y="54"/>
                      <a:pt x="63" y="54"/>
                      <a:pt x="63" y="54"/>
                    </a:cubicBezTo>
                    <a:cubicBezTo>
                      <a:pt x="60" y="54"/>
                      <a:pt x="60" y="54"/>
                      <a:pt x="60" y="54"/>
                    </a:cubicBezTo>
                    <a:cubicBezTo>
                      <a:pt x="53" y="54"/>
                      <a:pt x="53" y="54"/>
                      <a:pt x="53" y="54"/>
                    </a:cubicBezTo>
                    <a:cubicBezTo>
                      <a:pt x="50" y="54"/>
                      <a:pt x="48" y="55"/>
                      <a:pt x="46" y="57"/>
                    </a:cubicBezTo>
                    <a:cubicBezTo>
                      <a:pt x="43" y="59"/>
                      <a:pt x="41" y="64"/>
                      <a:pt x="41" y="68"/>
                    </a:cubicBezTo>
                    <a:cubicBezTo>
                      <a:pt x="41" y="70"/>
                      <a:pt x="41" y="71"/>
                      <a:pt x="41" y="73"/>
                    </a:cubicBezTo>
                    <a:cubicBezTo>
                      <a:pt x="38" y="70"/>
                      <a:pt x="38" y="70"/>
                      <a:pt x="38" y="70"/>
                    </a:cubicBezTo>
                    <a:cubicBezTo>
                      <a:pt x="38" y="70"/>
                      <a:pt x="38" y="70"/>
                      <a:pt x="38" y="70"/>
                    </a:cubicBezTo>
                    <a:cubicBezTo>
                      <a:pt x="37" y="70"/>
                      <a:pt x="37" y="70"/>
                      <a:pt x="37" y="70"/>
                    </a:cubicBezTo>
                    <a:cubicBezTo>
                      <a:pt x="34" y="69"/>
                      <a:pt x="34" y="69"/>
                      <a:pt x="34" y="69"/>
                    </a:cubicBezTo>
                    <a:cubicBezTo>
                      <a:pt x="31" y="69"/>
                      <a:pt x="31" y="69"/>
                      <a:pt x="31" y="69"/>
                    </a:cubicBezTo>
                    <a:cubicBezTo>
                      <a:pt x="30" y="66"/>
                      <a:pt x="30" y="66"/>
                      <a:pt x="30" y="66"/>
                    </a:cubicBezTo>
                    <a:cubicBezTo>
                      <a:pt x="29" y="63"/>
                      <a:pt x="29" y="63"/>
                      <a:pt x="29" y="63"/>
                    </a:cubicBezTo>
                    <a:cubicBezTo>
                      <a:pt x="29" y="63"/>
                      <a:pt x="29" y="63"/>
                      <a:pt x="29" y="63"/>
                    </a:cubicBezTo>
                    <a:cubicBezTo>
                      <a:pt x="28" y="63"/>
                      <a:pt x="28" y="63"/>
                      <a:pt x="28" y="63"/>
                    </a:cubicBezTo>
                    <a:cubicBezTo>
                      <a:pt x="27" y="62"/>
                      <a:pt x="26" y="62"/>
                      <a:pt x="25" y="62"/>
                    </a:cubicBezTo>
                    <a:cubicBezTo>
                      <a:pt x="22" y="62"/>
                      <a:pt x="20" y="65"/>
                      <a:pt x="20" y="68"/>
                    </a:cubicBezTo>
                    <a:cubicBezTo>
                      <a:pt x="19" y="77"/>
                      <a:pt x="19" y="77"/>
                      <a:pt x="19" y="77"/>
                    </a:cubicBezTo>
                    <a:cubicBezTo>
                      <a:pt x="14" y="87"/>
                      <a:pt x="14" y="87"/>
                      <a:pt x="14" y="87"/>
                    </a:cubicBezTo>
                    <a:cubicBezTo>
                      <a:pt x="13" y="89"/>
                      <a:pt x="10" y="95"/>
                      <a:pt x="11" y="97"/>
                    </a:cubicBezTo>
                    <a:cubicBezTo>
                      <a:pt x="12" y="100"/>
                      <a:pt x="14" y="101"/>
                      <a:pt x="16" y="102"/>
                    </a:cubicBezTo>
                    <a:cubicBezTo>
                      <a:pt x="17" y="103"/>
                      <a:pt x="17" y="103"/>
                      <a:pt x="17" y="103"/>
                    </a:cubicBezTo>
                    <a:cubicBezTo>
                      <a:pt x="18" y="103"/>
                      <a:pt x="19" y="104"/>
                      <a:pt x="20" y="105"/>
                    </a:cubicBezTo>
                    <a:cubicBezTo>
                      <a:pt x="22" y="110"/>
                      <a:pt x="22" y="110"/>
                      <a:pt x="22" y="110"/>
                    </a:cubicBezTo>
                    <a:cubicBezTo>
                      <a:pt x="23" y="115"/>
                      <a:pt x="23" y="115"/>
                      <a:pt x="23" y="115"/>
                    </a:cubicBezTo>
                    <a:cubicBezTo>
                      <a:pt x="23" y="117"/>
                      <a:pt x="24" y="119"/>
                      <a:pt x="26" y="121"/>
                    </a:cubicBezTo>
                    <a:cubicBezTo>
                      <a:pt x="28" y="123"/>
                      <a:pt x="29" y="124"/>
                      <a:pt x="32" y="124"/>
                    </a:cubicBezTo>
                    <a:cubicBezTo>
                      <a:pt x="33" y="124"/>
                      <a:pt x="34" y="125"/>
                      <a:pt x="35" y="126"/>
                    </a:cubicBezTo>
                    <a:cubicBezTo>
                      <a:pt x="36" y="128"/>
                      <a:pt x="36" y="128"/>
                      <a:pt x="36" y="128"/>
                    </a:cubicBezTo>
                    <a:cubicBezTo>
                      <a:pt x="37" y="128"/>
                      <a:pt x="37" y="128"/>
                      <a:pt x="37" y="128"/>
                    </a:cubicBezTo>
                    <a:cubicBezTo>
                      <a:pt x="37" y="128"/>
                      <a:pt x="37" y="128"/>
                      <a:pt x="37" y="128"/>
                    </a:cubicBezTo>
                    <a:cubicBezTo>
                      <a:pt x="38" y="129"/>
                      <a:pt x="38" y="129"/>
                      <a:pt x="38" y="129"/>
                    </a:cubicBezTo>
                    <a:cubicBezTo>
                      <a:pt x="37" y="130"/>
                      <a:pt x="37" y="130"/>
                      <a:pt x="37" y="130"/>
                    </a:cubicBezTo>
                    <a:cubicBezTo>
                      <a:pt x="37" y="133"/>
                      <a:pt x="37" y="133"/>
                      <a:pt x="37" y="133"/>
                    </a:cubicBezTo>
                    <a:cubicBezTo>
                      <a:pt x="36" y="133"/>
                      <a:pt x="36" y="133"/>
                      <a:pt x="36" y="1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7" name="Freeform 2614"/>
              <p:cNvSpPr>
                <a:spLocks/>
              </p:cNvSpPr>
              <p:nvPr/>
            </p:nvSpPr>
            <p:spPr bwMode="auto">
              <a:xfrm>
                <a:off x="4603" y="2395"/>
                <a:ext cx="88" cy="65"/>
              </a:xfrm>
              <a:custGeom>
                <a:avLst/>
                <a:gdLst>
                  <a:gd name="T0" fmla="*/ 35 w 64"/>
                  <a:gd name="T1" fmla="*/ 47 h 47"/>
                  <a:gd name="T2" fmla="*/ 33 w 64"/>
                  <a:gd name="T3" fmla="*/ 35 h 47"/>
                  <a:gd name="T4" fmla="*/ 28 w 64"/>
                  <a:gd name="T5" fmla="*/ 29 h 47"/>
                  <a:gd name="T6" fmla="*/ 28 w 64"/>
                  <a:gd name="T7" fmla="*/ 29 h 47"/>
                  <a:gd name="T8" fmla="*/ 22 w 64"/>
                  <a:gd name="T9" fmla="*/ 38 h 47"/>
                  <a:gd name="T10" fmla="*/ 18 w 64"/>
                  <a:gd name="T11" fmla="*/ 38 h 47"/>
                  <a:gd name="T12" fmla="*/ 17 w 64"/>
                  <a:gd name="T13" fmla="*/ 38 h 47"/>
                  <a:gd name="T14" fmla="*/ 16 w 64"/>
                  <a:gd name="T15" fmla="*/ 42 h 47"/>
                  <a:gd name="T16" fmla="*/ 9 w 64"/>
                  <a:gd name="T17" fmla="*/ 42 h 47"/>
                  <a:gd name="T18" fmla="*/ 8 w 64"/>
                  <a:gd name="T19" fmla="*/ 42 h 47"/>
                  <a:gd name="T20" fmla="*/ 3 w 64"/>
                  <a:gd name="T21" fmla="*/ 41 h 47"/>
                  <a:gd name="T22" fmla="*/ 8 w 64"/>
                  <a:gd name="T23" fmla="*/ 31 h 47"/>
                  <a:gd name="T24" fmla="*/ 8 w 64"/>
                  <a:gd name="T25" fmla="*/ 31 h 47"/>
                  <a:gd name="T26" fmla="*/ 6 w 64"/>
                  <a:gd name="T27" fmla="*/ 23 h 47"/>
                  <a:gd name="T28" fmla="*/ 1 w 64"/>
                  <a:gd name="T29" fmla="*/ 20 h 47"/>
                  <a:gd name="T30" fmla="*/ 2 w 64"/>
                  <a:gd name="T31" fmla="*/ 15 h 47"/>
                  <a:gd name="T32" fmla="*/ 5 w 64"/>
                  <a:gd name="T33" fmla="*/ 15 h 47"/>
                  <a:gd name="T34" fmla="*/ 9 w 64"/>
                  <a:gd name="T35" fmla="*/ 16 h 47"/>
                  <a:gd name="T36" fmla="*/ 14 w 64"/>
                  <a:gd name="T37" fmla="*/ 8 h 47"/>
                  <a:gd name="T38" fmla="*/ 16 w 64"/>
                  <a:gd name="T39" fmla="*/ 6 h 47"/>
                  <a:gd name="T40" fmla="*/ 17 w 64"/>
                  <a:gd name="T41" fmla="*/ 3 h 47"/>
                  <a:gd name="T42" fmla="*/ 20 w 64"/>
                  <a:gd name="T43" fmla="*/ 3 h 47"/>
                  <a:gd name="T44" fmla="*/ 20 w 64"/>
                  <a:gd name="T45" fmla="*/ 3 h 47"/>
                  <a:gd name="T46" fmla="*/ 23 w 64"/>
                  <a:gd name="T47" fmla="*/ 3 h 47"/>
                  <a:gd name="T48" fmla="*/ 25 w 64"/>
                  <a:gd name="T49" fmla="*/ 0 h 47"/>
                  <a:gd name="T50" fmla="*/ 27 w 64"/>
                  <a:gd name="T51" fmla="*/ 2 h 47"/>
                  <a:gd name="T52" fmla="*/ 26 w 64"/>
                  <a:gd name="T53" fmla="*/ 4 h 47"/>
                  <a:gd name="T54" fmla="*/ 25 w 64"/>
                  <a:gd name="T55" fmla="*/ 6 h 47"/>
                  <a:gd name="T56" fmla="*/ 26 w 64"/>
                  <a:gd name="T57" fmla="*/ 7 h 47"/>
                  <a:gd name="T58" fmla="*/ 28 w 64"/>
                  <a:gd name="T59" fmla="*/ 9 h 47"/>
                  <a:gd name="T60" fmla="*/ 27 w 64"/>
                  <a:gd name="T61" fmla="*/ 10 h 47"/>
                  <a:gd name="T62" fmla="*/ 22 w 64"/>
                  <a:gd name="T63" fmla="*/ 9 h 47"/>
                  <a:gd name="T64" fmla="*/ 17 w 64"/>
                  <a:gd name="T65" fmla="*/ 9 h 47"/>
                  <a:gd name="T66" fmla="*/ 15 w 64"/>
                  <a:gd name="T67" fmla="*/ 12 h 47"/>
                  <a:gd name="T68" fmla="*/ 16 w 64"/>
                  <a:gd name="T69" fmla="*/ 16 h 47"/>
                  <a:gd name="T70" fmla="*/ 21 w 64"/>
                  <a:gd name="T71" fmla="*/ 17 h 47"/>
                  <a:gd name="T72" fmla="*/ 28 w 64"/>
                  <a:gd name="T73" fmla="*/ 17 h 47"/>
                  <a:gd name="T74" fmla="*/ 31 w 64"/>
                  <a:gd name="T75" fmla="*/ 18 h 47"/>
                  <a:gd name="T76" fmla="*/ 34 w 64"/>
                  <a:gd name="T77" fmla="*/ 17 h 47"/>
                  <a:gd name="T78" fmla="*/ 42 w 64"/>
                  <a:gd name="T79" fmla="*/ 20 h 47"/>
                  <a:gd name="T80" fmla="*/ 47 w 64"/>
                  <a:gd name="T81" fmla="*/ 19 h 47"/>
                  <a:gd name="T82" fmla="*/ 53 w 64"/>
                  <a:gd name="T83" fmla="*/ 18 h 47"/>
                  <a:gd name="T84" fmla="*/ 54 w 64"/>
                  <a:gd name="T85" fmla="*/ 26 h 47"/>
                  <a:gd name="T86" fmla="*/ 54 w 64"/>
                  <a:gd name="T87" fmla="*/ 26 h 47"/>
                  <a:gd name="T88" fmla="*/ 61 w 64"/>
                  <a:gd name="T89" fmla="*/ 27 h 47"/>
                  <a:gd name="T90" fmla="*/ 64 w 64"/>
                  <a:gd name="T91" fmla="*/ 35 h 47"/>
                  <a:gd name="T92" fmla="*/ 61 w 64"/>
                  <a:gd name="T93" fmla="*/ 42 h 47"/>
                  <a:gd name="T94" fmla="*/ 56 w 64"/>
                  <a:gd name="T95" fmla="*/ 41 h 47"/>
                  <a:gd name="T96" fmla="*/ 50 w 64"/>
                  <a:gd name="T97" fmla="*/ 40 h 47"/>
                  <a:gd name="T98" fmla="*/ 39 w 64"/>
                  <a:gd name="T99"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47">
                    <a:moveTo>
                      <a:pt x="37" y="47"/>
                    </a:moveTo>
                    <a:cubicBezTo>
                      <a:pt x="35" y="47"/>
                      <a:pt x="35" y="47"/>
                      <a:pt x="35" y="47"/>
                    </a:cubicBezTo>
                    <a:cubicBezTo>
                      <a:pt x="34" y="46"/>
                      <a:pt x="34" y="44"/>
                      <a:pt x="34" y="41"/>
                    </a:cubicBezTo>
                    <a:cubicBezTo>
                      <a:pt x="33" y="35"/>
                      <a:pt x="33" y="35"/>
                      <a:pt x="33" y="35"/>
                    </a:cubicBezTo>
                    <a:cubicBezTo>
                      <a:pt x="32" y="31"/>
                      <a:pt x="32" y="31"/>
                      <a:pt x="32" y="31"/>
                    </a:cubicBezTo>
                    <a:cubicBezTo>
                      <a:pt x="31" y="29"/>
                      <a:pt x="30" y="29"/>
                      <a:pt x="28" y="29"/>
                    </a:cubicBezTo>
                    <a:cubicBezTo>
                      <a:pt x="28" y="29"/>
                      <a:pt x="28" y="29"/>
                      <a:pt x="28" y="29"/>
                    </a:cubicBezTo>
                    <a:cubicBezTo>
                      <a:pt x="28" y="29"/>
                      <a:pt x="28" y="29"/>
                      <a:pt x="28" y="29"/>
                    </a:cubicBezTo>
                    <a:cubicBezTo>
                      <a:pt x="26" y="29"/>
                      <a:pt x="25" y="30"/>
                      <a:pt x="24" y="33"/>
                    </a:cubicBezTo>
                    <a:cubicBezTo>
                      <a:pt x="22" y="38"/>
                      <a:pt x="22" y="38"/>
                      <a:pt x="22" y="38"/>
                    </a:cubicBezTo>
                    <a:cubicBezTo>
                      <a:pt x="20" y="38"/>
                      <a:pt x="20" y="38"/>
                      <a:pt x="20" y="38"/>
                    </a:cubicBezTo>
                    <a:cubicBezTo>
                      <a:pt x="18" y="38"/>
                      <a:pt x="18" y="38"/>
                      <a:pt x="18" y="38"/>
                    </a:cubicBezTo>
                    <a:cubicBezTo>
                      <a:pt x="17" y="38"/>
                      <a:pt x="17" y="38"/>
                      <a:pt x="17" y="38"/>
                    </a:cubicBezTo>
                    <a:cubicBezTo>
                      <a:pt x="17" y="38"/>
                      <a:pt x="17" y="38"/>
                      <a:pt x="17" y="38"/>
                    </a:cubicBezTo>
                    <a:cubicBezTo>
                      <a:pt x="16" y="40"/>
                      <a:pt x="16" y="40"/>
                      <a:pt x="16" y="40"/>
                    </a:cubicBezTo>
                    <a:cubicBezTo>
                      <a:pt x="16" y="42"/>
                      <a:pt x="16" y="42"/>
                      <a:pt x="16" y="42"/>
                    </a:cubicBezTo>
                    <a:cubicBezTo>
                      <a:pt x="13" y="42"/>
                      <a:pt x="13" y="42"/>
                      <a:pt x="13" y="42"/>
                    </a:cubicBezTo>
                    <a:cubicBezTo>
                      <a:pt x="9" y="42"/>
                      <a:pt x="9" y="42"/>
                      <a:pt x="9" y="42"/>
                    </a:cubicBezTo>
                    <a:cubicBezTo>
                      <a:pt x="9" y="42"/>
                      <a:pt x="9" y="42"/>
                      <a:pt x="9" y="42"/>
                    </a:cubicBezTo>
                    <a:cubicBezTo>
                      <a:pt x="8" y="42"/>
                      <a:pt x="8" y="42"/>
                      <a:pt x="8" y="42"/>
                    </a:cubicBezTo>
                    <a:cubicBezTo>
                      <a:pt x="4" y="45"/>
                      <a:pt x="4" y="45"/>
                      <a:pt x="4" y="45"/>
                    </a:cubicBezTo>
                    <a:cubicBezTo>
                      <a:pt x="3" y="41"/>
                      <a:pt x="3" y="41"/>
                      <a:pt x="3" y="41"/>
                    </a:cubicBezTo>
                    <a:cubicBezTo>
                      <a:pt x="3" y="39"/>
                      <a:pt x="5" y="37"/>
                      <a:pt x="7" y="34"/>
                    </a:cubicBezTo>
                    <a:cubicBezTo>
                      <a:pt x="8" y="31"/>
                      <a:pt x="8" y="31"/>
                      <a:pt x="8" y="31"/>
                    </a:cubicBezTo>
                    <a:cubicBezTo>
                      <a:pt x="9" y="31"/>
                      <a:pt x="9" y="31"/>
                      <a:pt x="9" y="31"/>
                    </a:cubicBezTo>
                    <a:cubicBezTo>
                      <a:pt x="8" y="31"/>
                      <a:pt x="8" y="31"/>
                      <a:pt x="8" y="31"/>
                    </a:cubicBezTo>
                    <a:cubicBezTo>
                      <a:pt x="7" y="29"/>
                      <a:pt x="7" y="29"/>
                      <a:pt x="7" y="29"/>
                    </a:cubicBezTo>
                    <a:cubicBezTo>
                      <a:pt x="6" y="29"/>
                      <a:pt x="6" y="26"/>
                      <a:pt x="6" y="23"/>
                    </a:cubicBezTo>
                    <a:cubicBezTo>
                      <a:pt x="6" y="22"/>
                      <a:pt x="5" y="21"/>
                      <a:pt x="4" y="21"/>
                    </a:cubicBezTo>
                    <a:cubicBezTo>
                      <a:pt x="1" y="20"/>
                      <a:pt x="1" y="20"/>
                      <a:pt x="1" y="20"/>
                    </a:cubicBezTo>
                    <a:cubicBezTo>
                      <a:pt x="0" y="18"/>
                      <a:pt x="0" y="18"/>
                      <a:pt x="0" y="18"/>
                    </a:cubicBezTo>
                    <a:cubicBezTo>
                      <a:pt x="2" y="15"/>
                      <a:pt x="2" y="15"/>
                      <a:pt x="2" y="15"/>
                    </a:cubicBezTo>
                    <a:cubicBezTo>
                      <a:pt x="2" y="15"/>
                      <a:pt x="3" y="15"/>
                      <a:pt x="3" y="15"/>
                    </a:cubicBezTo>
                    <a:cubicBezTo>
                      <a:pt x="4" y="15"/>
                      <a:pt x="5" y="15"/>
                      <a:pt x="5" y="15"/>
                    </a:cubicBezTo>
                    <a:cubicBezTo>
                      <a:pt x="9" y="16"/>
                      <a:pt x="9" y="16"/>
                      <a:pt x="9" y="16"/>
                    </a:cubicBezTo>
                    <a:cubicBezTo>
                      <a:pt x="9" y="16"/>
                      <a:pt x="9" y="16"/>
                      <a:pt x="9" y="16"/>
                    </a:cubicBezTo>
                    <a:cubicBezTo>
                      <a:pt x="11" y="16"/>
                      <a:pt x="12" y="13"/>
                      <a:pt x="12" y="11"/>
                    </a:cubicBezTo>
                    <a:cubicBezTo>
                      <a:pt x="14" y="8"/>
                      <a:pt x="14" y="8"/>
                      <a:pt x="14" y="8"/>
                    </a:cubicBezTo>
                    <a:cubicBezTo>
                      <a:pt x="16" y="7"/>
                      <a:pt x="16" y="7"/>
                      <a:pt x="16" y="7"/>
                    </a:cubicBezTo>
                    <a:cubicBezTo>
                      <a:pt x="16" y="6"/>
                      <a:pt x="16" y="6"/>
                      <a:pt x="16" y="6"/>
                    </a:cubicBezTo>
                    <a:cubicBezTo>
                      <a:pt x="16" y="6"/>
                      <a:pt x="16" y="6"/>
                      <a:pt x="16" y="6"/>
                    </a:cubicBezTo>
                    <a:cubicBezTo>
                      <a:pt x="17" y="3"/>
                      <a:pt x="17" y="3"/>
                      <a:pt x="17" y="3"/>
                    </a:cubicBezTo>
                    <a:cubicBezTo>
                      <a:pt x="17" y="3"/>
                      <a:pt x="17" y="3"/>
                      <a:pt x="17" y="3"/>
                    </a:cubicBezTo>
                    <a:cubicBezTo>
                      <a:pt x="20" y="3"/>
                      <a:pt x="20" y="3"/>
                      <a:pt x="20" y="3"/>
                    </a:cubicBezTo>
                    <a:cubicBezTo>
                      <a:pt x="20" y="3"/>
                      <a:pt x="20" y="3"/>
                      <a:pt x="20" y="3"/>
                    </a:cubicBezTo>
                    <a:cubicBezTo>
                      <a:pt x="20" y="3"/>
                      <a:pt x="20" y="3"/>
                      <a:pt x="20" y="3"/>
                    </a:cubicBezTo>
                    <a:cubicBezTo>
                      <a:pt x="22" y="3"/>
                      <a:pt x="22" y="3"/>
                      <a:pt x="22" y="3"/>
                    </a:cubicBezTo>
                    <a:cubicBezTo>
                      <a:pt x="23" y="3"/>
                      <a:pt x="23" y="3"/>
                      <a:pt x="23" y="3"/>
                    </a:cubicBezTo>
                    <a:cubicBezTo>
                      <a:pt x="23" y="2"/>
                      <a:pt x="23" y="2"/>
                      <a:pt x="23" y="2"/>
                    </a:cubicBezTo>
                    <a:cubicBezTo>
                      <a:pt x="25" y="0"/>
                      <a:pt x="25" y="0"/>
                      <a:pt x="25" y="0"/>
                    </a:cubicBezTo>
                    <a:cubicBezTo>
                      <a:pt x="26" y="0"/>
                      <a:pt x="26" y="0"/>
                      <a:pt x="26" y="0"/>
                    </a:cubicBezTo>
                    <a:cubicBezTo>
                      <a:pt x="26" y="0"/>
                      <a:pt x="27" y="0"/>
                      <a:pt x="27" y="2"/>
                    </a:cubicBezTo>
                    <a:cubicBezTo>
                      <a:pt x="27" y="2"/>
                      <a:pt x="27" y="3"/>
                      <a:pt x="26" y="4"/>
                    </a:cubicBezTo>
                    <a:cubicBezTo>
                      <a:pt x="26" y="4"/>
                      <a:pt x="26" y="4"/>
                      <a:pt x="26" y="4"/>
                    </a:cubicBezTo>
                    <a:cubicBezTo>
                      <a:pt x="26" y="4"/>
                      <a:pt x="26" y="4"/>
                      <a:pt x="26" y="4"/>
                    </a:cubicBezTo>
                    <a:cubicBezTo>
                      <a:pt x="25" y="6"/>
                      <a:pt x="25" y="6"/>
                      <a:pt x="25" y="6"/>
                    </a:cubicBezTo>
                    <a:cubicBezTo>
                      <a:pt x="25" y="6"/>
                      <a:pt x="25" y="6"/>
                      <a:pt x="25" y="6"/>
                    </a:cubicBezTo>
                    <a:cubicBezTo>
                      <a:pt x="26" y="7"/>
                      <a:pt x="26" y="7"/>
                      <a:pt x="26" y="7"/>
                    </a:cubicBezTo>
                    <a:cubicBezTo>
                      <a:pt x="26" y="8"/>
                      <a:pt x="28" y="8"/>
                      <a:pt x="29" y="8"/>
                    </a:cubicBezTo>
                    <a:cubicBezTo>
                      <a:pt x="28" y="9"/>
                      <a:pt x="28" y="9"/>
                      <a:pt x="28" y="9"/>
                    </a:cubicBezTo>
                    <a:cubicBezTo>
                      <a:pt x="28" y="10"/>
                      <a:pt x="27" y="10"/>
                      <a:pt x="27" y="10"/>
                    </a:cubicBezTo>
                    <a:cubicBezTo>
                      <a:pt x="27" y="10"/>
                      <a:pt x="27" y="10"/>
                      <a:pt x="27" y="10"/>
                    </a:cubicBezTo>
                    <a:cubicBezTo>
                      <a:pt x="27" y="10"/>
                      <a:pt x="27" y="10"/>
                      <a:pt x="27" y="10"/>
                    </a:cubicBezTo>
                    <a:cubicBezTo>
                      <a:pt x="22" y="9"/>
                      <a:pt x="22" y="9"/>
                      <a:pt x="22" y="9"/>
                    </a:cubicBezTo>
                    <a:cubicBezTo>
                      <a:pt x="17" y="9"/>
                      <a:pt x="17" y="9"/>
                      <a:pt x="17" y="9"/>
                    </a:cubicBezTo>
                    <a:cubicBezTo>
                      <a:pt x="17" y="9"/>
                      <a:pt x="17" y="9"/>
                      <a:pt x="17" y="9"/>
                    </a:cubicBezTo>
                    <a:cubicBezTo>
                      <a:pt x="17" y="9"/>
                      <a:pt x="17" y="9"/>
                      <a:pt x="17" y="9"/>
                    </a:cubicBezTo>
                    <a:cubicBezTo>
                      <a:pt x="15" y="12"/>
                      <a:pt x="15" y="12"/>
                      <a:pt x="15" y="12"/>
                    </a:cubicBezTo>
                    <a:cubicBezTo>
                      <a:pt x="15" y="13"/>
                      <a:pt x="15" y="15"/>
                      <a:pt x="16" y="16"/>
                    </a:cubicBezTo>
                    <a:cubicBezTo>
                      <a:pt x="16" y="16"/>
                      <a:pt x="16" y="16"/>
                      <a:pt x="16" y="16"/>
                    </a:cubicBezTo>
                    <a:cubicBezTo>
                      <a:pt x="16" y="16"/>
                      <a:pt x="16" y="16"/>
                      <a:pt x="16" y="16"/>
                    </a:cubicBezTo>
                    <a:cubicBezTo>
                      <a:pt x="21" y="17"/>
                      <a:pt x="21" y="17"/>
                      <a:pt x="21" y="17"/>
                    </a:cubicBezTo>
                    <a:cubicBezTo>
                      <a:pt x="26" y="16"/>
                      <a:pt x="26" y="16"/>
                      <a:pt x="26" y="16"/>
                    </a:cubicBezTo>
                    <a:cubicBezTo>
                      <a:pt x="28" y="17"/>
                      <a:pt x="28" y="17"/>
                      <a:pt x="28" y="17"/>
                    </a:cubicBezTo>
                    <a:cubicBezTo>
                      <a:pt x="31" y="18"/>
                      <a:pt x="31" y="18"/>
                      <a:pt x="31" y="18"/>
                    </a:cubicBezTo>
                    <a:cubicBezTo>
                      <a:pt x="31" y="18"/>
                      <a:pt x="31" y="18"/>
                      <a:pt x="31" y="18"/>
                    </a:cubicBezTo>
                    <a:cubicBezTo>
                      <a:pt x="31" y="18"/>
                      <a:pt x="31" y="18"/>
                      <a:pt x="31" y="18"/>
                    </a:cubicBezTo>
                    <a:cubicBezTo>
                      <a:pt x="34" y="17"/>
                      <a:pt x="34" y="17"/>
                      <a:pt x="34" y="17"/>
                    </a:cubicBezTo>
                    <a:cubicBezTo>
                      <a:pt x="35" y="17"/>
                      <a:pt x="35" y="17"/>
                      <a:pt x="35" y="17"/>
                    </a:cubicBezTo>
                    <a:cubicBezTo>
                      <a:pt x="38" y="19"/>
                      <a:pt x="40" y="20"/>
                      <a:pt x="42" y="20"/>
                    </a:cubicBezTo>
                    <a:cubicBezTo>
                      <a:pt x="44" y="19"/>
                      <a:pt x="44" y="19"/>
                      <a:pt x="44" y="19"/>
                    </a:cubicBezTo>
                    <a:cubicBezTo>
                      <a:pt x="47" y="19"/>
                      <a:pt x="47" y="19"/>
                      <a:pt x="47" y="19"/>
                    </a:cubicBezTo>
                    <a:cubicBezTo>
                      <a:pt x="51" y="19"/>
                      <a:pt x="51" y="19"/>
                      <a:pt x="51" y="19"/>
                    </a:cubicBezTo>
                    <a:cubicBezTo>
                      <a:pt x="53" y="18"/>
                      <a:pt x="53" y="18"/>
                      <a:pt x="53" y="18"/>
                    </a:cubicBezTo>
                    <a:cubicBezTo>
                      <a:pt x="53" y="19"/>
                      <a:pt x="53" y="19"/>
                      <a:pt x="53" y="19"/>
                    </a:cubicBezTo>
                    <a:cubicBezTo>
                      <a:pt x="53" y="22"/>
                      <a:pt x="53" y="24"/>
                      <a:pt x="54" y="26"/>
                    </a:cubicBezTo>
                    <a:cubicBezTo>
                      <a:pt x="54" y="26"/>
                      <a:pt x="54" y="26"/>
                      <a:pt x="54" y="26"/>
                    </a:cubicBezTo>
                    <a:cubicBezTo>
                      <a:pt x="54" y="26"/>
                      <a:pt x="54" y="26"/>
                      <a:pt x="54" y="26"/>
                    </a:cubicBezTo>
                    <a:cubicBezTo>
                      <a:pt x="58" y="27"/>
                      <a:pt x="58" y="27"/>
                      <a:pt x="58" y="27"/>
                    </a:cubicBezTo>
                    <a:cubicBezTo>
                      <a:pt x="61" y="27"/>
                      <a:pt x="61" y="27"/>
                      <a:pt x="61" y="27"/>
                    </a:cubicBezTo>
                    <a:cubicBezTo>
                      <a:pt x="63" y="30"/>
                      <a:pt x="63" y="30"/>
                      <a:pt x="63" y="30"/>
                    </a:cubicBezTo>
                    <a:cubicBezTo>
                      <a:pt x="64" y="35"/>
                      <a:pt x="64" y="35"/>
                      <a:pt x="64" y="35"/>
                    </a:cubicBezTo>
                    <a:cubicBezTo>
                      <a:pt x="62" y="39"/>
                      <a:pt x="62" y="39"/>
                      <a:pt x="62" y="39"/>
                    </a:cubicBezTo>
                    <a:cubicBezTo>
                      <a:pt x="61" y="42"/>
                      <a:pt x="61" y="42"/>
                      <a:pt x="61" y="42"/>
                    </a:cubicBezTo>
                    <a:cubicBezTo>
                      <a:pt x="60" y="41"/>
                      <a:pt x="59" y="40"/>
                      <a:pt x="58" y="40"/>
                    </a:cubicBezTo>
                    <a:cubicBezTo>
                      <a:pt x="57" y="40"/>
                      <a:pt x="57" y="41"/>
                      <a:pt x="56" y="41"/>
                    </a:cubicBezTo>
                    <a:cubicBezTo>
                      <a:pt x="52" y="41"/>
                      <a:pt x="52" y="41"/>
                      <a:pt x="52" y="41"/>
                    </a:cubicBezTo>
                    <a:cubicBezTo>
                      <a:pt x="50" y="40"/>
                      <a:pt x="50" y="40"/>
                      <a:pt x="50" y="40"/>
                    </a:cubicBezTo>
                    <a:cubicBezTo>
                      <a:pt x="50" y="40"/>
                      <a:pt x="50" y="40"/>
                      <a:pt x="49" y="40"/>
                    </a:cubicBezTo>
                    <a:cubicBezTo>
                      <a:pt x="47" y="40"/>
                      <a:pt x="44" y="42"/>
                      <a:pt x="39" y="45"/>
                    </a:cubicBezTo>
                    <a:cubicBezTo>
                      <a:pt x="37" y="47"/>
                      <a:pt x="37" y="47"/>
                      <a:pt x="37" y="4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9" name="Freeform 2616"/>
              <p:cNvSpPr>
                <a:spLocks/>
              </p:cNvSpPr>
              <p:nvPr/>
            </p:nvSpPr>
            <p:spPr bwMode="auto">
              <a:xfrm>
                <a:off x="3949" y="2295"/>
                <a:ext cx="34" cy="23"/>
              </a:xfrm>
              <a:custGeom>
                <a:avLst/>
                <a:gdLst>
                  <a:gd name="T0" fmla="*/ 13 w 24"/>
                  <a:gd name="T1" fmla="*/ 17 h 17"/>
                  <a:gd name="T2" fmla="*/ 10 w 24"/>
                  <a:gd name="T3" fmla="*/ 15 h 17"/>
                  <a:gd name="T4" fmla="*/ 9 w 24"/>
                  <a:gd name="T5" fmla="*/ 15 h 17"/>
                  <a:gd name="T6" fmla="*/ 7 w 24"/>
                  <a:gd name="T7" fmla="*/ 16 h 17"/>
                  <a:gd name="T8" fmla="*/ 3 w 24"/>
                  <a:gd name="T9" fmla="*/ 16 h 17"/>
                  <a:gd name="T10" fmla="*/ 3 w 24"/>
                  <a:gd name="T11" fmla="*/ 15 h 17"/>
                  <a:gd name="T12" fmla="*/ 1 w 24"/>
                  <a:gd name="T13" fmla="*/ 14 h 17"/>
                  <a:gd name="T14" fmla="*/ 1 w 24"/>
                  <a:gd name="T15" fmla="*/ 14 h 17"/>
                  <a:gd name="T16" fmla="*/ 0 w 24"/>
                  <a:gd name="T17" fmla="*/ 9 h 17"/>
                  <a:gd name="T18" fmla="*/ 0 w 24"/>
                  <a:gd name="T19" fmla="*/ 6 h 17"/>
                  <a:gd name="T20" fmla="*/ 6 w 24"/>
                  <a:gd name="T21" fmla="*/ 6 h 17"/>
                  <a:gd name="T22" fmla="*/ 16 w 24"/>
                  <a:gd name="T23" fmla="*/ 4 h 17"/>
                  <a:gd name="T24" fmla="*/ 23 w 24"/>
                  <a:gd name="T25" fmla="*/ 0 h 17"/>
                  <a:gd name="T26" fmla="*/ 24 w 24"/>
                  <a:gd name="T27" fmla="*/ 3 h 17"/>
                  <a:gd name="T28" fmla="*/ 21 w 24"/>
                  <a:gd name="T29" fmla="*/ 6 h 17"/>
                  <a:gd name="T30" fmla="*/ 18 w 24"/>
                  <a:gd name="T31" fmla="*/ 8 h 17"/>
                  <a:gd name="T32" fmla="*/ 18 w 24"/>
                  <a:gd name="T33" fmla="*/ 10 h 17"/>
                  <a:gd name="T34" fmla="*/ 16 w 24"/>
                  <a:gd name="T35" fmla="*/ 12 h 17"/>
                  <a:gd name="T36" fmla="*/ 15 w 24"/>
                  <a:gd name="T37" fmla="*/ 14 h 17"/>
                  <a:gd name="T38" fmla="*/ 14 w 24"/>
                  <a:gd name="T39" fmla="*/ 17 h 17"/>
                  <a:gd name="T40" fmla="*/ 13 w 24"/>
                  <a:gd name="T4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7">
                    <a:moveTo>
                      <a:pt x="13" y="17"/>
                    </a:moveTo>
                    <a:cubicBezTo>
                      <a:pt x="13" y="17"/>
                      <a:pt x="12" y="17"/>
                      <a:pt x="10" y="15"/>
                    </a:cubicBezTo>
                    <a:cubicBezTo>
                      <a:pt x="10" y="15"/>
                      <a:pt x="9" y="15"/>
                      <a:pt x="9" y="15"/>
                    </a:cubicBezTo>
                    <a:cubicBezTo>
                      <a:pt x="8" y="15"/>
                      <a:pt x="8" y="15"/>
                      <a:pt x="7" y="16"/>
                    </a:cubicBezTo>
                    <a:cubicBezTo>
                      <a:pt x="3" y="16"/>
                      <a:pt x="3" y="16"/>
                      <a:pt x="3" y="16"/>
                    </a:cubicBezTo>
                    <a:cubicBezTo>
                      <a:pt x="3" y="16"/>
                      <a:pt x="3" y="16"/>
                      <a:pt x="3" y="15"/>
                    </a:cubicBezTo>
                    <a:cubicBezTo>
                      <a:pt x="3" y="15"/>
                      <a:pt x="2" y="14"/>
                      <a:pt x="1" y="14"/>
                    </a:cubicBezTo>
                    <a:cubicBezTo>
                      <a:pt x="1" y="14"/>
                      <a:pt x="1" y="14"/>
                      <a:pt x="1" y="14"/>
                    </a:cubicBezTo>
                    <a:cubicBezTo>
                      <a:pt x="0" y="9"/>
                      <a:pt x="0" y="9"/>
                      <a:pt x="0" y="9"/>
                    </a:cubicBezTo>
                    <a:cubicBezTo>
                      <a:pt x="0" y="6"/>
                      <a:pt x="0" y="6"/>
                      <a:pt x="0" y="6"/>
                    </a:cubicBezTo>
                    <a:cubicBezTo>
                      <a:pt x="6" y="6"/>
                      <a:pt x="6" y="6"/>
                      <a:pt x="6" y="6"/>
                    </a:cubicBezTo>
                    <a:cubicBezTo>
                      <a:pt x="16" y="4"/>
                      <a:pt x="16" y="4"/>
                      <a:pt x="16" y="4"/>
                    </a:cubicBezTo>
                    <a:cubicBezTo>
                      <a:pt x="18" y="3"/>
                      <a:pt x="20" y="2"/>
                      <a:pt x="23" y="0"/>
                    </a:cubicBezTo>
                    <a:cubicBezTo>
                      <a:pt x="24" y="3"/>
                      <a:pt x="24" y="3"/>
                      <a:pt x="24" y="3"/>
                    </a:cubicBezTo>
                    <a:cubicBezTo>
                      <a:pt x="21" y="6"/>
                      <a:pt x="21" y="6"/>
                      <a:pt x="21" y="6"/>
                    </a:cubicBezTo>
                    <a:cubicBezTo>
                      <a:pt x="19" y="6"/>
                      <a:pt x="18" y="7"/>
                      <a:pt x="18" y="8"/>
                    </a:cubicBezTo>
                    <a:cubicBezTo>
                      <a:pt x="18" y="10"/>
                      <a:pt x="18" y="10"/>
                      <a:pt x="18" y="10"/>
                    </a:cubicBezTo>
                    <a:cubicBezTo>
                      <a:pt x="16" y="12"/>
                      <a:pt x="16" y="12"/>
                      <a:pt x="16" y="12"/>
                    </a:cubicBezTo>
                    <a:cubicBezTo>
                      <a:pt x="15" y="13"/>
                      <a:pt x="15" y="13"/>
                      <a:pt x="15" y="14"/>
                    </a:cubicBezTo>
                    <a:cubicBezTo>
                      <a:pt x="14" y="17"/>
                      <a:pt x="14" y="17"/>
                      <a:pt x="14" y="17"/>
                    </a:cubicBezTo>
                    <a:cubicBezTo>
                      <a:pt x="14" y="17"/>
                      <a:pt x="14" y="17"/>
                      <a:pt x="13"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0" name="Freeform 2617"/>
              <p:cNvSpPr>
                <a:spLocks/>
              </p:cNvSpPr>
              <p:nvPr/>
            </p:nvSpPr>
            <p:spPr bwMode="auto">
              <a:xfrm>
                <a:off x="3949" y="2295"/>
                <a:ext cx="34" cy="23"/>
              </a:xfrm>
              <a:custGeom>
                <a:avLst/>
                <a:gdLst>
                  <a:gd name="T0" fmla="*/ 13 w 24"/>
                  <a:gd name="T1" fmla="*/ 17 h 17"/>
                  <a:gd name="T2" fmla="*/ 10 w 24"/>
                  <a:gd name="T3" fmla="*/ 15 h 17"/>
                  <a:gd name="T4" fmla="*/ 9 w 24"/>
                  <a:gd name="T5" fmla="*/ 15 h 17"/>
                  <a:gd name="T6" fmla="*/ 7 w 24"/>
                  <a:gd name="T7" fmla="*/ 16 h 17"/>
                  <a:gd name="T8" fmla="*/ 3 w 24"/>
                  <a:gd name="T9" fmla="*/ 16 h 17"/>
                  <a:gd name="T10" fmla="*/ 3 w 24"/>
                  <a:gd name="T11" fmla="*/ 15 h 17"/>
                  <a:gd name="T12" fmla="*/ 1 w 24"/>
                  <a:gd name="T13" fmla="*/ 14 h 17"/>
                  <a:gd name="T14" fmla="*/ 1 w 24"/>
                  <a:gd name="T15" fmla="*/ 14 h 17"/>
                  <a:gd name="T16" fmla="*/ 0 w 24"/>
                  <a:gd name="T17" fmla="*/ 9 h 17"/>
                  <a:gd name="T18" fmla="*/ 0 w 24"/>
                  <a:gd name="T19" fmla="*/ 6 h 17"/>
                  <a:gd name="T20" fmla="*/ 6 w 24"/>
                  <a:gd name="T21" fmla="*/ 6 h 17"/>
                  <a:gd name="T22" fmla="*/ 16 w 24"/>
                  <a:gd name="T23" fmla="*/ 4 h 17"/>
                  <a:gd name="T24" fmla="*/ 23 w 24"/>
                  <a:gd name="T25" fmla="*/ 0 h 17"/>
                  <a:gd name="T26" fmla="*/ 24 w 24"/>
                  <a:gd name="T27" fmla="*/ 3 h 17"/>
                  <a:gd name="T28" fmla="*/ 21 w 24"/>
                  <a:gd name="T29" fmla="*/ 6 h 17"/>
                  <a:gd name="T30" fmla="*/ 18 w 24"/>
                  <a:gd name="T31" fmla="*/ 8 h 17"/>
                  <a:gd name="T32" fmla="*/ 18 w 24"/>
                  <a:gd name="T33" fmla="*/ 10 h 17"/>
                  <a:gd name="T34" fmla="*/ 16 w 24"/>
                  <a:gd name="T35" fmla="*/ 12 h 17"/>
                  <a:gd name="T36" fmla="*/ 15 w 24"/>
                  <a:gd name="T37" fmla="*/ 14 h 17"/>
                  <a:gd name="T38" fmla="*/ 14 w 24"/>
                  <a:gd name="T39" fmla="*/ 17 h 17"/>
                  <a:gd name="T40" fmla="*/ 13 w 24"/>
                  <a:gd name="T4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7">
                    <a:moveTo>
                      <a:pt x="13" y="17"/>
                    </a:moveTo>
                    <a:cubicBezTo>
                      <a:pt x="13" y="17"/>
                      <a:pt x="12" y="17"/>
                      <a:pt x="10" y="15"/>
                    </a:cubicBezTo>
                    <a:cubicBezTo>
                      <a:pt x="10" y="15"/>
                      <a:pt x="9" y="15"/>
                      <a:pt x="9" y="15"/>
                    </a:cubicBezTo>
                    <a:cubicBezTo>
                      <a:pt x="8" y="15"/>
                      <a:pt x="8" y="15"/>
                      <a:pt x="7" y="16"/>
                    </a:cubicBezTo>
                    <a:cubicBezTo>
                      <a:pt x="3" y="16"/>
                      <a:pt x="3" y="16"/>
                      <a:pt x="3" y="16"/>
                    </a:cubicBezTo>
                    <a:cubicBezTo>
                      <a:pt x="3" y="16"/>
                      <a:pt x="3" y="16"/>
                      <a:pt x="3" y="15"/>
                    </a:cubicBezTo>
                    <a:cubicBezTo>
                      <a:pt x="3" y="15"/>
                      <a:pt x="2" y="14"/>
                      <a:pt x="1" y="14"/>
                    </a:cubicBezTo>
                    <a:cubicBezTo>
                      <a:pt x="1" y="14"/>
                      <a:pt x="1" y="14"/>
                      <a:pt x="1" y="14"/>
                    </a:cubicBezTo>
                    <a:cubicBezTo>
                      <a:pt x="0" y="9"/>
                      <a:pt x="0" y="9"/>
                      <a:pt x="0" y="9"/>
                    </a:cubicBezTo>
                    <a:cubicBezTo>
                      <a:pt x="0" y="6"/>
                      <a:pt x="0" y="6"/>
                      <a:pt x="0" y="6"/>
                    </a:cubicBezTo>
                    <a:cubicBezTo>
                      <a:pt x="6" y="6"/>
                      <a:pt x="6" y="6"/>
                      <a:pt x="6" y="6"/>
                    </a:cubicBezTo>
                    <a:cubicBezTo>
                      <a:pt x="16" y="4"/>
                      <a:pt x="16" y="4"/>
                      <a:pt x="16" y="4"/>
                    </a:cubicBezTo>
                    <a:cubicBezTo>
                      <a:pt x="18" y="3"/>
                      <a:pt x="20" y="2"/>
                      <a:pt x="23" y="0"/>
                    </a:cubicBezTo>
                    <a:cubicBezTo>
                      <a:pt x="24" y="3"/>
                      <a:pt x="24" y="3"/>
                      <a:pt x="24" y="3"/>
                    </a:cubicBezTo>
                    <a:cubicBezTo>
                      <a:pt x="21" y="6"/>
                      <a:pt x="21" y="6"/>
                      <a:pt x="21" y="6"/>
                    </a:cubicBezTo>
                    <a:cubicBezTo>
                      <a:pt x="19" y="6"/>
                      <a:pt x="18" y="7"/>
                      <a:pt x="18" y="8"/>
                    </a:cubicBezTo>
                    <a:cubicBezTo>
                      <a:pt x="18" y="10"/>
                      <a:pt x="18" y="10"/>
                      <a:pt x="18" y="10"/>
                    </a:cubicBezTo>
                    <a:cubicBezTo>
                      <a:pt x="16" y="12"/>
                      <a:pt x="16" y="12"/>
                      <a:pt x="16" y="12"/>
                    </a:cubicBezTo>
                    <a:cubicBezTo>
                      <a:pt x="15" y="13"/>
                      <a:pt x="15" y="13"/>
                      <a:pt x="15" y="14"/>
                    </a:cubicBezTo>
                    <a:cubicBezTo>
                      <a:pt x="14" y="17"/>
                      <a:pt x="14" y="17"/>
                      <a:pt x="14" y="17"/>
                    </a:cubicBezTo>
                    <a:cubicBezTo>
                      <a:pt x="14" y="17"/>
                      <a:pt x="14" y="17"/>
                      <a:pt x="13"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1" name="Freeform 2618"/>
              <p:cNvSpPr>
                <a:spLocks/>
              </p:cNvSpPr>
              <p:nvPr/>
            </p:nvSpPr>
            <p:spPr bwMode="auto">
              <a:xfrm>
                <a:off x="3991" y="2246"/>
                <a:ext cx="66" cy="28"/>
              </a:xfrm>
              <a:custGeom>
                <a:avLst/>
                <a:gdLst>
                  <a:gd name="T0" fmla="*/ 13 w 48"/>
                  <a:gd name="T1" fmla="*/ 20 h 20"/>
                  <a:gd name="T2" fmla="*/ 7 w 48"/>
                  <a:gd name="T3" fmla="*/ 20 h 20"/>
                  <a:gd name="T4" fmla="*/ 4 w 48"/>
                  <a:gd name="T5" fmla="*/ 18 h 20"/>
                  <a:gd name="T6" fmla="*/ 2 w 48"/>
                  <a:gd name="T7" fmla="*/ 16 h 20"/>
                  <a:gd name="T8" fmla="*/ 0 w 48"/>
                  <a:gd name="T9" fmla="*/ 11 h 20"/>
                  <a:gd name="T10" fmla="*/ 5 w 48"/>
                  <a:gd name="T11" fmla="*/ 9 h 20"/>
                  <a:gd name="T12" fmla="*/ 12 w 48"/>
                  <a:gd name="T13" fmla="*/ 4 h 20"/>
                  <a:gd name="T14" fmla="*/ 17 w 48"/>
                  <a:gd name="T15" fmla="*/ 0 h 20"/>
                  <a:gd name="T16" fmla="*/ 20 w 48"/>
                  <a:gd name="T17" fmla="*/ 0 h 20"/>
                  <a:gd name="T18" fmla="*/ 20 w 48"/>
                  <a:gd name="T19" fmla="*/ 0 h 20"/>
                  <a:gd name="T20" fmla="*/ 23 w 48"/>
                  <a:gd name="T21" fmla="*/ 2 h 20"/>
                  <a:gd name="T22" fmla="*/ 23 w 48"/>
                  <a:gd name="T23" fmla="*/ 2 h 20"/>
                  <a:gd name="T24" fmla="*/ 23 w 48"/>
                  <a:gd name="T25" fmla="*/ 2 h 20"/>
                  <a:gd name="T26" fmla="*/ 29 w 48"/>
                  <a:gd name="T27" fmla="*/ 3 h 20"/>
                  <a:gd name="T28" fmla="*/ 37 w 48"/>
                  <a:gd name="T29" fmla="*/ 2 h 20"/>
                  <a:gd name="T30" fmla="*/ 44 w 48"/>
                  <a:gd name="T31" fmla="*/ 4 h 20"/>
                  <a:gd name="T32" fmla="*/ 48 w 48"/>
                  <a:gd name="T33" fmla="*/ 7 h 20"/>
                  <a:gd name="T34" fmla="*/ 48 w 48"/>
                  <a:gd name="T35" fmla="*/ 7 h 20"/>
                  <a:gd name="T36" fmla="*/ 45 w 48"/>
                  <a:gd name="T37" fmla="*/ 13 h 20"/>
                  <a:gd name="T38" fmla="*/ 44 w 48"/>
                  <a:gd name="T39" fmla="*/ 13 h 20"/>
                  <a:gd name="T40" fmla="*/ 40 w 48"/>
                  <a:gd name="T41" fmla="*/ 13 h 20"/>
                  <a:gd name="T42" fmla="*/ 35 w 48"/>
                  <a:gd name="T43" fmla="*/ 12 h 20"/>
                  <a:gd name="T44" fmla="*/ 35 w 48"/>
                  <a:gd name="T45" fmla="*/ 12 h 20"/>
                  <a:gd name="T46" fmla="*/ 35 w 48"/>
                  <a:gd name="T47" fmla="*/ 12 h 20"/>
                  <a:gd name="T48" fmla="*/ 30 w 48"/>
                  <a:gd name="T49" fmla="*/ 15 h 20"/>
                  <a:gd name="T50" fmla="*/ 27 w 48"/>
                  <a:gd name="T51" fmla="*/ 17 h 20"/>
                  <a:gd name="T52" fmla="*/ 19 w 48"/>
                  <a:gd name="T53" fmla="*/ 18 h 20"/>
                  <a:gd name="T54" fmla="*/ 13 w 48"/>
                  <a:gd name="T5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20">
                    <a:moveTo>
                      <a:pt x="13" y="20"/>
                    </a:moveTo>
                    <a:cubicBezTo>
                      <a:pt x="7" y="20"/>
                      <a:pt x="7" y="20"/>
                      <a:pt x="7" y="20"/>
                    </a:cubicBezTo>
                    <a:cubicBezTo>
                      <a:pt x="4" y="18"/>
                      <a:pt x="4" y="18"/>
                      <a:pt x="4" y="18"/>
                    </a:cubicBezTo>
                    <a:cubicBezTo>
                      <a:pt x="2" y="16"/>
                      <a:pt x="2" y="16"/>
                      <a:pt x="2" y="16"/>
                    </a:cubicBezTo>
                    <a:cubicBezTo>
                      <a:pt x="1" y="15"/>
                      <a:pt x="0" y="13"/>
                      <a:pt x="0" y="11"/>
                    </a:cubicBezTo>
                    <a:cubicBezTo>
                      <a:pt x="5" y="9"/>
                      <a:pt x="5" y="9"/>
                      <a:pt x="5" y="9"/>
                    </a:cubicBezTo>
                    <a:cubicBezTo>
                      <a:pt x="7" y="9"/>
                      <a:pt x="9" y="6"/>
                      <a:pt x="12" y="4"/>
                    </a:cubicBezTo>
                    <a:cubicBezTo>
                      <a:pt x="17" y="0"/>
                      <a:pt x="17" y="0"/>
                      <a:pt x="17" y="0"/>
                    </a:cubicBezTo>
                    <a:cubicBezTo>
                      <a:pt x="20" y="0"/>
                      <a:pt x="20" y="0"/>
                      <a:pt x="20" y="0"/>
                    </a:cubicBezTo>
                    <a:cubicBezTo>
                      <a:pt x="20" y="0"/>
                      <a:pt x="20" y="0"/>
                      <a:pt x="20" y="0"/>
                    </a:cubicBezTo>
                    <a:cubicBezTo>
                      <a:pt x="21" y="0"/>
                      <a:pt x="22" y="1"/>
                      <a:pt x="23" y="2"/>
                    </a:cubicBezTo>
                    <a:cubicBezTo>
                      <a:pt x="23" y="2"/>
                      <a:pt x="23" y="2"/>
                      <a:pt x="23" y="2"/>
                    </a:cubicBezTo>
                    <a:cubicBezTo>
                      <a:pt x="23" y="2"/>
                      <a:pt x="23" y="2"/>
                      <a:pt x="23" y="2"/>
                    </a:cubicBezTo>
                    <a:cubicBezTo>
                      <a:pt x="29" y="3"/>
                      <a:pt x="29" y="3"/>
                      <a:pt x="29" y="3"/>
                    </a:cubicBezTo>
                    <a:cubicBezTo>
                      <a:pt x="37" y="2"/>
                      <a:pt x="37" y="2"/>
                      <a:pt x="37" y="2"/>
                    </a:cubicBezTo>
                    <a:cubicBezTo>
                      <a:pt x="39" y="2"/>
                      <a:pt x="42" y="3"/>
                      <a:pt x="44" y="4"/>
                    </a:cubicBezTo>
                    <a:cubicBezTo>
                      <a:pt x="48" y="7"/>
                      <a:pt x="48" y="7"/>
                      <a:pt x="48" y="7"/>
                    </a:cubicBezTo>
                    <a:cubicBezTo>
                      <a:pt x="48" y="7"/>
                      <a:pt x="48" y="7"/>
                      <a:pt x="48" y="7"/>
                    </a:cubicBezTo>
                    <a:cubicBezTo>
                      <a:pt x="47" y="10"/>
                      <a:pt x="46" y="12"/>
                      <a:pt x="45" y="13"/>
                    </a:cubicBezTo>
                    <a:cubicBezTo>
                      <a:pt x="44" y="13"/>
                      <a:pt x="44" y="13"/>
                      <a:pt x="44" y="13"/>
                    </a:cubicBezTo>
                    <a:cubicBezTo>
                      <a:pt x="40" y="13"/>
                      <a:pt x="40" y="13"/>
                      <a:pt x="40" y="13"/>
                    </a:cubicBezTo>
                    <a:cubicBezTo>
                      <a:pt x="35" y="12"/>
                      <a:pt x="35" y="12"/>
                      <a:pt x="35" y="12"/>
                    </a:cubicBezTo>
                    <a:cubicBezTo>
                      <a:pt x="35" y="12"/>
                      <a:pt x="35" y="12"/>
                      <a:pt x="35" y="12"/>
                    </a:cubicBezTo>
                    <a:cubicBezTo>
                      <a:pt x="35" y="12"/>
                      <a:pt x="35" y="12"/>
                      <a:pt x="35" y="12"/>
                    </a:cubicBezTo>
                    <a:cubicBezTo>
                      <a:pt x="30" y="15"/>
                      <a:pt x="30" y="15"/>
                      <a:pt x="30" y="15"/>
                    </a:cubicBezTo>
                    <a:cubicBezTo>
                      <a:pt x="27" y="17"/>
                      <a:pt x="27" y="17"/>
                      <a:pt x="27" y="17"/>
                    </a:cubicBezTo>
                    <a:cubicBezTo>
                      <a:pt x="19" y="18"/>
                      <a:pt x="19" y="18"/>
                      <a:pt x="19" y="18"/>
                    </a:cubicBezTo>
                    <a:cubicBezTo>
                      <a:pt x="13" y="20"/>
                      <a:pt x="13" y="20"/>
                      <a:pt x="13" y="2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2" name="Freeform 2619"/>
              <p:cNvSpPr>
                <a:spLocks/>
              </p:cNvSpPr>
              <p:nvPr/>
            </p:nvSpPr>
            <p:spPr bwMode="auto">
              <a:xfrm>
                <a:off x="3991" y="2246"/>
                <a:ext cx="66" cy="28"/>
              </a:xfrm>
              <a:custGeom>
                <a:avLst/>
                <a:gdLst>
                  <a:gd name="T0" fmla="*/ 13 w 48"/>
                  <a:gd name="T1" fmla="*/ 20 h 20"/>
                  <a:gd name="T2" fmla="*/ 7 w 48"/>
                  <a:gd name="T3" fmla="*/ 20 h 20"/>
                  <a:gd name="T4" fmla="*/ 4 w 48"/>
                  <a:gd name="T5" fmla="*/ 18 h 20"/>
                  <a:gd name="T6" fmla="*/ 2 w 48"/>
                  <a:gd name="T7" fmla="*/ 16 h 20"/>
                  <a:gd name="T8" fmla="*/ 0 w 48"/>
                  <a:gd name="T9" fmla="*/ 11 h 20"/>
                  <a:gd name="T10" fmla="*/ 5 w 48"/>
                  <a:gd name="T11" fmla="*/ 9 h 20"/>
                  <a:gd name="T12" fmla="*/ 12 w 48"/>
                  <a:gd name="T13" fmla="*/ 4 h 20"/>
                  <a:gd name="T14" fmla="*/ 17 w 48"/>
                  <a:gd name="T15" fmla="*/ 0 h 20"/>
                  <a:gd name="T16" fmla="*/ 20 w 48"/>
                  <a:gd name="T17" fmla="*/ 0 h 20"/>
                  <a:gd name="T18" fmla="*/ 20 w 48"/>
                  <a:gd name="T19" fmla="*/ 0 h 20"/>
                  <a:gd name="T20" fmla="*/ 23 w 48"/>
                  <a:gd name="T21" fmla="*/ 2 h 20"/>
                  <a:gd name="T22" fmla="*/ 23 w 48"/>
                  <a:gd name="T23" fmla="*/ 2 h 20"/>
                  <a:gd name="T24" fmla="*/ 23 w 48"/>
                  <a:gd name="T25" fmla="*/ 2 h 20"/>
                  <a:gd name="T26" fmla="*/ 29 w 48"/>
                  <a:gd name="T27" fmla="*/ 3 h 20"/>
                  <a:gd name="T28" fmla="*/ 37 w 48"/>
                  <a:gd name="T29" fmla="*/ 2 h 20"/>
                  <a:gd name="T30" fmla="*/ 44 w 48"/>
                  <a:gd name="T31" fmla="*/ 4 h 20"/>
                  <a:gd name="T32" fmla="*/ 48 w 48"/>
                  <a:gd name="T33" fmla="*/ 7 h 20"/>
                  <a:gd name="T34" fmla="*/ 48 w 48"/>
                  <a:gd name="T35" fmla="*/ 7 h 20"/>
                  <a:gd name="T36" fmla="*/ 45 w 48"/>
                  <a:gd name="T37" fmla="*/ 13 h 20"/>
                  <a:gd name="T38" fmla="*/ 44 w 48"/>
                  <a:gd name="T39" fmla="*/ 13 h 20"/>
                  <a:gd name="T40" fmla="*/ 40 w 48"/>
                  <a:gd name="T41" fmla="*/ 13 h 20"/>
                  <a:gd name="T42" fmla="*/ 35 w 48"/>
                  <a:gd name="T43" fmla="*/ 12 h 20"/>
                  <a:gd name="T44" fmla="*/ 35 w 48"/>
                  <a:gd name="T45" fmla="*/ 12 h 20"/>
                  <a:gd name="T46" fmla="*/ 35 w 48"/>
                  <a:gd name="T47" fmla="*/ 12 h 20"/>
                  <a:gd name="T48" fmla="*/ 30 w 48"/>
                  <a:gd name="T49" fmla="*/ 15 h 20"/>
                  <a:gd name="T50" fmla="*/ 27 w 48"/>
                  <a:gd name="T51" fmla="*/ 17 h 20"/>
                  <a:gd name="T52" fmla="*/ 19 w 48"/>
                  <a:gd name="T53" fmla="*/ 18 h 20"/>
                  <a:gd name="T54" fmla="*/ 13 w 48"/>
                  <a:gd name="T5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20">
                    <a:moveTo>
                      <a:pt x="13" y="20"/>
                    </a:moveTo>
                    <a:cubicBezTo>
                      <a:pt x="7" y="20"/>
                      <a:pt x="7" y="20"/>
                      <a:pt x="7" y="20"/>
                    </a:cubicBezTo>
                    <a:cubicBezTo>
                      <a:pt x="4" y="18"/>
                      <a:pt x="4" y="18"/>
                      <a:pt x="4" y="18"/>
                    </a:cubicBezTo>
                    <a:cubicBezTo>
                      <a:pt x="2" y="16"/>
                      <a:pt x="2" y="16"/>
                      <a:pt x="2" y="16"/>
                    </a:cubicBezTo>
                    <a:cubicBezTo>
                      <a:pt x="1" y="15"/>
                      <a:pt x="0" y="13"/>
                      <a:pt x="0" y="11"/>
                    </a:cubicBezTo>
                    <a:cubicBezTo>
                      <a:pt x="5" y="9"/>
                      <a:pt x="5" y="9"/>
                      <a:pt x="5" y="9"/>
                    </a:cubicBezTo>
                    <a:cubicBezTo>
                      <a:pt x="7" y="9"/>
                      <a:pt x="9" y="6"/>
                      <a:pt x="12" y="4"/>
                    </a:cubicBezTo>
                    <a:cubicBezTo>
                      <a:pt x="17" y="0"/>
                      <a:pt x="17" y="0"/>
                      <a:pt x="17" y="0"/>
                    </a:cubicBezTo>
                    <a:cubicBezTo>
                      <a:pt x="20" y="0"/>
                      <a:pt x="20" y="0"/>
                      <a:pt x="20" y="0"/>
                    </a:cubicBezTo>
                    <a:cubicBezTo>
                      <a:pt x="20" y="0"/>
                      <a:pt x="20" y="0"/>
                      <a:pt x="20" y="0"/>
                    </a:cubicBezTo>
                    <a:cubicBezTo>
                      <a:pt x="21" y="0"/>
                      <a:pt x="22" y="1"/>
                      <a:pt x="23" y="2"/>
                    </a:cubicBezTo>
                    <a:cubicBezTo>
                      <a:pt x="23" y="2"/>
                      <a:pt x="23" y="2"/>
                      <a:pt x="23" y="2"/>
                    </a:cubicBezTo>
                    <a:cubicBezTo>
                      <a:pt x="23" y="2"/>
                      <a:pt x="23" y="2"/>
                      <a:pt x="23" y="2"/>
                    </a:cubicBezTo>
                    <a:cubicBezTo>
                      <a:pt x="29" y="3"/>
                      <a:pt x="29" y="3"/>
                      <a:pt x="29" y="3"/>
                    </a:cubicBezTo>
                    <a:cubicBezTo>
                      <a:pt x="37" y="2"/>
                      <a:pt x="37" y="2"/>
                      <a:pt x="37" y="2"/>
                    </a:cubicBezTo>
                    <a:cubicBezTo>
                      <a:pt x="39" y="2"/>
                      <a:pt x="42" y="3"/>
                      <a:pt x="44" y="4"/>
                    </a:cubicBezTo>
                    <a:cubicBezTo>
                      <a:pt x="48" y="7"/>
                      <a:pt x="48" y="7"/>
                      <a:pt x="48" y="7"/>
                    </a:cubicBezTo>
                    <a:cubicBezTo>
                      <a:pt x="48" y="7"/>
                      <a:pt x="48" y="7"/>
                      <a:pt x="48" y="7"/>
                    </a:cubicBezTo>
                    <a:cubicBezTo>
                      <a:pt x="47" y="10"/>
                      <a:pt x="46" y="12"/>
                      <a:pt x="45" y="13"/>
                    </a:cubicBezTo>
                    <a:cubicBezTo>
                      <a:pt x="44" y="13"/>
                      <a:pt x="44" y="13"/>
                      <a:pt x="44" y="13"/>
                    </a:cubicBezTo>
                    <a:cubicBezTo>
                      <a:pt x="40" y="13"/>
                      <a:pt x="40" y="13"/>
                      <a:pt x="40" y="13"/>
                    </a:cubicBezTo>
                    <a:cubicBezTo>
                      <a:pt x="35" y="12"/>
                      <a:pt x="35" y="12"/>
                      <a:pt x="35" y="12"/>
                    </a:cubicBezTo>
                    <a:cubicBezTo>
                      <a:pt x="35" y="12"/>
                      <a:pt x="35" y="12"/>
                      <a:pt x="35" y="12"/>
                    </a:cubicBezTo>
                    <a:cubicBezTo>
                      <a:pt x="35" y="12"/>
                      <a:pt x="35" y="12"/>
                      <a:pt x="35" y="12"/>
                    </a:cubicBezTo>
                    <a:cubicBezTo>
                      <a:pt x="30" y="15"/>
                      <a:pt x="30" y="15"/>
                      <a:pt x="30" y="15"/>
                    </a:cubicBezTo>
                    <a:cubicBezTo>
                      <a:pt x="27" y="17"/>
                      <a:pt x="27" y="17"/>
                      <a:pt x="27" y="17"/>
                    </a:cubicBezTo>
                    <a:cubicBezTo>
                      <a:pt x="19" y="18"/>
                      <a:pt x="19" y="18"/>
                      <a:pt x="19" y="18"/>
                    </a:cubicBezTo>
                    <a:cubicBezTo>
                      <a:pt x="13" y="20"/>
                      <a:pt x="13" y="20"/>
                      <a:pt x="13" y="2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3" name="Freeform 2620"/>
              <p:cNvSpPr>
                <a:spLocks/>
              </p:cNvSpPr>
              <p:nvPr/>
            </p:nvSpPr>
            <p:spPr bwMode="auto">
              <a:xfrm>
                <a:off x="4216" y="2454"/>
                <a:ext cx="83" cy="72"/>
              </a:xfrm>
              <a:custGeom>
                <a:avLst/>
                <a:gdLst>
                  <a:gd name="T0" fmla="*/ 11 w 60"/>
                  <a:gd name="T1" fmla="*/ 52 h 52"/>
                  <a:gd name="T2" fmla="*/ 10 w 60"/>
                  <a:gd name="T3" fmla="*/ 52 h 52"/>
                  <a:gd name="T4" fmla="*/ 4 w 60"/>
                  <a:gd name="T5" fmla="*/ 50 h 52"/>
                  <a:gd name="T6" fmla="*/ 2 w 60"/>
                  <a:gd name="T7" fmla="*/ 47 h 52"/>
                  <a:gd name="T8" fmla="*/ 0 w 60"/>
                  <a:gd name="T9" fmla="*/ 44 h 52"/>
                  <a:gd name="T10" fmla="*/ 3 w 60"/>
                  <a:gd name="T11" fmla="*/ 38 h 52"/>
                  <a:gd name="T12" fmla="*/ 5 w 60"/>
                  <a:gd name="T13" fmla="*/ 37 h 52"/>
                  <a:gd name="T14" fmla="*/ 8 w 60"/>
                  <a:gd name="T15" fmla="*/ 34 h 52"/>
                  <a:gd name="T16" fmla="*/ 6 w 60"/>
                  <a:gd name="T17" fmla="*/ 29 h 52"/>
                  <a:gd name="T18" fmla="*/ 6 w 60"/>
                  <a:gd name="T19" fmla="*/ 29 h 52"/>
                  <a:gd name="T20" fmla="*/ 6 w 60"/>
                  <a:gd name="T21" fmla="*/ 29 h 52"/>
                  <a:gd name="T22" fmla="*/ 2 w 60"/>
                  <a:gd name="T23" fmla="*/ 28 h 52"/>
                  <a:gd name="T24" fmla="*/ 3 w 60"/>
                  <a:gd name="T25" fmla="*/ 24 h 52"/>
                  <a:gd name="T26" fmla="*/ 2 w 60"/>
                  <a:gd name="T27" fmla="*/ 15 h 52"/>
                  <a:gd name="T28" fmla="*/ 4 w 60"/>
                  <a:gd name="T29" fmla="*/ 15 h 52"/>
                  <a:gd name="T30" fmla="*/ 7 w 60"/>
                  <a:gd name="T31" fmla="*/ 15 h 52"/>
                  <a:gd name="T32" fmla="*/ 7 w 60"/>
                  <a:gd name="T33" fmla="*/ 15 h 52"/>
                  <a:gd name="T34" fmla="*/ 8 w 60"/>
                  <a:gd name="T35" fmla="*/ 14 h 52"/>
                  <a:gd name="T36" fmla="*/ 8 w 60"/>
                  <a:gd name="T37" fmla="*/ 12 h 52"/>
                  <a:gd name="T38" fmla="*/ 9 w 60"/>
                  <a:gd name="T39" fmla="*/ 11 h 52"/>
                  <a:gd name="T40" fmla="*/ 9 w 60"/>
                  <a:gd name="T41" fmla="*/ 7 h 52"/>
                  <a:gd name="T42" fmla="*/ 9 w 60"/>
                  <a:gd name="T43" fmla="*/ 6 h 52"/>
                  <a:gd name="T44" fmla="*/ 10 w 60"/>
                  <a:gd name="T45" fmla="*/ 5 h 52"/>
                  <a:gd name="T46" fmla="*/ 14 w 60"/>
                  <a:gd name="T47" fmla="*/ 6 h 52"/>
                  <a:gd name="T48" fmla="*/ 19 w 60"/>
                  <a:gd name="T49" fmla="*/ 7 h 52"/>
                  <a:gd name="T50" fmla="*/ 19 w 60"/>
                  <a:gd name="T51" fmla="*/ 7 h 52"/>
                  <a:gd name="T52" fmla="*/ 19 w 60"/>
                  <a:gd name="T53" fmla="*/ 7 h 52"/>
                  <a:gd name="T54" fmla="*/ 22 w 60"/>
                  <a:gd name="T55" fmla="*/ 5 h 52"/>
                  <a:gd name="T56" fmla="*/ 24 w 60"/>
                  <a:gd name="T57" fmla="*/ 4 h 52"/>
                  <a:gd name="T58" fmla="*/ 27 w 60"/>
                  <a:gd name="T59" fmla="*/ 6 h 52"/>
                  <a:gd name="T60" fmla="*/ 32 w 60"/>
                  <a:gd name="T61" fmla="*/ 7 h 52"/>
                  <a:gd name="T62" fmla="*/ 32 w 60"/>
                  <a:gd name="T63" fmla="*/ 7 h 52"/>
                  <a:gd name="T64" fmla="*/ 45 w 60"/>
                  <a:gd name="T65" fmla="*/ 2 h 52"/>
                  <a:gd name="T66" fmla="*/ 50 w 60"/>
                  <a:gd name="T67" fmla="*/ 3 h 52"/>
                  <a:gd name="T68" fmla="*/ 57 w 60"/>
                  <a:gd name="T69" fmla="*/ 2 h 52"/>
                  <a:gd name="T70" fmla="*/ 57 w 60"/>
                  <a:gd name="T71" fmla="*/ 2 h 52"/>
                  <a:gd name="T72" fmla="*/ 57 w 60"/>
                  <a:gd name="T73" fmla="*/ 2 h 52"/>
                  <a:gd name="T74" fmla="*/ 59 w 60"/>
                  <a:gd name="T75" fmla="*/ 0 h 52"/>
                  <a:gd name="T76" fmla="*/ 60 w 60"/>
                  <a:gd name="T77" fmla="*/ 0 h 52"/>
                  <a:gd name="T78" fmla="*/ 57 w 60"/>
                  <a:gd name="T79" fmla="*/ 4 h 52"/>
                  <a:gd name="T80" fmla="*/ 53 w 60"/>
                  <a:gd name="T81" fmla="*/ 6 h 52"/>
                  <a:gd name="T82" fmla="*/ 49 w 60"/>
                  <a:gd name="T83" fmla="*/ 11 h 52"/>
                  <a:gd name="T84" fmla="*/ 51 w 60"/>
                  <a:gd name="T85" fmla="*/ 16 h 52"/>
                  <a:gd name="T86" fmla="*/ 50 w 60"/>
                  <a:gd name="T87" fmla="*/ 23 h 52"/>
                  <a:gd name="T88" fmla="*/ 47 w 60"/>
                  <a:gd name="T89" fmla="*/ 30 h 52"/>
                  <a:gd name="T90" fmla="*/ 35 w 60"/>
                  <a:gd name="T91" fmla="*/ 38 h 52"/>
                  <a:gd name="T92" fmla="*/ 28 w 60"/>
                  <a:gd name="T93" fmla="*/ 41 h 52"/>
                  <a:gd name="T94" fmla="*/ 20 w 60"/>
                  <a:gd name="T95" fmla="*/ 46 h 52"/>
                  <a:gd name="T96" fmla="*/ 14 w 60"/>
                  <a:gd name="T97" fmla="*/ 51 h 52"/>
                  <a:gd name="T98" fmla="*/ 11 w 60"/>
                  <a:gd name="T9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52">
                    <a:moveTo>
                      <a:pt x="11" y="52"/>
                    </a:moveTo>
                    <a:cubicBezTo>
                      <a:pt x="11" y="52"/>
                      <a:pt x="10" y="52"/>
                      <a:pt x="10" y="52"/>
                    </a:cubicBezTo>
                    <a:cubicBezTo>
                      <a:pt x="8" y="52"/>
                      <a:pt x="6" y="51"/>
                      <a:pt x="4" y="50"/>
                    </a:cubicBezTo>
                    <a:cubicBezTo>
                      <a:pt x="2" y="47"/>
                      <a:pt x="2" y="47"/>
                      <a:pt x="2" y="47"/>
                    </a:cubicBezTo>
                    <a:cubicBezTo>
                      <a:pt x="0" y="44"/>
                      <a:pt x="0" y="44"/>
                      <a:pt x="0" y="44"/>
                    </a:cubicBezTo>
                    <a:cubicBezTo>
                      <a:pt x="3" y="38"/>
                      <a:pt x="3" y="38"/>
                      <a:pt x="3" y="38"/>
                    </a:cubicBezTo>
                    <a:cubicBezTo>
                      <a:pt x="5" y="37"/>
                      <a:pt x="5" y="37"/>
                      <a:pt x="5" y="37"/>
                    </a:cubicBezTo>
                    <a:cubicBezTo>
                      <a:pt x="8" y="34"/>
                      <a:pt x="8" y="34"/>
                      <a:pt x="8" y="34"/>
                    </a:cubicBezTo>
                    <a:cubicBezTo>
                      <a:pt x="9" y="32"/>
                      <a:pt x="8" y="31"/>
                      <a:pt x="6" y="29"/>
                    </a:cubicBezTo>
                    <a:cubicBezTo>
                      <a:pt x="6" y="29"/>
                      <a:pt x="6" y="29"/>
                      <a:pt x="6" y="29"/>
                    </a:cubicBezTo>
                    <a:cubicBezTo>
                      <a:pt x="6" y="29"/>
                      <a:pt x="6" y="29"/>
                      <a:pt x="6" y="29"/>
                    </a:cubicBezTo>
                    <a:cubicBezTo>
                      <a:pt x="2" y="28"/>
                      <a:pt x="2" y="28"/>
                      <a:pt x="2" y="28"/>
                    </a:cubicBezTo>
                    <a:cubicBezTo>
                      <a:pt x="3" y="24"/>
                      <a:pt x="3" y="24"/>
                      <a:pt x="3" y="24"/>
                    </a:cubicBezTo>
                    <a:cubicBezTo>
                      <a:pt x="2" y="15"/>
                      <a:pt x="2" y="15"/>
                      <a:pt x="2" y="15"/>
                    </a:cubicBezTo>
                    <a:cubicBezTo>
                      <a:pt x="4" y="15"/>
                      <a:pt x="4" y="15"/>
                      <a:pt x="4" y="15"/>
                    </a:cubicBezTo>
                    <a:cubicBezTo>
                      <a:pt x="7" y="15"/>
                      <a:pt x="7" y="15"/>
                      <a:pt x="7" y="15"/>
                    </a:cubicBezTo>
                    <a:cubicBezTo>
                      <a:pt x="7" y="15"/>
                      <a:pt x="7" y="15"/>
                      <a:pt x="7" y="15"/>
                    </a:cubicBezTo>
                    <a:cubicBezTo>
                      <a:pt x="8" y="14"/>
                      <a:pt x="8" y="14"/>
                      <a:pt x="8" y="14"/>
                    </a:cubicBezTo>
                    <a:cubicBezTo>
                      <a:pt x="8" y="12"/>
                      <a:pt x="8" y="12"/>
                      <a:pt x="8" y="12"/>
                    </a:cubicBezTo>
                    <a:cubicBezTo>
                      <a:pt x="9" y="11"/>
                      <a:pt x="9" y="11"/>
                      <a:pt x="9" y="11"/>
                    </a:cubicBezTo>
                    <a:cubicBezTo>
                      <a:pt x="10" y="10"/>
                      <a:pt x="11" y="9"/>
                      <a:pt x="9" y="7"/>
                    </a:cubicBezTo>
                    <a:cubicBezTo>
                      <a:pt x="9" y="6"/>
                      <a:pt x="9" y="6"/>
                      <a:pt x="9" y="6"/>
                    </a:cubicBezTo>
                    <a:cubicBezTo>
                      <a:pt x="9" y="6"/>
                      <a:pt x="9" y="5"/>
                      <a:pt x="10" y="5"/>
                    </a:cubicBezTo>
                    <a:cubicBezTo>
                      <a:pt x="14" y="6"/>
                      <a:pt x="14" y="6"/>
                      <a:pt x="14" y="6"/>
                    </a:cubicBezTo>
                    <a:cubicBezTo>
                      <a:pt x="19" y="7"/>
                      <a:pt x="19" y="7"/>
                      <a:pt x="19" y="7"/>
                    </a:cubicBezTo>
                    <a:cubicBezTo>
                      <a:pt x="19" y="7"/>
                      <a:pt x="19" y="7"/>
                      <a:pt x="19" y="7"/>
                    </a:cubicBezTo>
                    <a:cubicBezTo>
                      <a:pt x="19" y="7"/>
                      <a:pt x="19" y="7"/>
                      <a:pt x="19" y="7"/>
                    </a:cubicBezTo>
                    <a:cubicBezTo>
                      <a:pt x="22" y="5"/>
                      <a:pt x="22" y="5"/>
                      <a:pt x="22" y="5"/>
                    </a:cubicBezTo>
                    <a:cubicBezTo>
                      <a:pt x="24" y="4"/>
                      <a:pt x="24" y="4"/>
                      <a:pt x="24" y="4"/>
                    </a:cubicBezTo>
                    <a:cubicBezTo>
                      <a:pt x="27" y="6"/>
                      <a:pt x="27" y="6"/>
                      <a:pt x="27" y="6"/>
                    </a:cubicBezTo>
                    <a:cubicBezTo>
                      <a:pt x="32" y="7"/>
                      <a:pt x="32" y="7"/>
                      <a:pt x="32" y="7"/>
                    </a:cubicBezTo>
                    <a:cubicBezTo>
                      <a:pt x="32" y="7"/>
                      <a:pt x="32" y="7"/>
                      <a:pt x="32" y="7"/>
                    </a:cubicBezTo>
                    <a:cubicBezTo>
                      <a:pt x="35" y="7"/>
                      <a:pt x="39" y="5"/>
                      <a:pt x="45" y="2"/>
                    </a:cubicBezTo>
                    <a:cubicBezTo>
                      <a:pt x="50" y="3"/>
                      <a:pt x="50" y="3"/>
                      <a:pt x="50" y="3"/>
                    </a:cubicBezTo>
                    <a:cubicBezTo>
                      <a:pt x="57" y="2"/>
                      <a:pt x="57" y="2"/>
                      <a:pt x="57" y="2"/>
                    </a:cubicBezTo>
                    <a:cubicBezTo>
                      <a:pt x="57" y="2"/>
                      <a:pt x="57" y="2"/>
                      <a:pt x="57" y="2"/>
                    </a:cubicBezTo>
                    <a:cubicBezTo>
                      <a:pt x="57" y="2"/>
                      <a:pt x="57" y="2"/>
                      <a:pt x="57" y="2"/>
                    </a:cubicBezTo>
                    <a:cubicBezTo>
                      <a:pt x="59" y="0"/>
                      <a:pt x="59" y="0"/>
                      <a:pt x="59" y="0"/>
                    </a:cubicBezTo>
                    <a:cubicBezTo>
                      <a:pt x="60" y="0"/>
                      <a:pt x="60" y="0"/>
                      <a:pt x="60" y="0"/>
                    </a:cubicBezTo>
                    <a:cubicBezTo>
                      <a:pt x="57" y="4"/>
                      <a:pt x="57" y="4"/>
                      <a:pt x="57" y="4"/>
                    </a:cubicBezTo>
                    <a:cubicBezTo>
                      <a:pt x="53" y="6"/>
                      <a:pt x="53" y="6"/>
                      <a:pt x="53" y="6"/>
                    </a:cubicBezTo>
                    <a:cubicBezTo>
                      <a:pt x="51" y="7"/>
                      <a:pt x="49" y="9"/>
                      <a:pt x="49" y="11"/>
                    </a:cubicBezTo>
                    <a:cubicBezTo>
                      <a:pt x="51" y="16"/>
                      <a:pt x="51" y="16"/>
                      <a:pt x="51" y="16"/>
                    </a:cubicBezTo>
                    <a:cubicBezTo>
                      <a:pt x="50" y="23"/>
                      <a:pt x="50" y="23"/>
                      <a:pt x="50" y="23"/>
                    </a:cubicBezTo>
                    <a:cubicBezTo>
                      <a:pt x="47" y="30"/>
                      <a:pt x="47" y="30"/>
                      <a:pt x="47" y="30"/>
                    </a:cubicBezTo>
                    <a:cubicBezTo>
                      <a:pt x="35" y="38"/>
                      <a:pt x="35" y="38"/>
                      <a:pt x="35" y="38"/>
                    </a:cubicBezTo>
                    <a:cubicBezTo>
                      <a:pt x="28" y="41"/>
                      <a:pt x="28" y="41"/>
                      <a:pt x="28" y="41"/>
                    </a:cubicBezTo>
                    <a:cubicBezTo>
                      <a:pt x="20" y="46"/>
                      <a:pt x="20" y="46"/>
                      <a:pt x="20" y="46"/>
                    </a:cubicBezTo>
                    <a:cubicBezTo>
                      <a:pt x="18" y="47"/>
                      <a:pt x="16" y="48"/>
                      <a:pt x="14" y="51"/>
                    </a:cubicBezTo>
                    <a:cubicBezTo>
                      <a:pt x="12" y="52"/>
                      <a:pt x="11" y="52"/>
                      <a:pt x="11" y="5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4" name="Freeform 2621"/>
              <p:cNvSpPr>
                <a:spLocks/>
              </p:cNvSpPr>
              <p:nvPr/>
            </p:nvSpPr>
            <p:spPr bwMode="auto">
              <a:xfrm>
                <a:off x="4216" y="2454"/>
                <a:ext cx="83" cy="72"/>
              </a:xfrm>
              <a:custGeom>
                <a:avLst/>
                <a:gdLst>
                  <a:gd name="T0" fmla="*/ 11 w 60"/>
                  <a:gd name="T1" fmla="*/ 52 h 52"/>
                  <a:gd name="T2" fmla="*/ 10 w 60"/>
                  <a:gd name="T3" fmla="*/ 52 h 52"/>
                  <a:gd name="T4" fmla="*/ 4 w 60"/>
                  <a:gd name="T5" fmla="*/ 50 h 52"/>
                  <a:gd name="T6" fmla="*/ 2 w 60"/>
                  <a:gd name="T7" fmla="*/ 47 h 52"/>
                  <a:gd name="T8" fmla="*/ 0 w 60"/>
                  <a:gd name="T9" fmla="*/ 44 h 52"/>
                  <a:gd name="T10" fmla="*/ 3 w 60"/>
                  <a:gd name="T11" fmla="*/ 38 h 52"/>
                  <a:gd name="T12" fmla="*/ 5 w 60"/>
                  <a:gd name="T13" fmla="*/ 37 h 52"/>
                  <a:gd name="T14" fmla="*/ 8 w 60"/>
                  <a:gd name="T15" fmla="*/ 34 h 52"/>
                  <a:gd name="T16" fmla="*/ 6 w 60"/>
                  <a:gd name="T17" fmla="*/ 29 h 52"/>
                  <a:gd name="T18" fmla="*/ 6 w 60"/>
                  <a:gd name="T19" fmla="*/ 29 h 52"/>
                  <a:gd name="T20" fmla="*/ 6 w 60"/>
                  <a:gd name="T21" fmla="*/ 29 h 52"/>
                  <a:gd name="T22" fmla="*/ 2 w 60"/>
                  <a:gd name="T23" fmla="*/ 28 h 52"/>
                  <a:gd name="T24" fmla="*/ 3 w 60"/>
                  <a:gd name="T25" fmla="*/ 24 h 52"/>
                  <a:gd name="T26" fmla="*/ 2 w 60"/>
                  <a:gd name="T27" fmla="*/ 15 h 52"/>
                  <a:gd name="T28" fmla="*/ 4 w 60"/>
                  <a:gd name="T29" fmla="*/ 15 h 52"/>
                  <a:gd name="T30" fmla="*/ 7 w 60"/>
                  <a:gd name="T31" fmla="*/ 15 h 52"/>
                  <a:gd name="T32" fmla="*/ 7 w 60"/>
                  <a:gd name="T33" fmla="*/ 15 h 52"/>
                  <a:gd name="T34" fmla="*/ 8 w 60"/>
                  <a:gd name="T35" fmla="*/ 14 h 52"/>
                  <a:gd name="T36" fmla="*/ 8 w 60"/>
                  <a:gd name="T37" fmla="*/ 12 h 52"/>
                  <a:gd name="T38" fmla="*/ 9 w 60"/>
                  <a:gd name="T39" fmla="*/ 11 h 52"/>
                  <a:gd name="T40" fmla="*/ 9 w 60"/>
                  <a:gd name="T41" fmla="*/ 7 h 52"/>
                  <a:gd name="T42" fmla="*/ 9 w 60"/>
                  <a:gd name="T43" fmla="*/ 6 h 52"/>
                  <a:gd name="T44" fmla="*/ 10 w 60"/>
                  <a:gd name="T45" fmla="*/ 5 h 52"/>
                  <a:gd name="T46" fmla="*/ 14 w 60"/>
                  <a:gd name="T47" fmla="*/ 6 h 52"/>
                  <a:gd name="T48" fmla="*/ 19 w 60"/>
                  <a:gd name="T49" fmla="*/ 7 h 52"/>
                  <a:gd name="T50" fmla="*/ 19 w 60"/>
                  <a:gd name="T51" fmla="*/ 7 h 52"/>
                  <a:gd name="T52" fmla="*/ 19 w 60"/>
                  <a:gd name="T53" fmla="*/ 7 h 52"/>
                  <a:gd name="T54" fmla="*/ 22 w 60"/>
                  <a:gd name="T55" fmla="*/ 5 h 52"/>
                  <a:gd name="T56" fmla="*/ 24 w 60"/>
                  <a:gd name="T57" fmla="*/ 4 h 52"/>
                  <a:gd name="T58" fmla="*/ 27 w 60"/>
                  <a:gd name="T59" fmla="*/ 6 h 52"/>
                  <a:gd name="T60" fmla="*/ 32 w 60"/>
                  <a:gd name="T61" fmla="*/ 7 h 52"/>
                  <a:gd name="T62" fmla="*/ 32 w 60"/>
                  <a:gd name="T63" fmla="*/ 7 h 52"/>
                  <a:gd name="T64" fmla="*/ 45 w 60"/>
                  <a:gd name="T65" fmla="*/ 2 h 52"/>
                  <a:gd name="T66" fmla="*/ 50 w 60"/>
                  <a:gd name="T67" fmla="*/ 3 h 52"/>
                  <a:gd name="T68" fmla="*/ 57 w 60"/>
                  <a:gd name="T69" fmla="*/ 2 h 52"/>
                  <a:gd name="T70" fmla="*/ 57 w 60"/>
                  <a:gd name="T71" fmla="*/ 2 h 52"/>
                  <a:gd name="T72" fmla="*/ 57 w 60"/>
                  <a:gd name="T73" fmla="*/ 2 h 52"/>
                  <a:gd name="T74" fmla="*/ 59 w 60"/>
                  <a:gd name="T75" fmla="*/ 0 h 52"/>
                  <a:gd name="T76" fmla="*/ 60 w 60"/>
                  <a:gd name="T77" fmla="*/ 0 h 52"/>
                  <a:gd name="T78" fmla="*/ 57 w 60"/>
                  <a:gd name="T79" fmla="*/ 4 h 52"/>
                  <a:gd name="T80" fmla="*/ 53 w 60"/>
                  <a:gd name="T81" fmla="*/ 6 h 52"/>
                  <a:gd name="T82" fmla="*/ 49 w 60"/>
                  <a:gd name="T83" fmla="*/ 11 h 52"/>
                  <a:gd name="T84" fmla="*/ 51 w 60"/>
                  <a:gd name="T85" fmla="*/ 16 h 52"/>
                  <a:gd name="T86" fmla="*/ 50 w 60"/>
                  <a:gd name="T87" fmla="*/ 23 h 52"/>
                  <a:gd name="T88" fmla="*/ 47 w 60"/>
                  <a:gd name="T89" fmla="*/ 30 h 52"/>
                  <a:gd name="T90" fmla="*/ 35 w 60"/>
                  <a:gd name="T91" fmla="*/ 38 h 52"/>
                  <a:gd name="T92" fmla="*/ 28 w 60"/>
                  <a:gd name="T93" fmla="*/ 41 h 52"/>
                  <a:gd name="T94" fmla="*/ 20 w 60"/>
                  <a:gd name="T95" fmla="*/ 46 h 52"/>
                  <a:gd name="T96" fmla="*/ 14 w 60"/>
                  <a:gd name="T97" fmla="*/ 51 h 52"/>
                  <a:gd name="T98" fmla="*/ 11 w 60"/>
                  <a:gd name="T9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52">
                    <a:moveTo>
                      <a:pt x="11" y="52"/>
                    </a:moveTo>
                    <a:cubicBezTo>
                      <a:pt x="11" y="52"/>
                      <a:pt x="10" y="52"/>
                      <a:pt x="10" y="52"/>
                    </a:cubicBezTo>
                    <a:cubicBezTo>
                      <a:pt x="8" y="52"/>
                      <a:pt x="6" y="51"/>
                      <a:pt x="4" y="50"/>
                    </a:cubicBezTo>
                    <a:cubicBezTo>
                      <a:pt x="2" y="47"/>
                      <a:pt x="2" y="47"/>
                      <a:pt x="2" y="47"/>
                    </a:cubicBezTo>
                    <a:cubicBezTo>
                      <a:pt x="0" y="44"/>
                      <a:pt x="0" y="44"/>
                      <a:pt x="0" y="44"/>
                    </a:cubicBezTo>
                    <a:cubicBezTo>
                      <a:pt x="3" y="38"/>
                      <a:pt x="3" y="38"/>
                      <a:pt x="3" y="38"/>
                    </a:cubicBezTo>
                    <a:cubicBezTo>
                      <a:pt x="5" y="37"/>
                      <a:pt x="5" y="37"/>
                      <a:pt x="5" y="37"/>
                    </a:cubicBezTo>
                    <a:cubicBezTo>
                      <a:pt x="8" y="34"/>
                      <a:pt x="8" y="34"/>
                      <a:pt x="8" y="34"/>
                    </a:cubicBezTo>
                    <a:cubicBezTo>
                      <a:pt x="9" y="32"/>
                      <a:pt x="8" y="31"/>
                      <a:pt x="6" y="29"/>
                    </a:cubicBezTo>
                    <a:cubicBezTo>
                      <a:pt x="6" y="29"/>
                      <a:pt x="6" y="29"/>
                      <a:pt x="6" y="29"/>
                    </a:cubicBezTo>
                    <a:cubicBezTo>
                      <a:pt x="6" y="29"/>
                      <a:pt x="6" y="29"/>
                      <a:pt x="6" y="29"/>
                    </a:cubicBezTo>
                    <a:cubicBezTo>
                      <a:pt x="2" y="28"/>
                      <a:pt x="2" y="28"/>
                      <a:pt x="2" y="28"/>
                    </a:cubicBezTo>
                    <a:cubicBezTo>
                      <a:pt x="3" y="24"/>
                      <a:pt x="3" y="24"/>
                      <a:pt x="3" y="24"/>
                    </a:cubicBezTo>
                    <a:cubicBezTo>
                      <a:pt x="2" y="15"/>
                      <a:pt x="2" y="15"/>
                      <a:pt x="2" y="15"/>
                    </a:cubicBezTo>
                    <a:cubicBezTo>
                      <a:pt x="4" y="15"/>
                      <a:pt x="4" y="15"/>
                      <a:pt x="4" y="15"/>
                    </a:cubicBezTo>
                    <a:cubicBezTo>
                      <a:pt x="7" y="15"/>
                      <a:pt x="7" y="15"/>
                      <a:pt x="7" y="15"/>
                    </a:cubicBezTo>
                    <a:cubicBezTo>
                      <a:pt x="7" y="15"/>
                      <a:pt x="7" y="15"/>
                      <a:pt x="7" y="15"/>
                    </a:cubicBezTo>
                    <a:cubicBezTo>
                      <a:pt x="8" y="14"/>
                      <a:pt x="8" y="14"/>
                      <a:pt x="8" y="14"/>
                    </a:cubicBezTo>
                    <a:cubicBezTo>
                      <a:pt x="8" y="12"/>
                      <a:pt x="8" y="12"/>
                      <a:pt x="8" y="12"/>
                    </a:cubicBezTo>
                    <a:cubicBezTo>
                      <a:pt x="9" y="11"/>
                      <a:pt x="9" y="11"/>
                      <a:pt x="9" y="11"/>
                    </a:cubicBezTo>
                    <a:cubicBezTo>
                      <a:pt x="10" y="10"/>
                      <a:pt x="11" y="9"/>
                      <a:pt x="9" y="7"/>
                    </a:cubicBezTo>
                    <a:cubicBezTo>
                      <a:pt x="9" y="6"/>
                      <a:pt x="9" y="6"/>
                      <a:pt x="9" y="6"/>
                    </a:cubicBezTo>
                    <a:cubicBezTo>
                      <a:pt x="9" y="6"/>
                      <a:pt x="9" y="5"/>
                      <a:pt x="10" y="5"/>
                    </a:cubicBezTo>
                    <a:cubicBezTo>
                      <a:pt x="14" y="6"/>
                      <a:pt x="14" y="6"/>
                      <a:pt x="14" y="6"/>
                    </a:cubicBezTo>
                    <a:cubicBezTo>
                      <a:pt x="19" y="7"/>
                      <a:pt x="19" y="7"/>
                      <a:pt x="19" y="7"/>
                    </a:cubicBezTo>
                    <a:cubicBezTo>
                      <a:pt x="19" y="7"/>
                      <a:pt x="19" y="7"/>
                      <a:pt x="19" y="7"/>
                    </a:cubicBezTo>
                    <a:cubicBezTo>
                      <a:pt x="19" y="7"/>
                      <a:pt x="19" y="7"/>
                      <a:pt x="19" y="7"/>
                    </a:cubicBezTo>
                    <a:cubicBezTo>
                      <a:pt x="22" y="5"/>
                      <a:pt x="22" y="5"/>
                      <a:pt x="22" y="5"/>
                    </a:cubicBezTo>
                    <a:cubicBezTo>
                      <a:pt x="24" y="4"/>
                      <a:pt x="24" y="4"/>
                      <a:pt x="24" y="4"/>
                    </a:cubicBezTo>
                    <a:cubicBezTo>
                      <a:pt x="27" y="6"/>
                      <a:pt x="27" y="6"/>
                      <a:pt x="27" y="6"/>
                    </a:cubicBezTo>
                    <a:cubicBezTo>
                      <a:pt x="32" y="7"/>
                      <a:pt x="32" y="7"/>
                      <a:pt x="32" y="7"/>
                    </a:cubicBezTo>
                    <a:cubicBezTo>
                      <a:pt x="32" y="7"/>
                      <a:pt x="32" y="7"/>
                      <a:pt x="32" y="7"/>
                    </a:cubicBezTo>
                    <a:cubicBezTo>
                      <a:pt x="35" y="7"/>
                      <a:pt x="39" y="5"/>
                      <a:pt x="45" y="2"/>
                    </a:cubicBezTo>
                    <a:cubicBezTo>
                      <a:pt x="50" y="3"/>
                      <a:pt x="50" y="3"/>
                      <a:pt x="50" y="3"/>
                    </a:cubicBezTo>
                    <a:cubicBezTo>
                      <a:pt x="57" y="2"/>
                      <a:pt x="57" y="2"/>
                      <a:pt x="57" y="2"/>
                    </a:cubicBezTo>
                    <a:cubicBezTo>
                      <a:pt x="57" y="2"/>
                      <a:pt x="57" y="2"/>
                      <a:pt x="57" y="2"/>
                    </a:cubicBezTo>
                    <a:cubicBezTo>
                      <a:pt x="57" y="2"/>
                      <a:pt x="57" y="2"/>
                      <a:pt x="57" y="2"/>
                    </a:cubicBezTo>
                    <a:cubicBezTo>
                      <a:pt x="59" y="0"/>
                      <a:pt x="59" y="0"/>
                      <a:pt x="59" y="0"/>
                    </a:cubicBezTo>
                    <a:cubicBezTo>
                      <a:pt x="60" y="0"/>
                      <a:pt x="60" y="0"/>
                      <a:pt x="60" y="0"/>
                    </a:cubicBezTo>
                    <a:cubicBezTo>
                      <a:pt x="57" y="4"/>
                      <a:pt x="57" y="4"/>
                      <a:pt x="57" y="4"/>
                    </a:cubicBezTo>
                    <a:cubicBezTo>
                      <a:pt x="53" y="6"/>
                      <a:pt x="53" y="6"/>
                      <a:pt x="53" y="6"/>
                    </a:cubicBezTo>
                    <a:cubicBezTo>
                      <a:pt x="51" y="7"/>
                      <a:pt x="49" y="9"/>
                      <a:pt x="49" y="11"/>
                    </a:cubicBezTo>
                    <a:cubicBezTo>
                      <a:pt x="51" y="16"/>
                      <a:pt x="51" y="16"/>
                      <a:pt x="51" y="16"/>
                    </a:cubicBezTo>
                    <a:cubicBezTo>
                      <a:pt x="50" y="23"/>
                      <a:pt x="50" y="23"/>
                      <a:pt x="50" y="23"/>
                    </a:cubicBezTo>
                    <a:cubicBezTo>
                      <a:pt x="47" y="30"/>
                      <a:pt x="47" y="30"/>
                      <a:pt x="47" y="30"/>
                    </a:cubicBezTo>
                    <a:cubicBezTo>
                      <a:pt x="35" y="38"/>
                      <a:pt x="35" y="38"/>
                      <a:pt x="35" y="38"/>
                    </a:cubicBezTo>
                    <a:cubicBezTo>
                      <a:pt x="28" y="41"/>
                      <a:pt x="28" y="41"/>
                      <a:pt x="28" y="41"/>
                    </a:cubicBezTo>
                    <a:cubicBezTo>
                      <a:pt x="20" y="46"/>
                      <a:pt x="20" y="46"/>
                      <a:pt x="20" y="46"/>
                    </a:cubicBezTo>
                    <a:cubicBezTo>
                      <a:pt x="18" y="47"/>
                      <a:pt x="16" y="48"/>
                      <a:pt x="14" y="51"/>
                    </a:cubicBezTo>
                    <a:cubicBezTo>
                      <a:pt x="12" y="52"/>
                      <a:pt x="11" y="52"/>
                      <a:pt x="11" y="5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5" name="Freeform 2622"/>
              <p:cNvSpPr>
                <a:spLocks/>
              </p:cNvSpPr>
              <p:nvPr/>
            </p:nvSpPr>
            <p:spPr bwMode="auto">
              <a:xfrm>
                <a:off x="4016" y="2308"/>
                <a:ext cx="46" cy="72"/>
              </a:xfrm>
              <a:custGeom>
                <a:avLst/>
                <a:gdLst>
                  <a:gd name="T0" fmla="*/ 13 w 34"/>
                  <a:gd name="T1" fmla="*/ 52 h 52"/>
                  <a:gd name="T2" fmla="*/ 11 w 34"/>
                  <a:gd name="T3" fmla="*/ 46 h 52"/>
                  <a:gd name="T4" fmla="*/ 10 w 34"/>
                  <a:gd name="T5" fmla="*/ 45 h 52"/>
                  <a:gd name="T6" fmla="*/ 11 w 34"/>
                  <a:gd name="T7" fmla="*/ 42 h 52"/>
                  <a:gd name="T8" fmla="*/ 12 w 34"/>
                  <a:gd name="T9" fmla="*/ 40 h 52"/>
                  <a:gd name="T10" fmla="*/ 10 w 34"/>
                  <a:gd name="T11" fmla="*/ 38 h 52"/>
                  <a:gd name="T12" fmla="*/ 6 w 34"/>
                  <a:gd name="T13" fmla="*/ 36 h 52"/>
                  <a:gd name="T14" fmla="*/ 3 w 34"/>
                  <a:gd name="T15" fmla="*/ 33 h 52"/>
                  <a:gd name="T16" fmla="*/ 2 w 34"/>
                  <a:gd name="T17" fmla="*/ 32 h 52"/>
                  <a:gd name="T18" fmla="*/ 3 w 34"/>
                  <a:gd name="T19" fmla="*/ 31 h 52"/>
                  <a:gd name="T20" fmla="*/ 4 w 34"/>
                  <a:gd name="T21" fmla="*/ 28 h 52"/>
                  <a:gd name="T22" fmla="*/ 4 w 34"/>
                  <a:gd name="T23" fmla="*/ 27 h 52"/>
                  <a:gd name="T24" fmla="*/ 4 w 34"/>
                  <a:gd name="T25" fmla="*/ 27 h 52"/>
                  <a:gd name="T26" fmla="*/ 2 w 34"/>
                  <a:gd name="T27" fmla="*/ 25 h 52"/>
                  <a:gd name="T28" fmla="*/ 1 w 34"/>
                  <a:gd name="T29" fmla="*/ 23 h 52"/>
                  <a:gd name="T30" fmla="*/ 2 w 34"/>
                  <a:gd name="T31" fmla="*/ 21 h 52"/>
                  <a:gd name="T32" fmla="*/ 2 w 34"/>
                  <a:gd name="T33" fmla="*/ 16 h 52"/>
                  <a:gd name="T34" fmla="*/ 1 w 34"/>
                  <a:gd name="T35" fmla="*/ 14 h 52"/>
                  <a:gd name="T36" fmla="*/ 0 w 34"/>
                  <a:gd name="T37" fmla="*/ 10 h 52"/>
                  <a:gd name="T38" fmla="*/ 0 w 34"/>
                  <a:gd name="T39" fmla="*/ 2 h 52"/>
                  <a:gd name="T40" fmla="*/ 5 w 34"/>
                  <a:gd name="T41" fmla="*/ 1 h 52"/>
                  <a:gd name="T42" fmla="*/ 10 w 34"/>
                  <a:gd name="T43" fmla="*/ 0 h 52"/>
                  <a:gd name="T44" fmla="*/ 16 w 34"/>
                  <a:gd name="T45" fmla="*/ 7 h 52"/>
                  <a:gd name="T46" fmla="*/ 21 w 34"/>
                  <a:gd name="T47" fmla="*/ 13 h 52"/>
                  <a:gd name="T48" fmla="*/ 22 w 34"/>
                  <a:gd name="T49" fmla="*/ 17 h 52"/>
                  <a:gd name="T50" fmla="*/ 25 w 34"/>
                  <a:gd name="T51" fmla="*/ 20 h 52"/>
                  <a:gd name="T52" fmla="*/ 26 w 34"/>
                  <a:gd name="T53" fmla="*/ 21 h 52"/>
                  <a:gd name="T54" fmla="*/ 26 w 34"/>
                  <a:gd name="T55" fmla="*/ 20 h 52"/>
                  <a:gd name="T56" fmla="*/ 31 w 34"/>
                  <a:gd name="T57" fmla="*/ 18 h 52"/>
                  <a:gd name="T58" fmla="*/ 31 w 34"/>
                  <a:gd name="T59" fmla="*/ 18 h 52"/>
                  <a:gd name="T60" fmla="*/ 30 w 34"/>
                  <a:gd name="T61" fmla="*/ 21 h 52"/>
                  <a:gd name="T62" fmla="*/ 30 w 34"/>
                  <a:gd name="T63" fmla="*/ 21 h 52"/>
                  <a:gd name="T64" fmla="*/ 30 w 34"/>
                  <a:gd name="T65" fmla="*/ 21 h 52"/>
                  <a:gd name="T66" fmla="*/ 30 w 34"/>
                  <a:gd name="T67" fmla="*/ 23 h 52"/>
                  <a:gd name="T68" fmla="*/ 30 w 34"/>
                  <a:gd name="T69" fmla="*/ 23 h 52"/>
                  <a:gd name="T70" fmla="*/ 30 w 34"/>
                  <a:gd name="T71" fmla="*/ 23 h 52"/>
                  <a:gd name="T72" fmla="*/ 31 w 34"/>
                  <a:gd name="T73" fmla="*/ 25 h 52"/>
                  <a:gd name="T74" fmla="*/ 31 w 34"/>
                  <a:gd name="T75" fmla="*/ 25 h 52"/>
                  <a:gd name="T76" fmla="*/ 31 w 34"/>
                  <a:gd name="T77" fmla="*/ 26 h 52"/>
                  <a:gd name="T78" fmla="*/ 30 w 34"/>
                  <a:gd name="T79" fmla="*/ 27 h 52"/>
                  <a:gd name="T80" fmla="*/ 30 w 34"/>
                  <a:gd name="T81" fmla="*/ 27 h 52"/>
                  <a:gd name="T82" fmla="*/ 29 w 34"/>
                  <a:gd name="T83" fmla="*/ 27 h 52"/>
                  <a:gd name="T84" fmla="*/ 31 w 34"/>
                  <a:gd name="T85" fmla="*/ 33 h 52"/>
                  <a:gd name="T86" fmla="*/ 32 w 34"/>
                  <a:gd name="T87" fmla="*/ 39 h 52"/>
                  <a:gd name="T88" fmla="*/ 30 w 34"/>
                  <a:gd name="T89" fmla="*/ 42 h 52"/>
                  <a:gd name="T90" fmla="*/ 29 w 34"/>
                  <a:gd name="T91" fmla="*/ 46 h 52"/>
                  <a:gd name="T92" fmla="*/ 27 w 34"/>
                  <a:gd name="T93" fmla="*/ 46 h 52"/>
                  <a:gd name="T94" fmla="*/ 21 w 34"/>
                  <a:gd name="T95" fmla="*/ 48 h 52"/>
                  <a:gd name="T96" fmla="*/ 18 w 34"/>
                  <a:gd name="T97" fmla="*/ 48 h 52"/>
                  <a:gd name="T98" fmla="*/ 17 w 34"/>
                  <a:gd name="T99" fmla="*/ 48 h 52"/>
                  <a:gd name="T100" fmla="*/ 15 w 34"/>
                  <a:gd name="T101" fmla="*/ 50 h 52"/>
                  <a:gd name="T102" fmla="*/ 14 w 34"/>
                  <a:gd name="T103" fmla="*/ 52 h 52"/>
                  <a:gd name="T104" fmla="*/ 13 w 34"/>
                  <a:gd name="T10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52">
                    <a:moveTo>
                      <a:pt x="13" y="52"/>
                    </a:moveTo>
                    <a:cubicBezTo>
                      <a:pt x="11" y="46"/>
                      <a:pt x="11" y="46"/>
                      <a:pt x="11" y="46"/>
                    </a:cubicBezTo>
                    <a:cubicBezTo>
                      <a:pt x="10" y="45"/>
                      <a:pt x="10" y="45"/>
                      <a:pt x="10" y="45"/>
                    </a:cubicBezTo>
                    <a:cubicBezTo>
                      <a:pt x="11" y="42"/>
                      <a:pt x="11" y="42"/>
                      <a:pt x="11" y="42"/>
                    </a:cubicBezTo>
                    <a:cubicBezTo>
                      <a:pt x="12" y="41"/>
                      <a:pt x="12" y="41"/>
                      <a:pt x="12" y="40"/>
                    </a:cubicBezTo>
                    <a:cubicBezTo>
                      <a:pt x="12" y="39"/>
                      <a:pt x="11" y="39"/>
                      <a:pt x="10" y="38"/>
                    </a:cubicBezTo>
                    <a:cubicBezTo>
                      <a:pt x="6" y="36"/>
                      <a:pt x="6" y="36"/>
                      <a:pt x="6" y="36"/>
                    </a:cubicBezTo>
                    <a:cubicBezTo>
                      <a:pt x="3" y="33"/>
                      <a:pt x="3" y="33"/>
                      <a:pt x="3" y="33"/>
                    </a:cubicBezTo>
                    <a:cubicBezTo>
                      <a:pt x="2" y="32"/>
                      <a:pt x="2" y="32"/>
                      <a:pt x="2" y="32"/>
                    </a:cubicBezTo>
                    <a:cubicBezTo>
                      <a:pt x="3" y="31"/>
                      <a:pt x="3" y="31"/>
                      <a:pt x="3" y="31"/>
                    </a:cubicBezTo>
                    <a:cubicBezTo>
                      <a:pt x="4" y="28"/>
                      <a:pt x="4" y="28"/>
                      <a:pt x="4" y="28"/>
                    </a:cubicBezTo>
                    <a:cubicBezTo>
                      <a:pt x="4" y="27"/>
                      <a:pt x="4" y="27"/>
                      <a:pt x="4" y="27"/>
                    </a:cubicBezTo>
                    <a:cubicBezTo>
                      <a:pt x="4" y="27"/>
                      <a:pt x="4" y="27"/>
                      <a:pt x="4" y="27"/>
                    </a:cubicBezTo>
                    <a:cubicBezTo>
                      <a:pt x="2" y="25"/>
                      <a:pt x="2" y="25"/>
                      <a:pt x="2" y="25"/>
                    </a:cubicBezTo>
                    <a:cubicBezTo>
                      <a:pt x="1" y="23"/>
                      <a:pt x="1" y="23"/>
                      <a:pt x="1" y="23"/>
                    </a:cubicBezTo>
                    <a:cubicBezTo>
                      <a:pt x="2" y="21"/>
                      <a:pt x="2" y="21"/>
                      <a:pt x="2" y="21"/>
                    </a:cubicBezTo>
                    <a:cubicBezTo>
                      <a:pt x="3" y="19"/>
                      <a:pt x="3" y="18"/>
                      <a:pt x="2" y="16"/>
                    </a:cubicBezTo>
                    <a:cubicBezTo>
                      <a:pt x="1" y="14"/>
                      <a:pt x="1" y="14"/>
                      <a:pt x="1" y="14"/>
                    </a:cubicBezTo>
                    <a:cubicBezTo>
                      <a:pt x="0" y="10"/>
                      <a:pt x="0" y="10"/>
                      <a:pt x="0" y="10"/>
                    </a:cubicBezTo>
                    <a:cubicBezTo>
                      <a:pt x="0" y="2"/>
                      <a:pt x="0" y="2"/>
                      <a:pt x="0" y="2"/>
                    </a:cubicBezTo>
                    <a:cubicBezTo>
                      <a:pt x="5" y="1"/>
                      <a:pt x="5" y="1"/>
                      <a:pt x="5" y="1"/>
                    </a:cubicBezTo>
                    <a:cubicBezTo>
                      <a:pt x="10" y="0"/>
                      <a:pt x="10" y="0"/>
                      <a:pt x="10" y="0"/>
                    </a:cubicBezTo>
                    <a:cubicBezTo>
                      <a:pt x="16" y="7"/>
                      <a:pt x="16" y="7"/>
                      <a:pt x="16" y="7"/>
                    </a:cubicBezTo>
                    <a:cubicBezTo>
                      <a:pt x="21" y="13"/>
                      <a:pt x="21" y="13"/>
                      <a:pt x="21" y="13"/>
                    </a:cubicBezTo>
                    <a:cubicBezTo>
                      <a:pt x="21" y="14"/>
                      <a:pt x="21" y="17"/>
                      <a:pt x="22" y="17"/>
                    </a:cubicBezTo>
                    <a:cubicBezTo>
                      <a:pt x="25" y="20"/>
                      <a:pt x="25" y="20"/>
                      <a:pt x="25" y="20"/>
                    </a:cubicBezTo>
                    <a:cubicBezTo>
                      <a:pt x="26" y="21"/>
                      <a:pt x="26" y="21"/>
                      <a:pt x="26" y="21"/>
                    </a:cubicBezTo>
                    <a:cubicBezTo>
                      <a:pt x="26" y="20"/>
                      <a:pt x="26" y="20"/>
                      <a:pt x="26" y="20"/>
                    </a:cubicBezTo>
                    <a:cubicBezTo>
                      <a:pt x="28" y="19"/>
                      <a:pt x="30" y="18"/>
                      <a:pt x="31" y="18"/>
                    </a:cubicBezTo>
                    <a:cubicBezTo>
                      <a:pt x="31" y="18"/>
                      <a:pt x="31" y="18"/>
                      <a:pt x="31" y="18"/>
                    </a:cubicBezTo>
                    <a:cubicBezTo>
                      <a:pt x="31" y="18"/>
                      <a:pt x="32" y="19"/>
                      <a:pt x="30" y="21"/>
                    </a:cubicBezTo>
                    <a:cubicBezTo>
                      <a:pt x="30" y="21"/>
                      <a:pt x="30" y="21"/>
                      <a:pt x="30" y="21"/>
                    </a:cubicBezTo>
                    <a:cubicBezTo>
                      <a:pt x="30" y="21"/>
                      <a:pt x="30" y="21"/>
                      <a:pt x="30" y="21"/>
                    </a:cubicBezTo>
                    <a:cubicBezTo>
                      <a:pt x="30" y="23"/>
                      <a:pt x="30" y="23"/>
                      <a:pt x="30" y="23"/>
                    </a:cubicBezTo>
                    <a:cubicBezTo>
                      <a:pt x="30" y="23"/>
                      <a:pt x="30" y="23"/>
                      <a:pt x="30" y="23"/>
                    </a:cubicBezTo>
                    <a:cubicBezTo>
                      <a:pt x="30" y="23"/>
                      <a:pt x="30" y="23"/>
                      <a:pt x="30" y="23"/>
                    </a:cubicBezTo>
                    <a:cubicBezTo>
                      <a:pt x="31" y="25"/>
                      <a:pt x="31" y="25"/>
                      <a:pt x="31" y="25"/>
                    </a:cubicBezTo>
                    <a:cubicBezTo>
                      <a:pt x="31" y="25"/>
                      <a:pt x="31" y="25"/>
                      <a:pt x="31" y="25"/>
                    </a:cubicBezTo>
                    <a:cubicBezTo>
                      <a:pt x="31" y="26"/>
                      <a:pt x="31" y="26"/>
                      <a:pt x="31" y="26"/>
                    </a:cubicBezTo>
                    <a:cubicBezTo>
                      <a:pt x="30" y="27"/>
                      <a:pt x="30" y="27"/>
                      <a:pt x="30" y="27"/>
                    </a:cubicBezTo>
                    <a:cubicBezTo>
                      <a:pt x="30" y="27"/>
                      <a:pt x="30" y="27"/>
                      <a:pt x="30" y="27"/>
                    </a:cubicBezTo>
                    <a:cubicBezTo>
                      <a:pt x="29" y="27"/>
                      <a:pt x="29" y="27"/>
                      <a:pt x="29" y="27"/>
                    </a:cubicBezTo>
                    <a:cubicBezTo>
                      <a:pt x="29" y="28"/>
                      <a:pt x="29" y="30"/>
                      <a:pt x="31" y="33"/>
                    </a:cubicBezTo>
                    <a:cubicBezTo>
                      <a:pt x="33" y="35"/>
                      <a:pt x="34" y="37"/>
                      <a:pt x="32" y="39"/>
                    </a:cubicBezTo>
                    <a:cubicBezTo>
                      <a:pt x="30" y="42"/>
                      <a:pt x="30" y="42"/>
                      <a:pt x="30" y="42"/>
                    </a:cubicBezTo>
                    <a:cubicBezTo>
                      <a:pt x="29" y="43"/>
                      <a:pt x="29" y="45"/>
                      <a:pt x="29" y="46"/>
                    </a:cubicBezTo>
                    <a:cubicBezTo>
                      <a:pt x="28" y="46"/>
                      <a:pt x="27" y="46"/>
                      <a:pt x="27" y="46"/>
                    </a:cubicBezTo>
                    <a:cubicBezTo>
                      <a:pt x="24" y="46"/>
                      <a:pt x="22" y="46"/>
                      <a:pt x="21" y="48"/>
                    </a:cubicBezTo>
                    <a:cubicBezTo>
                      <a:pt x="18" y="48"/>
                      <a:pt x="18" y="48"/>
                      <a:pt x="18" y="48"/>
                    </a:cubicBezTo>
                    <a:cubicBezTo>
                      <a:pt x="18" y="48"/>
                      <a:pt x="18" y="48"/>
                      <a:pt x="17" y="48"/>
                    </a:cubicBezTo>
                    <a:cubicBezTo>
                      <a:pt x="16" y="48"/>
                      <a:pt x="15" y="49"/>
                      <a:pt x="15" y="50"/>
                    </a:cubicBezTo>
                    <a:cubicBezTo>
                      <a:pt x="14" y="52"/>
                      <a:pt x="14" y="52"/>
                      <a:pt x="14" y="52"/>
                    </a:cubicBezTo>
                    <a:cubicBezTo>
                      <a:pt x="13" y="52"/>
                      <a:pt x="13" y="52"/>
                      <a:pt x="13" y="5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6" name="Freeform 2623"/>
              <p:cNvSpPr>
                <a:spLocks/>
              </p:cNvSpPr>
              <p:nvPr/>
            </p:nvSpPr>
            <p:spPr bwMode="auto">
              <a:xfrm>
                <a:off x="4016" y="2308"/>
                <a:ext cx="46" cy="72"/>
              </a:xfrm>
              <a:custGeom>
                <a:avLst/>
                <a:gdLst>
                  <a:gd name="T0" fmla="*/ 13 w 34"/>
                  <a:gd name="T1" fmla="*/ 52 h 52"/>
                  <a:gd name="T2" fmla="*/ 11 w 34"/>
                  <a:gd name="T3" fmla="*/ 46 h 52"/>
                  <a:gd name="T4" fmla="*/ 10 w 34"/>
                  <a:gd name="T5" fmla="*/ 45 h 52"/>
                  <a:gd name="T6" fmla="*/ 11 w 34"/>
                  <a:gd name="T7" fmla="*/ 42 h 52"/>
                  <a:gd name="T8" fmla="*/ 12 w 34"/>
                  <a:gd name="T9" fmla="*/ 40 h 52"/>
                  <a:gd name="T10" fmla="*/ 10 w 34"/>
                  <a:gd name="T11" fmla="*/ 38 h 52"/>
                  <a:gd name="T12" fmla="*/ 6 w 34"/>
                  <a:gd name="T13" fmla="*/ 36 h 52"/>
                  <a:gd name="T14" fmla="*/ 3 w 34"/>
                  <a:gd name="T15" fmla="*/ 33 h 52"/>
                  <a:gd name="T16" fmla="*/ 2 w 34"/>
                  <a:gd name="T17" fmla="*/ 32 h 52"/>
                  <a:gd name="T18" fmla="*/ 3 w 34"/>
                  <a:gd name="T19" fmla="*/ 31 h 52"/>
                  <a:gd name="T20" fmla="*/ 4 w 34"/>
                  <a:gd name="T21" fmla="*/ 28 h 52"/>
                  <a:gd name="T22" fmla="*/ 4 w 34"/>
                  <a:gd name="T23" fmla="*/ 27 h 52"/>
                  <a:gd name="T24" fmla="*/ 4 w 34"/>
                  <a:gd name="T25" fmla="*/ 27 h 52"/>
                  <a:gd name="T26" fmla="*/ 2 w 34"/>
                  <a:gd name="T27" fmla="*/ 25 h 52"/>
                  <a:gd name="T28" fmla="*/ 1 w 34"/>
                  <a:gd name="T29" fmla="*/ 23 h 52"/>
                  <a:gd name="T30" fmla="*/ 2 w 34"/>
                  <a:gd name="T31" fmla="*/ 21 h 52"/>
                  <a:gd name="T32" fmla="*/ 2 w 34"/>
                  <a:gd name="T33" fmla="*/ 16 h 52"/>
                  <a:gd name="T34" fmla="*/ 1 w 34"/>
                  <a:gd name="T35" fmla="*/ 14 h 52"/>
                  <a:gd name="T36" fmla="*/ 0 w 34"/>
                  <a:gd name="T37" fmla="*/ 10 h 52"/>
                  <a:gd name="T38" fmla="*/ 0 w 34"/>
                  <a:gd name="T39" fmla="*/ 2 h 52"/>
                  <a:gd name="T40" fmla="*/ 5 w 34"/>
                  <a:gd name="T41" fmla="*/ 1 h 52"/>
                  <a:gd name="T42" fmla="*/ 10 w 34"/>
                  <a:gd name="T43" fmla="*/ 0 h 52"/>
                  <a:gd name="T44" fmla="*/ 16 w 34"/>
                  <a:gd name="T45" fmla="*/ 7 h 52"/>
                  <a:gd name="T46" fmla="*/ 21 w 34"/>
                  <a:gd name="T47" fmla="*/ 13 h 52"/>
                  <a:gd name="T48" fmla="*/ 22 w 34"/>
                  <a:gd name="T49" fmla="*/ 17 h 52"/>
                  <a:gd name="T50" fmla="*/ 25 w 34"/>
                  <a:gd name="T51" fmla="*/ 20 h 52"/>
                  <a:gd name="T52" fmla="*/ 26 w 34"/>
                  <a:gd name="T53" fmla="*/ 21 h 52"/>
                  <a:gd name="T54" fmla="*/ 26 w 34"/>
                  <a:gd name="T55" fmla="*/ 20 h 52"/>
                  <a:gd name="T56" fmla="*/ 31 w 34"/>
                  <a:gd name="T57" fmla="*/ 18 h 52"/>
                  <a:gd name="T58" fmla="*/ 31 w 34"/>
                  <a:gd name="T59" fmla="*/ 18 h 52"/>
                  <a:gd name="T60" fmla="*/ 30 w 34"/>
                  <a:gd name="T61" fmla="*/ 21 h 52"/>
                  <a:gd name="T62" fmla="*/ 30 w 34"/>
                  <a:gd name="T63" fmla="*/ 21 h 52"/>
                  <a:gd name="T64" fmla="*/ 30 w 34"/>
                  <a:gd name="T65" fmla="*/ 21 h 52"/>
                  <a:gd name="T66" fmla="*/ 30 w 34"/>
                  <a:gd name="T67" fmla="*/ 23 h 52"/>
                  <a:gd name="T68" fmla="*/ 30 w 34"/>
                  <a:gd name="T69" fmla="*/ 23 h 52"/>
                  <a:gd name="T70" fmla="*/ 30 w 34"/>
                  <a:gd name="T71" fmla="*/ 23 h 52"/>
                  <a:gd name="T72" fmla="*/ 31 w 34"/>
                  <a:gd name="T73" fmla="*/ 25 h 52"/>
                  <a:gd name="T74" fmla="*/ 31 w 34"/>
                  <a:gd name="T75" fmla="*/ 25 h 52"/>
                  <a:gd name="T76" fmla="*/ 31 w 34"/>
                  <a:gd name="T77" fmla="*/ 26 h 52"/>
                  <a:gd name="T78" fmla="*/ 30 w 34"/>
                  <a:gd name="T79" fmla="*/ 27 h 52"/>
                  <a:gd name="T80" fmla="*/ 30 w 34"/>
                  <a:gd name="T81" fmla="*/ 27 h 52"/>
                  <a:gd name="T82" fmla="*/ 29 w 34"/>
                  <a:gd name="T83" fmla="*/ 27 h 52"/>
                  <a:gd name="T84" fmla="*/ 31 w 34"/>
                  <a:gd name="T85" fmla="*/ 33 h 52"/>
                  <a:gd name="T86" fmla="*/ 32 w 34"/>
                  <a:gd name="T87" fmla="*/ 39 h 52"/>
                  <a:gd name="T88" fmla="*/ 30 w 34"/>
                  <a:gd name="T89" fmla="*/ 42 h 52"/>
                  <a:gd name="T90" fmla="*/ 29 w 34"/>
                  <a:gd name="T91" fmla="*/ 46 h 52"/>
                  <a:gd name="T92" fmla="*/ 27 w 34"/>
                  <a:gd name="T93" fmla="*/ 46 h 52"/>
                  <a:gd name="T94" fmla="*/ 21 w 34"/>
                  <a:gd name="T95" fmla="*/ 48 h 52"/>
                  <a:gd name="T96" fmla="*/ 18 w 34"/>
                  <a:gd name="T97" fmla="*/ 48 h 52"/>
                  <a:gd name="T98" fmla="*/ 17 w 34"/>
                  <a:gd name="T99" fmla="*/ 48 h 52"/>
                  <a:gd name="T100" fmla="*/ 15 w 34"/>
                  <a:gd name="T101" fmla="*/ 50 h 52"/>
                  <a:gd name="T102" fmla="*/ 14 w 34"/>
                  <a:gd name="T103" fmla="*/ 52 h 52"/>
                  <a:gd name="T104" fmla="*/ 13 w 34"/>
                  <a:gd name="T10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 h="52">
                    <a:moveTo>
                      <a:pt x="13" y="52"/>
                    </a:moveTo>
                    <a:cubicBezTo>
                      <a:pt x="11" y="46"/>
                      <a:pt x="11" y="46"/>
                      <a:pt x="11" y="46"/>
                    </a:cubicBezTo>
                    <a:cubicBezTo>
                      <a:pt x="10" y="45"/>
                      <a:pt x="10" y="45"/>
                      <a:pt x="10" y="45"/>
                    </a:cubicBezTo>
                    <a:cubicBezTo>
                      <a:pt x="11" y="42"/>
                      <a:pt x="11" y="42"/>
                      <a:pt x="11" y="42"/>
                    </a:cubicBezTo>
                    <a:cubicBezTo>
                      <a:pt x="12" y="41"/>
                      <a:pt x="12" y="41"/>
                      <a:pt x="12" y="40"/>
                    </a:cubicBezTo>
                    <a:cubicBezTo>
                      <a:pt x="12" y="39"/>
                      <a:pt x="11" y="39"/>
                      <a:pt x="10" y="38"/>
                    </a:cubicBezTo>
                    <a:cubicBezTo>
                      <a:pt x="6" y="36"/>
                      <a:pt x="6" y="36"/>
                      <a:pt x="6" y="36"/>
                    </a:cubicBezTo>
                    <a:cubicBezTo>
                      <a:pt x="3" y="33"/>
                      <a:pt x="3" y="33"/>
                      <a:pt x="3" y="33"/>
                    </a:cubicBezTo>
                    <a:cubicBezTo>
                      <a:pt x="2" y="32"/>
                      <a:pt x="2" y="32"/>
                      <a:pt x="2" y="32"/>
                    </a:cubicBezTo>
                    <a:cubicBezTo>
                      <a:pt x="3" y="31"/>
                      <a:pt x="3" y="31"/>
                      <a:pt x="3" y="31"/>
                    </a:cubicBezTo>
                    <a:cubicBezTo>
                      <a:pt x="4" y="28"/>
                      <a:pt x="4" y="28"/>
                      <a:pt x="4" y="28"/>
                    </a:cubicBezTo>
                    <a:cubicBezTo>
                      <a:pt x="4" y="27"/>
                      <a:pt x="4" y="27"/>
                      <a:pt x="4" y="27"/>
                    </a:cubicBezTo>
                    <a:cubicBezTo>
                      <a:pt x="4" y="27"/>
                      <a:pt x="4" y="27"/>
                      <a:pt x="4" y="27"/>
                    </a:cubicBezTo>
                    <a:cubicBezTo>
                      <a:pt x="2" y="25"/>
                      <a:pt x="2" y="25"/>
                      <a:pt x="2" y="25"/>
                    </a:cubicBezTo>
                    <a:cubicBezTo>
                      <a:pt x="1" y="23"/>
                      <a:pt x="1" y="23"/>
                      <a:pt x="1" y="23"/>
                    </a:cubicBezTo>
                    <a:cubicBezTo>
                      <a:pt x="2" y="21"/>
                      <a:pt x="2" y="21"/>
                      <a:pt x="2" y="21"/>
                    </a:cubicBezTo>
                    <a:cubicBezTo>
                      <a:pt x="3" y="19"/>
                      <a:pt x="3" y="18"/>
                      <a:pt x="2" y="16"/>
                    </a:cubicBezTo>
                    <a:cubicBezTo>
                      <a:pt x="1" y="14"/>
                      <a:pt x="1" y="14"/>
                      <a:pt x="1" y="14"/>
                    </a:cubicBezTo>
                    <a:cubicBezTo>
                      <a:pt x="0" y="10"/>
                      <a:pt x="0" y="10"/>
                      <a:pt x="0" y="10"/>
                    </a:cubicBezTo>
                    <a:cubicBezTo>
                      <a:pt x="0" y="2"/>
                      <a:pt x="0" y="2"/>
                      <a:pt x="0" y="2"/>
                    </a:cubicBezTo>
                    <a:cubicBezTo>
                      <a:pt x="5" y="1"/>
                      <a:pt x="5" y="1"/>
                      <a:pt x="5" y="1"/>
                    </a:cubicBezTo>
                    <a:cubicBezTo>
                      <a:pt x="10" y="0"/>
                      <a:pt x="10" y="0"/>
                      <a:pt x="10" y="0"/>
                    </a:cubicBezTo>
                    <a:cubicBezTo>
                      <a:pt x="16" y="7"/>
                      <a:pt x="16" y="7"/>
                      <a:pt x="16" y="7"/>
                    </a:cubicBezTo>
                    <a:cubicBezTo>
                      <a:pt x="21" y="13"/>
                      <a:pt x="21" y="13"/>
                      <a:pt x="21" y="13"/>
                    </a:cubicBezTo>
                    <a:cubicBezTo>
                      <a:pt x="21" y="14"/>
                      <a:pt x="21" y="17"/>
                      <a:pt x="22" y="17"/>
                    </a:cubicBezTo>
                    <a:cubicBezTo>
                      <a:pt x="25" y="20"/>
                      <a:pt x="25" y="20"/>
                      <a:pt x="25" y="20"/>
                    </a:cubicBezTo>
                    <a:cubicBezTo>
                      <a:pt x="26" y="21"/>
                      <a:pt x="26" y="21"/>
                      <a:pt x="26" y="21"/>
                    </a:cubicBezTo>
                    <a:cubicBezTo>
                      <a:pt x="26" y="20"/>
                      <a:pt x="26" y="20"/>
                      <a:pt x="26" y="20"/>
                    </a:cubicBezTo>
                    <a:cubicBezTo>
                      <a:pt x="28" y="19"/>
                      <a:pt x="30" y="18"/>
                      <a:pt x="31" y="18"/>
                    </a:cubicBezTo>
                    <a:cubicBezTo>
                      <a:pt x="31" y="18"/>
                      <a:pt x="31" y="18"/>
                      <a:pt x="31" y="18"/>
                    </a:cubicBezTo>
                    <a:cubicBezTo>
                      <a:pt x="31" y="18"/>
                      <a:pt x="32" y="19"/>
                      <a:pt x="30" y="21"/>
                    </a:cubicBezTo>
                    <a:cubicBezTo>
                      <a:pt x="30" y="21"/>
                      <a:pt x="30" y="21"/>
                      <a:pt x="30" y="21"/>
                    </a:cubicBezTo>
                    <a:cubicBezTo>
                      <a:pt x="30" y="21"/>
                      <a:pt x="30" y="21"/>
                      <a:pt x="30" y="21"/>
                    </a:cubicBezTo>
                    <a:cubicBezTo>
                      <a:pt x="30" y="23"/>
                      <a:pt x="30" y="23"/>
                      <a:pt x="30" y="23"/>
                    </a:cubicBezTo>
                    <a:cubicBezTo>
                      <a:pt x="30" y="23"/>
                      <a:pt x="30" y="23"/>
                      <a:pt x="30" y="23"/>
                    </a:cubicBezTo>
                    <a:cubicBezTo>
                      <a:pt x="30" y="23"/>
                      <a:pt x="30" y="23"/>
                      <a:pt x="30" y="23"/>
                    </a:cubicBezTo>
                    <a:cubicBezTo>
                      <a:pt x="31" y="25"/>
                      <a:pt x="31" y="25"/>
                      <a:pt x="31" y="25"/>
                    </a:cubicBezTo>
                    <a:cubicBezTo>
                      <a:pt x="31" y="25"/>
                      <a:pt x="31" y="25"/>
                      <a:pt x="31" y="25"/>
                    </a:cubicBezTo>
                    <a:cubicBezTo>
                      <a:pt x="31" y="26"/>
                      <a:pt x="31" y="26"/>
                      <a:pt x="31" y="26"/>
                    </a:cubicBezTo>
                    <a:cubicBezTo>
                      <a:pt x="30" y="27"/>
                      <a:pt x="30" y="27"/>
                      <a:pt x="30" y="27"/>
                    </a:cubicBezTo>
                    <a:cubicBezTo>
                      <a:pt x="30" y="27"/>
                      <a:pt x="30" y="27"/>
                      <a:pt x="30" y="27"/>
                    </a:cubicBezTo>
                    <a:cubicBezTo>
                      <a:pt x="29" y="27"/>
                      <a:pt x="29" y="27"/>
                      <a:pt x="29" y="27"/>
                    </a:cubicBezTo>
                    <a:cubicBezTo>
                      <a:pt x="29" y="28"/>
                      <a:pt x="29" y="30"/>
                      <a:pt x="31" y="33"/>
                    </a:cubicBezTo>
                    <a:cubicBezTo>
                      <a:pt x="33" y="35"/>
                      <a:pt x="34" y="37"/>
                      <a:pt x="32" y="39"/>
                    </a:cubicBezTo>
                    <a:cubicBezTo>
                      <a:pt x="30" y="42"/>
                      <a:pt x="30" y="42"/>
                      <a:pt x="30" y="42"/>
                    </a:cubicBezTo>
                    <a:cubicBezTo>
                      <a:pt x="29" y="43"/>
                      <a:pt x="29" y="45"/>
                      <a:pt x="29" y="46"/>
                    </a:cubicBezTo>
                    <a:cubicBezTo>
                      <a:pt x="28" y="46"/>
                      <a:pt x="27" y="46"/>
                      <a:pt x="27" y="46"/>
                    </a:cubicBezTo>
                    <a:cubicBezTo>
                      <a:pt x="24" y="46"/>
                      <a:pt x="22" y="46"/>
                      <a:pt x="21" y="48"/>
                    </a:cubicBezTo>
                    <a:cubicBezTo>
                      <a:pt x="18" y="48"/>
                      <a:pt x="18" y="48"/>
                      <a:pt x="18" y="48"/>
                    </a:cubicBezTo>
                    <a:cubicBezTo>
                      <a:pt x="18" y="48"/>
                      <a:pt x="18" y="48"/>
                      <a:pt x="17" y="48"/>
                    </a:cubicBezTo>
                    <a:cubicBezTo>
                      <a:pt x="16" y="48"/>
                      <a:pt x="15" y="49"/>
                      <a:pt x="15" y="50"/>
                    </a:cubicBezTo>
                    <a:cubicBezTo>
                      <a:pt x="14" y="52"/>
                      <a:pt x="14" y="52"/>
                      <a:pt x="14" y="52"/>
                    </a:cubicBezTo>
                    <a:cubicBezTo>
                      <a:pt x="13" y="52"/>
                      <a:pt x="13" y="52"/>
                      <a:pt x="13" y="5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7" name="Freeform 2624"/>
              <p:cNvSpPr>
                <a:spLocks/>
              </p:cNvSpPr>
              <p:nvPr/>
            </p:nvSpPr>
            <p:spPr bwMode="auto">
              <a:xfrm>
                <a:off x="4208" y="2530"/>
                <a:ext cx="253" cy="222"/>
              </a:xfrm>
              <a:custGeom>
                <a:avLst/>
                <a:gdLst>
                  <a:gd name="T0" fmla="*/ 84 w 184"/>
                  <a:gd name="T1" fmla="*/ 142 h 161"/>
                  <a:gd name="T2" fmla="*/ 84 w 184"/>
                  <a:gd name="T3" fmla="*/ 141 h 161"/>
                  <a:gd name="T4" fmla="*/ 72 w 184"/>
                  <a:gd name="T5" fmla="*/ 140 h 161"/>
                  <a:gd name="T6" fmla="*/ 72 w 184"/>
                  <a:gd name="T7" fmla="*/ 148 h 161"/>
                  <a:gd name="T8" fmla="*/ 70 w 184"/>
                  <a:gd name="T9" fmla="*/ 149 h 161"/>
                  <a:gd name="T10" fmla="*/ 58 w 184"/>
                  <a:gd name="T11" fmla="*/ 133 h 161"/>
                  <a:gd name="T12" fmla="*/ 50 w 184"/>
                  <a:gd name="T13" fmla="*/ 119 h 161"/>
                  <a:gd name="T14" fmla="*/ 40 w 184"/>
                  <a:gd name="T15" fmla="*/ 109 h 161"/>
                  <a:gd name="T16" fmla="*/ 36 w 184"/>
                  <a:gd name="T17" fmla="*/ 91 h 161"/>
                  <a:gd name="T18" fmla="*/ 24 w 184"/>
                  <a:gd name="T19" fmla="*/ 78 h 161"/>
                  <a:gd name="T20" fmla="*/ 18 w 184"/>
                  <a:gd name="T21" fmla="*/ 66 h 161"/>
                  <a:gd name="T22" fmla="*/ 3 w 184"/>
                  <a:gd name="T23" fmla="*/ 44 h 161"/>
                  <a:gd name="T24" fmla="*/ 1 w 184"/>
                  <a:gd name="T25" fmla="*/ 32 h 161"/>
                  <a:gd name="T26" fmla="*/ 5 w 184"/>
                  <a:gd name="T27" fmla="*/ 30 h 161"/>
                  <a:gd name="T28" fmla="*/ 11 w 184"/>
                  <a:gd name="T29" fmla="*/ 30 h 161"/>
                  <a:gd name="T30" fmla="*/ 17 w 184"/>
                  <a:gd name="T31" fmla="*/ 24 h 161"/>
                  <a:gd name="T32" fmla="*/ 22 w 184"/>
                  <a:gd name="T33" fmla="*/ 22 h 161"/>
                  <a:gd name="T34" fmla="*/ 27 w 184"/>
                  <a:gd name="T35" fmla="*/ 16 h 161"/>
                  <a:gd name="T36" fmla="*/ 24 w 184"/>
                  <a:gd name="T37" fmla="*/ 11 h 161"/>
                  <a:gd name="T38" fmla="*/ 20 w 184"/>
                  <a:gd name="T39" fmla="*/ 6 h 161"/>
                  <a:gd name="T40" fmla="*/ 30 w 184"/>
                  <a:gd name="T41" fmla="*/ 4 h 161"/>
                  <a:gd name="T42" fmla="*/ 45 w 184"/>
                  <a:gd name="T43" fmla="*/ 3 h 161"/>
                  <a:gd name="T44" fmla="*/ 68 w 184"/>
                  <a:gd name="T45" fmla="*/ 15 h 161"/>
                  <a:gd name="T46" fmla="*/ 71 w 184"/>
                  <a:gd name="T47" fmla="*/ 18 h 161"/>
                  <a:gd name="T48" fmla="*/ 75 w 184"/>
                  <a:gd name="T49" fmla="*/ 18 h 161"/>
                  <a:gd name="T50" fmla="*/ 75 w 184"/>
                  <a:gd name="T51" fmla="*/ 18 h 161"/>
                  <a:gd name="T52" fmla="*/ 75 w 184"/>
                  <a:gd name="T53" fmla="*/ 20 h 161"/>
                  <a:gd name="T54" fmla="*/ 74 w 184"/>
                  <a:gd name="T55" fmla="*/ 23 h 161"/>
                  <a:gd name="T56" fmla="*/ 76 w 184"/>
                  <a:gd name="T57" fmla="*/ 26 h 161"/>
                  <a:gd name="T58" fmla="*/ 94 w 184"/>
                  <a:gd name="T59" fmla="*/ 32 h 161"/>
                  <a:gd name="T60" fmla="*/ 103 w 184"/>
                  <a:gd name="T61" fmla="*/ 32 h 161"/>
                  <a:gd name="T62" fmla="*/ 103 w 184"/>
                  <a:gd name="T63" fmla="*/ 32 h 161"/>
                  <a:gd name="T64" fmla="*/ 109 w 184"/>
                  <a:gd name="T65" fmla="*/ 34 h 161"/>
                  <a:gd name="T66" fmla="*/ 112 w 184"/>
                  <a:gd name="T67" fmla="*/ 36 h 161"/>
                  <a:gd name="T68" fmla="*/ 116 w 184"/>
                  <a:gd name="T69" fmla="*/ 37 h 161"/>
                  <a:gd name="T70" fmla="*/ 121 w 184"/>
                  <a:gd name="T71" fmla="*/ 44 h 161"/>
                  <a:gd name="T72" fmla="*/ 131 w 184"/>
                  <a:gd name="T73" fmla="*/ 53 h 161"/>
                  <a:gd name="T74" fmla="*/ 131 w 184"/>
                  <a:gd name="T75" fmla="*/ 62 h 161"/>
                  <a:gd name="T76" fmla="*/ 139 w 184"/>
                  <a:gd name="T77" fmla="*/ 75 h 161"/>
                  <a:gd name="T78" fmla="*/ 141 w 184"/>
                  <a:gd name="T79" fmla="*/ 75 h 161"/>
                  <a:gd name="T80" fmla="*/ 144 w 184"/>
                  <a:gd name="T81" fmla="*/ 77 h 161"/>
                  <a:gd name="T82" fmla="*/ 149 w 184"/>
                  <a:gd name="T83" fmla="*/ 94 h 161"/>
                  <a:gd name="T84" fmla="*/ 149 w 184"/>
                  <a:gd name="T85" fmla="*/ 94 h 161"/>
                  <a:gd name="T86" fmla="*/ 178 w 184"/>
                  <a:gd name="T87" fmla="*/ 99 h 161"/>
                  <a:gd name="T88" fmla="*/ 181 w 184"/>
                  <a:gd name="T89" fmla="*/ 97 h 161"/>
                  <a:gd name="T90" fmla="*/ 183 w 184"/>
                  <a:gd name="T91" fmla="*/ 106 h 161"/>
                  <a:gd name="T92" fmla="*/ 147 w 184"/>
                  <a:gd name="T93" fmla="*/ 127 h 161"/>
                  <a:gd name="T94" fmla="*/ 111 w 184"/>
                  <a:gd name="T95" fmla="*/ 139 h 161"/>
                  <a:gd name="T96" fmla="*/ 93 w 184"/>
                  <a:gd name="T9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161">
                    <a:moveTo>
                      <a:pt x="93" y="161"/>
                    </a:moveTo>
                    <a:cubicBezTo>
                      <a:pt x="84" y="142"/>
                      <a:pt x="84" y="142"/>
                      <a:pt x="84" y="142"/>
                    </a:cubicBezTo>
                    <a:cubicBezTo>
                      <a:pt x="84" y="141"/>
                      <a:pt x="84" y="141"/>
                      <a:pt x="84" y="141"/>
                    </a:cubicBezTo>
                    <a:cubicBezTo>
                      <a:pt x="84" y="141"/>
                      <a:pt x="84" y="141"/>
                      <a:pt x="84" y="141"/>
                    </a:cubicBezTo>
                    <a:cubicBezTo>
                      <a:pt x="73" y="140"/>
                      <a:pt x="73" y="140"/>
                      <a:pt x="73" y="140"/>
                    </a:cubicBezTo>
                    <a:cubicBezTo>
                      <a:pt x="72" y="140"/>
                      <a:pt x="72" y="140"/>
                      <a:pt x="72" y="140"/>
                    </a:cubicBezTo>
                    <a:cubicBezTo>
                      <a:pt x="72" y="141"/>
                      <a:pt x="72" y="141"/>
                      <a:pt x="72" y="141"/>
                    </a:cubicBezTo>
                    <a:cubicBezTo>
                      <a:pt x="72" y="148"/>
                      <a:pt x="72" y="148"/>
                      <a:pt x="72" y="148"/>
                    </a:cubicBezTo>
                    <a:cubicBezTo>
                      <a:pt x="70" y="151"/>
                      <a:pt x="70" y="151"/>
                      <a:pt x="70" y="151"/>
                    </a:cubicBezTo>
                    <a:cubicBezTo>
                      <a:pt x="70" y="149"/>
                      <a:pt x="70" y="149"/>
                      <a:pt x="70" y="149"/>
                    </a:cubicBezTo>
                    <a:cubicBezTo>
                      <a:pt x="68" y="147"/>
                      <a:pt x="67" y="144"/>
                      <a:pt x="64" y="141"/>
                    </a:cubicBezTo>
                    <a:cubicBezTo>
                      <a:pt x="58" y="133"/>
                      <a:pt x="58" y="133"/>
                      <a:pt x="58" y="133"/>
                    </a:cubicBezTo>
                    <a:cubicBezTo>
                      <a:pt x="54" y="126"/>
                      <a:pt x="54" y="126"/>
                      <a:pt x="54" y="126"/>
                    </a:cubicBezTo>
                    <a:cubicBezTo>
                      <a:pt x="53" y="123"/>
                      <a:pt x="52" y="120"/>
                      <a:pt x="50" y="119"/>
                    </a:cubicBezTo>
                    <a:cubicBezTo>
                      <a:pt x="45" y="114"/>
                      <a:pt x="45" y="114"/>
                      <a:pt x="45" y="114"/>
                    </a:cubicBezTo>
                    <a:cubicBezTo>
                      <a:pt x="40" y="109"/>
                      <a:pt x="40" y="109"/>
                      <a:pt x="40" y="109"/>
                    </a:cubicBezTo>
                    <a:cubicBezTo>
                      <a:pt x="39" y="108"/>
                      <a:pt x="38" y="105"/>
                      <a:pt x="38" y="101"/>
                    </a:cubicBezTo>
                    <a:cubicBezTo>
                      <a:pt x="36" y="91"/>
                      <a:pt x="36" y="91"/>
                      <a:pt x="36" y="91"/>
                    </a:cubicBezTo>
                    <a:cubicBezTo>
                      <a:pt x="34" y="86"/>
                      <a:pt x="31" y="83"/>
                      <a:pt x="28" y="80"/>
                    </a:cubicBezTo>
                    <a:cubicBezTo>
                      <a:pt x="24" y="78"/>
                      <a:pt x="24" y="78"/>
                      <a:pt x="24" y="78"/>
                    </a:cubicBezTo>
                    <a:cubicBezTo>
                      <a:pt x="21" y="75"/>
                      <a:pt x="21" y="75"/>
                      <a:pt x="21" y="75"/>
                    </a:cubicBezTo>
                    <a:cubicBezTo>
                      <a:pt x="18" y="66"/>
                      <a:pt x="18" y="66"/>
                      <a:pt x="18" y="66"/>
                    </a:cubicBezTo>
                    <a:cubicBezTo>
                      <a:pt x="16" y="62"/>
                      <a:pt x="15" y="58"/>
                      <a:pt x="12" y="55"/>
                    </a:cubicBezTo>
                    <a:cubicBezTo>
                      <a:pt x="3" y="44"/>
                      <a:pt x="3" y="44"/>
                      <a:pt x="3" y="44"/>
                    </a:cubicBezTo>
                    <a:cubicBezTo>
                      <a:pt x="1" y="43"/>
                      <a:pt x="0" y="41"/>
                      <a:pt x="0" y="39"/>
                    </a:cubicBezTo>
                    <a:cubicBezTo>
                      <a:pt x="1" y="32"/>
                      <a:pt x="1" y="32"/>
                      <a:pt x="1" y="32"/>
                    </a:cubicBezTo>
                    <a:cubicBezTo>
                      <a:pt x="2" y="29"/>
                      <a:pt x="2" y="29"/>
                      <a:pt x="2" y="29"/>
                    </a:cubicBezTo>
                    <a:cubicBezTo>
                      <a:pt x="5" y="30"/>
                      <a:pt x="5" y="30"/>
                      <a:pt x="5" y="30"/>
                    </a:cubicBezTo>
                    <a:cubicBezTo>
                      <a:pt x="6" y="31"/>
                      <a:pt x="7" y="31"/>
                      <a:pt x="8" y="31"/>
                    </a:cubicBezTo>
                    <a:cubicBezTo>
                      <a:pt x="9" y="31"/>
                      <a:pt x="10" y="30"/>
                      <a:pt x="11" y="30"/>
                    </a:cubicBezTo>
                    <a:cubicBezTo>
                      <a:pt x="14" y="27"/>
                      <a:pt x="14" y="27"/>
                      <a:pt x="14" y="27"/>
                    </a:cubicBezTo>
                    <a:cubicBezTo>
                      <a:pt x="17" y="24"/>
                      <a:pt x="17" y="24"/>
                      <a:pt x="17" y="24"/>
                    </a:cubicBezTo>
                    <a:cubicBezTo>
                      <a:pt x="20" y="23"/>
                      <a:pt x="20" y="23"/>
                      <a:pt x="20" y="23"/>
                    </a:cubicBezTo>
                    <a:cubicBezTo>
                      <a:pt x="22" y="22"/>
                      <a:pt x="22" y="22"/>
                      <a:pt x="22" y="22"/>
                    </a:cubicBezTo>
                    <a:cubicBezTo>
                      <a:pt x="25" y="20"/>
                      <a:pt x="27" y="18"/>
                      <a:pt x="27" y="16"/>
                    </a:cubicBezTo>
                    <a:cubicBezTo>
                      <a:pt x="27" y="16"/>
                      <a:pt x="27" y="16"/>
                      <a:pt x="27" y="16"/>
                    </a:cubicBezTo>
                    <a:cubicBezTo>
                      <a:pt x="27" y="16"/>
                      <a:pt x="27" y="16"/>
                      <a:pt x="27" y="16"/>
                    </a:cubicBezTo>
                    <a:cubicBezTo>
                      <a:pt x="24" y="11"/>
                      <a:pt x="24" y="11"/>
                      <a:pt x="24" y="11"/>
                    </a:cubicBezTo>
                    <a:cubicBezTo>
                      <a:pt x="20" y="8"/>
                      <a:pt x="20" y="8"/>
                      <a:pt x="20" y="8"/>
                    </a:cubicBezTo>
                    <a:cubicBezTo>
                      <a:pt x="20" y="7"/>
                      <a:pt x="20" y="7"/>
                      <a:pt x="20" y="6"/>
                    </a:cubicBezTo>
                    <a:cubicBezTo>
                      <a:pt x="20" y="6"/>
                      <a:pt x="21" y="6"/>
                      <a:pt x="22" y="5"/>
                    </a:cubicBezTo>
                    <a:cubicBezTo>
                      <a:pt x="30" y="4"/>
                      <a:pt x="30" y="4"/>
                      <a:pt x="30" y="4"/>
                    </a:cubicBezTo>
                    <a:cubicBezTo>
                      <a:pt x="34" y="3"/>
                      <a:pt x="37" y="2"/>
                      <a:pt x="39" y="0"/>
                    </a:cubicBezTo>
                    <a:cubicBezTo>
                      <a:pt x="40" y="1"/>
                      <a:pt x="42" y="2"/>
                      <a:pt x="45" y="3"/>
                    </a:cubicBezTo>
                    <a:cubicBezTo>
                      <a:pt x="52" y="6"/>
                      <a:pt x="52" y="6"/>
                      <a:pt x="52" y="6"/>
                    </a:cubicBezTo>
                    <a:cubicBezTo>
                      <a:pt x="62" y="11"/>
                      <a:pt x="66" y="13"/>
                      <a:pt x="68" y="15"/>
                    </a:cubicBezTo>
                    <a:cubicBezTo>
                      <a:pt x="71" y="18"/>
                      <a:pt x="71" y="18"/>
                      <a:pt x="71" y="18"/>
                    </a:cubicBezTo>
                    <a:cubicBezTo>
                      <a:pt x="71" y="18"/>
                      <a:pt x="71" y="18"/>
                      <a:pt x="71" y="18"/>
                    </a:cubicBezTo>
                    <a:cubicBezTo>
                      <a:pt x="72" y="18"/>
                      <a:pt x="72" y="18"/>
                      <a:pt x="72" y="18"/>
                    </a:cubicBezTo>
                    <a:cubicBezTo>
                      <a:pt x="75" y="18"/>
                      <a:pt x="75" y="18"/>
                      <a:pt x="75" y="18"/>
                    </a:cubicBezTo>
                    <a:cubicBezTo>
                      <a:pt x="75" y="18"/>
                      <a:pt x="75" y="18"/>
                      <a:pt x="75" y="18"/>
                    </a:cubicBezTo>
                    <a:cubicBezTo>
                      <a:pt x="75" y="18"/>
                      <a:pt x="75" y="18"/>
                      <a:pt x="75" y="18"/>
                    </a:cubicBezTo>
                    <a:cubicBezTo>
                      <a:pt x="75" y="18"/>
                      <a:pt x="75" y="18"/>
                      <a:pt x="76" y="18"/>
                    </a:cubicBezTo>
                    <a:cubicBezTo>
                      <a:pt x="75" y="20"/>
                      <a:pt x="75" y="20"/>
                      <a:pt x="75" y="20"/>
                    </a:cubicBezTo>
                    <a:cubicBezTo>
                      <a:pt x="74" y="23"/>
                      <a:pt x="74" y="23"/>
                      <a:pt x="74" y="23"/>
                    </a:cubicBezTo>
                    <a:cubicBezTo>
                      <a:pt x="74" y="23"/>
                      <a:pt x="74" y="23"/>
                      <a:pt x="74" y="23"/>
                    </a:cubicBezTo>
                    <a:cubicBezTo>
                      <a:pt x="74" y="23"/>
                      <a:pt x="74" y="23"/>
                      <a:pt x="74" y="23"/>
                    </a:cubicBezTo>
                    <a:cubicBezTo>
                      <a:pt x="74" y="24"/>
                      <a:pt x="75" y="26"/>
                      <a:pt x="76" y="26"/>
                    </a:cubicBezTo>
                    <a:cubicBezTo>
                      <a:pt x="81" y="29"/>
                      <a:pt x="84" y="30"/>
                      <a:pt x="85" y="31"/>
                    </a:cubicBezTo>
                    <a:cubicBezTo>
                      <a:pt x="94" y="32"/>
                      <a:pt x="94" y="32"/>
                      <a:pt x="94" y="32"/>
                    </a:cubicBezTo>
                    <a:cubicBezTo>
                      <a:pt x="102" y="32"/>
                      <a:pt x="102" y="32"/>
                      <a:pt x="102" y="32"/>
                    </a:cubicBezTo>
                    <a:cubicBezTo>
                      <a:pt x="103" y="32"/>
                      <a:pt x="103" y="32"/>
                      <a:pt x="103" y="32"/>
                    </a:cubicBezTo>
                    <a:cubicBezTo>
                      <a:pt x="103" y="32"/>
                      <a:pt x="103" y="32"/>
                      <a:pt x="103" y="32"/>
                    </a:cubicBezTo>
                    <a:cubicBezTo>
                      <a:pt x="103" y="32"/>
                      <a:pt x="103" y="32"/>
                      <a:pt x="103" y="32"/>
                    </a:cubicBezTo>
                    <a:cubicBezTo>
                      <a:pt x="109" y="33"/>
                      <a:pt x="109" y="33"/>
                      <a:pt x="109" y="33"/>
                    </a:cubicBezTo>
                    <a:cubicBezTo>
                      <a:pt x="109" y="34"/>
                      <a:pt x="109" y="34"/>
                      <a:pt x="109" y="34"/>
                    </a:cubicBezTo>
                    <a:cubicBezTo>
                      <a:pt x="112" y="36"/>
                      <a:pt x="112" y="36"/>
                      <a:pt x="112" y="36"/>
                    </a:cubicBezTo>
                    <a:cubicBezTo>
                      <a:pt x="112" y="36"/>
                      <a:pt x="112" y="36"/>
                      <a:pt x="112" y="36"/>
                    </a:cubicBezTo>
                    <a:cubicBezTo>
                      <a:pt x="112" y="36"/>
                      <a:pt x="112" y="36"/>
                      <a:pt x="112" y="36"/>
                    </a:cubicBezTo>
                    <a:cubicBezTo>
                      <a:pt x="116" y="37"/>
                      <a:pt x="116" y="37"/>
                      <a:pt x="116" y="37"/>
                    </a:cubicBezTo>
                    <a:cubicBezTo>
                      <a:pt x="119" y="37"/>
                      <a:pt x="119" y="37"/>
                      <a:pt x="119" y="37"/>
                    </a:cubicBezTo>
                    <a:cubicBezTo>
                      <a:pt x="121" y="44"/>
                      <a:pt x="121" y="44"/>
                      <a:pt x="121" y="44"/>
                    </a:cubicBezTo>
                    <a:cubicBezTo>
                      <a:pt x="122" y="46"/>
                      <a:pt x="125" y="48"/>
                      <a:pt x="127" y="49"/>
                    </a:cubicBezTo>
                    <a:cubicBezTo>
                      <a:pt x="131" y="53"/>
                      <a:pt x="131" y="53"/>
                      <a:pt x="131" y="53"/>
                    </a:cubicBezTo>
                    <a:cubicBezTo>
                      <a:pt x="131" y="56"/>
                      <a:pt x="131" y="56"/>
                      <a:pt x="131" y="56"/>
                    </a:cubicBezTo>
                    <a:cubicBezTo>
                      <a:pt x="130" y="58"/>
                      <a:pt x="130" y="60"/>
                      <a:pt x="131" y="62"/>
                    </a:cubicBezTo>
                    <a:cubicBezTo>
                      <a:pt x="135" y="71"/>
                      <a:pt x="135" y="71"/>
                      <a:pt x="135" y="71"/>
                    </a:cubicBezTo>
                    <a:cubicBezTo>
                      <a:pt x="136" y="74"/>
                      <a:pt x="137" y="75"/>
                      <a:pt x="139" y="75"/>
                    </a:cubicBezTo>
                    <a:cubicBezTo>
                      <a:pt x="139" y="75"/>
                      <a:pt x="140" y="75"/>
                      <a:pt x="140" y="75"/>
                    </a:cubicBezTo>
                    <a:cubicBezTo>
                      <a:pt x="141" y="75"/>
                      <a:pt x="141" y="75"/>
                      <a:pt x="141" y="75"/>
                    </a:cubicBezTo>
                    <a:cubicBezTo>
                      <a:pt x="144" y="76"/>
                      <a:pt x="144" y="76"/>
                      <a:pt x="144" y="76"/>
                    </a:cubicBezTo>
                    <a:cubicBezTo>
                      <a:pt x="144" y="77"/>
                      <a:pt x="144" y="77"/>
                      <a:pt x="144" y="77"/>
                    </a:cubicBezTo>
                    <a:cubicBezTo>
                      <a:pt x="144" y="77"/>
                      <a:pt x="144" y="77"/>
                      <a:pt x="144" y="77"/>
                    </a:cubicBezTo>
                    <a:cubicBezTo>
                      <a:pt x="149" y="94"/>
                      <a:pt x="149" y="94"/>
                      <a:pt x="149" y="94"/>
                    </a:cubicBezTo>
                    <a:cubicBezTo>
                      <a:pt x="149" y="94"/>
                      <a:pt x="149" y="94"/>
                      <a:pt x="149" y="94"/>
                    </a:cubicBezTo>
                    <a:cubicBezTo>
                      <a:pt x="149" y="94"/>
                      <a:pt x="149" y="94"/>
                      <a:pt x="149" y="94"/>
                    </a:cubicBezTo>
                    <a:cubicBezTo>
                      <a:pt x="178" y="99"/>
                      <a:pt x="178" y="99"/>
                      <a:pt x="178" y="99"/>
                    </a:cubicBezTo>
                    <a:cubicBezTo>
                      <a:pt x="178" y="99"/>
                      <a:pt x="178" y="99"/>
                      <a:pt x="178" y="99"/>
                    </a:cubicBezTo>
                    <a:cubicBezTo>
                      <a:pt x="179" y="99"/>
                      <a:pt x="179" y="99"/>
                      <a:pt x="179" y="99"/>
                    </a:cubicBezTo>
                    <a:cubicBezTo>
                      <a:pt x="181" y="97"/>
                      <a:pt x="181" y="97"/>
                      <a:pt x="181" y="97"/>
                    </a:cubicBezTo>
                    <a:cubicBezTo>
                      <a:pt x="184" y="100"/>
                      <a:pt x="184" y="100"/>
                      <a:pt x="184" y="100"/>
                    </a:cubicBezTo>
                    <a:cubicBezTo>
                      <a:pt x="183" y="106"/>
                      <a:pt x="183" y="106"/>
                      <a:pt x="183" y="106"/>
                    </a:cubicBezTo>
                    <a:cubicBezTo>
                      <a:pt x="148" y="127"/>
                      <a:pt x="148" y="127"/>
                      <a:pt x="148" y="127"/>
                    </a:cubicBezTo>
                    <a:cubicBezTo>
                      <a:pt x="147" y="127"/>
                      <a:pt x="147" y="127"/>
                      <a:pt x="147" y="127"/>
                    </a:cubicBezTo>
                    <a:cubicBezTo>
                      <a:pt x="111" y="139"/>
                      <a:pt x="111" y="139"/>
                      <a:pt x="111" y="139"/>
                    </a:cubicBezTo>
                    <a:cubicBezTo>
                      <a:pt x="111" y="139"/>
                      <a:pt x="111" y="139"/>
                      <a:pt x="111" y="139"/>
                    </a:cubicBezTo>
                    <a:cubicBezTo>
                      <a:pt x="111" y="139"/>
                      <a:pt x="111" y="139"/>
                      <a:pt x="111" y="139"/>
                    </a:cubicBezTo>
                    <a:cubicBezTo>
                      <a:pt x="93" y="161"/>
                      <a:pt x="93" y="161"/>
                      <a:pt x="93" y="16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8" name="Freeform 2625"/>
              <p:cNvSpPr>
                <a:spLocks/>
              </p:cNvSpPr>
              <p:nvPr/>
            </p:nvSpPr>
            <p:spPr bwMode="auto">
              <a:xfrm>
                <a:off x="4208" y="2530"/>
                <a:ext cx="253" cy="222"/>
              </a:xfrm>
              <a:custGeom>
                <a:avLst/>
                <a:gdLst>
                  <a:gd name="T0" fmla="*/ 84 w 184"/>
                  <a:gd name="T1" fmla="*/ 142 h 161"/>
                  <a:gd name="T2" fmla="*/ 84 w 184"/>
                  <a:gd name="T3" fmla="*/ 141 h 161"/>
                  <a:gd name="T4" fmla="*/ 72 w 184"/>
                  <a:gd name="T5" fmla="*/ 140 h 161"/>
                  <a:gd name="T6" fmla="*/ 72 w 184"/>
                  <a:gd name="T7" fmla="*/ 148 h 161"/>
                  <a:gd name="T8" fmla="*/ 70 w 184"/>
                  <a:gd name="T9" fmla="*/ 149 h 161"/>
                  <a:gd name="T10" fmla="*/ 58 w 184"/>
                  <a:gd name="T11" fmla="*/ 133 h 161"/>
                  <a:gd name="T12" fmla="*/ 50 w 184"/>
                  <a:gd name="T13" fmla="*/ 119 h 161"/>
                  <a:gd name="T14" fmla="*/ 40 w 184"/>
                  <a:gd name="T15" fmla="*/ 109 h 161"/>
                  <a:gd name="T16" fmla="*/ 36 w 184"/>
                  <a:gd name="T17" fmla="*/ 91 h 161"/>
                  <a:gd name="T18" fmla="*/ 24 w 184"/>
                  <a:gd name="T19" fmla="*/ 78 h 161"/>
                  <a:gd name="T20" fmla="*/ 18 w 184"/>
                  <a:gd name="T21" fmla="*/ 66 h 161"/>
                  <a:gd name="T22" fmla="*/ 3 w 184"/>
                  <a:gd name="T23" fmla="*/ 44 h 161"/>
                  <a:gd name="T24" fmla="*/ 1 w 184"/>
                  <a:gd name="T25" fmla="*/ 32 h 161"/>
                  <a:gd name="T26" fmla="*/ 5 w 184"/>
                  <a:gd name="T27" fmla="*/ 30 h 161"/>
                  <a:gd name="T28" fmla="*/ 11 w 184"/>
                  <a:gd name="T29" fmla="*/ 30 h 161"/>
                  <a:gd name="T30" fmla="*/ 17 w 184"/>
                  <a:gd name="T31" fmla="*/ 24 h 161"/>
                  <a:gd name="T32" fmla="*/ 22 w 184"/>
                  <a:gd name="T33" fmla="*/ 22 h 161"/>
                  <a:gd name="T34" fmla="*/ 27 w 184"/>
                  <a:gd name="T35" fmla="*/ 16 h 161"/>
                  <a:gd name="T36" fmla="*/ 24 w 184"/>
                  <a:gd name="T37" fmla="*/ 11 h 161"/>
                  <a:gd name="T38" fmla="*/ 20 w 184"/>
                  <a:gd name="T39" fmla="*/ 6 h 161"/>
                  <a:gd name="T40" fmla="*/ 30 w 184"/>
                  <a:gd name="T41" fmla="*/ 4 h 161"/>
                  <a:gd name="T42" fmla="*/ 45 w 184"/>
                  <a:gd name="T43" fmla="*/ 3 h 161"/>
                  <a:gd name="T44" fmla="*/ 68 w 184"/>
                  <a:gd name="T45" fmla="*/ 15 h 161"/>
                  <a:gd name="T46" fmla="*/ 71 w 184"/>
                  <a:gd name="T47" fmla="*/ 18 h 161"/>
                  <a:gd name="T48" fmla="*/ 75 w 184"/>
                  <a:gd name="T49" fmla="*/ 18 h 161"/>
                  <a:gd name="T50" fmla="*/ 75 w 184"/>
                  <a:gd name="T51" fmla="*/ 18 h 161"/>
                  <a:gd name="T52" fmla="*/ 75 w 184"/>
                  <a:gd name="T53" fmla="*/ 20 h 161"/>
                  <a:gd name="T54" fmla="*/ 74 w 184"/>
                  <a:gd name="T55" fmla="*/ 23 h 161"/>
                  <a:gd name="T56" fmla="*/ 76 w 184"/>
                  <a:gd name="T57" fmla="*/ 26 h 161"/>
                  <a:gd name="T58" fmla="*/ 94 w 184"/>
                  <a:gd name="T59" fmla="*/ 32 h 161"/>
                  <a:gd name="T60" fmla="*/ 103 w 184"/>
                  <a:gd name="T61" fmla="*/ 32 h 161"/>
                  <a:gd name="T62" fmla="*/ 103 w 184"/>
                  <a:gd name="T63" fmla="*/ 32 h 161"/>
                  <a:gd name="T64" fmla="*/ 109 w 184"/>
                  <a:gd name="T65" fmla="*/ 34 h 161"/>
                  <a:gd name="T66" fmla="*/ 112 w 184"/>
                  <a:gd name="T67" fmla="*/ 36 h 161"/>
                  <a:gd name="T68" fmla="*/ 116 w 184"/>
                  <a:gd name="T69" fmla="*/ 37 h 161"/>
                  <a:gd name="T70" fmla="*/ 121 w 184"/>
                  <a:gd name="T71" fmla="*/ 44 h 161"/>
                  <a:gd name="T72" fmla="*/ 131 w 184"/>
                  <a:gd name="T73" fmla="*/ 53 h 161"/>
                  <a:gd name="T74" fmla="*/ 131 w 184"/>
                  <a:gd name="T75" fmla="*/ 62 h 161"/>
                  <a:gd name="T76" fmla="*/ 139 w 184"/>
                  <a:gd name="T77" fmla="*/ 75 h 161"/>
                  <a:gd name="T78" fmla="*/ 141 w 184"/>
                  <a:gd name="T79" fmla="*/ 75 h 161"/>
                  <a:gd name="T80" fmla="*/ 144 w 184"/>
                  <a:gd name="T81" fmla="*/ 77 h 161"/>
                  <a:gd name="T82" fmla="*/ 149 w 184"/>
                  <a:gd name="T83" fmla="*/ 94 h 161"/>
                  <a:gd name="T84" fmla="*/ 149 w 184"/>
                  <a:gd name="T85" fmla="*/ 94 h 161"/>
                  <a:gd name="T86" fmla="*/ 178 w 184"/>
                  <a:gd name="T87" fmla="*/ 99 h 161"/>
                  <a:gd name="T88" fmla="*/ 181 w 184"/>
                  <a:gd name="T89" fmla="*/ 97 h 161"/>
                  <a:gd name="T90" fmla="*/ 183 w 184"/>
                  <a:gd name="T91" fmla="*/ 106 h 161"/>
                  <a:gd name="T92" fmla="*/ 147 w 184"/>
                  <a:gd name="T93" fmla="*/ 127 h 161"/>
                  <a:gd name="T94" fmla="*/ 111 w 184"/>
                  <a:gd name="T95" fmla="*/ 139 h 161"/>
                  <a:gd name="T96" fmla="*/ 93 w 184"/>
                  <a:gd name="T9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161">
                    <a:moveTo>
                      <a:pt x="93" y="161"/>
                    </a:moveTo>
                    <a:cubicBezTo>
                      <a:pt x="84" y="142"/>
                      <a:pt x="84" y="142"/>
                      <a:pt x="84" y="142"/>
                    </a:cubicBezTo>
                    <a:cubicBezTo>
                      <a:pt x="84" y="141"/>
                      <a:pt x="84" y="141"/>
                      <a:pt x="84" y="141"/>
                    </a:cubicBezTo>
                    <a:cubicBezTo>
                      <a:pt x="84" y="141"/>
                      <a:pt x="84" y="141"/>
                      <a:pt x="84" y="141"/>
                    </a:cubicBezTo>
                    <a:cubicBezTo>
                      <a:pt x="73" y="140"/>
                      <a:pt x="73" y="140"/>
                      <a:pt x="73" y="140"/>
                    </a:cubicBezTo>
                    <a:cubicBezTo>
                      <a:pt x="72" y="140"/>
                      <a:pt x="72" y="140"/>
                      <a:pt x="72" y="140"/>
                    </a:cubicBezTo>
                    <a:cubicBezTo>
                      <a:pt x="72" y="141"/>
                      <a:pt x="72" y="141"/>
                      <a:pt x="72" y="141"/>
                    </a:cubicBezTo>
                    <a:cubicBezTo>
                      <a:pt x="72" y="148"/>
                      <a:pt x="72" y="148"/>
                      <a:pt x="72" y="148"/>
                    </a:cubicBezTo>
                    <a:cubicBezTo>
                      <a:pt x="70" y="151"/>
                      <a:pt x="70" y="151"/>
                      <a:pt x="70" y="151"/>
                    </a:cubicBezTo>
                    <a:cubicBezTo>
                      <a:pt x="70" y="149"/>
                      <a:pt x="70" y="149"/>
                      <a:pt x="70" y="149"/>
                    </a:cubicBezTo>
                    <a:cubicBezTo>
                      <a:pt x="68" y="147"/>
                      <a:pt x="67" y="144"/>
                      <a:pt x="64" y="141"/>
                    </a:cubicBezTo>
                    <a:cubicBezTo>
                      <a:pt x="58" y="133"/>
                      <a:pt x="58" y="133"/>
                      <a:pt x="58" y="133"/>
                    </a:cubicBezTo>
                    <a:cubicBezTo>
                      <a:pt x="54" y="126"/>
                      <a:pt x="54" y="126"/>
                      <a:pt x="54" y="126"/>
                    </a:cubicBezTo>
                    <a:cubicBezTo>
                      <a:pt x="53" y="123"/>
                      <a:pt x="52" y="120"/>
                      <a:pt x="50" y="119"/>
                    </a:cubicBezTo>
                    <a:cubicBezTo>
                      <a:pt x="45" y="114"/>
                      <a:pt x="45" y="114"/>
                      <a:pt x="45" y="114"/>
                    </a:cubicBezTo>
                    <a:cubicBezTo>
                      <a:pt x="40" y="109"/>
                      <a:pt x="40" y="109"/>
                      <a:pt x="40" y="109"/>
                    </a:cubicBezTo>
                    <a:cubicBezTo>
                      <a:pt x="39" y="108"/>
                      <a:pt x="38" y="105"/>
                      <a:pt x="38" y="101"/>
                    </a:cubicBezTo>
                    <a:cubicBezTo>
                      <a:pt x="36" y="91"/>
                      <a:pt x="36" y="91"/>
                      <a:pt x="36" y="91"/>
                    </a:cubicBezTo>
                    <a:cubicBezTo>
                      <a:pt x="34" y="86"/>
                      <a:pt x="31" y="83"/>
                      <a:pt x="28" y="80"/>
                    </a:cubicBezTo>
                    <a:cubicBezTo>
                      <a:pt x="24" y="78"/>
                      <a:pt x="24" y="78"/>
                      <a:pt x="24" y="78"/>
                    </a:cubicBezTo>
                    <a:cubicBezTo>
                      <a:pt x="21" y="75"/>
                      <a:pt x="21" y="75"/>
                      <a:pt x="21" y="75"/>
                    </a:cubicBezTo>
                    <a:cubicBezTo>
                      <a:pt x="18" y="66"/>
                      <a:pt x="18" y="66"/>
                      <a:pt x="18" y="66"/>
                    </a:cubicBezTo>
                    <a:cubicBezTo>
                      <a:pt x="16" y="62"/>
                      <a:pt x="15" y="58"/>
                      <a:pt x="12" y="55"/>
                    </a:cubicBezTo>
                    <a:cubicBezTo>
                      <a:pt x="3" y="44"/>
                      <a:pt x="3" y="44"/>
                      <a:pt x="3" y="44"/>
                    </a:cubicBezTo>
                    <a:cubicBezTo>
                      <a:pt x="1" y="43"/>
                      <a:pt x="0" y="41"/>
                      <a:pt x="0" y="39"/>
                    </a:cubicBezTo>
                    <a:cubicBezTo>
                      <a:pt x="1" y="32"/>
                      <a:pt x="1" y="32"/>
                      <a:pt x="1" y="32"/>
                    </a:cubicBezTo>
                    <a:cubicBezTo>
                      <a:pt x="2" y="29"/>
                      <a:pt x="2" y="29"/>
                      <a:pt x="2" y="29"/>
                    </a:cubicBezTo>
                    <a:cubicBezTo>
                      <a:pt x="5" y="30"/>
                      <a:pt x="5" y="30"/>
                      <a:pt x="5" y="30"/>
                    </a:cubicBezTo>
                    <a:cubicBezTo>
                      <a:pt x="6" y="31"/>
                      <a:pt x="7" y="31"/>
                      <a:pt x="8" y="31"/>
                    </a:cubicBezTo>
                    <a:cubicBezTo>
                      <a:pt x="9" y="31"/>
                      <a:pt x="10" y="30"/>
                      <a:pt x="11" y="30"/>
                    </a:cubicBezTo>
                    <a:cubicBezTo>
                      <a:pt x="14" y="27"/>
                      <a:pt x="14" y="27"/>
                      <a:pt x="14" y="27"/>
                    </a:cubicBezTo>
                    <a:cubicBezTo>
                      <a:pt x="17" y="24"/>
                      <a:pt x="17" y="24"/>
                      <a:pt x="17" y="24"/>
                    </a:cubicBezTo>
                    <a:cubicBezTo>
                      <a:pt x="20" y="23"/>
                      <a:pt x="20" y="23"/>
                      <a:pt x="20" y="23"/>
                    </a:cubicBezTo>
                    <a:cubicBezTo>
                      <a:pt x="22" y="22"/>
                      <a:pt x="22" y="22"/>
                      <a:pt x="22" y="22"/>
                    </a:cubicBezTo>
                    <a:cubicBezTo>
                      <a:pt x="25" y="20"/>
                      <a:pt x="27" y="18"/>
                      <a:pt x="27" y="16"/>
                    </a:cubicBezTo>
                    <a:cubicBezTo>
                      <a:pt x="27" y="16"/>
                      <a:pt x="27" y="16"/>
                      <a:pt x="27" y="16"/>
                    </a:cubicBezTo>
                    <a:cubicBezTo>
                      <a:pt x="27" y="16"/>
                      <a:pt x="27" y="16"/>
                      <a:pt x="27" y="16"/>
                    </a:cubicBezTo>
                    <a:cubicBezTo>
                      <a:pt x="24" y="11"/>
                      <a:pt x="24" y="11"/>
                      <a:pt x="24" y="11"/>
                    </a:cubicBezTo>
                    <a:cubicBezTo>
                      <a:pt x="20" y="8"/>
                      <a:pt x="20" y="8"/>
                      <a:pt x="20" y="8"/>
                    </a:cubicBezTo>
                    <a:cubicBezTo>
                      <a:pt x="20" y="7"/>
                      <a:pt x="20" y="7"/>
                      <a:pt x="20" y="6"/>
                    </a:cubicBezTo>
                    <a:cubicBezTo>
                      <a:pt x="20" y="6"/>
                      <a:pt x="21" y="6"/>
                      <a:pt x="22" y="5"/>
                    </a:cubicBezTo>
                    <a:cubicBezTo>
                      <a:pt x="30" y="4"/>
                      <a:pt x="30" y="4"/>
                      <a:pt x="30" y="4"/>
                    </a:cubicBezTo>
                    <a:cubicBezTo>
                      <a:pt x="34" y="3"/>
                      <a:pt x="37" y="2"/>
                      <a:pt x="39" y="0"/>
                    </a:cubicBezTo>
                    <a:cubicBezTo>
                      <a:pt x="40" y="1"/>
                      <a:pt x="42" y="2"/>
                      <a:pt x="45" y="3"/>
                    </a:cubicBezTo>
                    <a:cubicBezTo>
                      <a:pt x="52" y="6"/>
                      <a:pt x="52" y="6"/>
                      <a:pt x="52" y="6"/>
                    </a:cubicBezTo>
                    <a:cubicBezTo>
                      <a:pt x="62" y="11"/>
                      <a:pt x="66" y="13"/>
                      <a:pt x="68" y="15"/>
                    </a:cubicBezTo>
                    <a:cubicBezTo>
                      <a:pt x="71" y="18"/>
                      <a:pt x="71" y="18"/>
                      <a:pt x="71" y="18"/>
                    </a:cubicBezTo>
                    <a:cubicBezTo>
                      <a:pt x="71" y="18"/>
                      <a:pt x="71" y="18"/>
                      <a:pt x="71" y="18"/>
                    </a:cubicBezTo>
                    <a:cubicBezTo>
                      <a:pt x="72" y="18"/>
                      <a:pt x="72" y="18"/>
                      <a:pt x="72" y="18"/>
                    </a:cubicBezTo>
                    <a:cubicBezTo>
                      <a:pt x="75" y="18"/>
                      <a:pt x="75" y="18"/>
                      <a:pt x="75" y="18"/>
                    </a:cubicBezTo>
                    <a:cubicBezTo>
                      <a:pt x="75" y="18"/>
                      <a:pt x="75" y="18"/>
                      <a:pt x="75" y="18"/>
                    </a:cubicBezTo>
                    <a:cubicBezTo>
                      <a:pt x="75" y="18"/>
                      <a:pt x="75" y="18"/>
                      <a:pt x="75" y="18"/>
                    </a:cubicBezTo>
                    <a:cubicBezTo>
                      <a:pt x="75" y="18"/>
                      <a:pt x="75" y="18"/>
                      <a:pt x="76" y="18"/>
                    </a:cubicBezTo>
                    <a:cubicBezTo>
                      <a:pt x="75" y="20"/>
                      <a:pt x="75" y="20"/>
                      <a:pt x="75" y="20"/>
                    </a:cubicBezTo>
                    <a:cubicBezTo>
                      <a:pt x="74" y="23"/>
                      <a:pt x="74" y="23"/>
                      <a:pt x="74" y="23"/>
                    </a:cubicBezTo>
                    <a:cubicBezTo>
                      <a:pt x="74" y="23"/>
                      <a:pt x="74" y="23"/>
                      <a:pt x="74" y="23"/>
                    </a:cubicBezTo>
                    <a:cubicBezTo>
                      <a:pt x="74" y="23"/>
                      <a:pt x="74" y="23"/>
                      <a:pt x="74" y="23"/>
                    </a:cubicBezTo>
                    <a:cubicBezTo>
                      <a:pt x="74" y="24"/>
                      <a:pt x="75" y="26"/>
                      <a:pt x="76" y="26"/>
                    </a:cubicBezTo>
                    <a:cubicBezTo>
                      <a:pt x="81" y="29"/>
                      <a:pt x="84" y="30"/>
                      <a:pt x="85" y="31"/>
                    </a:cubicBezTo>
                    <a:cubicBezTo>
                      <a:pt x="94" y="32"/>
                      <a:pt x="94" y="32"/>
                      <a:pt x="94" y="32"/>
                    </a:cubicBezTo>
                    <a:cubicBezTo>
                      <a:pt x="102" y="32"/>
                      <a:pt x="102" y="32"/>
                      <a:pt x="102" y="32"/>
                    </a:cubicBezTo>
                    <a:cubicBezTo>
                      <a:pt x="103" y="32"/>
                      <a:pt x="103" y="32"/>
                      <a:pt x="103" y="32"/>
                    </a:cubicBezTo>
                    <a:cubicBezTo>
                      <a:pt x="103" y="32"/>
                      <a:pt x="103" y="32"/>
                      <a:pt x="103" y="32"/>
                    </a:cubicBezTo>
                    <a:cubicBezTo>
                      <a:pt x="103" y="32"/>
                      <a:pt x="103" y="32"/>
                      <a:pt x="103" y="32"/>
                    </a:cubicBezTo>
                    <a:cubicBezTo>
                      <a:pt x="109" y="33"/>
                      <a:pt x="109" y="33"/>
                      <a:pt x="109" y="33"/>
                    </a:cubicBezTo>
                    <a:cubicBezTo>
                      <a:pt x="109" y="34"/>
                      <a:pt x="109" y="34"/>
                      <a:pt x="109" y="34"/>
                    </a:cubicBezTo>
                    <a:cubicBezTo>
                      <a:pt x="112" y="36"/>
                      <a:pt x="112" y="36"/>
                      <a:pt x="112" y="36"/>
                    </a:cubicBezTo>
                    <a:cubicBezTo>
                      <a:pt x="112" y="36"/>
                      <a:pt x="112" y="36"/>
                      <a:pt x="112" y="36"/>
                    </a:cubicBezTo>
                    <a:cubicBezTo>
                      <a:pt x="112" y="36"/>
                      <a:pt x="112" y="36"/>
                      <a:pt x="112" y="36"/>
                    </a:cubicBezTo>
                    <a:cubicBezTo>
                      <a:pt x="116" y="37"/>
                      <a:pt x="116" y="37"/>
                      <a:pt x="116" y="37"/>
                    </a:cubicBezTo>
                    <a:cubicBezTo>
                      <a:pt x="119" y="37"/>
                      <a:pt x="119" y="37"/>
                      <a:pt x="119" y="37"/>
                    </a:cubicBezTo>
                    <a:cubicBezTo>
                      <a:pt x="121" y="44"/>
                      <a:pt x="121" y="44"/>
                      <a:pt x="121" y="44"/>
                    </a:cubicBezTo>
                    <a:cubicBezTo>
                      <a:pt x="122" y="46"/>
                      <a:pt x="125" y="48"/>
                      <a:pt x="127" y="49"/>
                    </a:cubicBezTo>
                    <a:cubicBezTo>
                      <a:pt x="131" y="53"/>
                      <a:pt x="131" y="53"/>
                      <a:pt x="131" y="53"/>
                    </a:cubicBezTo>
                    <a:cubicBezTo>
                      <a:pt x="131" y="56"/>
                      <a:pt x="131" y="56"/>
                      <a:pt x="131" y="56"/>
                    </a:cubicBezTo>
                    <a:cubicBezTo>
                      <a:pt x="130" y="58"/>
                      <a:pt x="130" y="60"/>
                      <a:pt x="131" y="62"/>
                    </a:cubicBezTo>
                    <a:cubicBezTo>
                      <a:pt x="135" y="71"/>
                      <a:pt x="135" y="71"/>
                      <a:pt x="135" y="71"/>
                    </a:cubicBezTo>
                    <a:cubicBezTo>
                      <a:pt x="136" y="74"/>
                      <a:pt x="137" y="75"/>
                      <a:pt x="139" y="75"/>
                    </a:cubicBezTo>
                    <a:cubicBezTo>
                      <a:pt x="139" y="75"/>
                      <a:pt x="140" y="75"/>
                      <a:pt x="140" y="75"/>
                    </a:cubicBezTo>
                    <a:cubicBezTo>
                      <a:pt x="141" y="75"/>
                      <a:pt x="141" y="75"/>
                      <a:pt x="141" y="75"/>
                    </a:cubicBezTo>
                    <a:cubicBezTo>
                      <a:pt x="144" y="76"/>
                      <a:pt x="144" y="76"/>
                      <a:pt x="144" y="76"/>
                    </a:cubicBezTo>
                    <a:cubicBezTo>
                      <a:pt x="144" y="77"/>
                      <a:pt x="144" y="77"/>
                      <a:pt x="144" y="77"/>
                    </a:cubicBezTo>
                    <a:cubicBezTo>
                      <a:pt x="144" y="77"/>
                      <a:pt x="144" y="77"/>
                      <a:pt x="144" y="77"/>
                    </a:cubicBezTo>
                    <a:cubicBezTo>
                      <a:pt x="149" y="94"/>
                      <a:pt x="149" y="94"/>
                      <a:pt x="149" y="94"/>
                    </a:cubicBezTo>
                    <a:cubicBezTo>
                      <a:pt x="149" y="94"/>
                      <a:pt x="149" y="94"/>
                      <a:pt x="149" y="94"/>
                    </a:cubicBezTo>
                    <a:cubicBezTo>
                      <a:pt x="149" y="94"/>
                      <a:pt x="149" y="94"/>
                      <a:pt x="149" y="94"/>
                    </a:cubicBezTo>
                    <a:cubicBezTo>
                      <a:pt x="178" y="99"/>
                      <a:pt x="178" y="99"/>
                      <a:pt x="178" y="99"/>
                    </a:cubicBezTo>
                    <a:cubicBezTo>
                      <a:pt x="178" y="99"/>
                      <a:pt x="178" y="99"/>
                      <a:pt x="178" y="99"/>
                    </a:cubicBezTo>
                    <a:cubicBezTo>
                      <a:pt x="179" y="99"/>
                      <a:pt x="179" y="99"/>
                      <a:pt x="179" y="99"/>
                    </a:cubicBezTo>
                    <a:cubicBezTo>
                      <a:pt x="181" y="97"/>
                      <a:pt x="181" y="97"/>
                      <a:pt x="181" y="97"/>
                    </a:cubicBezTo>
                    <a:cubicBezTo>
                      <a:pt x="184" y="100"/>
                      <a:pt x="184" y="100"/>
                      <a:pt x="184" y="100"/>
                    </a:cubicBezTo>
                    <a:cubicBezTo>
                      <a:pt x="183" y="106"/>
                      <a:pt x="183" y="106"/>
                      <a:pt x="183" y="106"/>
                    </a:cubicBezTo>
                    <a:cubicBezTo>
                      <a:pt x="148" y="127"/>
                      <a:pt x="148" y="127"/>
                      <a:pt x="148" y="127"/>
                    </a:cubicBezTo>
                    <a:cubicBezTo>
                      <a:pt x="147" y="127"/>
                      <a:pt x="147" y="127"/>
                      <a:pt x="147" y="127"/>
                    </a:cubicBezTo>
                    <a:cubicBezTo>
                      <a:pt x="111" y="139"/>
                      <a:pt x="111" y="139"/>
                      <a:pt x="111" y="139"/>
                    </a:cubicBezTo>
                    <a:cubicBezTo>
                      <a:pt x="111" y="139"/>
                      <a:pt x="111" y="139"/>
                      <a:pt x="111" y="139"/>
                    </a:cubicBezTo>
                    <a:cubicBezTo>
                      <a:pt x="111" y="139"/>
                      <a:pt x="111" y="139"/>
                      <a:pt x="111" y="139"/>
                    </a:cubicBezTo>
                    <a:cubicBezTo>
                      <a:pt x="93" y="161"/>
                      <a:pt x="93" y="161"/>
                      <a:pt x="93" y="16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9" name="Freeform 2626"/>
              <p:cNvSpPr>
                <a:spLocks/>
              </p:cNvSpPr>
              <p:nvPr/>
            </p:nvSpPr>
            <p:spPr bwMode="auto">
              <a:xfrm>
                <a:off x="4032" y="2270"/>
                <a:ext cx="113" cy="78"/>
              </a:xfrm>
              <a:custGeom>
                <a:avLst/>
                <a:gdLst>
                  <a:gd name="T0" fmla="*/ 71 w 82"/>
                  <a:gd name="T1" fmla="*/ 57 h 57"/>
                  <a:gd name="T2" fmla="*/ 67 w 82"/>
                  <a:gd name="T3" fmla="*/ 57 h 57"/>
                  <a:gd name="T4" fmla="*/ 64 w 82"/>
                  <a:gd name="T5" fmla="*/ 55 h 57"/>
                  <a:gd name="T6" fmla="*/ 61 w 82"/>
                  <a:gd name="T7" fmla="*/ 53 h 57"/>
                  <a:gd name="T8" fmla="*/ 56 w 82"/>
                  <a:gd name="T9" fmla="*/ 51 h 57"/>
                  <a:gd name="T10" fmla="*/ 48 w 82"/>
                  <a:gd name="T11" fmla="*/ 55 h 57"/>
                  <a:gd name="T12" fmla="*/ 39 w 82"/>
                  <a:gd name="T13" fmla="*/ 57 h 57"/>
                  <a:gd name="T14" fmla="*/ 28 w 82"/>
                  <a:gd name="T15" fmla="*/ 54 h 57"/>
                  <a:gd name="T16" fmla="*/ 26 w 82"/>
                  <a:gd name="T17" fmla="*/ 55 h 57"/>
                  <a:gd name="T18" fmla="*/ 23 w 82"/>
                  <a:gd name="T19" fmla="*/ 54 h 57"/>
                  <a:gd name="T20" fmla="*/ 22 w 82"/>
                  <a:gd name="T21" fmla="*/ 52 h 57"/>
                  <a:gd name="T22" fmla="*/ 20 w 82"/>
                  <a:gd name="T23" fmla="*/ 51 h 57"/>
                  <a:gd name="T24" fmla="*/ 19 w 82"/>
                  <a:gd name="T25" fmla="*/ 51 h 57"/>
                  <a:gd name="T26" fmla="*/ 19 w 82"/>
                  <a:gd name="T27" fmla="*/ 49 h 57"/>
                  <a:gd name="T28" fmla="*/ 21 w 82"/>
                  <a:gd name="T29" fmla="*/ 45 h 57"/>
                  <a:gd name="T30" fmla="*/ 19 w 82"/>
                  <a:gd name="T31" fmla="*/ 44 h 57"/>
                  <a:gd name="T32" fmla="*/ 14 w 82"/>
                  <a:gd name="T33" fmla="*/ 47 h 57"/>
                  <a:gd name="T34" fmla="*/ 11 w 82"/>
                  <a:gd name="T35" fmla="*/ 44 h 57"/>
                  <a:gd name="T36" fmla="*/ 11 w 82"/>
                  <a:gd name="T37" fmla="*/ 41 h 57"/>
                  <a:gd name="T38" fmla="*/ 11 w 82"/>
                  <a:gd name="T39" fmla="*/ 41 h 57"/>
                  <a:gd name="T40" fmla="*/ 11 w 82"/>
                  <a:gd name="T41" fmla="*/ 41 h 57"/>
                  <a:gd name="T42" fmla="*/ 5 w 82"/>
                  <a:gd name="T43" fmla="*/ 34 h 57"/>
                  <a:gd name="T44" fmla="*/ 0 w 82"/>
                  <a:gd name="T45" fmla="*/ 27 h 57"/>
                  <a:gd name="T46" fmla="*/ 2 w 82"/>
                  <a:gd name="T47" fmla="*/ 27 h 57"/>
                  <a:gd name="T48" fmla="*/ 6 w 82"/>
                  <a:gd name="T49" fmla="*/ 26 h 57"/>
                  <a:gd name="T50" fmla="*/ 6 w 82"/>
                  <a:gd name="T51" fmla="*/ 26 h 57"/>
                  <a:gd name="T52" fmla="*/ 6 w 82"/>
                  <a:gd name="T53" fmla="*/ 26 h 57"/>
                  <a:gd name="T54" fmla="*/ 11 w 82"/>
                  <a:gd name="T55" fmla="*/ 19 h 57"/>
                  <a:gd name="T56" fmla="*/ 14 w 82"/>
                  <a:gd name="T57" fmla="*/ 11 h 57"/>
                  <a:gd name="T58" fmla="*/ 20 w 82"/>
                  <a:gd name="T59" fmla="*/ 7 h 57"/>
                  <a:gd name="T60" fmla="*/ 24 w 82"/>
                  <a:gd name="T61" fmla="*/ 3 h 57"/>
                  <a:gd name="T62" fmla="*/ 26 w 82"/>
                  <a:gd name="T63" fmla="*/ 4 h 57"/>
                  <a:gd name="T64" fmla="*/ 42 w 82"/>
                  <a:gd name="T65" fmla="*/ 6 h 57"/>
                  <a:gd name="T66" fmla="*/ 42 w 82"/>
                  <a:gd name="T67" fmla="*/ 6 h 57"/>
                  <a:gd name="T68" fmla="*/ 52 w 82"/>
                  <a:gd name="T69" fmla="*/ 3 h 57"/>
                  <a:gd name="T70" fmla="*/ 57 w 82"/>
                  <a:gd name="T71" fmla="*/ 0 h 57"/>
                  <a:gd name="T72" fmla="*/ 62 w 82"/>
                  <a:gd name="T73" fmla="*/ 10 h 57"/>
                  <a:gd name="T74" fmla="*/ 67 w 82"/>
                  <a:gd name="T75" fmla="*/ 21 h 57"/>
                  <a:gd name="T76" fmla="*/ 67 w 82"/>
                  <a:gd name="T77" fmla="*/ 30 h 57"/>
                  <a:gd name="T78" fmla="*/ 68 w 82"/>
                  <a:gd name="T79" fmla="*/ 38 h 57"/>
                  <a:gd name="T80" fmla="*/ 69 w 82"/>
                  <a:gd name="T81" fmla="*/ 39 h 57"/>
                  <a:gd name="T82" fmla="*/ 69 w 82"/>
                  <a:gd name="T83" fmla="*/ 39 h 57"/>
                  <a:gd name="T84" fmla="*/ 70 w 82"/>
                  <a:gd name="T85" fmla="*/ 39 h 57"/>
                  <a:gd name="T86" fmla="*/ 77 w 82"/>
                  <a:gd name="T87" fmla="*/ 37 h 57"/>
                  <a:gd name="T88" fmla="*/ 81 w 82"/>
                  <a:gd name="T89" fmla="*/ 37 h 57"/>
                  <a:gd name="T90" fmla="*/ 82 w 82"/>
                  <a:gd name="T91" fmla="*/ 39 h 57"/>
                  <a:gd name="T92" fmla="*/ 82 w 82"/>
                  <a:gd name="T93" fmla="*/ 41 h 57"/>
                  <a:gd name="T94" fmla="*/ 81 w 82"/>
                  <a:gd name="T95" fmla="*/ 42 h 57"/>
                  <a:gd name="T96" fmla="*/ 76 w 82"/>
                  <a:gd name="T97" fmla="*/ 44 h 57"/>
                  <a:gd name="T98" fmla="*/ 72 w 82"/>
                  <a:gd name="T99" fmla="*/ 53 h 57"/>
                  <a:gd name="T100" fmla="*/ 71 w 82"/>
                  <a:gd name="T10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 h="57">
                    <a:moveTo>
                      <a:pt x="71" y="57"/>
                    </a:moveTo>
                    <a:cubicBezTo>
                      <a:pt x="67" y="57"/>
                      <a:pt x="67" y="57"/>
                      <a:pt x="67" y="57"/>
                    </a:cubicBezTo>
                    <a:cubicBezTo>
                      <a:pt x="67" y="56"/>
                      <a:pt x="66" y="56"/>
                      <a:pt x="64" y="55"/>
                    </a:cubicBezTo>
                    <a:cubicBezTo>
                      <a:pt x="63" y="54"/>
                      <a:pt x="62" y="54"/>
                      <a:pt x="61" y="53"/>
                    </a:cubicBezTo>
                    <a:cubicBezTo>
                      <a:pt x="60" y="52"/>
                      <a:pt x="58" y="51"/>
                      <a:pt x="56" y="51"/>
                    </a:cubicBezTo>
                    <a:cubicBezTo>
                      <a:pt x="54" y="51"/>
                      <a:pt x="51" y="52"/>
                      <a:pt x="48" y="55"/>
                    </a:cubicBezTo>
                    <a:cubicBezTo>
                      <a:pt x="46" y="56"/>
                      <a:pt x="43" y="57"/>
                      <a:pt x="39" y="57"/>
                    </a:cubicBezTo>
                    <a:cubicBezTo>
                      <a:pt x="28" y="54"/>
                      <a:pt x="28" y="54"/>
                      <a:pt x="28" y="54"/>
                    </a:cubicBezTo>
                    <a:cubicBezTo>
                      <a:pt x="26" y="55"/>
                      <a:pt x="26" y="55"/>
                      <a:pt x="26" y="55"/>
                    </a:cubicBezTo>
                    <a:cubicBezTo>
                      <a:pt x="23" y="54"/>
                      <a:pt x="23" y="54"/>
                      <a:pt x="23" y="54"/>
                    </a:cubicBezTo>
                    <a:cubicBezTo>
                      <a:pt x="22" y="52"/>
                      <a:pt x="22" y="52"/>
                      <a:pt x="22" y="52"/>
                    </a:cubicBezTo>
                    <a:cubicBezTo>
                      <a:pt x="22" y="52"/>
                      <a:pt x="21" y="51"/>
                      <a:pt x="20" y="51"/>
                    </a:cubicBezTo>
                    <a:cubicBezTo>
                      <a:pt x="19" y="51"/>
                      <a:pt x="19" y="51"/>
                      <a:pt x="19" y="51"/>
                    </a:cubicBezTo>
                    <a:cubicBezTo>
                      <a:pt x="19" y="49"/>
                      <a:pt x="19" y="49"/>
                      <a:pt x="19" y="49"/>
                    </a:cubicBezTo>
                    <a:cubicBezTo>
                      <a:pt x="21" y="47"/>
                      <a:pt x="21" y="46"/>
                      <a:pt x="21" y="45"/>
                    </a:cubicBezTo>
                    <a:cubicBezTo>
                      <a:pt x="20" y="44"/>
                      <a:pt x="19" y="44"/>
                      <a:pt x="19" y="44"/>
                    </a:cubicBezTo>
                    <a:cubicBezTo>
                      <a:pt x="18" y="44"/>
                      <a:pt x="16" y="45"/>
                      <a:pt x="14" y="47"/>
                    </a:cubicBezTo>
                    <a:cubicBezTo>
                      <a:pt x="11" y="44"/>
                      <a:pt x="11" y="44"/>
                      <a:pt x="11" y="44"/>
                    </a:cubicBezTo>
                    <a:cubicBezTo>
                      <a:pt x="10" y="43"/>
                      <a:pt x="10" y="43"/>
                      <a:pt x="11" y="41"/>
                    </a:cubicBezTo>
                    <a:cubicBezTo>
                      <a:pt x="11" y="41"/>
                      <a:pt x="11" y="41"/>
                      <a:pt x="11" y="41"/>
                    </a:cubicBezTo>
                    <a:cubicBezTo>
                      <a:pt x="11" y="41"/>
                      <a:pt x="11" y="41"/>
                      <a:pt x="11" y="41"/>
                    </a:cubicBezTo>
                    <a:cubicBezTo>
                      <a:pt x="5" y="34"/>
                      <a:pt x="5" y="34"/>
                      <a:pt x="5" y="34"/>
                    </a:cubicBezTo>
                    <a:cubicBezTo>
                      <a:pt x="0" y="27"/>
                      <a:pt x="0" y="27"/>
                      <a:pt x="0" y="27"/>
                    </a:cubicBezTo>
                    <a:cubicBezTo>
                      <a:pt x="2" y="27"/>
                      <a:pt x="2" y="27"/>
                      <a:pt x="2" y="27"/>
                    </a:cubicBezTo>
                    <a:cubicBezTo>
                      <a:pt x="6" y="26"/>
                      <a:pt x="6" y="26"/>
                      <a:pt x="6" y="26"/>
                    </a:cubicBezTo>
                    <a:cubicBezTo>
                      <a:pt x="6" y="26"/>
                      <a:pt x="6" y="26"/>
                      <a:pt x="6" y="26"/>
                    </a:cubicBezTo>
                    <a:cubicBezTo>
                      <a:pt x="6" y="26"/>
                      <a:pt x="6" y="26"/>
                      <a:pt x="6" y="26"/>
                    </a:cubicBezTo>
                    <a:cubicBezTo>
                      <a:pt x="9" y="24"/>
                      <a:pt x="10" y="22"/>
                      <a:pt x="11" y="19"/>
                    </a:cubicBezTo>
                    <a:cubicBezTo>
                      <a:pt x="14" y="11"/>
                      <a:pt x="14" y="11"/>
                      <a:pt x="14" y="11"/>
                    </a:cubicBezTo>
                    <a:cubicBezTo>
                      <a:pt x="20" y="7"/>
                      <a:pt x="20" y="7"/>
                      <a:pt x="20" y="7"/>
                    </a:cubicBezTo>
                    <a:cubicBezTo>
                      <a:pt x="24" y="3"/>
                      <a:pt x="24" y="3"/>
                      <a:pt x="24" y="3"/>
                    </a:cubicBezTo>
                    <a:cubicBezTo>
                      <a:pt x="26" y="4"/>
                      <a:pt x="26" y="4"/>
                      <a:pt x="26" y="4"/>
                    </a:cubicBezTo>
                    <a:cubicBezTo>
                      <a:pt x="42" y="6"/>
                      <a:pt x="42" y="6"/>
                      <a:pt x="42" y="6"/>
                    </a:cubicBezTo>
                    <a:cubicBezTo>
                      <a:pt x="42" y="6"/>
                      <a:pt x="42" y="6"/>
                      <a:pt x="42" y="6"/>
                    </a:cubicBezTo>
                    <a:cubicBezTo>
                      <a:pt x="46" y="6"/>
                      <a:pt x="50" y="5"/>
                      <a:pt x="52" y="3"/>
                    </a:cubicBezTo>
                    <a:cubicBezTo>
                      <a:pt x="57" y="0"/>
                      <a:pt x="57" y="0"/>
                      <a:pt x="57" y="0"/>
                    </a:cubicBezTo>
                    <a:cubicBezTo>
                      <a:pt x="58" y="3"/>
                      <a:pt x="60" y="7"/>
                      <a:pt x="62" y="10"/>
                    </a:cubicBezTo>
                    <a:cubicBezTo>
                      <a:pt x="67" y="21"/>
                      <a:pt x="67" y="21"/>
                      <a:pt x="67" y="21"/>
                    </a:cubicBezTo>
                    <a:cubicBezTo>
                      <a:pt x="67" y="30"/>
                      <a:pt x="67" y="30"/>
                      <a:pt x="67" y="30"/>
                    </a:cubicBezTo>
                    <a:cubicBezTo>
                      <a:pt x="67" y="34"/>
                      <a:pt x="67" y="37"/>
                      <a:pt x="68" y="38"/>
                    </a:cubicBezTo>
                    <a:cubicBezTo>
                      <a:pt x="69" y="39"/>
                      <a:pt x="69" y="39"/>
                      <a:pt x="69" y="39"/>
                    </a:cubicBezTo>
                    <a:cubicBezTo>
                      <a:pt x="69" y="39"/>
                      <a:pt x="69" y="39"/>
                      <a:pt x="69" y="39"/>
                    </a:cubicBezTo>
                    <a:cubicBezTo>
                      <a:pt x="70" y="39"/>
                      <a:pt x="70" y="39"/>
                      <a:pt x="70" y="39"/>
                    </a:cubicBezTo>
                    <a:cubicBezTo>
                      <a:pt x="77" y="37"/>
                      <a:pt x="77" y="37"/>
                      <a:pt x="77" y="37"/>
                    </a:cubicBezTo>
                    <a:cubicBezTo>
                      <a:pt x="81" y="37"/>
                      <a:pt x="81" y="37"/>
                      <a:pt x="81" y="37"/>
                    </a:cubicBezTo>
                    <a:cubicBezTo>
                      <a:pt x="82" y="39"/>
                      <a:pt x="82" y="39"/>
                      <a:pt x="82" y="39"/>
                    </a:cubicBezTo>
                    <a:cubicBezTo>
                      <a:pt x="82" y="39"/>
                      <a:pt x="82" y="40"/>
                      <a:pt x="82" y="41"/>
                    </a:cubicBezTo>
                    <a:cubicBezTo>
                      <a:pt x="82" y="41"/>
                      <a:pt x="81" y="42"/>
                      <a:pt x="81" y="42"/>
                    </a:cubicBezTo>
                    <a:cubicBezTo>
                      <a:pt x="78" y="43"/>
                      <a:pt x="76" y="44"/>
                      <a:pt x="76" y="44"/>
                    </a:cubicBezTo>
                    <a:cubicBezTo>
                      <a:pt x="74" y="45"/>
                      <a:pt x="74" y="47"/>
                      <a:pt x="72" y="53"/>
                    </a:cubicBezTo>
                    <a:cubicBezTo>
                      <a:pt x="71" y="57"/>
                      <a:pt x="71" y="57"/>
                      <a:pt x="71"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0" name="Freeform 2627"/>
              <p:cNvSpPr>
                <a:spLocks/>
              </p:cNvSpPr>
              <p:nvPr/>
            </p:nvSpPr>
            <p:spPr bwMode="auto">
              <a:xfrm>
                <a:off x="4032" y="2270"/>
                <a:ext cx="113" cy="78"/>
              </a:xfrm>
              <a:custGeom>
                <a:avLst/>
                <a:gdLst>
                  <a:gd name="T0" fmla="*/ 71 w 82"/>
                  <a:gd name="T1" fmla="*/ 57 h 57"/>
                  <a:gd name="T2" fmla="*/ 67 w 82"/>
                  <a:gd name="T3" fmla="*/ 57 h 57"/>
                  <a:gd name="T4" fmla="*/ 64 w 82"/>
                  <a:gd name="T5" fmla="*/ 55 h 57"/>
                  <a:gd name="T6" fmla="*/ 61 w 82"/>
                  <a:gd name="T7" fmla="*/ 53 h 57"/>
                  <a:gd name="T8" fmla="*/ 56 w 82"/>
                  <a:gd name="T9" fmla="*/ 51 h 57"/>
                  <a:gd name="T10" fmla="*/ 48 w 82"/>
                  <a:gd name="T11" fmla="*/ 55 h 57"/>
                  <a:gd name="T12" fmla="*/ 39 w 82"/>
                  <a:gd name="T13" fmla="*/ 57 h 57"/>
                  <a:gd name="T14" fmla="*/ 28 w 82"/>
                  <a:gd name="T15" fmla="*/ 54 h 57"/>
                  <a:gd name="T16" fmla="*/ 26 w 82"/>
                  <a:gd name="T17" fmla="*/ 55 h 57"/>
                  <a:gd name="T18" fmla="*/ 23 w 82"/>
                  <a:gd name="T19" fmla="*/ 54 h 57"/>
                  <a:gd name="T20" fmla="*/ 22 w 82"/>
                  <a:gd name="T21" fmla="*/ 52 h 57"/>
                  <a:gd name="T22" fmla="*/ 20 w 82"/>
                  <a:gd name="T23" fmla="*/ 51 h 57"/>
                  <a:gd name="T24" fmla="*/ 19 w 82"/>
                  <a:gd name="T25" fmla="*/ 51 h 57"/>
                  <a:gd name="T26" fmla="*/ 19 w 82"/>
                  <a:gd name="T27" fmla="*/ 49 h 57"/>
                  <a:gd name="T28" fmla="*/ 21 w 82"/>
                  <a:gd name="T29" fmla="*/ 45 h 57"/>
                  <a:gd name="T30" fmla="*/ 19 w 82"/>
                  <a:gd name="T31" fmla="*/ 44 h 57"/>
                  <a:gd name="T32" fmla="*/ 14 w 82"/>
                  <a:gd name="T33" fmla="*/ 47 h 57"/>
                  <a:gd name="T34" fmla="*/ 11 w 82"/>
                  <a:gd name="T35" fmla="*/ 44 h 57"/>
                  <a:gd name="T36" fmla="*/ 11 w 82"/>
                  <a:gd name="T37" fmla="*/ 41 h 57"/>
                  <a:gd name="T38" fmla="*/ 11 w 82"/>
                  <a:gd name="T39" fmla="*/ 41 h 57"/>
                  <a:gd name="T40" fmla="*/ 11 w 82"/>
                  <a:gd name="T41" fmla="*/ 41 h 57"/>
                  <a:gd name="T42" fmla="*/ 5 w 82"/>
                  <a:gd name="T43" fmla="*/ 34 h 57"/>
                  <a:gd name="T44" fmla="*/ 0 w 82"/>
                  <a:gd name="T45" fmla="*/ 27 h 57"/>
                  <a:gd name="T46" fmla="*/ 2 w 82"/>
                  <a:gd name="T47" fmla="*/ 27 h 57"/>
                  <a:gd name="T48" fmla="*/ 6 w 82"/>
                  <a:gd name="T49" fmla="*/ 26 h 57"/>
                  <a:gd name="T50" fmla="*/ 6 w 82"/>
                  <a:gd name="T51" fmla="*/ 26 h 57"/>
                  <a:gd name="T52" fmla="*/ 6 w 82"/>
                  <a:gd name="T53" fmla="*/ 26 h 57"/>
                  <a:gd name="T54" fmla="*/ 11 w 82"/>
                  <a:gd name="T55" fmla="*/ 19 h 57"/>
                  <a:gd name="T56" fmla="*/ 14 w 82"/>
                  <a:gd name="T57" fmla="*/ 11 h 57"/>
                  <a:gd name="T58" fmla="*/ 20 w 82"/>
                  <a:gd name="T59" fmla="*/ 7 h 57"/>
                  <a:gd name="T60" fmla="*/ 24 w 82"/>
                  <a:gd name="T61" fmla="*/ 3 h 57"/>
                  <a:gd name="T62" fmla="*/ 26 w 82"/>
                  <a:gd name="T63" fmla="*/ 4 h 57"/>
                  <a:gd name="T64" fmla="*/ 42 w 82"/>
                  <a:gd name="T65" fmla="*/ 6 h 57"/>
                  <a:gd name="T66" fmla="*/ 42 w 82"/>
                  <a:gd name="T67" fmla="*/ 6 h 57"/>
                  <a:gd name="T68" fmla="*/ 52 w 82"/>
                  <a:gd name="T69" fmla="*/ 3 h 57"/>
                  <a:gd name="T70" fmla="*/ 57 w 82"/>
                  <a:gd name="T71" fmla="*/ 0 h 57"/>
                  <a:gd name="T72" fmla="*/ 62 w 82"/>
                  <a:gd name="T73" fmla="*/ 10 h 57"/>
                  <a:gd name="T74" fmla="*/ 67 w 82"/>
                  <a:gd name="T75" fmla="*/ 21 h 57"/>
                  <a:gd name="T76" fmla="*/ 67 w 82"/>
                  <a:gd name="T77" fmla="*/ 30 h 57"/>
                  <a:gd name="T78" fmla="*/ 68 w 82"/>
                  <a:gd name="T79" fmla="*/ 38 h 57"/>
                  <a:gd name="T80" fmla="*/ 69 w 82"/>
                  <a:gd name="T81" fmla="*/ 39 h 57"/>
                  <a:gd name="T82" fmla="*/ 69 w 82"/>
                  <a:gd name="T83" fmla="*/ 39 h 57"/>
                  <a:gd name="T84" fmla="*/ 70 w 82"/>
                  <a:gd name="T85" fmla="*/ 39 h 57"/>
                  <a:gd name="T86" fmla="*/ 77 w 82"/>
                  <a:gd name="T87" fmla="*/ 37 h 57"/>
                  <a:gd name="T88" fmla="*/ 81 w 82"/>
                  <a:gd name="T89" fmla="*/ 37 h 57"/>
                  <a:gd name="T90" fmla="*/ 82 w 82"/>
                  <a:gd name="T91" fmla="*/ 39 h 57"/>
                  <a:gd name="T92" fmla="*/ 82 w 82"/>
                  <a:gd name="T93" fmla="*/ 41 h 57"/>
                  <a:gd name="T94" fmla="*/ 81 w 82"/>
                  <a:gd name="T95" fmla="*/ 42 h 57"/>
                  <a:gd name="T96" fmla="*/ 76 w 82"/>
                  <a:gd name="T97" fmla="*/ 44 h 57"/>
                  <a:gd name="T98" fmla="*/ 72 w 82"/>
                  <a:gd name="T99" fmla="*/ 53 h 57"/>
                  <a:gd name="T100" fmla="*/ 71 w 82"/>
                  <a:gd name="T10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 h="57">
                    <a:moveTo>
                      <a:pt x="71" y="57"/>
                    </a:moveTo>
                    <a:cubicBezTo>
                      <a:pt x="67" y="57"/>
                      <a:pt x="67" y="57"/>
                      <a:pt x="67" y="57"/>
                    </a:cubicBezTo>
                    <a:cubicBezTo>
                      <a:pt x="67" y="56"/>
                      <a:pt x="66" y="56"/>
                      <a:pt x="64" y="55"/>
                    </a:cubicBezTo>
                    <a:cubicBezTo>
                      <a:pt x="63" y="54"/>
                      <a:pt x="62" y="54"/>
                      <a:pt x="61" y="53"/>
                    </a:cubicBezTo>
                    <a:cubicBezTo>
                      <a:pt x="60" y="52"/>
                      <a:pt x="58" y="51"/>
                      <a:pt x="56" y="51"/>
                    </a:cubicBezTo>
                    <a:cubicBezTo>
                      <a:pt x="54" y="51"/>
                      <a:pt x="51" y="52"/>
                      <a:pt x="48" y="55"/>
                    </a:cubicBezTo>
                    <a:cubicBezTo>
                      <a:pt x="46" y="56"/>
                      <a:pt x="43" y="57"/>
                      <a:pt x="39" y="57"/>
                    </a:cubicBezTo>
                    <a:cubicBezTo>
                      <a:pt x="28" y="54"/>
                      <a:pt x="28" y="54"/>
                      <a:pt x="28" y="54"/>
                    </a:cubicBezTo>
                    <a:cubicBezTo>
                      <a:pt x="26" y="55"/>
                      <a:pt x="26" y="55"/>
                      <a:pt x="26" y="55"/>
                    </a:cubicBezTo>
                    <a:cubicBezTo>
                      <a:pt x="23" y="54"/>
                      <a:pt x="23" y="54"/>
                      <a:pt x="23" y="54"/>
                    </a:cubicBezTo>
                    <a:cubicBezTo>
                      <a:pt x="22" y="52"/>
                      <a:pt x="22" y="52"/>
                      <a:pt x="22" y="52"/>
                    </a:cubicBezTo>
                    <a:cubicBezTo>
                      <a:pt x="22" y="52"/>
                      <a:pt x="21" y="51"/>
                      <a:pt x="20" y="51"/>
                    </a:cubicBezTo>
                    <a:cubicBezTo>
                      <a:pt x="19" y="51"/>
                      <a:pt x="19" y="51"/>
                      <a:pt x="19" y="51"/>
                    </a:cubicBezTo>
                    <a:cubicBezTo>
                      <a:pt x="19" y="49"/>
                      <a:pt x="19" y="49"/>
                      <a:pt x="19" y="49"/>
                    </a:cubicBezTo>
                    <a:cubicBezTo>
                      <a:pt x="21" y="47"/>
                      <a:pt x="21" y="46"/>
                      <a:pt x="21" y="45"/>
                    </a:cubicBezTo>
                    <a:cubicBezTo>
                      <a:pt x="20" y="44"/>
                      <a:pt x="19" y="44"/>
                      <a:pt x="19" y="44"/>
                    </a:cubicBezTo>
                    <a:cubicBezTo>
                      <a:pt x="18" y="44"/>
                      <a:pt x="16" y="45"/>
                      <a:pt x="14" y="47"/>
                    </a:cubicBezTo>
                    <a:cubicBezTo>
                      <a:pt x="11" y="44"/>
                      <a:pt x="11" y="44"/>
                      <a:pt x="11" y="44"/>
                    </a:cubicBezTo>
                    <a:cubicBezTo>
                      <a:pt x="10" y="43"/>
                      <a:pt x="10" y="43"/>
                      <a:pt x="11" y="41"/>
                    </a:cubicBezTo>
                    <a:cubicBezTo>
                      <a:pt x="11" y="41"/>
                      <a:pt x="11" y="41"/>
                      <a:pt x="11" y="41"/>
                    </a:cubicBezTo>
                    <a:cubicBezTo>
                      <a:pt x="11" y="41"/>
                      <a:pt x="11" y="41"/>
                      <a:pt x="11" y="41"/>
                    </a:cubicBezTo>
                    <a:cubicBezTo>
                      <a:pt x="5" y="34"/>
                      <a:pt x="5" y="34"/>
                      <a:pt x="5" y="34"/>
                    </a:cubicBezTo>
                    <a:cubicBezTo>
                      <a:pt x="0" y="27"/>
                      <a:pt x="0" y="27"/>
                      <a:pt x="0" y="27"/>
                    </a:cubicBezTo>
                    <a:cubicBezTo>
                      <a:pt x="2" y="27"/>
                      <a:pt x="2" y="27"/>
                      <a:pt x="2" y="27"/>
                    </a:cubicBezTo>
                    <a:cubicBezTo>
                      <a:pt x="6" y="26"/>
                      <a:pt x="6" y="26"/>
                      <a:pt x="6" y="26"/>
                    </a:cubicBezTo>
                    <a:cubicBezTo>
                      <a:pt x="6" y="26"/>
                      <a:pt x="6" y="26"/>
                      <a:pt x="6" y="26"/>
                    </a:cubicBezTo>
                    <a:cubicBezTo>
                      <a:pt x="6" y="26"/>
                      <a:pt x="6" y="26"/>
                      <a:pt x="6" y="26"/>
                    </a:cubicBezTo>
                    <a:cubicBezTo>
                      <a:pt x="9" y="24"/>
                      <a:pt x="10" y="22"/>
                      <a:pt x="11" y="19"/>
                    </a:cubicBezTo>
                    <a:cubicBezTo>
                      <a:pt x="14" y="11"/>
                      <a:pt x="14" y="11"/>
                      <a:pt x="14" y="11"/>
                    </a:cubicBezTo>
                    <a:cubicBezTo>
                      <a:pt x="20" y="7"/>
                      <a:pt x="20" y="7"/>
                      <a:pt x="20" y="7"/>
                    </a:cubicBezTo>
                    <a:cubicBezTo>
                      <a:pt x="24" y="3"/>
                      <a:pt x="24" y="3"/>
                      <a:pt x="24" y="3"/>
                    </a:cubicBezTo>
                    <a:cubicBezTo>
                      <a:pt x="26" y="4"/>
                      <a:pt x="26" y="4"/>
                      <a:pt x="26" y="4"/>
                    </a:cubicBezTo>
                    <a:cubicBezTo>
                      <a:pt x="42" y="6"/>
                      <a:pt x="42" y="6"/>
                      <a:pt x="42" y="6"/>
                    </a:cubicBezTo>
                    <a:cubicBezTo>
                      <a:pt x="42" y="6"/>
                      <a:pt x="42" y="6"/>
                      <a:pt x="42" y="6"/>
                    </a:cubicBezTo>
                    <a:cubicBezTo>
                      <a:pt x="46" y="6"/>
                      <a:pt x="50" y="5"/>
                      <a:pt x="52" y="3"/>
                    </a:cubicBezTo>
                    <a:cubicBezTo>
                      <a:pt x="57" y="0"/>
                      <a:pt x="57" y="0"/>
                      <a:pt x="57" y="0"/>
                    </a:cubicBezTo>
                    <a:cubicBezTo>
                      <a:pt x="58" y="3"/>
                      <a:pt x="60" y="7"/>
                      <a:pt x="62" y="10"/>
                    </a:cubicBezTo>
                    <a:cubicBezTo>
                      <a:pt x="67" y="21"/>
                      <a:pt x="67" y="21"/>
                      <a:pt x="67" y="21"/>
                    </a:cubicBezTo>
                    <a:cubicBezTo>
                      <a:pt x="67" y="30"/>
                      <a:pt x="67" y="30"/>
                      <a:pt x="67" y="30"/>
                    </a:cubicBezTo>
                    <a:cubicBezTo>
                      <a:pt x="67" y="34"/>
                      <a:pt x="67" y="37"/>
                      <a:pt x="68" y="38"/>
                    </a:cubicBezTo>
                    <a:cubicBezTo>
                      <a:pt x="69" y="39"/>
                      <a:pt x="69" y="39"/>
                      <a:pt x="69" y="39"/>
                    </a:cubicBezTo>
                    <a:cubicBezTo>
                      <a:pt x="69" y="39"/>
                      <a:pt x="69" y="39"/>
                      <a:pt x="69" y="39"/>
                    </a:cubicBezTo>
                    <a:cubicBezTo>
                      <a:pt x="70" y="39"/>
                      <a:pt x="70" y="39"/>
                      <a:pt x="70" y="39"/>
                    </a:cubicBezTo>
                    <a:cubicBezTo>
                      <a:pt x="77" y="37"/>
                      <a:pt x="77" y="37"/>
                      <a:pt x="77" y="37"/>
                    </a:cubicBezTo>
                    <a:cubicBezTo>
                      <a:pt x="81" y="37"/>
                      <a:pt x="81" y="37"/>
                      <a:pt x="81" y="37"/>
                    </a:cubicBezTo>
                    <a:cubicBezTo>
                      <a:pt x="82" y="39"/>
                      <a:pt x="82" y="39"/>
                      <a:pt x="82" y="39"/>
                    </a:cubicBezTo>
                    <a:cubicBezTo>
                      <a:pt x="82" y="39"/>
                      <a:pt x="82" y="40"/>
                      <a:pt x="82" y="41"/>
                    </a:cubicBezTo>
                    <a:cubicBezTo>
                      <a:pt x="82" y="41"/>
                      <a:pt x="81" y="42"/>
                      <a:pt x="81" y="42"/>
                    </a:cubicBezTo>
                    <a:cubicBezTo>
                      <a:pt x="78" y="43"/>
                      <a:pt x="76" y="44"/>
                      <a:pt x="76" y="44"/>
                    </a:cubicBezTo>
                    <a:cubicBezTo>
                      <a:pt x="74" y="45"/>
                      <a:pt x="74" y="47"/>
                      <a:pt x="72" y="53"/>
                    </a:cubicBezTo>
                    <a:cubicBezTo>
                      <a:pt x="71" y="57"/>
                      <a:pt x="71" y="57"/>
                      <a:pt x="71"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1" name="Freeform 2628"/>
              <p:cNvSpPr>
                <a:spLocks/>
              </p:cNvSpPr>
              <p:nvPr/>
            </p:nvSpPr>
            <p:spPr bwMode="auto">
              <a:xfrm>
                <a:off x="6058" y="1929"/>
                <a:ext cx="33" cy="16"/>
              </a:xfrm>
              <a:custGeom>
                <a:avLst/>
                <a:gdLst>
                  <a:gd name="T0" fmla="*/ 18 w 24"/>
                  <a:gd name="T1" fmla="*/ 11 h 11"/>
                  <a:gd name="T2" fmla="*/ 13 w 24"/>
                  <a:gd name="T3" fmla="*/ 8 h 11"/>
                  <a:gd name="T4" fmla="*/ 8 w 24"/>
                  <a:gd name="T5" fmla="*/ 5 h 11"/>
                  <a:gd name="T6" fmla="*/ 8 w 24"/>
                  <a:gd name="T7" fmla="*/ 4 h 11"/>
                  <a:gd name="T8" fmla="*/ 8 w 24"/>
                  <a:gd name="T9" fmla="*/ 5 h 11"/>
                  <a:gd name="T10" fmla="*/ 4 w 24"/>
                  <a:gd name="T11" fmla="*/ 5 h 11"/>
                  <a:gd name="T12" fmla="*/ 1 w 24"/>
                  <a:gd name="T13" fmla="*/ 5 h 11"/>
                  <a:gd name="T14" fmla="*/ 0 w 24"/>
                  <a:gd name="T15" fmla="*/ 2 h 11"/>
                  <a:gd name="T16" fmla="*/ 1 w 24"/>
                  <a:gd name="T17" fmla="*/ 0 h 11"/>
                  <a:gd name="T18" fmla="*/ 6 w 24"/>
                  <a:gd name="T19" fmla="*/ 1 h 11"/>
                  <a:gd name="T20" fmla="*/ 6 w 24"/>
                  <a:gd name="T21" fmla="*/ 1 h 11"/>
                  <a:gd name="T22" fmla="*/ 6 w 24"/>
                  <a:gd name="T23" fmla="*/ 1 h 11"/>
                  <a:gd name="T24" fmla="*/ 11 w 24"/>
                  <a:gd name="T25" fmla="*/ 1 h 11"/>
                  <a:gd name="T26" fmla="*/ 17 w 24"/>
                  <a:gd name="T27" fmla="*/ 3 h 11"/>
                  <a:gd name="T28" fmla="*/ 24 w 24"/>
                  <a:gd name="T29" fmla="*/ 7 h 11"/>
                  <a:gd name="T30" fmla="*/ 24 w 24"/>
                  <a:gd name="T31" fmla="*/ 8 h 11"/>
                  <a:gd name="T32" fmla="*/ 24 w 24"/>
                  <a:gd name="T33" fmla="*/ 8 h 11"/>
                  <a:gd name="T34" fmla="*/ 23 w 24"/>
                  <a:gd name="T35" fmla="*/ 8 h 11"/>
                  <a:gd name="T36" fmla="*/ 20 w 24"/>
                  <a:gd name="T37" fmla="*/ 9 h 11"/>
                  <a:gd name="T38" fmla="*/ 19 w 24"/>
                  <a:gd name="T39" fmla="*/ 11 h 11"/>
                  <a:gd name="T40" fmla="*/ 18 w 24"/>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1">
                    <a:moveTo>
                      <a:pt x="18" y="11"/>
                    </a:moveTo>
                    <a:cubicBezTo>
                      <a:pt x="13" y="8"/>
                      <a:pt x="13" y="8"/>
                      <a:pt x="13" y="8"/>
                    </a:cubicBezTo>
                    <a:cubicBezTo>
                      <a:pt x="8" y="5"/>
                      <a:pt x="8" y="5"/>
                      <a:pt x="8" y="5"/>
                    </a:cubicBezTo>
                    <a:cubicBezTo>
                      <a:pt x="8" y="4"/>
                      <a:pt x="8" y="4"/>
                      <a:pt x="8" y="4"/>
                    </a:cubicBezTo>
                    <a:cubicBezTo>
                      <a:pt x="8" y="5"/>
                      <a:pt x="8" y="5"/>
                      <a:pt x="8" y="5"/>
                    </a:cubicBezTo>
                    <a:cubicBezTo>
                      <a:pt x="4" y="5"/>
                      <a:pt x="4" y="5"/>
                      <a:pt x="4" y="5"/>
                    </a:cubicBezTo>
                    <a:cubicBezTo>
                      <a:pt x="1" y="5"/>
                      <a:pt x="1" y="5"/>
                      <a:pt x="1" y="5"/>
                    </a:cubicBezTo>
                    <a:cubicBezTo>
                      <a:pt x="0" y="2"/>
                      <a:pt x="0" y="2"/>
                      <a:pt x="0" y="2"/>
                    </a:cubicBezTo>
                    <a:cubicBezTo>
                      <a:pt x="0" y="0"/>
                      <a:pt x="0" y="0"/>
                      <a:pt x="1" y="0"/>
                    </a:cubicBezTo>
                    <a:cubicBezTo>
                      <a:pt x="2" y="0"/>
                      <a:pt x="3" y="0"/>
                      <a:pt x="6" y="1"/>
                    </a:cubicBezTo>
                    <a:cubicBezTo>
                      <a:pt x="6" y="1"/>
                      <a:pt x="6" y="1"/>
                      <a:pt x="6" y="1"/>
                    </a:cubicBezTo>
                    <a:cubicBezTo>
                      <a:pt x="6" y="1"/>
                      <a:pt x="6" y="1"/>
                      <a:pt x="6" y="1"/>
                    </a:cubicBezTo>
                    <a:cubicBezTo>
                      <a:pt x="11" y="1"/>
                      <a:pt x="11" y="1"/>
                      <a:pt x="11" y="1"/>
                    </a:cubicBezTo>
                    <a:cubicBezTo>
                      <a:pt x="17" y="3"/>
                      <a:pt x="17" y="3"/>
                      <a:pt x="17" y="3"/>
                    </a:cubicBezTo>
                    <a:cubicBezTo>
                      <a:pt x="24" y="7"/>
                      <a:pt x="24" y="7"/>
                      <a:pt x="24" y="7"/>
                    </a:cubicBezTo>
                    <a:cubicBezTo>
                      <a:pt x="24" y="7"/>
                      <a:pt x="24" y="7"/>
                      <a:pt x="24" y="8"/>
                    </a:cubicBezTo>
                    <a:cubicBezTo>
                      <a:pt x="24" y="8"/>
                      <a:pt x="24" y="8"/>
                      <a:pt x="24" y="8"/>
                    </a:cubicBezTo>
                    <a:cubicBezTo>
                      <a:pt x="24" y="8"/>
                      <a:pt x="24" y="8"/>
                      <a:pt x="23" y="8"/>
                    </a:cubicBezTo>
                    <a:cubicBezTo>
                      <a:pt x="21" y="8"/>
                      <a:pt x="20" y="8"/>
                      <a:pt x="20" y="9"/>
                    </a:cubicBezTo>
                    <a:cubicBezTo>
                      <a:pt x="19" y="11"/>
                      <a:pt x="19" y="11"/>
                      <a:pt x="19" y="11"/>
                    </a:cubicBezTo>
                    <a:cubicBezTo>
                      <a:pt x="18" y="11"/>
                      <a:pt x="18" y="11"/>
                      <a:pt x="18" y="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8" name="Freeform 2630"/>
            <p:cNvSpPr>
              <a:spLocks noEditPoints="1"/>
            </p:cNvSpPr>
            <p:nvPr/>
          </p:nvSpPr>
          <p:spPr bwMode="auto">
            <a:xfrm>
              <a:off x="6057" y="1928"/>
              <a:ext cx="35" cy="18"/>
            </a:xfrm>
            <a:custGeom>
              <a:avLst/>
              <a:gdLst>
                <a:gd name="T0" fmla="*/ 2 w 26"/>
                <a:gd name="T1" fmla="*/ 0 h 13"/>
                <a:gd name="T2" fmla="*/ 7 w 26"/>
                <a:gd name="T3" fmla="*/ 2 h 13"/>
                <a:gd name="T4" fmla="*/ 12 w 26"/>
                <a:gd name="T5" fmla="*/ 1 h 13"/>
                <a:gd name="T6" fmla="*/ 18 w 26"/>
                <a:gd name="T7" fmla="*/ 3 h 13"/>
                <a:gd name="T8" fmla="*/ 25 w 26"/>
                <a:gd name="T9" fmla="*/ 7 h 13"/>
                <a:gd name="T10" fmla="*/ 25 w 26"/>
                <a:gd name="T11" fmla="*/ 9 h 13"/>
                <a:gd name="T12" fmla="*/ 22 w 26"/>
                <a:gd name="T13" fmla="*/ 10 h 13"/>
                <a:gd name="T14" fmla="*/ 20 w 26"/>
                <a:gd name="T15" fmla="*/ 12 h 13"/>
                <a:gd name="T16" fmla="*/ 19 w 26"/>
                <a:gd name="T17" fmla="*/ 13 h 13"/>
                <a:gd name="T18" fmla="*/ 14 w 26"/>
                <a:gd name="T19" fmla="*/ 10 h 13"/>
                <a:gd name="T20" fmla="*/ 9 w 26"/>
                <a:gd name="T21" fmla="*/ 6 h 13"/>
                <a:gd name="T22" fmla="*/ 5 w 26"/>
                <a:gd name="T23" fmla="*/ 7 h 13"/>
                <a:gd name="T24" fmla="*/ 2 w 26"/>
                <a:gd name="T25" fmla="*/ 6 h 13"/>
                <a:gd name="T26" fmla="*/ 0 w 26"/>
                <a:gd name="T27" fmla="*/ 3 h 13"/>
                <a:gd name="T28" fmla="*/ 2 w 26"/>
                <a:gd name="T29" fmla="*/ 0 h 13"/>
                <a:gd name="T30" fmla="*/ 2 w 26"/>
                <a:gd name="T31" fmla="*/ 1 h 13"/>
                <a:gd name="T32" fmla="*/ 1 w 26"/>
                <a:gd name="T33" fmla="*/ 2 h 13"/>
                <a:gd name="T34" fmla="*/ 3 w 26"/>
                <a:gd name="T35" fmla="*/ 5 h 13"/>
                <a:gd name="T36" fmla="*/ 5 w 26"/>
                <a:gd name="T37" fmla="*/ 5 h 13"/>
                <a:gd name="T38" fmla="*/ 9 w 26"/>
                <a:gd name="T39" fmla="*/ 5 h 13"/>
                <a:gd name="T40" fmla="*/ 9 w 26"/>
                <a:gd name="T41" fmla="*/ 5 h 13"/>
                <a:gd name="T42" fmla="*/ 10 w 26"/>
                <a:gd name="T43" fmla="*/ 5 h 13"/>
                <a:gd name="T44" fmla="*/ 15 w 26"/>
                <a:gd name="T45" fmla="*/ 9 h 13"/>
                <a:gd name="T46" fmla="*/ 19 w 26"/>
                <a:gd name="T47" fmla="*/ 11 h 13"/>
                <a:gd name="T48" fmla="*/ 19 w 26"/>
                <a:gd name="T49" fmla="*/ 11 h 13"/>
                <a:gd name="T50" fmla="*/ 20 w 26"/>
                <a:gd name="T51" fmla="*/ 9 h 13"/>
                <a:gd name="T52" fmla="*/ 23 w 26"/>
                <a:gd name="T53" fmla="*/ 8 h 13"/>
                <a:gd name="T54" fmla="*/ 18 w 26"/>
                <a:gd name="T55" fmla="*/ 5 h 13"/>
                <a:gd name="T56" fmla="*/ 12 w 26"/>
                <a:gd name="T57" fmla="*/ 3 h 13"/>
                <a:gd name="T58" fmla="*/ 7 w 26"/>
                <a:gd name="T59" fmla="*/ 3 h 13"/>
                <a:gd name="T60" fmla="*/ 7 w 26"/>
                <a:gd name="T61" fmla="*/ 3 h 13"/>
                <a:gd name="T62" fmla="*/ 6 w 26"/>
                <a:gd name="T63" fmla="*/ 3 h 13"/>
                <a:gd name="T64" fmla="*/ 2 w 26"/>
                <a:gd name="T65"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13">
                  <a:moveTo>
                    <a:pt x="2" y="0"/>
                  </a:moveTo>
                  <a:cubicBezTo>
                    <a:pt x="3" y="0"/>
                    <a:pt x="4" y="0"/>
                    <a:pt x="7" y="2"/>
                  </a:cubicBezTo>
                  <a:cubicBezTo>
                    <a:pt x="12" y="1"/>
                    <a:pt x="12" y="1"/>
                    <a:pt x="12" y="1"/>
                  </a:cubicBezTo>
                  <a:cubicBezTo>
                    <a:pt x="18" y="3"/>
                    <a:pt x="18" y="3"/>
                    <a:pt x="18" y="3"/>
                  </a:cubicBezTo>
                  <a:cubicBezTo>
                    <a:pt x="25" y="7"/>
                    <a:pt x="25" y="7"/>
                    <a:pt x="25" y="7"/>
                  </a:cubicBezTo>
                  <a:cubicBezTo>
                    <a:pt x="26" y="9"/>
                    <a:pt x="26" y="9"/>
                    <a:pt x="25" y="9"/>
                  </a:cubicBezTo>
                  <a:cubicBezTo>
                    <a:pt x="23" y="9"/>
                    <a:pt x="22" y="10"/>
                    <a:pt x="22" y="10"/>
                  </a:cubicBezTo>
                  <a:cubicBezTo>
                    <a:pt x="20" y="12"/>
                    <a:pt x="20" y="12"/>
                    <a:pt x="20" y="12"/>
                  </a:cubicBezTo>
                  <a:cubicBezTo>
                    <a:pt x="19" y="13"/>
                    <a:pt x="19" y="13"/>
                    <a:pt x="19" y="13"/>
                  </a:cubicBezTo>
                  <a:cubicBezTo>
                    <a:pt x="14" y="10"/>
                    <a:pt x="14" y="10"/>
                    <a:pt x="14" y="10"/>
                  </a:cubicBezTo>
                  <a:cubicBezTo>
                    <a:pt x="9" y="6"/>
                    <a:pt x="9" y="6"/>
                    <a:pt x="9" y="6"/>
                  </a:cubicBezTo>
                  <a:cubicBezTo>
                    <a:pt x="5" y="7"/>
                    <a:pt x="5" y="7"/>
                    <a:pt x="5" y="7"/>
                  </a:cubicBezTo>
                  <a:cubicBezTo>
                    <a:pt x="2" y="6"/>
                    <a:pt x="2" y="6"/>
                    <a:pt x="2" y="6"/>
                  </a:cubicBezTo>
                  <a:cubicBezTo>
                    <a:pt x="0" y="3"/>
                    <a:pt x="0" y="3"/>
                    <a:pt x="0" y="3"/>
                  </a:cubicBezTo>
                  <a:cubicBezTo>
                    <a:pt x="0" y="1"/>
                    <a:pt x="1" y="0"/>
                    <a:pt x="2" y="0"/>
                  </a:cubicBezTo>
                  <a:moveTo>
                    <a:pt x="2" y="1"/>
                  </a:moveTo>
                  <a:cubicBezTo>
                    <a:pt x="2" y="2"/>
                    <a:pt x="1" y="2"/>
                    <a:pt x="1" y="2"/>
                  </a:cubicBezTo>
                  <a:cubicBezTo>
                    <a:pt x="3" y="5"/>
                    <a:pt x="3" y="5"/>
                    <a:pt x="3" y="5"/>
                  </a:cubicBezTo>
                  <a:cubicBezTo>
                    <a:pt x="5" y="5"/>
                    <a:pt x="5" y="5"/>
                    <a:pt x="5" y="5"/>
                  </a:cubicBezTo>
                  <a:cubicBezTo>
                    <a:pt x="9" y="5"/>
                    <a:pt x="9" y="5"/>
                    <a:pt x="9" y="5"/>
                  </a:cubicBezTo>
                  <a:cubicBezTo>
                    <a:pt x="9" y="5"/>
                    <a:pt x="9" y="5"/>
                    <a:pt x="9" y="5"/>
                  </a:cubicBezTo>
                  <a:cubicBezTo>
                    <a:pt x="10" y="5"/>
                    <a:pt x="10" y="5"/>
                    <a:pt x="10" y="5"/>
                  </a:cubicBezTo>
                  <a:cubicBezTo>
                    <a:pt x="15" y="9"/>
                    <a:pt x="15" y="9"/>
                    <a:pt x="15" y="9"/>
                  </a:cubicBezTo>
                  <a:cubicBezTo>
                    <a:pt x="19" y="11"/>
                    <a:pt x="19" y="11"/>
                    <a:pt x="19" y="11"/>
                  </a:cubicBezTo>
                  <a:cubicBezTo>
                    <a:pt x="19" y="11"/>
                    <a:pt x="19" y="11"/>
                    <a:pt x="19" y="11"/>
                  </a:cubicBezTo>
                  <a:cubicBezTo>
                    <a:pt x="20" y="9"/>
                    <a:pt x="20" y="9"/>
                    <a:pt x="20" y="9"/>
                  </a:cubicBezTo>
                  <a:cubicBezTo>
                    <a:pt x="21" y="8"/>
                    <a:pt x="22" y="8"/>
                    <a:pt x="23" y="8"/>
                  </a:cubicBezTo>
                  <a:cubicBezTo>
                    <a:pt x="18" y="5"/>
                    <a:pt x="18" y="5"/>
                    <a:pt x="18" y="5"/>
                  </a:cubicBezTo>
                  <a:cubicBezTo>
                    <a:pt x="12" y="3"/>
                    <a:pt x="12" y="3"/>
                    <a:pt x="12" y="3"/>
                  </a:cubicBezTo>
                  <a:cubicBezTo>
                    <a:pt x="7" y="3"/>
                    <a:pt x="7" y="3"/>
                    <a:pt x="7" y="3"/>
                  </a:cubicBezTo>
                  <a:cubicBezTo>
                    <a:pt x="7" y="3"/>
                    <a:pt x="7" y="3"/>
                    <a:pt x="7" y="3"/>
                  </a:cubicBezTo>
                  <a:cubicBezTo>
                    <a:pt x="6" y="3"/>
                    <a:pt x="6" y="3"/>
                    <a:pt x="6" y="3"/>
                  </a:cubicBezTo>
                  <a:cubicBezTo>
                    <a:pt x="4" y="2"/>
                    <a:pt x="3" y="1"/>
                    <a:pt x="2"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2631"/>
            <p:cNvSpPr>
              <a:spLocks/>
            </p:cNvSpPr>
            <p:nvPr/>
          </p:nvSpPr>
          <p:spPr bwMode="auto">
            <a:xfrm>
              <a:off x="4442" y="1434"/>
              <a:ext cx="173" cy="168"/>
            </a:xfrm>
            <a:custGeom>
              <a:avLst/>
              <a:gdLst>
                <a:gd name="T0" fmla="*/ 23 w 126"/>
                <a:gd name="T1" fmla="*/ 122 h 122"/>
                <a:gd name="T2" fmla="*/ 10 w 126"/>
                <a:gd name="T3" fmla="*/ 119 h 122"/>
                <a:gd name="T4" fmla="*/ 1 w 126"/>
                <a:gd name="T5" fmla="*/ 113 h 122"/>
                <a:gd name="T6" fmla="*/ 3 w 126"/>
                <a:gd name="T7" fmla="*/ 106 h 122"/>
                <a:gd name="T8" fmla="*/ 9 w 126"/>
                <a:gd name="T9" fmla="*/ 103 h 122"/>
                <a:gd name="T10" fmla="*/ 14 w 126"/>
                <a:gd name="T11" fmla="*/ 99 h 122"/>
                <a:gd name="T12" fmla="*/ 14 w 126"/>
                <a:gd name="T13" fmla="*/ 99 h 122"/>
                <a:gd name="T14" fmla="*/ 14 w 126"/>
                <a:gd name="T15" fmla="*/ 98 h 122"/>
                <a:gd name="T16" fmla="*/ 13 w 126"/>
                <a:gd name="T17" fmla="*/ 88 h 122"/>
                <a:gd name="T18" fmla="*/ 13 w 126"/>
                <a:gd name="T19" fmla="*/ 86 h 122"/>
                <a:gd name="T20" fmla="*/ 17 w 126"/>
                <a:gd name="T21" fmla="*/ 85 h 122"/>
                <a:gd name="T22" fmla="*/ 21 w 126"/>
                <a:gd name="T23" fmla="*/ 83 h 122"/>
                <a:gd name="T24" fmla="*/ 21 w 126"/>
                <a:gd name="T25" fmla="*/ 83 h 122"/>
                <a:gd name="T26" fmla="*/ 21 w 126"/>
                <a:gd name="T27" fmla="*/ 83 h 122"/>
                <a:gd name="T28" fmla="*/ 20 w 126"/>
                <a:gd name="T29" fmla="*/ 77 h 122"/>
                <a:gd name="T30" fmla="*/ 27 w 126"/>
                <a:gd name="T31" fmla="*/ 61 h 122"/>
                <a:gd name="T32" fmla="*/ 40 w 126"/>
                <a:gd name="T33" fmla="*/ 46 h 122"/>
                <a:gd name="T34" fmla="*/ 49 w 126"/>
                <a:gd name="T35" fmla="*/ 42 h 122"/>
                <a:gd name="T36" fmla="*/ 51 w 126"/>
                <a:gd name="T37" fmla="*/ 41 h 122"/>
                <a:gd name="T38" fmla="*/ 59 w 126"/>
                <a:gd name="T39" fmla="*/ 36 h 122"/>
                <a:gd name="T40" fmla="*/ 64 w 126"/>
                <a:gd name="T41" fmla="*/ 28 h 122"/>
                <a:gd name="T42" fmla="*/ 66 w 126"/>
                <a:gd name="T43" fmla="*/ 28 h 122"/>
                <a:gd name="T44" fmla="*/ 69 w 126"/>
                <a:gd name="T45" fmla="*/ 30 h 122"/>
                <a:gd name="T46" fmla="*/ 69 w 126"/>
                <a:gd name="T47" fmla="*/ 30 h 122"/>
                <a:gd name="T48" fmla="*/ 70 w 126"/>
                <a:gd name="T49" fmla="*/ 30 h 122"/>
                <a:gd name="T50" fmla="*/ 74 w 126"/>
                <a:gd name="T51" fmla="*/ 29 h 122"/>
                <a:gd name="T52" fmla="*/ 99 w 126"/>
                <a:gd name="T53" fmla="*/ 19 h 122"/>
                <a:gd name="T54" fmla="*/ 103 w 126"/>
                <a:gd name="T55" fmla="*/ 13 h 122"/>
                <a:gd name="T56" fmla="*/ 107 w 126"/>
                <a:gd name="T57" fmla="*/ 5 h 122"/>
                <a:gd name="T58" fmla="*/ 115 w 126"/>
                <a:gd name="T59" fmla="*/ 0 h 122"/>
                <a:gd name="T60" fmla="*/ 116 w 126"/>
                <a:gd name="T61" fmla="*/ 0 h 122"/>
                <a:gd name="T62" fmla="*/ 124 w 126"/>
                <a:gd name="T63" fmla="*/ 6 h 122"/>
                <a:gd name="T64" fmla="*/ 125 w 126"/>
                <a:gd name="T65" fmla="*/ 17 h 122"/>
                <a:gd name="T66" fmla="*/ 112 w 126"/>
                <a:gd name="T67" fmla="*/ 33 h 122"/>
                <a:gd name="T68" fmla="*/ 99 w 126"/>
                <a:gd name="T69" fmla="*/ 41 h 122"/>
                <a:gd name="T70" fmla="*/ 82 w 126"/>
                <a:gd name="T71" fmla="*/ 48 h 122"/>
                <a:gd name="T72" fmla="*/ 53 w 126"/>
                <a:gd name="T73" fmla="*/ 67 h 122"/>
                <a:gd name="T74" fmla="*/ 53 w 126"/>
                <a:gd name="T75" fmla="*/ 71 h 122"/>
                <a:gd name="T76" fmla="*/ 53 w 126"/>
                <a:gd name="T77" fmla="*/ 74 h 122"/>
                <a:gd name="T78" fmla="*/ 49 w 126"/>
                <a:gd name="T79" fmla="*/ 80 h 122"/>
                <a:gd name="T80" fmla="*/ 43 w 126"/>
                <a:gd name="T81" fmla="*/ 81 h 122"/>
                <a:gd name="T82" fmla="*/ 40 w 126"/>
                <a:gd name="T83" fmla="*/ 81 h 122"/>
                <a:gd name="T84" fmla="*/ 39 w 126"/>
                <a:gd name="T85" fmla="*/ 81 h 122"/>
                <a:gd name="T86" fmla="*/ 38 w 126"/>
                <a:gd name="T87" fmla="*/ 81 h 122"/>
                <a:gd name="T88" fmla="*/ 38 w 126"/>
                <a:gd name="T89" fmla="*/ 83 h 122"/>
                <a:gd name="T90" fmla="*/ 40 w 126"/>
                <a:gd name="T91" fmla="*/ 89 h 122"/>
                <a:gd name="T92" fmla="*/ 40 w 126"/>
                <a:gd name="T93" fmla="*/ 96 h 122"/>
                <a:gd name="T94" fmla="*/ 36 w 126"/>
                <a:gd name="T95" fmla="*/ 97 h 122"/>
                <a:gd name="T96" fmla="*/ 31 w 126"/>
                <a:gd name="T97" fmla="*/ 98 h 122"/>
                <a:gd name="T98" fmla="*/ 28 w 126"/>
                <a:gd name="T99" fmla="*/ 101 h 122"/>
                <a:gd name="T100" fmla="*/ 29 w 126"/>
                <a:gd name="T101" fmla="*/ 113 h 122"/>
                <a:gd name="T102" fmla="*/ 23 w 126"/>
                <a:gd name="T10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22">
                  <a:moveTo>
                    <a:pt x="23" y="122"/>
                  </a:moveTo>
                  <a:cubicBezTo>
                    <a:pt x="10" y="119"/>
                    <a:pt x="10" y="119"/>
                    <a:pt x="10" y="119"/>
                  </a:cubicBezTo>
                  <a:cubicBezTo>
                    <a:pt x="3" y="117"/>
                    <a:pt x="1" y="115"/>
                    <a:pt x="1" y="113"/>
                  </a:cubicBezTo>
                  <a:cubicBezTo>
                    <a:pt x="0" y="110"/>
                    <a:pt x="1" y="108"/>
                    <a:pt x="3" y="106"/>
                  </a:cubicBezTo>
                  <a:cubicBezTo>
                    <a:pt x="9" y="103"/>
                    <a:pt x="9" y="103"/>
                    <a:pt x="9" y="103"/>
                  </a:cubicBezTo>
                  <a:cubicBezTo>
                    <a:pt x="14" y="99"/>
                    <a:pt x="14" y="99"/>
                    <a:pt x="14" y="99"/>
                  </a:cubicBezTo>
                  <a:cubicBezTo>
                    <a:pt x="14" y="99"/>
                    <a:pt x="14" y="99"/>
                    <a:pt x="14" y="99"/>
                  </a:cubicBezTo>
                  <a:cubicBezTo>
                    <a:pt x="14" y="98"/>
                    <a:pt x="14" y="98"/>
                    <a:pt x="14" y="98"/>
                  </a:cubicBezTo>
                  <a:cubicBezTo>
                    <a:pt x="15" y="96"/>
                    <a:pt x="14" y="92"/>
                    <a:pt x="13" y="88"/>
                  </a:cubicBezTo>
                  <a:cubicBezTo>
                    <a:pt x="12" y="87"/>
                    <a:pt x="12" y="87"/>
                    <a:pt x="13" y="86"/>
                  </a:cubicBezTo>
                  <a:cubicBezTo>
                    <a:pt x="17" y="85"/>
                    <a:pt x="17" y="85"/>
                    <a:pt x="17" y="85"/>
                  </a:cubicBezTo>
                  <a:cubicBezTo>
                    <a:pt x="21" y="83"/>
                    <a:pt x="21" y="83"/>
                    <a:pt x="21" y="83"/>
                  </a:cubicBezTo>
                  <a:cubicBezTo>
                    <a:pt x="21" y="83"/>
                    <a:pt x="21" y="83"/>
                    <a:pt x="21" y="83"/>
                  </a:cubicBezTo>
                  <a:cubicBezTo>
                    <a:pt x="21" y="83"/>
                    <a:pt x="21" y="83"/>
                    <a:pt x="21" y="83"/>
                  </a:cubicBezTo>
                  <a:cubicBezTo>
                    <a:pt x="22" y="81"/>
                    <a:pt x="22" y="80"/>
                    <a:pt x="20" y="77"/>
                  </a:cubicBezTo>
                  <a:cubicBezTo>
                    <a:pt x="20" y="76"/>
                    <a:pt x="19" y="73"/>
                    <a:pt x="27" y="61"/>
                  </a:cubicBezTo>
                  <a:cubicBezTo>
                    <a:pt x="33" y="52"/>
                    <a:pt x="38" y="47"/>
                    <a:pt x="40" y="46"/>
                  </a:cubicBezTo>
                  <a:cubicBezTo>
                    <a:pt x="41" y="44"/>
                    <a:pt x="45" y="43"/>
                    <a:pt x="49" y="42"/>
                  </a:cubicBezTo>
                  <a:cubicBezTo>
                    <a:pt x="51" y="41"/>
                    <a:pt x="51" y="41"/>
                    <a:pt x="51" y="41"/>
                  </a:cubicBezTo>
                  <a:cubicBezTo>
                    <a:pt x="56" y="40"/>
                    <a:pt x="59" y="38"/>
                    <a:pt x="59" y="36"/>
                  </a:cubicBezTo>
                  <a:cubicBezTo>
                    <a:pt x="61" y="32"/>
                    <a:pt x="63" y="29"/>
                    <a:pt x="64" y="28"/>
                  </a:cubicBezTo>
                  <a:cubicBezTo>
                    <a:pt x="66" y="28"/>
                    <a:pt x="66" y="28"/>
                    <a:pt x="66" y="28"/>
                  </a:cubicBezTo>
                  <a:cubicBezTo>
                    <a:pt x="69" y="30"/>
                    <a:pt x="69" y="30"/>
                    <a:pt x="69" y="30"/>
                  </a:cubicBezTo>
                  <a:cubicBezTo>
                    <a:pt x="69" y="30"/>
                    <a:pt x="69" y="30"/>
                    <a:pt x="69" y="30"/>
                  </a:cubicBezTo>
                  <a:cubicBezTo>
                    <a:pt x="70" y="30"/>
                    <a:pt x="70" y="30"/>
                    <a:pt x="70" y="30"/>
                  </a:cubicBezTo>
                  <a:cubicBezTo>
                    <a:pt x="74" y="29"/>
                    <a:pt x="74" y="29"/>
                    <a:pt x="74" y="29"/>
                  </a:cubicBezTo>
                  <a:cubicBezTo>
                    <a:pt x="82" y="24"/>
                    <a:pt x="90" y="21"/>
                    <a:pt x="99" y="19"/>
                  </a:cubicBezTo>
                  <a:cubicBezTo>
                    <a:pt x="101" y="18"/>
                    <a:pt x="102" y="16"/>
                    <a:pt x="103" y="13"/>
                  </a:cubicBezTo>
                  <a:cubicBezTo>
                    <a:pt x="104" y="9"/>
                    <a:pt x="106" y="7"/>
                    <a:pt x="107" y="5"/>
                  </a:cubicBezTo>
                  <a:cubicBezTo>
                    <a:pt x="109" y="2"/>
                    <a:pt x="112" y="0"/>
                    <a:pt x="115" y="0"/>
                  </a:cubicBezTo>
                  <a:cubicBezTo>
                    <a:pt x="115" y="0"/>
                    <a:pt x="116" y="0"/>
                    <a:pt x="116" y="0"/>
                  </a:cubicBezTo>
                  <a:cubicBezTo>
                    <a:pt x="119" y="1"/>
                    <a:pt x="122" y="3"/>
                    <a:pt x="124" y="6"/>
                  </a:cubicBezTo>
                  <a:cubicBezTo>
                    <a:pt x="125" y="9"/>
                    <a:pt x="126" y="13"/>
                    <a:pt x="125" y="17"/>
                  </a:cubicBezTo>
                  <a:cubicBezTo>
                    <a:pt x="123" y="23"/>
                    <a:pt x="119" y="28"/>
                    <a:pt x="112" y="33"/>
                  </a:cubicBezTo>
                  <a:cubicBezTo>
                    <a:pt x="110" y="36"/>
                    <a:pt x="105" y="38"/>
                    <a:pt x="99" y="41"/>
                  </a:cubicBezTo>
                  <a:cubicBezTo>
                    <a:pt x="82" y="48"/>
                    <a:pt x="82" y="48"/>
                    <a:pt x="82" y="48"/>
                  </a:cubicBezTo>
                  <a:cubicBezTo>
                    <a:pt x="67" y="54"/>
                    <a:pt x="57" y="61"/>
                    <a:pt x="53" y="67"/>
                  </a:cubicBezTo>
                  <a:cubicBezTo>
                    <a:pt x="53" y="68"/>
                    <a:pt x="52" y="69"/>
                    <a:pt x="53" y="71"/>
                  </a:cubicBezTo>
                  <a:cubicBezTo>
                    <a:pt x="53" y="74"/>
                    <a:pt x="53" y="74"/>
                    <a:pt x="53" y="74"/>
                  </a:cubicBezTo>
                  <a:cubicBezTo>
                    <a:pt x="54" y="77"/>
                    <a:pt x="53" y="79"/>
                    <a:pt x="49" y="80"/>
                  </a:cubicBezTo>
                  <a:cubicBezTo>
                    <a:pt x="43" y="81"/>
                    <a:pt x="43" y="81"/>
                    <a:pt x="43" y="81"/>
                  </a:cubicBezTo>
                  <a:cubicBezTo>
                    <a:pt x="40" y="81"/>
                    <a:pt x="40" y="81"/>
                    <a:pt x="40" y="81"/>
                  </a:cubicBezTo>
                  <a:cubicBezTo>
                    <a:pt x="40" y="81"/>
                    <a:pt x="40" y="81"/>
                    <a:pt x="39" y="81"/>
                  </a:cubicBezTo>
                  <a:cubicBezTo>
                    <a:pt x="39" y="81"/>
                    <a:pt x="38" y="81"/>
                    <a:pt x="38" y="81"/>
                  </a:cubicBezTo>
                  <a:cubicBezTo>
                    <a:pt x="38" y="82"/>
                    <a:pt x="38" y="82"/>
                    <a:pt x="38" y="83"/>
                  </a:cubicBezTo>
                  <a:cubicBezTo>
                    <a:pt x="40" y="89"/>
                    <a:pt x="40" y="89"/>
                    <a:pt x="40" y="89"/>
                  </a:cubicBezTo>
                  <a:cubicBezTo>
                    <a:pt x="41" y="92"/>
                    <a:pt x="41" y="94"/>
                    <a:pt x="40" y="96"/>
                  </a:cubicBezTo>
                  <a:cubicBezTo>
                    <a:pt x="36" y="97"/>
                    <a:pt x="36" y="97"/>
                    <a:pt x="36" y="97"/>
                  </a:cubicBezTo>
                  <a:cubicBezTo>
                    <a:pt x="31" y="98"/>
                    <a:pt x="31" y="98"/>
                    <a:pt x="31" y="98"/>
                  </a:cubicBezTo>
                  <a:cubicBezTo>
                    <a:pt x="29" y="98"/>
                    <a:pt x="28" y="99"/>
                    <a:pt x="28" y="101"/>
                  </a:cubicBezTo>
                  <a:cubicBezTo>
                    <a:pt x="29" y="113"/>
                    <a:pt x="29" y="113"/>
                    <a:pt x="29" y="113"/>
                  </a:cubicBezTo>
                  <a:cubicBezTo>
                    <a:pt x="29" y="121"/>
                    <a:pt x="26" y="122"/>
                    <a:pt x="23" y="1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2632"/>
            <p:cNvSpPr>
              <a:spLocks noEditPoints="1"/>
            </p:cNvSpPr>
            <p:nvPr/>
          </p:nvSpPr>
          <p:spPr bwMode="auto">
            <a:xfrm>
              <a:off x="4442" y="1434"/>
              <a:ext cx="173" cy="168"/>
            </a:xfrm>
            <a:custGeom>
              <a:avLst/>
              <a:gdLst>
                <a:gd name="T0" fmla="*/ 116 w 126"/>
                <a:gd name="T1" fmla="*/ 0 h 122"/>
                <a:gd name="T2" fmla="*/ 125 w 126"/>
                <a:gd name="T3" fmla="*/ 18 h 122"/>
                <a:gd name="T4" fmla="*/ 99 w 126"/>
                <a:gd name="T5" fmla="*/ 42 h 122"/>
                <a:gd name="T6" fmla="*/ 54 w 126"/>
                <a:gd name="T7" fmla="*/ 67 h 122"/>
                <a:gd name="T8" fmla="*/ 54 w 126"/>
                <a:gd name="T9" fmla="*/ 74 h 122"/>
                <a:gd name="T10" fmla="*/ 43 w 126"/>
                <a:gd name="T11" fmla="*/ 82 h 122"/>
                <a:gd name="T12" fmla="*/ 39 w 126"/>
                <a:gd name="T13" fmla="*/ 81 h 122"/>
                <a:gd name="T14" fmla="*/ 41 w 126"/>
                <a:gd name="T15" fmla="*/ 89 h 122"/>
                <a:gd name="T16" fmla="*/ 36 w 126"/>
                <a:gd name="T17" fmla="*/ 98 h 122"/>
                <a:gd name="T18" fmla="*/ 28 w 126"/>
                <a:gd name="T19" fmla="*/ 101 h 122"/>
                <a:gd name="T20" fmla="*/ 23 w 126"/>
                <a:gd name="T21" fmla="*/ 122 h 122"/>
                <a:gd name="T22" fmla="*/ 0 w 126"/>
                <a:gd name="T23" fmla="*/ 113 h 122"/>
                <a:gd name="T24" fmla="*/ 9 w 126"/>
                <a:gd name="T25" fmla="*/ 102 h 122"/>
                <a:gd name="T26" fmla="*/ 12 w 126"/>
                <a:gd name="T27" fmla="*/ 89 h 122"/>
                <a:gd name="T28" fmla="*/ 17 w 126"/>
                <a:gd name="T29" fmla="*/ 84 h 122"/>
                <a:gd name="T30" fmla="*/ 20 w 126"/>
                <a:gd name="T31" fmla="*/ 78 h 122"/>
                <a:gd name="T32" fmla="*/ 40 w 126"/>
                <a:gd name="T33" fmla="*/ 45 h 122"/>
                <a:gd name="T34" fmla="*/ 59 w 126"/>
                <a:gd name="T35" fmla="*/ 36 h 122"/>
                <a:gd name="T36" fmla="*/ 66 w 126"/>
                <a:gd name="T37" fmla="*/ 27 h 122"/>
                <a:gd name="T38" fmla="*/ 74 w 126"/>
                <a:gd name="T39" fmla="*/ 28 h 122"/>
                <a:gd name="T40" fmla="*/ 103 w 126"/>
                <a:gd name="T41" fmla="*/ 13 h 122"/>
                <a:gd name="T42" fmla="*/ 115 w 126"/>
                <a:gd name="T43" fmla="*/ 0 h 122"/>
                <a:gd name="T44" fmla="*/ 108 w 126"/>
                <a:gd name="T45" fmla="*/ 6 h 122"/>
                <a:gd name="T46" fmla="*/ 108 w 126"/>
                <a:gd name="T47" fmla="*/ 6 h 122"/>
                <a:gd name="T48" fmla="*/ 104 w 126"/>
                <a:gd name="T49" fmla="*/ 13 h 122"/>
                <a:gd name="T50" fmla="*/ 99 w 126"/>
                <a:gd name="T51" fmla="*/ 20 h 122"/>
                <a:gd name="T52" fmla="*/ 99 w 126"/>
                <a:gd name="T53" fmla="*/ 20 h 122"/>
                <a:gd name="T54" fmla="*/ 75 w 126"/>
                <a:gd name="T55" fmla="*/ 29 h 122"/>
                <a:gd name="T56" fmla="*/ 70 w 126"/>
                <a:gd name="T57" fmla="*/ 30 h 122"/>
                <a:gd name="T58" fmla="*/ 69 w 126"/>
                <a:gd name="T59" fmla="*/ 30 h 122"/>
                <a:gd name="T60" fmla="*/ 64 w 126"/>
                <a:gd name="T61" fmla="*/ 29 h 122"/>
                <a:gd name="T62" fmla="*/ 51 w 126"/>
                <a:gd name="T63" fmla="*/ 42 h 122"/>
                <a:gd name="T64" fmla="*/ 41 w 126"/>
                <a:gd name="T65" fmla="*/ 46 h 122"/>
                <a:gd name="T66" fmla="*/ 41 w 126"/>
                <a:gd name="T67" fmla="*/ 46 h 122"/>
                <a:gd name="T68" fmla="*/ 21 w 126"/>
                <a:gd name="T69" fmla="*/ 77 h 122"/>
                <a:gd name="T70" fmla="*/ 22 w 126"/>
                <a:gd name="T71" fmla="*/ 84 h 122"/>
                <a:gd name="T72" fmla="*/ 18 w 126"/>
                <a:gd name="T73" fmla="*/ 86 h 122"/>
                <a:gd name="T74" fmla="*/ 18 w 126"/>
                <a:gd name="T75" fmla="*/ 86 h 122"/>
                <a:gd name="T76" fmla="*/ 13 w 126"/>
                <a:gd name="T77" fmla="*/ 87 h 122"/>
                <a:gd name="T78" fmla="*/ 15 w 126"/>
                <a:gd name="T79" fmla="*/ 99 h 122"/>
                <a:gd name="T80" fmla="*/ 14 w 126"/>
                <a:gd name="T81" fmla="*/ 99 h 122"/>
                <a:gd name="T82" fmla="*/ 9 w 126"/>
                <a:gd name="T83" fmla="*/ 103 h 122"/>
                <a:gd name="T84" fmla="*/ 3 w 126"/>
                <a:gd name="T85" fmla="*/ 107 h 122"/>
                <a:gd name="T86" fmla="*/ 10 w 126"/>
                <a:gd name="T87" fmla="*/ 118 h 122"/>
                <a:gd name="T88" fmla="*/ 28 w 126"/>
                <a:gd name="T89" fmla="*/ 113 h 122"/>
                <a:gd name="T90" fmla="*/ 27 w 126"/>
                <a:gd name="T91" fmla="*/ 101 h 122"/>
                <a:gd name="T92" fmla="*/ 31 w 126"/>
                <a:gd name="T93" fmla="*/ 97 h 122"/>
                <a:gd name="T94" fmla="*/ 40 w 126"/>
                <a:gd name="T95" fmla="*/ 95 h 122"/>
                <a:gd name="T96" fmla="*/ 38 w 126"/>
                <a:gd name="T97" fmla="*/ 83 h 122"/>
                <a:gd name="T98" fmla="*/ 39 w 126"/>
                <a:gd name="T99" fmla="*/ 80 h 122"/>
                <a:gd name="T100" fmla="*/ 43 w 126"/>
                <a:gd name="T101" fmla="*/ 80 h 122"/>
                <a:gd name="T102" fmla="*/ 52 w 126"/>
                <a:gd name="T103" fmla="*/ 74 h 122"/>
                <a:gd name="T104" fmla="*/ 52 w 126"/>
                <a:gd name="T105" fmla="*/ 74 h 122"/>
                <a:gd name="T106" fmla="*/ 53 w 126"/>
                <a:gd name="T107" fmla="*/ 66 h 122"/>
                <a:gd name="T108" fmla="*/ 98 w 126"/>
                <a:gd name="T109" fmla="*/ 41 h 122"/>
                <a:gd name="T110" fmla="*/ 112 w 126"/>
                <a:gd name="T111" fmla="*/ 33 h 122"/>
                <a:gd name="T112" fmla="*/ 124 w 126"/>
                <a:gd name="T113" fmla="*/ 17 h 122"/>
                <a:gd name="T114" fmla="*/ 116 w 126"/>
                <a:gd name="T115"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122">
                  <a:moveTo>
                    <a:pt x="115" y="0"/>
                  </a:moveTo>
                  <a:cubicBezTo>
                    <a:pt x="115" y="0"/>
                    <a:pt x="116" y="0"/>
                    <a:pt x="116" y="0"/>
                  </a:cubicBezTo>
                  <a:cubicBezTo>
                    <a:pt x="120" y="0"/>
                    <a:pt x="123" y="2"/>
                    <a:pt x="124" y="6"/>
                  </a:cubicBezTo>
                  <a:cubicBezTo>
                    <a:pt x="126" y="9"/>
                    <a:pt x="126" y="13"/>
                    <a:pt x="125" y="18"/>
                  </a:cubicBezTo>
                  <a:cubicBezTo>
                    <a:pt x="124" y="24"/>
                    <a:pt x="119" y="29"/>
                    <a:pt x="113" y="34"/>
                  </a:cubicBezTo>
                  <a:cubicBezTo>
                    <a:pt x="110" y="37"/>
                    <a:pt x="105" y="39"/>
                    <a:pt x="99" y="42"/>
                  </a:cubicBezTo>
                  <a:cubicBezTo>
                    <a:pt x="82" y="49"/>
                    <a:pt x="82" y="49"/>
                    <a:pt x="82" y="49"/>
                  </a:cubicBezTo>
                  <a:cubicBezTo>
                    <a:pt x="67" y="55"/>
                    <a:pt x="58" y="61"/>
                    <a:pt x="54" y="67"/>
                  </a:cubicBezTo>
                  <a:cubicBezTo>
                    <a:pt x="53" y="68"/>
                    <a:pt x="53" y="70"/>
                    <a:pt x="53" y="71"/>
                  </a:cubicBezTo>
                  <a:cubicBezTo>
                    <a:pt x="54" y="74"/>
                    <a:pt x="54" y="74"/>
                    <a:pt x="54" y="74"/>
                  </a:cubicBezTo>
                  <a:cubicBezTo>
                    <a:pt x="55" y="77"/>
                    <a:pt x="53" y="79"/>
                    <a:pt x="49" y="81"/>
                  </a:cubicBezTo>
                  <a:cubicBezTo>
                    <a:pt x="43" y="82"/>
                    <a:pt x="43" y="82"/>
                    <a:pt x="43" y="82"/>
                  </a:cubicBezTo>
                  <a:cubicBezTo>
                    <a:pt x="40" y="81"/>
                    <a:pt x="40" y="81"/>
                    <a:pt x="40" y="81"/>
                  </a:cubicBezTo>
                  <a:cubicBezTo>
                    <a:pt x="40" y="81"/>
                    <a:pt x="39" y="81"/>
                    <a:pt x="39" y="81"/>
                  </a:cubicBezTo>
                  <a:cubicBezTo>
                    <a:pt x="39" y="81"/>
                    <a:pt x="38" y="82"/>
                    <a:pt x="39" y="83"/>
                  </a:cubicBezTo>
                  <a:cubicBezTo>
                    <a:pt x="41" y="89"/>
                    <a:pt x="41" y="89"/>
                    <a:pt x="41" y="89"/>
                  </a:cubicBezTo>
                  <a:cubicBezTo>
                    <a:pt x="41" y="92"/>
                    <a:pt x="41" y="94"/>
                    <a:pt x="41" y="96"/>
                  </a:cubicBezTo>
                  <a:cubicBezTo>
                    <a:pt x="36" y="98"/>
                    <a:pt x="36" y="98"/>
                    <a:pt x="36" y="98"/>
                  </a:cubicBezTo>
                  <a:cubicBezTo>
                    <a:pt x="31" y="98"/>
                    <a:pt x="31" y="98"/>
                    <a:pt x="31" y="98"/>
                  </a:cubicBezTo>
                  <a:cubicBezTo>
                    <a:pt x="29" y="98"/>
                    <a:pt x="28" y="100"/>
                    <a:pt x="28" y="101"/>
                  </a:cubicBezTo>
                  <a:cubicBezTo>
                    <a:pt x="30" y="113"/>
                    <a:pt x="30" y="113"/>
                    <a:pt x="30" y="113"/>
                  </a:cubicBezTo>
                  <a:cubicBezTo>
                    <a:pt x="30" y="120"/>
                    <a:pt x="28" y="122"/>
                    <a:pt x="23" y="122"/>
                  </a:cubicBezTo>
                  <a:cubicBezTo>
                    <a:pt x="10" y="120"/>
                    <a:pt x="10" y="120"/>
                    <a:pt x="10" y="120"/>
                  </a:cubicBezTo>
                  <a:cubicBezTo>
                    <a:pt x="3" y="118"/>
                    <a:pt x="0" y="116"/>
                    <a:pt x="0" y="113"/>
                  </a:cubicBezTo>
                  <a:cubicBezTo>
                    <a:pt x="0" y="110"/>
                    <a:pt x="0" y="108"/>
                    <a:pt x="2" y="105"/>
                  </a:cubicBezTo>
                  <a:cubicBezTo>
                    <a:pt x="9" y="102"/>
                    <a:pt x="9" y="102"/>
                    <a:pt x="9" y="102"/>
                  </a:cubicBezTo>
                  <a:cubicBezTo>
                    <a:pt x="13" y="98"/>
                    <a:pt x="13" y="98"/>
                    <a:pt x="13" y="98"/>
                  </a:cubicBezTo>
                  <a:cubicBezTo>
                    <a:pt x="14" y="96"/>
                    <a:pt x="14" y="93"/>
                    <a:pt x="12" y="89"/>
                  </a:cubicBezTo>
                  <a:cubicBezTo>
                    <a:pt x="12" y="87"/>
                    <a:pt x="12" y="86"/>
                    <a:pt x="13" y="86"/>
                  </a:cubicBezTo>
                  <a:cubicBezTo>
                    <a:pt x="17" y="84"/>
                    <a:pt x="17" y="84"/>
                    <a:pt x="17" y="84"/>
                  </a:cubicBezTo>
                  <a:cubicBezTo>
                    <a:pt x="21" y="83"/>
                    <a:pt x="21" y="83"/>
                    <a:pt x="21" y="83"/>
                  </a:cubicBezTo>
                  <a:cubicBezTo>
                    <a:pt x="21" y="81"/>
                    <a:pt x="21" y="80"/>
                    <a:pt x="20" y="78"/>
                  </a:cubicBezTo>
                  <a:cubicBezTo>
                    <a:pt x="18" y="75"/>
                    <a:pt x="21" y="70"/>
                    <a:pt x="27" y="61"/>
                  </a:cubicBezTo>
                  <a:cubicBezTo>
                    <a:pt x="31" y="53"/>
                    <a:pt x="36" y="48"/>
                    <a:pt x="40" y="45"/>
                  </a:cubicBezTo>
                  <a:cubicBezTo>
                    <a:pt x="41" y="44"/>
                    <a:pt x="45" y="43"/>
                    <a:pt x="50" y="41"/>
                  </a:cubicBezTo>
                  <a:cubicBezTo>
                    <a:pt x="55" y="39"/>
                    <a:pt x="58" y="38"/>
                    <a:pt x="59" y="36"/>
                  </a:cubicBezTo>
                  <a:cubicBezTo>
                    <a:pt x="61" y="31"/>
                    <a:pt x="62" y="29"/>
                    <a:pt x="63" y="27"/>
                  </a:cubicBezTo>
                  <a:cubicBezTo>
                    <a:pt x="66" y="27"/>
                    <a:pt x="66" y="27"/>
                    <a:pt x="66" y="27"/>
                  </a:cubicBezTo>
                  <a:cubicBezTo>
                    <a:pt x="69" y="29"/>
                    <a:pt x="69" y="29"/>
                    <a:pt x="69" y="29"/>
                  </a:cubicBezTo>
                  <a:cubicBezTo>
                    <a:pt x="74" y="28"/>
                    <a:pt x="74" y="28"/>
                    <a:pt x="74" y="28"/>
                  </a:cubicBezTo>
                  <a:cubicBezTo>
                    <a:pt x="81" y="24"/>
                    <a:pt x="89" y="20"/>
                    <a:pt x="98" y="18"/>
                  </a:cubicBezTo>
                  <a:cubicBezTo>
                    <a:pt x="100" y="18"/>
                    <a:pt x="101" y="16"/>
                    <a:pt x="103" y="13"/>
                  </a:cubicBezTo>
                  <a:cubicBezTo>
                    <a:pt x="104" y="9"/>
                    <a:pt x="105" y="6"/>
                    <a:pt x="107" y="5"/>
                  </a:cubicBezTo>
                  <a:cubicBezTo>
                    <a:pt x="109" y="1"/>
                    <a:pt x="112" y="0"/>
                    <a:pt x="115" y="0"/>
                  </a:cubicBezTo>
                  <a:moveTo>
                    <a:pt x="115" y="1"/>
                  </a:moveTo>
                  <a:cubicBezTo>
                    <a:pt x="112" y="1"/>
                    <a:pt x="110" y="2"/>
                    <a:pt x="108" y="6"/>
                  </a:cubicBezTo>
                  <a:cubicBezTo>
                    <a:pt x="108" y="6"/>
                    <a:pt x="108" y="6"/>
                    <a:pt x="108" y="6"/>
                  </a:cubicBezTo>
                  <a:cubicBezTo>
                    <a:pt x="108" y="6"/>
                    <a:pt x="108" y="6"/>
                    <a:pt x="108" y="6"/>
                  </a:cubicBezTo>
                  <a:cubicBezTo>
                    <a:pt x="107" y="7"/>
                    <a:pt x="105" y="9"/>
                    <a:pt x="104" y="13"/>
                  </a:cubicBezTo>
                  <a:cubicBezTo>
                    <a:pt x="104" y="13"/>
                    <a:pt x="104" y="13"/>
                    <a:pt x="104" y="13"/>
                  </a:cubicBezTo>
                  <a:cubicBezTo>
                    <a:pt x="104" y="13"/>
                    <a:pt x="104" y="13"/>
                    <a:pt x="104" y="13"/>
                  </a:cubicBezTo>
                  <a:cubicBezTo>
                    <a:pt x="102" y="17"/>
                    <a:pt x="101" y="19"/>
                    <a:pt x="99" y="20"/>
                  </a:cubicBezTo>
                  <a:cubicBezTo>
                    <a:pt x="99" y="20"/>
                    <a:pt x="99" y="20"/>
                    <a:pt x="99" y="20"/>
                  </a:cubicBezTo>
                  <a:cubicBezTo>
                    <a:pt x="99" y="20"/>
                    <a:pt x="99" y="20"/>
                    <a:pt x="99" y="20"/>
                  </a:cubicBezTo>
                  <a:cubicBezTo>
                    <a:pt x="90" y="22"/>
                    <a:pt x="82" y="25"/>
                    <a:pt x="75" y="29"/>
                  </a:cubicBezTo>
                  <a:cubicBezTo>
                    <a:pt x="75" y="29"/>
                    <a:pt x="75" y="29"/>
                    <a:pt x="75" y="29"/>
                  </a:cubicBezTo>
                  <a:cubicBezTo>
                    <a:pt x="75" y="29"/>
                    <a:pt x="75" y="29"/>
                    <a:pt x="75" y="29"/>
                  </a:cubicBezTo>
                  <a:cubicBezTo>
                    <a:pt x="70" y="30"/>
                    <a:pt x="70" y="30"/>
                    <a:pt x="70" y="30"/>
                  </a:cubicBezTo>
                  <a:cubicBezTo>
                    <a:pt x="69" y="31"/>
                    <a:pt x="69" y="31"/>
                    <a:pt x="69" y="31"/>
                  </a:cubicBezTo>
                  <a:cubicBezTo>
                    <a:pt x="69" y="30"/>
                    <a:pt x="69" y="30"/>
                    <a:pt x="69" y="30"/>
                  </a:cubicBezTo>
                  <a:cubicBezTo>
                    <a:pt x="66" y="28"/>
                    <a:pt x="66" y="28"/>
                    <a:pt x="66" y="28"/>
                  </a:cubicBezTo>
                  <a:cubicBezTo>
                    <a:pt x="64" y="29"/>
                    <a:pt x="64" y="29"/>
                    <a:pt x="64" y="29"/>
                  </a:cubicBezTo>
                  <a:cubicBezTo>
                    <a:pt x="63" y="30"/>
                    <a:pt x="62" y="33"/>
                    <a:pt x="60" y="36"/>
                  </a:cubicBezTo>
                  <a:cubicBezTo>
                    <a:pt x="59" y="39"/>
                    <a:pt x="56" y="41"/>
                    <a:pt x="51" y="42"/>
                  </a:cubicBezTo>
                  <a:cubicBezTo>
                    <a:pt x="49" y="43"/>
                    <a:pt x="49" y="43"/>
                    <a:pt x="49" y="43"/>
                  </a:cubicBezTo>
                  <a:cubicBezTo>
                    <a:pt x="45" y="44"/>
                    <a:pt x="42" y="45"/>
                    <a:pt x="41" y="46"/>
                  </a:cubicBezTo>
                  <a:cubicBezTo>
                    <a:pt x="41" y="46"/>
                    <a:pt x="41" y="46"/>
                    <a:pt x="41" y="46"/>
                  </a:cubicBezTo>
                  <a:cubicBezTo>
                    <a:pt x="41" y="46"/>
                    <a:pt x="41" y="46"/>
                    <a:pt x="41" y="46"/>
                  </a:cubicBezTo>
                  <a:cubicBezTo>
                    <a:pt x="39" y="48"/>
                    <a:pt x="33" y="52"/>
                    <a:pt x="28" y="62"/>
                  </a:cubicBezTo>
                  <a:cubicBezTo>
                    <a:pt x="20" y="74"/>
                    <a:pt x="20" y="77"/>
                    <a:pt x="21" y="77"/>
                  </a:cubicBezTo>
                  <a:cubicBezTo>
                    <a:pt x="22" y="80"/>
                    <a:pt x="22" y="82"/>
                    <a:pt x="22" y="83"/>
                  </a:cubicBezTo>
                  <a:cubicBezTo>
                    <a:pt x="22" y="84"/>
                    <a:pt x="22" y="84"/>
                    <a:pt x="22" y="84"/>
                  </a:cubicBezTo>
                  <a:cubicBezTo>
                    <a:pt x="21" y="84"/>
                    <a:pt x="21" y="84"/>
                    <a:pt x="21" y="84"/>
                  </a:cubicBezTo>
                  <a:cubicBezTo>
                    <a:pt x="18" y="86"/>
                    <a:pt x="18" y="86"/>
                    <a:pt x="18" y="86"/>
                  </a:cubicBezTo>
                  <a:cubicBezTo>
                    <a:pt x="18" y="86"/>
                    <a:pt x="18" y="86"/>
                    <a:pt x="18" y="86"/>
                  </a:cubicBezTo>
                  <a:cubicBezTo>
                    <a:pt x="18" y="86"/>
                    <a:pt x="18" y="86"/>
                    <a:pt x="18" y="86"/>
                  </a:cubicBezTo>
                  <a:cubicBezTo>
                    <a:pt x="14" y="87"/>
                    <a:pt x="14" y="87"/>
                    <a:pt x="14" y="87"/>
                  </a:cubicBezTo>
                  <a:cubicBezTo>
                    <a:pt x="13" y="87"/>
                    <a:pt x="13" y="87"/>
                    <a:pt x="13" y="87"/>
                  </a:cubicBezTo>
                  <a:cubicBezTo>
                    <a:pt x="13" y="87"/>
                    <a:pt x="13" y="88"/>
                    <a:pt x="13" y="88"/>
                  </a:cubicBezTo>
                  <a:cubicBezTo>
                    <a:pt x="15" y="92"/>
                    <a:pt x="16" y="96"/>
                    <a:pt x="15" y="99"/>
                  </a:cubicBezTo>
                  <a:cubicBezTo>
                    <a:pt x="15" y="99"/>
                    <a:pt x="15" y="99"/>
                    <a:pt x="15" y="99"/>
                  </a:cubicBezTo>
                  <a:cubicBezTo>
                    <a:pt x="14" y="99"/>
                    <a:pt x="14" y="99"/>
                    <a:pt x="14" y="99"/>
                  </a:cubicBezTo>
                  <a:cubicBezTo>
                    <a:pt x="9" y="103"/>
                    <a:pt x="9" y="103"/>
                    <a:pt x="9" y="103"/>
                  </a:cubicBezTo>
                  <a:cubicBezTo>
                    <a:pt x="9" y="103"/>
                    <a:pt x="9" y="103"/>
                    <a:pt x="9" y="103"/>
                  </a:cubicBezTo>
                  <a:cubicBezTo>
                    <a:pt x="9" y="103"/>
                    <a:pt x="9" y="103"/>
                    <a:pt x="9" y="103"/>
                  </a:cubicBezTo>
                  <a:cubicBezTo>
                    <a:pt x="3" y="107"/>
                    <a:pt x="3" y="107"/>
                    <a:pt x="3" y="107"/>
                  </a:cubicBezTo>
                  <a:cubicBezTo>
                    <a:pt x="1" y="108"/>
                    <a:pt x="1" y="110"/>
                    <a:pt x="1" y="113"/>
                  </a:cubicBezTo>
                  <a:cubicBezTo>
                    <a:pt x="1" y="114"/>
                    <a:pt x="2" y="116"/>
                    <a:pt x="10" y="118"/>
                  </a:cubicBezTo>
                  <a:cubicBezTo>
                    <a:pt x="24" y="121"/>
                    <a:pt x="24" y="121"/>
                    <a:pt x="24" y="121"/>
                  </a:cubicBezTo>
                  <a:cubicBezTo>
                    <a:pt x="26" y="121"/>
                    <a:pt x="28" y="120"/>
                    <a:pt x="28" y="113"/>
                  </a:cubicBezTo>
                  <a:cubicBezTo>
                    <a:pt x="27" y="101"/>
                    <a:pt x="27" y="101"/>
                    <a:pt x="27" y="101"/>
                  </a:cubicBezTo>
                  <a:cubicBezTo>
                    <a:pt x="27" y="101"/>
                    <a:pt x="27" y="101"/>
                    <a:pt x="27" y="101"/>
                  </a:cubicBezTo>
                  <a:cubicBezTo>
                    <a:pt x="27" y="101"/>
                    <a:pt x="27" y="101"/>
                    <a:pt x="27" y="101"/>
                  </a:cubicBezTo>
                  <a:cubicBezTo>
                    <a:pt x="27" y="99"/>
                    <a:pt x="28" y="97"/>
                    <a:pt x="31" y="97"/>
                  </a:cubicBezTo>
                  <a:cubicBezTo>
                    <a:pt x="36" y="97"/>
                    <a:pt x="36" y="97"/>
                    <a:pt x="36" y="97"/>
                  </a:cubicBezTo>
                  <a:cubicBezTo>
                    <a:pt x="40" y="95"/>
                    <a:pt x="40" y="95"/>
                    <a:pt x="40" y="95"/>
                  </a:cubicBezTo>
                  <a:cubicBezTo>
                    <a:pt x="40" y="94"/>
                    <a:pt x="40" y="92"/>
                    <a:pt x="39" y="90"/>
                  </a:cubicBezTo>
                  <a:cubicBezTo>
                    <a:pt x="38" y="83"/>
                    <a:pt x="38" y="83"/>
                    <a:pt x="38" y="83"/>
                  </a:cubicBezTo>
                  <a:cubicBezTo>
                    <a:pt x="37" y="82"/>
                    <a:pt x="37" y="82"/>
                    <a:pt x="38" y="81"/>
                  </a:cubicBezTo>
                  <a:cubicBezTo>
                    <a:pt x="38" y="80"/>
                    <a:pt x="39" y="80"/>
                    <a:pt x="39" y="80"/>
                  </a:cubicBezTo>
                  <a:cubicBezTo>
                    <a:pt x="40" y="80"/>
                    <a:pt x="40" y="80"/>
                    <a:pt x="40" y="80"/>
                  </a:cubicBezTo>
                  <a:cubicBezTo>
                    <a:pt x="43" y="80"/>
                    <a:pt x="43" y="80"/>
                    <a:pt x="43" y="80"/>
                  </a:cubicBezTo>
                  <a:cubicBezTo>
                    <a:pt x="49" y="79"/>
                    <a:pt x="49" y="79"/>
                    <a:pt x="49" y="79"/>
                  </a:cubicBezTo>
                  <a:cubicBezTo>
                    <a:pt x="52" y="78"/>
                    <a:pt x="53" y="76"/>
                    <a:pt x="52" y="74"/>
                  </a:cubicBezTo>
                  <a:cubicBezTo>
                    <a:pt x="52" y="74"/>
                    <a:pt x="52" y="74"/>
                    <a:pt x="52" y="74"/>
                  </a:cubicBezTo>
                  <a:cubicBezTo>
                    <a:pt x="52" y="74"/>
                    <a:pt x="52" y="74"/>
                    <a:pt x="52" y="74"/>
                  </a:cubicBezTo>
                  <a:cubicBezTo>
                    <a:pt x="52" y="71"/>
                    <a:pt x="52" y="71"/>
                    <a:pt x="52" y="71"/>
                  </a:cubicBezTo>
                  <a:cubicBezTo>
                    <a:pt x="52" y="69"/>
                    <a:pt x="52" y="68"/>
                    <a:pt x="53" y="66"/>
                  </a:cubicBezTo>
                  <a:cubicBezTo>
                    <a:pt x="57" y="60"/>
                    <a:pt x="66" y="54"/>
                    <a:pt x="81" y="47"/>
                  </a:cubicBezTo>
                  <a:cubicBezTo>
                    <a:pt x="98" y="41"/>
                    <a:pt x="98" y="41"/>
                    <a:pt x="98" y="41"/>
                  </a:cubicBezTo>
                  <a:cubicBezTo>
                    <a:pt x="104" y="38"/>
                    <a:pt x="109" y="35"/>
                    <a:pt x="112" y="33"/>
                  </a:cubicBezTo>
                  <a:cubicBezTo>
                    <a:pt x="112" y="33"/>
                    <a:pt x="112" y="33"/>
                    <a:pt x="112" y="33"/>
                  </a:cubicBezTo>
                  <a:cubicBezTo>
                    <a:pt x="112" y="33"/>
                    <a:pt x="112" y="33"/>
                    <a:pt x="112" y="33"/>
                  </a:cubicBezTo>
                  <a:cubicBezTo>
                    <a:pt x="119" y="27"/>
                    <a:pt x="123" y="22"/>
                    <a:pt x="124" y="17"/>
                  </a:cubicBezTo>
                  <a:cubicBezTo>
                    <a:pt x="125" y="13"/>
                    <a:pt x="125" y="9"/>
                    <a:pt x="123" y="6"/>
                  </a:cubicBezTo>
                  <a:cubicBezTo>
                    <a:pt x="122" y="3"/>
                    <a:pt x="119" y="1"/>
                    <a:pt x="116" y="1"/>
                  </a:cubicBezTo>
                  <a:cubicBezTo>
                    <a:pt x="116" y="1"/>
                    <a:pt x="115" y="1"/>
                    <a:pt x="115"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2633"/>
            <p:cNvSpPr>
              <a:spLocks/>
            </p:cNvSpPr>
            <p:nvPr/>
          </p:nvSpPr>
          <p:spPr bwMode="auto">
            <a:xfrm>
              <a:off x="4410" y="1606"/>
              <a:ext cx="65" cy="106"/>
            </a:xfrm>
            <a:custGeom>
              <a:avLst/>
              <a:gdLst>
                <a:gd name="T0" fmla="*/ 31 w 47"/>
                <a:gd name="T1" fmla="*/ 77 h 77"/>
                <a:gd name="T2" fmla="*/ 26 w 47"/>
                <a:gd name="T3" fmla="*/ 76 h 77"/>
                <a:gd name="T4" fmla="*/ 19 w 47"/>
                <a:gd name="T5" fmla="*/ 73 h 77"/>
                <a:gd name="T6" fmla="*/ 18 w 47"/>
                <a:gd name="T7" fmla="*/ 71 h 77"/>
                <a:gd name="T8" fmla="*/ 21 w 47"/>
                <a:gd name="T9" fmla="*/ 68 h 77"/>
                <a:gd name="T10" fmla="*/ 23 w 47"/>
                <a:gd name="T11" fmla="*/ 63 h 77"/>
                <a:gd name="T12" fmla="*/ 22 w 47"/>
                <a:gd name="T13" fmla="*/ 61 h 77"/>
                <a:gd name="T14" fmla="*/ 18 w 47"/>
                <a:gd name="T15" fmla="*/ 55 h 77"/>
                <a:gd name="T16" fmla="*/ 11 w 47"/>
                <a:gd name="T17" fmla="*/ 50 h 77"/>
                <a:gd name="T18" fmla="*/ 5 w 47"/>
                <a:gd name="T19" fmla="*/ 53 h 77"/>
                <a:gd name="T20" fmla="*/ 4 w 47"/>
                <a:gd name="T21" fmla="*/ 53 h 77"/>
                <a:gd name="T22" fmla="*/ 1 w 47"/>
                <a:gd name="T23" fmla="*/ 51 h 77"/>
                <a:gd name="T24" fmla="*/ 0 w 47"/>
                <a:gd name="T25" fmla="*/ 47 h 77"/>
                <a:gd name="T26" fmla="*/ 1 w 47"/>
                <a:gd name="T27" fmla="*/ 41 h 77"/>
                <a:gd name="T28" fmla="*/ 5 w 47"/>
                <a:gd name="T29" fmla="*/ 36 h 77"/>
                <a:gd name="T30" fmla="*/ 12 w 47"/>
                <a:gd name="T31" fmla="*/ 28 h 77"/>
                <a:gd name="T32" fmla="*/ 13 w 47"/>
                <a:gd name="T33" fmla="*/ 22 h 77"/>
                <a:gd name="T34" fmla="*/ 11 w 47"/>
                <a:gd name="T35" fmla="*/ 15 h 77"/>
                <a:gd name="T36" fmla="*/ 18 w 47"/>
                <a:gd name="T37" fmla="*/ 6 h 77"/>
                <a:gd name="T38" fmla="*/ 32 w 47"/>
                <a:gd name="T39" fmla="*/ 1 h 77"/>
                <a:gd name="T40" fmla="*/ 34 w 47"/>
                <a:gd name="T41" fmla="*/ 0 h 77"/>
                <a:gd name="T42" fmla="*/ 41 w 47"/>
                <a:gd name="T43" fmla="*/ 6 h 77"/>
                <a:gd name="T44" fmla="*/ 39 w 47"/>
                <a:gd name="T45" fmla="*/ 13 h 77"/>
                <a:gd name="T46" fmla="*/ 34 w 47"/>
                <a:gd name="T47" fmla="*/ 19 h 77"/>
                <a:gd name="T48" fmla="*/ 32 w 47"/>
                <a:gd name="T49" fmla="*/ 33 h 77"/>
                <a:gd name="T50" fmla="*/ 35 w 47"/>
                <a:gd name="T51" fmla="*/ 48 h 77"/>
                <a:gd name="T52" fmla="*/ 41 w 47"/>
                <a:gd name="T53" fmla="*/ 61 h 77"/>
                <a:gd name="T54" fmla="*/ 47 w 47"/>
                <a:gd name="T55" fmla="*/ 71 h 77"/>
                <a:gd name="T56" fmla="*/ 31 w 47"/>
                <a:gd name="T5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77">
                  <a:moveTo>
                    <a:pt x="31" y="77"/>
                  </a:moveTo>
                  <a:cubicBezTo>
                    <a:pt x="26" y="76"/>
                    <a:pt x="26" y="76"/>
                    <a:pt x="26" y="76"/>
                  </a:cubicBezTo>
                  <a:cubicBezTo>
                    <a:pt x="19" y="73"/>
                    <a:pt x="19" y="73"/>
                    <a:pt x="19" y="73"/>
                  </a:cubicBezTo>
                  <a:cubicBezTo>
                    <a:pt x="18" y="72"/>
                    <a:pt x="18" y="72"/>
                    <a:pt x="18" y="71"/>
                  </a:cubicBezTo>
                  <a:cubicBezTo>
                    <a:pt x="21" y="68"/>
                    <a:pt x="21" y="68"/>
                    <a:pt x="21" y="68"/>
                  </a:cubicBezTo>
                  <a:cubicBezTo>
                    <a:pt x="23" y="66"/>
                    <a:pt x="23" y="64"/>
                    <a:pt x="23" y="63"/>
                  </a:cubicBezTo>
                  <a:cubicBezTo>
                    <a:pt x="23" y="62"/>
                    <a:pt x="23" y="61"/>
                    <a:pt x="22" y="61"/>
                  </a:cubicBezTo>
                  <a:cubicBezTo>
                    <a:pt x="18" y="55"/>
                    <a:pt x="18" y="55"/>
                    <a:pt x="18" y="55"/>
                  </a:cubicBezTo>
                  <a:cubicBezTo>
                    <a:pt x="15" y="52"/>
                    <a:pt x="13" y="50"/>
                    <a:pt x="11" y="50"/>
                  </a:cubicBezTo>
                  <a:cubicBezTo>
                    <a:pt x="5" y="53"/>
                    <a:pt x="5" y="53"/>
                    <a:pt x="5" y="53"/>
                  </a:cubicBezTo>
                  <a:cubicBezTo>
                    <a:pt x="5" y="53"/>
                    <a:pt x="5" y="53"/>
                    <a:pt x="4" y="53"/>
                  </a:cubicBezTo>
                  <a:cubicBezTo>
                    <a:pt x="3" y="53"/>
                    <a:pt x="2" y="52"/>
                    <a:pt x="1" y="51"/>
                  </a:cubicBezTo>
                  <a:cubicBezTo>
                    <a:pt x="1" y="50"/>
                    <a:pt x="0" y="48"/>
                    <a:pt x="0" y="47"/>
                  </a:cubicBezTo>
                  <a:cubicBezTo>
                    <a:pt x="1" y="41"/>
                    <a:pt x="1" y="41"/>
                    <a:pt x="1" y="41"/>
                  </a:cubicBezTo>
                  <a:cubicBezTo>
                    <a:pt x="1" y="40"/>
                    <a:pt x="3" y="38"/>
                    <a:pt x="5" y="36"/>
                  </a:cubicBezTo>
                  <a:cubicBezTo>
                    <a:pt x="9" y="34"/>
                    <a:pt x="11" y="31"/>
                    <a:pt x="12" y="28"/>
                  </a:cubicBezTo>
                  <a:cubicBezTo>
                    <a:pt x="13" y="22"/>
                    <a:pt x="13" y="22"/>
                    <a:pt x="13" y="22"/>
                  </a:cubicBezTo>
                  <a:cubicBezTo>
                    <a:pt x="11" y="15"/>
                    <a:pt x="11" y="15"/>
                    <a:pt x="11" y="15"/>
                  </a:cubicBezTo>
                  <a:cubicBezTo>
                    <a:pt x="11" y="10"/>
                    <a:pt x="13" y="7"/>
                    <a:pt x="18" y="6"/>
                  </a:cubicBezTo>
                  <a:cubicBezTo>
                    <a:pt x="24" y="5"/>
                    <a:pt x="29" y="3"/>
                    <a:pt x="32" y="1"/>
                  </a:cubicBezTo>
                  <a:cubicBezTo>
                    <a:pt x="33" y="0"/>
                    <a:pt x="33" y="0"/>
                    <a:pt x="34" y="0"/>
                  </a:cubicBezTo>
                  <a:cubicBezTo>
                    <a:pt x="36" y="0"/>
                    <a:pt x="38" y="2"/>
                    <a:pt x="41" y="6"/>
                  </a:cubicBezTo>
                  <a:cubicBezTo>
                    <a:pt x="39" y="13"/>
                    <a:pt x="39" y="13"/>
                    <a:pt x="39" y="13"/>
                  </a:cubicBezTo>
                  <a:cubicBezTo>
                    <a:pt x="34" y="19"/>
                    <a:pt x="34" y="19"/>
                    <a:pt x="34" y="19"/>
                  </a:cubicBezTo>
                  <a:cubicBezTo>
                    <a:pt x="32" y="22"/>
                    <a:pt x="32" y="28"/>
                    <a:pt x="32" y="33"/>
                  </a:cubicBezTo>
                  <a:cubicBezTo>
                    <a:pt x="33" y="39"/>
                    <a:pt x="33" y="43"/>
                    <a:pt x="35" y="48"/>
                  </a:cubicBezTo>
                  <a:cubicBezTo>
                    <a:pt x="41" y="61"/>
                    <a:pt x="41" y="61"/>
                    <a:pt x="41" y="61"/>
                  </a:cubicBezTo>
                  <a:cubicBezTo>
                    <a:pt x="47" y="71"/>
                    <a:pt x="47" y="71"/>
                    <a:pt x="47" y="71"/>
                  </a:cubicBezTo>
                  <a:cubicBezTo>
                    <a:pt x="46" y="72"/>
                    <a:pt x="40" y="74"/>
                    <a:pt x="31" y="7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2634"/>
            <p:cNvSpPr>
              <a:spLocks noEditPoints="1"/>
            </p:cNvSpPr>
            <p:nvPr/>
          </p:nvSpPr>
          <p:spPr bwMode="auto">
            <a:xfrm>
              <a:off x="4409" y="1604"/>
              <a:ext cx="67" cy="109"/>
            </a:xfrm>
            <a:custGeom>
              <a:avLst/>
              <a:gdLst>
                <a:gd name="T0" fmla="*/ 43 w 49"/>
                <a:gd name="T1" fmla="*/ 6 h 79"/>
                <a:gd name="T2" fmla="*/ 36 w 49"/>
                <a:gd name="T3" fmla="*/ 21 h 79"/>
                <a:gd name="T4" fmla="*/ 37 w 49"/>
                <a:gd name="T5" fmla="*/ 49 h 79"/>
                <a:gd name="T6" fmla="*/ 48 w 49"/>
                <a:gd name="T7" fmla="*/ 72 h 79"/>
                <a:gd name="T8" fmla="*/ 27 w 49"/>
                <a:gd name="T9" fmla="*/ 78 h 79"/>
                <a:gd name="T10" fmla="*/ 19 w 49"/>
                <a:gd name="T11" fmla="*/ 72 h 79"/>
                <a:gd name="T12" fmla="*/ 22 w 49"/>
                <a:gd name="T13" fmla="*/ 62 h 79"/>
                <a:gd name="T14" fmla="*/ 12 w 49"/>
                <a:gd name="T15" fmla="*/ 52 h 79"/>
                <a:gd name="T16" fmla="*/ 5 w 49"/>
                <a:gd name="T17" fmla="*/ 55 h 79"/>
                <a:gd name="T18" fmla="*/ 1 w 49"/>
                <a:gd name="T19" fmla="*/ 48 h 79"/>
                <a:gd name="T20" fmla="*/ 6 w 49"/>
                <a:gd name="T21" fmla="*/ 36 h 79"/>
                <a:gd name="T22" fmla="*/ 13 w 49"/>
                <a:gd name="T23" fmla="*/ 23 h 79"/>
                <a:gd name="T24" fmla="*/ 19 w 49"/>
                <a:gd name="T25" fmla="*/ 7 h 79"/>
                <a:gd name="T26" fmla="*/ 35 w 49"/>
                <a:gd name="T27" fmla="*/ 0 h 79"/>
                <a:gd name="T28" fmla="*/ 33 w 49"/>
                <a:gd name="T29" fmla="*/ 3 h 79"/>
                <a:gd name="T30" fmla="*/ 33 w 49"/>
                <a:gd name="T31" fmla="*/ 3 h 79"/>
                <a:gd name="T32" fmla="*/ 13 w 49"/>
                <a:gd name="T33" fmla="*/ 16 h 79"/>
                <a:gd name="T34" fmla="*/ 15 w 49"/>
                <a:gd name="T35" fmla="*/ 23 h 79"/>
                <a:gd name="T36" fmla="*/ 14 w 49"/>
                <a:gd name="T37" fmla="*/ 29 h 79"/>
                <a:gd name="T38" fmla="*/ 14 w 49"/>
                <a:gd name="T39" fmla="*/ 30 h 79"/>
                <a:gd name="T40" fmla="*/ 2 w 49"/>
                <a:gd name="T41" fmla="*/ 42 h 79"/>
                <a:gd name="T42" fmla="*/ 2 w 49"/>
                <a:gd name="T43" fmla="*/ 48 h 79"/>
                <a:gd name="T44" fmla="*/ 3 w 49"/>
                <a:gd name="T45" fmla="*/ 51 h 79"/>
                <a:gd name="T46" fmla="*/ 6 w 49"/>
                <a:gd name="T47" fmla="*/ 53 h 79"/>
                <a:gd name="T48" fmla="*/ 12 w 49"/>
                <a:gd name="T49" fmla="*/ 51 h 79"/>
                <a:gd name="T50" fmla="*/ 19 w 49"/>
                <a:gd name="T51" fmla="*/ 56 h 79"/>
                <a:gd name="T52" fmla="*/ 25 w 49"/>
                <a:gd name="T53" fmla="*/ 64 h 79"/>
                <a:gd name="T54" fmla="*/ 20 w 49"/>
                <a:gd name="T55" fmla="*/ 73 h 79"/>
                <a:gd name="T56" fmla="*/ 20 w 49"/>
                <a:gd name="T57" fmla="*/ 73 h 79"/>
                <a:gd name="T58" fmla="*/ 20 w 49"/>
                <a:gd name="T59" fmla="*/ 73 h 79"/>
                <a:gd name="T60" fmla="*/ 32 w 49"/>
                <a:gd name="T61" fmla="*/ 77 h 79"/>
                <a:gd name="T62" fmla="*/ 41 w 49"/>
                <a:gd name="T63" fmla="*/ 62 h 79"/>
                <a:gd name="T64" fmla="*/ 35 w 49"/>
                <a:gd name="T65" fmla="*/ 49 h 79"/>
                <a:gd name="T66" fmla="*/ 33 w 49"/>
                <a:gd name="T67" fmla="*/ 34 h 79"/>
                <a:gd name="T68" fmla="*/ 39 w 49"/>
                <a:gd name="T69" fmla="*/ 13 h 79"/>
                <a:gd name="T70" fmla="*/ 35 w 49"/>
                <a:gd name="T71"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79">
                  <a:moveTo>
                    <a:pt x="35" y="0"/>
                  </a:moveTo>
                  <a:cubicBezTo>
                    <a:pt x="37" y="0"/>
                    <a:pt x="40" y="2"/>
                    <a:pt x="43" y="6"/>
                  </a:cubicBezTo>
                  <a:cubicBezTo>
                    <a:pt x="40" y="14"/>
                    <a:pt x="40" y="14"/>
                    <a:pt x="40" y="14"/>
                  </a:cubicBezTo>
                  <a:cubicBezTo>
                    <a:pt x="36" y="21"/>
                    <a:pt x="36" y="21"/>
                    <a:pt x="36" y="21"/>
                  </a:cubicBezTo>
                  <a:cubicBezTo>
                    <a:pt x="34" y="23"/>
                    <a:pt x="33" y="27"/>
                    <a:pt x="34" y="34"/>
                  </a:cubicBezTo>
                  <a:cubicBezTo>
                    <a:pt x="34" y="40"/>
                    <a:pt x="35" y="45"/>
                    <a:pt x="37" y="49"/>
                  </a:cubicBezTo>
                  <a:cubicBezTo>
                    <a:pt x="43" y="61"/>
                    <a:pt x="43" y="61"/>
                    <a:pt x="43" y="61"/>
                  </a:cubicBezTo>
                  <a:cubicBezTo>
                    <a:pt x="48" y="72"/>
                    <a:pt x="48" y="72"/>
                    <a:pt x="48" y="72"/>
                  </a:cubicBezTo>
                  <a:cubicBezTo>
                    <a:pt x="49" y="73"/>
                    <a:pt x="44" y="75"/>
                    <a:pt x="33" y="79"/>
                  </a:cubicBezTo>
                  <a:cubicBezTo>
                    <a:pt x="27" y="78"/>
                    <a:pt x="27" y="78"/>
                    <a:pt x="27" y="78"/>
                  </a:cubicBezTo>
                  <a:cubicBezTo>
                    <a:pt x="20" y="74"/>
                    <a:pt x="20" y="74"/>
                    <a:pt x="20" y="74"/>
                  </a:cubicBezTo>
                  <a:cubicBezTo>
                    <a:pt x="19" y="74"/>
                    <a:pt x="18" y="73"/>
                    <a:pt x="19" y="72"/>
                  </a:cubicBezTo>
                  <a:cubicBezTo>
                    <a:pt x="21" y="69"/>
                    <a:pt x="21" y="69"/>
                    <a:pt x="21" y="69"/>
                  </a:cubicBezTo>
                  <a:cubicBezTo>
                    <a:pt x="24" y="66"/>
                    <a:pt x="24" y="63"/>
                    <a:pt x="22" y="62"/>
                  </a:cubicBezTo>
                  <a:cubicBezTo>
                    <a:pt x="18" y="57"/>
                    <a:pt x="18" y="57"/>
                    <a:pt x="18" y="57"/>
                  </a:cubicBezTo>
                  <a:cubicBezTo>
                    <a:pt x="16" y="54"/>
                    <a:pt x="14" y="52"/>
                    <a:pt x="12" y="52"/>
                  </a:cubicBezTo>
                  <a:cubicBezTo>
                    <a:pt x="7" y="54"/>
                    <a:pt x="7" y="54"/>
                    <a:pt x="7" y="54"/>
                  </a:cubicBezTo>
                  <a:cubicBezTo>
                    <a:pt x="6" y="55"/>
                    <a:pt x="6" y="55"/>
                    <a:pt x="5" y="55"/>
                  </a:cubicBezTo>
                  <a:cubicBezTo>
                    <a:pt x="4" y="55"/>
                    <a:pt x="2" y="54"/>
                    <a:pt x="1" y="52"/>
                  </a:cubicBezTo>
                  <a:cubicBezTo>
                    <a:pt x="1" y="51"/>
                    <a:pt x="0" y="49"/>
                    <a:pt x="1" y="48"/>
                  </a:cubicBezTo>
                  <a:cubicBezTo>
                    <a:pt x="1" y="42"/>
                    <a:pt x="1" y="42"/>
                    <a:pt x="1" y="42"/>
                  </a:cubicBezTo>
                  <a:cubicBezTo>
                    <a:pt x="1" y="40"/>
                    <a:pt x="3" y="38"/>
                    <a:pt x="6" y="36"/>
                  </a:cubicBezTo>
                  <a:cubicBezTo>
                    <a:pt x="9" y="34"/>
                    <a:pt x="11" y="32"/>
                    <a:pt x="12" y="29"/>
                  </a:cubicBezTo>
                  <a:cubicBezTo>
                    <a:pt x="13" y="23"/>
                    <a:pt x="13" y="23"/>
                    <a:pt x="13" y="23"/>
                  </a:cubicBezTo>
                  <a:cubicBezTo>
                    <a:pt x="12" y="16"/>
                    <a:pt x="12" y="16"/>
                    <a:pt x="12" y="16"/>
                  </a:cubicBezTo>
                  <a:cubicBezTo>
                    <a:pt x="12" y="11"/>
                    <a:pt x="14" y="8"/>
                    <a:pt x="19" y="7"/>
                  </a:cubicBezTo>
                  <a:cubicBezTo>
                    <a:pt x="26" y="5"/>
                    <a:pt x="30" y="3"/>
                    <a:pt x="33" y="2"/>
                  </a:cubicBezTo>
                  <a:cubicBezTo>
                    <a:pt x="33" y="1"/>
                    <a:pt x="34" y="0"/>
                    <a:pt x="35" y="0"/>
                  </a:cubicBezTo>
                  <a:moveTo>
                    <a:pt x="35" y="2"/>
                  </a:moveTo>
                  <a:cubicBezTo>
                    <a:pt x="35" y="2"/>
                    <a:pt x="34" y="2"/>
                    <a:pt x="33" y="3"/>
                  </a:cubicBezTo>
                  <a:cubicBezTo>
                    <a:pt x="33" y="3"/>
                    <a:pt x="33" y="3"/>
                    <a:pt x="33" y="3"/>
                  </a:cubicBezTo>
                  <a:cubicBezTo>
                    <a:pt x="33" y="3"/>
                    <a:pt x="33" y="3"/>
                    <a:pt x="33" y="3"/>
                  </a:cubicBezTo>
                  <a:cubicBezTo>
                    <a:pt x="30" y="5"/>
                    <a:pt x="25" y="7"/>
                    <a:pt x="19" y="8"/>
                  </a:cubicBezTo>
                  <a:cubicBezTo>
                    <a:pt x="15" y="9"/>
                    <a:pt x="13" y="11"/>
                    <a:pt x="13" y="16"/>
                  </a:cubicBezTo>
                  <a:cubicBezTo>
                    <a:pt x="14" y="22"/>
                    <a:pt x="14" y="22"/>
                    <a:pt x="14" y="22"/>
                  </a:cubicBezTo>
                  <a:cubicBezTo>
                    <a:pt x="15" y="23"/>
                    <a:pt x="15" y="23"/>
                    <a:pt x="15" y="23"/>
                  </a:cubicBezTo>
                  <a:cubicBezTo>
                    <a:pt x="15" y="23"/>
                    <a:pt x="15" y="23"/>
                    <a:pt x="15" y="23"/>
                  </a:cubicBezTo>
                  <a:cubicBezTo>
                    <a:pt x="14" y="29"/>
                    <a:pt x="14" y="29"/>
                    <a:pt x="14" y="29"/>
                  </a:cubicBezTo>
                  <a:cubicBezTo>
                    <a:pt x="14" y="30"/>
                    <a:pt x="14" y="30"/>
                    <a:pt x="14" y="30"/>
                  </a:cubicBezTo>
                  <a:cubicBezTo>
                    <a:pt x="14" y="30"/>
                    <a:pt x="14" y="30"/>
                    <a:pt x="14" y="30"/>
                  </a:cubicBezTo>
                  <a:cubicBezTo>
                    <a:pt x="13" y="33"/>
                    <a:pt x="10" y="35"/>
                    <a:pt x="7" y="38"/>
                  </a:cubicBezTo>
                  <a:cubicBezTo>
                    <a:pt x="4" y="39"/>
                    <a:pt x="3" y="41"/>
                    <a:pt x="2" y="42"/>
                  </a:cubicBezTo>
                  <a:cubicBezTo>
                    <a:pt x="2" y="48"/>
                    <a:pt x="2" y="48"/>
                    <a:pt x="2" y="48"/>
                  </a:cubicBezTo>
                  <a:cubicBezTo>
                    <a:pt x="2" y="48"/>
                    <a:pt x="2" y="48"/>
                    <a:pt x="2" y="48"/>
                  </a:cubicBezTo>
                  <a:cubicBezTo>
                    <a:pt x="2" y="48"/>
                    <a:pt x="2" y="48"/>
                    <a:pt x="2" y="48"/>
                  </a:cubicBezTo>
                  <a:cubicBezTo>
                    <a:pt x="1" y="49"/>
                    <a:pt x="2" y="51"/>
                    <a:pt x="3" y="51"/>
                  </a:cubicBezTo>
                  <a:cubicBezTo>
                    <a:pt x="4" y="53"/>
                    <a:pt x="5" y="53"/>
                    <a:pt x="5" y="53"/>
                  </a:cubicBezTo>
                  <a:cubicBezTo>
                    <a:pt x="5" y="53"/>
                    <a:pt x="6" y="53"/>
                    <a:pt x="6" y="53"/>
                  </a:cubicBezTo>
                  <a:cubicBezTo>
                    <a:pt x="12" y="51"/>
                    <a:pt x="12" y="51"/>
                    <a:pt x="12" y="51"/>
                  </a:cubicBezTo>
                  <a:cubicBezTo>
                    <a:pt x="12" y="51"/>
                    <a:pt x="12" y="51"/>
                    <a:pt x="12" y="51"/>
                  </a:cubicBezTo>
                  <a:cubicBezTo>
                    <a:pt x="12" y="51"/>
                    <a:pt x="12" y="51"/>
                    <a:pt x="12" y="51"/>
                  </a:cubicBezTo>
                  <a:cubicBezTo>
                    <a:pt x="14" y="51"/>
                    <a:pt x="16" y="53"/>
                    <a:pt x="19" y="56"/>
                  </a:cubicBezTo>
                  <a:cubicBezTo>
                    <a:pt x="23" y="61"/>
                    <a:pt x="23" y="61"/>
                    <a:pt x="23" y="61"/>
                  </a:cubicBezTo>
                  <a:cubicBezTo>
                    <a:pt x="24" y="62"/>
                    <a:pt x="25" y="63"/>
                    <a:pt x="25" y="64"/>
                  </a:cubicBezTo>
                  <a:cubicBezTo>
                    <a:pt x="25" y="65"/>
                    <a:pt x="24" y="67"/>
                    <a:pt x="22" y="70"/>
                  </a:cubicBezTo>
                  <a:cubicBezTo>
                    <a:pt x="20" y="73"/>
                    <a:pt x="20" y="73"/>
                    <a:pt x="20" y="73"/>
                  </a:cubicBezTo>
                  <a:cubicBezTo>
                    <a:pt x="20" y="73"/>
                    <a:pt x="20" y="73"/>
                    <a:pt x="20" y="73"/>
                  </a:cubicBezTo>
                  <a:cubicBezTo>
                    <a:pt x="20" y="73"/>
                    <a:pt x="20" y="73"/>
                    <a:pt x="20" y="73"/>
                  </a:cubicBezTo>
                  <a:cubicBezTo>
                    <a:pt x="20" y="73"/>
                    <a:pt x="20" y="73"/>
                    <a:pt x="20" y="73"/>
                  </a:cubicBezTo>
                  <a:cubicBezTo>
                    <a:pt x="20" y="73"/>
                    <a:pt x="20" y="73"/>
                    <a:pt x="20" y="73"/>
                  </a:cubicBezTo>
                  <a:cubicBezTo>
                    <a:pt x="28" y="76"/>
                    <a:pt x="28" y="76"/>
                    <a:pt x="28" y="76"/>
                  </a:cubicBezTo>
                  <a:cubicBezTo>
                    <a:pt x="32" y="77"/>
                    <a:pt x="32" y="77"/>
                    <a:pt x="32" y="77"/>
                  </a:cubicBezTo>
                  <a:cubicBezTo>
                    <a:pt x="39" y="75"/>
                    <a:pt x="45" y="73"/>
                    <a:pt x="47" y="72"/>
                  </a:cubicBezTo>
                  <a:cubicBezTo>
                    <a:pt x="41" y="62"/>
                    <a:pt x="41" y="62"/>
                    <a:pt x="41" y="62"/>
                  </a:cubicBezTo>
                  <a:cubicBezTo>
                    <a:pt x="35" y="50"/>
                    <a:pt x="35" y="50"/>
                    <a:pt x="35" y="50"/>
                  </a:cubicBezTo>
                  <a:cubicBezTo>
                    <a:pt x="35" y="49"/>
                    <a:pt x="35" y="49"/>
                    <a:pt x="35" y="49"/>
                  </a:cubicBezTo>
                  <a:cubicBezTo>
                    <a:pt x="35" y="49"/>
                    <a:pt x="35" y="49"/>
                    <a:pt x="35" y="49"/>
                  </a:cubicBezTo>
                  <a:cubicBezTo>
                    <a:pt x="34" y="45"/>
                    <a:pt x="33" y="40"/>
                    <a:pt x="33" y="34"/>
                  </a:cubicBezTo>
                  <a:cubicBezTo>
                    <a:pt x="32" y="29"/>
                    <a:pt x="32" y="23"/>
                    <a:pt x="35" y="20"/>
                  </a:cubicBezTo>
                  <a:cubicBezTo>
                    <a:pt x="39" y="13"/>
                    <a:pt x="39" y="13"/>
                    <a:pt x="39" y="13"/>
                  </a:cubicBezTo>
                  <a:cubicBezTo>
                    <a:pt x="41" y="7"/>
                    <a:pt x="41" y="7"/>
                    <a:pt x="41" y="7"/>
                  </a:cubicBezTo>
                  <a:cubicBezTo>
                    <a:pt x="39" y="3"/>
                    <a:pt x="37" y="2"/>
                    <a:pt x="35"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2635"/>
            <p:cNvSpPr>
              <a:spLocks/>
            </p:cNvSpPr>
            <p:nvPr/>
          </p:nvSpPr>
          <p:spPr bwMode="auto">
            <a:xfrm>
              <a:off x="4027" y="2132"/>
              <a:ext cx="33" cy="18"/>
            </a:xfrm>
            <a:custGeom>
              <a:avLst/>
              <a:gdLst>
                <a:gd name="T0" fmla="*/ 20 w 24"/>
                <a:gd name="T1" fmla="*/ 13 h 13"/>
                <a:gd name="T2" fmla="*/ 14 w 24"/>
                <a:gd name="T3" fmla="*/ 13 h 13"/>
                <a:gd name="T4" fmla="*/ 2 w 24"/>
                <a:gd name="T5" fmla="*/ 11 h 13"/>
                <a:gd name="T6" fmla="*/ 1 w 24"/>
                <a:gd name="T7" fmla="*/ 10 h 13"/>
                <a:gd name="T8" fmla="*/ 0 w 24"/>
                <a:gd name="T9" fmla="*/ 8 h 13"/>
                <a:gd name="T10" fmla="*/ 6 w 24"/>
                <a:gd name="T11" fmla="*/ 7 h 13"/>
                <a:gd name="T12" fmla="*/ 6 w 24"/>
                <a:gd name="T13" fmla="*/ 7 h 13"/>
                <a:gd name="T14" fmla="*/ 12 w 24"/>
                <a:gd name="T15" fmla="*/ 0 h 13"/>
                <a:gd name="T16" fmla="*/ 16 w 24"/>
                <a:gd name="T17" fmla="*/ 3 h 13"/>
                <a:gd name="T18" fmla="*/ 23 w 24"/>
                <a:gd name="T19" fmla="*/ 5 h 13"/>
                <a:gd name="T20" fmla="*/ 24 w 24"/>
                <a:gd name="T21" fmla="*/ 7 h 13"/>
                <a:gd name="T22" fmla="*/ 24 w 24"/>
                <a:gd name="T23" fmla="*/ 9 h 13"/>
                <a:gd name="T24" fmla="*/ 24 w 24"/>
                <a:gd name="T25" fmla="*/ 12 h 13"/>
                <a:gd name="T26" fmla="*/ 20 w 24"/>
                <a:gd name="T2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3">
                  <a:moveTo>
                    <a:pt x="20" y="13"/>
                  </a:moveTo>
                  <a:cubicBezTo>
                    <a:pt x="14" y="13"/>
                    <a:pt x="14" y="13"/>
                    <a:pt x="14" y="13"/>
                  </a:cubicBezTo>
                  <a:cubicBezTo>
                    <a:pt x="2" y="11"/>
                    <a:pt x="2" y="11"/>
                    <a:pt x="2" y="11"/>
                  </a:cubicBezTo>
                  <a:cubicBezTo>
                    <a:pt x="1" y="10"/>
                    <a:pt x="1" y="10"/>
                    <a:pt x="1" y="10"/>
                  </a:cubicBezTo>
                  <a:cubicBezTo>
                    <a:pt x="0" y="9"/>
                    <a:pt x="0" y="8"/>
                    <a:pt x="0" y="8"/>
                  </a:cubicBezTo>
                  <a:cubicBezTo>
                    <a:pt x="6" y="7"/>
                    <a:pt x="6" y="7"/>
                    <a:pt x="6" y="7"/>
                  </a:cubicBezTo>
                  <a:cubicBezTo>
                    <a:pt x="6" y="7"/>
                    <a:pt x="6" y="7"/>
                    <a:pt x="6" y="7"/>
                  </a:cubicBezTo>
                  <a:cubicBezTo>
                    <a:pt x="10" y="7"/>
                    <a:pt x="11" y="5"/>
                    <a:pt x="12" y="0"/>
                  </a:cubicBezTo>
                  <a:cubicBezTo>
                    <a:pt x="16" y="3"/>
                    <a:pt x="16" y="3"/>
                    <a:pt x="16" y="3"/>
                  </a:cubicBezTo>
                  <a:cubicBezTo>
                    <a:pt x="18" y="4"/>
                    <a:pt x="20" y="5"/>
                    <a:pt x="23" y="5"/>
                  </a:cubicBezTo>
                  <a:cubicBezTo>
                    <a:pt x="24" y="7"/>
                    <a:pt x="24" y="7"/>
                    <a:pt x="24" y="7"/>
                  </a:cubicBezTo>
                  <a:cubicBezTo>
                    <a:pt x="24" y="9"/>
                    <a:pt x="24" y="9"/>
                    <a:pt x="24" y="9"/>
                  </a:cubicBezTo>
                  <a:cubicBezTo>
                    <a:pt x="23" y="10"/>
                    <a:pt x="23" y="11"/>
                    <a:pt x="24" y="12"/>
                  </a:cubicBezTo>
                  <a:cubicBezTo>
                    <a:pt x="20" y="13"/>
                    <a:pt x="20" y="13"/>
                    <a:pt x="20"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2636"/>
            <p:cNvSpPr>
              <a:spLocks noEditPoints="1"/>
            </p:cNvSpPr>
            <p:nvPr/>
          </p:nvSpPr>
          <p:spPr bwMode="auto">
            <a:xfrm>
              <a:off x="4025" y="2131"/>
              <a:ext cx="36" cy="19"/>
            </a:xfrm>
            <a:custGeom>
              <a:avLst/>
              <a:gdLst>
                <a:gd name="T0" fmla="*/ 12 w 26"/>
                <a:gd name="T1" fmla="*/ 0 h 14"/>
                <a:gd name="T2" fmla="*/ 17 w 26"/>
                <a:gd name="T3" fmla="*/ 3 h 14"/>
                <a:gd name="T4" fmla="*/ 24 w 26"/>
                <a:gd name="T5" fmla="*/ 6 h 14"/>
                <a:gd name="T6" fmla="*/ 26 w 26"/>
                <a:gd name="T7" fmla="*/ 7 h 14"/>
                <a:gd name="T8" fmla="*/ 26 w 26"/>
                <a:gd name="T9" fmla="*/ 10 h 14"/>
                <a:gd name="T10" fmla="*/ 26 w 26"/>
                <a:gd name="T11" fmla="*/ 14 h 14"/>
                <a:gd name="T12" fmla="*/ 21 w 26"/>
                <a:gd name="T13" fmla="*/ 14 h 14"/>
                <a:gd name="T14" fmla="*/ 15 w 26"/>
                <a:gd name="T15" fmla="*/ 14 h 14"/>
                <a:gd name="T16" fmla="*/ 2 w 26"/>
                <a:gd name="T17" fmla="*/ 13 h 14"/>
                <a:gd name="T18" fmla="*/ 1 w 26"/>
                <a:gd name="T19" fmla="*/ 11 h 14"/>
                <a:gd name="T20" fmla="*/ 1 w 26"/>
                <a:gd name="T21" fmla="*/ 9 h 14"/>
                <a:gd name="T22" fmla="*/ 7 w 26"/>
                <a:gd name="T23" fmla="*/ 7 h 14"/>
                <a:gd name="T24" fmla="*/ 12 w 26"/>
                <a:gd name="T25" fmla="*/ 0 h 14"/>
                <a:gd name="T26" fmla="*/ 13 w 26"/>
                <a:gd name="T27" fmla="*/ 2 h 14"/>
                <a:gd name="T28" fmla="*/ 7 w 26"/>
                <a:gd name="T29" fmla="*/ 9 h 14"/>
                <a:gd name="T30" fmla="*/ 2 w 26"/>
                <a:gd name="T31" fmla="*/ 10 h 14"/>
                <a:gd name="T32" fmla="*/ 2 w 26"/>
                <a:gd name="T33" fmla="*/ 11 h 14"/>
                <a:gd name="T34" fmla="*/ 3 w 26"/>
                <a:gd name="T35" fmla="*/ 11 h 14"/>
                <a:gd name="T36" fmla="*/ 3 w 26"/>
                <a:gd name="T37" fmla="*/ 11 h 14"/>
                <a:gd name="T38" fmla="*/ 3 w 26"/>
                <a:gd name="T39" fmla="*/ 12 h 14"/>
                <a:gd name="T40" fmla="*/ 15 w 26"/>
                <a:gd name="T41" fmla="*/ 13 h 14"/>
                <a:gd name="T42" fmla="*/ 21 w 26"/>
                <a:gd name="T43" fmla="*/ 13 h 14"/>
                <a:gd name="T44" fmla="*/ 24 w 26"/>
                <a:gd name="T45" fmla="*/ 13 h 14"/>
                <a:gd name="T46" fmla="*/ 24 w 26"/>
                <a:gd name="T47" fmla="*/ 10 h 14"/>
                <a:gd name="T48" fmla="*/ 25 w 26"/>
                <a:gd name="T49" fmla="*/ 8 h 14"/>
                <a:gd name="T50" fmla="*/ 24 w 26"/>
                <a:gd name="T51" fmla="*/ 7 h 14"/>
                <a:gd name="T52" fmla="*/ 16 w 26"/>
                <a:gd name="T53" fmla="*/ 4 h 14"/>
                <a:gd name="T54" fmla="*/ 13 w 26"/>
                <a:gd name="T5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 h="14">
                  <a:moveTo>
                    <a:pt x="12" y="0"/>
                  </a:moveTo>
                  <a:cubicBezTo>
                    <a:pt x="17" y="3"/>
                    <a:pt x="17" y="3"/>
                    <a:pt x="17" y="3"/>
                  </a:cubicBezTo>
                  <a:cubicBezTo>
                    <a:pt x="19" y="4"/>
                    <a:pt x="21" y="5"/>
                    <a:pt x="24" y="6"/>
                  </a:cubicBezTo>
                  <a:cubicBezTo>
                    <a:pt x="26" y="7"/>
                    <a:pt x="26" y="7"/>
                    <a:pt x="26" y="7"/>
                  </a:cubicBezTo>
                  <a:cubicBezTo>
                    <a:pt x="26" y="10"/>
                    <a:pt x="26" y="10"/>
                    <a:pt x="26" y="10"/>
                  </a:cubicBezTo>
                  <a:cubicBezTo>
                    <a:pt x="25" y="12"/>
                    <a:pt x="25" y="13"/>
                    <a:pt x="26" y="14"/>
                  </a:cubicBezTo>
                  <a:cubicBezTo>
                    <a:pt x="21" y="14"/>
                    <a:pt x="21" y="14"/>
                    <a:pt x="21" y="14"/>
                  </a:cubicBezTo>
                  <a:cubicBezTo>
                    <a:pt x="15" y="14"/>
                    <a:pt x="15" y="14"/>
                    <a:pt x="15" y="14"/>
                  </a:cubicBezTo>
                  <a:cubicBezTo>
                    <a:pt x="2" y="13"/>
                    <a:pt x="2" y="13"/>
                    <a:pt x="2" y="13"/>
                  </a:cubicBezTo>
                  <a:cubicBezTo>
                    <a:pt x="1" y="11"/>
                    <a:pt x="1" y="11"/>
                    <a:pt x="1" y="11"/>
                  </a:cubicBezTo>
                  <a:cubicBezTo>
                    <a:pt x="0" y="10"/>
                    <a:pt x="0" y="9"/>
                    <a:pt x="1" y="9"/>
                  </a:cubicBezTo>
                  <a:cubicBezTo>
                    <a:pt x="7" y="7"/>
                    <a:pt x="7" y="7"/>
                    <a:pt x="7" y="7"/>
                  </a:cubicBezTo>
                  <a:cubicBezTo>
                    <a:pt x="11" y="7"/>
                    <a:pt x="12" y="4"/>
                    <a:pt x="12" y="0"/>
                  </a:cubicBezTo>
                  <a:moveTo>
                    <a:pt x="13" y="2"/>
                  </a:moveTo>
                  <a:cubicBezTo>
                    <a:pt x="13" y="7"/>
                    <a:pt x="10" y="9"/>
                    <a:pt x="7" y="9"/>
                  </a:cubicBezTo>
                  <a:cubicBezTo>
                    <a:pt x="2" y="10"/>
                    <a:pt x="2" y="10"/>
                    <a:pt x="2" y="10"/>
                  </a:cubicBezTo>
                  <a:cubicBezTo>
                    <a:pt x="2" y="10"/>
                    <a:pt x="2" y="10"/>
                    <a:pt x="2" y="11"/>
                  </a:cubicBezTo>
                  <a:cubicBezTo>
                    <a:pt x="3" y="11"/>
                    <a:pt x="3" y="11"/>
                    <a:pt x="3" y="11"/>
                  </a:cubicBezTo>
                  <a:cubicBezTo>
                    <a:pt x="3" y="11"/>
                    <a:pt x="3" y="11"/>
                    <a:pt x="3" y="11"/>
                  </a:cubicBezTo>
                  <a:cubicBezTo>
                    <a:pt x="3" y="12"/>
                    <a:pt x="3" y="12"/>
                    <a:pt x="3" y="12"/>
                  </a:cubicBezTo>
                  <a:cubicBezTo>
                    <a:pt x="15" y="13"/>
                    <a:pt x="15" y="13"/>
                    <a:pt x="15" y="13"/>
                  </a:cubicBezTo>
                  <a:cubicBezTo>
                    <a:pt x="21" y="13"/>
                    <a:pt x="21" y="13"/>
                    <a:pt x="21" y="13"/>
                  </a:cubicBezTo>
                  <a:cubicBezTo>
                    <a:pt x="24" y="13"/>
                    <a:pt x="24" y="13"/>
                    <a:pt x="24" y="13"/>
                  </a:cubicBezTo>
                  <a:cubicBezTo>
                    <a:pt x="24" y="12"/>
                    <a:pt x="24" y="11"/>
                    <a:pt x="24" y="10"/>
                  </a:cubicBezTo>
                  <a:cubicBezTo>
                    <a:pt x="25" y="8"/>
                    <a:pt x="25" y="8"/>
                    <a:pt x="25" y="8"/>
                  </a:cubicBezTo>
                  <a:cubicBezTo>
                    <a:pt x="24" y="7"/>
                    <a:pt x="24" y="7"/>
                    <a:pt x="24" y="7"/>
                  </a:cubicBezTo>
                  <a:cubicBezTo>
                    <a:pt x="21" y="7"/>
                    <a:pt x="18" y="5"/>
                    <a:pt x="16" y="4"/>
                  </a:cubicBezTo>
                  <a:cubicBezTo>
                    <a:pt x="13" y="2"/>
                    <a:pt x="13" y="2"/>
                    <a:pt x="1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2637"/>
            <p:cNvSpPr>
              <a:spLocks/>
            </p:cNvSpPr>
            <p:nvPr/>
          </p:nvSpPr>
          <p:spPr bwMode="auto">
            <a:xfrm>
              <a:off x="5498" y="2172"/>
              <a:ext cx="30" cy="135"/>
            </a:xfrm>
            <a:custGeom>
              <a:avLst/>
              <a:gdLst>
                <a:gd name="T0" fmla="*/ 2 w 22"/>
                <a:gd name="T1" fmla="*/ 98 h 98"/>
                <a:gd name="T2" fmla="*/ 2 w 22"/>
                <a:gd name="T3" fmla="*/ 97 h 98"/>
                <a:gd name="T4" fmla="*/ 3 w 22"/>
                <a:gd name="T5" fmla="*/ 71 h 98"/>
                <a:gd name="T6" fmla="*/ 5 w 22"/>
                <a:gd name="T7" fmla="*/ 45 h 98"/>
                <a:gd name="T8" fmla="*/ 2 w 22"/>
                <a:gd name="T9" fmla="*/ 30 h 98"/>
                <a:gd name="T10" fmla="*/ 0 w 22"/>
                <a:gd name="T11" fmla="*/ 17 h 98"/>
                <a:gd name="T12" fmla="*/ 2 w 22"/>
                <a:gd name="T13" fmla="*/ 10 h 98"/>
                <a:gd name="T14" fmla="*/ 2 w 22"/>
                <a:gd name="T15" fmla="*/ 1 h 98"/>
                <a:gd name="T16" fmla="*/ 2 w 22"/>
                <a:gd name="T17" fmla="*/ 0 h 98"/>
                <a:gd name="T18" fmla="*/ 3 w 22"/>
                <a:gd name="T19" fmla="*/ 0 h 98"/>
                <a:gd name="T20" fmla="*/ 9 w 22"/>
                <a:gd name="T21" fmla="*/ 0 h 98"/>
                <a:gd name="T22" fmla="*/ 12 w 22"/>
                <a:gd name="T23" fmla="*/ 4 h 98"/>
                <a:gd name="T24" fmla="*/ 11 w 22"/>
                <a:gd name="T25" fmla="*/ 13 h 98"/>
                <a:gd name="T26" fmla="*/ 13 w 22"/>
                <a:gd name="T27" fmla="*/ 30 h 98"/>
                <a:gd name="T28" fmla="*/ 16 w 22"/>
                <a:gd name="T29" fmla="*/ 38 h 98"/>
                <a:gd name="T30" fmla="*/ 18 w 22"/>
                <a:gd name="T31" fmla="*/ 46 h 98"/>
                <a:gd name="T32" fmla="*/ 21 w 22"/>
                <a:gd name="T33" fmla="*/ 57 h 98"/>
                <a:gd name="T34" fmla="*/ 22 w 22"/>
                <a:gd name="T35" fmla="*/ 61 h 98"/>
                <a:gd name="T36" fmla="*/ 22 w 22"/>
                <a:gd name="T37" fmla="*/ 61 h 98"/>
                <a:gd name="T38" fmla="*/ 18 w 22"/>
                <a:gd name="T39" fmla="*/ 58 h 98"/>
                <a:gd name="T40" fmla="*/ 15 w 22"/>
                <a:gd name="T41" fmla="*/ 56 h 98"/>
                <a:gd name="T42" fmla="*/ 12 w 22"/>
                <a:gd name="T43" fmla="*/ 57 h 98"/>
                <a:gd name="T44" fmla="*/ 7 w 22"/>
                <a:gd name="T45" fmla="*/ 72 h 98"/>
                <a:gd name="T46" fmla="*/ 13 w 22"/>
                <a:gd name="T47" fmla="*/ 90 h 98"/>
                <a:gd name="T48" fmla="*/ 16 w 22"/>
                <a:gd name="T49" fmla="*/ 97 h 98"/>
                <a:gd name="T50" fmla="*/ 15 w 22"/>
                <a:gd name="T51" fmla="*/ 98 h 98"/>
                <a:gd name="T52" fmla="*/ 13 w 22"/>
                <a:gd name="T53" fmla="*/ 94 h 98"/>
                <a:gd name="T54" fmla="*/ 9 w 22"/>
                <a:gd name="T55" fmla="*/ 92 h 98"/>
                <a:gd name="T56" fmla="*/ 4 w 22"/>
                <a:gd name="T57" fmla="*/ 96 h 98"/>
                <a:gd name="T58" fmla="*/ 2 w 22"/>
                <a:gd name="T5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98">
                  <a:moveTo>
                    <a:pt x="2" y="98"/>
                  </a:moveTo>
                  <a:cubicBezTo>
                    <a:pt x="2" y="98"/>
                    <a:pt x="2" y="97"/>
                    <a:pt x="2" y="97"/>
                  </a:cubicBezTo>
                  <a:cubicBezTo>
                    <a:pt x="2" y="89"/>
                    <a:pt x="2" y="80"/>
                    <a:pt x="3" y="71"/>
                  </a:cubicBezTo>
                  <a:cubicBezTo>
                    <a:pt x="5" y="45"/>
                    <a:pt x="5" y="45"/>
                    <a:pt x="5" y="45"/>
                  </a:cubicBezTo>
                  <a:cubicBezTo>
                    <a:pt x="2" y="30"/>
                    <a:pt x="2" y="30"/>
                    <a:pt x="2" y="30"/>
                  </a:cubicBezTo>
                  <a:cubicBezTo>
                    <a:pt x="0" y="17"/>
                    <a:pt x="0" y="17"/>
                    <a:pt x="0" y="17"/>
                  </a:cubicBezTo>
                  <a:cubicBezTo>
                    <a:pt x="2" y="10"/>
                    <a:pt x="2" y="10"/>
                    <a:pt x="2" y="10"/>
                  </a:cubicBezTo>
                  <a:cubicBezTo>
                    <a:pt x="2" y="1"/>
                    <a:pt x="2" y="1"/>
                    <a:pt x="2" y="1"/>
                  </a:cubicBezTo>
                  <a:cubicBezTo>
                    <a:pt x="2" y="1"/>
                    <a:pt x="2" y="1"/>
                    <a:pt x="2" y="0"/>
                  </a:cubicBezTo>
                  <a:cubicBezTo>
                    <a:pt x="2" y="0"/>
                    <a:pt x="3" y="0"/>
                    <a:pt x="3" y="0"/>
                  </a:cubicBezTo>
                  <a:cubicBezTo>
                    <a:pt x="9" y="0"/>
                    <a:pt x="9" y="0"/>
                    <a:pt x="9" y="0"/>
                  </a:cubicBezTo>
                  <a:cubicBezTo>
                    <a:pt x="10" y="1"/>
                    <a:pt x="12" y="2"/>
                    <a:pt x="12" y="4"/>
                  </a:cubicBezTo>
                  <a:cubicBezTo>
                    <a:pt x="13" y="6"/>
                    <a:pt x="13" y="9"/>
                    <a:pt x="11" y="13"/>
                  </a:cubicBezTo>
                  <a:cubicBezTo>
                    <a:pt x="10" y="17"/>
                    <a:pt x="11" y="23"/>
                    <a:pt x="13" y="30"/>
                  </a:cubicBezTo>
                  <a:cubicBezTo>
                    <a:pt x="16" y="38"/>
                    <a:pt x="16" y="38"/>
                    <a:pt x="16" y="38"/>
                  </a:cubicBezTo>
                  <a:cubicBezTo>
                    <a:pt x="18" y="46"/>
                    <a:pt x="18" y="46"/>
                    <a:pt x="18" y="46"/>
                  </a:cubicBezTo>
                  <a:cubicBezTo>
                    <a:pt x="21" y="57"/>
                    <a:pt x="21" y="57"/>
                    <a:pt x="21" y="57"/>
                  </a:cubicBezTo>
                  <a:cubicBezTo>
                    <a:pt x="22" y="60"/>
                    <a:pt x="22" y="61"/>
                    <a:pt x="22" y="61"/>
                  </a:cubicBezTo>
                  <a:cubicBezTo>
                    <a:pt x="22" y="61"/>
                    <a:pt x="22" y="61"/>
                    <a:pt x="22" y="61"/>
                  </a:cubicBezTo>
                  <a:cubicBezTo>
                    <a:pt x="18" y="58"/>
                    <a:pt x="18" y="58"/>
                    <a:pt x="18" y="58"/>
                  </a:cubicBezTo>
                  <a:cubicBezTo>
                    <a:pt x="17" y="57"/>
                    <a:pt x="16" y="56"/>
                    <a:pt x="15" y="56"/>
                  </a:cubicBezTo>
                  <a:cubicBezTo>
                    <a:pt x="14" y="56"/>
                    <a:pt x="13" y="56"/>
                    <a:pt x="12" y="57"/>
                  </a:cubicBezTo>
                  <a:cubicBezTo>
                    <a:pt x="8" y="58"/>
                    <a:pt x="6" y="64"/>
                    <a:pt x="7" y="72"/>
                  </a:cubicBezTo>
                  <a:cubicBezTo>
                    <a:pt x="8" y="80"/>
                    <a:pt x="10" y="86"/>
                    <a:pt x="13" y="90"/>
                  </a:cubicBezTo>
                  <a:cubicBezTo>
                    <a:pt x="15" y="93"/>
                    <a:pt x="16" y="96"/>
                    <a:pt x="16" y="97"/>
                  </a:cubicBezTo>
                  <a:cubicBezTo>
                    <a:pt x="15" y="98"/>
                    <a:pt x="15" y="98"/>
                    <a:pt x="15" y="98"/>
                  </a:cubicBezTo>
                  <a:cubicBezTo>
                    <a:pt x="15" y="98"/>
                    <a:pt x="15" y="98"/>
                    <a:pt x="13" y="94"/>
                  </a:cubicBezTo>
                  <a:cubicBezTo>
                    <a:pt x="12" y="93"/>
                    <a:pt x="11" y="92"/>
                    <a:pt x="9" y="92"/>
                  </a:cubicBezTo>
                  <a:cubicBezTo>
                    <a:pt x="8" y="92"/>
                    <a:pt x="6" y="93"/>
                    <a:pt x="4" y="96"/>
                  </a:cubicBezTo>
                  <a:cubicBezTo>
                    <a:pt x="2" y="98"/>
                    <a:pt x="2" y="98"/>
                    <a:pt x="2" y="9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2638"/>
            <p:cNvSpPr>
              <a:spLocks noEditPoints="1"/>
            </p:cNvSpPr>
            <p:nvPr/>
          </p:nvSpPr>
          <p:spPr bwMode="auto">
            <a:xfrm>
              <a:off x="5498" y="2171"/>
              <a:ext cx="32" cy="137"/>
            </a:xfrm>
            <a:custGeom>
              <a:avLst/>
              <a:gdLst>
                <a:gd name="T0" fmla="*/ 9 w 23"/>
                <a:gd name="T1" fmla="*/ 1 h 100"/>
                <a:gd name="T2" fmla="*/ 14 w 23"/>
                <a:gd name="T3" fmla="*/ 31 h 100"/>
                <a:gd name="T4" fmla="*/ 19 w 23"/>
                <a:gd name="T5" fmla="*/ 47 h 100"/>
                <a:gd name="T6" fmla="*/ 22 w 23"/>
                <a:gd name="T7" fmla="*/ 63 h 100"/>
                <a:gd name="T8" fmla="*/ 17 w 23"/>
                <a:gd name="T9" fmla="*/ 59 h 100"/>
                <a:gd name="T10" fmla="*/ 13 w 23"/>
                <a:gd name="T11" fmla="*/ 58 h 100"/>
                <a:gd name="T12" fmla="*/ 13 w 23"/>
                <a:gd name="T13" fmla="*/ 91 h 100"/>
                <a:gd name="T14" fmla="*/ 16 w 23"/>
                <a:gd name="T15" fmla="*/ 100 h 100"/>
                <a:gd name="T16" fmla="*/ 9 w 23"/>
                <a:gd name="T17" fmla="*/ 94 h 100"/>
                <a:gd name="T18" fmla="*/ 2 w 23"/>
                <a:gd name="T19" fmla="*/ 100 h 100"/>
                <a:gd name="T20" fmla="*/ 1 w 23"/>
                <a:gd name="T21" fmla="*/ 98 h 100"/>
                <a:gd name="T22" fmla="*/ 4 w 23"/>
                <a:gd name="T23" fmla="*/ 46 h 100"/>
                <a:gd name="T24" fmla="*/ 0 w 23"/>
                <a:gd name="T25" fmla="*/ 18 h 100"/>
                <a:gd name="T26" fmla="*/ 1 w 23"/>
                <a:gd name="T27" fmla="*/ 2 h 100"/>
                <a:gd name="T28" fmla="*/ 3 w 23"/>
                <a:gd name="T29" fmla="*/ 2 h 100"/>
                <a:gd name="T30" fmla="*/ 3 w 23"/>
                <a:gd name="T31" fmla="*/ 2 h 100"/>
                <a:gd name="T32" fmla="*/ 3 w 23"/>
                <a:gd name="T33" fmla="*/ 2 h 100"/>
                <a:gd name="T34" fmla="*/ 2 w 23"/>
                <a:gd name="T35" fmla="*/ 11 h 100"/>
                <a:gd name="T36" fmla="*/ 1 w 23"/>
                <a:gd name="T37" fmla="*/ 18 h 100"/>
                <a:gd name="T38" fmla="*/ 5 w 23"/>
                <a:gd name="T39" fmla="*/ 45 h 100"/>
                <a:gd name="T40" fmla="*/ 5 w 23"/>
                <a:gd name="T41" fmla="*/ 46 h 100"/>
                <a:gd name="T42" fmla="*/ 2 w 23"/>
                <a:gd name="T43" fmla="*/ 97 h 100"/>
                <a:gd name="T44" fmla="*/ 9 w 23"/>
                <a:gd name="T45" fmla="*/ 92 h 100"/>
                <a:gd name="T46" fmla="*/ 15 w 23"/>
                <a:gd name="T47" fmla="*/ 97 h 100"/>
                <a:gd name="T48" fmla="*/ 7 w 23"/>
                <a:gd name="T49" fmla="*/ 73 h 100"/>
                <a:gd name="T50" fmla="*/ 15 w 23"/>
                <a:gd name="T51" fmla="*/ 56 h 100"/>
                <a:gd name="T52" fmla="*/ 21 w 23"/>
                <a:gd name="T53" fmla="*/ 61 h 100"/>
                <a:gd name="T54" fmla="*/ 20 w 23"/>
                <a:gd name="T55" fmla="*/ 58 h 100"/>
                <a:gd name="T56" fmla="*/ 17 w 23"/>
                <a:gd name="T57" fmla="*/ 47 h 100"/>
                <a:gd name="T58" fmla="*/ 13 w 23"/>
                <a:gd name="T59" fmla="*/ 31 h 100"/>
                <a:gd name="T60" fmla="*/ 12 w 23"/>
                <a:gd name="T61" fmla="*/ 5 h 100"/>
                <a:gd name="T62" fmla="*/ 3 w 23"/>
                <a:gd name="T63"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100">
                  <a:moveTo>
                    <a:pt x="3" y="0"/>
                  </a:moveTo>
                  <a:cubicBezTo>
                    <a:pt x="9" y="1"/>
                    <a:pt x="9" y="1"/>
                    <a:pt x="9" y="1"/>
                  </a:cubicBezTo>
                  <a:cubicBezTo>
                    <a:pt x="13" y="2"/>
                    <a:pt x="15" y="7"/>
                    <a:pt x="12" y="14"/>
                  </a:cubicBezTo>
                  <a:cubicBezTo>
                    <a:pt x="11" y="18"/>
                    <a:pt x="11" y="24"/>
                    <a:pt x="14" y="31"/>
                  </a:cubicBezTo>
                  <a:cubicBezTo>
                    <a:pt x="17" y="39"/>
                    <a:pt x="17" y="39"/>
                    <a:pt x="17" y="39"/>
                  </a:cubicBezTo>
                  <a:cubicBezTo>
                    <a:pt x="19" y="47"/>
                    <a:pt x="19" y="47"/>
                    <a:pt x="19" y="47"/>
                  </a:cubicBezTo>
                  <a:cubicBezTo>
                    <a:pt x="21" y="57"/>
                    <a:pt x="21" y="57"/>
                    <a:pt x="21" y="57"/>
                  </a:cubicBezTo>
                  <a:cubicBezTo>
                    <a:pt x="23" y="61"/>
                    <a:pt x="23" y="63"/>
                    <a:pt x="22" y="63"/>
                  </a:cubicBezTo>
                  <a:cubicBezTo>
                    <a:pt x="22" y="63"/>
                    <a:pt x="22" y="63"/>
                    <a:pt x="21" y="63"/>
                  </a:cubicBezTo>
                  <a:cubicBezTo>
                    <a:pt x="17" y="59"/>
                    <a:pt x="17" y="59"/>
                    <a:pt x="17" y="59"/>
                  </a:cubicBezTo>
                  <a:cubicBezTo>
                    <a:pt x="16" y="58"/>
                    <a:pt x="16" y="58"/>
                    <a:pt x="15" y="58"/>
                  </a:cubicBezTo>
                  <a:cubicBezTo>
                    <a:pt x="14" y="58"/>
                    <a:pt x="13" y="58"/>
                    <a:pt x="13" y="58"/>
                  </a:cubicBezTo>
                  <a:cubicBezTo>
                    <a:pt x="8" y="60"/>
                    <a:pt x="7" y="65"/>
                    <a:pt x="8" y="73"/>
                  </a:cubicBezTo>
                  <a:cubicBezTo>
                    <a:pt x="8" y="81"/>
                    <a:pt x="10" y="87"/>
                    <a:pt x="13" y="91"/>
                  </a:cubicBezTo>
                  <a:cubicBezTo>
                    <a:pt x="16" y="94"/>
                    <a:pt x="17" y="96"/>
                    <a:pt x="16" y="99"/>
                  </a:cubicBezTo>
                  <a:cubicBezTo>
                    <a:pt x="16" y="99"/>
                    <a:pt x="16" y="100"/>
                    <a:pt x="16" y="100"/>
                  </a:cubicBezTo>
                  <a:cubicBezTo>
                    <a:pt x="15" y="100"/>
                    <a:pt x="14" y="98"/>
                    <a:pt x="12" y="95"/>
                  </a:cubicBezTo>
                  <a:cubicBezTo>
                    <a:pt x="11" y="94"/>
                    <a:pt x="10" y="94"/>
                    <a:pt x="9" y="94"/>
                  </a:cubicBezTo>
                  <a:cubicBezTo>
                    <a:pt x="8" y="94"/>
                    <a:pt x="6" y="95"/>
                    <a:pt x="4" y="97"/>
                  </a:cubicBezTo>
                  <a:cubicBezTo>
                    <a:pt x="2" y="100"/>
                    <a:pt x="2" y="100"/>
                    <a:pt x="2" y="100"/>
                  </a:cubicBezTo>
                  <a:cubicBezTo>
                    <a:pt x="2" y="100"/>
                    <a:pt x="1" y="100"/>
                    <a:pt x="1" y="100"/>
                  </a:cubicBezTo>
                  <a:cubicBezTo>
                    <a:pt x="1" y="100"/>
                    <a:pt x="1" y="100"/>
                    <a:pt x="1" y="98"/>
                  </a:cubicBezTo>
                  <a:cubicBezTo>
                    <a:pt x="1" y="92"/>
                    <a:pt x="1" y="83"/>
                    <a:pt x="3" y="72"/>
                  </a:cubicBezTo>
                  <a:cubicBezTo>
                    <a:pt x="4" y="46"/>
                    <a:pt x="4" y="46"/>
                    <a:pt x="4" y="46"/>
                  </a:cubicBezTo>
                  <a:cubicBezTo>
                    <a:pt x="2" y="31"/>
                    <a:pt x="2" y="31"/>
                    <a:pt x="2" y="31"/>
                  </a:cubicBezTo>
                  <a:cubicBezTo>
                    <a:pt x="0" y="18"/>
                    <a:pt x="0" y="18"/>
                    <a:pt x="0" y="18"/>
                  </a:cubicBezTo>
                  <a:cubicBezTo>
                    <a:pt x="1" y="11"/>
                    <a:pt x="1" y="11"/>
                    <a:pt x="1" y="11"/>
                  </a:cubicBezTo>
                  <a:cubicBezTo>
                    <a:pt x="1" y="2"/>
                    <a:pt x="1" y="2"/>
                    <a:pt x="1" y="2"/>
                  </a:cubicBezTo>
                  <a:cubicBezTo>
                    <a:pt x="1" y="1"/>
                    <a:pt x="1" y="0"/>
                    <a:pt x="3" y="0"/>
                  </a:cubicBezTo>
                  <a:moveTo>
                    <a:pt x="3" y="2"/>
                  </a:moveTo>
                  <a:cubicBezTo>
                    <a:pt x="3" y="2"/>
                    <a:pt x="3" y="2"/>
                    <a:pt x="3" y="2"/>
                  </a:cubicBezTo>
                  <a:cubicBezTo>
                    <a:pt x="3" y="2"/>
                    <a:pt x="3" y="2"/>
                    <a:pt x="3" y="2"/>
                  </a:cubicBezTo>
                  <a:cubicBezTo>
                    <a:pt x="3" y="2"/>
                    <a:pt x="3" y="2"/>
                    <a:pt x="3" y="2"/>
                  </a:cubicBezTo>
                  <a:cubicBezTo>
                    <a:pt x="3" y="2"/>
                    <a:pt x="3" y="2"/>
                    <a:pt x="3" y="2"/>
                  </a:cubicBezTo>
                  <a:cubicBezTo>
                    <a:pt x="2" y="11"/>
                    <a:pt x="2" y="11"/>
                    <a:pt x="2" y="11"/>
                  </a:cubicBezTo>
                  <a:cubicBezTo>
                    <a:pt x="2" y="11"/>
                    <a:pt x="2" y="11"/>
                    <a:pt x="2" y="11"/>
                  </a:cubicBezTo>
                  <a:cubicBezTo>
                    <a:pt x="2" y="11"/>
                    <a:pt x="2" y="11"/>
                    <a:pt x="2" y="11"/>
                  </a:cubicBezTo>
                  <a:cubicBezTo>
                    <a:pt x="1" y="18"/>
                    <a:pt x="1" y="18"/>
                    <a:pt x="1" y="18"/>
                  </a:cubicBezTo>
                  <a:cubicBezTo>
                    <a:pt x="3" y="31"/>
                    <a:pt x="3" y="31"/>
                    <a:pt x="3" y="31"/>
                  </a:cubicBezTo>
                  <a:cubicBezTo>
                    <a:pt x="5" y="45"/>
                    <a:pt x="5" y="45"/>
                    <a:pt x="5" y="45"/>
                  </a:cubicBezTo>
                  <a:cubicBezTo>
                    <a:pt x="5" y="46"/>
                    <a:pt x="5" y="46"/>
                    <a:pt x="5" y="46"/>
                  </a:cubicBezTo>
                  <a:cubicBezTo>
                    <a:pt x="5" y="46"/>
                    <a:pt x="5" y="46"/>
                    <a:pt x="5" y="46"/>
                  </a:cubicBezTo>
                  <a:cubicBezTo>
                    <a:pt x="4" y="72"/>
                    <a:pt x="4" y="72"/>
                    <a:pt x="4" y="72"/>
                  </a:cubicBezTo>
                  <a:cubicBezTo>
                    <a:pt x="3" y="81"/>
                    <a:pt x="2" y="90"/>
                    <a:pt x="2" y="97"/>
                  </a:cubicBezTo>
                  <a:cubicBezTo>
                    <a:pt x="3" y="96"/>
                    <a:pt x="3" y="96"/>
                    <a:pt x="3" y="96"/>
                  </a:cubicBezTo>
                  <a:cubicBezTo>
                    <a:pt x="5" y="93"/>
                    <a:pt x="7" y="92"/>
                    <a:pt x="9" y="92"/>
                  </a:cubicBezTo>
                  <a:cubicBezTo>
                    <a:pt x="11" y="92"/>
                    <a:pt x="12" y="93"/>
                    <a:pt x="13" y="95"/>
                  </a:cubicBezTo>
                  <a:cubicBezTo>
                    <a:pt x="14" y="96"/>
                    <a:pt x="14" y="97"/>
                    <a:pt x="15" y="97"/>
                  </a:cubicBezTo>
                  <a:cubicBezTo>
                    <a:pt x="15" y="96"/>
                    <a:pt x="14" y="94"/>
                    <a:pt x="12" y="92"/>
                  </a:cubicBezTo>
                  <a:cubicBezTo>
                    <a:pt x="9" y="88"/>
                    <a:pt x="7" y="81"/>
                    <a:pt x="7" y="73"/>
                  </a:cubicBezTo>
                  <a:cubicBezTo>
                    <a:pt x="5" y="64"/>
                    <a:pt x="7" y="59"/>
                    <a:pt x="12" y="57"/>
                  </a:cubicBezTo>
                  <a:cubicBezTo>
                    <a:pt x="13" y="57"/>
                    <a:pt x="14" y="56"/>
                    <a:pt x="15" y="56"/>
                  </a:cubicBezTo>
                  <a:cubicBezTo>
                    <a:pt x="16" y="56"/>
                    <a:pt x="17" y="57"/>
                    <a:pt x="18" y="58"/>
                  </a:cubicBezTo>
                  <a:cubicBezTo>
                    <a:pt x="21" y="61"/>
                    <a:pt x="21" y="61"/>
                    <a:pt x="21" y="61"/>
                  </a:cubicBezTo>
                  <a:cubicBezTo>
                    <a:pt x="21" y="60"/>
                    <a:pt x="21" y="59"/>
                    <a:pt x="20" y="58"/>
                  </a:cubicBezTo>
                  <a:cubicBezTo>
                    <a:pt x="20" y="58"/>
                    <a:pt x="20" y="58"/>
                    <a:pt x="20" y="58"/>
                  </a:cubicBezTo>
                  <a:cubicBezTo>
                    <a:pt x="20" y="58"/>
                    <a:pt x="20" y="58"/>
                    <a:pt x="20" y="58"/>
                  </a:cubicBezTo>
                  <a:cubicBezTo>
                    <a:pt x="17" y="47"/>
                    <a:pt x="17" y="47"/>
                    <a:pt x="17" y="47"/>
                  </a:cubicBezTo>
                  <a:cubicBezTo>
                    <a:pt x="16" y="39"/>
                    <a:pt x="16" y="39"/>
                    <a:pt x="16" y="39"/>
                  </a:cubicBezTo>
                  <a:cubicBezTo>
                    <a:pt x="13" y="31"/>
                    <a:pt x="13" y="31"/>
                    <a:pt x="13" y="31"/>
                  </a:cubicBezTo>
                  <a:cubicBezTo>
                    <a:pt x="10" y="24"/>
                    <a:pt x="9" y="18"/>
                    <a:pt x="11" y="13"/>
                  </a:cubicBezTo>
                  <a:cubicBezTo>
                    <a:pt x="12" y="10"/>
                    <a:pt x="12" y="7"/>
                    <a:pt x="12" y="5"/>
                  </a:cubicBezTo>
                  <a:cubicBezTo>
                    <a:pt x="11" y="4"/>
                    <a:pt x="10" y="3"/>
                    <a:pt x="8" y="2"/>
                  </a:cubicBezTo>
                  <a:cubicBezTo>
                    <a:pt x="3" y="2"/>
                    <a:pt x="3" y="2"/>
                    <a:pt x="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2639"/>
            <p:cNvSpPr>
              <a:spLocks/>
            </p:cNvSpPr>
            <p:nvPr/>
          </p:nvSpPr>
          <p:spPr bwMode="auto">
            <a:xfrm>
              <a:off x="4119" y="1402"/>
              <a:ext cx="1957" cy="988"/>
            </a:xfrm>
            <a:custGeom>
              <a:avLst/>
              <a:gdLst>
                <a:gd name="T0" fmla="*/ 144 w 1423"/>
                <a:gd name="T1" fmla="*/ 697 h 717"/>
                <a:gd name="T2" fmla="*/ 90 w 1423"/>
                <a:gd name="T3" fmla="*/ 668 h 717"/>
                <a:gd name="T4" fmla="*/ 109 w 1423"/>
                <a:gd name="T5" fmla="*/ 635 h 717"/>
                <a:gd name="T6" fmla="*/ 35 w 1423"/>
                <a:gd name="T7" fmla="*/ 566 h 717"/>
                <a:gd name="T8" fmla="*/ 0 w 1423"/>
                <a:gd name="T9" fmla="*/ 495 h 717"/>
                <a:gd name="T10" fmla="*/ 7 w 1423"/>
                <a:gd name="T11" fmla="*/ 441 h 717"/>
                <a:gd name="T12" fmla="*/ 21 w 1423"/>
                <a:gd name="T13" fmla="*/ 300 h 717"/>
                <a:gd name="T14" fmla="*/ 51 w 1423"/>
                <a:gd name="T15" fmla="*/ 266 h 717"/>
                <a:gd name="T16" fmla="*/ 44 w 1423"/>
                <a:gd name="T17" fmla="*/ 311 h 717"/>
                <a:gd name="T18" fmla="*/ 94 w 1423"/>
                <a:gd name="T19" fmla="*/ 379 h 717"/>
                <a:gd name="T20" fmla="*/ 143 w 1423"/>
                <a:gd name="T21" fmla="*/ 336 h 717"/>
                <a:gd name="T22" fmla="*/ 164 w 1423"/>
                <a:gd name="T23" fmla="*/ 318 h 717"/>
                <a:gd name="T24" fmla="*/ 225 w 1423"/>
                <a:gd name="T25" fmla="*/ 286 h 717"/>
                <a:gd name="T26" fmla="*/ 286 w 1423"/>
                <a:gd name="T27" fmla="*/ 279 h 717"/>
                <a:gd name="T28" fmla="*/ 354 w 1423"/>
                <a:gd name="T29" fmla="*/ 253 h 717"/>
                <a:gd name="T30" fmla="*/ 395 w 1423"/>
                <a:gd name="T31" fmla="*/ 166 h 717"/>
                <a:gd name="T32" fmla="*/ 385 w 1423"/>
                <a:gd name="T33" fmla="*/ 321 h 717"/>
                <a:gd name="T34" fmla="*/ 434 w 1423"/>
                <a:gd name="T35" fmla="*/ 291 h 717"/>
                <a:gd name="T36" fmla="*/ 409 w 1423"/>
                <a:gd name="T37" fmla="*/ 229 h 717"/>
                <a:gd name="T38" fmla="*/ 434 w 1423"/>
                <a:gd name="T39" fmla="*/ 201 h 717"/>
                <a:gd name="T40" fmla="*/ 477 w 1423"/>
                <a:gd name="T41" fmla="*/ 200 h 717"/>
                <a:gd name="T42" fmla="*/ 467 w 1423"/>
                <a:gd name="T43" fmla="*/ 158 h 717"/>
                <a:gd name="T44" fmla="*/ 527 w 1423"/>
                <a:gd name="T45" fmla="*/ 95 h 717"/>
                <a:gd name="T46" fmla="*/ 638 w 1423"/>
                <a:gd name="T47" fmla="*/ 43 h 717"/>
                <a:gd name="T48" fmla="*/ 698 w 1423"/>
                <a:gd name="T49" fmla="*/ 43 h 717"/>
                <a:gd name="T50" fmla="*/ 726 w 1423"/>
                <a:gd name="T51" fmla="*/ 116 h 717"/>
                <a:gd name="T52" fmla="*/ 754 w 1423"/>
                <a:gd name="T53" fmla="*/ 137 h 717"/>
                <a:gd name="T54" fmla="*/ 839 w 1423"/>
                <a:gd name="T55" fmla="*/ 164 h 717"/>
                <a:gd name="T56" fmla="*/ 898 w 1423"/>
                <a:gd name="T57" fmla="*/ 214 h 717"/>
                <a:gd name="T58" fmla="*/ 979 w 1423"/>
                <a:gd name="T59" fmla="*/ 201 h 717"/>
                <a:gd name="T60" fmla="*/ 1039 w 1423"/>
                <a:gd name="T61" fmla="*/ 185 h 717"/>
                <a:gd name="T62" fmla="*/ 1109 w 1423"/>
                <a:gd name="T63" fmla="*/ 220 h 717"/>
                <a:gd name="T64" fmla="*/ 1182 w 1423"/>
                <a:gd name="T65" fmla="*/ 254 h 717"/>
                <a:gd name="T66" fmla="*/ 1260 w 1423"/>
                <a:gd name="T67" fmla="*/ 242 h 717"/>
                <a:gd name="T68" fmla="*/ 1371 w 1423"/>
                <a:gd name="T69" fmla="*/ 292 h 717"/>
                <a:gd name="T70" fmla="*/ 1418 w 1423"/>
                <a:gd name="T71" fmla="*/ 333 h 717"/>
                <a:gd name="T72" fmla="*/ 1396 w 1423"/>
                <a:gd name="T73" fmla="*/ 364 h 717"/>
                <a:gd name="T74" fmla="*/ 1345 w 1423"/>
                <a:gd name="T75" fmla="*/ 332 h 717"/>
                <a:gd name="T76" fmla="*/ 1304 w 1423"/>
                <a:gd name="T77" fmla="*/ 368 h 717"/>
                <a:gd name="T78" fmla="*/ 1314 w 1423"/>
                <a:gd name="T79" fmla="*/ 403 h 717"/>
                <a:gd name="T80" fmla="*/ 1207 w 1423"/>
                <a:gd name="T81" fmla="*/ 452 h 717"/>
                <a:gd name="T82" fmla="*/ 1186 w 1423"/>
                <a:gd name="T83" fmla="*/ 492 h 717"/>
                <a:gd name="T84" fmla="*/ 1161 w 1423"/>
                <a:gd name="T85" fmla="*/ 555 h 717"/>
                <a:gd name="T86" fmla="*/ 1197 w 1423"/>
                <a:gd name="T87" fmla="*/ 427 h 717"/>
                <a:gd name="T88" fmla="*/ 1158 w 1423"/>
                <a:gd name="T89" fmla="*/ 423 h 717"/>
                <a:gd name="T90" fmla="*/ 1093 w 1423"/>
                <a:gd name="T91" fmla="*/ 472 h 717"/>
                <a:gd name="T92" fmla="*/ 1040 w 1423"/>
                <a:gd name="T93" fmla="*/ 467 h 717"/>
                <a:gd name="T94" fmla="*/ 964 w 1423"/>
                <a:gd name="T95" fmla="*/ 556 h 717"/>
                <a:gd name="T96" fmla="*/ 980 w 1423"/>
                <a:gd name="T97" fmla="*/ 639 h 717"/>
                <a:gd name="T98" fmla="*/ 911 w 1423"/>
                <a:gd name="T99" fmla="*/ 692 h 717"/>
                <a:gd name="T100" fmla="*/ 913 w 1423"/>
                <a:gd name="T101" fmla="*/ 636 h 717"/>
                <a:gd name="T102" fmla="*/ 813 w 1423"/>
                <a:gd name="T103" fmla="*/ 571 h 717"/>
                <a:gd name="T104" fmla="*/ 776 w 1423"/>
                <a:gd name="T105" fmla="*/ 608 h 717"/>
                <a:gd name="T106" fmla="*/ 649 w 1423"/>
                <a:gd name="T107" fmla="*/ 584 h 717"/>
                <a:gd name="T108" fmla="*/ 541 w 1423"/>
                <a:gd name="T109" fmla="*/ 612 h 717"/>
                <a:gd name="T110" fmla="*/ 464 w 1423"/>
                <a:gd name="T111" fmla="*/ 594 h 717"/>
                <a:gd name="T112" fmla="*/ 406 w 1423"/>
                <a:gd name="T113" fmla="*/ 548 h 717"/>
                <a:gd name="T114" fmla="*/ 367 w 1423"/>
                <a:gd name="T115" fmla="*/ 528 h 717"/>
                <a:gd name="T116" fmla="*/ 292 w 1423"/>
                <a:gd name="T117" fmla="*/ 569 h 717"/>
                <a:gd name="T118" fmla="*/ 285 w 1423"/>
                <a:gd name="T119" fmla="*/ 595 h 717"/>
                <a:gd name="T120" fmla="*/ 239 w 1423"/>
                <a:gd name="T121" fmla="*/ 596 h 717"/>
                <a:gd name="T122" fmla="*/ 180 w 1423"/>
                <a:gd name="T123" fmla="*/ 601 h 717"/>
                <a:gd name="T124" fmla="*/ 184 w 1423"/>
                <a:gd name="T125" fmla="*/ 649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 h="717">
                  <a:moveTo>
                    <a:pt x="178" y="717"/>
                  </a:moveTo>
                  <a:cubicBezTo>
                    <a:pt x="177" y="717"/>
                    <a:pt x="174" y="715"/>
                    <a:pt x="172" y="713"/>
                  </a:cubicBezTo>
                  <a:cubicBezTo>
                    <a:pt x="168" y="710"/>
                    <a:pt x="168" y="710"/>
                    <a:pt x="168" y="710"/>
                  </a:cubicBezTo>
                  <a:cubicBezTo>
                    <a:pt x="164" y="706"/>
                    <a:pt x="164" y="706"/>
                    <a:pt x="164" y="706"/>
                  </a:cubicBezTo>
                  <a:cubicBezTo>
                    <a:pt x="162" y="704"/>
                    <a:pt x="162" y="704"/>
                    <a:pt x="162" y="704"/>
                  </a:cubicBezTo>
                  <a:cubicBezTo>
                    <a:pt x="161" y="702"/>
                    <a:pt x="161" y="702"/>
                    <a:pt x="161" y="702"/>
                  </a:cubicBezTo>
                  <a:cubicBezTo>
                    <a:pt x="161" y="702"/>
                    <a:pt x="161" y="702"/>
                    <a:pt x="161" y="702"/>
                  </a:cubicBezTo>
                  <a:cubicBezTo>
                    <a:pt x="161" y="702"/>
                    <a:pt x="161" y="702"/>
                    <a:pt x="161" y="702"/>
                  </a:cubicBezTo>
                  <a:cubicBezTo>
                    <a:pt x="158" y="702"/>
                    <a:pt x="158" y="702"/>
                    <a:pt x="158" y="702"/>
                  </a:cubicBezTo>
                  <a:cubicBezTo>
                    <a:pt x="156" y="702"/>
                    <a:pt x="156" y="702"/>
                    <a:pt x="156" y="702"/>
                  </a:cubicBezTo>
                  <a:cubicBezTo>
                    <a:pt x="154" y="700"/>
                    <a:pt x="152" y="699"/>
                    <a:pt x="150" y="699"/>
                  </a:cubicBezTo>
                  <a:cubicBezTo>
                    <a:pt x="150" y="699"/>
                    <a:pt x="150" y="699"/>
                    <a:pt x="149" y="699"/>
                  </a:cubicBezTo>
                  <a:cubicBezTo>
                    <a:pt x="149" y="699"/>
                    <a:pt x="149" y="699"/>
                    <a:pt x="149" y="699"/>
                  </a:cubicBezTo>
                  <a:cubicBezTo>
                    <a:pt x="149" y="699"/>
                    <a:pt x="149" y="699"/>
                    <a:pt x="149" y="699"/>
                  </a:cubicBezTo>
                  <a:cubicBezTo>
                    <a:pt x="147" y="701"/>
                    <a:pt x="147" y="701"/>
                    <a:pt x="147" y="701"/>
                  </a:cubicBezTo>
                  <a:cubicBezTo>
                    <a:pt x="145" y="701"/>
                    <a:pt x="145" y="701"/>
                    <a:pt x="145" y="701"/>
                  </a:cubicBezTo>
                  <a:cubicBezTo>
                    <a:pt x="144" y="700"/>
                    <a:pt x="144" y="700"/>
                    <a:pt x="144" y="700"/>
                  </a:cubicBezTo>
                  <a:cubicBezTo>
                    <a:pt x="144" y="698"/>
                    <a:pt x="144" y="698"/>
                    <a:pt x="144" y="698"/>
                  </a:cubicBezTo>
                  <a:cubicBezTo>
                    <a:pt x="144" y="697"/>
                    <a:pt x="144" y="697"/>
                    <a:pt x="144" y="697"/>
                  </a:cubicBezTo>
                  <a:cubicBezTo>
                    <a:pt x="143" y="697"/>
                    <a:pt x="143" y="697"/>
                    <a:pt x="143" y="697"/>
                  </a:cubicBezTo>
                  <a:cubicBezTo>
                    <a:pt x="140" y="696"/>
                    <a:pt x="140" y="696"/>
                    <a:pt x="140" y="696"/>
                  </a:cubicBezTo>
                  <a:cubicBezTo>
                    <a:pt x="138" y="697"/>
                    <a:pt x="138" y="697"/>
                    <a:pt x="138" y="697"/>
                  </a:cubicBezTo>
                  <a:cubicBezTo>
                    <a:pt x="137" y="695"/>
                    <a:pt x="137" y="695"/>
                    <a:pt x="137" y="695"/>
                  </a:cubicBezTo>
                  <a:cubicBezTo>
                    <a:pt x="135" y="694"/>
                    <a:pt x="135" y="694"/>
                    <a:pt x="135" y="694"/>
                  </a:cubicBezTo>
                  <a:cubicBezTo>
                    <a:pt x="135" y="694"/>
                    <a:pt x="135" y="694"/>
                    <a:pt x="135" y="694"/>
                  </a:cubicBezTo>
                  <a:cubicBezTo>
                    <a:pt x="135" y="694"/>
                    <a:pt x="135" y="694"/>
                    <a:pt x="135" y="694"/>
                  </a:cubicBezTo>
                  <a:cubicBezTo>
                    <a:pt x="131" y="694"/>
                    <a:pt x="131" y="694"/>
                    <a:pt x="131" y="694"/>
                  </a:cubicBezTo>
                  <a:cubicBezTo>
                    <a:pt x="129" y="694"/>
                    <a:pt x="129" y="694"/>
                    <a:pt x="129" y="694"/>
                  </a:cubicBezTo>
                  <a:cubicBezTo>
                    <a:pt x="124" y="691"/>
                    <a:pt x="124" y="691"/>
                    <a:pt x="124" y="691"/>
                  </a:cubicBezTo>
                  <a:cubicBezTo>
                    <a:pt x="119" y="689"/>
                    <a:pt x="119" y="689"/>
                    <a:pt x="119" y="689"/>
                  </a:cubicBezTo>
                  <a:cubicBezTo>
                    <a:pt x="114" y="689"/>
                    <a:pt x="110" y="688"/>
                    <a:pt x="106" y="686"/>
                  </a:cubicBezTo>
                  <a:cubicBezTo>
                    <a:pt x="103" y="684"/>
                    <a:pt x="103" y="684"/>
                    <a:pt x="103" y="684"/>
                  </a:cubicBezTo>
                  <a:cubicBezTo>
                    <a:pt x="97" y="680"/>
                    <a:pt x="97" y="680"/>
                    <a:pt x="97" y="680"/>
                  </a:cubicBezTo>
                  <a:cubicBezTo>
                    <a:pt x="90" y="676"/>
                    <a:pt x="90" y="676"/>
                    <a:pt x="90" y="676"/>
                  </a:cubicBezTo>
                  <a:cubicBezTo>
                    <a:pt x="85" y="672"/>
                    <a:pt x="85" y="672"/>
                    <a:pt x="85" y="672"/>
                  </a:cubicBezTo>
                  <a:cubicBezTo>
                    <a:pt x="84" y="671"/>
                    <a:pt x="83" y="670"/>
                    <a:pt x="84" y="669"/>
                  </a:cubicBezTo>
                  <a:cubicBezTo>
                    <a:pt x="86" y="668"/>
                    <a:pt x="86" y="668"/>
                    <a:pt x="86" y="668"/>
                  </a:cubicBezTo>
                  <a:cubicBezTo>
                    <a:pt x="90" y="668"/>
                    <a:pt x="90" y="668"/>
                    <a:pt x="90" y="668"/>
                  </a:cubicBezTo>
                  <a:cubicBezTo>
                    <a:pt x="90" y="668"/>
                    <a:pt x="90" y="668"/>
                    <a:pt x="90" y="668"/>
                  </a:cubicBezTo>
                  <a:cubicBezTo>
                    <a:pt x="90" y="668"/>
                    <a:pt x="90" y="668"/>
                    <a:pt x="90" y="668"/>
                  </a:cubicBezTo>
                  <a:cubicBezTo>
                    <a:pt x="91" y="667"/>
                    <a:pt x="91" y="665"/>
                    <a:pt x="91" y="664"/>
                  </a:cubicBezTo>
                  <a:cubicBezTo>
                    <a:pt x="91" y="662"/>
                    <a:pt x="92" y="661"/>
                    <a:pt x="92" y="661"/>
                  </a:cubicBezTo>
                  <a:cubicBezTo>
                    <a:pt x="95" y="659"/>
                    <a:pt x="95" y="659"/>
                    <a:pt x="95" y="659"/>
                  </a:cubicBezTo>
                  <a:cubicBezTo>
                    <a:pt x="96" y="658"/>
                    <a:pt x="96" y="658"/>
                    <a:pt x="96" y="658"/>
                  </a:cubicBezTo>
                  <a:cubicBezTo>
                    <a:pt x="96" y="658"/>
                    <a:pt x="96" y="657"/>
                    <a:pt x="96" y="657"/>
                  </a:cubicBezTo>
                  <a:cubicBezTo>
                    <a:pt x="96" y="656"/>
                    <a:pt x="95" y="655"/>
                    <a:pt x="94" y="654"/>
                  </a:cubicBezTo>
                  <a:cubicBezTo>
                    <a:pt x="91" y="651"/>
                    <a:pt x="91" y="651"/>
                    <a:pt x="91" y="651"/>
                  </a:cubicBezTo>
                  <a:cubicBezTo>
                    <a:pt x="92" y="651"/>
                    <a:pt x="93" y="651"/>
                    <a:pt x="95" y="651"/>
                  </a:cubicBezTo>
                  <a:cubicBezTo>
                    <a:pt x="97" y="651"/>
                    <a:pt x="99" y="650"/>
                    <a:pt x="102" y="647"/>
                  </a:cubicBezTo>
                  <a:cubicBezTo>
                    <a:pt x="104" y="646"/>
                    <a:pt x="105" y="644"/>
                    <a:pt x="105" y="644"/>
                  </a:cubicBezTo>
                  <a:cubicBezTo>
                    <a:pt x="105" y="643"/>
                    <a:pt x="104" y="643"/>
                    <a:pt x="103" y="642"/>
                  </a:cubicBezTo>
                  <a:cubicBezTo>
                    <a:pt x="97" y="643"/>
                    <a:pt x="97" y="643"/>
                    <a:pt x="97" y="643"/>
                  </a:cubicBezTo>
                  <a:cubicBezTo>
                    <a:pt x="95" y="643"/>
                    <a:pt x="95" y="643"/>
                    <a:pt x="95" y="643"/>
                  </a:cubicBezTo>
                  <a:cubicBezTo>
                    <a:pt x="95" y="640"/>
                    <a:pt x="95" y="640"/>
                    <a:pt x="95" y="640"/>
                  </a:cubicBezTo>
                  <a:cubicBezTo>
                    <a:pt x="95" y="639"/>
                    <a:pt x="95" y="637"/>
                    <a:pt x="97" y="637"/>
                  </a:cubicBezTo>
                  <a:cubicBezTo>
                    <a:pt x="104" y="636"/>
                    <a:pt x="104" y="636"/>
                    <a:pt x="104" y="636"/>
                  </a:cubicBezTo>
                  <a:cubicBezTo>
                    <a:pt x="107" y="636"/>
                    <a:pt x="108" y="636"/>
                    <a:pt x="109" y="635"/>
                  </a:cubicBezTo>
                  <a:cubicBezTo>
                    <a:pt x="109" y="635"/>
                    <a:pt x="109" y="635"/>
                    <a:pt x="109" y="635"/>
                  </a:cubicBezTo>
                  <a:cubicBezTo>
                    <a:pt x="109" y="635"/>
                    <a:pt x="109" y="635"/>
                    <a:pt x="109" y="635"/>
                  </a:cubicBezTo>
                  <a:cubicBezTo>
                    <a:pt x="110" y="634"/>
                    <a:pt x="110" y="631"/>
                    <a:pt x="108" y="626"/>
                  </a:cubicBezTo>
                  <a:cubicBezTo>
                    <a:pt x="107" y="625"/>
                    <a:pt x="107" y="624"/>
                    <a:pt x="108" y="622"/>
                  </a:cubicBezTo>
                  <a:cubicBezTo>
                    <a:pt x="110" y="618"/>
                    <a:pt x="110" y="618"/>
                    <a:pt x="110" y="618"/>
                  </a:cubicBezTo>
                  <a:cubicBezTo>
                    <a:pt x="111" y="617"/>
                    <a:pt x="111" y="615"/>
                    <a:pt x="110" y="614"/>
                  </a:cubicBezTo>
                  <a:cubicBezTo>
                    <a:pt x="109" y="612"/>
                    <a:pt x="107" y="611"/>
                    <a:pt x="103" y="609"/>
                  </a:cubicBezTo>
                  <a:cubicBezTo>
                    <a:pt x="101" y="608"/>
                    <a:pt x="101" y="608"/>
                    <a:pt x="101" y="608"/>
                  </a:cubicBezTo>
                  <a:cubicBezTo>
                    <a:pt x="96" y="606"/>
                    <a:pt x="92" y="604"/>
                    <a:pt x="89" y="603"/>
                  </a:cubicBezTo>
                  <a:cubicBezTo>
                    <a:pt x="74" y="600"/>
                    <a:pt x="74" y="600"/>
                    <a:pt x="74" y="600"/>
                  </a:cubicBezTo>
                  <a:cubicBezTo>
                    <a:pt x="72" y="600"/>
                    <a:pt x="69" y="599"/>
                    <a:pt x="67" y="596"/>
                  </a:cubicBezTo>
                  <a:cubicBezTo>
                    <a:pt x="63" y="587"/>
                    <a:pt x="63" y="587"/>
                    <a:pt x="63" y="587"/>
                  </a:cubicBezTo>
                  <a:cubicBezTo>
                    <a:pt x="61" y="583"/>
                    <a:pt x="59" y="580"/>
                    <a:pt x="57" y="578"/>
                  </a:cubicBezTo>
                  <a:cubicBezTo>
                    <a:pt x="55" y="575"/>
                    <a:pt x="52" y="574"/>
                    <a:pt x="48" y="574"/>
                  </a:cubicBezTo>
                  <a:cubicBezTo>
                    <a:pt x="42" y="574"/>
                    <a:pt x="42" y="574"/>
                    <a:pt x="42" y="574"/>
                  </a:cubicBezTo>
                  <a:cubicBezTo>
                    <a:pt x="38" y="574"/>
                    <a:pt x="38" y="574"/>
                    <a:pt x="38" y="574"/>
                  </a:cubicBezTo>
                  <a:cubicBezTo>
                    <a:pt x="37" y="574"/>
                    <a:pt x="37" y="574"/>
                    <a:pt x="37" y="574"/>
                  </a:cubicBezTo>
                  <a:cubicBezTo>
                    <a:pt x="37" y="572"/>
                    <a:pt x="37" y="570"/>
                    <a:pt x="36" y="568"/>
                  </a:cubicBezTo>
                  <a:cubicBezTo>
                    <a:pt x="35" y="566"/>
                    <a:pt x="35" y="566"/>
                    <a:pt x="35" y="566"/>
                  </a:cubicBezTo>
                  <a:cubicBezTo>
                    <a:pt x="35" y="566"/>
                    <a:pt x="35" y="566"/>
                    <a:pt x="35" y="566"/>
                  </a:cubicBezTo>
                  <a:cubicBezTo>
                    <a:pt x="42" y="563"/>
                    <a:pt x="42" y="563"/>
                    <a:pt x="42" y="563"/>
                  </a:cubicBezTo>
                  <a:cubicBezTo>
                    <a:pt x="43" y="563"/>
                    <a:pt x="44" y="562"/>
                    <a:pt x="44" y="561"/>
                  </a:cubicBezTo>
                  <a:cubicBezTo>
                    <a:pt x="45" y="560"/>
                    <a:pt x="44" y="557"/>
                    <a:pt x="42" y="553"/>
                  </a:cubicBezTo>
                  <a:cubicBezTo>
                    <a:pt x="35" y="543"/>
                    <a:pt x="35" y="543"/>
                    <a:pt x="35" y="543"/>
                  </a:cubicBezTo>
                  <a:cubicBezTo>
                    <a:pt x="31" y="538"/>
                    <a:pt x="31" y="538"/>
                    <a:pt x="31" y="538"/>
                  </a:cubicBezTo>
                  <a:cubicBezTo>
                    <a:pt x="30" y="529"/>
                    <a:pt x="30" y="529"/>
                    <a:pt x="30" y="529"/>
                  </a:cubicBezTo>
                  <a:cubicBezTo>
                    <a:pt x="30" y="526"/>
                    <a:pt x="29" y="523"/>
                    <a:pt x="26" y="522"/>
                  </a:cubicBezTo>
                  <a:cubicBezTo>
                    <a:pt x="26" y="522"/>
                    <a:pt x="26" y="522"/>
                    <a:pt x="26" y="522"/>
                  </a:cubicBezTo>
                  <a:cubicBezTo>
                    <a:pt x="26" y="522"/>
                    <a:pt x="26" y="522"/>
                    <a:pt x="26" y="522"/>
                  </a:cubicBezTo>
                  <a:cubicBezTo>
                    <a:pt x="19" y="522"/>
                    <a:pt x="19" y="522"/>
                    <a:pt x="19" y="522"/>
                  </a:cubicBezTo>
                  <a:cubicBezTo>
                    <a:pt x="19" y="522"/>
                    <a:pt x="19" y="522"/>
                    <a:pt x="19" y="522"/>
                  </a:cubicBezTo>
                  <a:cubicBezTo>
                    <a:pt x="18" y="523"/>
                    <a:pt x="18" y="523"/>
                    <a:pt x="18" y="523"/>
                  </a:cubicBezTo>
                  <a:cubicBezTo>
                    <a:pt x="18" y="523"/>
                    <a:pt x="18" y="523"/>
                    <a:pt x="18" y="523"/>
                  </a:cubicBezTo>
                  <a:cubicBezTo>
                    <a:pt x="17" y="523"/>
                    <a:pt x="13" y="521"/>
                    <a:pt x="7" y="517"/>
                  </a:cubicBezTo>
                  <a:cubicBezTo>
                    <a:pt x="6" y="516"/>
                    <a:pt x="6" y="516"/>
                    <a:pt x="6" y="516"/>
                  </a:cubicBezTo>
                  <a:cubicBezTo>
                    <a:pt x="5" y="514"/>
                    <a:pt x="5" y="514"/>
                    <a:pt x="5" y="514"/>
                  </a:cubicBezTo>
                  <a:cubicBezTo>
                    <a:pt x="5" y="512"/>
                    <a:pt x="5" y="510"/>
                    <a:pt x="4" y="509"/>
                  </a:cubicBezTo>
                  <a:cubicBezTo>
                    <a:pt x="2" y="505"/>
                    <a:pt x="1" y="501"/>
                    <a:pt x="0" y="495"/>
                  </a:cubicBezTo>
                  <a:cubicBezTo>
                    <a:pt x="0" y="490"/>
                    <a:pt x="0" y="490"/>
                    <a:pt x="0" y="490"/>
                  </a:cubicBezTo>
                  <a:cubicBezTo>
                    <a:pt x="2" y="463"/>
                    <a:pt x="2" y="463"/>
                    <a:pt x="2" y="463"/>
                  </a:cubicBezTo>
                  <a:cubicBezTo>
                    <a:pt x="4" y="461"/>
                    <a:pt x="4" y="461"/>
                    <a:pt x="4" y="461"/>
                  </a:cubicBezTo>
                  <a:cubicBezTo>
                    <a:pt x="6" y="459"/>
                    <a:pt x="6" y="459"/>
                    <a:pt x="6" y="459"/>
                  </a:cubicBezTo>
                  <a:cubicBezTo>
                    <a:pt x="9" y="459"/>
                    <a:pt x="9" y="459"/>
                    <a:pt x="9" y="459"/>
                  </a:cubicBezTo>
                  <a:cubicBezTo>
                    <a:pt x="9" y="459"/>
                    <a:pt x="9" y="459"/>
                    <a:pt x="9" y="459"/>
                  </a:cubicBezTo>
                  <a:cubicBezTo>
                    <a:pt x="9" y="459"/>
                    <a:pt x="9" y="459"/>
                    <a:pt x="9" y="459"/>
                  </a:cubicBezTo>
                  <a:cubicBezTo>
                    <a:pt x="13" y="457"/>
                    <a:pt x="13" y="457"/>
                    <a:pt x="13" y="457"/>
                  </a:cubicBezTo>
                  <a:cubicBezTo>
                    <a:pt x="20" y="456"/>
                    <a:pt x="20" y="456"/>
                    <a:pt x="20" y="456"/>
                  </a:cubicBezTo>
                  <a:cubicBezTo>
                    <a:pt x="20" y="456"/>
                    <a:pt x="20" y="456"/>
                    <a:pt x="20" y="456"/>
                  </a:cubicBezTo>
                  <a:cubicBezTo>
                    <a:pt x="22" y="456"/>
                    <a:pt x="23" y="456"/>
                    <a:pt x="24" y="455"/>
                  </a:cubicBezTo>
                  <a:cubicBezTo>
                    <a:pt x="24" y="454"/>
                    <a:pt x="24" y="453"/>
                    <a:pt x="23" y="452"/>
                  </a:cubicBezTo>
                  <a:cubicBezTo>
                    <a:pt x="22" y="451"/>
                    <a:pt x="19" y="450"/>
                    <a:pt x="16" y="450"/>
                  </a:cubicBezTo>
                  <a:cubicBezTo>
                    <a:pt x="8" y="449"/>
                    <a:pt x="8" y="449"/>
                    <a:pt x="8" y="449"/>
                  </a:cubicBezTo>
                  <a:cubicBezTo>
                    <a:pt x="8" y="449"/>
                    <a:pt x="8" y="449"/>
                    <a:pt x="8" y="449"/>
                  </a:cubicBezTo>
                  <a:cubicBezTo>
                    <a:pt x="8" y="449"/>
                    <a:pt x="8" y="449"/>
                    <a:pt x="8" y="449"/>
                  </a:cubicBezTo>
                  <a:cubicBezTo>
                    <a:pt x="8" y="449"/>
                    <a:pt x="8" y="449"/>
                    <a:pt x="8" y="449"/>
                  </a:cubicBezTo>
                  <a:cubicBezTo>
                    <a:pt x="8" y="449"/>
                    <a:pt x="8" y="448"/>
                    <a:pt x="8" y="447"/>
                  </a:cubicBezTo>
                  <a:cubicBezTo>
                    <a:pt x="8" y="444"/>
                    <a:pt x="8" y="442"/>
                    <a:pt x="7" y="441"/>
                  </a:cubicBezTo>
                  <a:cubicBezTo>
                    <a:pt x="7" y="441"/>
                    <a:pt x="7" y="441"/>
                    <a:pt x="7" y="441"/>
                  </a:cubicBezTo>
                  <a:cubicBezTo>
                    <a:pt x="7" y="441"/>
                    <a:pt x="7" y="441"/>
                    <a:pt x="7" y="441"/>
                  </a:cubicBezTo>
                  <a:cubicBezTo>
                    <a:pt x="7" y="441"/>
                    <a:pt x="7" y="441"/>
                    <a:pt x="7" y="441"/>
                  </a:cubicBezTo>
                  <a:cubicBezTo>
                    <a:pt x="8" y="440"/>
                    <a:pt x="10" y="436"/>
                    <a:pt x="18" y="428"/>
                  </a:cubicBezTo>
                  <a:cubicBezTo>
                    <a:pt x="32" y="411"/>
                    <a:pt x="32" y="411"/>
                    <a:pt x="32" y="411"/>
                  </a:cubicBezTo>
                  <a:cubicBezTo>
                    <a:pt x="34" y="407"/>
                    <a:pt x="35" y="404"/>
                    <a:pt x="35" y="402"/>
                  </a:cubicBezTo>
                  <a:cubicBezTo>
                    <a:pt x="35" y="399"/>
                    <a:pt x="33" y="395"/>
                    <a:pt x="30" y="392"/>
                  </a:cubicBezTo>
                  <a:cubicBezTo>
                    <a:pt x="26" y="389"/>
                    <a:pt x="26" y="389"/>
                    <a:pt x="26" y="389"/>
                  </a:cubicBezTo>
                  <a:cubicBezTo>
                    <a:pt x="24" y="386"/>
                    <a:pt x="24" y="386"/>
                    <a:pt x="24" y="386"/>
                  </a:cubicBezTo>
                  <a:cubicBezTo>
                    <a:pt x="24" y="382"/>
                    <a:pt x="24" y="382"/>
                    <a:pt x="24" y="382"/>
                  </a:cubicBezTo>
                  <a:cubicBezTo>
                    <a:pt x="25" y="379"/>
                    <a:pt x="25" y="379"/>
                    <a:pt x="25" y="379"/>
                  </a:cubicBezTo>
                  <a:cubicBezTo>
                    <a:pt x="26" y="377"/>
                    <a:pt x="25" y="374"/>
                    <a:pt x="24" y="370"/>
                  </a:cubicBezTo>
                  <a:cubicBezTo>
                    <a:pt x="21" y="365"/>
                    <a:pt x="20" y="360"/>
                    <a:pt x="21" y="355"/>
                  </a:cubicBezTo>
                  <a:cubicBezTo>
                    <a:pt x="21" y="348"/>
                    <a:pt x="21" y="348"/>
                    <a:pt x="21" y="348"/>
                  </a:cubicBezTo>
                  <a:cubicBezTo>
                    <a:pt x="22" y="339"/>
                    <a:pt x="22" y="339"/>
                    <a:pt x="22" y="339"/>
                  </a:cubicBezTo>
                  <a:cubicBezTo>
                    <a:pt x="21" y="336"/>
                    <a:pt x="20" y="332"/>
                    <a:pt x="18" y="327"/>
                  </a:cubicBezTo>
                  <a:cubicBezTo>
                    <a:pt x="16" y="322"/>
                    <a:pt x="14" y="319"/>
                    <a:pt x="15" y="316"/>
                  </a:cubicBezTo>
                  <a:cubicBezTo>
                    <a:pt x="19" y="308"/>
                    <a:pt x="19" y="308"/>
                    <a:pt x="19" y="308"/>
                  </a:cubicBezTo>
                  <a:cubicBezTo>
                    <a:pt x="21" y="305"/>
                    <a:pt x="22" y="302"/>
                    <a:pt x="21" y="300"/>
                  </a:cubicBezTo>
                  <a:cubicBezTo>
                    <a:pt x="21" y="300"/>
                    <a:pt x="21" y="300"/>
                    <a:pt x="21" y="300"/>
                  </a:cubicBezTo>
                  <a:cubicBezTo>
                    <a:pt x="21" y="300"/>
                    <a:pt x="21" y="300"/>
                    <a:pt x="21" y="300"/>
                  </a:cubicBezTo>
                  <a:cubicBezTo>
                    <a:pt x="19" y="296"/>
                    <a:pt x="19" y="296"/>
                    <a:pt x="19" y="296"/>
                  </a:cubicBezTo>
                  <a:cubicBezTo>
                    <a:pt x="15" y="293"/>
                    <a:pt x="15" y="293"/>
                    <a:pt x="15" y="293"/>
                  </a:cubicBezTo>
                  <a:cubicBezTo>
                    <a:pt x="12" y="290"/>
                    <a:pt x="11" y="287"/>
                    <a:pt x="10" y="283"/>
                  </a:cubicBezTo>
                  <a:cubicBezTo>
                    <a:pt x="10" y="272"/>
                    <a:pt x="10" y="272"/>
                    <a:pt x="10" y="272"/>
                  </a:cubicBezTo>
                  <a:cubicBezTo>
                    <a:pt x="13" y="271"/>
                    <a:pt x="15" y="269"/>
                    <a:pt x="18" y="266"/>
                  </a:cubicBezTo>
                  <a:cubicBezTo>
                    <a:pt x="22" y="258"/>
                    <a:pt x="22" y="258"/>
                    <a:pt x="22" y="258"/>
                  </a:cubicBezTo>
                  <a:cubicBezTo>
                    <a:pt x="28" y="254"/>
                    <a:pt x="28" y="254"/>
                    <a:pt x="28" y="254"/>
                  </a:cubicBezTo>
                  <a:cubicBezTo>
                    <a:pt x="30" y="253"/>
                    <a:pt x="31" y="251"/>
                    <a:pt x="32" y="248"/>
                  </a:cubicBezTo>
                  <a:cubicBezTo>
                    <a:pt x="33" y="248"/>
                    <a:pt x="33" y="248"/>
                    <a:pt x="33" y="248"/>
                  </a:cubicBezTo>
                  <a:cubicBezTo>
                    <a:pt x="33" y="248"/>
                    <a:pt x="33" y="248"/>
                    <a:pt x="33" y="248"/>
                  </a:cubicBezTo>
                  <a:cubicBezTo>
                    <a:pt x="33" y="248"/>
                    <a:pt x="33" y="248"/>
                    <a:pt x="33" y="248"/>
                  </a:cubicBezTo>
                  <a:cubicBezTo>
                    <a:pt x="39" y="245"/>
                    <a:pt x="39" y="245"/>
                    <a:pt x="39" y="245"/>
                  </a:cubicBezTo>
                  <a:cubicBezTo>
                    <a:pt x="40" y="249"/>
                    <a:pt x="40" y="249"/>
                    <a:pt x="40" y="249"/>
                  </a:cubicBezTo>
                  <a:cubicBezTo>
                    <a:pt x="41" y="253"/>
                    <a:pt x="42" y="256"/>
                    <a:pt x="44" y="256"/>
                  </a:cubicBezTo>
                  <a:cubicBezTo>
                    <a:pt x="46" y="257"/>
                    <a:pt x="48" y="258"/>
                    <a:pt x="50" y="261"/>
                  </a:cubicBezTo>
                  <a:cubicBezTo>
                    <a:pt x="51" y="265"/>
                    <a:pt x="51" y="265"/>
                    <a:pt x="51" y="265"/>
                  </a:cubicBezTo>
                  <a:cubicBezTo>
                    <a:pt x="51" y="266"/>
                    <a:pt x="51" y="266"/>
                    <a:pt x="51" y="266"/>
                  </a:cubicBezTo>
                  <a:cubicBezTo>
                    <a:pt x="52" y="265"/>
                    <a:pt x="52" y="265"/>
                    <a:pt x="52" y="265"/>
                  </a:cubicBezTo>
                  <a:cubicBezTo>
                    <a:pt x="54" y="263"/>
                    <a:pt x="56" y="261"/>
                    <a:pt x="60" y="261"/>
                  </a:cubicBezTo>
                  <a:cubicBezTo>
                    <a:pt x="64" y="261"/>
                    <a:pt x="69" y="263"/>
                    <a:pt x="74" y="266"/>
                  </a:cubicBezTo>
                  <a:cubicBezTo>
                    <a:pt x="87" y="275"/>
                    <a:pt x="87" y="275"/>
                    <a:pt x="87" y="275"/>
                  </a:cubicBezTo>
                  <a:cubicBezTo>
                    <a:pt x="90" y="278"/>
                    <a:pt x="92" y="281"/>
                    <a:pt x="94" y="284"/>
                  </a:cubicBezTo>
                  <a:cubicBezTo>
                    <a:pt x="97" y="287"/>
                    <a:pt x="97" y="287"/>
                    <a:pt x="97" y="287"/>
                  </a:cubicBezTo>
                  <a:cubicBezTo>
                    <a:pt x="103" y="290"/>
                    <a:pt x="103" y="290"/>
                    <a:pt x="103" y="290"/>
                  </a:cubicBezTo>
                  <a:cubicBezTo>
                    <a:pt x="111" y="293"/>
                    <a:pt x="115" y="297"/>
                    <a:pt x="118" y="300"/>
                  </a:cubicBezTo>
                  <a:cubicBezTo>
                    <a:pt x="118" y="300"/>
                    <a:pt x="118" y="300"/>
                    <a:pt x="118" y="301"/>
                  </a:cubicBezTo>
                  <a:cubicBezTo>
                    <a:pt x="118" y="301"/>
                    <a:pt x="118" y="302"/>
                    <a:pt x="118" y="303"/>
                  </a:cubicBezTo>
                  <a:cubicBezTo>
                    <a:pt x="118" y="308"/>
                    <a:pt x="118" y="308"/>
                    <a:pt x="118" y="308"/>
                  </a:cubicBezTo>
                  <a:cubicBezTo>
                    <a:pt x="120" y="315"/>
                    <a:pt x="120" y="320"/>
                    <a:pt x="118" y="322"/>
                  </a:cubicBezTo>
                  <a:cubicBezTo>
                    <a:pt x="112" y="328"/>
                    <a:pt x="107" y="331"/>
                    <a:pt x="105" y="332"/>
                  </a:cubicBezTo>
                  <a:cubicBezTo>
                    <a:pt x="102" y="334"/>
                    <a:pt x="99" y="335"/>
                    <a:pt x="95" y="335"/>
                  </a:cubicBezTo>
                  <a:cubicBezTo>
                    <a:pt x="90" y="335"/>
                    <a:pt x="86" y="333"/>
                    <a:pt x="84" y="332"/>
                  </a:cubicBezTo>
                  <a:cubicBezTo>
                    <a:pt x="65" y="324"/>
                    <a:pt x="65" y="324"/>
                    <a:pt x="65" y="324"/>
                  </a:cubicBezTo>
                  <a:cubicBezTo>
                    <a:pt x="57" y="321"/>
                    <a:pt x="52" y="318"/>
                    <a:pt x="51" y="315"/>
                  </a:cubicBezTo>
                  <a:cubicBezTo>
                    <a:pt x="50" y="313"/>
                    <a:pt x="48" y="312"/>
                    <a:pt x="46" y="311"/>
                  </a:cubicBezTo>
                  <a:cubicBezTo>
                    <a:pt x="46" y="311"/>
                    <a:pt x="45" y="311"/>
                    <a:pt x="44" y="311"/>
                  </a:cubicBezTo>
                  <a:cubicBezTo>
                    <a:pt x="42" y="311"/>
                    <a:pt x="41" y="313"/>
                    <a:pt x="41" y="314"/>
                  </a:cubicBezTo>
                  <a:cubicBezTo>
                    <a:pt x="40" y="317"/>
                    <a:pt x="45" y="322"/>
                    <a:pt x="49" y="326"/>
                  </a:cubicBezTo>
                  <a:cubicBezTo>
                    <a:pt x="60" y="335"/>
                    <a:pt x="60" y="335"/>
                    <a:pt x="60" y="335"/>
                  </a:cubicBezTo>
                  <a:cubicBezTo>
                    <a:pt x="61" y="337"/>
                    <a:pt x="62" y="338"/>
                    <a:pt x="62" y="340"/>
                  </a:cubicBezTo>
                  <a:cubicBezTo>
                    <a:pt x="61" y="346"/>
                    <a:pt x="61" y="346"/>
                    <a:pt x="61" y="346"/>
                  </a:cubicBezTo>
                  <a:cubicBezTo>
                    <a:pt x="59" y="352"/>
                    <a:pt x="59" y="356"/>
                    <a:pt x="61" y="358"/>
                  </a:cubicBezTo>
                  <a:cubicBezTo>
                    <a:pt x="62" y="363"/>
                    <a:pt x="62" y="363"/>
                    <a:pt x="62" y="363"/>
                  </a:cubicBezTo>
                  <a:cubicBezTo>
                    <a:pt x="63" y="369"/>
                    <a:pt x="63" y="369"/>
                    <a:pt x="63" y="369"/>
                  </a:cubicBezTo>
                  <a:cubicBezTo>
                    <a:pt x="63" y="369"/>
                    <a:pt x="63" y="369"/>
                    <a:pt x="63" y="369"/>
                  </a:cubicBezTo>
                  <a:cubicBezTo>
                    <a:pt x="64" y="369"/>
                    <a:pt x="64" y="369"/>
                    <a:pt x="64" y="369"/>
                  </a:cubicBezTo>
                  <a:cubicBezTo>
                    <a:pt x="67" y="371"/>
                    <a:pt x="67" y="371"/>
                    <a:pt x="67" y="371"/>
                  </a:cubicBezTo>
                  <a:cubicBezTo>
                    <a:pt x="74" y="374"/>
                    <a:pt x="74" y="374"/>
                    <a:pt x="74" y="374"/>
                  </a:cubicBezTo>
                  <a:cubicBezTo>
                    <a:pt x="75" y="376"/>
                    <a:pt x="75" y="376"/>
                    <a:pt x="75" y="376"/>
                  </a:cubicBezTo>
                  <a:cubicBezTo>
                    <a:pt x="77" y="380"/>
                    <a:pt x="77" y="380"/>
                    <a:pt x="77" y="380"/>
                  </a:cubicBezTo>
                  <a:cubicBezTo>
                    <a:pt x="77" y="380"/>
                    <a:pt x="77" y="380"/>
                    <a:pt x="77" y="380"/>
                  </a:cubicBezTo>
                  <a:cubicBezTo>
                    <a:pt x="78" y="380"/>
                    <a:pt x="78" y="380"/>
                    <a:pt x="78" y="380"/>
                  </a:cubicBezTo>
                  <a:cubicBezTo>
                    <a:pt x="81" y="381"/>
                    <a:pt x="84" y="382"/>
                    <a:pt x="87" y="382"/>
                  </a:cubicBezTo>
                  <a:cubicBezTo>
                    <a:pt x="88" y="382"/>
                    <a:pt x="89" y="382"/>
                    <a:pt x="90" y="382"/>
                  </a:cubicBezTo>
                  <a:cubicBezTo>
                    <a:pt x="92" y="382"/>
                    <a:pt x="93" y="381"/>
                    <a:pt x="94" y="379"/>
                  </a:cubicBezTo>
                  <a:cubicBezTo>
                    <a:pt x="95" y="378"/>
                    <a:pt x="94" y="376"/>
                    <a:pt x="93" y="373"/>
                  </a:cubicBezTo>
                  <a:cubicBezTo>
                    <a:pt x="92" y="372"/>
                    <a:pt x="91" y="370"/>
                    <a:pt x="88" y="369"/>
                  </a:cubicBezTo>
                  <a:cubicBezTo>
                    <a:pt x="85" y="369"/>
                    <a:pt x="83" y="368"/>
                    <a:pt x="81" y="366"/>
                  </a:cubicBezTo>
                  <a:cubicBezTo>
                    <a:pt x="80" y="365"/>
                    <a:pt x="80" y="363"/>
                    <a:pt x="80" y="359"/>
                  </a:cubicBezTo>
                  <a:cubicBezTo>
                    <a:pt x="80" y="356"/>
                    <a:pt x="81" y="356"/>
                    <a:pt x="82" y="356"/>
                  </a:cubicBezTo>
                  <a:cubicBezTo>
                    <a:pt x="82" y="356"/>
                    <a:pt x="82" y="356"/>
                    <a:pt x="83" y="356"/>
                  </a:cubicBezTo>
                  <a:cubicBezTo>
                    <a:pt x="90" y="360"/>
                    <a:pt x="90" y="360"/>
                    <a:pt x="90" y="360"/>
                  </a:cubicBezTo>
                  <a:cubicBezTo>
                    <a:pt x="103" y="366"/>
                    <a:pt x="103" y="366"/>
                    <a:pt x="103" y="366"/>
                  </a:cubicBezTo>
                  <a:cubicBezTo>
                    <a:pt x="107" y="367"/>
                    <a:pt x="109" y="368"/>
                    <a:pt x="111" y="368"/>
                  </a:cubicBezTo>
                  <a:cubicBezTo>
                    <a:pt x="113" y="368"/>
                    <a:pt x="114" y="367"/>
                    <a:pt x="114" y="366"/>
                  </a:cubicBezTo>
                  <a:cubicBezTo>
                    <a:pt x="115" y="364"/>
                    <a:pt x="114" y="361"/>
                    <a:pt x="110" y="356"/>
                  </a:cubicBezTo>
                  <a:cubicBezTo>
                    <a:pt x="107" y="352"/>
                    <a:pt x="107" y="349"/>
                    <a:pt x="110" y="345"/>
                  </a:cubicBezTo>
                  <a:cubicBezTo>
                    <a:pt x="112" y="342"/>
                    <a:pt x="115" y="339"/>
                    <a:pt x="119" y="338"/>
                  </a:cubicBezTo>
                  <a:cubicBezTo>
                    <a:pt x="121" y="337"/>
                    <a:pt x="123" y="335"/>
                    <a:pt x="125" y="331"/>
                  </a:cubicBezTo>
                  <a:cubicBezTo>
                    <a:pt x="127" y="329"/>
                    <a:pt x="129" y="327"/>
                    <a:pt x="131" y="327"/>
                  </a:cubicBezTo>
                  <a:cubicBezTo>
                    <a:pt x="131" y="327"/>
                    <a:pt x="131" y="327"/>
                    <a:pt x="131" y="327"/>
                  </a:cubicBezTo>
                  <a:cubicBezTo>
                    <a:pt x="132" y="327"/>
                    <a:pt x="134" y="328"/>
                    <a:pt x="137" y="331"/>
                  </a:cubicBezTo>
                  <a:cubicBezTo>
                    <a:pt x="143" y="336"/>
                    <a:pt x="143" y="336"/>
                    <a:pt x="143" y="336"/>
                  </a:cubicBezTo>
                  <a:cubicBezTo>
                    <a:pt x="143" y="336"/>
                    <a:pt x="143" y="336"/>
                    <a:pt x="143" y="336"/>
                  </a:cubicBezTo>
                  <a:cubicBezTo>
                    <a:pt x="143" y="336"/>
                    <a:pt x="143" y="336"/>
                    <a:pt x="143" y="336"/>
                  </a:cubicBezTo>
                  <a:cubicBezTo>
                    <a:pt x="145" y="336"/>
                    <a:pt x="147" y="333"/>
                    <a:pt x="147" y="327"/>
                  </a:cubicBezTo>
                  <a:cubicBezTo>
                    <a:pt x="148" y="324"/>
                    <a:pt x="148" y="319"/>
                    <a:pt x="147" y="317"/>
                  </a:cubicBezTo>
                  <a:cubicBezTo>
                    <a:pt x="145" y="310"/>
                    <a:pt x="145" y="310"/>
                    <a:pt x="145" y="310"/>
                  </a:cubicBezTo>
                  <a:cubicBezTo>
                    <a:pt x="143" y="308"/>
                    <a:pt x="143" y="306"/>
                    <a:pt x="144" y="305"/>
                  </a:cubicBezTo>
                  <a:cubicBezTo>
                    <a:pt x="147" y="296"/>
                    <a:pt x="147" y="296"/>
                    <a:pt x="147" y="296"/>
                  </a:cubicBezTo>
                  <a:cubicBezTo>
                    <a:pt x="147" y="294"/>
                    <a:pt x="147" y="290"/>
                    <a:pt x="145" y="285"/>
                  </a:cubicBezTo>
                  <a:cubicBezTo>
                    <a:pt x="144" y="281"/>
                    <a:pt x="144" y="280"/>
                    <a:pt x="144" y="279"/>
                  </a:cubicBezTo>
                  <a:cubicBezTo>
                    <a:pt x="144" y="279"/>
                    <a:pt x="145" y="279"/>
                    <a:pt x="145" y="279"/>
                  </a:cubicBezTo>
                  <a:cubicBezTo>
                    <a:pt x="146" y="279"/>
                    <a:pt x="146" y="279"/>
                    <a:pt x="148" y="280"/>
                  </a:cubicBezTo>
                  <a:cubicBezTo>
                    <a:pt x="155" y="281"/>
                    <a:pt x="155" y="281"/>
                    <a:pt x="155" y="281"/>
                  </a:cubicBezTo>
                  <a:cubicBezTo>
                    <a:pt x="159" y="282"/>
                    <a:pt x="159" y="282"/>
                    <a:pt x="159" y="282"/>
                  </a:cubicBezTo>
                  <a:cubicBezTo>
                    <a:pt x="162" y="288"/>
                    <a:pt x="162" y="288"/>
                    <a:pt x="162" y="288"/>
                  </a:cubicBezTo>
                  <a:cubicBezTo>
                    <a:pt x="165" y="293"/>
                    <a:pt x="165" y="293"/>
                    <a:pt x="165" y="293"/>
                  </a:cubicBezTo>
                  <a:cubicBezTo>
                    <a:pt x="166" y="294"/>
                    <a:pt x="166" y="295"/>
                    <a:pt x="165" y="295"/>
                  </a:cubicBezTo>
                  <a:cubicBezTo>
                    <a:pt x="162" y="298"/>
                    <a:pt x="162" y="298"/>
                    <a:pt x="162" y="298"/>
                  </a:cubicBezTo>
                  <a:cubicBezTo>
                    <a:pt x="157" y="300"/>
                    <a:pt x="153" y="304"/>
                    <a:pt x="153" y="306"/>
                  </a:cubicBezTo>
                  <a:cubicBezTo>
                    <a:pt x="152" y="308"/>
                    <a:pt x="152" y="310"/>
                    <a:pt x="155" y="313"/>
                  </a:cubicBezTo>
                  <a:cubicBezTo>
                    <a:pt x="158" y="315"/>
                    <a:pt x="161" y="317"/>
                    <a:pt x="164" y="318"/>
                  </a:cubicBezTo>
                  <a:cubicBezTo>
                    <a:pt x="165" y="318"/>
                    <a:pt x="166" y="318"/>
                    <a:pt x="167" y="318"/>
                  </a:cubicBezTo>
                  <a:cubicBezTo>
                    <a:pt x="170" y="318"/>
                    <a:pt x="172" y="318"/>
                    <a:pt x="175" y="316"/>
                  </a:cubicBezTo>
                  <a:cubicBezTo>
                    <a:pt x="178" y="314"/>
                    <a:pt x="180" y="310"/>
                    <a:pt x="181" y="304"/>
                  </a:cubicBezTo>
                  <a:cubicBezTo>
                    <a:pt x="181" y="302"/>
                    <a:pt x="189" y="296"/>
                    <a:pt x="192" y="294"/>
                  </a:cubicBezTo>
                  <a:cubicBezTo>
                    <a:pt x="207" y="286"/>
                    <a:pt x="207" y="286"/>
                    <a:pt x="207" y="286"/>
                  </a:cubicBezTo>
                  <a:cubicBezTo>
                    <a:pt x="209" y="285"/>
                    <a:pt x="212" y="284"/>
                    <a:pt x="213" y="282"/>
                  </a:cubicBezTo>
                  <a:cubicBezTo>
                    <a:pt x="216" y="278"/>
                    <a:pt x="216" y="278"/>
                    <a:pt x="216" y="278"/>
                  </a:cubicBezTo>
                  <a:cubicBezTo>
                    <a:pt x="216" y="278"/>
                    <a:pt x="216" y="278"/>
                    <a:pt x="216" y="278"/>
                  </a:cubicBezTo>
                  <a:cubicBezTo>
                    <a:pt x="216" y="278"/>
                    <a:pt x="217" y="279"/>
                    <a:pt x="217" y="280"/>
                  </a:cubicBezTo>
                  <a:cubicBezTo>
                    <a:pt x="217" y="281"/>
                    <a:pt x="217" y="282"/>
                    <a:pt x="217" y="283"/>
                  </a:cubicBezTo>
                  <a:cubicBezTo>
                    <a:pt x="218" y="284"/>
                    <a:pt x="218" y="285"/>
                    <a:pt x="219" y="285"/>
                  </a:cubicBezTo>
                  <a:cubicBezTo>
                    <a:pt x="219" y="285"/>
                    <a:pt x="219" y="284"/>
                    <a:pt x="219" y="284"/>
                  </a:cubicBezTo>
                  <a:cubicBezTo>
                    <a:pt x="221" y="284"/>
                    <a:pt x="223" y="282"/>
                    <a:pt x="224" y="279"/>
                  </a:cubicBezTo>
                  <a:cubicBezTo>
                    <a:pt x="229" y="271"/>
                    <a:pt x="229" y="271"/>
                    <a:pt x="229" y="271"/>
                  </a:cubicBezTo>
                  <a:cubicBezTo>
                    <a:pt x="229" y="271"/>
                    <a:pt x="229" y="271"/>
                    <a:pt x="229" y="271"/>
                  </a:cubicBezTo>
                  <a:cubicBezTo>
                    <a:pt x="229" y="271"/>
                    <a:pt x="229" y="271"/>
                    <a:pt x="229" y="271"/>
                  </a:cubicBezTo>
                  <a:cubicBezTo>
                    <a:pt x="229" y="271"/>
                    <a:pt x="230" y="272"/>
                    <a:pt x="230" y="276"/>
                  </a:cubicBezTo>
                  <a:cubicBezTo>
                    <a:pt x="230" y="280"/>
                    <a:pt x="230" y="282"/>
                    <a:pt x="229" y="282"/>
                  </a:cubicBezTo>
                  <a:cubicBezTo>
                    <a:pt x="226" y="284"/>
                    <a:pt x="225" y="285"/>
                    <a:pt x="225" y="286"/>
                  </a:cubicBezTo>
                  <a:cubicBezTo>
                    <a:pt x="226" y="288"/>
                    <a:pt x="228" y="288"/>
                    <a:pt x="229" y="288"/>
                  </a:cubicBezTo>
                  <a:cubicBezTo>
                    <a:pt x="235" y="289"/>
                    <a:pt x="235" y="289"/>
                    <a:pt x="235" y="289"/>
                  </a:cubicBezTo>
                  <a:cubicBezTo>
                    <a:pt x="238" y="289"/>
                    <a:pt x="238" y="289"/>
                    <a:pt x="238" y="289"/>
                  </a:cubicBezTo>
                  <a:cubicBezTo>
                    <a:pt x="239" y="289"/>
                    <a:pt x="239" y="289"/>
                    <a:pt x="239" y="289"/>
                  </a:cubicBezTo>
                  <a:cubicBezTo>
                    <a:pt x="239" y="289"/>
                    <a:pt x="239" y="289"/>
                    <a:pt x="239" y="289"/>
                  </a:cubicBezTo>
                  <a:cubicBezTo>
                    <a:pt x="243" y="284"/>
                    <a:pt x="243" y="284"/>
                    <a:pt x="243" y="284"/>
                  </a:cubicBezTo>
                  <a:cubicBezTo>
                    <a:pt x="246" y="280"/>
                    <a:pt x="248" y="278"/>
                    <a:pt x="250" y="278"/>
                  </a:cubicBezTo>
                  <a:cubicBezTo>
                    <a:pt x="257" y="280"/>
                    <a:pt x="257" y="280"/>
                    <a:pt x="257" y="280"/>
                  </a:cubicBezTo>
                  <a:cubicBezTo>
                    <a:pt x="259" y="280"/>
                    <a:pt x="260" y="280"/>
                    <a:pt x="261" y="280"/>
                  </a:cubicBezTo>
                  <a:cubicBezTo>
                    <a:pt x="262" y="280"/>
                    <a:pt x="263" y="280"/>
                    <a:pt x="264" y="280"/>
                  </a:cubicBezTo>
                  <a:cubicBezTo>
                    <a:pt x="268" y="274"/>
                    <a:pt x="268" y="274"/>
                    <a:pt x="268" y="274"/>
                  </a:cubicBezTo>
                  <a:cubicBezTo>
                    <a:pt x="271" y="270"/>
                    <a:pt x="271" y="270"/>
                    <a:pt x="271" y="270"/>
                  </a:cubicBezTo>
                  <a:cubicBezTo>
                    <a:pt x="277" y="271"/>
                    <a:pt x="277" y="271"/>
                    <a:pt x="277" y="271"/>
                  </a:cubicBezTo>
                  <a:cubicBezTo>
                    <a:pt x="277" y="271"/>
                    <a:pt x="277" y="272"/>
                    <a:pt x="277" y="273"/>
                  </a:cubicBezTo>
                  <a:cubicBezTo>
                    <a:pt x="276" y="278"/>
                    <a:pt x="276" y="278"/>
                    <a:pt x="276" y="278"/>
                  </a:cubicBezTo>
                  <a:cubicBezTo>
                    <a:pt x="276" y="280"/>
                    <a:pt x="276" y="282"/>
                    <a:pt x="277" y="283"/>
                  </a:cubicBezTo>
                  <a:cubicBezTo>
                    <a:pt x="279" y="285"/>
                    <a:pt x="280" y="285"/>
                    <a:pt x="281" y="285"/>
                  </a:cubicBezTo>
                  <a:cubicBezTo>
                    <a:pt x="283" y="285"/>
                    <a:pt x="284" y="285"/>
                    <a:pt x="285" y="283"/>
                  </a:cubicBezTo>
                  <a:cubicBezTo>
                    <a:pt x="286" y="279"/>
                    <a:pt x="286" y="279"/>
                    <a:pt x="286" y="279"/>
                  </a:cubicBezTo>
                  <a:cubicBezTo>
                    <a:pt x="288" y="276"/>
                    <a:pt x="288" y="276"/>
                    <a:pt x="288" y="276"/>
                  </a:cubicBezTo>
                  <a:cubicBezTo>
                    <a:pt x="292" y="274"/>
                    <a:pt x="292" y="274"/>
                    <a:pt x="292" y="274"/>
                  </a:cubicBezTo>
                  <a:cubicBezTo>
                    <a:pt x="294" y="273"/>
                    <a:pt x="294" y="271"/>
                    <a:pt x="294" y="267"/>
                  </a:cubicBezTo>
                  <a:cubicBezTo>
                    <a:pt x="290" y="259"/>
                    <a:pt x="290" y="259"/>
                    <a:pt x="290" y="259"/>
                  </a:cubicBezTo>
                  <a:cubicBezTo>
                    <a:pt x="289" y="256"/>
                    <a:pt x="289" y="254"/>
                    <a:pt x="291" y="252"/>
                  </a:cubicBezTo>
                  <a:cubicBezTo>
                    <a:pt x="293" y="250"/>
                    <a:pt x="295" y="249"/>
                    <a:pt x="298" y="249"/>
                  </a:cubicBezTo>
                  <a:cubicBezTo>
                    <a:pt x="301" y="249"/>
                    <a:pt x="304" y="249"/>
                    <a:pt x="307" y="251"/>
                  </a:cubicBezTo>
                  <a:cubicBezTo>
                    <a:pt x="314" y="251"/>
                    <a:pt x="321" y="254"/>
                    <a:pt x="329" y="259"/>
                  </a:cubicBezTo>
                  <a:cubicBezTo>
                    <a:pt x="339" y="267"/>
                    <a:pt x="339" y="267"/>
                    <a:pt x="339" y="267"/>
                  </a:cubicBezTo>
                  <a:cubicBezTo>
                    <a:pt x="347" y="274"/>
                    <a:pt x="347" y="274"/>
                    <a:pt x="347" y="274"/>
                  </a:cubicBezTo>
                  <a:cubicBezTo>
                    <a:pt x="352" y="281"/>
                    <a:pt x="352" y="281"/>
                    <a:pt x="352" y="281"/>
                  </a:cubicBezTo>
                  <a:cubicBezTo>
                    <a:pt x="355" y="284"/>
                    <a:pt x="356" y="286"/>
                    <a:pt x="358" y="286"/>
                  </a:cubicBezTo>
                  <a:cubicBezTo>
                    <a:pt x="358" y="286"/>
                    <a:pt x="359" y="285"/>
                    <a:pt x="359" y="285"/>
                  </a:cubicBezTo>
                  <a:cubicBezTo>
                    <a:pt x="360" y="284"/>
                    <a:pt x="362" y="282"/>
                    <a:pt x="363" y="278"/>
                  </a:cubicBezTo>
                  <a:cubicBezTo>
                    <a:pt x="365" y="273"/>
                    <a:pt x="364" y="271"/>
                    <a:pt x="364" y="271"/>
                  </a:cubicBezTo>
                  <a:cubicBezTo>
                    <a:pt x="364" y="270"/>
                    <a:pt x="363" y="270"/>
                    <a:pt x="363" y="270"/>
                  </a:cubicBezTo>
                  <a:cubicBezTo>
                    <a:pt x="359" y="268"/>
                    <a:pt x="356" y="264"/>
                    <a:pt x="356" y="259"/>
                  </a:cubicBezTo>
                  <a:cubicBezTo>
                    <a:pt x="354" y="253"/>
                    <a:pt x="354" y="253"/>
                    <a:pt x="354" y="253"/>
                  </a:cubicBezTo>
                  <a:cubicBezTo>
                    <a:pt x="354" y="253"/>
                    <a:pt x="354" y="253"/>
                    <a:pt x="354" y="253"/>
                  </a:cubicBezTo>
                  <a:cubicBezTo>
                    <a:pt x="354" y="253"/>
                    <a:pt x="354" y="253"/>
                    <a:pt x="354" y="253"/>
                  </a:cubicBezTo>
                  <a:cubicBezTo>
                    <a:pt x="353" y="251"/>
                    <a:pt x="351" y="251"/>
                    <a:pt x="349" y="251"/>
                  </a:cubicBezTo>
                  <a:cubicBezTo>
                    <a:pt x="346" y="251"/>
                    <a:pt x="345" y="250"/>
                    <a:pt x="344" y="249"/>
                  </a:cubicBezTo>
                  <a:cubicBezTo>
                    <a:pt x="344" y="248"/>
                    <a:pt x="344" y="247"/>
                    <a:pt x="345" y="246"/>
                  </a:cubicBezTo>
                  <a:cubicBezTo>
                    <a:pt x="348" y="241"/>
                    <a:pt x="348" y="241"/>
                    <a:pt x="348" y="241"/>
                  </a:cubicBezTo>
                  <a:cubicBezTo>
                    <a:pt x="350" y="237"/>
                    <a:pt x="350" y="237"/>
                    <a:pt x="350" y="237"/>
                  </a:cubicBezTo>
                  <a:cubicBezTo>
                    <a:pt x="351" y="229"/>
                    <a:pt x="351" y="229"/>
                    <a:pt x="351" y="229"/>
                  </a:cubicBezTo>
                  <a:cubicBezTo>
                    <a:pt x="351" y="225"/>
                    <a:pt x="350" y="223"/>
                    <a:pt x="348" y="222"/>
                  </a:cubicBezTo>
                  <a:cubicBezTo>
                    <a:pt x="344" y="220"/>
                    <a:pt x="344" y="218"/>
                    <a:pt x="344" y="217"/>
                  </a:cubicBezTo>
                  <a:cubicBezTo>
                    <a:pt x="349" y="209"/>
                    <a:pt x="349" y="209"/>
                    <a:pt x="349" y="209"/>
                  </a:cubicBezTo>
                  <a:cubicBezTo>
                    <a:pt x="357" y="198"/>
                    <a:pt x="357" y="198"/>
                    <a:pt x="357" y="198"/>
                  </a:cubicBezTo>
                  <a:cubicBezTo>
                    <a:pt x="360" y="194"/>
                    <a:pt x="362" y="189"/>
                    <a:pt x="363" y="184"/>
                  </a:cubicBezTo>
                  <a:cubicBezTo>
                    <a:pt x="363" y="183"/>
                    <a:pt x="364" y="181"/>
                    <a:pt x="365" y="178"/>
                  </a:cubicBezTo>
                  <a:cubicBezTo>
                    <a:pt x="365" y="172"/>
                    <a:pt x="365" y="172"/>
                    <a:pt x="365" y="172"/>
                  </a:cubicBezTo>
                  <a:cubicBezTo>
                    <a:pt x="365" y="169"/>
                    <a:pt x="367" y="165"/>
                    <a:pt x="370" y="165"/>
                  </a:cubicBezTo>
                  <a:cubicBezTo>
                    <a:pt x="370" y="165"/>
                    <a:pt x="371" y="165"/>
                    <a:pt x="371" y="165"/>
                  </a:cubicBezTo>
                  <a:cubicBezTo>
                    <a:pt x="382" y="165"/>
                    <a:pt x="382" y="165"/>
                    <a:pt x="382" y="165"/>
                  </a:cubicBezTo>
                  <a:cubicBezTo>
                    <a:pt x="391" y="163"/>
                    <a:pt x="391" y="163"/>
                    <a:pt x="391" y="163"/>
                  </a:cubicBezTo>
                  <a:cubicBezTo>
                    <a:pt x="392" y="163"/>
                    <a:pt x="394" y="164"/>
                    <a:pt x="395" y="166"/>
                  </a:cubicBezTo>
                  <a:cubicBezTo>
                    <a:pt x="396" y="168"/>
                    <a:pt x="397" y="173"/>
                    <a:pt x="397" y="179"/>
                  </a:cubicBezTo>
                  <a:cubicBezTo>
                    <a:pt x="397" y="181"/>
                    <a:pt x="396" y="185"/>
                    <a:pt x="395" y="187"/>
                  </a:cubicBezTo>
                  <a:cubicBezTo>
                    <a:pt x="392" y="194"/>
                    <a:pt x="392" y="194"/>
                    <a:pt x="392" y="194"/>
                  </a:cubicBezTo>
                  <a:cubicBezTo>
                    <a:pt x="390" y="200"/>
                    <a:pt x="390" y="200"/>
                    <a:pt x="390" y="200"/>
                  </a:cubicBezTo>
                  <a:cubicBezTo>
                    <a:pt x="389" y="203"/>
                    <a:pt x="390" y="206"/>
                    <a:pt x="392" y="208"/>
                  </a:cubicBezTo>
                  <a:cubicBezTo>
                    <a:pt x="394" y="213"/>
                    <a:pt x="395" y="220"/>
                    <a:pt x="395" y="229"/>
                  </a:cubicBezTo>
                  <a:cubicBezTo>
                    <a:pt x="393" y="252"/>
                    <a:pt x="393" y="252"/>
                    <a:pt x="393" y="252"/>
                  </a:cubicBezTo>
                  <a:cubicBezTo>
                    <a:pt x="395" y="262"/>
                    <a:pt x="395" y="262"/>
                    <a:pt x="395" y="262"/>
                  </a:cubicBezTo>
                  <a:cubicBezTo>
                    <a:pt x="397" y="273"/>
                    <a:pt x="397" y="273"/>
                    <a:pt x="397" y="273"/>
                  </a:cubicBezTo>
                  <a:cubicBezTo>
                    <a:pt x="400" y="284"/>
                    <a:pt x="399" y="288"/>
                    <a:pt x="398" y="290"/>
                  </a:cubicBezTo>
                  <a:cubicBezTo>
                    <a:pt x="397" y="290"/>
                    <a:pt x="397" y="290"/>
                    <a:pt x="397" y="290"/>
                  </a:cubicBezTo>
                  <a:cubicBezTo>
                    <a:pt x="397" y="290"/>
                    <a:pt x="397" y="290"/>
                    <a:pt x="397" y="290"/>
                  </a:cubicBezTo>
                  <a:cubicBezTo>
                    <a:pt x="397" y="295"/>
                    <a:pt x="397" y="295"/>
                    <a:pt x="397" y="295"/>
                  </a:cubicBezTo>
                  <a:cubicBezTo>
                    <a:pt x="397" y="297"/>
                    <a:pt x="397" y="299"/>
                    <a:pt x="396" y="300"/>
                  </a:cubicBezTo>
                  <a:cubicBezTo>
                    <a:pt x="390" y="306"/>
                    <a:pt x="390" y="306"/>
                    <a:pt x="390" y="306"/>
                  </a:cubicBezTo>
                  <a:cubicBezTo>
                    <a:pt x="386" y="313"/>
                    <a:pt x="386" y="313"/>
                    <a:pt x="386" y="313"/>
                  </a:cubicBezTo>
                  <a:cubicBezTo>
                    <a:pt x="386" y="313"/>
                    <a:pt x="386" y="313"/>
                    <a:pt x="386" y="313"/>
                  </a:cubicBezTo>
                  <a:cubicBezTo>
                    <a:pt x="386" y="313"/>
                    <a:pt x="386" y="313"/>
                    <a:pt x="386" y="313"/>
                  </a:cubicBezTo>
                  <a:cubicBezTo>
                    <a:pt x="385" y="321"/>
                    <a:pt x="385" y="321"/>
                    <a:pt x="385" y="321"/>
                  </a:cubicBezTo>
                  <a:cubicBezTo>
                    <a:pt x="384" y="322"/>
                    <a:pt x="383" y="323"/>
                    <a:pt x="382" y="323"/>
                  </a:cubicBezTo>
                  <a:cubicBezTo>
                    <a:pt x="381" y="323"/>
                    <a:pt x="381" y="323"/>
                    <a:pt x="380" y="323"/>
                  </a:cubicBezTo>
                  <a:cubicBezTo>
                    <a:pt x="369" y="321"/>
                    <a:pt x="369" y="321"/>
                    <a:pt x="369" y="321"/>
                  </a:cubicBezTo>
                  <a:cubicBezTo>
                    <a:pt x="368" y="321"/>
                    <a:pt x="367" y="322"/>
                    <a:pt x="366" y="322"/>
                  </a:cubicBezTo>
                  <a:cubicBezTo>
                    <a:pt x="366" y="323"/>
                    <a:pt x="366" y="324"/>
                    <a:pt x="366" y="325"/>
                  </a:cubicBezTo>
                  <a:cubicBezTo>
                    <a:pt x="371" y="329"/>
                    <a:pt x="371" y="329"/>
                    <a:pt x="371" y="329"/>
                  </a:cubicBezTo>
                  <a:cubicBezTo>
                    <a:pt x="373" y="330"/>
                    <a:pt x="376" y="331"/>
                    <a:pt x="378" y="331"/>
                  </a:cubicBezTo>
                  <a:cubicBezTo>
                    <a:pt x="392" y="331"/>
                    <a:pt x="392" y="331"/>
                    <a:pt x="392" y="331"/>
                  </a:cubicBezTo>
                  <a:cubicBezTo>
                    <a:pt x="393" y="331"/>
                    <a:pt x="399" y="325"/>
                    <a:pt x="400" y="323"/>
                  </a:cubicBezTo>
                  <a:cubicBezTo>
                    <a:pt x="407" y="313"/>
                    <a:pt x="407" y="313"/>
                    <a:pt x="407" y="313"/>
                  </a:cubicBezTo>
                  <a:cubicBezTo>
                    <a:pt x="414" y="303"/>
                    <a:pt x="414" y="303"/>
                    <a:pt x="414" y="303"/>
                  </a:cubicBezTo>
                  <a:cubicBezTo>
                    <a:pt x="415" y="300"/>
                    <a:pt x="415" y="296"/>
                    <a:pt x="414" y="291"/>
                  </a:cubicBezTo>
                  <a:cubicBezTo>
                    <a:pt x="413" y="288"/>
                    <a:pt x="413" y="284"/>
                    <a:pt x="414" y="281"/>
                  </a:cubicBezTo>
                  <a:cubicBezTo>
                    <a:pt x="415" y="277"/>
                    <a:pt x="417" y="275"/>
                    <a:pt x="420" y="274"/>
                  </a:cubicBezTo>
                  <a:cubicBezTo>
                    <a:pt x="422" y="272"/>
                    <a:pt x="424" y="272"/>
                    <a:pt x="426" y="272"/>
                  </a:cubicBezTo>
                  <a:cubicBezTo>
                    <a:pt x="426" y="272"/>
                    <a:pt x="427" y="272"/>
                    <a:pt x="427" y="272"/>
                  </a:cubicBezTo>
                  <a:cubicBezTo>
                    <a:pt x="430" y="272"/>
                    <a:pt x="431" y="273"/>
                    <a:pt x="433" y="276"/>
                  </a:cubicBezTo>
                  <a:cubicBezTo>
                    <a:pt x="434" y="278"/>
                    <a:pt x="434" y="280"/>
                    <a:pt x="434" y="283"/>
                  </a:cubicBezTo>
                  <a:cubicBezTo>
                    <a:pt x="434" y="291"/>
                    <a:pt x="434" y="291"/>
                    <a:pt x="434" y="291"/>
                  </a:cubicBezTo>
                  <a:cubicBezTo>
                    <a:pt x="433" y="298"/>
                    <a:pt x="436" y="303"/>
                    <a:pt x="440" y="305"/>
                  </a:cubicBezTo>
                  <a:cubicBezTo>
                    <a:pt x="441" y="305"/>
                    <a:pt x="442" y="305"/>
                    <a:pt x="443" y="305"/>
                  </a:cubicBezTo>
                  <a:cubicBezTo>
                    <a:pt x="444" y="305"/>
                    <a:pt x="445" y="305"/>
                    <a:pt x="446" y="305"/>
                  </a:cubicBezTo>
                  <a:cubicBezTo>
                    <a:pt x="447" y="304"/>
                    <a:pt x="448" y="304"/>
                    <a:pt x="449" y="303"/>
                  </a:cubicBezTo>
                  <a:cubicBezTo>
                    <a:pt x="449" y="302"/>
                    <a:pt x="449" y="301"/>
                    <a:pt x="449" y="300"/>
                  </a:cubicBezTo>
                  <a:cubicBezTo>
                    <a:pt x="448" y="298"/>
                    <a:pt x="446" y="298"/>
                    <a:pt x="445" y="297"/>
                  </a:cubicBezTo>
                  <a:cubicBezTo>
                    <a:pt x="442" y="296"/>
                    <a:pt x="442" y="296"/>
                    <a:pt x="442" y="296"/>
                  </a:cubicBezTo>
                  <a:cubicBezTo>
                    <a:pt x="441" y="296"/>
                    <a:pt x="440" y="295"/>
                    <a:pt x="440" y="294"/>
                  </a:cubicBezTo>
                  <a:cubicBezTo>
                    <a:pt x="440" y="293"/>
                    <a:pt x="441" y="292"/>
                    <a:pt x="443" y="289"/>
                  </a:cubicBezTo>
                  <a:cubicBezTo>
                    <a:pt x="446" y="286"/>
                    <a:pt x="446" y="281"/>
                    <a:pt x="443" y="275"/>
                  </a:cubicBezTo>
                  <a:cubicBezTo>
                    <a:pt x="441" y="270"/>
                    <a:pt x="438" y="267"/>
                    <a:pt x="434" y="264"/>
                  </a:cubicBezTo>
                  <a:cubicBezTo>
                    <a:pt x="429" y="261"/>
                    <a:pt x="429" y="261"/>
                    <a:pt x="429" y="261"/>
                  </a:cubicBezTo>
                  <a:cubicBezTo>
                    <a:pt x="428" y="261"/>
                    <a:pt x="428" y="261"/>
                    <a:pt x="428" y="261"/>
                  </a:cubicBezTo>
                  <a:cubicBezTo>
                    <a:pt x="428" y="261"/>
                    <a:pt x="428" y="261"/>
                    <a:pt x="428" y="261"/>
                  </a:cubicBezTo>
                  <a:cubicBezTo>
                    <a:pt x="421" y="262"/>
                    <a:pt x="421" y="262"/>
                    <a:pt x="421" y="262"/>
                  </a:cubicBezTo>
                  <a:cubicBezTo>
                    <a:pt x="418" y="263"/>
                    <a:pt x="418" y="263"/>
                    <a:pt x="418" y="263"/>
                  </a:cubicBezTo>
                  <a:cubicBezTo>
                    <a:pt x="414" y="263"/>
                    <a:pt x="414" y="263"/>
                    <a:pt x="414" y="263"/>
                  </a:cubicBezTo>
                  <a:cubicBezTo>
                    <a:pt x="410" y="262"/>
                    <a:pt x="408" y="258"/>
                    <a:pt x="407" y="249"/>
                  </a:cubicBezTo>
                  <a:cubicBezTo>
                    <a:pt x="409" y="229"/>
                    <a:pt x="409" y="229"/>
                    <a:pt x="409" y="229"/>
                  </a:cubicBezTo>
                  <a:cubicBezTo>
                    <a:pt x="410" y="226"/>
                    <a:pt x="408" y="220"/>
                    <a:pt x="405" y="213"/>
                  </a:cubicBezTo>
                  <a:cubicBezTo>
                    <a:pt x="402" y="201"/>
                    <a:pt x="402" y="201"/>
                    <a:pt x="402" y="201"/>
                  </a:cubicBezTo>
                  <a:cubicBezTo>
                    <a:pt x="405" y="197"/>
                    <a:pt x="405" y="197"/>
                    <a:pt x="405" y="197"/>
                  </a:cubicBezTo>
                  <a:cubicBezTo>
                    <a:pt x="409" y="194"/>
                    <a:pt x="409" y="194"/>
                    <a:pt x="409" y="194"/>
                  </a:cubicBezTo>
                  <a:cubicBezTo>
                    <a:pt x="414" y="191"/>
                    <a:pt x="416" y="187"/>
                    <a:pt x="417" y="184"/>
                  </a:cubicBezTo>
                  <a:cubicBezTo>
                    <a:pt x="417" y="172"/>
                    <a:pt x="417" y="172"/>
                    <a:pt x="417" y="172"/>
                  </a:cubicBezTo>
                  <a:cubicBezTo>
                    <a:pt x="417" y="170"/>
                    <a:pt x="418" y="167"/>
                    <a:pt x="420" y="167"/>
                  </a:cubicBezTo>
                  <a:cubicBezTo>
                    <a:pt x="420" y="167"/>
                    <a:pt x="421" y="167"/>
                    <a:pt x="421" y="167"/>
                  </a:cubicBezTo>
                  <a:cubicBezTo>
                    <a:pt x="423" y="168"/>
                    <a:pt x="423" y="176"/>
                    <a:pt x="423" y="178"/>
                  </a:cubicBezTo>
                  <a:cubicBezTo>
                    <a:pt x="422" y="184"/>
                    <a:pt x="421" y="188"/>
                    <a:pt x="420" y="190"/>
                  </a:cubicBezTo>
                  <a:cubicBezTo>
                    <a:pt x="416" y="195"/>
                    <a:pt x="417" y="201"/>
                    <a:pt x="422" y="206"/>
                  </a:cubicBezTo>
                  <a:cubicBezTo>
                    <a:pt x="426" y="209"/>
                    <a:pt x="431" y="212"/>
                    <a:pt x="437" y="213"/>
                  </a:cubicBezTo>
                  <a:cubicBezTo>
                    <a:pt x="442" y="215"/>
                    <a:pt x="442" y="215"/>
                    <a:pt x="442" y="215"/>
                  </a:cubicBezTo>
                  <a:cubicBezTo>
                    <a:pt x="446" y="219"/>
                    <a:pt x="446" y="219"/>
                    <a:pt x="446" y="219"/>
                  </a:cubicBezTo>
                  <a:cubicBezTo>
                    <a:pt x="447" y="219"/>
                    <a:pt x="448" y="219"/>
                    <a:pt x="448" y="219"/>
                  </a:cubicBezTo>
                  <a:cubicBezTo>
                    <a:pt x="450" y="219"/>
                    <a:pt x="450" y="217"/>
                    <a:pt x="450" y="216"/>
                  </a:cubicBezTo>
                  <a:cubicBezTo>
                    <a:pt x="449" y="210"/>
                    <a:pt x="449" y="210"/>
                    <a:pt x="449" y="210"/>
                  </a:cubicBezTo>
                  <a:cubicBezTo>
                    <a:pt x="449" y="207"/>
                    <a:pt x="447" y="204"/>
                    <a:pt x="443" y="203"/>
                  </a:cubicBezTo>
                  <a:cubicBezTo>
                    <a:pt x="434" y="201"/>
                    <a:pt x="434" y="201"/>
                    <a:pt x="434" y="201"/>
                  </a:cubicBezTo>
                  <a:cubicBezTo>
                    <a:pt x="432" y="200"/>
                    <a:pt x="431" y="199"/>
                    <a:pt x="431" y="196"/>
                  </a:cubicBezTo>
                  <a:cubicBezTo>
                    <a:pt x="430" y="192"/>
                    <a:pt x="432" y="191"/>
                    <a:pt x="433" y="191"/>
                  </a:cubicBezTo>
                  <a:cubicBezTo>
                    <a:pt x="433" y="191"/>
                    <a:pt x="433" y="191"/>
                    <a:pt x="433" y="191"/>
                  </a:cubicBezTo>
                  <a:cubicBezTo>
                    <a:pt x="434" y="191"/>
                    <a:pt x="435" y="191"/>
                    <a:pt x="436" y="192"/>
                  </a:cubicBezTo>
                  <a:cubicBezTo>
                    <a:pt x="442" y="194"/>
                    <a:pt x="442" y="194"/>
                    <a:pt x="442" y="194"/>
                  </a:cubicBezTo>
                  <a:cubicBezTo>
                    <a:pt x="442" y="194"/>
                    <a:pt x="442" y="194"/>
                    <a:pt x="442" y="194"/>
                  </a:cubicBezTo>
                  <a:cubicBezTo>
                    <a:pt x="442" y="194"/>
                    <a:pt x="442" y="194"/>
                    <a:pt x="442" y="194"/>
                  </a:cubicBezTo>
                  <a:cubicBezTo>
                    <a:pt x="444" y="194"/>
                    <a:pt x="446" y="193"/>
                    <a:pt x="446" y="192"/>
                  </a:cubicBezTo>
                  <a:cubicBezTo>
                    <a:pt x="446" y="192"/>
                    <a:pt x="446" y="192"/>
                    <a:pt x="446" y="192"/>
                  </a:cubicBezTo>
                  <a:cubicBezTo>
                    <a:pt x="446" y="192"/>
                    <a:pt x="446" y="192"/>
                    <a:pt x="446" y="192"/>
                  </a:cubicBezTo>
                  <a:cubicBezTo>
                    <a:pt x="446" y="188"/>
                    <a:pt x="446" y="188"/>
                    <a:pt x="446" y="188"/>
                  </a:cubicBezTo>
                  <a:cubicBezTo>
                    <a:pt x="445" y="184"/>
                    <a:pt x="445" y="184"/>
                    <a:pt x="445" y="184"/>
                  </a:cubicBezTo>
                  <a:cubicBezTo>
                    <a:pt x="445" y="183"/>
                    <a:pt x="446" y="183"/>
                    <a:pt x="447" y="182"/>
                  </a:cubicBezTo>
                  <a:cubicBezTo>
                    <a:pt x="451" y="180"/>
                    <a:pt x="451" y="180"/>
                    <a:pt x="451" y="180"/>
                  </a:cubicBezTo>
                  <a:cubicBezTo>
                    <a:pt x="455" y="180"/>
                    <a:pt x="455" y="180"/>
                    <a:pt x="455" y="180"/>
                  </a:cubicBezTo>
                  <a:cubicBezTo>
                    <a:pt x="459" y="182"/>
                    <a:pt x="459" y="182"/>
                    <a:pt x="459" y="182"/>
                  </a:cubicBezTo>
                  <a:cubicBezTo>
                    <a:pt x="461" y="184"/>
                    <a:pt x="461" y="184"/>
                    <a:pt x="461" y="184"/>
                  </a:cubicBezTo>
                  <a:cubicBezTo>
                    <a:pt x="469" y="193"/>
                    <a:pt x="469" y="193"/>
                    <a:pt x="469" y="193"/>
                  </a:cubicBezTo>
                  <a:cubicBezTo>
                    <a:pt x="472" y="197"/>
                    <a:pt x="475" y="200"/>
                    <a:pt x="477" y="200"/>
                  </a:cubicBezTo>
                  <a:cubicBezTo>
                    <a:pt x="486" y="200"/>
                    <a:pt x="486" y="200"/>
                    <a:pt x="486" y="200"/>
                  </a:cubicBezTo>
                  <a:cubicBezTo>
                    <a:pt x="486" y="200"/>
                    <a:pt x="486" y="201"/>
                    <a:pt x="483" y="206"/>
                  </a:cubicBezTo>
                  <a:cubicBezTo>
                    <a:pt x="480" y="215"/>
                    <a:pt x="480" y="215"/>
                    <a:pt x="480" y="215"/>
                  </a:cubicBezTo>
                  <a:cubicBezTo>
                    <a:pt x="479" y="226"/>
                    <a:pt x="479" y="226"/>
                    <a:pt x="479" y="226"/>
                  </a:cubicBezTo>
                  <a:cubicBezTo>
                    <a:pt x="478" y="228"/>
                    <a:pt x="479" y="229"/>
                    <a:pt x="479" y="230"/>
                  </a:cubicBezTo>
                  <a:cubicBezTo>
                    <a:pt x="479" y="230"/>
                    <a:pt x="480" y="230"/>
                    <a:pt x="480" y="230"/>
                  </a:cubicBezTo>
                  <a:cubicBezTo>
                    <a:pt x="480" y="230"/>
                    <a:pt x="480" y="230"/>
                    <a:pt x="480" y="230"/>
                  </a:cubicBezTo>
                  <a:cubicBezTo>
                    <a:pt x="480" y="230"/>
                    <a:pt x="480" y="230"/>
                    <a:pt x="480" y="230"/>
                  </a:cubicBezTo>
                  <a:cubicBezTo>
                    <a:pt x="482" y="230"/>
                    <a:pt x="482" y="227"/>
                    <a:pt x="484" y="223"/>
                  </a:cubicBezTo>
                  <a:cubicBezTo>
                    <a:pt x="485" y="221"/>
                    <a:pt x="485" y="221"/>
                    <a:pt x="485" y="221"/>
                  </a:cubicBezTo>
                  <a:cubicBezTo>
                    <a:pt x="485" y="220"/>
                    <a:pt x="485" y="219"/>
                    <a:pt x="485" y="219"/>
                  </a:cubicBezTo>
                  <a:cubicBezTo>
                    <a:pt x="486" y="220"/>
                    <a:pt x="486" y="220"/>
                    <a:pt x="487" y="222"/>
                  </a:cubicBezTo>
                  <a:cubicBezTo>
                    <a:pt x="488" y="233"/>
                    <a:pt x="488" y="233"/>
                    <a:pt x="488" y="233"/>
                  </a:cubicBezTo>
                  <a:cubicBezTo>
                    <a:pt x="490" y="233"/>
                    <a:pt x="490" y="233"/>
                    <a:pt x="490" y="233"/>
                  </a:cubicBezTo>
                  <a:cubicBezTo>
                    <a:pt x="491" y="226"/>
                    <a:pt x="491" y="226"/>
                    <a:pt x="491" y="226"/>
                  </a:cubicBezTo>
                  <a:cubicBezTo>
                    <a:pt x="491" y="211"/>
                    <a:pt x="491" y="211"/>
                    <a:pt x="491" y="211"/>
                  </a:cubicBezTo>
                  <a:cubicBezTo>
                    <a:pt x="491" y="195"/>
                    <a:pt x="487" y="184"/>
                    <a:pt x="478" y="179"/>
                  </a:cubicBezTo>
                  <a:cubicBezTo>
                    <a:pt x="477" y="178"/>
                    <a:pt x="475" y="175"/>
                    <a:pt x="472" y="171"/>
                  </a:cubicBezTo>
                  <a:cubicBezTo>
                    <a:pt x="470" y="166"/>
                    <a:pt x="468" y="162"/>
                    <a:pt x="467" y="158"/>
                  </a:cubicBezTo>
                  <a:cubicBezTo>
                    <a:pt x="466" y="153"/>
                    <a:pt x="466" y="149"/>
                    <a:pt x="467" y="146"/>
                  </a:cubicBezTo>
                  <a:cubicBezTo>
                    <a:pt x="468" y="143"/>
                    <a:pt x="470" y="141"/>
                    <a:pt x="474" y="141"/>
                  </a:cubicBezTo>
                  <a:cubicBezTo>
                    <a:pt x="484" y="141"/>
                    <a:pt x="490" y="140"/>
                    <a:pt x="492" y="139"/>
                  </a:cubicBezTo>
                  <a:cubicBezTo>
                    <a:pt x="499" y="136"/>
                    <a:pt x="499" y="136"/>
                    <a:pt x="499" y="136"/>
                  </a:cubicBezTo>
                  <a:cubicBezTo>
                    <a:pt x="502" y="136"/>
                    <a:pt x="503" y="138"/>
                    <a:pt x="503" y="140"/>
                  </a:cubicBezTo>
                  <a:cubicBezTo>
                    <a:pt x="503" y="141"/>
                    <a:pt x="503" y="141"/>
                    <a:pt x="503" y="141"/>
                  </a:cubicBezTo>
                  <a:cubicBezTo>
                    <a:pt x="504" y="140"/>
                    <a:pt x="504" y="140"/>
                    <a:pt x="504" y="140"/>
                  </a:cubicBezTo>
                  <a:cubicBezTo>
                    <a:pt x="510" y="136"/>
                    <a:pt x="510" y="136"/>
                    <a:pt x="510" y="136"/>
                  </a:cubicBezTo>
                  <a:cubicBezTo>
                    <a:pt x="517" y="133"/>
                    <a:pt x="517" y="133"/>
                    <a:pt x="517" y="133"/>
                  </a:cubicBezTo>
                  <a:cubicBezTo>
                    <a:pt x="521" y="133"/>
                    <a:pt x="521" y="133"/>
                    <a:pt x="521" y="133"/>
                  </a:cubicBezTo>
                  <a:cubicBezTo>
                    <a:pt x="520" y="134"/>
                    <a:pt x="520" y="135"/>
                    <a:pt x="518" y="138"/>
                  </a:cubicBezTo>
                  <a:cubicBezTo>
                    <a:pt x="516" y="141"/>
                    <a:pt x="516" y="141"/>
                    <a:pt x="516" y="141"/>
                  </a:cubicBezTo>
                  <a:cubicBezTo>
                    <a:pt x="516" y="142"/>
                    <a:pt x="516" y="142"/>
                    <a:pt x="516" y="142"/>
                  </a:cubicBezTo>
                  <a:cubicBezTo>
                    <a:pt x="517" y="142"/>
                    <a:pt x="517" y="142"/>
                    <a:pt x="517" y="142"/>
                  </a:cubicBezTo>
                  <a:cubicBezTo>
                    <a:pt x="520" y="142"/>
                    <a:pt x="520" y="142"/>
                    <a:pt x="520" y="142"/>
                  </a:cubicBezTo>
                  <a:cubicBezTo>
                    <a:pt x="524" y="140"/>
                    <a:pt x="527" y="137"/>
                    <a:pt x="528" y="134"/>
                  </a:cubicBezTo>
                  <a:cubicBezTo>
                    <a:pt x="530" y="131"/>
                    <a:pt x="529" y="127"/>
                    <a:pt x="526" y="122"/>
                  </a:cubicBezTo>
                  <a:cubicBezTo>
                    <a:pt x="524" y="116"/>
                    <a:pt x="522" y="112"/>
                    <a:pt x="522" y="109"/>
                  </a:cubicBezTo>
                  <a:cubicBezTo>
                    <a:pt x="522" y="105"/>
                    <a:pt x="524" y="100"/>
                    <a:pt x="527" y="95"/>
                  </a:cubicBezTo>
                  <a:cubicBezTo>
                    <a:pt x="531" y="90"/>
                    <a:pt x="535" y="85"/>
                    <a:pt x="541" y="82"/>
                  </a:cubicBezTo>
                  <a:cubicBezTo>
                    <a:pt x="541" y="82"/>
                    <a:pt x="541" y="82"/>
                    <a:pt x="541" y="82"/>
                  </a:cubicBezTo>
                  <a:cubicBezTo>
                    <a:pt x="542" y="81"/>
                    <a:pt x="542" y="81"/>
                    <a:pt x="542" y="81"/>
                  </a:cubicBezTo>
                  <a:cubicBezTo>
                    <a:pt x="543" y="78"/>
                    <a:pt x="548" y="75"/>
                    <a:pt x="557" y="72"/>
                  </a:cubicBezTo>
                  <a:cubicBezTo>
                    <a:pt x="568" y="69"/>
                    <a:pt x="568" y="69"/>
                    <a:pt x="568" y="69"/>
                  </a:cubicBezTo>
                  <a:cubicBezTo>
                    <a:pt x="576" y="66"/>
                    <a:pt x="576" y="66"/>
                    <a:pt x="576" y="66"/>
                  </a:cubicBezTo>
                  <a:cubicBezTo>
                    <a:pt x="579" y="65"/>
                    <a:pt x="583" y="62"/>
                    <a:pt x="589" y="55"/>
                  </a:cubicBezTo>
                  <a:cubicBezTo>
                    <a:pt x="592" y="52"/>
                    <a:pt x="594" y="51"/>
                    <a:pt x="596" y="51"/>
                  </a:cubicBezTo>
                  <a:cubicBezTo>
                    <a:pt x="598" y="51"/>
                    <a:pt x="600" y="52"/>
                    <a:pt x="601" y="55"/>
                  </a:cubicBezTo>
                  <a:cubicBezTo>
                    <a:pt x="604" y="60"/>
                    <a:pt x="604" y="60"/>
                    <a:pt x="604" y="60"/>
                  </a:cubicBezTo>
                  <a:cubicBezTo>
                    <a:pt x="608" y="64"/>
                    <a:pt x="608" y="64"/>
                    <a:pt x="608" y="64"/>
                  </a:cubicBezTo>
                  <a:cubicBezTo>
                    <a:pt x="609" y="65"/>
                    <a:pt x="610" y="65"/>
                    <a:pt x="611" y="65"/>
                  </a:cubicBezTo>
                  <a:cubicBezTo>
                    <a:pt x="614" y="65"/>
                    <a:pt x="618" y="63"/>
                    <a:pt x="622" y="58"/>
                  </a:cubicBezTo>
                  <a:cubicBezTo>
                    <a:pt x="624" y="57"/>
                    <a:pt x="626" y="56"/>
                    <a:pt x="627" y="56"/>
                  </a:cubicBezTo>
                  <a:cubicBezTo>
                    <a:pt x="630" y="57"/>
                    <a:pt x="630" y="57"/>
                    <a:pt x="630" y="57"/>
                  </a:cubicBezTo>
                  <a:cubicBezTo>
                    <a:pt x="631" y="57"/>
                    <a:pt x="631" y="57"/>
                    <a:pt x="631" y="57"/>
                  </a:cubicBezTo>
                  <a:cubicBezTo>
                    <a:pt x="632" y="57"/>
                    <a:pt x="633" y="56"/>
                    <a:pt x="634" y="55"/>
                  </a:cubicBezTo>
                  <a:cubicBezTo>
                    <a:pt x="636" y="46"/>
                    <a:pt x="636" y="46"/>
                    <a:pt x="636" y="46"/>
                  </a:cubicBezTo>
                  <a:cubicBezTo>
                    <a:pt x="638" y="43"/>
                    <a:pt x="638" y="43"/>
                    <a:pt x="638" y="43"/>
                  </a:cubicBezTo>
                  <a:cubicBezTo>
                    <a:pt x="643" y="42"/>
                    <a:pt x="643" y="42"/>
                    <a:pt x="643" y="42"/>
                  </a:cubicBezTo>
                  <a:cubicBezTo>
                    <a:pt x="647" y="41"/>
                    <a:pt x="648" y="40"/>
                    <a:pt x="649" y="38"/>
                  </a:cubicBezTo>
                  <a:cubicBezTo>
                    <a:pt x="650" y="37"/>
                    <a:pt x="650" y="35"/>
                    <a:pt x="649" y="33"/>
                  </a:cubicBezTo>
                  <a:cubicBezTo>
                    <a:pt x="646" y="26"/>
                    <a:pt x="647" y="19"/>
                    <a:pt x="651" y="13"/>
                  </a:cubicBezTo>
                  <a:cubicBezTo>
                    <a:pt x="655" y="8"/>
                    <a:pt x="660" y="4"/>
                    <a:pt x="667" y="2"/>
                  </a:cubicBezTo>
                  <a:cubicBezTo>
                    <a:pt x="671" y="1"/>
                    <a:pt x="673" y="0"/>
                    <a:pt x="676" y="0"/>
                  </a:cubicBezTo>
                  <a:cubicBezTo>
                    <a:pt x="678" y="0"/>
                    <a:pt x="680" y="1"/>
                    <a:pt x="681" y="2"/>
                  </a:cubicBezTo>
                  <a:cubicBezTo>
                    <a:pt x="682" y="3"/>
                    <a:pt x="683" y="4"/>
                    <a:pt x="683" y="5"/>
                  </a:cubicBezTo>
                  <a:cubicBezTo>
                    <a:pt x="683" y="7"/>
                    <a:pt x="682" y="10"/>
                    <a:pt x="679" y="14"/>
                  </a:cubicBezTo>
                  <a:cubicBezTo>
                    <a:pt x="677" y="16"/>
                    <a:pt x="675" y="19"/>
                    <a:pt x="676" y="20"/>
                  </a:cubicBezTo>
                  <a:cubicBezTo>
                    <a:pt x="676" y="21"/>
                    <a:pt x="676" y="22"/>
                    <a:pt x="677" y="23"/>
                  </a:cubicBezTo>
                  <a:cubicBezTo>
                    <a:pt x="677" y="23"/>
                    <a:pt x="677" y="23"/>
                    <a:pt x="677" y="23"/>
                  </a:cubicBezTo>
                  <a:cubicBezTo>
                    <a:pt x="677" y="23"/>
                    <a:pt x="677" y="23"/>
                    <a:pt x="677" y="23"/>
                  </a:cubicBezTo>
                  <a:cubicBezTo>
                    <a:pt x="687" y="25"/>
                    <a:pt x="687" y="25"/>
                    <a:pt x="687" y="25"/>
                  </a:cubicBezTo>
                  <a:cubicBezTo>
                    <a:pt x="698" y="26"/>
                    <a:pt x="698" y="26"/>
                    <a:pt x="698" y="26"/>
                  </a:cubicBezTo>
                  <a:cubicBezTo>
                    <a:pt x="698" y="26"/>
                    <a:pt x="699" y="26"/>
                    <a:pt x="699" y="27"/>
                  </a:cubicBezTo>
                  <a:cubicBezTo>
                    <a:pt x="699" y="27"/>
                    <a:pt x="699" y="29"/>
                    <a:pt x="698" y="30"/>
                  </a:cubicBezTo>
                  <a:cubicBezTo>
                    <a:pt x="694" y="38"/>
                    <a:pt x="694" y="38"/>
                    <a:pt x="694" y="38"/>
                  </a:cubicBezTo>
                  <a:cubicBezTo>
                    <a:pt x="693" y="42"/>
                    <a:pt x="697" y="43"/>
                    <a:pt x="698" y="43"/>
                  </a:cubicBezTo>
                  <a:cubicBezTo>
                    <a:pt x="703" y="44"/>
                    <a:pt x="703" y="44"/>
                    <a:pt x="703" y="44"/>
                  </a:cubicBezTo>
                  <a:cubicBezTo>
                    <a:pt x="703" y="44"/>
                    <a:pt x="703" y="44"/>
                    <a:pt x="703" y="44"/>
                  </a:cubicBezTo>
                  <a:cubicBezTo>
                    <a:pt x="704" y="44"/>
                    <a:pt x="706" y="44"/>
                    <a:pt x="707" y="42"/>
                  </a:cubicBezTo>
                  <a:cubicBezTo>
                    <a:pt x="710" y="38"/>
                    <a:pt x="710" y="38"/>
                    <a:pt x="710" y="38"/>
                  </a:cubicBezTo>
                  <a:cubicBezTo>
                    <a:pt x="713" y="35"/>
                    <a:pt x="713" y="35"/>
                    <a:pt x="713" y="35"/>
                  </a:cubicBezTo>
                  <a:cubicBezTo>
                    <a:pt x="714" y="34"/>
                    <a:pt x="716" y="34"/>
                    <a:pt x="717" y="34"/>
                  </a:cubicBezTo>
                  <a:cubicBezTo>
                    <a:pt x="721" y="34"/>
                    <a:pt x="724" y="35"/>
                    <a:pt x="729" y="37"/>
                  </a:cubicBezTo>
                  <a:cubicBezTo>
                    <a:pt x="738" y="40"/>
                    <a:pt x="742" y="42"/>
                    <a:pt x="744" y="45"/>
                  </a:cubicBezTo>
                  <a:cubicBezTo>
                    <a:pt x="746" y="50"/>
                    <a:pt x="746" y="50"/>
                    <a:pt x="746" y="50"/>
                  </a:cubicBezTo>
                  <a:cubicBezTo>
                    <a:pt x="750" y="57"/>
                    <a:pt x="750" y="57"/>
                    <a:pt x="750" y="57"/>
                  </a:cubicBezTo>
                  <a:cubicBezTo>
                    <a:pt x="752" y="59"/>
                    <a:pt x="752" y="59"/>
                    <a:pt x="752" y="59"/>
                  </a:cubicBezTo>
                  <a:cubicBezTo>
                    <a:pt x="756" y="61"/>
                    <a:pt x="756" y="61"/>
                    <a:pt x="756" y="61"/>
                  </a:cubicBezTo>
                  <a:cubicBezTo>
                    <a:pt x="757" y="62"/>
                    <a:pt x="757" y="65"/>
                    <a:pt x="754" y="70"/>
                  </a:cubicBezTo>
                  <a:cubicBezTo>
                    <a:pt x="753" y="72"/>
                    <a:pt x="753" y="74"/>
                    <a:pt x="753" y="77"/>
                  </a:cubicBezTo>
                  <a:cubicBezTo>
                    <a:pt x="754" y="83"/>
                    <a:pt x="754" y="83"/>
                    <a:pt x="754" y="83"/>
                  </a:cubicBezTo>
                  <a:cubicBezTo>
                    <a:pt x="754" y="89"/>
                    <a:pt x="754" y="89"/>
                    <a:pt x="754" y="89"/>
                  </a:cubicBezTo>
                  <a:cubicBezTo>
                    <a:pt x="752" y="91"/>
                    <a:pt x="751" y="93"/>
                    <a:pt x="747" y="95"/>
                  </a:cubicBezTo>
                  <a:cubicBezTo>
                    <a:pt x="745" y="96"/>
                    <a:pt x="741" y="99"/>
                    <a:pt x="736" y="105"/>
                  </a:cubicBezTo>
                  <a:cubicBezTo>
                    <a:pt x="726" y="116"/>
                    <a:pt x="726" y="116"/>
                    <a:pt x="726" y="116"/>
                  </a:cubicBezTo>
                  <a:cubicBezTo>
                    <a:pt x="723" y="121"/>
                    <a:pt x="716" y="127"/>
                    <a:pt x="707" y="135"/>
                  </a:cubicBezTo>
                  <a:cubicBezTo>
                    <a:pt x="698" y="142"/>
                    <a:pt x="692" y="148"/>
                    <a:pt x="689" y="154"/>
                  </a:cubicBezTo>
                  <a:cubicBezTo>
                    <a:pt x="685" y="163"/>
                    <a:pt x="685" y="163"/>
                    <a:pt x="685" y="163"/>
                  </a:cubicBezTo>
                  <a:cubicBezTo>
                    <a:pt x="685" y="164"/>
                    <a:pt x="685" y="164"/>
                    <a:pt x="685" y="164"/>
                  </a:cubicBezTo>
                  <a:cubicBezTo>
                    <a:pt x="685" y="165"/>
                    <a:pt x="685" y="165"/>
                    <a:pt x="686" y="165"/>
                  </a:cubicBezTo>
                  <a:cubicBezTo>
                    <a:pt x="687" y="165"/>
                    <a:pt x="688" y="164"/>
                    <a:pt x="689" y="164"/>
                  </a:cubicBezTo>
                  <a:cubicBezTo>
                    <a:pt x="696" y="158"/>
                    <a:pt x="696" y="158"/>
                    <a:pt x="696" y="158"/>
                  </a:cubicBezTo>
                  <a:cubicBezTo>
                    <a:pt x="699" y="156"/>
                    <a:pt x="702" y="155"/>
                    <a:pt x="705" y="154"/>
                  </a:cubicBezTo>
                  <a:cubicBezTo>
                    <a:pt x="718" y="149"/>
                    <a:pt x="718" y="149"/>
                    <a:pt x="718" y="149"/>
                  </a:cubicBezTo>
                  <a:cubicBezTo>
                    <a:pt x="726" y="145"/>
                    <a:pt x="729" y="142"/>
                    <a:pt x="729" y="140"/>
                  </a:cubicBezTo>
                  <a:cubicBezTo>
                    <a:pt x="730" y="139"/>
                    <a:pt x="729" y="137"/>
                    <a:pt x="727" y="132"/>
                  </a:cubicBezTo>
                  <a:cubicBezTo>
                    <a:pt x="726" y="130"/>
                    <a:pt x="727" y="129"/>
                    <a:pt x="727" y="128"/>
                  </a:cubicBezTo>
                  <a:cubicBezTo>
                    <a:pt x="727" y="128"/>
                    <a:pt x="728" y="127"/>
                    <a:pt x="729" y="127"/>
                  </a:cubicBezTo>
                  <a:cubicBezTo>
                    <a:pt x="730" y="127"/>
                    <a:pt x="730" y="127"/>
                    <a:pt x="730" y="127"/>
                  </a:cubicBezTo>
                  <a:cubicBezTo>
                    <a:pt x="734" y="132"/>
                    <a:pt x="734" y="132"/>
                    <a:pt x="734" y="132"/>
                  </a:cubicBezTo>
                  <a:cubicBezTo>
                    <a:pt x="736" y="135"/>
                    <a:pt x="738" y="137"/>
                    <a:pt x="741" y="137"/>
                  </a:cubicBezTo>
                  <a:cubicBezTo>
                    <a:pt x="745" y="136"/>
                    <a:pt x="745" y="136"/>
                    <a:pt x="745" y="136"/>
                  </a:cubicBezTo>
                  <a:cubicBezTo>
                    <a:pt x="751" y="136"/>
                    <a:pt x="751" y="136"/>
                    <a:pt x="751" y="136"/>
                  </a:cubicBezTo>
                  <a:cubicBezTo>
                    <a:pt x="753" y="136"/>
                    <a:pt x="754" y="137"/>
                    <a:pt x="754" y="137"/>
                  </a:cubicBezTo>
                  <a:cubicBezTo>
                    <a:pt x="755" y="138"/>
                    <a:pt x="755" y="140"/>
                    <a:pt x="754" y="143"/>
                  </a:cubicBezTo>
                  <a:cubicBezTo>
                    <a:pt x="753" y="145"/>
                    <a:pt x="753" y="147"/>
                    <a:pt x="754" y="150"/>
                  </a:cubicBezTo>
                  <a:cubicBezTo>
                    <a:pt x="755" y="151"/>
                    <a:pt x="756" y="151"/>
                    <a:pt x="756" y="151"/>
                  </a:cubicBezTo>
                  <a:cubicBezTo>
                    <a:pt x="757" y="151"/>
                    <a:pt x="758" y="150"/>
                    <a:pt x="759" y="148"/>
                  </a:cubicBezTo>
                  <a:cubicBezTo>
                    <a:pt x="761" y="142"/>
                    <a:pt x="761" y="142"/>
                    <a:pt x="761" y="142"/>
                  </a:cubicBezTo>
                  <a:cubicBezTo>
                    <a:pt x="762" y="141"/>
                    <a:pt x="762" y="140"/>
                    <a:pt x="763" y="140"/>
                  </a:cubicBezTo>
                  <a:cubicBezTo>
                    <a:pt x="763" y="140"/>
                    <a:pt x="764" y="140"/>
                    <a:pt x="764" y="141"/>
                  </a:cubicBezTo>
                  <a:cubicBezTo>
                    <a:pt x="775" y="141"/>
                    <a:pt x="775" y="141"/>
                    <a:pt x="775" y="141"/>
                  </a:cubicBezTo>
                  <a:cubicBezTo>
                    <a:pt x="786" y="141"/>
                    <a:pt x="786" y="141"/>
                    <a:pt x="786" y="141"/>
                  </a:cubicBezTo>
                  <a:cubicBezTo>
                    <a:pt x="793" y="142"/>
                    <a:pt x="793" y="142"/>
                    <a:pt x="793" y="142"/>
                  </a:cubicBezTo>
                  <a:cubicBezTo>
                    <a:pt x="795" y="144"/>
                    <a:pt x="796" y="147"/>
                    <a:pt x="796" y="152"/>
                  </a:cubicBezTo>
                  <a:cubicBezTo>
                    <a:pt x="796" y="155"/>
                    <a:pt x="798" y="158"/>
                    <a:pt x="802" y="159"/>
                  </a:cubicBezTo>
                  <a:cubicBezTo>
                    <a:pt x="806" y="161"/>
                    <a:pt x="812" y="162"/>
                    <a:pt x="819" y="162"/>
                  </a:cubicBezTo>
                  <a:cubicBezTo>
                    <a:pt x="822" y="162"/>
                    <a:pt x="825" y="162"/>
                    <a:pt x="828" y="161"/>
                  </a:cubicBezTo>
                  <a:cubicBezTo>
                    <a:pt x="829" y="161"/>
                    <a:pt x="829" y="161"/>
                    <a:pt x="829" y="161"/>
                  </a:cubicBezTo>
                  <a:cubicBezTo>
                    <a:pt x="831" y="161"/>
                    <a:pt x="832" y="162"/>
                    <a:pt x="834" y="163"/>
                  </a:cubicBezTo>
                  <a:cubicBezTo>
                    <a:pt x="838" y="165"/>
                    <a:pt x="838" y="165"/>
                    <a:pt x="838" y="165"/>
                  </a:cubicBezTo>
                  <a:cubicBezTo>
                    <a:pt x="839" y="165"/>
                    <a:pt x="839" y="165"/>
                    <a:pt x="839" y="165"/>
                  </a:cubicBezTo>
                  <a:cubicBezTo>
                    <a:pt x="839" y="164"/>
                    <a:pt x="839" y="164"/>
                    <a:pt x="839" y="164"/>
                  </a:cubicBezTo>
                  <a:cubicBezTo>
                    <a:pt x="841" y="162"/>
                    <a:pt x="841" y="162"/>
                    <a:pt x="841" y="162"/>
                  </a:cubicBezTo>
                  <a:cubicBezTo>
                    <a:pt x="841" y="162"/>
                    <a:pt x="841" y="162"/>
                    <a:pt x="841" y="162"/>
                  </a:cubicBezTo>
                  <a:cubicBezTo>
                    <a:pt x="841" y="162"/>
                    <a:pt x="841" y="162"/>
                    <a:pt x="841" y="162"/>
                  </a:cubicBezTo>
                  <a:cubicBezTo>
                    <a:pt x="841" y="160"/>
                    <a:pt x="842" y="160"/>
                    <a:pt x="842" y="160"/>
                  </a:cubicBezTo>
                  <a:cubicBezTo>
                    <a:pt x="847" y="157"/>
                    <a:pt x="847" y="153"/>
                    <a:pt x="844" y="145"/>
                  </a:cubicBezTo>
                  <a:cubicBezTo>
                    <a:pt x="843" y="143"/>
                    <a:pt x="843" y="141"/>
                    <a:pt x="845" y="139"/>
                  </a:cubicBezTo>
                  <a:cubicBezTo>
                    <a:pt x="846" y="137"/>
                    <a:pt x="847" y="137"/>
                    <a:pt x="849" y="137"/>
                  </a:cubicBezTo>
                  <a:cubicBezTo>
                    <a:pt x="850" y="137"/>
                    <a:pt x="851" y="137"/>
                    <a:pt x="852" y="137"/>
                  </a:cubicBezTo>
                  <a:cubicBezTo>
                    <a:pt x="853" y="137"/>
                    <a:pt x="855" y="138"/>
                    <a:pt x="857" y="141"/>
                  </a:cubicBezTo>
                  <a:cubicBezTo>
                    <a:pt x="860" y="144"/>
                    <a:pt x="862" y="146"/>
                    <a:pt x="864" y="146"/>
                  </a:cubicBezTo>
                  <a:cubicBezTo>
                    <a:pt x="873" y="147"/>
                    <a:pt x="873" y="147"/>
                    <a:pt x="873" y="147"/>
                  </a:cubicBezTo>
                  <a:cubicBezTo>
                    <a:pt x="880" y="146"/>
                    <a:pt x="880" y="146"/>
                    <a:pt x="880" y="146"/>
                  </a:cubicBezTo>
                  <a:cubicBezTo>
                    <a:pt x="883" y="147"/>
                    <a:pt x="886" y="149"/>
                    <a:pt x="888" y="152"/>
                  </a:cubicBezTo>
                  <a:cubicBezTo>
                    <a:pt x="889" y="154"/>
                    <a:pt x="888" y="157"/>
                    <a:pt x="887" y="158"/>
                  </a:cubicBezTo>
                  <a:cubicBezTo>
                    <a:pt x="874" y="169"/>
                    <a:pt x="874" y="169"/>
                    <a:pt x="874" y="169"/>
                  </a:cubicBezTo>
                  <a:cubicBezTo>
                    <a:pt x="868" y="174"/>
                    <a:pt x="866" y="177"/>
                    <a:pt x="867" y="179"/>
                  </a:cubicBezTo>
                  <a:cubicBezTo>
                    <a:pt x="867" y="181"/>
                    <a:pt x="871" y="182"/>
                    <a:pt x="873" y="182"/>
                  </a:cubicBezTo>
                  <a:cubicBezTo>
                    <a:pt x="877" y="184"/>
                    <a:pt x="880" y="185"/>
                    <a:pt x="881" y="187"/>
                  </a:cubicBezTo>
                  <a:cubicBezTo>
                    <a:pt x="898" y="214"/>
                    <a:pt x="898" y="214"/>
                    <a:pt x="898" y="214"/>
                  </a:cubicBezTo>
                  <a:cubicBezTo>
                    <a:pt x="901" y="219"/>
                    <a:pt x="905" y="221"/>
                    <a:pt x="908" y="221"/>
                  </a:cubicBezTo>
                  <a:cubicBezTo>
                    <a:pt x="911" y="221"/>
                    <a:pt x="913" y="220"/>
                    <a:pt x="915" y="217"/>
                  </a:cubicBezTo>
                  <a:cubicBezTo>
                    <a:pt x="918" y="210"/>
                    <a:pt x="918" y="210"/>
                    <a:pt x="918" y="210"/>
                  </a:cubicBezTo>
                  <a:cubicBezTo>
                    <a:pt x="920" y="201"/>
                    <a:pt x="920" y="201"/>
                    <a:pt x="920" y="201"/>
                  </a:cubicBezTo>
                  <a:cubicBezTo>
                    <a:pt x="920" y="197"/>
                    <a:pt x="921" y="196"/>
                    <a:pt x="922" y="196"/>
                  </a:cubicBezTo>
                  <a:cubicBezTo>
                    <a:pt x="922" y="196"/>
                    <a:pt x="922" y="196"/>
                    <a:pt x="922" y="196"/>
                  </a:cubicBezTo>
                  <a:cubicBezTo>
                    <a:pt x="922" y="196"/>
                    <a:pt x="924" y="198"/>
                    <a:pt x="925" y="200"/>
                  </a:cubicBezTo>
                  <a:cubicBezTo>
                    <a:pt x="927" y="204"/>
                    <a:pt x="930" y="207"/>
                    <a:pt x="932" y="208"/>
                  </a:cubicBezTo>
                  <a:cubicBezTo>
                    <a:pt x="933" y="209"/>
                    <a:pt x="934" y="209"/>
                    <a:pt x="935" y="209"/>
                  </a:cubicBezTo>
                  <a:cubicBezTo>
                    <a:pt x="936" y="209"/>
                    <a:pt x="938" y="208"/>
                    <a:pt x="940" y="207"/>
                  </a:cubicBezTo>
                  <a:cubicBezTo>
                    <a:pt x="947" y="203"/>
                    <a:pt x="947" y="203"/>
                    <a:pt x="947" y="203"/>
                  </a:cubicBezTo>
                  <a:cubicBezTo>
                    <a:pt x="949" y="201"/>
                    <a:pt x="951" y="201"/>
                    <a:pt x="952" y="201"/>
                  </a:cubicBezTo>
                  <a:cubicBezTo>
                    <a:pt x="952" y="201"/>
                    <a:pt x="953" y="201"/>
                    <a:pt x="953" y="201"/>
                  </a:cubicBezTo>
                  <a:cubicBezTo>
                    <a:pt x="964" y="210"/>
                    <a:pt x="964" y="210"/>
                    <a:pt x="964" y="210"/>
                  </a:cubicBezTo>
                  <a:cubicBezTo>
                    <a:pt x="966" y="211"/>
                    <a:pt x="968" y="212"/>
                    <a:pt x="969" y="212"/>
                  </a:cubicBezTo>
                  <a:cubicBezTo>
                    <a:pt x="972" y="212"/>
                    <a:pt x="974" y="210"/>
                    <a:pt x="974" y="206"/>
                  </a:cubicBezTo>
                  <a:cubicBezTo>
                    <a:pt x="974" y="202"/>
                    <a:pt x="974" y="200"/>
                    <a:pt x="975" y="200"/>
                  </a:cubicBezTo>
                  <a:cubicBezTo>
                    <a:pt x="975" y="200"/>
                    <a:pt x="976" y="200"/>
                    <a:pt x="976" y="200"/>
                  </a:cubicBezTo>
                  <a:cubicBezTo>
                    <a:pt x="976" y="200"/>
                    <a:pt x="978" y="200"/>
                    <a:pt x="979" y="201"/>
                  </a:cubicBezTo>
                  <a:cubicBezTo>
                    <a:pt x="981" y="202"/>
                    <a:pt x="983" y="204"/>
                    <a:pt x="985" y="204"/>
                  </a:cubicBezTo>
                  <a:cubicBezTo>
                    <a:pt x="988" y="204"/>
                    <a:pt x="988" y="200"/>
                    <a:pt x="988" y="198"/>
                  </a:cubicBezTo>
                  <a:cubicBezTo>
                    <a:pt x="988" y="184"/>
                    <a:pt x="988" y="184"/>
                    <a:pt x="988" y="184"/>
                  </a:cubicBezTo>
                  <a:cubicBezTo>
                    <a:pt x="988" y="182"/>
                    <a:pt x="987" y="180"/>
                    <a:pt x="986" y="180"/>
                  </a:cubicBezTo>
                  <a:cubicBezTo>
                    <a:pt x="985" y="180"/>
                    <a:pt x="985" y="180"/>
                    <a:pt x="984" y="180"/>
                  </a:cubicBezTo>
                  <a:cubicBezTo>
                    <a:pt x="983" y="181"/>
                    <a:pt x="981" y="182"/>
                    <a:pt x="980" y="182"/>
                  </a:cubicBezTo>
                  <a:cubicBezTo>
                    <a:pt x="980" y="182"/>
                    <a:pt x="980" y="182"/>
                    <a:pt x="980" y="182"/>
                  </a:cubicBezTo>
                  <a:cubicBezTo>
                    <a:pt x="980" y="181"/>
                    <a:pt x="980" y="180"/>
                    <a:pt x="981" y="179"/>
                  </a:cubicBezTo>
                  <a:cubicBezTo>
                    <a:pt x="983" y="177"/>
                    <a:pt x="984" y="176"/>
                    <a:pt x="985" y="176"/>
                  </a:cubicBezTo>
                  <a:cubicBezTo>
                    <a:pt x="989" y="175"/>
                    <a:pt x="992" y="174"/>
                    <a:pt x="994" y="172"/>
                  </a:cubicBezTo>
                  <a:cubicBezTo>
                    <a:pt x="1000" y="167"/>
                    <a:pt x="1000" y="167"/>
                    <a:pt x="1000" y="167"/>
                  </a:cubicBezTo>
                  <a:cubicBezTo>
                    <a:pt x="1016" y="170"/>
                    <a:pt x="1016" y="170"/>
                    <a:pt x="1016" y="170"/>
                  </a:cubicBezTo>
                  <a:cubicBezTo>
                    <a:pt x="1035" y="175"/>
                    <a:pt x="1035" y="175"/>
                    <a:pt x="1035" y="175"/>
                  </a:cubicBezTo>
                  <a:cubicBezTo>
                    <a:pt x="1035" y="175"/>
                    <a:pt x="1035" y="176"/>
                    <a:pt x="1035" y="176"/>
                  </a:cubicBezTo>
                  <a:cubicBezTo>
                    <a:pt x="1035" y="176"/>
                    <a:pt x="1035" y="177"/>
                    <a:pt x="1033" y="179"/>
                  </a:cubicBezTo>
                  <a:cubicBezTo>
                    <a:pt x="1031" y="181"/>
                    <a:pt x="1031" y="181"/>
                    <a:pt x="1031" y="181"/>
                  </a:cubicBezTo>
                  <a:cubicBezTo>
                    <a:pt x="1030" y="182"/>
                    <a:pt x="1030" y="182"/>
                    <a:pt x="1030" y="183"/>
                  </a:cubicBezTo>
                  <a:cubicBezTo>
                    <a:pt x="1030" y="183"/>
                    <a:pt x="1030" y="184"/>
                    <a:pt x="1031" y="184"/>
                  </a:cubicBezTo>
                  <a:cubicBezTo>
                    <a:pt x="1039" y="185"/>
                    <a:pt x="1039" y="185"/>
                    <a:pt x="1039" y="185"/>
                  </a:cubicBezTo>
                  <a:cubicBezTo>
                    <a:pt x="1040" y="185"/>
                    <a:pt x="1041" y="186"/>
                    <a:pt x="1041" y="186"/>
                  </a:cubicBezTo>
                  <a:cubicBezTo>
                    <a:pt x="1041" y="186"/>
                    <a:pt x="1041" y="187"/>
                    <a:pt x="1040" y="187"/>
                  </a:cubicBezTo>
                  <a:cubicBezTo>
                    <a:pt x="1032" y="194"/>
                    <a:pt x="1032" y="194"/>
                    <a:pt x="1032" y="194"/>
                  </a:cubicBezTo>
                  <a:cubicBezTo>
                    <a:pt x="1030" y="195"/>
                    <a:pt x="1030" y="196"/>
                    <a:pt x="1030" y="197"/>
                  </a:cubicBezTo>
                  <a:cubicBezTo>
                    <a:pt x="1030" y="198"/>
                    <a:pt x="1032" y="198"/>
                    <a:pt x="1032" y="198"/>
                  </a:cubicBezTo>
                  <a:cubicBezTo>
                    <a:pt x="1033" y="198"/>
                    <a:pt x="1035" y="197"/>
                    <a:pt x="1037" y="197"/>
                  </a:cubicBezTo>
                  <a:cubicBezTo>
                    <a:pt x="1040" y="196"/>
                    <a:pt x="1042" y="194"/>
                    <a:pt x="1045" y="192"/>
                  </a:cubicBezTo>
                  <a:cubicBezTo>
                    <a:pt x="1048" y="187"/>
                    <a:pt x="1048" y="187"/>
                    <a:pt x="1048" y="187"/>
                  </a:cubicBezTo>
                  <a:cubicBezTo>
                    <a:pt x="1049" y="185"/>
                    <a:pt x="1051" y="184"/>
                    <a:pt x="1053" y="183"/>
                  </a:cubicBezTo>
                  <a:cubicBezTo>
                    <a:pt x="1066" y="184"/>
                    <a:pt x="1066" y="184"/>
                    <a:pt x="1066" y="184"/>
                  </a:cubicBezTo>
                  <a:cubicBezTo>
                    <a:pt x="1069" y="185"/>
                    <a:pt x="1071" y="185"/>
                    <a:pt x="1071" y="186"/>
                  </a:cubicBezTo>
                  <a:cubicBezTo>
                    <a:pt x="1068" y="192"/>
                    <a:pt x="1068" y="192"/>
                    <a:pt x="1068" y="192"/>
                  </a:cubicBezTo>
                  <a:cubicBezTo>
                    <a:pt x="1067" y="194"/>
                    <a:pt x="1066" y="196"/>
                    <a:pt x="1067" y="199"/>
                  </a:cubicBezTo>
                  <a:cubicBezTo>
                    <a:pt x="1068" y="201"/>
                    <a:pt x="1072" y="204"/>
                    <a:pt x="1077" y="206"/>
                  </a:cubicBezTo>
                  <a:cubicBezTo>
                    <a:pt x="1085" y="212"/>
                    <a:pt x="1085" y="212"/>
                    <a:pt x="1085" y="212"/>
                  </a:cubicBezTo>
                  <a:cubicBezTo>
                    <a:pt x="1091" y="220"/>
                    <a:pt x="1091" y="220"/>
                    <a:pt x="1091" y="220"/>
                  </a:cubicBezTo>
                  <a:cubicBezTo>
                    <a:pt x="1093" y="222"/>
                    <a:pt x="1096" y="224"/>
                    <a:pt x="1098" y="224"/>
                  </a:cubicBezTo>
                  <a:cubicBezTo>
                    <a:pt x="1098" y="224"/>
                    <a:pt x="1099" y="224"/>
                    <a:pt x="1099" y="224"/>
                  </a:cubicBezTo>
                  <a:cubicBezTo>
                    <a:pt x="1102" y="224"/>
                    <a:pt x="1105" y="223"/>
                    <a:pt x="1109" y="220"/>
                  </a:cubicBezTo>
                  <a:cubicBezTo>
                    <a:pt x="1114" y="218"/>
                    <a:pt x="1120" y="216"/>
                    <a:pt x="1126" y="215"/>
                  </a:cubicBezTo>
                  <a:cubicBezTo>
                    <a:pt x="1144" y="218"/>
                    <a:pt x="1144" y="218"/>
                    <a:pt x="1144" y="218"/>
                  </a:cubicBezTo>
                  <a:cubicBezTo>
                    <a:pt x="1149" y="220"/>
                    <a:pt x="1153" y="223"/>
                    <a:pt x="1156" y="227"/>
                  </a:cubicBezTo>
                  <a:cubicBezTo>
                    <a:pt x="1159" y="232"/>
                    <a:pt x="1161" y="237"/>
                    <a:pt x="1160" y="244"/>
                  </a:cubicBezTo>
                  <a:cubicBezTo>
                    <a:pt x="1160" y="249"/>
                    <a:pt x="1160" y="249"/>
                    <a:pt x="1160" y="249"/>
                  </a:cubicBezTo>
                  <a:cubicBezTo>
                    <a:pt x="1160" y="251"/>
                    <a:pt x="1162" y="251"/>
                    <a:pt x="1162" y="251"/>
                  </a:cubicBezTo>
                  <a:cubicBezTo>
                    <a:pt x="1165" y="251"/>
                    <a:pt x="1165" y="251"/>
                    <a:pt x="1165" y="251"/>
                  </a:cubicBezTo>
                  <a:cubicBezTo>
                    <a:pt x="1169" y="251"/>
                    <a:pt x="1169" y="251"/>
                    <a:pt x="1169" y="251"/>
                  </a:cubicBezTo>
                  <a:cubicBezTo>
                    <a:pt x="1170" y="257"/>
                    <a:pt x="1170" y="257"/>
                    <a:pt x="1170" y="257"/>
                  </a:cubicBezTo>
                  <a:cubicBezTo>
                    <a:pt x="1170" y="260"/>
                    <a:pt x="1170" y="262"/>
                    <a:pt x="1171" y="263"/>
                  </a:cubicBezTo>
                  <a:cubicBezTo>
                    <a:pt x="1171" y="263"/>
                    <a:pt x="1171" y="263"/>
                    <a:pt x="1171" y="263"/>
                  </a:cubicBezTo>
                  <a:cubicBezTo>
                    <a:pt x="1171" y="263"/>
                    <a:pt x="1171" y="263"/>
                    <a:pt x="1171" y="263"/>
                  </a:cubicBezTo>
                  <a:cubicBezTo>
                    <a:pt x="1174" y="263"/>
                    <a:pt x="1174" y="263"/>
                    <a:pt x="1174" y="263"/>
                  </a:cubicBezTo>
                  <a:cubicBezTo>
                    <a:pt x="1174" y="263"/>
                    <a:pt x="1174" y="263"/>
                    <a:pt x="1174" y="263"/>
                  </a:cubicBezTo>
                  <a:cubicBezTo>
                    <a:pt x="1174" y="263"/>
                    <a:pt x="1174" y="263"/>
                    <a:pt x="1174" y="263"/>
                  </a:cubicBezTo>
                  <a:cubicBezTo>
                    <a:pt x="1177" y="259"/>
                    <a:pt x="1177" y="259"/>
                    <a:pt x="1177" y="259"/>
                  </a:cubicBezTo>
                  <a:cubicBezTo>
                    <a:pt x="1178" y="258"/>
                    <a:pt x="1180" y="254"/>
                    <a:pt x="1181" y="254"/>
                  </a:cubicBezTo>
                  <a:cubicBezTo>
                    <a:pt x="1182" y="254"/>
                    <a:pt x="1182" y="254"/>
                    <a:pt x="1182" y="254"/>
                  </a:cubicBezTo>
                  <a:cubicBezTo>
                    <a:pt x="1182" y="254"/>
                    <a:pt x="1182" y="254"/>
                    <a:pt x="1182" y="254"/>
                  </a:cubicBezTo>
                  <a:cubicBezTo>
                    <a:pt x="1183" y="254"/>
                    <a:pt x="1183" y="254"/>
                    <a:pt x="1183" y="254"/>
                  </a:cubicBezTo>
                  <a:cubicBezTo>
                    <a:pt x="1192" y="252"/>
                    <a:pt x="1192" y="252"/>
                    <a:pt x="1192" y="252"/>
                  </a:cubicBezTo>
                  <a:cubicBezTo>
                    <a:pt x="1194" y="252"/>
                    <a:pt x="1195" y="251"/>
                    <a:pt x="1196" y="251"/>
                  </a:cubicBezTo>
                  <a:cubicBezTo>
                    <a:pt x="1197" y="251"/>
                    <a:pt x="1197" y="252"/>
                    <a:pt x="1197" y="252"/>
                  </a:cubicBezTo>
                  <a:cubicBezTo>
                    <a:pt x="1197" y="252"/>
                    <a:pt x="1197" y="252"/>
                    <a:pt x="1197" y="252"/>
                  </a:cubicBezTo>
                  <a:cubicBezTo>
                    <a:pt x="1197" y="252"/>
                    <a:pt x="1197" y="252"/>
                    <a:pt x="1197" y="252"/>
                  </a:cubicBezTo>
                  <a:cubicBezTo>
                    <a:pt x="1201" y="256"/>
                    <a:pt x="1206" y="258"/>
                    <a:pt x="1213" y="258"/>
                  </a:cubicBezTo>
                  <a:cubicBezTo>
                    <a:pt x="1216" y="258"/>
                    <a:pt x="1219" y="257"/>
                    <a:pt x="1221" y="255"/>
                  </a:cubicBezTo>
                  <a:cubicBezTo>
                    <a:pt x="1221" y="254"/>
                    <a:pt x="1221" y="254"/>
                    <a:pt x="1221" y="254"/>
                  </a:cubicBezTo>
                  <a:cubicBezTo>
                    <a:pt x="1223" y="253"/>
                    <a:pt x="1225" y="252"/>
                    <a:pt x="1226" y="251"/>
                  </a:cubicBezTo>
                  <a:cubicBezTo>
                    <a:pt x="1235" y="259"/>
                    <a:pt x="1235" y="259"/>
                    <a:pt x="1235" y="259"/>
                  </a:cubicBezTo>
                  <a:cubicBezTo>
                    <a:pt x="1243" y="268"/>
                    <a:pt x="1243" y="268"/>
                    <a:pt x="1243" y="268"/>
                  </a:cubicBezTo>
                  <a:cubicBezTo>
                    <a:pt x="1245" y="272"/>
                    <a:pt x="1247" y="274"/>
                    <a:pt x="1250" y="274"/>
                  </a:cubicBezTo>
                  <a:cubicBezTo>
                    <a:pt x="1253" y="274"/>
                    <a:pt x="1256" y="272"/>
                    <a:pt x="1260" y="267"/>
                  </a:cubicBezTo>
                  <a:cubicBezTo>
                    <a:pt x="1262" y="265"/>
                    <a:pt x="1262" y="263"/>
                    <a:pt x="1261" y="261"/>
                  </a:cubicBezTo>
                  <a:cubicBezTo>
                    <a:pt x="1257" y="254"/>
                    <a:pt x="1257" y="254"/>
                    <a:pt x="1257" y="254"/>
                  </a:cubicBezTo>
                  <a:cubicBezTo>
                    <a:pt x="1256" y="251"/>
                    <a:pt x="1255" y="250"/>
                    <a:pt x="1255" y="248"/>
                  </a:cubicBezTo>
                  <a:cubicBezTo>
                    <a:pt x="1254" y="246"/>
                    <a:pt x="1255" y="244"/>
                    <a:pt x="1258" y="242"/>
                  </a:cubicBezTo>
                  <a:cubicBezTo>
                    <a:pt x="1258" y="242"/>
                    <a:pt x="1259" y="242"/>
                    <a:pt x="1260" y="242"/>
                  </a:cubicBezTo>
                  <a:cubicBezTo>
                    <a:pt x="1261" y="242"/>
                    <a:pt x="1263" y="242"/>
                    <a:pt x="1265" y="243"/>
                  </a:cubicBezTo>
                  <a:cubicBezTo>
                    <a:pt x="1273" y="244"/>
                    <a:pt x="1273" y="244"/>
                    <a:pt x="1273" y="244"/>
                  </a:cubicBezTo>
                  <a:cubicBezTo>
                    <a:pt x="1278" y="244"/>
                    <a:pt x="1278" y="245"/>
                    <a:pt x="1278" y="246"/>
                  </a:cubicBezTo>
                  <a:cubicBezTo>
                    <a:pt x="1278" y="246"/>
                    <a:pt x="1278" y="246"/>
                    <a:pt x="1278" y="246"/>
                  </a:cubicBezTo>
                  <a:cubicBezTo>
                    <a:pt x="1278" y="246"/>
                    <a:pt x="1278" y="246"/>
                    <a:pt x="1278" y="246"/>
                  </a:cubicBezTo>
                  <a:cubicBezTo>
                    <a:pt x="1278" y="248"/>
                    <a:pt x="1278" y="248"/>
                    <a:pt x="1278" y="248"/>
                  </a:cubicBezTo>
                  <a:cubicBezTo>
                    <a:pt x="1278" y="248"/>
                    <a:pt x="1278" y="248"/>
                    <a:pt x="1278" y="248"/>
                  </a:cubicBezTo>
                  <a:cubicBezTo>
                    <a:pt x="1279" y="248"/>
                    <a:pt x="1279" y="248"/>
                    <a:pt x="1279" y="248"/>
                  </a:cubicBezTo>
                  <a:cubicBezTo>
                    <a:pt x="1283" y="248"/>
                    <a:pt x="1283" y="248"/>
                    <a:pt x="1283" y="248"/>
                  </a:cubicBezTo>
                  <a:cubicBezTo>
                    <a:pt x="1284" y="248"/>
                    <a:pt x="1285" y="248"/>
                    <a:pt x="1287" y="248"/>
                  </a:cubicBezTo>
                  <a:cubicBezTo>
                    <a:pt x="1289" y="248"/>
                    <a:pt x="1292" y="248"/>
                    <a:pt x="1296" y="248"/>
                  </a:cubicBezTo>
                  <a:cubicBezTo>
                    <a:pt x="1298" y="248"/>
                    <a:pt x="1300" y="247"/>
                    <a:pt x="1301" y="247"/>
                  </a:cubicBezTo>
                  <a:cubicBezTo>
                    <a:pt x="1304" y="247"/>
                    <a:pt x="1307" y="248"/>
                    <a:pt x="1308" y="249"/>
                  </a:cubicBezTo>
                  <a:cubicBezTo>
                    <a:pt x="1317" y="255"/>
                    <a:pt x="1317" y="255"/>
                    <a:pt x="1317" y="255"/>
                  </a:cubicBezTo>
                  <a:cubicBezTo>
                    <a:pt x="1328" y="260"/>
                    <a:pt x="1328" y="260"/>
                    <a:pt x="1328" y="260"/>
                  </a:cubicBezTo>
                  <a:cubicBezTo>
                    <a:pt x="1337" y="267"/>
                    <a:pt x="1337" y="267"/>
                    <a:pt x="1337" y="267"/>
                  </a:cubicBezTo>
                  <a:cubicBezTo>
                    <a:pt x="1345" y="273"/>
                    <a:pt x="1345" y="273"/>
                    <a:pt x="1345" y="273"/>
                  </a:cubicBezTo>
                  <a:cubicBezTo>
                    <a:pt x="1359" y="283"/>
                    <a:pt x="1359" y="283"/>
                    <a:pt x="1359" y="283"/>
                  </a:cubicBezTo>
                  <a:cubicBezTo>
                    <a:pt x="1371" y="292"/>
                    <a:pt x="1371" y="292"/>
                    <a:pt x="1371" y="292"/>
                  </a:cubicBezTo>
                  <a:cubicBezTo>
                    <a:pt x="1377" y="297"/>
                    <a:pt x="1381" y="305"/>
                    <a:pt x="1382" y="316"/>
                  </a:cubicBezTo>
                  <a:cubicBezTo>
                    <a:pt x="1382" y="319"/>
                    <a:pt x="1382" y="321"/>
                    <a:pt x="1382" y="323"/>
                  </a:cubicBezTo>
                  <a:cubicBezTo>
                    <a:pt x="1382" y="326"/>
                    <a:pt x="1384" y="327"/>
                    <a:pt x="1387" y="327"/>
                  </a:cubicBezTo>
                  <a:cubicBezTo>
                    <a:pt x="1387" y="327"/>
                    <a:pt x="1388" y="327"/>
                    <a:pt x="1388" y="327"/>
                  </a:cubicBezTo>
                  <a:cubicBezTo>
                    <a:pt x="1389" y="326"/>
                    <a:pt x="1389" y="323"/>
                    <a:pt x="1389" y="320"/>
                  </a:cubicBezTo>
                  <a:cubicBezTo>
                    <a:pt x="1389" y="314"/>
                    <a:pt x="1389" y="311"/>
                    <a:pt x="1389" y="310"/>
                  </a:cubicBezTo>
                  <a:cubicBezTo>
                    <a:pt x="1389" y="309"/>
                    <a:pt x="1390" y="309"/>
                    <a:pt x="1390" y="309"/>
                  </a:cubicBezTo>
                  <a:cubicBezTo>
                    <a:pt x="1391" y="309"/>
                    <a:pt x="1391" y="309"/>
                    <a:pt x="1392" y="310"/>
                  </a:cubicBezTo>
                  <a:cubicBezTo>
                    <a:pt x="1396" y="313"/>
                    <a:pt x="1396" y="313"/>
                    <a:pt x="1396" y="313"/>
                  </a:cubicBezTo>
                  <a:cubicBezTo>
                    <a:pt x="1397" y="313"/>
                    <a:pt x="1397" y="313"/>
                    <a:pt x="1397" y="313"/>
                  </a:cubicBezTo>
                  <a:cubicBezTo>
                    <a:pt x="1397" y="313"/>
                    <a:pt x="1397" y="313"/>
                    <a:pt x="1397" y="313"/>
                  </a:cubicBezTo>
                  <a:cubicBezTo>
                    <a:pt x="1403" y="312"/>
                    <a:pt x="1403" y="312"/>
                    <a:pt x="1403" y="312"/>
                  </a:cubicBezTo>
                  <a:cubicBezTo>
                    <a:pt x="1407" y="313"/>
                    <a:pt x="1407" y="313"/>
                    <a:pt x="1407" y="313"/>
                  </a:cubicBezTo>
                  <a:cubicBezTo>
                    <a:pt x="1409" y="316"/>
                    <a:pt x="1411" y="318"/>
                    <a:pt x="1414" y="321"/>
                  </a:cubicBezTo>
                  <a:cubicBezTo>
                    <a:pt x="1421" y="327"/>
                    <a:pt x="1421" y="327"/>
                    <a:pt x="1421" y="327"/>
                  </a:cubicBezTo>
                  <a:cubicBezTo>
                    <a:pt x="1423" y="330"/>
                    <a:pt x="1423" y="330"/>
                    <a:pt x="1423" y="330"/>
                  </a:cubicBezTo>
                  <a:cubicBezTo>
                    <a:pt x="1422" y="330"/>
                    <a:pt x="1422" y="330"/>
                    <a:pt x="1422" y="330"/>
                  </a:cubicBezTo>
                  <a:cubicBezTo>
                    <a:pt x="1420" y="331"/>
                    <a:pt x="1420" y="331"/>
                    <a:pt x="1420" y="331"/>
                  </a:cubicBezTo>
                  <a:cubicBezTo>
                    <a:pt x="1418" y="333"/>
                    <a:pt x="1418" y="333"/>
                    <a:pt x="1418" y="333"/>
                  </a:cubicBezTo>
                  <a:cubicBezTo>
                    <a:pt x="1418" y="334"/>
                    <a:pt x="1418" y="334"/>
                    <a:pt x="1418" y="334"/>
                  </a:cubicBezTo>
                  <a:cubicBezTo>
                    <a:pt x="1418" y="334"/>
                    <a:pt x="1418" y="334"/>
                    <a:pt x="1418" y="334"/>
                  </a:cubicBezTo>
                  <a:cubicBezTo>
                    <a:pt x="1417" y="336"/>
                    <a:pt x="1416" y="337"/>
                    <a:pt x="1414" y="337"/>
                  </a:cubicBezTo>
                  <a:cubicBezTo>
                    <a:pt x="1414" y="337"/>
                    <a:pt x="1413" y="337"/>
                    <a:pt x="1413" y="337"/>
                  </a:cubicBezTo>
                  <a:cubicBezTo>
                    <a:pt x="1411" y="336"/>
                    <a:pt x="1411" y="336"/>
                    <a:pt x="1411" y="336"/>
                  </a:cubicBezTo>
                  <a:cubicBezTo>
                    <a:pt x="1410" y="338"/>
                    <a:pt x="1410" y="338"/>
                    <a:pt x="1410" y="338"/>
                  </a:cubicBezTo>
                  <a:cubicBezTo>
                    <a:pt x="1412" y="339"/>
                    <a:pt x="1413" y="340"/>
                    <a:pt x="1413" y="340"/>
                  </a:cubicBezTo>
                  <a:cubicBezTo>
                    <a:pt x="1413" y="340"/>
                    <a:pt x="1412" y="340"/>
                    <a:pt x="1412" y="340"/>
                  </a:cubicBezTo>
                  <a:cubicBezTo>
                    <a:pt x="1406" y="340"/>
                    <a:pt x="1406" y="340"/>
                    <a:pt x="1406" y="340"/>
                  </a:cubicBezTo>
                  <a:cubicBezTo>
                    <a:pt x="1402" y="337"/>
                    <a:pt x="1402" y="337"/>
                    <a:pt x="1402" y="337"/>
                  </a:cubicBezTo>
                  <a:cubicBezTo>
                    <a:pt x="1400" y="336"/>
                    <a:pt x="1400" y="336"/>
                    <a:pt x="1399" y="336"/>
                  </a:cubicBezTo>
                  <a:cubicBezTo>
                    <a:pt x="1398" y="336"/>
                    <a:pt x="1397" y="336"/>
                    <a:pt x="1397" y="338"/>
                  </a:cubicBezTo>
                  <a:cubicBezTo>
                    <a:pt x="1397" y="338"/>
                    <a:pt x="1397" y="338"/>
                    <a:pt x="1397" y="338"/>
                  </a:cubicBezTo>
                  <a:cubicBezTo>
                    <a:pt x="1397" y="338"/>
                    <a:pt x="1397" y="338"/>
                    <a:pt x="1397" y="338"/>
                  </a:cubicBezTo>
                  <a:cubicBezTo>
                    <a:pt x="1399" y="342"/>
                    <a:pt x="1399" y="342"/>
                    <a:pt x="1399" y="342"/>
                  </a:cubicBezTo>
                  <a:cubicBezTo>
                    <a:pt x="1402" y="345"/>
                    <a:pt x="1402" y="345"/>
                    <a:pt x="1402" y="345"/>
                  </a:cubicBezTo>
                  <a:cubicBezTo>
                    <a:pt x="1403" y="348"/>
                    <a:pt x="1403" y="351"/>
                    <a:pt x="1400" y="353"/>
                  </a:cubicBezTo>
                  <a:cubicBezTo>
                    <a:pt x="1398" y="354"/>
                    <a:pt x="1398" y="357"/>
                    <a:pt x="1397" y="360"/>
                  </a:cubicBezTo>
                  <a:cubicBezTo>
                    <a:pt x="1396" y="364"/>
                    <a:pt x="1396" y="364"/>
                    <a:pt x="1396" y="364"/>
                  </a:cubicBezTo>
                  <a:cubicBezTo>
                    <a:pt x="1387" y="363"/>
                    <a:pt x="1387" y="363"/>
                    <a:pt x="1387" y="363"/>
                  </a:cubicBezTo>
                  <a:cubicBezTo>
                    <a:pt x="1382" y="357"/>
                    <a:pt x="1382" y="357"/>
                    <a:pt x="1382" y="357"/>
                  </a:cubicBezTo>
                  <a:cubicBezTo>
                    <a:pt x="1382" y="356"/>
                    <a:pt x="1382" y="356"/>
                    <a:pt x="1382" y="356"/>
                  </a:cubicBezTo>
                  <a:cubicBezTo>
                    <a:pt x="1381" y="356"/>
                    <a:pt x="1381" y="356"/>
                    <a:pt x="1381" y="356"/>
                  </a:cubicBezTo>
                  <a:cubicBezTo>
                    <a:pt x="1377" y="357"/>
                    <a:pt x="1377" y="357"/>
                    <a:pt x="1377" y="357"/>
                  </a:cubicBezTo>
                  <a:cubicBezTo>
                    <a:pt x="1376" y="356"/>
                    <a:pt x="1375" y="355"/>
                    <a:pt x="1375" y="353"/>
                  </a:cubicBezTo>
                  <a:cubicBezTo>
                    <a:pt x="1373" y="348"/>
                    <a:pt x="1373" y="348"/>
                    <a:pt x="1373" y="348"/>
                  </a:cubicBezTo>
                  <a:cubicBezTo>
                    <a:pt x="1371" y="342"/>
                    <a:pt x="1371" y="342"/>
                    <a:pt x="1371" y="342"/>
                  </a:cubicBezTo>
                  <a:cubicBezTo>
                    <a:pt x="1371" y="342"/>
                    <a:pt x="1371" y="342"/>
                    <a:pt x="1371" y="342"/>
                  </a:cubicBezTo>
                  <a:cubicBezTo>
                    <a:pt x="1370" y="342"/>
                    <a:pt x="1370" y="342"/>
                    <a:pt x="1370" y="342"/>
                  </a:cubicBezTo>
                  <a:cubicBezTo>
                    <a:pt x="1363" y="341"/>
                    <a:pt x="1363" y="341"/>
                    <a:pt x="1363" y="341"/>
                  </a:cubicBezTo>
                  <a:cubicBezTo>
                    <a:pt x="1355" y="343"/>
                    <a:pt x="1355" y="343"/>
                    <a:pt x="1355" y="343"/>
                  </a:cubicBezTo>
                  <a:cubicBezTo>
                    <a:pt x="1354" y="343"/>
                    <a:pt x="1352" y="342"/>
                    <a:pt x="1351" y="340"/>
                  </a:cubicBezTo>
                  <a:cubicBezTo>
                    <a:pt x="1350" y="334"/>
                    <a:pt x="1350" y="334"/>
                    <a:pt x="1350" y="334"/>
                  </a:cubicBezTo>
                  <a:cubicBezTo>
                    <a:pt x="1350" y="332"/>
                    <a:pt x="1349" y="332"/>
                    <a:pt x="1349" y="331"/>
                  </a:cubicBezTo>
                  <a:cubicBezTo>
                    <a:pt x="1349" y="331"/>
                    <a:pt x="1349" y="331"/>
                    <a:pt x="1349" y="331"/>
                  </a:cubicBezTo>
                  <a:cubicBezTo>
                    <a:pt x="1348" y="330"/>
                    <a:pt x="1348" y="330"/>
                    <a:pt x="1348" y="330"/>
                  </a:cubicBezTo>
                  <a:cubicBezTo>
                    <a:pt x="1348" y="330"/>
                    <a:pt x="1348" y="330"/>
                    <a:pt x="1348" y="330"/>
                  </a:cubicBezTo>
                  <a:cubicBezTo>
                    <a:pt x="1345" y="332"/>
                    <a:pt x="1345" y="332"/>
                    <a:pt x="1345" y="332"/>
                  </a:cubicBezTo>
                  <a:cubicBezTo>
                    <a:pt x="1342" y="333"/>
                    <a:pt x="1340" y="336"/>
                    <a:pt x="1340" y="340"/>
                  </a:cubicBezTo>
                  <a:cubicBezTo>
                    <a:pt x="1341" y="346"/>
                    <a:pt x="1340" y="351"/>
                    <a:pt x="1339" y="354"/>
                  </a:cubicBezTo>
                  <a:cubicBezTo>
                    <a:pt x="1331" y="361"/>
                    <a:pt x="1331" y="361"/>
                    <a:pt x="1331" y="361"/>
                  </a:cubicBezTo>
                  <a:cubicBezTo>
                    <a:pt x="1325" y="366"/>
                    <a:pt x="1325" y="366"/>
                    <a:pt x="1325" y="366"/>
                  </a:cubicBezTo>
                  <a:cubicBezTo>
                    <a:pt x="1326" y="366"/>
                    <a:pt x="1325" y="366"/>
                    <a:pt x="1325" y="366"/>
                  </a:cubicBezTo>
                  <a:cubicBezTo>
                    <a:pt x="1325" y="366"/>
                    <a:pt x="1325" y="366"/>
                    <a:pt x="1325" y="366"/>
                  </a:cubicBezTo>
                  <a:cubicBezTo>
                    <a:pt x="1323" y="366"/>
                    <a:pt x="1320" y="364"/>
                    <a:pt x="1317" y="360"/>
                  </a:cubicBezTo>
                  <a:cubicBezTo>
                    <a:pt x="1317" y="360"/>
                    <a:pt x="1317" y="360"/>
                    <a:pt x="1317" y="360"/>
                  </a:cubicBezTo>
                  <a:cubicBezTo>
                    <a:pt x="1317" y="360"/>
                    <a:pt x="1317" y="360"/>
                    <a:pt x="1317" y="360"/>
                  </a:cubicBezTo>
                  <a:cubicBezTo>
                    <a:pt x="1313" y="359"/>
                    <a:pt x="1313" y="359"/>
                    <a:pt x="1313" y="359"/>
                  </a:cubicBezTo>
                  <a:cubicBezTo>
                    <a:pt x="1312" y="359"/>
                    <a:pt x="1312" y="359"/>
                    <a:pt x="1312" y="359"/>
                  </a:cubicBezTo>
                  <a:cubicBezTo>
                    <a:pt x="1312" y="360"/>
                    <a:pt x="1312" y="360"/>
                    <a:pt x="1312" y="360"/>
                  </a:cubicBezTo>
                  <a:cubicBezTo>
                    <a:pt x="1310" y="361"/>
                    <a:pt x="1310" y="361"/>
                    <a:pt x="1310" y="361"/>
                  </a:cubicBezTo>
                  <a:cubicBezTo>
                    <a:pt x="1309" y="360"/>
                    <a:pt x="1308" y="360"/>
                    <a:pt x="1308" y="360"/>
                  </a:cubicBezTo>
                  <a:cubicBezTo>
                    <a:pt x="1306" y="359"/>
                    <a:pt x="1305" y="358"/>
                    <a:pt x="1304" y="358"/>
                  </a:cubicBezTo>
                  <a:cubicBezTo>
                    <a:pt x="1304" y="358"/>
                    <a:pt x="1303" y="358"/>
                    <a:pt x="1303" y="359"/>
                  </a:cubicBezTo>
                  <a:cubicBezTo>
                    <a:pt x="1303" y="359"/>
                    <a:pt x="1303" y="360"/>
                    <a:pt x="1305" y="364"/>
                  </a:cubicBezTo>
                  <a:cubicBezTo>
                    <a:pt x="1304" y="366"/>
                    <a:pt x="1304" y="366"/>
                    <a:pt x="1304" y="366"/>
                  </a:cubicBezTo>
                  <a:cubicBezTo>
                    <a:pt x="1304" y="367"/>
                    <a:pt x="1303" y="367"/>
                    <a:pt x="1304" y="368"/>
                  </a:cubicBezTo>
                  <a:cubicBezTo>
                    <a:pt x="1304" y="368"/>
                    <a:pt x="1304" y="369"/>
                    <a:pt x="1305" y="369"/>
                  </a:cubicBezTo>
                  <a:cubicBezTo>
                    <a:pt x="1306" y="370"/>
                    <a:pt x="1307" y="370"/>
                    <a:pt x="1308" y="370"/>
                  </a:cubicBezTo>
                  <a:cubicBezTo>
                    <a:pt x="1309" y="370"/>
                    <a:pt x="1310" y="369"/>
                    <a:pt x="1311" y="368"/>
                  </a:cubicBezTo>
                  <a:cubicBezTo>
                    <a:pt x="1312" y="366"/>
                    <a:pt x="1312" y="366"/>
                    <a:pt x="1312" y="366"/>
                  </a:cubicBezTo>
                  <a:cubicBezTo>
                    <a:pt x="1314" y="371"/>
                    <a:pt x="1314" y="371"/>
                    <a:pt x="1314" y="371"/>
                  </a:cubicBezTo>
                  <a:cubicBezTo>
                    <a:pt x="1315" y="374"/>
                    <a:pt x="1317" y="375"/>
                    <a:pt x="1318" y="376"/>
                  </a:cubicBezTo>
                  <a:cubicBezTo>
                    <a:pt x="1319" y="376"/>
                    <a:pt x="1319" y="377"/>
                    <a:pt x="1320" y="377"/>
                  </a:cubicBezTo>
                  <a:cubicBezTo>
                    <a:pt x="1321" y="377"/>
                    <a:pt x="1322" y="376"/>
                    <a:pt x="1322" y="376"/>
                  </a:cubicBezTo>
                  <a:cubicBezTo>
                    <a:pt x="1323" y="376"/>
                    <a:pt x="1323" y="377"/>
                    <a:pt x="1325" y="379"/>
                  </a:cubicBezTo>
                  <a:cubicBezTo>
                    <a:pt x="1325" y="383"/>
                    <a:pt x="1325" y="383"/>
                    <a:pt x="1325" y="383"/>
                  </a:cubicBezTo>
                  <a:cubicBezTo>
                    <a:pt x="1324" y="386"/>
                    <a:pt x="1324" y="386"/>
                    <a:pt x="1324" y="386"/>
                  </a:cubicBezTo>
                  <a:cubicBezTo>
                    <a:pt x="1324" y="386"/>
                    <a:pt x="1323" y="387"/>
                    <a:pt x="1323" y="387"/>
                  </a:cubicBezTo>
                  <a:cubicBezTo>
                    <a:pt x="1323" y="388"/>
                    <a:pt x="1324" y="390"/>
                    <a:pt x="1325" y="391"/>
                  </a:cubicBezTo>
                  <a:cubicBezTo>
                    <a:pt x="1330" y="396"/>
                    <a:pt x="1330" y="396"/>
                    <a:pt x="1330" y="396"/>
                  </a:cubicBezTo>
                  <a:cubicBezTo>
                    <a:pt x="1332" y="398"/>
                    <a:pt x="1334" y="400"/>
                    <a:pt x="1334" y="403"/>
                  </a:cubicBezTo>
                  <a:cubicBezTo>
                    <a:pt x="1334" y="406"/>
                    <a:pt x="1332" y="408"/>
                    <a:pt x="1328" y="409"/>
                  </a:cubicBezTo>
                  <a:cubicBezTo>
                    <a:pt x="1323" y="409"/>
                    <a:pt x="1323" y="409"/>
                    <a:pt x="1323" y="409"/>
                  </a:cubicBezTo>
                  <a:cubicBezTo>
                    <a:pt x="1321" y="408"/>
                    <a:pt x="1319" y="407"/>
                    <a:pt x="1318" y="406"/>
                  </a:cubicBezTo>
                  <a:cubicBezTo>
                    <a:pt x="1317" y="404"/>
                    <a:pt x="1315" y="403"/>
                    <a:pt x="1314" y="403"/>
                  </a:cubicBezTo>
                  <a:cubicBezTo>
                    <a:pt x="1313" y="403"/>
                    <a:pt x="1313" y="403"/>
                    <a:pt x="1312" y="404"/>
                  </a:cubicBezTo>
                  <a:cubicBezTo>
                    <a:pt x="1308" y="409"/>
                    <a:pt x="1308" y="409"/>
                    <a:pt x="1308" y="409"/>
                  </a:cubicBezTo>
                  <a:cubicBezTo>
                    <a:pt x="1306" y="411"/>
                    <a:pt x="1301" y="414"/>
                    <a:pt x="1295" y="417"/>
                  </a:cubicBezTo>
                  <a:cubicBezTo>
                    <a:pt x="1288" y="420"/>
                    <a:pt x="1283" y="422"/>
                    <a:pt x="1281" y="424"/>
                  </a:cubicBezTo>
                  <a:cubicBezTo>
                    <a:pt x="1271" y="433"/>
                    <a:pt x="1271" y="433"/>
                    <a:pt x="1271" y="433"/>
                  </a:cubicBezTo>
                  <a:cubicBezTo>
                    <a:pt x="1267" y="436"/>
                    <a:pt x="1264" y="439"/>
                    <a:pt x="1262" y="442"/>
                  </a:cubicBezTo>
                  <a:cubicBezTo>
                    <a:pt x="1255" y="451"/>
                    <a:pt x="1255" y="451"/>
                    <a:pt x="1255" y="451"/>
                  </a:cubicBezTo>
                  <a:cubicBezTo>
                    <a:pt x="1254" y="452"/>
                    <a:pt x="1253" y="452"/>
                    <a:pt x="1252" y="452"/>
                  </a:cubicBezTo>
                  <a:cubicBezTo>
                    <a:pt x="1251" y="452"/>
                    <a:pt x="1250" y="452"/>
                    <a:pt x="1249" y="451"/>
                  </a:cubicBezTo>
                  <a:cubicBezTo>
                    <a:pt x="1247" y="445"/>
                    <a:pt x="1244" y="443"/>
                    <a:pt x="1240" y="443"/>
                  </a:cubicBezTo>
                  <a:cubicBezTo>
                    <a:pt x="1239" y="443"/>
                    <a:pt x="1238" y="443"/>
                    <a:pt x="1238" y="443"/>
                  </a:cubicBezTo>
                  <a:cubicBezTo>
                    <a:pt x="1234" y="444"/>
                    <a:pt x="1230" y="446"/>
                    <a:pt x="1225" y="451"/>
                  </a:cubicBezTo>
                  <a:cubicBezTo>
                    <a:pt x="1217" y="456"/>
                    <a:pt x="1217" y="456"/>
                    <a:pt x="1217" y="456"/>
                  </a:cubicBezTo>
                  <a:cubicBezTo>
                    <a:pt x="1217" y="456"/>
                    <a:pt x="1217" y="454"/>
                    <a:pt x="1219" y="449"/>
                  </a:cubicBezTo>
                  <a:cubicBezTo>
                    <a:pt x="1219" y="446"/>
                    <a:pt x="1219" y="446"/>
                    <a:pt x="1219" y="446"/>
                  </a:cubicBezTo>
                  <a:cubicBezTo>
                    <a:pt x="1219" y="444"/>
                    <a:pt x="1219" y="444"/>
                    <a:pt x="1219" y="444"/>
                  </a:cubicBezTo>
                  <a:cubicBezTo>
                    <a:pt x="1218" y="445"/>
                    <a:pt x="1218" y="445"/>
                    <a:pt x="1218" y="445"/>
                  </a:cubicBezTo>
                  <a:cubicBezTo>
                    <a:pt x="1215" y="447"/>
                    <a:pt x="1215" y="447"/>
                    <a:pt x="1215" y="447"/>
                  </a:cubicBezTo>
                  <a:cubicBezTo>
                    <a:pt x="1207" y="452"/>
                    <a:pt x="1207" y="452"/>
                    <a:pt x="1207" y="452"/>
                  </a:cubicBezTo>
                  <a:cubicBezTo>
                    <a:pt x="1207" y="452"/>
                    <a:pt x="1207" y="452"/>
                    <a:pt x="1207" y="452"/>
                  </a:cubicBezTo>
                  <a:cubicBezTo>
                    <a:pt x="1207" y="453"/>
                    <a:pt x="1207" y="453"/>
                    <a:pt x="1207" y="453"/>
                  </a:cubicBezTo>
                  <a:cubicBezTo>
                    <a:pt x="1206" y="456"/>
                    <a:pt x="1206" y="456"/>
                    <a:pt x="1206" y="456"/>
                  </a:cubicBezTo>
                  <a:cubicBezTo>
                    <a:pt x="1204" y="457"/>
                    <a:pt x="1204" y="457"/>
                    <a:pt x="1204" y="457"/>
                  </a:cubicBezTo>
                  <a:cubicBezTo>
                    <a:pt x="1203" y="454"/>
                    <a:pt x="1203" y="454"/>
                    <a:pt x="1203" y="454"/>
                  </a:cubicBezTo>
                  <a:cubicBezTo>
                    <a:pt x="1202" y="451"/>
                    <a:pt x="1202" y="451"/>
                    <a:pt x="1202" y="451"/>
                  </a:cubicBezTo>
                  <a:cubicBezTo>
                    <a:pt x="1201" y="450"/>
                    <a:pt x="1201" y="450"/>
                    <a:pt x="1201" y="450"/>
                  </a:cubicBezTo>
                  <a:cubicBezTo>
                    <a:pt x="1200" y="450"/>
                    <a:pt x="1199" y="451"/>
                    <a:pt x="1199" y="452"/>
                  </a:cubicBezTo>
                  <a:cubicBezTo>
                    <a:pt x="1196" y="454"/>
                    <a:pt x="1196" y="454"/>
                    <a:pt x="1196" y="454"/>
                  </a:cubicBezTo>
                  <a:cubicBezTo>
                    <a:pt x="1196" y="454"/>
                    <a:pt x="1196" y="454"/>
                    <a:pt x="1196" y="454"/>
                  </a:cubicBezTo>
                  <a:cubicBezTo>
                    <a:pt x="1195" y="454"/>
                    <a:pt x="1194" y="455"/>
                    <a:pt x="1192" y="456"/>
                  </a:cubicBezTo>
                  <a:cubicBezTo>
                    <a:pt x="1191" y="458"/>
                    <a:pt x="1190" y="460"/>
                    <a:pt x="1191" y="463"/>
                  </a:cubicBezTo>
                  <a:cubicBezTo>
                    <a:pt x="1189" y="470"/>
                    <a:pt x="1189" y="470"/>
                    <a:pt x="1189" y="470"/>
                  </a:cubicBezTo>
                  <a:cubicBezTo>
                    <a:pt x="1184" y="477"/>
                    <a:pt x="1184" y="477"/>
                    <a:pt x="1184" y="477"/>
                  </a:cubicBezTo>
                  <a:cubicBezTo>
                    <a:pt x="1180" y="484"/>
                    <a:pt x="1180" y="484"/>
                    <a:pt x="1180" y="484"/>
                  </a:cubicBezTo>
                  <a:cubicBezTo>
                    <a:pt x="1179" y="487"/>
                    <a:pt x="1179" y="489"/>
                    <a:pt x="1180" y="491"/>
                  </a:cubicBezTo>
                  <a:cubicBezTo>
                    <a:pt x="1181" y="491"/>
                    <a:pt x="1181" y="491"/>
                    <a:pt x="1181" y="491"/>
                  </a:cubicBezTo>
                  <a:cubicBezTo>
                    <a:pt x="1181" y="491"/>
                    <a:pt x="1181" y="491"/>
                    <a:pt x="1181" y="491"/>
                  </a:cubicBezTo>
                  <a:cubicBezTo>
                    <a:pt x="1186" y="492"/>
                    <a:pt x="1186" y="492"/>
                    <a:pt x="1186" y="492"/>
                  </a:cubicBezTo>
                  <a:cubicBezTo>
                    <a:pt x="1189" y="492"/>
                    <a:pt x="1191" y="493"/>
                    <a:pt x="1191" y="494"/>
                  </a:cubicBezTo>
                  <a:cubicBezTo>
                    <a:pt x="1189" y="497"/>
                    <a:pt x="1189" y="497"/>
                    <a:pt x="1189" y="497"/>
                  </a:cubicBezTo>
                  <a:cubicBezTo>
                    <a:pt x="1187" y="499"/>
                    <a:pt x="1186" y="501"/>
                    <a:pt x="1186" y="503"/>
                  </a:cubicBezTo>
                  <a:cubicBezTo>
                    <a:pt x="1188" y="508"/>
                    <a:pt x="1188" y="508"/>
                    <a:pt x="1188" y="508"/>
                  </a:cubicBezTo>
                  <a:cubicBezTo>
                    <a:pt x="1191" y="511"/>
                    <a:pt x="1191" y="511"/>
                    <a:pt x="1191" y="511"/>
                  </a:cubicBezTo>
                  <a:cubicBezTo>
                    <a:pt x="1192" y="515"/>
                    <a:pt x="1192" y="518"/>
                    <a:pt x="1190" y="520"/>
                  </a:cubicBezTo>
                  <a:cubicBezTo>
                    <a:pt x="1188" y="520"/>
                    <a:pt x="1188" y="520"/>
                    <a:pt x="1188" y="520"/>
                  </a:cubicBezTo>
                  <a:cubicBezTo>
                    <a:pt x="1188" y="520"/>
                    <a:pt x="1187" y="519"/>
                    <a:pt x="1188" y="519"/>
                  </a:cubicBezTo>
                  <a:cubicBezTo>
                    <a:pt x="1188" y="516"/>
                    <a:pt x="1188" y="513"/>
                    <a:pt x="1186" y="513"/>
                  </a:cubicBezTo>
                  <a:cubicBezTo>
                    <a:pt x="1186" y="513"/>
                    <a:pt x="1186" y="513"/>
                    <a:pt x="1186" y="513"/>
                  </a:cubicBezTo>
                  <a:cubicBezTo>
                    <a:pt x="1185" y="513"/>
                    <a:pt x="1184" y="513"/>
                    <a:pt x="1184" y="514"/>
                  </a:cubicBezTo>
                  <a:cubicBezTo>
                    <a:pt x="1180" y="520"/>
                    <a:pt x="1178" y="523"/>
                    <a:pt x="1178" y="525"/>
                  </a:cubicBezTo>
                  <a:cubicBezTo>
                    <a:pt x="1176" y="530"/>
                    <a:pt x="1176" y="533"/>
                    <a:pt x="1179" y="535"/>
                  </a:cubicBezTo>
                  <a:cubicBezTo>
                    <a:pt x="1181" y="539"/>
                    <a:pt x="1181" y="539"/>
                    <a:pt x="1181" y="539"/>
                  </a:cubicBezTo>
                  <a:cubicBezTo>
                    <a:pt x="1181" y="540"/>
                    <a:pt x="1181" y="541"/>
                    <a:pt x="1179" y="541"/>
                  </a:cubicBezTo>
                  <a:cubicBezTo>
                    <a:pt x="1175" y="542"/>
                    <a:pt x="1175" y="542"/>
                    <a:pt x="1175" y="542"/>
                  </a:cubicBezTo>
                  <a:cubicBezTo>
                    <a:pt x="1170" y="542"/>
                    <a:pt x="1170" y="542"/>
                    <a:pt x="1170" y="542"/>
                  </a:cubicBezTo>
                  <a:cubicBezTo>
                    <a:pt x="1167" y="542"/>
                    <a:pt x="1165" y="544"/>
                    <a:pt x="1163" y="547"/>
                  </a:cubicBezTo>
                  <a:cubicBezTo>
                    <a:pt x="1160" y="549"/>
                    <a:pt x="1159" y="553"/>
                    <a:pt x="1161" y="555"/>
                  </a:cubicBezTo>
                  <a:cubicBezTo>
                    <a:pt x="1161" y="557"/>
                    <a:pt x="1161" y="558"/>
                    <a:pt x="1160" y="560"/>
                  </a:cubicBezTo>
                  <a:cubicBezTo>
                    <a:pt x="1156" y="564"/>
                    <a:pt x="1156" y="564"/>
                    <a:pt x="1156" y="564"/>
                  </a:cubicBezTo>
                  <a:cubicBezTo>
                    <a:pt x="1151" y="568"/>
                    <a:pt x="1148" y="572"/>
                    <a:pt x="1148" y="577"/>
                  </a:cubicBezTo>
                  <a:cubicBezTo>
                    <a:pt x="1147" y="583"/>
                    <a:pt x="1147" y="583"/>
                    <a:pt x="1147" y="583"/>
                  </a:cubicBezTo>
                  <a:cubicBezTo>
                    <a:pt x="1142" y="588"/>
                    <a:pt x="1142" y="588"/>
                    <a:pt x="1142" y="588"/>
                  </a:cubicBezTo>
                  <a:cubicBezTo>
                    <a:pt x="1141" y="588"/>
                    <a:pt x="1140" y="590"/>
                    <a:pt x="1138" y="590"/>
                  </a:cubicBezTo>
                  <a:cubicBezTo>
                    <a:pt x="1138" y="590"/>
                    <a:pt x="1138" y="590"/>
                    <a:pt x="1138" y="589"/>
                  </a:cubicBezTo>
                  <a:cubicBezTo>
                    <a:pt x="1136" y="589"/>
                    <a:pt x="1135" y="588"/>
                    <a:pt x="1134" y="586"/>
                  </a:cubicBezTo>
                  <a:cubicBezTo>
                    <a:pt x="1132" y="581"/>
                    <a:pt x="1130" y="574"/>
                    <a:pt x="1128" y="562"/>
                  </a:cubicBezTo>
                  <a:cubicBezTo>
                    <a:pt x="1125" y="549"/>
                    <a:pt x="1124" y="541"/>
                    <a:pt x="1126" y="538"/>
                  </a:cubicBezTo>
                  <a:cubicBezTo>
                    <a:pt x="1128" y="529"/>
                    <a:pt x="1128" y="529"/>
                    <a:pt x="1128" y="529"/>
                  </a:cubicBezTo>
                  <a:cubicBezTo>
                    <a:pt x="1128" y="520"/>
                    <a:pt x="1128" y="520"/>
                    <a:pt x="1128" y="520"/>
                  </a:cubicBezTo>
                  <a:cubicBezTo>
                    <a:pt x="1127" y="514"/>
                    <a:pt x="1130" y="508"/>
                    <a:pt x="1135" y="503"/>
                  </a:cubicBezTo>
                  <a:cubicBezTo>
                    <a:pt x="1135" y="503"/>
                    <a:pt x="1135" y="503"/>
                    <a:pt x="1135" y="503"/>
                  </a:cubicBezTo>
                  <a:cubicBezTo>
                    <a:pt x="1135" y="503"/>
                    <a:pt x="1135" y="503"/>
                    <a:pt x="1135" y="503"/>
                  </a:cubicBezTo>
                  <a:cubicBezTo>
                    <a:pt x="1137" y="497"/>
                    <a:pt x="1137" y="497"/>
                    <a:pt x="1137" y="497"/>
                  </a:cubicBezTo>
                  <a:cubicBezTo>
                    <a:pt x="1137" y="494"/>
                    <a:pt x="1138" y="493"/>
                    <a:pt x="1139" y="493"/>
                  </a:cubicBezTo>
                  <a:cubicBezTo>
                    <a:pt x="1148" y="488"/>
                    <a:pt x="1158" y="479"/>
                    <a:pt x="1174" y="461"/>
                  </a:cubicBezTo>
                  <a:cubicBezTo>
                    <a:pt x="1189" y="445"/>
                    <a:pt x="1197" y="434"/>
                    <a:pt x="1197" y="427"/>
                  </a:cubicBezTo>
                  <a:cubicBezTo>
                    <a:pt x="1199" y="420"/>
                    <a:pt x="1199" y="420"/>
                    <a:pt x="1199" y="420"/>
                  </a:cubicBezTo>
                  <a:cubicBezTo>
                    <a:pt x="1200" y="417"/>
                    <a:pt x="1201" y="414"/>
                    <a:pt x="1201" y="414"/>
                  </a:cubicBezTo>
                  <a:cubicBezTo>
                    <a:pt x="1208" y="412"/>
                    <a:pt x="1208" y="412"/>
                    <a:pt x="1208" y="412"/>
                  </a:cubicBezTo>
                  <a:cubicBezTo>
                    <a:pt x="1210" y="412"/>
                    <a:pt x="1211" y="412"/>
                    <a:pt x="1211" y="411"/>
                  </a:cubicBezTo>
                  <a:cubicBezTo>
                    <a:pt x="1211" y="410"/>
                    <a:pt x="1211" y="410"/>
                    <a:pt x="1210" y="409"/>
                  </a:cubicBezTo>
                  <a:cubicBezTo>
                    <a:pt x="1207" y="406"/>
                    <a:pt x="1205" y="405"/>
                    <a:pt x="1202" y="405"/>
                  </a:cubicBezTo>
                  <a:cubicBezTo>
                    <a:pt x="1201" y="405"/>
                    <a:pt x="1200" y="405"/>
                    <a:pt x="1199" y="406"/>
                  </a:cubicBezTo>
                  <a:cubicBezTo>
                    <a:pt x="1195" y="407"/>
                    <a:pt x="1193" y="409"/>
                    <a:pt x="1190" y="413"/>
                  </a:cubicBezTo>
                  <a:cubicBezTo>
                    <a:pt x="1188" y="415"/>
                    <a:pt x="1187" y="418"/>
                    <a:pt x="1187" y="421"/>
                  </a:cubicBezTo>
                  <a:cubicBezTo>
                    <a:pt x="1176" y="433"/>
                    <a:pt x="1176" y="433"/>
                    <a:pt x="1176" y="433"/>
                  </a:cubicBezTo>
                  <a:cubicBezTo>
                    <a:pt x="1170" y="437"/>
                    <a:pt x="1167" y="440"/>
                    <a:pt x="1166" y="440"/>
                  </a:cubicBezTo>
                  <a:cubicBezTo>
                    <a:pt x="1166" y="440"/>
                    <a:pt x="1166" y="440"/>
                    <a:pt x="1166" y="440"/>
                  </a:cubicBezTo>
                  <a:cubicBezTo>
                    <a:pt x="1166" y="440"/>
                    <a:pt x="1166" y="439"/>
                    <a:pt x="1166" y="439"/>
                  </a:cubicBezTo>
                  <a:cubicBezTo>
                    <a:pt x="1166" y="438"/>
                    <a:pt x="1166" y="435"/>
                    <a:pt x="1164" y="433"/>
                  </a:cubicBezTo>
                  <a:cubicBezTo>
                    <a:pt x="1164" y="431"/>
                    <a:pt x="1164" y="429"/>
                    <a:pt x="1165" y="426"/>
                  </a:cubicBezTo>
                  <a:cubicBezTo>
                    <a:pt x="1166" y="422"/>
                    <a:pt x="1166" y="422"/>
                    <a:pt x="1166" y="422"/>
                  </a:cubicBezTo>
                  <a:cubicBezTo>
                    <a:pt x="1166" y="421"/>
                    <a:pt x="1166" y="420"/>
                    <a:pt x="1164" y="420"/>
                  </a:cubicBezTo>
                  <a:cubicBezTo>
                    <a:pt x="1164" y="420"/>
                    <a:pt x="1164" y="420"/>
                    <a:pt x="1163" y="420"/>
                  </a:cubicBezTo>
                  <a:cubicBezTo>
                    <a:pt x="1158" y="423"/>
                    <a:pt x="1158" y="423"/>
                    <a:pt x="1158" y="423"/>
                  </a:cubicBezTo>
                  <a:cubicBezTo>
                    <a:pt x="1158" y="423"/>
                    <a:pt x="1157" y="423"/>
                    <a:pt x="1157" y="423"/>
                  </a:cubicBezTo>
                  <a:cubicBezTo>
                    <a:pt x="1157" y="423"/>
                    <a:pt x="1156" y="423"/>
                    <a:pt x="1155" y="421"/>
                  </a:cubicBezTo>
                  <a:cubicBezTo>
                    <a:pt x="1155" y="420"/>
                    <a:pt x="1154" y="419"/>
                    <a:pt x="1153" y="419"/>
                  </a:cubicBezTo>
                  <a:cubicBezTo>
                    <a:pt x="1152" y="419"/>
                    <a:pt x="1151" y="419"/>
                    <a:pt x="1151" y="420"/>
                  </a:cubicBezTo>
                  <a:cubicBezTo>
                    <a:pt x="1142" y="422"/>
                    <a:pt x="1142" y="422"/>
                    <a:pt x="1142" y="422"/>
                  </a:cubicBezTo>
                  <a:cubicBezTo>
                    <a:pt x="1140" y="423"/>
                    <a:pt x="1136" y="424"/>
                    <a:pt x="1134" y="425"/>
                  </a:cubicBezTo>
                  <a:cubicBezTo>
                    <a:pt x="1130" y="431"/>
                    <a:pt x="1130" y="431"/>
                    <a:pt x="1130" y="431"/>
                  </a:cubicBezTo>
                  <a:cubicBezTo>
                    <a:pt x="1126" y="438"/>
                    <a:pt x="1126" y="438"/>
                    <a:pt x="1126" y="438"/>
                  </a:cubicBezTo>
                  <a:cubicBezTo>
                    <a:pt x="1118" y="447"/>
                    <a:pt x="1118" y="447"/>
                    <a:pt x="1118" y="447"/>
                  </a:cubicBezTo>
                  <a:cubicBezTo>
                    <a:pt x="1113" y="452"/>
                    <a:pt x="1111" y="455"/>
                    <a:pt x="1111" y="458"/>
                  </a:cubicBezTo>
                  <a:cubicBezTo>
                    <a:pt x="1110" y="462"/>
                    <a:pt x="1110" y="462"/>
                    <a:pt x="1110" y="462"/>
                  </a:cubicBezTo>
                  <a:cubicBezTo>
                    <a:pt x="1109" y="463"/>
                    <a:pt x="1111" y="465"/>
                    <a:pt x="1113" y="466"/>
                  </a:cubicBezTo>
                  <a:cubicBezTo>
                    <a:pt x="1113" y="466"/>
                    <a:pt x="1113" y="466"/>
                    <a:pt x="1113" y="466"/>
                  </a:cubicBezTo>
                  <a:cubicBezTo>
                    <a:pt x="1114" y="466"/>
                    <a:pt x="1114" y="466"/>
                    <a:pt x="1114" y="466"/>
                  </a:cubicBezTo>
                  <a:cubicBezTo>
                    <a:pt x="1118" y="466"/>
                    <a:pt x="1118" y="466"/>
                    <a:pt x="1118" y="466"/>
                  </a:cubicBezTo>
                  <a:cubicBezTo>
                    <a:pt x="1120" y="466"/>
                    <a:pt x="1120" y="467"/>
                    <a:pt x="1120" y="467"/>
                  </a:cubicBezTo>
                  <a:cubicBezTo>
                    <a:pt x="1120" y="467"/>
                    <a:pt x="1120" y="467"/>
                    <a:pt x="1120" y="467"/>
                  </a:cubicBezTo>
                  <a:cubicBezTo>
                    <a:pt x="1107" y="470"/>
                    <a:pt x="1107" y="470"/>
                    <a:pt x="1107" y="470"/>
                  </a:cubicBezTo>
                  <a:cubicBezTo>
                    <a:pt x="1093" y="472"/>
                    <a:pt x="1093" y="472"/>
                    <a:pt x="1093" y="472"/>
                  </a:cubicBezTo>
                  <a:cubicBezTo>
                    <a:pt x="1087" y="474"/>
                    <a:pt x="1087" y="474"/>
                    <a:pt x="1087" y="474"/>
                  </a:cubicBezTo>
                  <a:cubicBezTo>
                    <a:pt x="1087" y="474"/>
                    <a:pt x="1087" y="474"/>
                    <a:pt x="1087" y="474"/>
                  </a:cubicBezTo>
                  <a:cubicBezTo>
                    <a:pt x="1086" y="474"/>
                    <a:pt x="1086" y="474"/>
                    <a:pt x="1086" y="474"/>
                  </a:cubicBezTo>
                  <a:cubicBezTo>
                    <a:pt x="1085" y="474"/>
                    <a:pt x="1085" y="474"/>
                    <a:pt x="1085" y="474"/>
                  </a:cubicBezTo>
                  <a:cubicBezTo>
                    <a:pt x="1085" y="474"/>
                    <a:pt x="1085" y="474"/>
                    <a:pt x="1087" y="471"/>
                  </a:cubicBezTo>
                  <a:cubicBezTo>
                    <a:pt x="1090" y="470"/>
                    <a:pt x="1090" y="470"/>
                    <a:pt x="1090" y="470"/>
                  </a:cubicBezTo>
                  <a:cubicBezTo>
                    <a:pt x="1091" y="469"/>
                    <a:pt x="1092" y="468"/>
                    <a:pt x="1092" y="468"/>
                  </a:cubicBezTo>
                  <a:cubicBezTo>
                    <a:pt x="1092" y="468"/>
                    <a:pt x="1092" y="467"/>
                    <a:pt x="1092" y="467"/>
                  </a:cubicBezTo>
                  <a:cubicBezTo>
                    <a:pt x="1089" y="461"/>
                    <a:pt x="1088" y="461"/>
                    <a:pt x="1088" y="461"/>
                  </a:cubicBezTo>
                  <a:cubicBezTo>
                    <a:pt x="1087" y="461"/>
                    <a:pt x="1087" y="462"/>
                    <a:pt x="1087" y="462"/>
                  </a:cubicBezTo>
                  <a:cubicBezTo>
                    <a:pt x="1072" y="458"/>
                    <a:pt x="1072" y="458"/>
                    <a:pt x="1072" y="458"/>
                  </a:cubicBezTo>
                  <a:cubicBezTo>
                    <a:pt x="1066" y="459"/>
                    <a:pt x="1066" y="459"/>
                    <a:pt x="1066" y="459"/>
                  </a:cubicBezTo>
                  <a:cubicBezTo>
                    <a:pt x="1066" y="459"/>
                    <a:pt x="1066" y="459"/>
                    <a:pt x="1066" y="459"/>
                  </a:cubicBezTo>
                  <a:cubicBezTo>
                    <a:pt x="1065" y="459"/>
                    <a:pt x="1065" y="459"/>
                    <a:pt x="1065" y="459"/>
                  </a:cubicBezTo>
                  <a:cubicBezTo>
                    <a:pt x="1062" y="463"/>
                    <a:pt x="1062" y="463"/>
                    <a:pt x="1062" y="463"/>
                  </a:cubicBezTo>
                  <a:cubicBezTo>
                    <a:pt x="1059" y="465"/>
                    <a:pt x="1057" y="466"/>
                    <a:pt x="1054" y="466"/>
                  </a:cubicBezTo>
                  <a:cubicBezTo>
                    <a:pt x="1052" y="466"/>
                    <a:pt x="1049" y="466"/>
                    <a:pt x="1047" y="465"/>
                  </a:cubicBezTo>
                  <a:cubicBezTo>
                    <a:pt x="1046" y="465"/>
                    <a:pt x="1046" y="465"/>
                    <a:pt x="1045" y="465"/>
                  </a:cubicBezTo>
                  <a:cubicBezTo>
                    <a:pt x="1043" y="465"/>
                    <a:pt x="1042" y="465"/>
                    <a:pt x="1040" y="467"/>
                  </a:cubicBezTo>
                  <a:cubicBezTo>
                    <a:pt x="1040" y="469"/>
                    <a:pt x="1040" y="469"/>
                    <a:pt x="1040" y="469"/>
                  </a:cubicBezTo>
                  <a:cubicBezTo>
                    <a:pt x="1039" y="469"/>
                    <a:pt x="1039" y="469"/>
                    <a:pt x="1039" y="469"/>
                  </a:cubicBezTo>
                  <a:cubicBezTo>
                    <a:pt x="1034" y="465"/>
                    <a:pt x="1029" y="464"/>
                    <a:pt x="1024" y="464"/>
                  </a:cubicBezTo>
                  <a:cubicBezTo>
                    <a:pt x="1020" y="464"/>
                    <a:pt x="1015" y="465"/>
                    <a:pt x="1010" y="468"/>
                  </a:cubicBezTo>
                  <a:cubicBezTo>
                    <a:pt x="1001" y="474"/>
                    <a:pt x="994" y="482"/>
                    <a:pt x="988" y="491"/>
                  </a:cubicBezTo>
                  <a:cubicBezTo>
                    <a:pt x="982" y="496"/>
                    <a:pt x="976" y="503"/>
                    <a:pt x="969" y="510"/>
                  </a:cubicBezTo>
                  <a:cubicBezTo>
                    <a:pt x="955" y="527"/>
                    <a:pt x="955" y="527"/>
                    <a:pt x="955" y="527"/>
                  </a:cubicBezTo>
                  <a:cubicBezTo>
                    <a:pt x="943" y="538"/>
                    <a:pt x="943" y="542"/>
                    <a:pt x="943" y="543"/>
                  </a:cubicBezTo>
                  <a:cubicBezTo>
                    <a:pt x="944" y="544"/>
                    <a:pt x="944" y="544"/>
                    <a:pt x="946" y="544"/>
                  </a:cubicBezTo>
                  <a:cubicBezTo>
                    <a:pt x="947" y="544"/>
                    <a:pt x="950" y="544"/>
                    <a:pt x="953" y="543"/>
                  </a:cubicBezTo>
                  <a:cubicBezTo>
                    <a:pt x="953" y="542"/>
                    <a:pt x="954" y="542"/>
                    <a:pt x="954" y="542"/>
                  </a:cubicBezTo>
                  <a:cubicBezTo>
                    <a:pt x="956" y="542"/>
                    <a:pt x="957" y="547"/>
                    <a:pt x="957" y="549"/>
                  </a:cubicBezTo>
                  <a:cubicBezTo>
                    <a:pt x="957" y="553"/>
                    <a:pt x="957" y="553"/>
                    <a:pt x="957" y="553"/>
                  </a:cubicBezTo>
                  <a:cubicBezTo>
                    <a:pt x="957" y="554"/>
                    <a:pt x="957" y="556"/>
                    <a:pt x="958" y="556"/>
                  </a:cubicBezTo>
                  <a:cubicBezTo>
                    <a:pt x="959" y="556"/>
                    <a:pt x="959" y="556"/>
                    <a:pt x="959" y="555"/>
                  </a:cubicBezTo>
                  <a:cubicBezTo>
                    <a:pt x="961" y="553"/>
                    <a:pt x="962" y="553"/>
                    <a:pt x="963" y="553"/>
                  </a:cubicBezTo>
                  <a:cubicBezTo>
                    <a:pt x="963" y="553"/>
                    <a:pt x="963" y="553"/>
                    <a:pt x="963" y="553"/>
                  </a:cubicBezTo>
                  <a:cubicBezTo>
                    <a:pt x="964" y="556"/>
                    <a:pt x="964" y="556"/>
                    <a:pt x="964" y="556"/>
                  </a:cubicBezTo>
                  <a:cubicBezTo>
                    <a:pt x="964" y="556"/>
                    <a:pt x="964" y="556"/>
                    <a:pt x="964" y="556"/>
                  </a:cubicBezTo>
                  <a:cubicBezTo>
                    <a:pt x="964" y="556"/>
                    <a:pt x="964" y="556"/>
                    <a:pt x="964" y="556"/>
                  </a:cubicBezTo>
                  <a:cubicBezTo>
                    <a:pt x="966" y="558"/>
                    <a:pt x="966" y="558"/>
                    <a:pt x="966" y="558"/>
                  </a:cubicBezTo>
                  <a:cubicBezTo>
                    <a:pt x="966" y="558"/>
                    <a:pt x="966" y="558"/>
                    <a:pt x="966" y="558"/>
                  </a:cubicBezTo>
                  <a:cubicBezTo>
                    <a:pt x="966" y="558"/>
                    <a:pt x="966" y="558"/>
                    <a:pt x="966" y="558"/>
                  </a:cubicBezTo>
                  <a:cubicBezTo>
                    <a:pt x="966" y="558"/>
                    <a:pt x="967" y="558"/>
                    <a:pt x="967" y="558"/>
                  </a:cubicBezTo>
                  <a:cubicBezTo>
                    <a:pt x="969" y="558"/>
                    <a:pt x="971" y="557"/>
                    <a:pt x="972" y="556"/>
                  </a:cubicBezTo>
                  <a:cubicBezTo>
                    <a:pt x="972" y="556"/>
                    <a:pt x="972" y="556"/>
                    <a:pt x="972" y="556"/>
                  </a:cubicBezTo>
                  <a:cubicBezTo>
                    <a:pt x="972" y="556"/>
                    <a:pt x="972" y="556"/>
                    <a:pt x="972" y="556"/>
                  </a:cubicBezTo>
                  <a:cubicBezTo>
                    <a:pt x="974" y="552"/>
                    <a:pt x="974" y="552"/>
                    <a:pt x="974" y="552"/>
                  </a:cubicBezTo>
                  <a:cubicBezTo>
                    <a:pt x="974" y="550"/>
                    <a:pt x="975" y="549"/>
                    <a:pt x="975" y="549"/>
                  </a:cubicBezTo>
                  <a:cubicBezTo>
                    <a:pt x="980" y="549"/>
                    <a:pt x="980" y="549"/>
                    <a:pt x="980" y="549"/>
                  </a:cubicBezTo>
                  <a:cubicBezTo>
                    <a:pt x="985" y="551"/>
                    <a:pt x="988" y="552"/>
                    <a:pt x="989" y="554"/>
                  </a:cubicBezTo>
                  <a:cubicBezTo>
                    <a:pt x="994" y="561"/>
                    <a:pt x="994" y="561"/>
                    <a:pt x="994" y="561"/>
                  </a:cubicBezTo>
                  <a:cubicBezTo>
                    <a:pt x="997" y="564"/>
                    <a:pt x="998" y="569"/>
                    <a:pt x="997" y="574"/>
                  </a:cubicBezTo>
                  <a:cubicBezTo>
                    <a:pt x="996" y="579"/>
                    <a:pt x="995" y="584"/>
                    <a:pt x="993" y="589"/>
                  </a:cubicBezTo>
                  <a:cubicBezTo>
                    <a:pt x="990" y="594"/>
                    <a:pt x="989" y="603"/>
                    <a:pt x="989" y="621"/>
                  </a:cubicBezTo>
                  <a:cubicBezTo>
                    <a:pt x="986" y="628"/>
                    <a:pt x="986" y="628"/>
                    <a:pt x="986" y="628"/>
                  </a:cubicBezTo>
                  <a:cubicBezTo>
                    <a:pt x="981" y="634"/>
                    <a:pt x="981" y="634"/>
                    <a:pt x="981" y="634"/>
                  </a:cubicBezTo>
                  <a:cubicBezTo>
                    <a:pt x="980" y="639"/>
                    <a:pt x="980" y="639"/>
                    <a:pt x="980" y="639"/>
                  </a:cubicBezTo>
                  <a:cubicBezTo>
                    <a:pt x="979" y="643"/>
                    <a:pt x="979" y="643"/>
                    <a:pt x="979" y="643"/>
                  </a:cubicBezTo>
                  <a:cubicBezTo>
                    <a:pt x="975" y="647"/>
                    <a:pt x="972" y="650"/>
                    <a:pt x="971" y="653"/>
                  </a:cubicBezTo>
                  <a:cubicBezTo>
                    <a:pt x="966" y="665"/>
                    <a:pt x="953" y="680"/>
                    <a:pt x="933" y="698"/>
                  </a:cubicBezTo>
                  <a:cubicBezTo>
                    <a:pt x="928" y="700"/>
                    <a:pt x="928" y="700"/>
                    <a:pt x="928" y="700"/>
                  </a:cubicBezTo>
                  <a:cubicBezTo>
                    <a:pt x="927" y="698"/>
                    <a:pt x="927" y="698"/>
                    <a:pt x="927" y="698"/>
                  </a:cubicBezTo>
                  <a:cubicBezTo>
                    <a:pt x="926" y="697"/>
                    <a:pt x="925" y="697"/>
                    <a:pt x="924" y="697"/>
                  </a:cubicBezTo>
                  <a:cubicBezTo>
                    <a:pt x="923" y="697"/>
                    <a:pt x="922" y="697"/>
                    <a:pt x="922" y="697"/>
                  </a:cubicBezTo>
                  <a:cubicBezTo>
                    <a:pt x="921" y="697"/>
                    <a:pt x="921" y="697"/>
                    <a:pt x="921" y="697"/>
                  </a:cubicBezTo>
                  <a:cubicBezTo>
                    <a:pt x="921" y="694"/>
                    <a:pt x="920" y="694"/>
                    <a:pt x="920" y="694"/>
                  </a:cubicBezTo>
                  <a:cubicBezTo>
                    <a:pt x="919" y="694"/>
                    <a:pt x="919" y="694"/>
                    <a:pt x="919" y="695"/>
                  </a:cubicBezTo>
                  <a:cubicBezTo>
                    <a:pt x="917" y="695"/>
                    <a:pt x="917" y="695"/>
                    <a:pt x="917" y="695"/>
                  </a:cubicBezTo>
                  <a:cubicBezTo>
                    <a:pt x="917" y="695"/>
                    <a:pt x="917" y="695"/>
                    <a:pt x="917" y="695"/>
                  </a:cubicBezTo>
                  <a:cubicBezTo>
                    <a:pt x="918" y="694"/>
                    <a:pt x="918" y="693"/>
                    <a:pt x="918" y="693"/>
                  </a:cubicBezTo>
                  <a:cubicBezTo>
                    <a:pt x="918" y="692"/>
                    <a:pt x="918" y="692"/>
                    <a:pt x="918" y="692"/>
                  </a:cubicBezTo>
                  <a:cubicBezTo>
                    <a:pt x="917" y="692"/>
                    <a:pt x="917" y="692"/>
                    <a:pt x="917" y="692"/>
                  </a:cubicBezTo>
                  <a:cubicBezTo>
                    <a:pt x="916" y="692"/>
                    <a:pt x="916" y="693"/>
                    <a:pt x="913" y="694"/>
                  </a:cubicBezTo>
                  <a:cubicBezTo>
                    <a:pt x="909" y="699"/>
                    <a:pt x="909" y="699"/>
                    <a:pt x="909" y="699"/>
                  </a:cubicBezTo>
                  <a:cubicBezTo>
                    <a:pt x="908" y="698"/>
                    <a:pt x="908" y="698"/>
                    <a:pt x="908" y="698"/>
                  </a:cubicBezTo>
                  <a:cubicBezTo>
                    <a:pt x="911" y="692"/>
                    <a:pt x="911" y="692"/>
                    <a:pt x="911" y="692"/>
                  </a:cubicBezTo>
                  <a:cubicBezTo>
                    <a:pt x="911" y="692"/>
                    <a:pt x="911" y="692"/>
                    <a:pt x="911" y="692"/>
                  </a:cubicBezTo>
                  <a:cubicBezTo>
                    <a:pt x="911" y="692"/>
                    <a:pt x="911" y="692"/>
                    <a:pt x="911" y="692"/>
                  </a:cubicBezTo>
                  <a:cubicBezTo>
                    <a:pt x="910" y="685"/>
                    <a:pt x="910" y="685"/>
                    <a:pt x="910" y="685"/>
                  </a:cubicBezTo>
                  <a:cubicBezTo>
                    <a:pt x="910" y="680"/>
                    <a:pt x="910" y="678"/>
                    <a:pt x="910" y="676"/>
                  </a:cubicBezTo>
                  <a:cubicBezTo>
                    <a:pt x="911" y="673"/>
                    <a:pt x="913" y="671"/>
                    <a:pt x="915" y="671"/>
                  </a:cubicBezTo>
                  <a:cubicBezTo>
                    <a:pt x="915" y="671"/>
                    <a:pt x="916" y="671"/>
                    <a:pt x="916" y="671"/>
                  </a:cubicBezTo>
                  <a:cubicBezTo>
                    <a:pt x="921" y="671"/>
                    <a:pt x="921" y="671"/>
                    <a:pt x="921" y="671"/>
                  </a:cubicBezTo>
                  <a:cubicBezTo>
                    <a:pt x="926" y="671"/>
                    <a:pt x="926" y="671"/>
                    <a:pt x="926" y="671"/>
                  </a:cubicBezTo>
                  <a:cubicBezTo>
                    <a:pt x="928" y="671"/>
                    <a:pt x="930" y="668"/>
                    <a:pt x="932" y="663"/>
                  </a:cubicBezTo>
                  <a:cubicBezTo>
                    <a:pt x="935" y="658"/>
                    <a:pt x="936" y="653"/>
                    <a:pt x="936" y="648"/>
                  </a:cubicBezTo>
                  <a:cubicBezTo>
                    <a:pt x="936" y="647"/>
                    <a:pt x="937" y="645"/>
                    <a:pt x="938" y="643"/>
                  </a:cubicBezTo>
                  <a:cubicBezTo>
                    <a:pt x="941" y="638"/>
                    <a:pt x="941" y="638"/>
                    <a:pt x="941" y="638"/>
                  </a:cubicBezTo>
                  <a:cubicBezTo>
                    <a:pt x="943" y="633"/>
                    <a:pt x="943" y="633"/>
                    <a:pt x="943" y="633"/>
                  </a:cubicBezTo>
                  <a:cubicBezTo>
                    <a:pt x="943" y="633"/>
                    <a:pt x="943" y="633"/>
                    <a:pt x="943" y="633"/>
                  </a:cubicBezTo>
                  <a:cubicBezTo>
                    <a:pt x="943" y="633"/>
                    <a:pt x="943" y="633"/>
                    <a:pt x="943" y="633"/>
                  </a:cubicBezTo>
                  <a:cubicBezTo>
                    <a:pt x="943" y="632"/>
                    <a:pt x="942" y="630"/>
                    <a:pt x="939" y="629"/>
                  </a:cubicBezTo>
                  <a:cubicBezTo>
                    <a:pt x="939" y="629"/>
                    <a:pt x="939" y="629"/>
                    <a:pt x="938" y="629"/>
                  </a:cubicBezTo>
                  <a:cubicBezTo>
                    <a:pt x="936" y="629"/>
                    <a:pt x="930" y="630"/>
                    <a:pt x="924" y="633"/>
                  </a:cubicBezTo>
                  <a:cubicBezTo>
                    <a:pt x="920" y="635"/>
                    <a:pt x="916" y="636"/>
                    <a:pt x="913" y="636"/>
                  </a:cubicBezTo>
                  <a:cubicBezTo>
                    <a:pt x="912" y="636"/>
                    <a:pt x="912" y="636"/>
                    <a:pt x="911" y="636"/>
                  </a:cubicBezTo>
                  <a:cubicBezTo>
                    <a:pt x="909" y="635"/>
                    <a:pt x="908" y="632"/>
                    <a:pt x="908" y="629"/>
                  </a:cubicBezTo>
                  <a:cubicBezTo>
                    <a:pt x="904" y="620"/>
                    <a:pt x="904" y="620"/>
                    <a:pt x="904" y="620"/>
                  </a:cubicBezTo>
                  <a:cubicBezTo>
                    <a:pt x="904" y="620"/>
                    <a:pt x="904" y="620"/>
                    <a:pt x="904" y="620"/>
                  </a:cubicBezTo>
                  <a:cubicBezTo>
                    <a:pt x="904" y="620"/>
                    <a:pt x="904" y="620"/>
                    <a:pt x="904" y="620"/>
                  </a:cubicBezTo>
                  <a:cubicBezTo>
                    <a:pt x="903" y="619"/>
                    <a:pt x="900" y="617"/>
                    <a:pt x="895" y="616"/>
                  </a:cubicBezTo>
                  <a:cubicBezTo>
                    <a:pt x="889" y="614"/>
                    <a:pt x="886" y="612"/>
                    <a:pt x="885" y="611"/>
                  </a:cubicBezTo>
                  <a:cubicBezTo>
                    <a:pt x="881" y="609"/>
                    <a:pt x="878" y="605"/>
                    <a:pt x="875" y="596"/>
                  </a:cubicBezTo>
                  <a:cubicBezTo>
                    <a:pt x="872" y="591"/>
                    <a:pt x="870" y="582"/>
                    <a:pt x="868" y="571"/>
                  </a:cubicBezTo>
                  <a:cubicBezTo>
                    <a:pt x="867" y="566"/>
                    <a:pt x="865" y="563"/>
                    <a:pt x="862" y="562"/>
                  </a:cubicBezTo>
                  <a:cubicBezTo>
                    <a:pt x="854" y="562"/>
                    <a:pt x="854" y="562"/>
                    <a:pt x="854" y="562"/>
                  </a:cubicBezTo>
                  <a:cubicBezTo>
                    <a:pt x="849" y="560"/>
                    <a:pt x="849" y="560"/>
                    <a:pt x="849" y="560"/>
                  </a:cubicBezTo>
                  <a:cubicBezTo>
                    <a:pt x="845" y="558"/>
                    <a:pt x="845" y="558"/>
                    <a:pt x="845" y="558"/>
                  </a:cubicBezTo>
                  <a:cubicBezTo>
                    <a:pt x="845" y="558"/>
                    <a:pt x="845" y="558"/>
                    <a:pt x="845" y="558"/>
                  </a:cubicBezTo>
                  <a:cubicBezTo>
                    <a:pt x="845" y="558"/>
                    <a:pt x="845" y="558"/>
                    <a:pt x="845" y="558"/>
                  </a:cubicBezTo>
                  <a:cubicBezTo>
                    <a:pt x="826" y="558"/>
                    <a:pt x="826" y="558"/>
                    <a:pt x="826" y="558"/>
                  </a:cubicBezTo>
                  <a:cubicBezTo>
                    <a:pt x="818" y="561"/>
                    <a:pt x="815" y="563"/>
                    <a:pt x="813" y="567"/>
                  </a:cubicBezTo>
                  <a:cubicBezTo>
                    <a:pt x="812" y="569"/>
                    <a:pt x="812" y="569"/>
                    <a:pt x="813" y="570"/>
                  </a:cubicBezTo>
                  <a:cubicBezTo>
                    <a:pt x="813" y="571"/>
                    <a:pt x="813" y="571"/>
                    <a:pt x="813" y="571"/>
                  </a:cubicBezTo>
                  <a:cubicBezTo>
                    <a:pt x="813" y="571"/>
                    <a:pt x="813" y="571"/>
                    <a:pt x="813" y="571"/>
                  </a:cubicBezTo>
                  <a:cubicBezTo>
                    <a:pt x="817" y="572"/>
                    <a:pt x="817" y="572"/>
                    <a:pt x="817" y="572"/>
                  </a:cubicBezTo>
                  <a:cubicBezTo>
                    <a:pt x="817" y="572"/>
                    <a:pt x="818" y="573"/>
                    <a:pt x="818" y="573"/>
                  </a:cubicBezTo>
                  <a:cubicBezTo>
                    <a:pt x="818" y="574"/>
                    <a:pt x="818" y="576"/>
                    <a:pt x="817" y="578"/>
                  </a:cubicBezTo>
                  <a:cubicBezTo>
                    <a:pt x="809" y="587"/>
                    <a:pt x="809" y="587"/>
                    <a:pt x="809" y="587"/>
                  </a:cubicBezTo>
                  <a:cubicBezTo>
                    <a:pt x="806" y="591"/>
                    <a:pt x="804" y="594"/>
                    <a:pt x="804" y="598"/>
                  </a:cubicBezTo>
                  <a:cubicBezTo>
                    <a:pt x="804" y="598"/>
                    <a:pt x="804" y="598"/>
                    <a:pt x="804" y="598"/>
                  </a:cubicBezTo>
                  <a:cubicBezTo>
                    <a:pt x="804" y="598"/>
                    <a:pt x="804" y="598"/>
                    <a:pt x="804" y="598"/>
                  </a:cubicBezTo>
                  <a:cubicBezTo>
                    <a:pt x="806" y="602"/>
                    <a:pt x="806" y="602"/>
                    <a:pt x="806" y="602"/>
                  </a:cubicBezTo>
                  <a:cubicBezTo>
                    <a:pt x="806" y="604"/>
                    <a:pt x="805" y="604"/>
                    <a:pt x="804" y="605"/>
                  </a:cubicBezTo>
                  <a:cubicBezTo>
                    <a:pt x="803" y="605"/>
                    <a:pt x="803" y="605"/>
                    <a:pt x="803" y="605"/>
                  </a:cubicBezTo>
                  <a:cubicBezTo>
                    <a:pt x="803" y="605"/>
                    <a:pt x="803" y="605"/>
                    <a:pt x="803" y="605"/>
                  </a:cubicBezTo>
                  <a:cubicBezTo>
                    <a:pt x="802" y="608"/>
                    <a:pt x="799" y="610"/>
                    <a:pt x="792" y="610"/>
                  </a:cubicBezTo>
                  <a:cubicBezTo>
                    <a:pt x="791" y="610"/>
                    <a:pt x="789" y="610"/>
                    <a:pt x="788" y="610"/>
                  </a:cubicBezTo>
                  <a:cubicBezTo>
                    <a:pt x="785" y="608"/>
                    <a:pt x="785" y="608"/>
                    <a:pt x="785" y="608"/>
                  </a:cubicBezTo>
                  <a:cubicBezTo>
                    <a:pt x="784" y="607"/>
                    <a:pt x="784" y="607"/>
                    <a:pt x="784" y="607"/>
                  </a:cubicBezTo>
                  <a:cubicBezTo>
                    <a:pt x="784" y="607"/>
                    <a:pt x="783" y="606"/>
                    <a:pt x="782" y="606"/>
                  </a:cubicBezTo>
                  <a:cubicBezTo>
                    <a:pt x="779" y="607"/>
                    <a:pt x="779" y="607"/>
                    <a:pt x="779" y="607"/>
                  </a:cubicBezTo>
                  <a:cubicBezTo>
                    <a:pt x="776" y="608"/>
                    <a:pt x="776" y="608"/>
                    <a:pt x="776" y="608"/>
                  </a:cubicBezTo>
                  <a:cubicBezTo>
                    <a:pt x="771" y="606"/>
                    <a:pt x="771" y="606"/>
                    <a:pt x="771" y="606"/>
                  </a:cubicBezTo>
                  <a:cubicBezTo>
                    <a:pt x="768" y="604"/>
                    <a:pt x="768" y="604"/>
                    <a:pt x="768" y="604"/>
                  </a:cubicBezTo>
                  <a:cubicBezTo>
                    <a:pt x="768" y="603"/>
                    <a:pt x="768" y="603"/>
                    <a:pt x="768" y="603"/>
                  </a:cubicBezTo>
                  <a:cubicBezTo>
                    <a:pt x="766" y="603"/>
                    <a:pt x="765" y="602"/>
                    <a:pt x="764" y="602"/>
                  </a:cubicBezTo>
                  <a:cubicBezTo>
                    <a:pt x="764" y="602"/>
                    <a:pt x="763" y="602"/>
                    <a:pt x="763" y="602"/>
                  </a:cubicBezTo>
                  <a:cubicBezTo>
                    <a:pt x="761" y="602"/>
                    <a:pt x="758" y="603"/>
                    <a:pt x="756" y="606"/>
                  </a:cubicBezTo>
                  <a:cubicBezTo>
                    <a:pt x="749" y="611"/>
                    <a:pt x="749" y="611"/>
                    <a:pt x="749" y="611"/>
                  </a:cubicBezTo>
                  <a:cubicBezTo>
                    <a:pt x="743" y="614"/>
                    <a:pt x="737" y="616"/>
                    <a:pt x="730" y="616"/>
                  </a:cubicBezTo>
                  <a:cubicBezTo>
                    <a:pt x="726" y="616"/>
                    <a:pt x="721" y="615"/>
                    <a:pt x="717" y="613"/>
                  </a:cubicBezTo>
                  <a:cubicBezTo>
                    <a:pt x="709" y="611"/>
                    <a:pt x="704" y="609"/>
                    <a:pt x="700" y="606"/>
                  </a:cubicBezTo>
                  <a:cubicBezTo>
                    <a:pt x="697" y="603"/>
                    <a:pt x="695" y="602"/>
                    <a:pt x="693" y="601"/>
                  </a:cubicBezTo>
                  <a:cubicBezTo>
                    <a:pt x="684" y="598"/>
                    <a:pt x="684" y="598"/>
                    <a:pt x="684" y="598"/>
                  </a:cubicBezTo>
                  <a:cubicBezTo>
                    <a:pt x="684" y="598"/>
                    <a:pt x="684" y="598"/>
                    <a:pt x="684" y="598"/>
                  </a:cubicBezTo>
                  <a:cubicBezTo>
                    <a:pt x="684" y="598"/>
                    <a:pt x="684" y="598"/>
                    <a:pt x="684" y="598"/>
                  </a:cubicBezTo>
                  <a:cubicBezTo>
                    <a:pt x="677" y="599"/>
                    <a:pt x="677" y="599"/>
                    <a:pt x="677" y="599"/>
                  </a:cubicBezTo>
                  <a:cubicBezTo>
                    <a:pt x="668" y="602"/>
                    <a:pt x="668" y="602"/>
                    <a:pt x="668" y="602"/>
                  </a:cubicBezTo>
                  <a:cubicBezTo>
                    <a:pt x="667" y="602"/>
                    <a:pt x="666" y="602"/>
                    <a:pt x="665" y="602"/>
                  </a:cubicBezTo>
                  <a:cubicBezTo>
                    <a:pt x="660" y="602"/>
                    <a:pt x="657" y="599"/>
                    <a:pt x="656" y="591"/>
                  </a:cubicBezTo>
                  <a:cubicBezTo>
                    <a:pt x="656" y="587"/>
                    <a:pt x="653" y="584"/>
                    <a:pt x="649" y="584"/>
                  </a:cubicBezTo>
                  <a:cubicBezTo>
                    <a:pt x="638" y="581"/>
                    <a:pt x="638" y="581"/>
                    <a:pt x="638" y="581"/>
                  </a:cubicBezTo>
                  <a:cubicBezTo>
                    <a:pt x="630" y="580"/>
                    <a:pt x="630" y="580"/>
                    <a:pt x="630" y="580"/>
                  </a:cubicBezTo>
                  <a:cubicBezTo>
                    <a:pt x="630" y="580"/>
                    <a:pt x="630" y="580"/>
                    <a:pt x="630" y="580"/>
                  </a:cubicBezTo>
                  <a:cubicBezTo>
                    <a:pt x="628" y="580"/>
                    <a:pt x="625" y="580"/>
                    <a:pt x="623" y="582"/>
                  </a:cubicBezTo>
                  <a:cubicBezTo>
                    <a:pt x="617" y="585"/>
                    <a:pt x="616" y="589"/>
                    <a:pt x="619" y="596"/>
                  </a:cubicBezTo>
                  <a:cubicBezTo>
                    <a:pt x="621" y="600"/>
                    <a:pt x="621" y="603"/>
                    <a:pt x="618" y="606"/>
                  </a:cubicBezTo>
                  <a:cubicBezTo>
                    <a:pt x="617" y="608"/>
                    <a:pt x="615" y="609"/>
                    <a:pt x="613" y="609"/>
                  </a:cubicBezTo>
                  <a:cubicBezTo>
                    <a:pt x="612" y="609"/>
                    <a:pt x="611" y="608"/>
                    <a:pt x="610" y="608"/>
                  </a:cubicBezTo>
                  <a:cubicBezTo>
                    <a:pt x="609" y="607"/>
                    <a:pt x="605" y="606"/>
                    <a:pt x="600" y="606"/>
                  </a:cubicBezTo>
                  <a:cubicBezTo>
                    <a:pt x="591" y="604"/>
                    <a:pt x="591" y="604"/>
                    <a:pt x="591" y="604"/>
                  </a:cubicBezTo>
                  <a:cubicBezTo>
                    <a:pt x="588" y="601"/>
                    <a:pt x="588" y="601"/>
                    <a:pt x="588" y="601"/>
                  </a:cubicBezTo>
                  <a:cubicBezTo>
                    <a:pt x="587" y="600"/>
                    <a:pt x="586" y="599"/>
                    <a:pt x="585" y="598"/>
                  </a:cubicBezTo>
                  <a:cubicBezTo>
                    <a:pt x="584" y="598"/>
                    <a:pt x="584" y="598"/>
                    <a:pt x="584" y="598"/>
                  </a:cubicBezTo>
                  <a:cubicBezTo>
                    <a:pt x="584" y="598"/>
                    <a:pt x="584" y="598"/>
                    <a:pt x="584" y="598"/>
                  </a:cubicBezTo>
                  <a:cubicBezTo>
                    <a:pt x="584" y="598"/>
                    <a:pt x="584" y="598"/>
                    <a:pt x="584" y="598"/>
                  </a:cubicBezTo>
                  <a:cubicBezTo>
                    <a:pt x="566" y="596"/>
                    <a:pt x="566" y="596"/>
                    <a:pt x="566" y="596"/>
                  </a:cubicBezTo>
                  <a:cubicBezTo>
                    <a:pt x="562" y="597"/>
                    <a:pt x="557" y="598"/>
                    <a:pt x="551" y="605"/>
                  </a:cubicBezTo>
                  <a:cubicBezTo>
                    <a:pt x="546" y="610"/>
                    <a:pt x="546" y="610"/>
                    <a:pt x="546" y="610"/>
                  </a:cubicBezTo>
                  <a:cubicBezTo>
                    <a:pt x="544" y="611"/>
                    <a:pt x="542" y="612"/>
                    <a:pt x="541" y="612"/>
                  </a:cubicBezTo>
                  <a:cubicBezTo>
                    <a:pt x="531" y="615"/>
                    <a:pt x="531" y="615"/>
                    <a:pt x="531" y="615"/>
                  </a:cubicBezTo>
                  <a:cubicBezTo>
                    <a:pt x="530" y="615"/>
                    <a:pt x="530" y="615"/>
                    <a:pt x="530" y="615"/>
                  </a:cubicBezTo>
                  <a:cubicBezTo>
                    <a:pt x="525" y="616"/>
                    <a:pt x="525" y="616"/>
                    <a:pt x="525" y="616"/>
                  </a:cubicBezTo>
                  <a:cubicBezTo>
                    <a:pt x="525" y="615"/>
                    <a:pt x="525" y="615"/>
                    <a:pt x="525" y="615"/>
                  </a:cubicBezTo>
                  <a:cubicBezTo>
                    <a:pt x="522" y="611"/>
                    <a:pt x="522" y="611"/>
                    <a:pt x="522" y="611"/>
                  </a:cubicBezTo>
                  <a:cubicBezTo>
                    <a:pt x="521" y="610"/>
                    <a:pt x="521" y="609"/>
                    <a:pt x="520" y="609"/>
                  </a:cubicBezTo>
                  <a:cubicBezTo>
                    <a:pt x="519" y="609"/>
                    <a:pt x="518" y="610"/>
                    <a:pt x="517" y="611"/>
                  </a:cubicBezTo>
                  <a:cubicBezTo>
                    <a:pt x="510" y="611"/>
                    <a:pt x="510" y="611"/>
                    <a:pt x="510" y="611"/>
                  </a:cubicBezTo>
                  <a:cubicBezTo>
                    <a:pt x="508" y="607"/>
                    <a:pt x="508" y="607"/>
                    <a:pt x="508" y="607"/>
                  </a:cubicBezTo>
                  <a:cubicBezTo>
                    <a:pt x="505" y="605"/>
                    <a:pt x="505" y="605"/>
                    <a:pt x="505" y="605"/>
                  </a:cubicBezTo>
                  <a:cubicBezTo>
                    <a:pt x="499" y="600"/>
                    <a:pt x="499" y="600"/>
                    <a:pt x="499" y="600"/>
                  </a:cubicBezTo>
                  <a:cubicBezTo>
                    <a:pt x="497" y="596"/>
                    <a:pt x="497" y="596"/>
                    <a:pt x="497" y="596"/>
                  </a:cubicBezTo>
                  <a:cubicBezTo>
                    <a:pt x="495" y="595"/>
                    <a:pt x="494" y="594"/>
                    <a:pt x="492" y="594"/>
                  </a:cubicBezTo>
                  <a:cubicBezTo>
                    <a:pt x="482" y="595"/>
                    <a:pt x="482" y="595"/>
                    <a:pt x="482" y="595"/>
                  </a:cubicBezTo>
                  <a:cubicBezTo>
                    <a:pt x="481" y="595"/>
                    <a:pt x="480" y="595"/>
                    <a:pt x="480" y="595"/>
                  </a:cubicBezTo>
                  <a:cubicBezTo>
                    <a:pt x="478" y="595"/>
                    <a:pt x="477" y="594"/>
                    <a:pt x="475" y="593"/>
                  </a:cubicBezTo>
                  <a:cubicBezTo>
                    <a:pt x="473" y="590"/>
                    <a:pt x="472" y="589"/>
                    <a:pt x="470" y="589"/>
                  </a:cubicBezTo>
                  <a:cubicBezTo>
                    <a:pt x="468" y="589"/>
                    <a:pt x="466" y="590"/>
                    <a:pt x="466" y="592"/>
                  </a:cubicBezTo>
                  <a:cubicBezTo>
                    <a:pt x="464" y="594"/>
                    <a:pt x="464" y="594"/>
                    <a:pt x="464" y="594"/>
                  </a:cubicBezTo>
                  <a:cubicBezTo>
                    <a:pt x="460" y="590"/>
                    <a:pt x="460" y="590"/>
                    <a:pt x="460" y="590"/>
                  </a:cubicBezTo>
                  <a:cubicBezTo>
                    <a:pt x="458" y="584"/>
                    <a:pt x="458" y="584"/>
                    <a:pt x="458" y="584"/>
                  </a:cubicBezTo>
                  <a:cubicBezTo>
                    <a:pt x="450" y="568"/>
                    <a:pt x="450" y="568"/>
                    <a:pt x="450" y="568"/>
                  </a:cubicBezTo>
                  <a:cubicBezTo>
                    <a:pt x="447" y="562"/>
                    <a:pt x="443" y="558"/>
                    <a:pt x="437" y="553"/>
                  </a:cubicBezTo>
                  <a:cubicBezTo>
                    <a:pt x="436" y="552"/>
                    <a:pt x="434" y="549"/>
                    <a:pt x="434" y="545"/>
                  </a:cubicBezTo>
                  <a:cubicBezTo>
                    <a:pt x="434" y="543"/>
                    <a:pt x="434" y="543"/>
                    <a:pt x="434" y="543"/>
                  </a:cubicBezTo>
                  <a:cubicBezTo>
                    <a:pt x="434" y="542"/>
                    <a:pt x="434" y="542"/>
                    <a:pt x="434" y="542"/>
                  </a:cubicBezTo>
                  <a:cubicBezTo>
                    <a:pt x="433" y="542"/>
                    <a:pt x="433" y="542"/>
                    <a:pt x="433" y="542"/>
                  </a:cubicBezTo>
                  <a:cubicBezTo>
                    <a:pt x="431" y="542"/>
                    <a:pt x="431" y="542"/>
                    <a:pt x="431" y="542"/>
                  </a:cubicBezTo>
                  <a:cubicBezTo>
                    <a:pt x="430" y="542"/>
                    <a:pt x="430" y="542"/>
                    <a:pt x="430" y="542"/>
                  </a:cubicBezTo>
                  <a:cubicBezTo>
                    <a:pt x="430" y="543"/>
                    <a:pt x="430" y="543"/>
                    <a:pt x="430" y="543"/>
                  </a:cubicBezTo>
                  <a:cubicBezTo>
                    <a:pt x="420" y="550"/>
                    <a:pt x="420" y="550"/>
                    <a:pt x="420" y="550"/>
                  </a:cubicBezTo>
                  <a:cubicBezTo>
                    <a:pt x="416" y="553"/>
                    <a:pt x="413" y="554"/>
                    <a:pt x="408" y="555"/>
                  </a:cubicBezTo>
                  <a:cubicBezTo>
                    <a:pt x="408" y="555"/>
                    <a:pt x="407" y="555"/>
                    <a:pt x="407" y="555"/>
                  </a:cubicBezTo>
                  <a:cubicBezTo>
                    <a:pt x="405" y="555"/>
                    <a:pt x="404" y="555"/>
                    <a:pt x="404" y="554"/>
                  </a:cubicBezTo>
                  <a:cubicBezTo>
                    <a:pt x="404" y="554"/>
                    <a:pt x="404" y="554"/>
                    <a:pt x="405" y="553"/>
                  </a:cubicBezTo>
                  <a:cubicBezTo>
                    <a:pt x="407" y="550"/>
                    <a:pt x="407" y="550"/>
                    <a:pt x="407" y="550"/>
                  </a:cubicBezTo>
                  <a:cubicBezTo>
                    <a:pt x="407" y="550"/>
                    <a:pt x="407" y="549"/>
                    <a:pt x="407" y="549"/>
                  </a:cubicBezTo>
                  <a:cubicBezTo>
                    <a:pt x="407" y="548"/>
                    <a:pt x="407" y="548"/>
                    <a:pt x="406" y="548"/>
                  </a:cubicBezTo>
                  <a:cubicBezTo>
                    <a:pt x="406" y="548"/>
                    <a:pt x="406" y="548"/>
                    <a:pt x="405" y="548"/>
                  </a:cubicBezTo>
                  <a:cubicBezTo>
                    <a:pt x="402" y="549"/>
                    <a:pt x="402" y="549"/>
                    <a:pt x="402" y="549"/>
                  </a:cubicBezTo>
                  <a:cubicBezTo>
                    <a:pt x="399" y="548"/>
                    <a:pt x="399" y="548"/>
                    <a:pt x="399" y="548"/>
                  </a:cubicBezTo>
                  <a:cubicBezTo>
                    <a:pt x="399" y="548"/>
                    <a:pt x="399" y="548"/>
                    <a:pt x="399" y="548"/>
                  </a:cubicBezTo>
                  <a:cubicBezTo>
                    <a:pt x="399" y="548"/>
                    <a:pt x="399" y="548"/>
                    <a:pt x="399" y="548"/>
                  </a:cubicBezTo>
                  <a:cubicBezTo>
                    <a:pt x="397" y="548"/>
                    <a:pt x="397" y="548"/>
                    <a:pt x="397" y="548"/>
                  </a:cubicBezTo>
                  <a:cubicBezTo>
                    <a:pt x="396" y="545"/>
                    <a:pt x="395" y="543"/>
                    <a:pt x="393" y="543"/>
                  </a:cubicBezTo>
                  <a:cubicBezTo>
                    <a:pt x="392" y="543"/>
                    <a:pt x="391" y="544"/>
                    <a:pt x="390" y="544"/>
                  </a:cubicBezTo>
                  <a:cubicBezTo>
                    <a:pt x="386" y="546"/>
                    <a:pt x="386" y="546"/>
                    <a:pt x="386" y="546"/>
                  </a:cubicBezTo>
                  <a:cubicBezTo>
                    <a:pt x="386" y="546"/>
                    <a:pt x="386" y="546"/>
                    <a:pt x="385" y="546"/>
                  </a:cubicBezTo>
                  <a:cubicBezTo>
                    <a:pt x="385" y="546"/>
                    <a:pt x="385" y="546"/>
                    <a:pt x="385" y="546"/>
                  </a:cubicBezTo>
                  <a:cubicBezTo>
                    <a:pt x="385" y="546"/>
                    <a:pt x="384" y="546"/>
                    <a:pt x="385" y="545"/>
                  </a:cubicBezTo>
                  <a:cubicBezTo>
                    <a:pt x="385" y="543"/>
                    <a:pt x="385" y="541"/>
                    <a:pt x="384" y="537"/>
                  </a:cubicBezTo>
                  <a:cubicBezTo>
                    <a:pt x="384" y="536"/>
                    <a:pt x="384" y="536"/>
                    <a:pt x="384" y="536"/>
                  </a:cubicBezTo>
                  <a:cubicBezTo>
                    <a:pt x="383" y="532"/>
                    <a:pt x="382" y="530"/>
                    <a:pt x="380" y="530"/>
                  </a:cubicBezTo>
                  <a:cubicBezTo>
                    <a:pt x="380" y="530"/>
                    <a:pt x="379" y="530"/>
                    <a:pt x="379" y="530"/>
                  </a:cubicBezTo>
                  <a:cubicBezTo>
                    <a:pt x="373" y="530"/>
                    <a:pt x="373" y="530"/>
                    <a:pt x="373" y="530"/>
                  </a:cubicBezTo>
                  <a:cubicBezTo>
                    <a:pt x="372" y="529"/>
                    <a:pt x="369" y="527"/>
                    <a:pt x="368" y="527"/>
                  </a:cubicBezTo>
                  <a:cubicBezTo>
                    <a:pt x="368" y="527"/>
                    <a:pt x="367" y="528"/>
                    <a:pt x="367" y="528"/>
                  </a:cubicBezTo>
                  <a:cubicBezTo>
                    <a:pt x="367" y="528"/>
                    <a:pt x="367" y="528"/>
                    <a:pt x="366" y="528"/>
                  </a:cubicBezTo>
                  <a:cubicBezTo>
                    <a:pt x="364" y="528"/>
                    <a:pt x="362" y="529"/>
                    <a:pt x="360" y="531"/>
                  </a:cubicBezTo>
                  <a:cubicBezTo>
                    <a:pt x="358" y="534"/>
                    <a:pt x="358" y="534"/>
                    <a:pt x="358" y="534"/>
                  </a:cubicBezTo>
                  <a:cubicBezTo>
                    <a:pt x="357" y="535"/>
                    <a:pt x="357" y="535"/>
                    <a:pt x="357" y="535"/>
                  </a:cubicBezTo>
                  <a:cubicBezTo>
                    <a:pt x="344" y="537"/>
                    <a:pt x="344" y="537"/>
                    <a:pt x="344" y="537"/>
                  </a:cubicBezTo>
                  <a:cubicBezTo>
                    <a:pt x="338" y="538"/>
                    <a:pt x="334" y="540"/>
                    <a:pt x="331" y="542"/>
                  </a:cubicBezTo>
                  <a:cubicBezTo>
                    <a:pt x="321" y="544"/>
                    <a:pt x="321" y="544"/>
                    <a:pt x="321" y="544"/>
                  </a:cubicBezTo>
                  <a:cubicBezTo>
                    <a:pt x="316" y="544"/>
                    <a:pt x="313" y="545"/>
                    <a:pt x="310" y="547"/>
                  </a:cubicBezTo>
                  <a:cubicBezTo>
                    <a:pt x="306" y="548"/>
                    <a:pt x="306" y="548"/>
                    <a:pt x="306" y="548"/>
                  </a:cubicBezTo>
                  <a:cubicBezTo>
                    <a:pt x="302" y="548"/>
                    <a:pt x="302" y="548"/>
                    <a:pt x="302" y="548"/>
                  </a:cubicBezTo>
                  <a:cubicBezTo>
                    <a:pt x="299" y="548"/>
                    <a:pt x="297" y="551"/>
                    <a:pt x="296" y="556"/>
                  </a:cubicBezTo>
                  <a:cubicBezTo>
                    <a:pt x="296" y="557"/>
                    <a:pt x="296" y="559"/>
                    <a:pt x="297" y="560"/>
                  </a:cubicBezTo>
                  <a:cubicBezTo>
                    <a:pt x="298" y="560"/>
                    <a:pt x="299" y="561"/>
                    <a:pt x="300" y="561"/>
                  </a:cubicBezTo>
                  <a:cubicBezTo>
                    <a:pt x="302" y="561"/>
                    <a:pt x="302" y="561"/>
                    <a:pt x="302" y="561"/>
                  </a:cubicBezTo>
                  <a:cubicBezTo>
                    <a:pt x="303" y="561"/>
                    <a:pt x="303" y="561"/>
                    <a:pt x="303" y="562"/>
                  </a:cubicBezTo>
                  <a:cubicBezTo>
                    <a:pt x="302" y="563"/>
                    <a:pt x="302" y="563"/>
                    <a:pt x="302" y="563"/>
                  </a:cubicBezTo>
                  <a:cubicBezTo>
                    <a:pt x="297" y="564"/>
                    <a:pt x="297" y="564"/>
                    <a:pt x="297" y="564"/>
                  </a:cubicBezTo>
                  <a:cubicBezTo>
                    <a:pt x="295" y="564"/>
                    <a:pt x="293" y="564"/>
                    <a:pt x="292" y="566"/>
                  </a:cubicBezTo>
                  <a:cubicBezTo>
                    <a:pt x="292" y="567"/>
                    <a:pt x="292" y="568"/>
                    <a:pt x="292" y="569"/>
                  </a:cubicBezTo>
                  <a:cubicBezTo>
                    <a:pt x="294" y="572"/>
                    <a:pt x="294" y="572"/>
                    <a:pt x="294" y="572"/>
                  </a:cubicBezTo>
                  <a:cubicBezTo>
                    <a:pt x="291" y="574"/>
                    <a:pt x="291" y="574"/>
                    <a:pt x="291" y="574"/>
                  </a:cubicBezTo>
                  <a:cubicBezTo>
                    <a:pt x="288" y="577"/>
                    <a:pt x="288" y="577"/>
                    <a:pt x="288" y="577"/>
                  </a:cubicBezTo>
                  <a:cubicBezTo>
                    <a:pt x="286" y="577"/>
                    <a:pt x="286" y="577"/>
                    <a:pt x="286" y="577"/>
                  </a:cubicBezTo>
                  <a:cubicBezTo>
                    <a:pt x="286" y="578"/>
                    <a:pt x="286" y="578"/>
                    <a:pt x="286" y="578"/>
                  </a:cubicBezTo>
                  <a:cubicBezTo>
                    <a:pt x="286" y="578"/>
                    <a:pt x="286" y="578"/>
                    <a:pt x="286" y="578"/>
                  </a:cubicBezTo>
                  <a:cubicBezTo>
                    <a:pt x="288" y="582"/>
                    <a:pt x="288" y="582"/>
                    <a:pt x="288" y="582"/>
                  </a:cubicBezTo>
                  <a:cubicBezTo>
                    <a:pt x="288" y="582"/>
                    <a:pt x="288" y="582"/>
                    <a:pt x="288" y="582"/>
                  </a:cubicBezTo>
                  <a:cubicBezTo>
                    <a:pt x="289" y="582"/>
                    <a:pt x="289" y="582"/>
                    <a:pt x="289" y="582"/>
                  </a:cubicBezTo>
                  <a:cubicBezTo>
                    <a:pt x="292" y="584"/>
                    <a:pt x="292" y="584"/>
                    <a:pt x="292" y="584"/>
                  </a:cubicBezTo>
                  <a:cubicBezTo>
                    <a:pt x="296" y="586"/>
                    <a:pt x="296" y="586"/>
                    <a:pt x="296" y="586"/>
                  </a:cubicBezTo>
                  <a:cubicBezTo>
                    <a:pt x="297" y="587"/>
                    <a:pt x="298" y="588"/>
                    <a:pt x="299" y="589"/>
                  </a:cubicBezTo>
                  <a:cubicBezTo>
                    <a:pt x="299" y="590"/>
                    <a:pt x="299" y="591"/>
                    <a:pt x="298" y="592"/>
                  </a:cubicBezTo>
                  <a:cubicBezTo>
                    <a:pt x="295" y="595"/>
                    <a:pt x="295" y="595"/>
                    <a:pt x="295" y="595"/>
                  </a:cubicBezTo>
                  <a:cubicBezTo>
                    <a:pt x="291" y="596"/>
                    <a:pt x="291" y="596"/>
                    <a:pt x="291" y="596"/>
                  </a:cubicBezTo>
                  <a:cubicBezTo>
                    <a:pt x="288" y="595"/>
                    <a:pt x="288" y="595"/>
                    <a:pt x="288" y="595"/>
                  </a:cubicBezTo>
                  <a:cubicBezTo>
                    <a:pt x="288" y="595"/>
                    <a:pt x="288" y="595"/>
                    <a:pt x="288" y="595"/>
                  </a:cubicBezTo>
                  <a:cubicBezTo>
                    <a:pt x="287" y="595"/>
                    <a:pt x="287" y="595"/>
                    <a:pt x="287" y="595"/>
                  </a:cubicBezTo>
                  <a:cubicBezTo>
                    <a:pt x="285" y="595"/>
                    <a:pt x="285" y="595"/>
                    <a:pt x="285" y="595"/>
                  </a:cubicBezTo>
                  <a:cubicBezTo>
                    <a:pt x="278" y="595"/>
                    <a:pt x="278" y="595"/>
                    <a:pt x="278" y="595"/>
                  </a:cubicBezTo>
                  <a:cubicBezTo>
                    <a:pt x="274" y="592"/>
                    <a:pt x="274" y="592"/>
                    <a:pt x="274" y="592"/>
                  </a:cubicBezTo>
                  <a:cubicBezTo>
                    <a:pt x="272" y="591"/>
                    <a:pt x="271" y="590"/>
                    <a:pt x="269" y="590"/>
                  </a:cubicBezTo>
                  <a:cubicBezTo>
                    <a:pt x="268" y="590"/>
                    <a:pt x="267" y="591"/>
                    <a:pt x="266" y="592"/>
                  </a:cubicBezTo>
                  <a:cubicBezTo>
                    <a:pt x="262" y="592"/>
                    <a:pt x="262" y="592"/>
                    <a:pt x="262" y="592"/>
                  </a:cubicBezTo>
                  <a:cubicBezTo>
                    <a:pt x="255" y="592"/>
                    <a:pt x="255" y="592"/>
                    <a:pt x="255" y="592"/>
                  </a:cubicBezTo>
                  <a:cubicBezTo>
                    <a:pt x="255" y="592"/>
                    <a:pt x="255" y="592"/>
                    <a:pt x="255" y="592"/>
                  </a:cubicBezTo>
                  <a:cubicBezTo>
                    <a:pt x="254" y="592"/>
                    <a:pt x="254" y="592"/>
                    <a:pt x="254" y="592"/>
                  </a:cubicBezTo>
                  <a:cubicBezTo>
                    <a:pt x="253" y="594"/>
                    <a:pt x="253" y="594"/>
                    <a:pt x="253" y="594"/>
                  </a:cubicBezTo>
                  <a:cubicBezTo>
                    <a:pt x="253" y="594"/>
                    <a:pt x="252" y="594"/>
                    <a:pt x="252" y="595"/>
                  </a:cubicBezTo>
                  <a:cubicBezTo>
                    <a:pt x="251" y="595"/>
                    <a:pt x="251" y="596"/>
                    <a:pt x="250" y="596"/>
                  </a:cubicBezTo>
                  <a:cubicBezTo>
                    <a:pt x="250" y="596"/>
                    <a:pt x="250" y="596"/>
                    <a:pt x="249" y="596"/>
                  </a:cubicBezTo>
                  <a:cubicBezTo>
                    <a:pt x="248" y="596"/>
                    <a:pt x="246" y="595"/>
                    <a:pt x="243" y="592"/>
                  </a:cubicBezTo>
                  <a:cubicBezTo>
                    <a:pt x="242" y="592"/>
                    <a:pt x="242" y="592"/>
                    <a:pt x="242" y="592"/>
                  </a:cubicBezTo>
                  <a:cubicBezTo>
                    <a:pt x="241" y="591"/>
                    <a:pt x="240" y="590"/>
                    <a:pt x="239" y="590"/>
                  </a:cubicBezTo>
                  <a:cubicBezTo>
                    <a:pt x="238" y="590"/>
                    <a:pt x="238" y="590"/>
                    <a:pt x="238" y="590"/>
                  </a:cubicBezTo>
                  <a:cubicBezTo>
                    <a:pt x="238" y="591"/>
                    <a:pt x="238" y="591"/>
                    <a:pt x="238" y="591"/>
                  </a:cubicBezTo>
                  <a:cubicBezTo>
                    <a:pt x="238" y="593"/>
                    <a:pt x="238" y="593"/>
                    <a:pt x="238" y="593"/>
                  </a:cubicBezTo>
                  <a:cubicBezTo>
                    <a:pt x="239" y="596"/>
                    <a:pt x="239" y="596"/>
                    <a:pt x="239" y="596"/>
                  </a:cubicBezTo>
                  <a:cubicBezTo>
                    <a:pt x="239" y="596"/>
                    <a:pt x="239" y="597"/>
                    <a:pt x="239" y="598"/>
                  </a:cubicBezTo>
                  <a:cubicBezTo>
                    <a:pt x="238" y="598"/>
                    <a:pt x="238" y="598"/>
                    <a:pt x="238" y="598"/>
                  </a:cubicBezTo>
                  <a:cubicBezTo>
                    <a:pt x="238" y="595"/>
                    <a:pt x="238" y="595"/>
                    <a:pt x="238" y="595"/>
                  </a:cubicBezTo>
                  <a:cubicBezTo>
                    <a:pt x="237" y="593"/>
                    <a:pt x="237" y="593"/>
                    <a:pt x="237" y="593"/>
                  </a:cubicBezTo>
                  <a:cubicBezTo>
                    <a:pt x="236" y="590"/>
                    <a:pt x="232" y="587"/>
                    <a:pt x="226" y="585"/>
                  </a:cubicBezTo>
                  <a:cubicBezTo>
                    <a:pt x="221" y="582"/>
                    <a:pt x="221" y="582"/>
                    <a:pt x="221" y="582"/>
                  </a:cubicBezTo>
                  <a:cubicBezTo>
                    <a:pt x="221" y="582"/>
                    <a:pt x="221" y="582"/>
                    <a:pt x="221" y="582"/>
                  </a:cubicBezTo>
                  <a:cubicBezTo>
                    <a:pt x="220" y="582"/>
                    <a:pt x="220" y="582"/>
                    <a:pt x="220" y="582"/>
                  </a:cubicBezTo>
                  <a:cubicBezTo>
                    <a:pt x="218" y="582"/>
                    <a:pt x="218" y="582"/>
                    <a:pt x="218" y="582"/>
                  </a:cubicBezTo>
                  <a:cubicBezTo>
                    <a:pt x="214" y="584"/>
                    <a:pt x="214" y="584"/>
                    <a:pt x="214" y="584"/>
                  </a:cubicBezTo>
                  <a:cubicBezTo>
                    <a:pt x="209" y="582"/>
                    <a:pt x="209" y="582"/>
                    <a:pt x="209" y="582"/>
                  </a:cubicBezTo>
                  <a:cubicBezTo>
                    <a:pt x="209" y="582"/>
                    <a:pt x="209" y="582"/>
                    <a:pt x="208" y="582"/>
                  </a:cubicBezTo>
                  <a:cubicBezTo>
                    <a:pt x="207" y="582"/>
                    <a:pt x="206" y="583"/>
                    <a:pt x="203" y="585"/>
                  </a:cubicBezTo>
                  <a:cubicBezTo>
                    <a:pt x="193" y="591"/>
                    <a:pt x="193" y="591"/>
                    <a:pt x="193" y="591"/>
                  </a:cubicBezTo>
                  <a:cubicBezTo>
                    <a:pt x="189" y="595"/>
                    <a:pt x="187" y="598"/>
                    <a:pt x="187" y="600"/>
                  </a:cubicBezTo>
                  <a:cubicBezTo>
                    <a:pt x="187" y="604"/>
                    <a:pt x="187" y="604"/>
                    <a:pt x="187" y="604"/>
                  </a:cubicBezTo>
                  <a:cubicBezTo>
                    <a:pt x="186" y="606"/>
                    <a:pt x="186" y="606"/>
                    <a:pt x="186" y="606"/>
                  </a:cubicBezTo>
                  <a:cubicBezTo>
                    <a:pt x="185" y="606"/>
                    <a:pt x="185" y="606"/>
                    <a:pt x="183" y="605"/>
                  </a:cubicBezTo>
                  <a:cubicBezTo>
                    <a:pt x="180" y="601"/>
                    <a:pt x="180" y="601"/>
                    <a:pt x="180" y="601"/>
                  </a:cubicBezTo>
                  <a:cubicBezTo>
                    <a:pt x="178" y="600"/>
                    <a:pt x="177" y="599"/>
                    <a:pt x="176" y="599"/>
                  </a:cubicBezTo>
                  <a:cubicBezTo>
                    <a:pt x="175" y="600"/>
                    <a:pt x="174" y="602"/>
                    <a:pt x="173" y="605"/>
                  </a:cubicBezTo>
                  <a:cubicBezTo>
                    <a:pt x="171" y="608"/>
                    <a:pt x="170" y="609"/>
                    <a:pt x="170" y="611"/>
                  </a:cubicBezTo>
                  <a:cubicBezTo>
                    <a:pt x="170" y="613"/>
                    <a:pt x="170" y="613"/>
                    <a:pt x="170" y="613"/>
                  </a:cubicBezTo>
                  <a:cubicBezTo>
                    <a:pt x="171" y="616"/>
                    <a:pt x="171" y="618"/>
                    <a:pt x="171" y="619"/>
                  </a:cubicBezTo>
                  <a:cubicBezTo>
                    <a:pt x="167" y="624"/>
                    <a:pt x="167" y="624"/>
                    <a:pt x="167" y="624"/>
                  </a:cubicBezTo>
                  <a:cubicBezTo>
                    <a:pt x="167" y="625"/>
                    <a:pt x="167" y="626"/>
                    <a:pt x="167" y="626"/>
                  </a:cubicBezTo>
                  <a:cubicBezTo>
                    <a:pt x="167" y="627"/>
                    <a:pt x="169" y="629"/>
                    <a:pt x="172" y="630"/>
                  </a:cubicBezTo>
                  <a:cubicBezTo>
                    <a:pt x="172" y="630"/>
                    <a:pt x="172" y="631"/>
                    <a:pt x="172" y="631"/>
                  </a:cubicBezTo>
                  <a:cubicBezTo>
                    <a:pt x="172" y="633"/>
                    <a:pt x="172" y="633"/>
                    <a:pt x="172" y="633"/>
                  </a:cubicBezTo>
                  <a:cubicBezTo>
                    <a:pt x="172" y="634"/>
                    <a:pt x="172" y="635"/>
                    <a:pt x="173" y="635"/>
                  </a:cubicBezTo>
                  <a:cubicBezTo>
                    <a:pt x="173" y="636"/>
                    <a:pt x="174" y="636"/>
                    <a:pt x="175" y="636"/>
                  </a:cubicBezTo>
                  <a:cubicBezTo>
                    <a:pt x="175" y="636"/>
                    <a:pt x="176" y="636"/>
                    <a:pt x="176" y="636"/>
                  </a:cubicBezTo>
                  <a:cubicBezTo>
                    <a:pt x="177" y="636"/>
                    <a:pt x="177" y="636"/>
                    <a:pt x="177" y="636"/>
                  </a:cubicBezTo>
                  <a:cubicBezTo>
                    <a:pt x="180" y="636"/>
                    <a:pt x="183" y="639"/>
                    <a:pt x="187" y="645"/>
                  </a:cubicBezTo>
                  <a:cubicBezTo>
                    <a:pt x="189" y="647"/>
                    <a:pt x="189" y="647"/>
                    <a:pt x="189" y="647"/>
                  </a:cubicBezTo>
                  <a:cubicBezTo>
                    <a:pt x="186" y="648"/>
                    <a:pt x="186" y="648"/>
                    <a:pt x="186" y="648"/>
                  </a:cubicBezTo>
                  <a:cubicBezTo>
                    <a:pt x="186" y="648"/>
                    <a:pt x="186" y="648"/>
                    <a:pt x="186" y="648"/>
                  </a:cubicBezTo>
                  <a:cubicBezTo>
                    <a:pt x="186" y="648"/>
                    <a:pt x="185" y="648"/>
                    <a:pt x="184" y="649"/>
                  </a:cubicBezTo>
                  <a:cubicBezTo>
                    <a:pt x="184" y="650"/>
                    <a:pt x="185" y="651"/>
                    <a:pt x="186" y="652"/>
                  </a:cubicBezTo>
                  <a:cubicBezTo>
                    <a:pt x="189" y="654"/>
                    <a:pt x="189" y="654"/>
                    <a:pt x="189" y="654"/>
                  </a:cubicBezTo>
                  <a:cubicBezTo>
                    <a:pt x="188" y="656"/>
                    <a:pt x="188" y="656"/>
                    <a:pt x="188" y="656"/>
                  </a:cubicBezTo>
                  <a:cubicBezTo>
                    <a:pt x="183" y="660"/>
                    <a:pt x="183" y="660"/>
                    <a:pt x="183" y="660"/>
                  </a:cubicBezTo>
                  <a:cubicBezTo>
                    <a:pt x="176" y="663"/>
                    <a:pt x="172" y="668"/>
                    <a:pt x="172" y="673"/>
                  </a:cubicBezTo>
                  <a:cubicBezTo>
                    <a:pt x="170" y="678"/>
                    <a:pt x="172" y="682"/>
                    <a:pt x="177" y="687"/>
                  </a:cubicBezTo>
                  <a:cubicBezTo>
                    <a:pt x="177" y="688"/>
                    <a:pt x="177" y="689"/>
                    <a:pt x="177" y="692"/>
                  </a:cubicBezTo>
                  <a:cubicBezTo>
                    <a:pt x="176" y="695"/>
                    <a:pt x="177" y="697"/>
                    <a:pt x="178" y="699"/>
                  </a:cubicBezTo>
                  <a:cubicBezTo>
                    <a:pt x="184" y="708"/>
                    <a:pt x="184" y="708"/>
                    <a:pt x="184" y="708"/>
                  </a:cubicBezTo>
                  <a:cubicBezTo>
                    <a:pt x="186" y="710"/>
                    <a:pt x="186" y="710"/>
                    <a:pt x="186" y="710"/>
                  </a:cubicBezTo>
                  <a:cubicBezTo>
                    <a:pt x="182" y="714"/>
                    <a:pt x="182" y="714"/>
                    <a:pt x="182" y="714"/>
                  </a:cubicBezTo>
                  <a:cubicBezTo>
                    <a:pt x="181" y="716"/>
                    <a:pt x="179" y="717"/>
                    <a:pt x="178" y="717"/>
                  </a:cubicBezTo>
                  <a:cubicBezTo>
                    <a:pt x="178" y="717"/>
                    <a:pt x="178" y="717"/>
                    <a:pt x="178" y="7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2640"/>
            <p:cNvSpPr>
              <a:spLocks noEditPoints="1"/>
            </p:cNvSpPr>
            <p:nvPr/>
          </p:nvSpPr>
          <p:spPr bwMode="auto">
            <a:xfrm>
              <a:off x="4119" y="1402"/>
              <a:ext cx="1958" cy="988"/>
            </a:xfrm>
            <a:custGeom>
              <a:avLst/>
              <a:gdLst>
                <a:gd name="T0" fmla="*/ 735 w 1424"/>
                <a:gd name="T1" fmla="*/ 131 h 717"/>
                <a:gd name="T2" fmla="*/ 919 w 1424"/>
                <a:gd name="T3" fmla="*/ 201 h 717"/>
                <a:gd name="T4" fmla="*/ 1072 w 1424"/>
                <a:gd name="T5" fmla="*/ 187 h 717"/>
                <a:gd name="T6" fmla="*/ 1278 w 1424"/>
                <a:gd name="T7" fmla="*/ 246 h 717"/>
                <a:gd name="T8" fmla="*/ 1398 w 1424"/>
                <a:gd name="T9" fmla="*/ 361 h 717"/>
                <a:gd name="T10" fmla="*/ 1335 w 1424"/>
                <a:gd name="T11" fmla="*/ 403 h 717"/>
                <a:gd name="T12" fmla="*/ 1187 w 1424"/>
                <a:gd name="T13" fmla="*/ 503 h 717"/>
                <a:gd name="T14" fmla="*/ 1188 w 1424"/>
                <a:gd name="T15" fmla="*/ 422 h 717"/>
                <a:gd name="T16" fmla="*/ 1040 w 1424"/>
                <a:gd name="T17" fmla="*/ 469 h 717"/>
                <a:gd name="T18" fmla="*/ 919 w 1424"/>
                <a:gd name="T19" fmla="*/ 695 h 717"/>
                <a:gd name="T20" fmla="*/ 810 w 1424"/>
                <a:gd name="T21" fmla="*/ 588 h 717"/>
                <a:gd name="T22" fmla="*/ 546 w 1424"/>
                <a:gd name="T23" fmla="*/ 610 h 717"/>
                <a:gd name="T24" fmla="*/ 386 w 1424"/>
                <a:gd name="T25" fmla="*/ 547 h 717"/>
                <a:gd name="T26" fmla="*/ 269 w 1424"/>
                <a:gd name="T27" fmla="*/ 590 h 717"/>
                <a:gd name="T28" fmla="*/ 190 w 1424"/>
                <a:gd name="T29" fmla="*/ 648 h 717"/>
                <a:gd name="T30" fmla="*/ 84 w 1424"/>
                <a:gd name="T31" fmla="*/ 672 h 717"/>
                <a:gd name="T32" fmla="*/ 30 w 1424"/>
                <a:gd name="T33" fmla="*/ 529 h 717"/>
                <a:gd name="T34" fmla="*/ 15 w 1424"/>
                <a:gd name="T35" fmla="*/ 294 h 717"/>
                <a:gd name="T36" fmla="*/ 76 w 1424"/>
                <a:gd name="T37" fmla="*/ 376 h 717"/>
                <a:gd name="T38" fmla="*/ 180 w 1424"/>
                <a:gd name="T39" fmla="*/ 304 h 717"/>
                <a:gd name="T40" fmla="*/ 348 w 1424"/>
                <a:gd name="T41" fmla="*/ 273 h 717"/>
                <a:gd name="T42" fmla="*/ 382 w 1424"/>
                <a:gd name="T43" fmla="*/ 324 h 717"/>
                <a:gd name="T44" fmla="*/ 422 w 1424"/>
                <a:gd name="T45" fmla="*/ 167 h 717"/>
                <a:gd name="T46" fmla="*/ 467 w 1424"/>
                <a:gd name="T47" fmla="*/ 158 h 717"/>
                <a:gd name="T48" fmla="*/ 652 w 1424"/>
                <a:gd name="T49" fmla="*/ 14 h 717"/>
                <a:gd name="T50" fmla="*/ 517 w 1424"/>
                <a:gd name="T51" fmla="*/ 137 h 717"/>
                <a:gd name="T52" fmla="*/ 460 w 1424"/>
                <a:gd name="T53" fmla="*/ 184 h 717"/>
                <a:gd name="T54" fmla="*/ 406 w 1424"/>
                <a:gd name="T55" fmla="*/ 212 h 717"/>
                <a:gd name="T56" fmla="*/ 414 w 1424"/>
                <a:gd name="T57" fmla="*/ 304 h 717"/>
                <a:gd name="T58" fmla="*/ 389 w 1424"/>
                <a:gd name="T59" fmla="*/ 200 h 717"/>
                <a:gd name="T60" fmla="*/ 360 w 1424"/>
                <a:gd name="T61" fmla="*/ 285 h 717"/>
                <a:gd name="T62" fmla="*/ 244 w 1424"/>
                <a:gd name="T63" fmla="*/ 284 h 717"/>
                <a:gd name="T64" fmla="*/ 148 w 1424"/>
                <a:gd name="T65" fmla="*/ 296 h 717"/>
                <a:gd name="T66" fmla="*/ 77 w 1424"/>
                <a:gd name="T67" fmla="*/ 380 h 717"/>
                <a:gd name="T68" fmla="*/ 117 w 1424"/>
                <a:gd name="T69" fmla="*/ 301 h 717"/>
                <a:gd name="T70" fmla="*/ 23 w 1424"/>
                <a:gd name="T71" fmla="*/ 339 h 717"/>
                <a:gd name="T72" fmla="*/ 18 w 1424"/>
                <a:gd name="T73" fmla="*/ 522 h 717"/>
                <a:gd name="T74" fmla="*/ 104 w 1424"/>
                <a:gd name="T75" fmla="*/ 637 h 717"/>
                <a:gd name="T76" fmla="*/ 129 w 1424"/>
                <a:gd name="T77" fmla="*/ 693 h 717"/>
                <a:gd name="T78" fmla="*/ 176 w 1424"/>
                <a:gd name="T79" fmla="*/ 687 h 717"/>
                <a:gd name="T80" fmla="*/ 208 w 1424"/>
                <a:gd name="T81" fmla="*/ 581 h 717"/>
                <a:gd name="T82" fmla="*/ 286 w 1424"/>
                <a:gd name="T83" fmla="*/ 579 h 717"/>
                <a:gd name="T84" fmla="*/ 385 w 1424"/>
                <a:gd name="T85" fmla="*/ 545 h 717"/>
                <a:gd name="T86" fmla="*/ 482 w 1424"/>
                <a:gd name="T87" fmla="*/ 594 h 717"/>
                <a:gd name="T88" fmla="*/ 622 w 1424"/>
                <a:gd name="T89" fmla="*/ 581 h 717"/>
                <a:gd name="T90" fmla="*/ 803 w 1424"/>
                <a:gd name="T91" fmla="*/ 604 h 717"/>
                <a:gd name="T92" fmla="*/ 911 w 1424"/>
                <a:gd name="T93" fmla="*/ 635 h 717"/>
                <a:gd name="T94" fmla="*/ 924 w 1424"/>
                <a:gd name="T95" fmla="*/ 696 h 717"/>
                <a:gd name="T96" fmla="*/ 960 w 1424"/>
                <a:gd name="T97" fmla="*/ 556 h 717"/>
                <a:gd name="T98" fmla="*/ 1086 w 1424"/>
                <a:gd name="T99" fmla="*/ 474 h 717"/>
                <a:gd name="T100" fmla="*/ 1199 w 1424"/>
                <a:gd name="T101" fmla="*/ 405 h 717"/>
                <a:gd name="T102" fmla="*/ 1179 w 1424"/>
                <a:gd name="T103" fmla="*/ 541 h 717"/>
                <a:gd name="T104" fmla="*/ 1202 w 1424"/>
                <a:gd name="T105" fmla="*/ 450 h 717"/>
                <a:gd name="T106" fmla="*/ 1324 w 1424"/>
                <a:gd name="T107" fmla="*/ 379 h 717"/>
                <a:gd name="T108" fmla="*/ 1355 w 1424"/>
                <a:gd name="T109" fmla="*/ 342 h 717"/>
                <a:gd name="T110" fmla="*/ 1422 w 1424"/>
                <a:gd name="T111" fmla="*/ 330 h 717"/>
                <a:gd name="T112" fmla="*/ 1273 w 1424"/>
                <a:gd name="T113" fmla="*/ 245 h 717"/>
                <a:gd name="T114" fmla="*/ 1165 w 1424"/>
                <a:gd name="T115" fmla="*/ 251 h 717"/>
                <a:gd name="T116" fmla="*/ 1039 w 1424"/>
                <a:gd name="T117" fmla="*/ 186 h 717"/>
                <a:gd name="T118" fmla="*/ 932 w 1424"/>
                <a:gd name="T119" fmla="*/ 209 h 717"/>
                <a:gd name="T120" fmla="*/ 842 w 1424"/>
                <a:gd name="T121" fmla="*/ 162 h 717"/>
                <a:gd name="T122" fmla="*/ 730 w 1424"/>
                <a:gd name="T123" fmla="*/ 140 h 717"/>
                <a:gd name="T124" fmla="*/ 713 w 1424"/>
                <a:gd name="T125" fmla="*/ 3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4" h="717">
                  <a:moveTo>
                    <a:pt x="676" y="0"/>
                  </a:moveTo>
                  <a:cubicBezTo>
                    <a:pt x="678" y="0"/>
                    <a:pt x="680" y="0"/>
                    <a:pt x="681" y="2"/>
                  </a:cubicBezTo>
                  <a:cubicBezTo>
                    <a:pt x="685" y="4"/>
                    <a:pt x="684" y="8"/>
                    <a:pt x="679" y="15"/>
                  </a:cubicBezTo>
                  <a:cubicBezTo>
                    <a:pt x="676" y="18"/>
                    <a:pt x="675" y="21"/>
                    <a:pt x="678" y="22"/>
                  </a:cubicBezTo>
                  <a:cubicBezTo>
                    <a:pt x="688" y="24"/>
                    <a:pt x="688" y="24"/>
                    <a:pt x="688" y="24"/>
                  </a:cubicBezTo>
                  <a:cubicBezTo>
                    <a:pt x="698" y="25"/>
                    <a:pt x="698" y="25"/>
                    <a:pt x="698" y="25"/>
                  </a:cubicBezTo>
                  <a:cubicBezTo>
                    <a:pt x="700" y="26"/>
                    <a:pt x="700" y="28"/>
                    <a:pt x="698" y="30"/>
                  </a:cubicBezTo>
                  <a:cubicBezTo>
                    <a:pt x="694" y="38"/>
                    <a:pt x="694" y="38"/>
                    <a:pt x="694" y="38"/>
                  </a:cubicBezTo>
                  <a:cubicBezTo>
                    <a:pt x="694" y="40"/>
                    <a:pt x="695" y="42"/>
                    <a:pt x="699" y="42"/>
                  </a:cubicBezTo>
                  <a:cubicBezTo>
                    <a:pt x="703" y="43"/>
                    <a:pt x="703" y="43"/>
                    <a:pt x="703" y="43"/>
                  </a:cubicBezTo>
                  <a:cubicBezTo>
                    <a:pt x="704" y="43"/>
                    <a:pt x="705" y="43"/>
                    <a:pt x="706" y="42"/>
                  </a:cubicBezTo>
                  <a:cubicBezTo>
                    <a:pt x="710" y="38"/>
                    <a:pt x="710" y="38"/>
                    <a:pt x="710" y="38"/>
                  </a:cubicBezTo>
                  <a:cubicBezTo>
                    <a:pt x="712" y="34"/>
                    <a:pt x="712" y="34"/>
                    <a:pt x="712" y="34"/>
                  </a:cubicBezTo>
                  <a:cubicBezTo>
                    <a:pt x="714" y="34"/>
                    <a:pt x="715" y="33"/>
                    <a:pt x="717" y="33"/>
                  </a:cubicBezTo>
                  <a:cubicBezTo>
                    <a:pt x="721" y="33"/>
                    <a:pt x="724" y="34"/>
                    <a:pt x="729" y="36"/>
                  </a:cubicBezTo>
                  <a:cubicBezTo>
                    <a:pt x="737" y="39"/>
                    <a:pt x="743" y="41"/>
                    <a:pt x="745" y="44"/>
                  </a:cubicBezTo>
                  <a:cubicBezTo>
                    <a:pt x="747" y="50"/>
                    <a:pt x="747" y="50"/>
                    <a:pt x="747" y="50"/>
                  </a:cubicBezTo>
                  <a:cubicBezTo>
                    <a:pt x="750" y="56"/>
                    <a:pt x="750" y="56"/>
                    <a:pt x="750" y="56"/>
                  </a:cubicBezTo>
                  <a:cubicBezTo>
                    <a:pt x="753" y="59"/>
                    <a:pt x="753" y="59"/>
                    <a:pt x="753" y="59"/>
                  </a:cubicBezTo>
                  <a:cubicBezTo>
                    <a:pt x="756" y="61"/>
                    <a:pt x="756" y="61"/>
                    <a:pt x="756" y="61"/>
                  </a:cubicBezTo>
                  <a:cubicBezTo>
                    <a:pt x="758" y="62"/>
                    <a:pt x="757" y="65"/>
                    <a:pt x="755" y="70"/>
                  </a:cubicBezTo>
                  <a:cubicBezTo>
                    <a:pt x="754" y="72"/>
                    <a:pt x="754" y="74"/>
                    <a:pt x="754" y="77"/>
                  </a:cubicBezTo>
                  <a:cubicBezTo>
                    <a:pt x="755" y="83"/>
                    <a:pt x="755" y="83"/>
                    <a:pt x="755" y="83"/>
                  </a:cubicBezTo>
                  <a:cubicBezTo>
                    <a:pt x="754" y="90"/>
                    <a:pt x="754" y="90"/>
                    <a:pt x="754" y="90"/>
                  </a:cubicBezTo>
                  <a:cubicBezTo>
                    <a:pt x="753" y="91"/>
                    <a:pt x="751" y="94"/>
                    <a:pt x="748" y="95"/>
                  </a:cubicBezTo>
                  <a:cubicBezTo>
                    <a:pt x="745" y="97"/>
                    <a:pt x="741" y="100"/>
                    <a:pt x="737" y="105"/>
                  </a:cubicBezTo>
                  <a:cubicBezTo>
                    <a:pt x="727" y="117"/>
                    <a:pt x="727" y="117"/>
                    <a:pt x="727" y="117"/>
                  </a:cubicBezTo>
                  <a:cubicBezTo>
                    <a:pt x="724" y="121"/>
                    <a:pt x="717" y="127"/>
                    <a:pt x="708" y="135"/>
                  </a:cubicBezTo>
                  <a:cubicBezTo>
                    <a:pt x="699" y="143"/>
                    <a:pt x="693" y="149"/>
                    <a:pt x="690" y="154"/>
                  </a:cubicBezTo>
                  <a:cubicBezTo>
                    <a:pt x="685" y="164"/>
                    <a:pt x="685" y="164"/>
                    <a:pt x="685" y="164"/>
                  </a:cubicBezTo>
                  <a:cubicBezTo>
                    <a:pt x="685" y="164"/>
                    <a:pt x="685" y="164"/>
                    <a:pt x="686" y="164"/>
                  </a:cubicBezTo>
                  <a:cubicBezTo>
                    <a:pt x="686" y="164"/>
                    <a:pt x="687" y="164"/>
                    <a:pt x="688" y="163"/>
                  </a:cubicBezTo>
                  <a:cubicBezTo>
                    <a:pt x="695" y="158"/>
                    <a:pt x="695" y="158"/>
                    <a:pt x="695" y="158"/>
                  </a:cubicBezTo>
                  <a:cubicBezTo>
                    <a:pt x="699" y="155"/>
                    <a:pt x="702" y="154"/>
                    <a:pt x="705" y="154"/>
                  </a:cubicBezTo>
                  <a:cubicBezTo>
                    <a:pt x="718" y="148"/>
                    <a:pt x="718" y="148"/>
                    <a:pt x="718" y="148"/>
                  </a:cubicBezTo>
                  <a:cubicBezTo>
                    <a:pt x="725" y="144"/>
                    <a:pt x="729" y="142"/>
                    <a:pt x="729" y="140"/>
                  </a:cubicBezTo>
                  <a:cubicBezTo>
                    <a:pt x="729" y="139"/>
                    <a:pt x="728" y="136"/>
                    <a:pt x="726" y="132"/>
                  </a:cubicBezTo>
                  <a:cubicBezTo>
                    <a:pt x="725" y="128"/>
                    <a:pt x="726" y="127"/>
                    <a:pt x="729" y="127"/>
                  </a:cubicBezTo>
                  <a:cubicBezTo>
                    <a:pt x="730" y="127"/>
                    <a:pt x="730" y="127"/>
                    <a:pt x="730" y="127"/>
                  </a:cubicBezTo>
                  <a:cubicBezTo>
                    <a:pt x="735" y="131"/>
                    <a:pt x="735" y="131"/>
                    <a:pt x="735" y="131"/>
                  </a:cubicBezTo>
                  <a:cubicBezTo>
                    <a:pt x="736" y="135"/>
                    <a:pt x="738" y="136"/>
                    <a:pt x="741" y="136"/>
                  </a:cubicBezTo>
                  <a:cubicBezTo>
                    <a:pt x="745" y="136"/>
                    <a:pt x="745" y="136"/>
                    <a:pt x="745" y="136"/>
                  </a:cubicBezTo>
                  <a:cubicBezTo>
                    <a:pt x="751" y="135"/>
                    <a:pt x="751" y="135"/>
                    <a:pt x="751" y="135"/>
                  </a:cubicBezTo>
                  <a:cubicBezTo>
                    <a:pt x="755" y="135"/>
                    <a:pt x="757" y="138"/>
                    <a:pt x="755" y="143"/>
                  </a:cubicBezTo>
                  <a:cubicBezTo>
                    <a:pt x="754" y="145"/>
                    <a:pt x="754" y="147"/>
                    <a:pt x="755" y="149"/>
                  </a:cubicBezTo>
                  <a:cubicBezTo>
                    <a:pt x="755" y="150"/>
                    <a:pt x="756" y="150"/>
                    <a:pt x="756" y="150"/>
                  </a:cubicBezTo>
                  <a:cubicBezTo>
                    <a:pt x="757" y="150"/>
                    <a:pt x="757" y="149"/>
                    <a:pt x="758" y="148"/>
                  </a:cubicBezTo>
                  <a:cubicBezTo>
                    <a:pt x="760" y="142"/>
                    <a:pt x="760" y="142"/>
                    <a:pt x="760" y="142"/>
                  </a:cubicBezTo>
                  <a:cubicBezTo>
                    <a:pt x="761" y="140"/>
                    <a:pt x="762" y="140"/>
                    <a:pt x="763" y="140"/>
                  </a:cubicBezTo>
                  <a:cubicBezTo>
                    <a:pt x="764" y="140"/>
                    <a:pt x="764" y="140"/>
                    <a:pt x="764" y="140"/>
                  </a:cubicBezTo>
                  <a:cubicBezTo>
                    <a:pt x="775" y="141"/>
                    <a:pt x="775" y="141"/>
                    <a:pt x="775" y="141"/>
                  </a:cubicBezTo>
                  <a:cubicBezTo>
                    <a:pt x="786" y="140"/>
                    <a:pt x="786" y="140"/>
                    <a:pt x="786" y="140"/>
                  </a:cubicBezTo>
                  <a:cubicBezTo>
                    <a:pt x="794" y="142"/>
                    <a:pt x="794" y="142"/>
                    <a:pt x="794" y="142"/>
                  </a:cubicBezTo>
                  <a:cubicBezTo>
                    <a:pt x="796" y="143"/>
                    <a:pt x="797" y="147"/>
                    <a:pt x="797" y="152"/>
                  </a:cubicBezTo>
                  <a:cubicBezTo>
                    <a:pt x="797" y="158"/>
                    <a:pt x="804" y="161"/>
                    <a:pt x="819" y="161"/>
                  </a:cubicBezTo>
                  <a:cubicBezTo>
                    <a:pt x="822" y="161"/>
                    <a:pt x="825" y="161"/>
                    <a:pt x="828" y="161"/>
                  </a:cubicBezTo>
                  <a:cubicBezTo>
                    <a:pt x="828" y="160"/>
                    <a:pt x="829" y="160"/>
                    <a:pt x="829" y="160"/>
                  </a:cubicBezTo>
                  <a:cubicBezTo>
                    <a:pt x="831" y="160"/>
                    <a:pt x="832" y="161"/>
                    <a:pt x="834" y="162"/>
                  </a:cubicBezTo>
                  <a:cubicBezTo>
                    <a:pt x="839" y="164"/>
                    <a:pt x="839" y="164"/>
                    <a:pt x="839" y="164"/>
                  </a:cubicBezTo>
                  <a:cubicBezTo>
                    <a:pt x="840" y="162"/>
                    <a:pt x="840" y="162"/>
                    <a:pt x="840" y="162"/>
                  </a:cubicBezTo>
                  <a:cubicBezTo>
                    <a:pt x="841" y="160"/>
                    <a:pt x="841" y="159"/>
                    <a:pt x="842" y="159"/>
                  </a:cubicBezTo>
                  <a:cubicBezTo>
                    <a:pt x="846" y="156"/>
                    <a:pt x="847" y="152"/>
                    <a:pt x="844" y="145"/>
                  </a:cubicBezTo>
                  <a:cubicBezTo>
                    <a:pt x="842" y="143"/>
                    <a:pt x="842" y="141"/>
                    <a:pt x="845" y="138"/>
                  </a:cubicBezTo>
                  <a:cubicBezTo>
                    <a:pt x="846" y="137"/>
                    <a:pt x="847" y="136"/>
                    <a:pt x="849" y="136"/>
                  </a:cubicBezTo>
                  <a:cubicBezTo>
                    <a:pt x="850" y="136"/>
                    <a:pt x="851" y="136"/>
                    <a:pt x="852" y="136"/>
                  </a:cubicBezTo>
                  <a:cubicBezTo>
                    <a:pt x="853" y="136"/>
                    <a:pt x="855" y="138"/>
                    <a:pt x="858" y="141"/>
                  </a:cubicBezTo>
                  <a:cubicBezTo>
                    <a:pt x="860" y="143"/>
                    <a:pt x="863" y="145"/>
                    <a:pt x="864" y="145"/>
                  </a:cubicBezTo>
                  <a:cubicBezTo>
                    <a:pt x="873" y="146"/>
                    <a:pt x="873" y="146"/>
                    <a:pt x="873" y="146"/>
                  </a:cubicBezTo>
                  <a:cubicBezTo>
                    <a:pt x="880" y="145"/>
                    <a:pt x="880" y="145"/>
                    <a:pt x="880" y="145"/>
                  </a:cubicBezTo>
                  <a:cubicBezTo>
                    <a:pt x="884" y="146"/>
                    <a:pt x="886" y="149"/>
                    <a:pt x="888" y="151"/>
                  </a:cubicBezTo>
                  <a:cubicBezTo>
                    <a:pt x="890" y="154"/>
                    <a:pt x="889" y="157"/>
                    <a:pt x="887" y="159"/>
                  </a:cubicBezTo>
                  <a:cubicBezTo>
                    <a:pt x="874" y="170"/>
                    <a:pt x="874" y="170"/>
                    <a:pt x="874" y="170"/>
                  </a:cubicBezTo>
                  <a:cubicBezTo>
                    <a:pt x="869" y="174"/>
                    <a:pt x="866" y="177"/>
                    <a:pt x="867" y="179"/>
                  </a:cubicBezTo>
                  <a:cubicBezTo>
                    <a:pt x="868" y="180"/>
                    <a:pt x="870" y="181"/>
                    <a:pt x="874" y="182"/>
                  </a:cubicBezTo>
                  <a:cubicBezTo>
                    <a:pt x="877" y="183"/>
                    <a:pt x="880" y="185"/>
                    <a:pt x="882" y="187"/>
                  </a:cubicBezTo>
                  <a:cubicBezTo>
                    <a:pt x="898" y="213"/>
                    <a:pt x="898" y="213"/>
                    <a:pt x="898" y="213"/>
                  </a:cubicBezTo>
                  <a:cubicBezTo>
                    <a:pt x="902" y="218"/>
                    <a:pt x="905" y="221"/>
                    <a:pt x="908" y="221"/>
                  </a:cubicBezTo>
                  <a:cubicBezTo>
                    <a:pt x="911" y="221"/>
                    <a:pt x="913" y="219"/>
                    <a:pt x="915" y="217"/>
                  </a:cubicBezTo>
                  <a:cubicBezTo>
                    <a:pt x="917" y="210"/>
                    <a:pt x="917" y="210"/>
                    <a:pt x="917" y="210"/>
                  </a:cubicBezTo>
                  <a:cubicBezTo>
                    <a:pt x="919" y="201"/>
                    <a:pt x="919" y="201"/>
                    <a:pt x="919" y="201"/>
                  </a:cubicBezTo>
                  <a:cubicBezTo>
                    <a:pt x="920" y="197"/>
                    <a:pt x="921" y="196"/>
                    <a:pt x="921" y="195"/>
                  </a:cubicBezTo>
                  <a:cubicBezTo>
                    <a:pt x="922" y="195"/>
                    <a:pt x="922" y="195"/>
                    <a:pt x="922" y="195"/>
                  </a:cubicBezTo>
                  <a:cubicBezTo>
                    <a:pt x="923" y="195"/>
                    <a:pt x="924" y="197"/>
                    <a:pt x="926" y="200"/>
                  </a:cubicBezTo>
                  <a:cubicBezTo>
                    <a:pt x="928" y="204"/>
                    <a:pt x="930" y="207"/>
                    <a:pt x="932" y="208"/>
                  </a:cubicBezTo>
                  <a:cubicBezTo>
                    <a:pt x="933" y="208"/>
                    <a:pt x="934" y="208"/>
                    <a:pt x="935" y="208"/>
                  </a:cubicBezTo>
                  <a:cubicBezTo>
                    <a:pt x="936" y="208"/>
                    <a:pt x="938" y="208"/>
                    <a:pt x="940" y="207"/>
                  </a:cubicBezTo>
                  <a:cubicBezTo>
                    <a:pt x="947" y="202"/>
                    <a:pt x="947" y="202"/>
                    <a:pt x="947" y="202"/>
                  </a:cubicBezTo>
                  <a:cubicBezTo>
                    <a:pt x="949" y="201"/>
                    <a:pt x="950" y="200"/>
                    <a:pt x="952" y="200"/>
                  </a:cubicBezTo>
                  <a:cubicBezTo>
                    <a:pt x="952" y="200"/>
                    <a:pt x="953" y="200"/>
                    <a:pt x="953" y="200"/>
                  </a:cubicBezTo>
                  <a:cubicBezTo>
                    <a:pt x="965" y="210"/>
                    <a:pt x="965" y="210"/>
                    <a:pt x="965" y="210"/>
                  </a:cubicBezTo>
                  <a:cubicBezTo>
                    <a:pt x="967" y="211"/>
                    <a:pt x="968" y="211"/>
                    <a:pt x="969" y="211"/>
                  </a:cubicBezTo>
                  <a:cubicBezTo>
                    <a:pt x="972" y="211"/>
                    <a:pt x="973" y="210"/>
                    <a:pt x="973" y="206"/>
                  </a:cubicBezTo>
                  <a:cubicBezTo>
                    <a:pt x="973" y="202"/>
                    <a:pt x="974" y="200"/>
                    <a:pt x="975" y="199"/>
                  </a:cubicBezTo>
                  <a:cubicBezTo>
                    <a:pt x="975" y="199"/>
                    <a:pt x="975" y="199"/>
                    <a:pt x="976" y="199"/>
                  </a:cubicBezTo>
                  <a:cubicBezTo>
                    <a:pt x="977" y="199"/>
                    <a:pt x="978" y="199"/>
                    <a:pt x="980" y="201"/>
                  </a:cubicBezTo>
                  <a:cubicBezTo>
                    <a:pt x="982" y="202"/>
                    <a:pt x="984" y="203"/>
                    <a:pt x="985" y="203"/>
                  </a:cubicBezTo>
                  <a:cubicBezTo>
                    <a:pt x="986" y="203"/>
                    <a:pt x="987" y="201"/>
                    <a:pt x="987" y="198"/>
                  </a:cubicBezTo>
                  <a:cubicBezTo>
                    <a:pt x="987" y="184"/>
                    <a:pt x="987" y="184"/>
                    <a:pt x="987" y="184"/>
                  </a:cubicBezTo>
                  <a:cubicBezTo>
                    <a:pt x="987" y="182"/>
                    <a:pt x="987" y="181"/>
                    <a:pt x="986" y="181"/>
                  </a:cubicBezTo>
                  <a:cubicBezTo>
                    <a:pt x="985" y="181"/>
                    <a:pt x="985" y="181"/>
                    <a:pt x="985" y="181"/>
                  </a:cubicBezTo>
                  <a:cubicBezTo>
                    <a:pt x="982" y="182"/>
                    <a:pt x="981" y="183"/>
                    <a:pt x="980" y="183"/>
                  </a:cubicBezTo>
                  <a:cubicBezTo>
                    <a:pt x="979" y="182"/>
                    <a:pt x="979" y="181"/>
                    <a:pt x="981" y="179"/>
                  </a:cubicBezTo>
                  <a:cubicBezTo>
                    <a:pt x="982" y="177"/>
                    <a:pt x="984" y="176"/>
                    <a:pt x="985" y="175"/>
                  </a:cubicBezTo>
                  <a:cubicBezTo>
                    <a:pt x="989" y="174"/>
                    <a:pt x="992" y="173"/>
                    <a:pt x="994" y="172"/>
                  </a:cubicBezTo>
                  <a:cubicBezTo>
                    <a:pt x="1000" y="166"/>
                    <a:pt x="1000" y="166"/>
                    <a:pt x="1000" y="166"/>
                  </a:cubicBezTo>
                  <a:cubicBezTo>
                    <a:pt x="1016" y="169"/>
                    <a:pt x="1016" y="169"/>
                    <a:pt x="1016" y="169"/>
                  </a:cubicBezTo>
                  <a:cubicBezTo>
                    <a:pt x="1035" y="174"/>
                    <a:pt x="1035" y="174"/>
                    <a:pt x="1035" y="174"/>
                  </a:cubicBezTo>
                  <a:cubicBezTo>
                    <a:pt x="1037" y="176"/>
                    <a:pt x="1036" y="177"/>
                    <a:pt x="1034" y="180"/>
                  </a:cubicBezTo>
                  <a:cubicBezTo>
                    <a:pt x="1031" y="182"/>
                    <a:pt x="1031" y="182"/>
                    <a:pt x="1031" y="182"/>
                  </a:cubicBezTo>
                  <a:cubicBezTo>
                    <a:pt x="1030" y="182"/>
                    <a:pt x="1030" y="183"/>
                    <a:pt x="1031" y="183"/>
                  </a:cubicBezTo>
                  <a:cubicBezTo>
                    <a:pt x="1039" y="184"/>
                    <a:pt x="1039" y="184"/>
                    <a:pt x="1039" y="184"/>
                  </a:cubicBezTo>
                  <a:cubicBezTo>
                    <a:pt x="1042" y="185"/>
                    <a:pt x="1042" y="187"/>
                    <a:pt x="1041" y="188"/>
                  </a:cubicBezTo>
                  <a:cubicBezTo>
                    <a:pt x="1032" y="194"/>
                    <a:pt x="1032" y="194"/>
                    <a:pt x="1032" y="194"/>
                  </a:cubicBezTo>
                  <a:cubicBezTo>
                    <a:pt x="1030" y="196"/>
                    <a:pt x="1030" y="197"/>
                    <a:pt x="1032" y="197"/>
                  </a:cubicBezTo>
                  <a:cubicBezTo>
                    <a:pt x="1033" y="197"/>
                    <a:pt x="1034" y="197"/>
                    <a:pt x="1037" y="196"/>
                  </a:cubicBezTo>
                  <a:cubicBezTo>
                    <a:pt x="1040" y="195"/>
                    <a:pt x="1042" y="194"/>
                    <a:pt x="1044" y="192"/>
                  </a:cubicBezTo>
                  <a:cubicBezTo>
                    <a:pt x="1048" y="187"/>
                    <a:pt x="1048" y="187"/>
                    <a:pt x="1048" y="187"/>
                  </a:cubicBezTo>
                  <a:cubicBezTo>
                    <a:pt x="1049" y="184"/>
                    <a:pt x="1051" y="183"/>
                    <a:pt x="1053" y="182"/>
                  </a:cubicBezTo>
                  <a:cubicBezTo>
                    <a:pt x="1066" y="183"/>
                    <a:pt x="1066" y="183"/>
                    <a:pt x="1066" y="183"/>
                  </a:cubicBezTo>
                  <a:cubicBezTo>
                    <a:pt x="1070" y="184"/>
                    <a:pt x="1072" y="185"/>
                    <a:pt x="1072" y="187"/>
                  </a:cubicBezTo>
                  <a:cubicBezTo>
                    <a:pt x="1069" y="192"/>
                    <a:pt x="1069" y="192"/>
                    <a:pt x="1069" y="192"/>
                  </a:cubicBezTo>
                  <a:cubicBezTo>
                    <a:pt x="1068" y="195"/>
                    <a:pt x="1067" y="197"/>
                    <a:pt x="1068" y="199"/>
                  </a:cubicBezTo>
                  <a:cubicBezTo>
                    <a:pt x="1069" y="201"/>
                    <a:pt x="1072" y="203"/>
                    <a:pt x="1078" y="205"/>
                  </a:cubicBezTo>
                  <a:cubicBezTo>
                    <a:pt x="1086" y="212"/>
                    <a:pt x="1086" y="212"/>
                    <a:pt x="1086" y="212"/>
                  </a:cubicBezTo>
                  <a:cubicBezTo>
                    <a:pt x="1091" y="219"/>
                    <a:pt x="1091" y="219"/>
                    <a:pt x="1091" y="219"/>
                  </a:cubicBezTo>
                  <a:cubicBezTo>
                    <a:pt x="1094" y="221"/>
                    <a:pt x="1096" y="223"/>
                    <a:pt x="1098" y="223"/>
                  </a:cubicBezTo>
                  <a:cubicBezTo>
                    <a:pt x="1098" y="223"/>
                    <a:pt x="1099" y="223"/>
                    <a:pt x="1099" y="223"/>
                  </a:cubicBezTo>
                  <a:cubicBezTo>
                    <a:pt x="1102" y="223"/>
                    <a:pt x="1105" y="222"/>
                    <a:pt x="1108" y="220"/>
                  </a:cubicBezTo>
                  <a:cubicBezTo>
                    <a:pt x="1114" y="217"/>
                    <a:pt x="1120" y="215"/>
                    <a:pt x="1126" y="215"/>
                  </a:cubicBezTo>
                  <a:cubicBezTo>
                    <a:pt x="1144" y="217"/>
                    <a:pt x="1144" y="217"/>
                    <a:pt x="1144" y="217"/>
                  </a:cubicBezTo>
                  <a:cubicBezTo>
                    <a:pt x="1150" y="219"/>
                    <a:pt x="1154" y="222"/>
                    <a:pt x="1157" y="227"/>
                  </a:cubicBezTo>
                  <a:cubicBezTo>
                    <a:pt x="1160" y="232"/>
                    <a:pt x="1161" y="237"/>
                    <a:pt x="1161" y="244"/>
                  </a:cubicBezTo>
                  <a:cubicBezTo>
                    <a:pt x="1161" y="249"/>
                    <a:pt x="1161" y="249"/>
                    <a:pt x="1161" y="249"/>
                  </a:cubicBezTo>
                  <a:cubicBezTo>
                    <a:pt x="1161" y="250"/>
                    <a:pt x="1162" y="250"/>
                    <a:pt x="1162" y="250"/>
                  </a:cubicBezTo>
                  <a:cubicBezTo>
                    <a:pt x="1165" y="250"/>
                    <a:pt x="1165" y="250"/>
                    <a:pt x="1165" y="250"/>
                  </a:cubicBezTo>
                  <a:cubicBezTo>
                    <a:pt x="1169" y="251"/>
                    <a:pt x="1169" y="251"/>
                    <a:pt x="1169" y="251"/>
                  </a:cubicBezTo>
                  <a:cubicBezTo>
                    <a:pt x="1170" y="257"/>
                    <a:pt x="1170" y="257"/>
                    <a:pt x="1170" y="257"/>
                  </a:cubicBezTo>
                  <a:cubicBezTo>
                    <a:pt x="1170" y="260"/>
                    <a:pt x="1170" y="262"/>
                    <a:pt x="1171" y="263"/>
                  </a:cubicBezTo>
                  <a:cubicBezTo>
                    <a:pt x="1174" y="263"/>
                    <a:pt x="1174" y="263"/>
                    <a:pt x="1174" y="263"/>
                  </a:cubicBezTo>
                  <a:cubicBezTo>
                    <a:pt x="1177" y="259"/>
                    <a:pt x="1177" y="259"/>
                    <a:pt x="1177" y="259"/>
                  </a:cubicBezTo>
                  <a:cubicBezTo>
                    <a:pt x="1179" y="255"/>
                    <a:pt x="1180" y="253"/>
                    <a:pt x="1181" y="253"/>
                  </a:cubicBezTo>
                  <a:cubicBezTo>
                    <a:pt x="1182" y="253"/>
                    <a:pt x="1182" y="253"/>
                    <a:pt x="1182" y="253"/>
                  </a:cubicBezTo>
                  <a:cubicBezTo>
                    <a:pt x="1191" y="252"/>
                    <a:pt x="1191" y="252"/>
                    <a:pt x="1191" y="252"/>
                  </a:cubicBezTo>
                  <a:cubicBezTo>
                    <a:pt x="1194" y="251"/>
                    <a:pt x="1195" y="251"/>
                    <a:pt x="1196" y="251"/>
                  </a:cubicBezTo>
                  <a:cubicBezTo>
                    <a:pt x="1197" y="251"/>
                    <a:pt x="1198" y="251"/>
                    <a:pt x="1198" y="252"/>
                  </a:cubicBezTo>
                  <a:cubicBezTo>
                    <a:pt x="1201" y="256"/>
                    <a:pt x="1207" y="257"/>
                    <a:pt x="1213" y="257"/>
                  </a:cubicBezTo>
                  <a:cubicBezTo>
                    <a:pt x="1216" y="257"/>
                    <a:pt x="1218" y="257"/>
                    <a:pt x="1220" y="254"/>
                  </a:cubicBezTo>
                  <a:cubicBezTo>
                    <a:pt x="1224" y="252"/>
                    <a:pt x="1225" y="251"/>
                    <a:pt x="1226" y="251"/>
                  </a:cubicBezTo>
                  <a:cubicBezTo>
                    <a:pt x="1235" y="258"/>
                    <a:pt x="1235" y="258"/>
                    <a:pt x="1235" y="258"/>
                  </a:cubicBezTo>
                  <a:cubicBezTo>
                    <a:pt x="1244" y="268"/>
                    <a:pt x="1244" y="268"/>
                    <a:pt x="1244" y="268"/>
                  </a:cubicBezTo>
                  <a:cubicBezTo>
                    <a:pt x="1246" y="272"/>
                    <a:pt x="1247" y="274"/>
                    <a:pt x="1250" y="274"/>
                  </a:cubicBezTo>
                  <a:cubicBezTo>
                    <a:pt x="1252" y="274"/>
                    <a:pt x="1256" y="271"/>
                    <a:pt x="1260" y="267"/>
                  </a:cubicBezTo>
                  <a:cubicBezTo>
                    <a:pt x="1261" y="265"/>
                    <a:pt x="1261" y="263"/>
                    <a:pt x="1260" y="261"/>
                  </a:cubicBezTo>
                  <a:cubicBezTo>
                    <a:pt x="1257" y="254"/>
                    <a:pt x="1257" y="254"/>
                    <a:pt x="1257" y="254"/>
                  </a:cubicBezTo>
                  <a:cubicBezTo>
                    <a:pt x="1255" y="252"/>
                    <a:pt x="1254" y="250"/>
                    <a:pt x="1254" y="248"/>
                  </a:cubicBezTo>
                  <a:cubicBezTo>
                    <a:pt x="1254" y="246"/>
                    <a:pt x="1255" y="244"/>
                    <a:pt x="1257" y="242"/>
                  </a:cubicBezTo>
                  <a:cubicBezTo>
                    <a:pt x="1258" y="242"/>
                    <a:pt x="1259" y="241"/>
                    <a:pt x="1260" y="241"/>
                  </a:cubicBezTo>
                  <a:cubicBezTo>
                    <a:pt x="1261" y="241"/>
                    <a:pt x="1263" y="242"/>
                    <a:pt x="1265" y="242"/>
                  </a:cubicBezTo>
                  <a:cubicBezTo>
                    <a:pt x="1273" y="243"/>
                    <a:pt x="1273" y="243"/>
                    <a:pt x="1273" y="243"/>
                  </a:cubicBezTo>
                  <a:cubicBezTo>
                    <a:pt x="1277" y="243"/>
                    <a:pt x="1278" y="244"/>
                    <a:pt x="1278" y="246"/>
                  </a:cubicBezTo>
                  <a:cubicBezTo>
                    <a:pt x="1279" y="247"/>
                    <a:pt x="1279" y="247"/>
                    <a:pt x="1279" y="247"/>
                  </a:cubicBezTo>
                  <a:cubicBezTo>
                    <a:pt x="1283" y="247"/>
                    <a:pt x="1283" y="247"/>
                    <a:pt x="1283" y="247"/>
                  </a:cubicBezTo>
                  <a:cubicBezTo>
                    <a:pt x="1284" y="247"/>
                    <a:pt x="1285" y="247"/>
                    <a:pt x="1287" y="247"/>
                  </a:cubicBezTo>
                  <a:cubicBezTo>
                    <a:pt x="1289" y="247"/>
                    <a:pt x="1292" y="247"/>
                    <a:pt x="1296" y="247"/>
                  </a:cubicBezTo>
                  <a:cubicBezTo>
                    <a:pt x="1298" y="247"/>
                    <a:pt x="1300" y="247"/>
                    <a:pt x="1301" y="247"/>
                  </a:cubicBezTo>
                  <a:cubicBezTo>
                    <a:pt x="1305" y="247"/>
                    <a:pt x="1307" y="248"/>
                    <a:pt x="1309" y="249"/>
                  </a:cubicBezTo>
                  <a:cubicBezTo>
                    <a:pt x="1317" y="254"/>
                    <a:pt x="1317" y="254"/>
                    <a:pt x="1317" y="254"/>
                  </a:cubicBezTo>
                  <a:cubicBezTo>
                    <a:pt x="1328" y="259"/>
                    <a:pt x="1328" y="259"/>
                    <a:pt x="1328" y="259"/>
                  </a:cubicBezTo>
                  <a:cubicBezTo>
                    <a:pt x="1337" y="266"/>
                    <a:pt x="1337" y="266"/>
                    <a:pt x="1337" y="266"/>
                  </a:cubicBezTo>
                  <a:cubicBezTo>
                    <a:pt x="1345" y="272"/>
                    <a:pt x="1345" y="272"/>
                    <a:pt x="1345" y="272"/>
                  </a:cubicBezTo>
                  <a:cubicBezTo>
                    <a:pt x="1359" y="283"/>
                    <a:pt x="1359" y="283"/>
                    <a:pt x="1359" y="283"/>
                  </a:cubicBezTo>
                  <a:cubicBezTo>
                    <a:pt x="1371" y="291"/>
                    <a:pt x="1371" y="291"/>
                    <a:pt x="1371" y="291"/>
                  </a:cubicBezTo>
                  <a:cubicBezTo>
                    <a:pt x="1377" y="297"/>
                    <a:pt x="1381" y="306"/>
                    <a:pt x="1383" y="316"/>
                  </a:cubicBezTo>
                  <a:cubicBezTo>
                    <a:pt x="1382" y="319"/>
                    <a:pt x="1383" y="321"/>
                    <a:pt x="1383" y="322"/>
                  </a:cubicBezTo>
                  <a:cubicBezTo>
                    <a:pt x="1383" y="325"/>
                    <a:pt x="1384" y="327"/>
                    <a:pt x="1387" y="327"/>
                  </a:cubicBezTo>
                  <a:cubicBezTo>
                    <a:pt x="1388" y="327"/>
                    <a:pt x="1389" y="324"/>
                    <a:pt x="1388" y="320"/>
                  </a:cubicBezTo>
                  <a:cubicBezTo>
                    <a:pt x="1388" y="314"/>
                    <a:pt x="1388" y="311"/>
                    <a:pt x="1388" y="309"/>
                  </a:cubicBezTo>
                  <a:cubicBezTo>
                    <a:pt x="1389" y="308"/>
                    <a:pt x="1389" y="308"/>
                    <a:pt x="1390" y="308"/>
                  </a:cubicBezTo>
                  <a:cubicBezTo>
                    <a:pt x="1391" y="308"/>
                    <a:pt x="1392" y="308"/>
                    <a:pt x="1393" y="309"/>
                  </a:cubicBezTo>
                  <a:cubicBezTo>
                    <a:pt x="1397" y="312"/>
                    <a:pt x="1397" y="312"/>
                    <a:pt x="1397" y="312"/>
                  </a:cubicBezTo>
                  <a:cubicBezTo>
                    <a:pt x="1403" y="312"/>
                    <a:pt x="1403" y="312"/>
                    <a:pt x="1403" y="312"/>
                  </a:cubicBezTo>
                  <a:cubicBezTo>
                    <a:pt x="1408" y="312"/>
                    <a:pt x="1408" y="312"/>
                    <a:pt x="1408" y="312"/>
                  </a:cubicBezTo>
                  <a:cubicBezTo>
                    <a:pt x="1409" y="315"/>
                    <a:pt x="1411" y="318"/>
                    <a:pt x="1414" y="320"/>
                  </a:cubicBezTo>
                  <a:cubicBezTo>
                    <a:pt x="1421" y="326"/>
                    <a:pt x="1421" y="326"/>
                    <a:pt x="1421" y="326"/>
                  </a:cubicBezTo>
                  <a:cubicBezTo>
                    <a:pt x="1424" y="330"/>
                    <a:pt x="1424" y="330"/>
                    <a:pt x="1424" y="330"/>
                  </a:cubicBezTo>
                  <a:cubicBezTo>
                    <a:pt x="1423" y="331"/>
                    <a:pt x="1423" y="331"/>
                    <a:pt x="1423" y="331"/>
                  </a:cubicBezTo>
                  <a:cubicBezTo>
                    <a:pt x="1421" y="332"/>
                    <a:pt x="1421" y="332"/>
                    <a:pt x="1421" y="332"/>
                  </a:cubicBezTo>
                  <a:cubicBezTo>
                    <a:pt x="1419" y="334"/>
                    <a:pt x="1419" y="334"/>
                    <a:pt x="1419" y="334"/>
                  </a:cubicBezTo>
                  <a:cubicBezTo>
                    <a:pt x="1418" y="337"/>
                    <a:pt x="1416" y="338"/>
                    <a:pt x="1414" y="338"/>
                  </a:cubicBezTo>
                  <a:cubicBezTo>
                    <a:pt x="1414" y="338"/>
                    <a:pt x="1413" y="338"/>
                    <a:pt x="1413" y="338"/>
                  </a:cubicBezTo>
                  <a:cubicBezTo>
                    <a:pt x="1411" y="337"/>
                    <a:pt x="1411" y="337"/>
                    <a:pt x="1411" y="337"/>
                  </a:cubicBezTo>
                  <a:cubicBezTo>
                    <a:pt x="1414" y="339"/>
                    <a:pt x="1414" y="340"/>
                    <a:pt x="1412" y="341"/>
                  </a:cubicBezTo>
                  <a:cubicBezTo>
                    <a:pt x="1406" y="340"/>
                    <a:pt x="1406" y="340"/>
                    <a:pt x="1406" y="340"/>
                  </a:cubicBezTo>
                  <a:cubicBezTo>
                    <a:pt x="1401" y="337"/>
                    <a:pt x="1401" y="337"/>
                    <a:pt x="1401" y="337"/>
                  </a:cubicBezTo>
                  <a:cubicBezTo>
                    <a:pt x="1400" y="337"/>
                    <a:pt x="1399" y="337"/>
                    <a:pt x="1399" y="337"/>
                  </a:cubicBezTo>
                  <a:cubicBezTo>
                    <a:pt x="1398" y="337"/>
                    <a:pt x="1398" y="337"/>
                    <a:pt x="1398" y="338"/>
                  </a:cubicBezTo>
                  <a:cubicBezTo>
                    <a:pt x="1400" y="342"/>
                    <a:pt x="1400" y="342"/>
                    <a:pt x="1400" y="342"/>
                  </a:cubicBezTo>
                  <a:cubicBezTo>
                    <a:pt x="1402" y="345"/>
                    <a:pt x="1402" y="345"/>
                    <a:pt x="1402" y="345"/>
                  </a:cubicBezTo>
                  <a:cubicBezTo>
                    <a:pt x="1404" y="348"/>
                    <a:pt x="1403" y="351"/>
                    <a:pt x="1400" y="354"/>
                  </a:cubicBezTo>
                  <a:cubicBezTo>
                    <a:pt x="1399" y="355"/>
                    <a:pt x="1398" y="357"/>
                    <a:pt x="1398" y="361"/>
                  </a:cubicBezTo>
                  <a:cubicBezTo>
                    <a:pt x="1397" y="365"/>
                    <a:pt x="1397" y="365"/>
                    <a:pt x="1397" y="365"/>
                  </a:cubicBezTo>
                  <a:cubicBezTo>
                    <a:pt x="1387" y="363"/>
                    <a:pt x="1387" y="363"/>
                    <a:pt x="1387" y="363"/>
                  </a:cubicBezTo>
                  <a:cubicBezTo>
                    <a:pt x="1381" y="357"/>
                    <a:pt x="1381" y="357"/>
                    <a:pt x="1381" y="357"/>
                  </a:cubicBezTo>
                  <a:cubicBezTo>
                    <a:pt x="1377" y="357"/>
                    <a:pt x="1377" y="357"/>
                    <a:pt x="1377" y="357"/>
                  </a:cubicBezTo>
                  <a:cubicBezTo>
                    <a:pt x="1376" y="356"/>
                    <a:pt x="1374" y="355"/>
                    <a:pt x="1374" y="354"/>
                  </a:cubicBezTo>
                  <a:cubicBezTo>
                    <a:pt x="1372" y="348"/>
                    <a:pt x="1372" y="348"/>
                    <a:pt x="1372" y="348"/>
                  </a:cubicBezTo>
                  <a:cubicBezTo>
                    <a:pt x="1370" y="343"/>
                    <a:pt x="1370" y="343"/>
                    <a:pt x="1370" y="343"/>
                  </a:cubicBezTo>
                  <a:cubicBezTo>
                    <a:pt x="1363" y="342"/>
                    <a:pt x="1363" y="342"/>
                    <a:pt x="1363" y="342"/>
                  </a:cubicBezTo>
                  <a:cubicBezTo>
                    <a:pt x="1355" y="344"/>
                    <a:pt x="1355" y="344"/>
                    <a:pt x="1355" y="344"/>
                  </a:cubicBezTo>
                  <a:cubicBezTo>
                    <a:pt x="1353" y="343"/>
                    <a:pt x="1351" y="342"/>
                    <a:pt x="1351" y="340"/>
                  </a:cubicBezTo>
                  <a:cubicBezTo>
                    <a:pt x="1350" y="334"/>
                    <a:pt x="1350" y="334"/>
                    <a:pt x="1350" y="334"/>
                  </a:cubicBezTo>
                  <a:cubicBezTo>
                    <a:pt x="1349" y="332"/>
                    <a:pt x="1349" y="332"/>
                    <a:pt x="1348" y="331"/>
                  </a:cubicBezTo>
                  <a:cubicBezTo>
                    <a:pt x="1345" y="332"/>
                    <a:pt x="1345" y="332"/>
                    <a:pt x="1345" y="332"/>
                  </a:cubicBezTo>
                  <a:cubicBezTo>
                    <a:pt x="1342" y="334"/>
                    <a:pt x="1341" y="336"/>
                    <a:pt x="1341" y="340"/>
                  </a:cubicBezTo>
                  <a:cubicBezTo>
                    <a:pt x="1342" y="346"/>
                    <a:pt x="1341" y="351"/>
                    <a:pt x="1339" y="354"/>
                  </a:cubicBezTo>
                  <a:cubicBezTo>
                    <a:pt x="1331" y="362"/>
                    <a:pt x="1331" y="362"/>
                    <a:pt x="1331" y="362"/>
                  </a:cubicBezTo>
                  <a:cubicBezTo>
                    <a:pt x="1326" y="366"/>
                    <a:pt x="1326" y="366"/>
                    <a:pt x="1326" y="366"/>
                  </a:cubicBezTo>
                  <a:cubicBezTo>
                    <a:pt x="1326" y="366"/>
                    <a:pt x="1325" y="367"/>
                    <a:pt x="1325" y="367"/>
                  </a:cubicBezTo>
                  <a:cubicBezTo>
                    <a:pt x="1323" y="367"/>
                    <a:pt x="1320" y="364"/>
                    <a:pt x="1317" y="361"/>
                  </a:cubicBezTo>
                  <a:cubicBezTo>
                    <a:pt x="1312" y="360"/>
                    <a:pt x="1312" y="360"/>
                    <a:pt x="1312" y="360"/>
                  </a:cubicBezTo>
                  <a:cubicBezTo>
                    <a:pt x="1310" y="362"/>
                    <a:pt x="1310" y="362"/>
                    <a:pt x="1310" y="362"/>
                  </a:cubicBezTo>
                  <a:cubicBezTo>
                    <a:pt x="1307" y="360"/>
                    <a:pt x="1305" y="359"/>
                    <a:pt x="1304" y="359"/>
                  </a:cubicBezTo>
                  <a:cubicBezTo>
                    <a:pt x="1303" y="359"/>
                    <a:pt x="1303" y="361"/>
                    <a:pt x="1306" y="364"/>
                  </a:cubicBezTo>
                  <a:cubicBezTo>
                    <a:pt x="1305" y="366"/>
                    <a:pt x="1305" y="366"/>
                    <a:pt x="1305" y="366"/>
                  </a:cubicBezTo>
                  <a:cubicBezTo>
                    <a:pt x="1304" y="367"/>
                    <a:pt x="1304" y="368"/>
                    <a:pt x="1306" y="368"/>
                  </a:cubicBezTo>
                  <a:cubicBezTo>
                    <a:pt x="1306" y="369"/>
                    <a:pt x="1307" y="369"/>
                    <a:pt x="1308" y="369"/>
                  </a:cubicBezTo>
                  <a:cubicBezTo>
                    <a:pt x="1309" y="369"/>
                    <a:pt x="1310" y="369"/>
                    <a:pt x="1311" y="367"/>
                  </a:cubicBezTo>
                  <a:cubicBezTo>
                    <a:pt x="1312" y="365"/>
                    <a:pt x="1312" y="365"/>
                    <a:pt x="1312" y="365"/>
                  </a:cubicBezTo>
                  <a:cubicBezTo>
                    <a:pt x="1312" y="366"/>
                    <a:pt x="1312" y="366"/>
                    <a:pt x="1312" y="366"/>
                  </a:cubicBezTo>
                  <a:cubicBezTo>
                    <a:pt x="1315" y="371"/>
                    <a:pt x="1315" y="371"/>
                    <a:pt x="1315" y="371"/>
                  </a:cubicBezTo>
                  <a:cubicBezTo>
                    <a:pt x="1316" y="373"/>
                    <a:pt x="1317" y="374"/>
                    <a:pt x="1318" y="375"/>
                  </a:cubicBezTo>
                  <a:cubicBezTo>
                    <a:pt x="1319" y="376"/>
                    <a:pt x="1319" y="376"/>
                    <a:pt x="1320" y="376"/>
                  </a:cubicBezTo>
                  <a:cubicBezTo>
                    <a:pt x="1321" y="376"/>
                    <a:pt x="1321" y="376"/>
                    <a:pt x="1322" y="375"/>
                  </a:cubicBezTo>
                  <a:cubicBezTo>
                    <a:pt x="1322" y="375"/>
                    <a:pt x="1322" y="375"/>
                    <a:pt x="1322" y="375"/>
                  </a:cubicBezTo>
                  <a:cubicBezTo>
                    <a:pt x="1323" y="375"/>
                    <a:pt x="1324" y="376"/>
                    <a:pt x="1325" y="379"/>
                  </a:cubicBezTo>
                  <a:cubicBezTo>
                    <a:pt x="1326" y="383"/>
                    <a:pt x="1326" y="383"/>
                    <a:pt x="1326" y="383"/>
                  </a:cubicBezTo>
                  <a:cubicBezTo>
                    <a:pt x="1325" y="386"/>
                    <a:pt x="1325" y="386"/>
                    <a:pt x="1325" y="386"/>
                  </a:cubicBezTo>
                  <a:cubicBezTo>
                    <a:pt x="1323" y="387"/>
                    <a:pt x="1324" y="389"/>
                    <a:pt x="1326" y="391"/>
                  </a:cubicBezTo>
                  <a:cubicBezTo>
                    <a:pt x="1330" y="395"/>
                    <a:pt x="1330" y="395"/>
                    <a:pt x="1330" y="395"/>
                  </a:cubicBezTo>
                  <a:cubicBezTo>
                    <a:pt x="1333" y="398"/>
                    <a:pt x="1334" y="400"/>
                    <a:pt x="1335" y="403"/>
                  </a:cubicBezTo>
                  <a:cubicBezTo>
                    <a:pt x="1335" y="406"/>
                    <a:pt x="1333" y="408"/>
                    <a:pt x="1329" y="410"/>
                  </a:cubicBezTo>
                  <a:cubicBezTo>
                    <a:pt x="1323" y="410"/>
                    <a:pt x="1323" y="410"/>
                    <a:pt x="1323" y="410"/>
                  </a:cubicBezTo>
                  <a:cubicBezTo>
                    <a:pt x="1320" y="409"/>
                    <a:pt x="1318" y="408"/>
                    <a:pt x="1317" y="407"/>
                  </a:cubicBezTo>
                  <a:cubicBezTo>
                    <a:pt x="1316" y="405"/>
                    <a:pt x="1315" y="404"/>
                    <a:pt x="1314" y="404"/>
                  </a:cubicBezTo>
                  <a:cubicBezTo>
                    <a:pt x="1314" y="404"/>
                    <a:pt x="1313" y="404"/>
                    <a:pt x="1312" y="404"/>
                  </a:cubicBezTo>
                  <a:cubicBezTo>
                    <a:pt x="1309" y="409"/>
                    <a:pt x="1309" y="409"/>
                    <a:pt x="1309" y="409"/>
                  </a:cubicBezTo>
                  <a:cubicBezTo>
                    <a:pt x="1307" y="412"/>
                    <a:pt x="1302" y="415"/>
                    <a:pt x="1295" y="418"/>
                  </a:cubicBezTo>
                  <a:cubicBezTo>
                    <a:pt x="1288" y="420"/>
                    <a:pt x="1283" y="423"/>
                    <a:pt x="1281" y="424"/>
                  </a:cubicBezTo>
                  <a:cubicBezTo>
                    <a:pt x="1272" y="434"/>
                    <a:pt x="1272" y="434"/>
                    <a:pt x="1272" y="434"/>
                  </a:cubicBezTo>
                  <a:cubicBezTo>
                    <a:pt x="1267" y="437"/>
                    <a:pt x="1264" y="440"/>
                    <a:pt x="1263" y="442"/>
                  </a:cubicBezTo>
                  <a:cubicBezTo>
                    <a:pt x="1255" y="451"/>
                    <a:pt x="1255" y="451"/>
                    <a:pt x="1255" y="451"/>
                  </a:cubicBezTo>
                  <a:cubicBezTo>
                    <a:pt x="1254" y="452"/>
                    <a:pt x="1253" y="453"/>
                    <a:pt x="1252" y="453"/>
                  </a:cubicBezTo>
                  <a:cubicBezTo>
                    <a:pt x="1251" y="453"/>
                    <a:pt x="1250" y="452"/>
                    <a:pt x="1249" y="451"/>
                  </a:cubicBezTo>
                  <a:cubicBezTo>
                    <a:pt x="1247" y="446"/>
                    <a:pt x="1244" y="444"/>
                    <a:pt x="1240" y="444"/>
                  </a:cubicBezTo>
                  <a:cubicBezTo>
                    <a:pt x="1239" y="444"/>
                    <a:pt x="1239" y="444"/>
                    <a:pt x="1238" y="444"/>
                  </a:cubicBezTo>
                  <a:cubicBezTo>
                    <a:pt x="1235" y="445"/>
                    <a:pt x="1231" y="447"/>
                    <a:pt x="1226" y="451"/>
                  </a:cubicBezTo>
                  <a:cubicBezTo>
                    <a:pt x="1217" y="457"/>
                    <a:pt x="1217" y="457"/>
                    <a:pt x="1217" y="457"/>
                  </a:cubicBezTo>
                  <a:cubicBezTo>
                    <a:pt x="1217" y="457"/>
                    <a:pt x="1217" y="457"/>
                    <a:pt x="1217" y="457"/>
                  </a:cubicBezTo>
                  <a:cubicBezTo>
                    <a:pt x="1216" y="457"/>
                    <a:pt x="1216" y="454"/>
                    <a:pt x="1218" y="448"/>
                  </a:cubicBezTo>
                  <a:cubicBezTo>
                    <a:pt x="1218" y="446"/>
                    <a:pt x="1218" y="446"/>
                    <a:pt x="1218" y="446"/>
                  </a:cubicBezTo>
                  <a:cubicBezTo>
                    <a:pt x="1215" y="448"/>
                    <a:pt x="1215" y="448"/>
                    <a:pt x="1215" y="448"/>
                  </a:cubicBezTo>
                  <a:cubicBezTo>
                    <a:pt x="1208" y="453"/>
                    <a:pt x="1208" y="453"/>
                    <a:pt x="1208" y="453"/>
                  </a:cubicBezTo>
                  <a:cubicBezTo>
                    <a:pt x="1206" y="456"/>
                    <a:pt x="1206" y="456"/>
                    <a:pt x="1206" y="456"/>
                  </a:cubicBezTo>
                  <a:cubicBezTo>
                    <a:pt x="1204" y="458"/>
                    <a:pt x="1204" y="458"/>
                    <a:pt x="1204" y="458"/>
                  </a:cubicBezTo>
                  <a:cubicBezTo>
                    <a:pt x="1202" y="454"/>
                    <a:pt x="1202" y="454"/>
                    <a:pt x="1202" y="454"/>
                  </a:cubicBezTo>
                  <a:cubicBezTo>
                    <a:pt x="1201" y="451"/>
                    <a:pt x="1201" y="451"/>
                    <a:pt x="1201" y="451"/>
                  </a:cubicBezTo>
                  <a:cubicBezTo>
                    <a:pt x="1201" y="451"/>
                    <a:pt x="1201" y="451"/>
                    <a:pt x="1201" y="451"/>
                  </a:cubicBezTo>
                  <a:cubicBezTo>
                    <a:pt x="1200" y="451"/>
                    <a:pt x="1200" y="452"/>
                    <a:pt x="1199" y="453"/>
                  </a:cubicBezTo>
                  <a:cubicBezTo>
                    <a:pt x="1197" y="455"/>
                    <a:pt x="1197" y="455"/>
                    <a:pt x="1197" y="455"/>
                  </a:cubicBezTo>
                  <a:cubicBezTo>
                    <a:pt x="1196" y="455"/>
                    <a:pt x="1196" y="455"/>
                    <a:pt x="1196" y="455"/>
                  </a:cubicBezTo>
                  <a:cubicBezTo>
                    <a:pt x="1195" y="455"/>
                    <a:pt x="1194" y="455"/>
                    <a:pt x="1193" y="456"/>
                  </a:cubicBezTo>
                  <a:cubicBezTo>
                    <a:pt x="1191" y="458"/>
                    <a:pt x="1191" y="460"/>
                    <a:pt x="1191" y="463"/>
                  </a:cubicBezTo>
                  <a:cubicBezTo>
                    <a:pt x="1189" y="470"/>
                    <a:pt x="1189" y="470"/>
                    <a:pt x="1189" y="470"/>
                  </a:cubicBezTo>
                  <a:cubicBezTo>
                    <a:pt x="1185" y="478"/>
                    <a:pt x="1185" y="478"/>
                    <a:pt x="1185" y="478"/>
                  </a:cubicBezTo>
                  <a:cubicBezTo>
                    <a:pt x="1181" y="484"/>
                    <a:pt x="1181" y="484"/>
                    <a:pt x="1181" y="484"/>
                  </a:cubicBezTo>
                  <a:cubicBezTo>
                    <a:pt x="1180" y="487"/>
                    <a:pt x="1180" y="488"/>
                    <a:pt x="1181" y="491"/>
                  </a:cubicBezTo>
                  <a:cubicBezTo>
                    <a:pt x="1187" y="491"/>
                    <a:pt x="1187" y="491"/>
                    <a:pt x="1187" y="491"/>
                  </a:cubicBezTo>
                  <a:cubicBezTo>
                    <a:pt x="1190" y="492"/>
                    <a:pt x="1191" y="492"/>
                    <a:pt x="1192" y="494"/>
                  </a:cubicBezTo>
                  <a:cubicBezTo>
                    <a:pt x="1189" y="498"/>
                    <a:pt x="1189" y="498"/>
                    <a:pt x="1189" y="498"/>
                  </a:cubicBezTo>
                  <a:cubicBezTo>
                    <a:pt x="1188" y="500"/>
                    <a:pt x="1186" y="501"/>
                    <a:pt x="1187" y="503"/>
                  </a:cubicBezTo>
                  <a:cubicBezTo>
                    <a:pt x="1189" y="507"/>
                    <a:pt x="1189" y="507"/>
                    <a:pt x="1189" y="507"/>
                  </a:cubicBezTo>
                  <a:cubicBezTo>
                    <a:pt x="1192" y="511"/>
                    <a:pt x="1192" y="511"/>
                    <a:pt x="1192" y="511"/>
                  </a:cubicBezTo>
                  <a:cubicBezTo>
                    <a:pt x="1193" y="515"/>
                    <a:pt x="1192" y="518"/>
                    <a:pt x="1190" y="520"/>
                  </a:cubicBezTo>
                  <a:cubicBezTo>
                    <a:pt x="1188" y="521"/>
                    <a:pt x="1188" y="521"/>
                    <a:pt x="1188" y="521"/>
                  </a:cubicBezTo>
                  <a:cubicBezTo>
                    <a:pt x="1187" y="521"/>
                    <a:pt x="1187" y="520"/>
                    <a:pt x="1187" y="519"/>
                  </a:cubicBezTo>
                  <a:cubicBezTo>
                    <a:pt x="1187" y="515"/>
                    <a:pt x="1187" y="514"/>
                    <a:pt x="1186" y="513"/>
                  </a:cubicBezTo>
                  <a:cubicBezTo>
                    <a:pt x="1186" y="513"/>
                    <a:pt x="1185" y="513"/>
                    <a:pt x="1184" y="515"/>
                  </a:cubicBezTo>
                  <a:cubicBezTo>
                    <a:pt x="1181" y="520"/>
                    <a:pt x="1179" y="523"/>
                    <a:pt x="1179" y="525"/>
                  </a:cubicBezTo>
                  <a:cubicBezTo>
                    <a:pt x="1177" y="529"/>
                    <a:pt x="1177" y="532"/>
                    <a:pt x="1180" y="535"/>
                  </a:cubicBezTo>
                  <a:cubicBezTo>
                    <a:pt x="1182" y="539"/>
                    <a:pt x="1182" y="539"/>
                    <a:pt x="1182" y="539"/>
                  </a:cubicBezTo>
                  <a:cubicBezTo>
                    <a:pt x="1182" y="540"/>
                    <a:pt x="1181" y="541"/>
                    <a:pt x="1180" y="542"/>
                  </a:cubicBezTo>
                  <a:cubicBezTo>
                    <a:pt x="1175" y="543"/>
                    <a:pt x="1175" y="543"/>
                    <a:pt x="1175" y="543"/>
                  </a:cubicBezTo>
                  <a:cubicBezTo>
                    <a:pt x="1170" y="543"/>
                    <a:pt x="1170" y="543"/>
                    <a:pt x="1170" y="543"/>
                  </a:cubicBezTo>
                  <a:cubicBezTo>
                    <a:pt x="1168" y="543"/>
                    <a:pt x="1165" y="545"/>
                    <a:pt x="1163" y="547"/>
                  </a:cubicBezTo>
                  <a:cubicBezTo>
                    <a:pt x="1161" y="550"/>
                    <a:pt x="1160" y="552"/>
                    <a:pt x="1161" y="555"/>
                  </a:cubicBezTo>
                  <a:cubicBezTo>
                    <a:pt x="1162" y="557"/>
                    <a:pt x="1162" y="558"/>
                    <a:pt x="1161" y="560"/>
                  </a:cubicBezTo>
                  <a:cubicBezTo>
                    <a:pt x="1157" y="564"/>
                    <a:pt x="1157" y="564"/>
                    <a:pt x="1157" y="564"/>
                  </a:cubicBezTo>
                  <a:cubicBezTo>
                    <a:pt x="1151" y="568"/>
                    <a:pt x="1149" y="572"/>
                    <a:pt x="1149" y="577"/>
                  </a:cubicBezTo>
                  <a:cubicBezTo>
                    <a:pt x="1147" y="583"/>
                    <a:pt x="1147" y="583"/>
                    <a:pt x="1147" y="583"/>
                  </a:cubicBezTo>
                  <a:cubicBezTo>
                    <a:pt x="1143" y="588"/>
                    <a:pt x="1143" y="588"/>
                    <a:pt x="1143" y="588"/>
                  </a:cubicBezTo>
                  <a:cubicBezTo>
                    <a:pt x="1141" y="589"/>
                    <a:pt x="1140" y="590"/>
                    <a:pt x="1138" y="590"/>
                  </a:cubicBezTo>
                  <a:cubicBezTo>
                    <a:pt x="1138" y="590"/>
                    <a:pt x="1138" y="590"/>
                    <a:pt x="1137" y="590"/>
                  </a:cubicBezTo>
                  <a:cubicBezTo>
                    <a:pt x="1136" y="590"/>
                    <a:pt x="1134" y="589"/>
                    <a:pt x="1134" y="586"/>
                  </a:cubicBezTo>
                  <a:cubicBezTo>
                    <a:pt x="1132" y="581"/>
                    <a:pt x="1130" y="573"/>
                    <a:pt x="1127" y="562"/>
                  </a:cubicBezTo>
                  <a:cubicBezTo>
                    <a:pt x="1124" y="549"/>
                    <a:pt x="1124" y="541"/>
                    <a:pt x="1125" y="538"/>
                  </a:cubicBezTo>
                  <a:cubicBezTo>
                    <a:pt x="1127" y="529"/>
                    <a:pt x="1127" y="529"/>
                    <a:pt x="1127" y="529"/>
                  </a:cubicBezTo>
                  <a:cubicBezTo>
                    <a:pt x="1127" y="520"/>
                    <a:pt x="1127" y="520"/>
                    <a:pt x="1127" y="520"/>
                  </a:cubicBezTo>
                  <a:cubicBezTo>
                    <a:pt x="1127" y="514"/>
                    <a:pt x="1129" y="508"/>
                    <a:pt x="1134" y="503"/>
                  </a:cubicBezTo>
                  <a:cubicBezTo>
                    <a:pt x="1136" y="497"/>
                    <a:pt x="1136" y="497"/>
                    <a:pt x="1136" y="497"/>
                  </a:cubicBezTo>
                  <a:cubicBezTo>
                    <a:pt x="1137" y="494"/>
                    <a:pt x="1137" y="493"/>
                    <a:pt x="1139" y="492"/>
                  </a:cubicBezTo>
                  <a:cubicBezTo>
                    <a:pt x="1148" y="487"/>
                    <a:pt x="1159" y="477"/>
                    <a:pt x="1173" y="461"/>
                  </a:cubicBezTo>
                  <a:cubicBezTo>
                    <a:pt x="1189" y="444"/>
                    <a:pt x="1196" y="433"/>
                    <a:pt x="1196" y="427"/>
                  </a:cubicBezTo>
                  <a:cubicBezTo>
                    <a:pt x="1198" y="420"/>
                    <a:pt x="1198" y="420"/>
                    <a:pt x="1198" y="420"/>
                  </a:cubicBezTo>
                  <a:cubicBezTo>
                    <a:pt x="1199" y="416"/>
                    <a:pt x="1200" y="413"/>
                    <a:pt x="1201" y="413"/>
                  </a:cubicBezTo>
                  <a:cubicBezTo>
                    <a:pt x="1208" y="412"/>
                    <a:pt x="1208" y="412"/>
                    <a:pt x="1208" y="412"/>
                  </a:cubicBezTo>
                  <a:cubicBezTo>
                    <a:pt x="1210" y="411"/>
                    <a:pt x="1211" y="411"/>
                    <a:pt x="1210" y="410"/>
                  </a:cubicBezTo>
                  <a:cubicBezTo>
                    <a:pt x="1207" y="407"/>
                    <a:pt x="1205" y="406"/>
                    <a:pt x="1202" y="406"/>
                  </a:cubicBezTo>
                  <a:cubicBezTo>
                    <a:pt x="1201" y="406"/>
                    <a:pt x="1200" y="406"/>
                    <a:pt x="1199" y="406"/>
                  </a:cubicBezTo>
                  <a:cubicBezTo>
                    <a:pt x="1196" y="407"/>
                    <a:pt x="1193" y="410"/>
                    <a:pt x="1190" y="413"/>
                  </a:cubicBezTo>
                  <a:cubicBezTo>
                    <a:pt x="1189" y="416"/>
                    <a:pt x="1188" y="418"/>
                    <a:pt x="1188" y="422"/>
                  </a:cubicBezTo>
                  <a:cubicBezTo>
                    <a:pt x="1176" y="434"/>
                    <a:pt x="1176" y="434"/>
                    <a:pt x="1176" y="434"/>
                  </a:cubicBezTo>
                  <a:cubicBezTo>
                    <a:pt x="1171" y="438"/>
                    <a:pt x="1167" y="440"/>
                    <a:pt x="1166" y="440"/>
                  </a:cubicBezTo>
                  <a:cubicBezTo>
                    <a:pt x="1165" y="440"/>
                    <a:pt x="1165" y="440"/>
                    <a:pt x="1165" y="439"/>
                  </a:cubicBezTo>
                  <a:cubicBezTo>
                    <a:pt x="1165" y="437"/>
                    <a:pt x="1165" y="435"/>
                    <a:pt x="1164" y="433"/>
                  </a:cubicBezTo>
                  <a:cubicBezTo>
                    <a:pt x="1163" y="431"/>
                    <a:pt x="1163" y="429"/>
                    <a:pt x="1164" y="426"/>
                  </a:cubicBezTo>
                  <a:cubicBezTo>
                    <a:pt x="1165" y="422"/>
                    <a:pt x="1165" y="422"/>
                    <a:pt x="1165" y="422"/>
                  </a:cubicBezTo>
                  <a:cubicBezTo>
                    <a:pt x="1165" y="421"/>
                    <a:pt x="1165" y="420"/>
                    <a:pt x="1164" y="420"/>
                  </a:cubicBezTo>
                  <a:cubicBezTo>
                    <a:pt x="1164" y="420"/>
                    <a:pt x="1164" y="420"/>
                    <a:pt x="1163" y="420"/>
                  </a:cubicBezTo>
                  <a:cubicBezTo>
                    <a:pt x="1158" y="423"/>
                    <a:pt x="1158" y="423"/>
                    <a:pt x="1158" y="423"/>
                  </a:cubicBezTo>
                  <a:cubicBezTo>
                    <a:pt x="1158" y="424"/>
                    <a:pt x="1158" y="424"/>
                    <a:pt x="1157" y="424"/>
                  </a:cubicBezTo>
                  <a:cubicBezTo>
                    <a:pt x="1156" y="424"/>
                    <a:pt x="1156" y="423"/>
                    <a:pt x="1155" y="422"/>
                  </a:cubicBezTo>
                  <a:cubicBezTo>
                    <a:pt x="1154" y="421"/>
                    <a:pt x="1154" y="420"/>
                    <a:pt x="1153" y="420"/>
                  </a:cubicBezTo>
                  <a:cubicBezTo>
                    <a:pt x="1152" y="420"/>
                    <a:pt x="1152" y="420"/>
                    <a:pt x="1151" y="420"/>
                  </a:cubicBezTo>
                  <a:cubicBezTo>
                    <a:pt x="1143" y="423"/>
                    <a:pt x="1143" y="423"/>
                    <a:pt x="1143" y="423"/>
                  </a:cubicBezTo>
                  <a:cubicBezTo>
                    <a:pt x="1139" y="423"/>
                    <a:pt x="1136" y="424"/>
                    <a:pt x="1134" y="426"/>
                  </a:cubicBezTo>
                  <a:cubicBezTo>
                    <a:pt x="1131" y="432"/>
                    <a:pt x="1131" y="432"/>
                    <a:pt x="1131" y="432"/>
                  </a:cubicBezTo>
                  <a:cubicBezTo>
                    <a:pt x="1127" y="438"/>
                    <a:pt x="1127" y="438"/>
                    <a:pt x="1127" y="438"/>
                  </a:cubicBezTo>
                  <a:cubicBezTo>
                    <a:pt x="1118" y="448"/>
                    <a:pt x="1118" y="448"/>
                    <a:pt x="1118" y="448"/>
                  </a:cubicBezTo>
                  <a:cubicBezTo>
                    <a:pt x="1114" y="452"/>
                    <a:pt x="1112" y="456"/>
                    <a:pt x="1112" y="458"/>
                  </a:cubicBezTo>
                  <a:cubicBezTo>
                    <a:pt x="1110" y="462"/>
                    <a:pt x="1110" y="462"/>
                    <a:pt x="1110" y="462"/>
                  </a:cubicBezTo>
                  <a:cubicBezTo>
                    <a:pt x="1110" y="463"/>
                    <a:pt x="1112" y="464"/>
                    <a:pt x="1114" y="465"/>
                  </a:cubicBezTo>
                  <a:cubicBezTo>
                    <a:pt x="1118" y="465"/>
                    <a:pt x="1118" y="465"/>
                    <a:pt x="1118" y="465"/>
                  </a:cubicBezTo>
                  <a:cubicBezTo>
                    <a:pt x="1121" y="466"/>
                    <a:pt x="1121" y="467"/>
                    <a:pt x="1120" y="468"/>
                  </a:cubicBezTo>
                  <a:cubicBezTo>
                    <a:pt x="1107" y="470"/>
                    <a:pt x="1107" y="470"/>
                    <a:pt x="1107" y="470"/>
                  </a:cubicBezTo>
                  <a:cubicBezTo>
                    <a:pt x="1094" y="472"/>
                    <a:pt x="1094" y="472"/>
                    <a:pt x="1094" y="472"/>
                  </a:cubicBezTo>
                  <a:cubicBezTo>
                    <a:pt x="1087" y="475"/>
                    <a:pt x="1087" y="475"/>
                    <a:pt x="1087" y="475"/>
                  </a:cubicBezTo>
                  <a:cubicBezTo>
                    <a:pt x="1087" y="475"/>
                    <a:pt x="1086" y="475"/>
                    <a:pt x="1086" y="475"/>
                  </a:cubicBezTo>
                  <a:cubicBezTo>
                    <a:pt x="1084" y="475"/>
                    <a:pt x="1084" y="474"/>
                    <a:pt x="1087" y="470"/>
                  </a:cubicBezTo>
                  <a:cubicBezTo>
                    <a:pt x="1090" y="469"/>
                    <a:pt x="1090" y="469"/>
                    <a:pt x="1090" y="469"/>
                  </a:cubicBezTo>
                  <a:cubicBezTo>
                    <a:pt x="1091" y="468"/>
                    <a:pt x="1092" y="468"/>
                    <a:pt x="1091" y="467"/>
                  </a:cubicBezTo>
                  <a:cubicBezTo>
                    <a:pt x="1089" y="464"/>
                    <a:pt x="1088" y="462"/>
                    <a:pt x="1088" y="462"/>
                  </a:cubicBezTo>
                  <a:cubicBezTo>
                    <a:pt x="1087" y="462"/>
                    <a:pt x="1087" y="462"/>
                    <a:pt x="1087" y="463"/>
                  </a:cubicBezTo>
                  <a:cubicBezTo>
                    <a:pt x="1071" y="459"/>
                    <a:pt x="1071" y="459"/>
                    <a:pt x="1071" y="459"/>
                  </a:cubicBezTo>
                  <a:cubicBezTo>
                    <a:pt x="1066" y="460"/>
                    <a:pt x="1066" y="460"/>
                    <a:pt x="1066" y="460"/>
                  </a:cubicBezTo>
                  <a:cubicBezTo>
                    <a:pt x="1062" y="463"/>
                    <a:pt x="1062" y="463"/>
                    <a:pt x="1062" y="463"/>
                  </a:cubicBezTo>
                  <a:cubicBezTo>
                    <a:pt x="1060" y="465"/>
                    <a:pt x="1057" y="467"/>
                    <a:pt x="1054" y="467"/>
                  </a:cubicBezTo>
                  <a:cubicBezTo>
                    <a:pt x="1052" y="467"/>
                    <a:pt x="1049" y="466"/>
                    <a:pt x="1047" y="465"/>
                  </a:cubicBezTo>
                  <a:cubicBezTo>
                    <a:pt x="1046" y="465"/>
                    <a:pt x="1046" y="465"/>
                    <a:pt x="1045" y="465"/>
                  </a:cubicBezTo>
                  <a:cubicBezTo>
                    <a:pt x="1043" y="465"/>
                    <a:pt x="1042" y="466"/>
                    <a:pt x="1041" y="467"/>
                  </a:cubicBezTo>
                  <a:cubicBezTo>
                    <a:pt x="1040" y="469"/>
                    <a:pt x="1040" y="469"/>
                    <a:pt x="1040" y="469"/>
                  </a:cubicBezTo>
                  <a:cubicBezTo>
                    <a:pt x="1039" y="469"/>
                    <a:pt x="1039" y="469"/>
                    <a:pt x="1039" y="469"/>
                  </a:cubicBezTo>
                  <a:cubicBezTo>
                    <a:pt x="1034" y="466"/>
                    <a:pt x="1029" y="464"/>
                    <a:pt x="1024" y="464"/>
                  </a:cubicBezTo>
                  <a:cubicBezTo>
                    <a:pt x="1020" y="464"/>
                    <a:pt x="1015" y="466"/>
                    <a:pt x="1011" y="468"/>
                  </a:cubicBezTo>
                  <a:cubicBezTo>
                    <a:pt x="1003" y="474"/>
                    <a:pt x="995" y="481"/>
                    <a:pt x="989" y="492"/>
                  </a:cubicBezTo>
                  <a:cubicBezTo>
                    <a:pt x="983" y="496"/>
                    <a:pt x="977" y="502"/>
                    <a:pt x="970" y="511"/>
                  </a:cubicBezTo>
                  <a:cubicBezTo>
                    <a:pt x="955" y="528"/>
                    <a:pt x="955" y="528"/>
                    <a:pt x="955" y="528"/>
                  </a:cubicBezTo>
                  <a:cubicBezTo>
                    <a:pt x="944" y="538"/>
                    <a:pt x="941" y="544"/>
                    <a:pt x="946" y="544"/>
                  </a:cubicBezTo>
                  <a:cubicBezTo>
                    <a:pt x="947" y="544"/>
                    <a:pt x="949" y="543"/>
                    <a:pt x="952" y="542"/>
                  </a:cubicBezTo>
                  <a:cubicBezTo>
                    <a:pt x="953" y="542"/>
                    <a:pt x="954" y="542"/>
                    <a:pt x="954" y="542"/>
                  </a:cubicBezTo>
                  <a:cubicBezTo>
                    <a:pt x="956" y="542"/>
                    <a:pt x="957" y="544"/>
                    <a:pt x="957" y="549"/>
                  </a:cubicBezTo>
                  <a:cubicBezTo>
                    <a:pt x="957" y="553"/>
                    <a:pt x="957" y="553"/>
                    <a:pt x="957" y="553"/>
                  </a:cubicBezTo>
                  <a:cubicBezTo>
                    <a:pt x="958" y="554"/>
                    <a:pt x="958" y="555"/>
                    <a:pt x="958" y="555"/>
                  </a:cubicBezTo>
                  <a:cubicBezTo>
                    <a:pt x="959" y="555"/>
                    <a:pt x="959" y="555"/>
                    <a:pt x="959" y="555"/>
                  </a:cubicBezTo>
                  <a:cubicBezTo>
                    <a:pt x="961" y="553"/>
                    <a:pt x="962" y="552"/>
                    <a:pt x="963" y="552"/>
                  </a:cubicBezTo>
                  <a:cubicBezTo>
                    <a:pt x="963" y="552"/>
                    <a:pt x="964" y="552"/>
                    <a:pt x="964" y="553"/>
                  </a:cubicBezTo>
                  <a:cubicBezTo>
                    <a:pt x="964" y="556"/>
                    <a:pt x="964" y="556"/>
                    <a:pt x="964" y="556"/>
                  </a:cubicBezTo>
                  <a:cubicBezTo>
                    <a:pt x="966" y="557"/>
                    <a:pt x="966" y="557"/>
                    <a:pt x="966" y="557"/>
                  </a:cubicBezTo>
                  <a:cubicBezTo>
                    <a:pt x="966" y="557"/>
                    <a:pt x="967" y="557"/>
                    <a:pt x="967" y="557"/>
                  </a:cubicBezTo>
                  <a:cubicBezTo>
                    <a:pt x="969" y="557"/>
                    <a:pt x="971" y="557"/>
                    <a:pt x="972" y="556"/>
                  </a:cubicBezTo>
                  <a:cubicBezTo>
                    <a:pt x="973" y="552"/>
                    <a:pt x="973" y="552"/>
                    <a:pt x="973" y="552"/>
                  </a:cubicBezTo>
                  <a:cubicBezTo>
                    <a:pt x="974" y="550"/>
                    <a:pt x="974" y="548"/>
                    <a:pt x="975" y="548"/>
                  </a:cubicBezTo>
                  <a:cubicBezTo>
                    <a:pt x="980" y="548"/>
                    <a:pt x="980" y="548"/>
                    <a:pt x="980" y="548"/>
                  </a:cubicBezTo>
                  <a:cubicBezTo>
                    <a:pt x="985" y="550"/>
                    <a:pt x="988" y="552"/>
                    <a:pt x="990" y="553"/>
                  </a:cubicBezTo>
                  <a:cubicBezTo>
                    <a:pt x="995" y="561"/>
                    <a:pt x="995" y="561"/>
                    <a:pt x="995" y="561"/>
                  </a:cubicBezTo>
                  <a:cubicBezTo>
                    <a:pt x="997" y="564"/>
                    <a:pt x="999" y="569"/>
                    <a:pt x="998" y="574"/>
                  </a:cubicBezTo>
                  <a:cubicBezTo>
                    <a:pt x="997" y="579"/>
                    <a:pt x="996" y="584"/>
                    <a:pt x="993" y="589"/>
                  </a:cubicBezTo>
                  <a:cubicBezTo>
                    <a:pt x="991" y="594"/>
                    <a:pt x="989" y="604"/>
                    <a:pt x="989" y="622"/>
                  </a:cubicBezTo>
                  <a:cubicBezTo>
                    <a:pt x="986" y="628"/>
                    <a:pt x="986" y="628"/>
                    <a:pt x="986" y="628"/>
                  </a:cubicBezTo>
                  <a:cubicBezTo>
                    <a:pt x="982" y="634"/>
                    <a:pt x="982" y="634"/>
                    <a:pt x="982" y="634"/>
                  </a:cubicBezTo>
                  <a:cubicBezTo>
                    <a:pt x="980" y="639"/>
                    <a:pt x="980" y="639"/>
                    <a:pt x="980" y="639"/>
                  </a:cubicBezTo>
                  <a:cubicBezTo>
                    <a:pt x="979" y="643"/>
                    <a:pt x="979" y="643"/>
                    <a:pt x="979" y="643"/>
                  </a:cubicBezTo>
                  <a:cubicBezTo>
                    <a:pt x="975" y="648"/>
                    <a:pt x="973" y="651"/>
                    <a:pt x="971" y="653"/>
                  </a:cubicBezTo>
                  <a:cubicBezTo>
                    <a:pt x="966" y="666"/>
                    <a:pt x="954" y="680"/>
                    <a:pt x="933" y="698"/>
                  </a:cubicBezTo>
                  <a:cubicBezTo>
                    <a:pt x="927" y="700"/>
                    <a:pt x="927" y="700"/>
                    <a:pt x="927" y="700"/>
                  </a:cubicBezTo>
                  <a:cubicBezTo>
                    <a:pt x="926" y="699"/>
                    <a:pt x="926" y="699"/>
                    <a:pt x="926" y="699"/>
                  </a:cubicBezTo>
                  <a:cubicBezTo>
                    <a:pt x="926" y="698"/>
                    <a:pt x="925" y="698"/>
                    <a:pt x="924" y="698"/>
                  </a:cubicBezTo>
                  <a:cubicBezTo>
                    <a:pt x="923" y="698"/>
                    <a:pt x="923" y="698"/>
                    <a:pt x="922" y="698"/>
                  </a:cubicBezTo>
                  <a:cubicBezTo>
                    <a:pt x="921" y="698"/>
                    <a:pt x="920" y="698"/>
                    <a:pt x="920" y="697"/>
                  </a:cubicBezTo>
                  <a:cubicBezTo>
                    <a:pt x="920" y="695"/>
                    <a:pt x="920" y="695"/>
                    <a:pt x="920" y="695"/>
                  </a:cubicBezTo>
                  <a:cubicBezTo>
                    <a:pt x="920" y="695"/>
                    <a:pt x="919" y="695"/>
                    <a:pt x="919" y="695"/>
                  </a:cubicBezTo>
                  <a:cubicBezTo>
                    <a:pt x="916" y="696"/>
                    <a:pt x="916" y="696"/>
                    <a:pt x="916" y="696"/>
                  </a:cubicBezTo>
                  <a:cubicBezTo>
                    <a:pt x="915" y="696"/>
                    <a:pt x="915" y="695"/>
                    <a:pt x="916" y="695"/>
                  </a:cubicBezTo>
                  <a:cubicBezTo>
                    <a:pt x="917" y="694"/>
                    <a:pt x="917" y="694"/>
                    <a:pt x="917" y="694"/>
                  </a:cubicBezTo>
                  <a:cubicBezTo>
                    <a:pt x="917" y="693"/>
                    <a:pt x="917" y="693"/>
                    <a:pt x="917" y="693"/>
                  </a:cubicBezTo>
                  <a:cubicBezTo>
                    <a:pt x="917" y="693"/>
                    <a:pt x="915" y="694"/>
                    <a:pt x="913" y="695"/>
                  </a:cubicBezTo>
                  <a:cubicBezTo>
                    <a:pt x="909" y="700"/>
                    <a:pt x="909" y="700"/>
                    <a:pt x="909" y="700"/>
                  </a:cubicBezTo>
                  <a:cubicBezTo>
                    <a:pt x="908" y="698"/>
                    <a:pt x="908" y="698"/>
                    <a:pt x="908" y="698"/>
                  </a:cubicBezTo>
                  <a:cubicBezTo>
                    <a:pt x="910" y="692"/>
                    <a:pt x="910" y="692"/>
                    <a:pt x="910" y="692"/>
                  </a:cubicBezTo>
                  <a:cubicBezTo>
                    <a:pt x="909" y="685"/>
                    <a:pt x="909" y="685"/>
                    <a:pt x="909" y="685"/>
                  </a:cubicBezTo>
                  <a:cubicBezTo>
                    <a:pt x="909" y="680"/>
                    <a:pt x="909" y="678"/>
                    <a:pt x="910" y="676"/>
                  </a:cubicBezTo>
                  <a:cubicBezTo>
                    <a:pt x="911" y="672"/>
                    <a:pt x="913" y="670"/>
                    <a:pt x="915" y="670"/>
                  </a:cubicBezTo>
                  <a:cubicBezTo>
                    <a:pt x="916" y="670"/>
                    <a:pt x="916" y="670"/>
                    <a:pt x="916" y="670"/>
                  </a:cubicBezTo>
                  <a:cubicBezTo>
                    <a:pt x="921" y="671"/>
                    <a:pt x="921" y="671"/>
                    <a:pt x="921" y="671"/>
                  </a:cubicBezTo>
                  <a:cubicBezTo>
                    <a:pt x="926" y="671"/>
                    <a:pt x="926" y="671"/>
                    <a:pt x="926" y="671"/>
                  </a:cubicBezTo>
                  <a:cubicBezTo>
                    <a:pt x="927" y="670"/>
                    <a:pt x="930" y="667"/>
                    <a:pt x="932" y="662"/>
                  </a:cubicBezTo>
                  <a:cubicBezTo>
                    <a:pt x="934" y="657"/>
                    <a:pt x="936" y="652"/>
                    <a:pt x="936" y="648"/>
                  </a:cubicBezTo>
                  <a:cubicBezTo>
                    <a:pt x="936" y="647"/>
                    <a:pt x="936" y="645"/>
                    <a:pt x="937" y="642"/>
                  </a:cubicBezTo>
                  <a:cubicBezTo>
                    <a:pt x="941" y="637"/>
                    <a:pt x="941" y="637"/>
                    <a:pt x="941" y="637"/>
                  </a:cubicBezTo>
                  <a:cubicBezTo>
                    <a:pt x="942" y="633"/>
                    <a:pt x="942" y="633"/>
                    <a:pt x="942" y="633"/>
                  </a:cubicBezTo>
                  <a:cubicBezTo>
                    <a:pt x="942" y="632"/>
                    <a:pt x="941" y="630"/>
                    <a:pt x="939" y="630"/>
                  </a:cubicBezTo>
                  <a:cubicBezTo>
                    <a:pt x="939" y="630"/>
                    <a:pt x="939" y="629"/>
                    <a:pt x="938" y="629"/>
                  </a:cubicBezTo>
                  <a:cubicBezTo>
                    <a:pt x="936" y="629"/>
                    <a:pt x="931" y="631"/>
                    <a:pt x="925" y="634"/>
                  </a:cubicBezTo>
                  <a:cubicBezTo>
                    <a:pt x="920" y="636"/>
                    <a:pt x="916" y="637"/>
                    <a:pt x="913" y="637"/>
                  </a:cubicBezTo>
                  <a:cubicBezTo>
                    <a:pt x="912" y="637"/>
                    <a:pt x="911" y="637"/>
                    <a:pt x="911" y="636"/>
                  </a:cubicBezTo>
                  <a:cubicBezTo>
                    <a:pt x="909" y="635"/>
                    <a:pt x="908" y="633"/>
                    <a:pt x="907" y="630"/>
                  </a:cubicBezTo>
                  <a:cubicBezTo>
                    <a:pt x="904" y="621"/>
                    <a:pt x="904" y="621"/>
                    <a:pt x="904" y="621"/>
                  </a:cubicBezTo>
                  <a:cubicBezTo>
                    <a:pt x="902" y="619"/>
                    <a:pt x="899" y="618"/>
                    <a:pt x="894" y="616"/>
                  </a:cubicBezTo>
                  <a:cubicBezTo>
                    <a:pt x="888" y="615"/>
                    <a:pt x="885" y="613"/>
                    <a:pt x="884" y="612"/>
                  </a:cubicBezTo>
                  <a:cubicBezTo>
                    <a:pt x="880" y="610"/>
                    <a:pt x="877" y="604"/>
                    <a:pt x="874" y="597"/>
                  </a:cubicBezTo>
                  <a:cubicBezTo>
                    <a:pt x="872" y="591"/>
                    <a:pt x="869" y="583"/>
                    <a:pt x="867" y="571"/>
                  </a:cubicBezTo>
                  <a:cubicBezTo>
                    <a:pt x="866" y="567"/>
                    <a:pt x="864" y="564"/>
                    <a:pt x="862" y="563"/>
                  </a:cubicBezTo>
                  <a:cubicBezTo>
                    <a:pt x="854" y="562"/>
                    <a:pt x="854" y="562"/>
                    <a:pt x="854" y="562"/>
                  </a:cubicBezTo>
                  <a:cubicBezTo>
                    <a:pt x="849" y="560"/>
                    <a:pt x="849" y="560"/>
                    <a:pt x="849" y="560"/>
                  </a:cubicBezTo>
                  <a:cubicBezTo>
                    <a:pt x="845" y="558"/>
                    <a:pt x="845" y="558"/>
                    <a:pt x="845" y="558"/>
                  </a:cubicBezTo>
                  <a:cubicBezTo>
                    <a:pt x="826" y="559"/>
                    <a:pt x="826" y="559"/>
                    <a:pt x="826" y="559"/>
                  </a:cubicBezTo>
                  <a:cubicBezTo>
                    <a:pt x="819" y="561"/>
                    <a:pt x="815" y="564"/>
                    <a:pt x="813" y="567"/>
                  </a:cubicBezTo>
                  <a:cubicBezTo>
                    <a:pt x="812" y="569"/>
                    <a:pt x="813" y="569"/>
                    <a:pt x="813" y="570"/>
                  </a:cubicBezTo>
                  <a:cubicBezTo>
                    <a:pt x="817" y="571"/>
                    <a:pt x="817" y="571"/>
                    <a:pt x="817" y="571"/>
                  </a:cubicBezTo>
                  <a:cubicBezTo>
                    <a:pt x="819" y="572"/>
                    <a:pt x="820" y="575"/>
                    <a:pt x="817" y="578"/>
                  </a:cubicBezTo>
                  <a:cubicBezTo>
                    <a:pt x="810" y="588"/>
                    <a:pt x="810" y="588"/>
                    <a:pt x="810" y="588"/>
                  </a:cubicBezTo>
                  <a:cubicBezTo>
                    <a:pt x="807" y="592"/>
                    <a:pt x="805" y="595"/>
                    <a:pt x="804" y="598"/>
                  </a:cubicBezTo>
                  <a:cubicBezTo>
                    <a:pt x="807" y="602"/>
                    <a:pt x="807" y="602"/>
                    <a:pt x="807" y="602"/>
                  </a:cubicBezTo>
                  <a:cubicBezTo>
                    <a:pt x="807" y="604"/>
                    <a:pt x="805" y="605"/>
                    <a:pt x="804" y="605"/>
                  </a:cubicBezTo>
                  <a:cubicBezTo>
                    <a:pt x="803" y="609"/>
                    <a:pt x="799" y="610"/>
                    <a:pt x="792" y="610"/>
                  </a:cubicBezTo>
                  <a:cubicBezTo>
                    <a:pt x="791" y="610"/>
                    <a:pt x="789" y="610"/>
                    <a:pt x="787" y="610"/>
                  </a:cubicBezTo>
                  <a:cubicBezTo>
                    <a:pt x="785" y="608"/>
                    <a:pt x="785" y="608"/>
                    <a:pt x="785" y="608"/>
                  </a:cubicBezTo>
                  <a:cubicBezTo>
                    <a:pt x="784" y="608"/>
                    <a:pt x="784" y="608"/>
                    <a:pt x="784" y="608"/>
                  </a:cubicBezTo>
                  <a:cubicBezTo>
                    <a:pt x="783" y="607"/>
                    <a:pt x="783" y="607"/>
                    <a:pt x="782" y="607"/>
                  </a:cubicBezTo>
                  <a:cubicBezTo>
                    <a:pt x="780" y="608"/>
                    <a:pt x="780" y="608"/>
                    <a:pt x="780" y="608"/>
                  </a:cubicBezTo>
                  <a:cubicBezTo>
                    <a:pt x="776" y="608"/>
                    <a:pt x="776" y="608"/>
                    <a:pt x="776" y="608"/>
                  </a:cubicBezTo>
                  <a:cubicBezTo>
                    <a:pt x="771" y="607"/>
                    <a:pt x="771" y="607"/>
                    <a:pt x="771" y="607"/>
                  </a:cubicBezTo>
                  <a:cubicBezTo>
                    <a:pt x="768" y="604"/>
                    <a:pt x="768" y="604"/>
                    <a:pt x="768" y="604"/>
                  </a:cubicBezTo>
                  <a:cubicBezTo>
                    <a:pt x="766" y="603"/>
                    <a:pt x="765" y="603"/>
                    <a:pt x="764" y="602"/>
                  </a:cubicBezTo>
                  <a:cubicBezTo>
                    <a:pt x="763" y="602"/>
                    <a:pt x="763" y="602"/>
                    <a:pt x="763" y="602"/>
                  </a:cubicBezTo>
                  <a:cubicBezTo>
                    <a:pt x="761" y="602"/>
                    <a:pt x="759" y="604"/>
                    <a:pt x="756" y="606"/>
                  </a:cubicBezTo>
                  <a:cubicBezTo>
                    <a:pt x="749" y="612"/>
                    <a:pt x="749" y="612"/>
                    <a:pt x="749" y="612"/>
                  </a:cubicBezTo>
                  <a:cubicBezTo>
                    <a:pt x="743" y="615"/>
                    <a:pt x="737" y="616"/>
                    <a:pt x="730" y="616"/>
                  </a:cubicBezTo>
                  <a:cubicBezTo>
                    <a:pt x="726" y="616"/>
                    <a:pt x="721" y="615"/>
                    <a:pt x="717" y="614"/>
                  </a:cubicBezTo>
                  <a:cubicBezTo>
                    <a:pt x="710" y="612"/>
                    <a:pt x="704" y="610"/>
                    <a:pt x="700" y="606"/>
                  </a:cubicBezTo>
                  <a:cubicBezTo>
                    <a:pt x="698" y="604"/>
                    <a:pt x="695" y="603"/>
                    <a:pt x="692" y="602"/>
                  </a:cubicBezTo>
                  <a:cubicBezTo>
                    <a:pt x="684" y="599"/>
                    <a:pt x="684" y="599"/>
                    <a:pt x="684" y="599"/>
                  </a:cubicBezTo>
                  <a:cubicBezTo>
                    <a:pt x="677" y="600"/>
                    <a:pt x="677" y="600"/>
                    <a:pt x="677" y="600"/>
                  </a:cubicBezTo>
                  <a:cubicBezTo>
                    <a:pt x="668" y="602"/>
                    <a:pt x="668" y="602"/>
                    <a:pt x="668" y="602"/>
                  </a:cubicBezTo>
                  <a:cubicBezTo>
                    <a:pt x="667" y="602"/>
                    <a:pt x="666" y="602"/>
                    <a:pt x="665" y="602"/>
                  </a:cubicBezTo>
                  <a:cubicBezTo>
                    <a:pt x="659" y="602"/>
                    <a:pt x="656" y="599"/>
                    <a:pt x="655" y="592"/>
                  </a:cubicBezTo>
                  <a:cubicBezTo>
                    <a:pt x="655" y="587"/>
                    <a:pt x="653" y="585"/>
                    <a:pt x="649" y="584"/>
                  </a:cubicBezTo>
                  <a:cubicBezTo>
                    <a:pt x="637" y="582"/>
                    <a:pt x="637" y="582"/>
                    <a:pt x="637" y="582"/>
                  </a:cubicBezTo>
                  <a:cubicBezTo>
                    <a:pt x="630" y="581"/>
                    <a:pt x="630" y="581"/>
                    <a:pt x="630" y="581"/>
                  </a:cubicBezTo>
                  <a:cubicBezTo>
                    <a:pt x="627" y="581"/>
                    <a:pt x="625" y="581"/>
                    <a:pt x="623" y="583"/>
                  </a:cubicBezTo>
                  <a:cubicBezTo>
                    <a:pt x="618" y="585"/>
                    <a:pt x="617" y="589"/>
                    <a:pt x="620" y="595"/>
                  </a:cubicBezTo>
                  <a:cubicBezTo>
                    <a:pt x="622" y="599"/>
                    <a:pt x="622" y="603"/>
                    <a:pt x="619" y="607"/>
                  </a:cubicBezTo>
                  <a:cubicBezTo>
                    <a:pt x="617" y="609"/>
                    <a:pt x="615" y="609"/>
                    <a:pt x="613" y="609"/>
                  </a:cubicBezTo>
                  <a:cubicBezTo>
                    <a:pt x="612" y="609"/>
                    <a:pt x="611" y="609"/>
                    <a:pt x="610" y="608"/>
                  </a:cubicBezTo>
                  <a:cubicBezTo>
                    <a:pt x="608" y="608"/>
                    <a:pt x="605" y="607"/>
                    <a:pt x="600" y="607"/>
                  </a:cubicBezTo>
                  <a:cubicBezTo>
                    <a:pt x="591" y="605"/>
                    <a:pt x="591" y="605"/>
                    <a:pt x="591" y="605"/>
                  </a:cubicBezTo>
                  <a:cubicBezTo>
                    <a:pt x="588" y="602"/>
                    <a:pt x="588" y="602"/>
                    <a:pt x="588" y="602"/>
                  </a:cubicBezTo>
                  <a:cubicBezTo>
                    <a:pt x="586" y="600"/>
                    <a:pt x="585" y="599"/>
                    <a:pt x="584" y="598"/>
                  </a:cubicBezTo>
                  <a:cubicBezTo>
                    <a:pt x="566" y="597"/>
                    <a:pt x="566" y="597"/>
                    <a:pt x="566" y="597"/>
                  </a:cubicBezTo>
                  <a:cubicBezTo>
                    <a:pt x="562" y="597"/>
                    <a:pt x="557" y="600"/>
                    <a:pt x="552" y="605"/>
                  </a:cubicBezTo>
                  <a:cubicBezTo>
                    <a:pt x="546" y="610"/>
                    <a:pt x="546" y="610"/>
                    <a:pt x="546" y="610"/>
                  </a:cubicBezTo>
                  <a:cubicBezTo>
                    <a:pt x="544" y="612"/>
                    <a:pt x="543" y="612"/>
                    <a:pt x="541" y="612"/>
                  </a:cubicBezTo>
                  <a:cubicBezTo>
                    <a:pt x="532" y="615"/>
                    <a:pt x="532" y="615"/>
                    <a:pt x="532" y="615"/>
                  </a:cubicBezTo>
                  <a:cubicBezTo>
                    <a:pt x="530" y="616"/>
                    <a:pt x="530" y="616"/>
                    <a:pt x="530" y="616"/>
                  </a:cubicBezTo>
                  <a:cubicBezTo>
                    <a:pt x="525" y="616"/>
                    <a:pt x="525" y="616"/>
                    <a:pt x="525" y="616"/>
                  </a:cubicBezTo>
                  <a:cubicBezTo>
                    <a:pt x="525" y="616"/>
                    <a:pt x="525" y="616"/>
                    <a:pt x="525" y="616"/>
                  </a:cubicBezTo>
                  <a:cubicBezTo>
                    <a:pt x="522" y="611"/>
                    <a:pt x="522" y="611"/>
                    <a:pt x="522" y="611"/>
                  </a:cubicBezTo>
                  <a:cubicBezTo>
                    <a:pt x="521" y="610"/>
                    <a:pt x="520" y="610"/>
                    <a:pt x="520" y="610"/>
                  </a:cubicBezTo>
                  <a:cubicBezTo>
                    <a:pt x="519" y="610"/>
                    <a:pt x="518" y="611"/>
                    <a:pt x="517" y="612"/>
                  </a:cubicBezTo>
                  <a:cubicBezTo>
                    <a:pt x="510" y="611"/>
                    <a:pt x="510" y="611"/>
                    <a:pt x="510" y="611"/>
                  </a:cubicBezTo>
                  <a:cubicBezTo>
                    <a:pt x="507" y="608"/>
                    <a:pt x="507" y="608"/>
                    <a:pt x="507" y="608"/>
                  </a:cubicBezTo>
                  <a:cubicBezTo>
                    <a:pt x="505" y="605"/>
                    <a:pt x="505" y="605"/>
                    <a:pt x="505" y="605"/>
                  </a:cubicBezTo>
                  <a:cubicBezTo>
                    <a:pt x="499" y="601"/>
                    <a:pt x="499" y="601"/>
                    <a:pt x="499" y="601"/>
                  </a:cubicBezTo>
                  <a:cubicBezTo>
                    <a:pt x="496" y="597"/>
                    <a:pt x="496" y="597"/>
                    <a:pt x="496" y="597"/>
                  </a:cubicBezTo>
                  <a:cubicBezTo>
                    <a:pt x="495" y="595"/>
                    <a:pt x="494" y="595"/>
                    <a:pt x="492" y="594"/>
                  </a:cubicBezTo>
                  <a:cubicBezTo>
                    <a:pt x="482" y="596"/>
                    <a:pt x="482" y="596"/>
                    <a:pt x="482" y="596"/>
                  </a:cubicBezTo>
                  <a:cubicBezTo>
                    <a:pt x="481" y="596"/>
                    <a:pt x="481" y="596"/>
                    <a:pt x="480" y="596"/>
                  </a:cubicBezTo>
                  <a:cubicBezTo>
                    <a:pt x="478" y="596"/>
                    <a:pt x="476" y="595"/>
                    <a:pt x="475" y="593"/>
                  </a:cubicBezTo>
                  <a:cubicBezTo>
                    <a:pt x="473" y="590"/>
                    <a:pt x="471" y="589"/>
                    <a:pt x="470" y="589"/>
                  </a:cubicBezTo>
                  <a:cubicBezTo>
                    <a:pt x="468" y="589"/>
                    <a:pt x="467" y="590"/>
                    <a:pt x="466" y="592"/>
                  </a:cubicBezTo>
                  <a:cubicBezTo>
                    <a:pt x="463" y="595"/>
                    <a:pt x="463" y="595"/>
                    <a:pt x="463" y="595"/>
                  </a:cubicBezTo>
                  <a:cubicBezTo>
                    <a:pt x="460" y="590"/>
                    <a:pt x="460" y="590"/>
                    <a:pt x="460" y="590"/>
                  </a:cubicBezTo>
                  <a:cubicBezTo>
                    <a:pt x="458" y="585"/>
                    <a:pt x="458" y="585"/>
                    <a:pt x="458" y="585"/>
                  </a:cubicBezTo>
                  <a:cubicBezTo>
                    <a:pt x="449" y="568"/>
                    <a:pt x="449" y="568"/>
                    <a:pt x="449" y="568"/>
                  </a:cubicBezTo>
                  <a:cubicBezTo>
                    <a:pt x="446" y="562"/>
                    <a:pt x="442" y="558"/>
                    <a:pt x="437" y="553"/>
                  </a:cubicBezTo>
                  <a:cubicBezTo>
                    <a:pt x="435" y="552"/>
                    <a:pt x="434" y="550"/>
                    <a:pt x="433" y="546"/>
                  </a:cubicBezTo>
                  <a:cubicBezTo>
                    <a:pt x="433" y="543"/>
                    <a:pt x="433" y="543"/>
                    <a:pt x="433" y="543"/>
                  </a:cubicBezTo>
                  <a:cubicBezTo>
                    <a:pt x="431" y="543"/>
                    <a:pt x="431" y="543"/>
                    <a:pt x="431" y="543"/>
                  </a:cubicBezTo>
                  <a:cubicBezTo>
                    <a:pt x="420" y="551"/>
                    <a:pt x="420" y="551"/>
                    <a:pt x="420" y="551"/>
                  </a:cubicBezTo>
                  <a:cubicBezTo>
                    <a:pt x="416" y="553"/>
                    <a:pt x="413" y="555"/>
                    <a:pt x="408" y="556"/>
                  </a:cubicBezTo>
                  <a:cubicBezTo>
                    <a:pt x="408" y="556"/>
                    <a:pt x="407" y="556"/>
                    <a:pt x="407" y="556"/>
                  </a:cubicBezTo>
                  <a:cubicBezTo>
                    <a:pt x="404" y="556"/>
                    <a:pt x="403" y="555"/>
                    <a:pt x="404" y="552"/>
                  </a:cubicBezTo>
                  <a:cubicBezTo>
                    <a:pt x="406" y="550"/>
                    <a:pt x="406" y="550"/>
                    <a:pt x="406" y="550"/>
                  </a:cubicBezTo>
                  <a:cubicBezTo>
                    <a:pt x="407" y="549"/>
                    <a:pt x="407" y="549"/>
                    <a:pt x="406" y="549"/>
                  </a:cubicBezTo>
                  <a:cubicBezTo>
                    <a:pt x="406" y="549"/>
                    <a:pt x="406" y="549"/>
                    <a:pt x="406" y="549"/>
                  </a:cubicBezTo>
                  <a:cubicBezTo>
                    <a:pt x="402" y="550"/>
                    <a:pt x="402" y="550"/>
                    <a:pt x="402" y="550"/>
                  </a:cubicBezTo>
                  <a:cubicBezTo>
                    <a:pt x="399" y="549"/>
                    <a:pt x="399" y="549"/>
                    <a:pt x="399" y="549"/>
                  </a:cubicBezTo>
                  <a:cubicBezTo>
                    <a:pt x="396" y="549"/>
                    <a:pt x="396" y="549"/>
                    <a:pt x="396" y="549"/>
                  </a:cubicBezTo>
                  <a:cubicBezTo>
                    <a:pt x="396" y="546"/>
                    <a:pt x="395" y="544"/>
                    <a:pt x="393" y="544"/>
                  </a:cubicBezTo>
                  <a:cubicBezTo>
                    <a:pt x="392" y="544"/>
                    <a:pt x="392" y="544"/>
                    <a:pt x="391" y="545"/>
                  </a:cubicBezTo>
                  <a:cubicBezTo>
                    <a:pt x="386" y="547"/>
                    <a:pt x="386" y="547"/>
                    <a:pt x="386" y="547"/>
                  </a:cubicBezTo>
                  <a:cubicBezTo>
                    <a:pt x="386" y="547"/>
                    <a:pt x="386" y="547"/>
                    <a:pt x="385" y="547"/>
                  </a:cubicBezTo>
                  <a:cubicBezTo>
                    <a:pt x="384" y="547"/>
                    <a:pt x="384" y="546"/>
                    <a:pt x="384" y="545"/>
                  </a:cubicBezTo>
                  <a:cubicBezTo>
                    <a:pt x="385" y="543"/>
                    <a:pt x="384" y="540"/>
                    <a:pt x="383" y="536"/>
                  </a:cubicBezTo>
                  <a:cubicBezTo>
                    <a:pt x="382" y="532"/>
                    <a:pt x="381" y="531"/>
                    <a:pt x="380" y="531"/>
                  </a:cubicBezTo>
                  <a:cubicBezTo>
                    <a:pt x="380" y="531"/>
                    <a:pt x="379" y="531"/>
                    <a:pt x="379" y="531"/>
                  </a:cubicBezTo>
                  <a:cubicBezTo>
                    <a:pt x="373" y="530"/>
                    <a:pt x="373" y="530"/>
                    <a:pt x="373" y="530"/>
                  </a:cubicBezTo>
                  <a:cubicBezTo>
                    <a:pt x="371" y="529"/>
                    <a:pt x="369" y="528"/>
                    <a:pt x="368" y="528"/>
                  </a:cubicBezTo>
                  <a:cubicBezTo>
                    <a:pt x="368" y="528"/>
                    <a:pt x="367" y="528"/>
                    <a:pt x="367" y="528"/>
                  </a:cubicBezTo>
                  <a:cubicBezTo>
                    <a:pt x="367" y="528"/>
                    <a:pt x="367" y="528"/>
                    <a:pt x="366" y="528"/>
                  </a:cubicBezTo>
                  <a:cubicBezTo>
                    <a:pt x="364" y="528"/>
                    <a:pt x="362" y="530"/>
                    <a:pt x="360" y="532"/>
                  </a:cubicBezTo>
                  <a:cubicBezTo>
                    <a:pt x="359" y="534"/>
                    <a:pt x="359" y="534"/>
                    <a:pt x="359" y="534"/>
                  </a:cubicBezTo>
                  <a:cubicBezTo>
                    <a:pt x="357" y="536"/>
                    <a:pt x="357" y="536"/>
                    <a:pt x="357" y="536"/>
                  </a:cubicBezTo>
                  <a:cubicBezTo>
                    <a:pt x="344" y="538"/>
                    <a:pt x="344" y="538"/>
                    <a:pt x="344" y="538"/>
                  </a:cubicBezTo>
                  <a:cubicBezTo>
                    <a:pt x="339" y="539"/>
                    <a:pt x="334" y="540"/>
                    <a:pt x="332" y="543"/>
                  </a:cubicBezTo>
                  <a:cubicBezTo>
                    <a:pt x="321" y="545"/>
                    <a:pt x="321" y="545"/>
                    <a:pt x="321" y="545"/>
                  </a:cubicBezTo>
                  <a:cubicBezTo>
                    <a:pt x="316" y="545"/>
                    <a:pt x="313" y="546"/>
                    <a:pt x="311" y="547"/>
                  </a:cubicBezTo>
                  <a:cubicBezTo>
                    <a:pt x="306" y="548"/>
                    <a:pt x="306" y="548"/>
                    <a:pt x="306" y="548"/>
                  </a:cubicBezTo>
                  <a:cubicBezTo>
                    <a:pt x="302" y="549"/>
                    <a:pt x="302" y="549"/>
                    <a:pt x="302" y="549"/>
                  </a:cubicBezTo>
                  <a:cubicBezTo>
                    <a:pt x="299" y="549"/>
                    <a:pt x="297" y="551"/>
                    <a:pt x="297" y="556"/>
                  </a:cubicBezTo>
                  <a:cubicBezTo>
                    <a:pt x="297" y="558"/>
                    <a:pt x="297" y="560"/>
                    <a:pt x="300" y="560"/>
                  </a:cubicBezTo>
                  <a:cubicBezTo>
                    <a:pt x="302" y="560"/>
                    <a:pt x="302" y="560"/>
                    <a:pt x="302" y="560"/>
                  </a:cubicBezTo>
                  <a:cubicBezTo>
                    <a:pt x="303" y="560"/>
                    <a:pt x="304" y="561"/>
                    <a:pt x="304" y="562"/>
                  </a:cubicBezTo>
                  <a:cubicBezTo>
                    <a:pt x="302" y="564"/>
                    <a:pt x="302" y="564"/>
                    <a:pt x="302" y="564"/>
                  </a:cubicBezTo>
                  <a:cubicBezTo>
                    <a:pt x="297" y="564"/>
                    <a:pt x="297" y="564"/>
                    <a:pt x="297" y="564"/>
                  </a:cubicBezTo>
                  <a:cubicBezTo>
                    <a:pt x="293" y="565"/>
                    <a:pt x="292" y="566"/>
                    <a:pt x="293" y="569"/>
                  </a:cubicBezTo>
                  <a:cubicBezTo>
                    <a:pt x="295" y="573"/>
                    <a:pt x="295" y="573"/>
                    <a:pt x="295" y="573"/>
                  </a:cubicBezTo>
                  <a:cubicBezTo>
                    <a:pt x="291" y="575"/>
                    <a:pt x="291" y="575"/>
                    <a:pt x="291" y="575"/>
                  </a:cubicBezTo>
                  <a:cubicBezTo>
                    <a:pt x="288" y="577"/>
                    <a:pt x="288" y="577"/>
                    <a:pt x="288" y="577"/>
                  </a:cubicBezTo>
                  <a:cubicBezTo>
                    <a:pt x="287" y="578"/>
                    <a:pt x="287" y="578"/>
                    <a:pt x="287" y="578"/>
                  </a:cubicBezTo>
                  <a:cubicBezTo>
                    <a:pt x="289" y="582"/>
                    <a:pt x="289" y="582"/>
                    <a:pt x="289" y="582"/>
                  </a:cubicBezTo>
                  <a:cubicBezTo>
                    <a:pt x="292" y="584"/>
                    <a:pt x="292" y="584"/>
                    <a:pt x="292" y="584"/>
                  </a:cubicBezTo>
                  <a:cubicBezTo>
                    <a:pt x="296" y="586"/>
                    <a:pt x="296" y="586"/>
                    <a:pt x="296" y="586"/>
                  </a:cubicBezTo>
                  <a:cubicBezTo>
                    <a:pt x="300" y="587"/>
                    <a:pt x="300" y="589"/>
                    <a:pt x="299" y="592"/>
                  </a:cubicBezTo>
                  <a:cubicBezTo>
                    <a:pt x="295" y="596"/>
                    <a:pt x="295" y="596"/>
                    <a:pt x="295" y="596"/>
                  </a:cubicBezTo>
                  <a:cubicBezTo>
                    <a:pt x="291" y="597"/>
                    <a:pt x="291" y="597"/>
                    <a:pt x="291" y="597"/>
                  </a:cubicBezTo>
                  <a:cubicBezTo>
                    <a:pt x="287" y="595"/>
                    <a:pt x="287" y="595"/>
                    <a:pt x="287" y="595"/>
                  </a:cubicBezTo>
                  <a:cubicBezTo>
                    <a:pt x="285" y="596"/>
                    <a:pt x="285" y="596"/>
                    <a:pt x="285" y="596"/>
                  </a:cubicBezTo>
                  <a:cubicBezTo>
                    <a:pt x="277" y="596"/>
                    <a:pt x="277" y="596"/>
                    <a:pt x="277" y="596"/>
                  </a:cubicBezTo>
                  <a:cubicBezTo>
                    <a:pt x="273" y="592"/>
                    <a:pt x="273" y="592"/>
                    <a:pt x="273" y="592"/>
                  </a:cubicBezTo>
                  <a:cubicBezTo>
                    <a:pt x="272" y="591"/>
                    <a:pt x="271" y="590"/>
                    <a:pt x="269" y="590"/>
                  </a:cubicBezTo>
                  <a:cubicBezTo>
                    <a:pt x="268" y="590"/>
                    <a:pt x="267" y="591"/>
                    <a:pt x="266" y="592"/>
                  </a:cubicBezTo>
                  <a:cubicBezTo>
                    <a:pt x="262" y="593"/>
                    <a:pt x="262" y="593"/>
                    <a:pt x="262" y="593"/>
                  </a:cubicBezTo>
                  <a:cubicBezTo>
                    <a:pt x="255" y="593"/>
                    <a:pt x="255" y="593"/>
                    <a:pt x="255" y="593"/>
                  </a:cubicBezTo>
                  <a:cubicBezTo>
                    <a:pt x="254" y="594"/>
                    <a:pt x="254" y="594"/>
                    <a:pt x="254" y="594"/>
                  </a:cubicBezTo>
                  <a:cubicBezTo>
                    <a:pt x="253" y="595"/>
                    <a:pt x="251" y="596"/>
                    <a:pt x="250" y="597"/>
                  </a:cubicBezTo>
                  <a:cubicBezTo>
                    <a:pt x="250" y="597"/>
                    <a:pt x="250" y="597"/>
                    <a:pt x="249" y="597"/>
                  </a:cubicBezTo>
                  <a:cubicBezTo>
                    <a:pt x="248" y="597"/>
                    <a:pt x="246" y="595"/>
                    <a:pt x="242" y="593"/>
                  </a:cubicBezTo>
                  <a:cubicBezTo>
                    <a:pt x="240" y="591"/>
                    <a:pt x="239" y="591"/>
                    <a:pt x="239" y="591"/>
                  </a:cubicBezTo>
                  <a:cubicBezTo>
                    <a:pt x="239" y="593"/>
                    <a:pt x="239" y="593"/>
                    <a:pt x="239" y="593"/>
                  </a:cubicBezTo>
                  <a:cubicBezTo>
                    <a:pt x="240" y="596"/>
                    <a:pt x="240" y="596"/>
                    <a:pt x="240" y="596"/>
                  </a:cubicBezTo>
                  <a:cubicBezTo>
                    <a:pt x="240" y="596"/>
                    <a:pt x="240" y="597"/>
                    <a:pt x="239" y="598"/>
                  </a:cubicBezTo>
                  <a:cubicBezTo>
                    <a:pt x="238" y="598"/>
                    <a:pt x="238" y="598"/>
                    <a:pt x="238" y="598"/>
                  </a:cubicBezTo>
                  <a:cubicBezTo>
                    <a:pt x="237" y="595"/>
                    <a:pt x="237" y="595"/>
                    <a:pt x="237" y="595"/>
                  </a:cubicBezTo>
                  <a:cubicBezTo>
                    <a:pt x="237" y="593"/>
                    <a:pt x="237" y="593"/>
                    <a:pt x="237" y="593"/>
                  </a:cubicBezTo>
                  <a:cubicBezTo>
                    <a:pt x="235" y="590"/>
                    <a:pt x="231" y="588"/>
                    <a:pt x="226" y="586"/>
                  </a:cubicBezTo>
                  <a:cubicBezTo>
                    <a:pt x="220" y="583"/>
                    <a:pt x="220" y="583"/>
                    <a:pt x="220" y="583"/>
                  </a:cubicBezTo>
                  <a:cubicBezTo>
                    <a:pt x="218" y="583"/>
                    <a:pt x="218" y="583"/>
                    <a:pt x="218" y="583"/>
                  </a:cubicBezTo>
                  <a:cubicBezTo>
                    <a:pt x="214" y="584"/>
                    <a:pt x="214" y="584"/>
                    <a:pt x="214" y="584"/>
                  </a:cubicBezTo>
                  <a:cubicBezTo>
                    <a:pt x="209" y="583"/>
                    <a:pt x="209" y="583"/>
                    <a:pt x="209" y="583"/>
                  </a:cubicBezTo>
                  <a:cubicBezTo>
                    <a:pt x="209" y="583"/>
                    <a:pt x="209" y="583"/>
                    <a:pt x="208" y="583"/>
                  </a:cubicBezTo>
                  <a:cubicBezTo>
                    <a:pt x="207" y="583"/>
                    <a:pt x="206" y="584"/>
                    <a:pt x="204" y="585"/>
                  </a:cubicBezTo>
                  <a:cubicBezTo>
                    <a:pt x="194" y="592"/>
                    <a:pt x="194" y="592"/>
                    <a:pt x="194" y="592"/>
                  </a:cubicBezTo>
                  <a:cubicBezTo>
                    <a:pt x="190" y="595"/>
                    <a:pt x="187" y="598"/>
                    <a:pt x="188" y="600"/>
                  </a:cubicBezTo>
                  <a:cubicBezTo>
                    <a:pt x="188" y="604"/>
                    <a:pt x="188" y="604"/>
                    <a:pt x="188" y="604"/>
                  </a:cubicBezTo>
                  <a:cubicBezTo>
                    <a:pt x="186" y="607"/>
                    <a:pt x="186" y="607"/>
                    <a:pt x="186" y="607"/>
                  </a:cubicBezTo>
                  <a:cubicBezTo>
                    <a:pt x="185" y="607"/>
                    <a:pt x="184" y="607"/>
                    <a:pt x="183" y="605"/>
                  </a:cubicBezTo>
                  <a:cubicBezTo>
                    <a:pt x="180" y="602"/>
                    <a:pt x="180" y="602"/>
                    <a:pt x="180" y="602"/>
                  </a:cubicBezTo>
                  <a:cubicBezTo>
                    <a:pt x="178" y="600"/>
                    <a:pt x="177" y="600"/>
                    <a:pt x="176" y="600"/>
                  </a:cubicBezTo>
                  <a:cubicBezTo>
                    <a:pt x="175" y="600"/>
                    <a:pt x="174" y="602"/>
                    <a:pt x="174" y="605"/>
                  </a:cubicBezTo>
                  <a:cubicBezTo>
                    <a:pt x="172" y="608"/>
                    <a:pt x="171" y="610"/>
                    <a:pt x="171" y="611"/>
                  </a:cubicBezTo>
                  <a:cubicBezTo>
                    <a:pt x="172" y="616"/>
                    <a:pt x="172" y="619"/>
                    <a:pt x="172" y="619"/>
                  </a:cubicBezTo>
                  <a:cubicBezTo>
                    <a:pt x="167" y="625"/>
                    <a:pt x="167" y="625"/>
                    <a:pt x="167" y="625"/>
                  </a:cubicBezTo>
                  <a:cubicBezTo>
                    <a:pt x="167" y="626"/>
                    <a:pt x="168" y="627"/>
                    <a:pt x="172" y="630"/>
                  </a:cubicBezTo>
                  <a:cubicBezTo>
                    <a:pt x="173" y="630"/>
                    <a:pt x="173" y="630"/>
                    <a:pt x="173" y="631"/>
                  </a:cubicBezTo>
                  <a:cubicBezTo>
                    <a:pt x="173" y="633"/>
                    <a:pt x="173" y="633"/>
                    <a:pt x="173" y="633"/>
                  </a:cubicBezTo>
                  <a:cubicBezTo>
                    <a:pt x="173" y="635"/>
                    <a:pt x="173" y="636"/>
                    <a:pt x="175" y="636"/>
                  </a:cubicBezTo>
                  <a:cubicBezTo>
                    <a:pt x="175" y="636"/>
                    <a:pt x="176" y="636"/>
                    <a:pt x="176" y="635"/>
                  </a:cubicBezTo>
                  <a:cubicBezTo>
                    <a:pt x="176" y="635"/>
                    <a:pt x="177" y="635"/>
                    <a:pt x="177" y="635"/>
                  </a:cubicBezTo>
                  <a:cubicBezTo>
                    <a:pt x="180" y="635"/>
                    <a:pt x="184" y="638"/>
                    <a:pt x="188" y="644"/>
                  </a:cubicBezTo>
                  <a:cubicBezTo>
                    <a:pt x="190" y="648"/>
                    <a:pt x="190" y="648"/>
                    <a:pt x="190" y="648"/>
                  </a:cubicBezTo>
                  <a:cubicBezTo>
                    <a:pt x="186" y="648"/>
                    <a:pt x="186" y="648"/>
                    <a:pt x="186" y="648"/>
                  </a:cubicBezTo>
                  <a:cubicBezTo>
                    <a:pt x="184" y="648"/>
                    <a:pt x="184" y="649"/>
                    <a:pt x="186" y="651"/>
                  </a:cubicBezTo>
                  <a:cubicBezTo>
                    <a:pt x="190" y="654"/>
                    <a:pt x="190" y="654"/>
                    <a:pt x="190" y="654"/>
                  </a:cubicBezTo>
                  <a:cubicBezTo>
                    <a:pt x="188" y="656"/>
                    <a:pt x="188" y="656"/>
                    <a:pt x="188" y="656"/>
                  </a:cubicBezTo>
                  <a:cubicBezTo>
                    <a:pt x="183" y="660"/>
                    <a:pt x="183" y="660"/>
                    <a:pt x="183" y="660"/>
                  </a:cubicBezTo>
                  <a:cubicBezTo>
                    <a:pt x="177" y="664"/>
                    <a:pt x="173" y="668"/>
                    <a:pt x="172" y="673"/>
                  </a:cubicBezTo>
                  <a:cubicBezTo>
                    <a:pt x="171" y="678"/>
                    <a:pt x="173" y="682"/>
                    <a:pt x="177" y="687"/>
                  </a:cubicBezTo>
                  <a:cubicBezTo>
                    <a:pt x="178" y="688"/>
                    <a:pt x="178" y="689"/>
                    <a:pt x="177" y="692"/>
                  </a:cubicBezTo>
                  <a:cubicBezTo>
                    <a:pt x="177" y="695"/>
                    <a:pt x="177" y="697"/>
                    <a:pt x="178" y="699"/>
                  </a:cubicBezTo>
                  <a:cubicBezTo>
                    <a:pt x="184" y="707"/>
                    <a:pt x="184" y="707"/>
                    <a:pt x="184" y="707"/>
                  </a:cubicBezTo>
                  <a:cubicBezTo>
                    <a:pt x="186" y="710"/>
                    <a:pt x="186" y="710"/>
                    <a:pt x="186" y="710"/>
                  </a:cubicBezTo>
                  <a:cubicBezTo>
                    <a:pt x="182" y="715"/>
                    <a:pt x="182" y="715"/>
                    <a:pt x="182" y="715"/>
                  </a:cubicBezTo>
                  <a:cubicBezTo>
                    <a:pt x="181" y="716"/>
                    <a:pt x="180" y="717"/>
                    <a:pt x="178" y="717"/>
                  </a:cubicBezTo>
                  <a:cubicBezTo>
                    <a:pt x="178" y="717"/>
                    <a:pt x="178" y="717"/>
                    <a:pt x="178" y="717"/>
                  </a:cubicBezTo>
                  <a:cubicBezTo>
                    <a:pt x="177" y="717"/>
                    <a:pt x="175" y="716"/>
                    <a:pt x="171" y="713"/>
                  </a:cubicBezTo>
                  <a:cubicBezTo>
                    <a:pt x="168" y="710"/>
                    <a:pt x="168" y="710"/>
                    <a:pt x="168" y="710"/>
                  </a:cubicBezTo>
                  <a:cubicBezTo>
                    <a:pt x="164" y="707"/>
                    <a:pt x="164" y="707"/>
                    <a:pt x="164" y="707"/>
                  </a:cubicBezTo>
                  <a:cubicBezTo>
                    <a:pt x="162" y="705"/>
                    <a:pt x="162" y="705"/>
                    <a:pt x="162" y="705"/>
                  </a:cubicBezTo>
                  <a:cubicBezTo>
                    <a:pt x="161" y="702"/>
                    <a:pt x="161" y="702"/>
                    <a:pt x="161" y="702"/>
                  </a:cubicBezTo>
                  <a:cubicBezTo>
                    <a:pt x="158" y="702"/>
                    <a:pt x="158" y="702"/>
                    <a:pt x="158" y="702"/>
                  </a:cubicBezTo>
                  <a:cubicBezTo>
                    <a:pt x="155" y="702"/>
                    <a:pt x="155" y="702"/>
                    <a:pt x="155" y="702"/>
                  </a:cubicBezTo>
                  <a:cubicBezTo>
                    <a:pt x="154" y="700"/>
                    <a:pt x="152" y="699"/>
                    <a:pt x="150" y="699"/>
                  </a:cubicBezTo>
                  <a:cubicBezTo>
                    <a:pt x="150" y="699"/>
                    <a:pt x="150" y="699"/>
                    <a:pt x="149" y="699"/>
                  </a:cubicBezTo>
                  <a:cubicBezTo>
                    <a:pt x="147" y="701"/>
                    <a:pt x="147" y="701"/>
                    <a:pt x="147" y="701"/>
                  </a:cubicBezTo>
                  <a:cubicBezTo>
                    <a:pt x="145" y="702"/>
                    <a:pt x="145" y="702"/>
                    <a:pt x="145" y="702"/>
                  </a:cubicBezTo>
                  <a:cubicBezTo>
                    <a:pt x="143" y="700"/>
                    <a:pt x="143" y="700"/>
                    <a:pt x="143" y="700"/>
                  </a:cubicBezTo>
                  <a:cubicBezTo>
                    <a:pt x="143" y="698"/>
                    <a:pt x="143" y="698"/>
                    <a:pt x="143" y="698"/>
                  </a:cubicBezTo>
                  <a:cubicBezTo>
                    <a:pt x="140" y="697"/>
                    <a:pt x="140" y="697"/>
                    <a:pt x="140" y="697"/>
                  </a:cubicBezTo>
                  <a:cubicBezTo>
                    <a:pt x="138" y="697"/>
                    <a:pt x="138" y="697"/>
                    <a:pt x="138" y="697"/>
                  </a:cubicBezTo>
                  <a:cubicBezTo>
                    <a:pt x="136" y="696"/>
                    <a:pt x="136" y="696"/>
                    <a:pt x="136" y="696"/>
                  </a:cubicBezTo>
                  <a:cubicBezTo>
                    <a:pt x="135" y="694"/>
                    <a:pt x="135" y="694"/>
                    <a:pt x="135" y="694"/>
                  </a:cubicBezTo>
                  <a:cubicBezTo>
                    <a:pt x="131" y="694"/>
                    <a:pt x="131" y="694"/>
                    <a:pt x="131" y="694"/>
                  </a:cubicBezTo>
                  <a:cubicBezTo>
                    <a:pt x="129" y="695"/>
                    <a:pt x="129" y="695"/>
                    <a:pt x="129" y="695"/>
                  </a:cubicBezTo>
                  <a:cubicBezTo>
                    <a:pt x="123" y="691"/>
                    <a:pt x="123" y="691"/>
                    <a:pt x="123" y="691"/>
                  </a:cubicBezTo>
                  <a:cubicBezTo>
                    <a:pt x="118" y="690"/>
                    <a:pt x="118" y="690"/>
                    <a:pt x="118" y="690"/>
                  </a:cubicBezTo>
                  <a:cubicBezTo>
                    <a:pt x="114" y="690"/>
                    <a:pt x="110" y="689"/>
                    <a:pt x="106" y="687"/>
                  </a:cubicBezTo>
                  <a:cubicBezTo>
                    <a:pt x="103" y="685"/>
                    <a:pt x="103" y="685"/>
                    <a:pt x="103" y="685"/>
                  </a:cubicBezTo>
                  <a:cubicBezTo>
                    <a:pt x="97" y="681"/>
                    <a:pt x="97" y="681"/>
                    <a:pt x="97" y="681"/>
                  </a:cubicBezTo>
                  <a:cubicBezTo>
                    <a:pt x="90" y="676"/>
                    <a:pt x="90" y="676"/>
                    <a:pt x="90" y="676"/>
                  </a:cubicBezTo>
                  <a:cubicBezTo>
                    <a:pt x="84" y="672"/>
                    <a:pt x="84" y="672"/>
                    <a:pt x="84" y="672"/>
                  </a:cubicBezTo>
                  <a:cubicBezTo>
                    <a:pt x="83" y="671"/>
                    <a:pt x="82" y="669"/>
                    <a:pt x="83" y="668"/>
                  </a:cubicBezTo>
                  <a:cubicBezTo>
                    <a:pt x="86" y="668"/>
                    <a:pt x="86" y="668"/>
                    <a:pt x="86" y="668"/>
                  </a:cubicBezTo>
                  <a:cubicBezTo>
                    <a:pt x="90" y="667"/>
                    <a:pt x="90" y="667"/>
                    <a:pt x="90" y="667"/>
                  </a:cubicBezTo>
                  <a:cubicBezTo>
                    <a:pt x="90" y="667"/>
                    <a:pt x="91" y="665"/>
                    <a:pt x="91" y="664"/>
                  </a:cubicBezTo>
                  <a:cubicBezTo>
                    <a:pt x="90" y="662"/>
                    <a:pt x="91" y="661"/>
                    <a:pt x="92" y="660"/>
                  </a:cubicBezTo>
                  <a:cubicBezTo>
                    <a:pt x="94" y="659"/>
                    <a:pt x="94" y="659"/>
                    <a:pt x="94" y="659"/>
                  </a:cubicBezTo>
                  <a:cubicBezTo>
                    <a:pt x="95" y="658"/>
                    <a:pt x="95" y="658"/>
                    <a:pt x="95" y="658"/>
                  </a:cubicBezTo>
                  <a:cubicBezTo>
                    <a:pt x="96" y="657"/>
                    <a:pt x="95" y="656"/>
                    <a:pt x="93" y="654"/>
                  </a:cubicBezTo>
                  <a:cubicBezTo>
                    <a:pt x="91" y="651"/>
                    <a:pt x="91" y="651"/>
                    <a:pt x="91" y="651"/>
                  </a:cubicBezTo>
                  <a:cubicBezTo>
                    <a:pt x="91" y="650"/>
                    <a:pt x="92" y="650"/>
                    <a:pt x="95" y="650"/>
                  </a:cubicBezTo>
                  <a:cubicBezTo>
                    <a:pt x="97" y="650"/>
                    <a:pt x="99" y="649"/>
                    <a:pt x="102" y="647"/>
                  </a:cubicBezTo>
                  <a:cubicBezTo>
                    <a:pt x="104" y="645"/>
                    <a:pt x="105" y="643"/>
                    <a:pt x="103" y="643"/>
                  </a:cubicBezTo>
                  <a:cubicBezTo>
                    <a:pt x="97" y="644"/>
                    <a:pt x="97" y="644"/>
                    <a:pt x="97" y="644"/>
                  </a:cubicBezTo>
                  <a:cubicBezTo>
                    <a:pt x="95" y="643"/>
                    <a:pt x="95" y="643"/>
                    <a:pt x="95" y="643"/>
                  </a:cubicBezTo>
                  <a:cubicBezTo>
                    <a:pt x="94" y="640"/>
                    <a:pt x="94" y="640"/>
                    <a:pt x="94" y="640"/>
                  </a:cubicBezTo>
                  <a:cubicBezTo>
                    <a:pt x="94" y="638"/>
                    <a:pt x="95" y="637"/>
                    <a:pt x="97" y="636"/>
                  </a:cubicBezTo>
                  <a:cubicBezTo>
                    <a:pt x="103" y="636"/>
                    <a:pt x="103" y="636"/>
                    <a:pt x="103" y="636"/>
                  </a:cubicBezTo>
                  <a:cubicBezTo>
                    <a:pt x="106" y="635"/>
                    <a:pt x="108" y="635"/>
                    <a:pt x="109" y="634"/>
                  </a:cubicBezTo>
                  <a:cubicBezTo>
                    <a:pt x="109" y="633"/>
                    <a:pt x="109" y="630"/>
                    <a:pt x="107" y="627"/>
                  </a:cubicBezTo>
                  <a:cubicBezTo>
                    <a:pt x="107" y="625"/>
                    <a:pt x="107" y="624"/>
                    <a:pt x="107" y="622"/>
                  </a:cubicBezTo>
                  <a:cubicBezTo>
                    <a:pt x="109" y="618"/>
                    <a:pt x="109" y="618"/>
                    <a:pt x="109" y="618"/>
                  </a:cubicBezTo>
                  <a:cubicBezTo>
                    <a:pt x="110" y="617"/>
                    <a:pt x="110" y="615"/>
                    <a:pt x="110" y="615"/>
                  </a:cubicBezTo>
                  <a:cubicBezTo>
                    <a:pt x="109" y="613"/>
                    <a:pt x="107" y="611"/>
                    <a:pt x="103" y="610"/>
                  </a:cubicBezTo>
                  <a:cubicBezTo>
                    <a:pt x="97" y="607"/>
                    <a:pt x="92" y="604"/>
                    <a:pt x="89" y="603"/>
                  </a:cubicBezTo>
                  <a:cubicBezTo>
                    <a:pt x="74" y="601"/>
                    <a:pt x="74" y="601"/>
                    <a:pt x="74" y="601"/>
                  </a:cubicBezTo>
                  <a:cubicBezTo>
                    <a:pt x="72" y="601"/>
                    <a:pt x="69" y="599"/>
                    <a:pt x="67" y="596"/>
                  </a:cubicBezTo>
                  <a:cubicBezTo>
                    <a:pt x="62" y="587"/>
                    <a:pt x="62" y="587"/>
                    <a:pt x="62" y="587"/>
                  </a:cubicBezTo>
                  <a:cubicBezTo>
                    <a:pt x="60" y="583"/>
                    <a:pt x="58" y="580"/>
                    <a:pt x="57" y="578"/>
                  </a:cubicBezTo>
                  <a:cubicBezTo>
                    <a:pt x="55" y="576"/>
                    <a:pt x="52" y="574"/>
                    <a:pt x="48" y="574"/>
                  </a:cubicBezTo>
                  <a:cubicBezTo>
                    <a:pt x="42" y="575"/>
                    <a:pt x="42" y="575"/>
                    <a:pt x="42" y="575"/>
                  </a:cubicBezTo>
                  <a:cubicBezTo>
                    <a:pt x="37" y="575"/>
                    <a:pt x="37" y="575"/>
                    <a:pt x="37" y="575"/>
                  </a:cubicBezTo>
                  <a:cubicBezTo>
                    <a:pt x="36" y="574"/>
                    <a:pt x="36" y="574"/>
                    <a:pt x="36" y="574"/>
                  </a:cubicBezTo>
                  <a:cubicBezTo>
                    <a:pt x="36" y="572"/>
                    <a:pt x="36" y="570"/>
                    <a:pt x="35" y="569"/>
                  </a:cubicBezTo>
                  <a:cubicBezTo>
                    <a:pt x="34" y="566"/>
                    <a:pt x="34" y="566"/>
                    <a:pt x="34" y="566"/>
                  </a:cubicBezTo>
                  <a:cubicBezTo>
                    <a:pt x="34" y="566"/>
                    <a:pt x="34" y="566"/>
                    <a:pt x="34" y="566"/>
                  </a:cubicBezTo>
                  <a:cubicBezTo>
                    <a:pt x="42" y="563"/>
                    <a:pt x="42" y="563"/>
                    <a:pt x="42" y="563"/>
                  </a:cubicBezTo>
                  <a:cubicBezTo>
                    <a:pt x="45" y="562"/>
                    <a:pt x="44" y="559"/>
                    <a:pt x="41" y="553"/>
                  </a:cubicBezTo>
                  <a:cubicBezTo>
                    <a:pt x="34" y="543"/>
                    <a:pt x="34" y="543"/>
                    <a:pt x="34" y="543"/>
                  </a:cubicBezTo>
                  <a:cubicBezTo>
                    <a:pt x="30" y="538"/>
                    <a:pt x="30" y="538"/>
                    <a:pt x="30" y="538"/>
                  </a:cubicBezTo>
                  <a:cubicBezTo>
                    <a:pt x="30" y="529"/>
                    <a:pt x="30" y="529"/>
                    <a:pt x="30" y="529"/>
                  </a:cubicBezTo>
                  <a:cubicBezTo>
                    <a:pt x="29" y="527"/>
                    <a:pt x="28" y="524"/>
                    <a:pt x="26" y="523"/>
                  </a:cubicBezTo>
                  <a:cubicBezTo>
                    <a:pt x="19" y="523"/>
                    <a:pt x="19" y="523"/>
                    <a:pt x="19" y="523"/>
                  </a:cubicBezTo>
                  <a:cubicBezTo>
                    <a:pt x="19" y="523"/>
                    <a:pt x="18" y="523"/>
                    <a:pt x="18" y="523"/>
                  </a:cubicBezTo>
                  <a:cubicBezTo>
                    <a:pt x="17" y="523"/>
                    <a:pt x="13" y="521"/>
                    <a:pt x="6" y="518"/>
                  </a:cubicBezTo>
                  <a:cubicBezTo>
                    <a:pt x="5" y="516"/>
                    <a:pt x="5" y="516"/>
                    <a:pt x="5" y="516"/>
                  </a:cubicBezTo>
                  <a:cubicBezTo>
                    <a:pt x="5" y="514"/>
                    <a:pt x="5" y="514"/>
                    <a:pt x="5" y="514"/>
                  </a:cubicBezTo>
                  <a:cubicBezTo>
                    <a:pt x="5" y="512"/>
                    <a:pt x="5" y="510"/>
                    <a:pt x="4" y="510"/>
                  </a:cubicBezTo>
                  <a:cubicBezTo>
                    <a:pt x="1" y="506"/>
                    <a:pt x="0" y="501"/>
                    <a:pt x="0" y="495"/>
                  </a:cubicBezTo>
                  <a:cubicBezTo>
                    <a:pt x="0" y="490"/>
                    <a:pt x="0" y="490"/>
                    <a:pt x="0" y="490"/>
                  </a:cubicBezTo>
                  <a:cubicBezTo>
                    <a:pt x="1" y="463"/>
                    <a:pt x="1" y="463"/>
                    <a:pt x="1" y="463"/>
                  </a:cubicBezTo>
                  <a:cubicBezTo>
                    <a:pt x="3" y="461"/>
                    <a:pt x="3" y="461"/>
                    <a:pt x="3" y="461"/>
                  </a:cubicBezTo>
                  <a:cubicBezTo>
                    <a:pt x="5" y="458"/>
                    <a:pt x="5" y="458"/>
                    <a:pt x="5" y="458"/>
                  </a:cubicBezTo>
                  <a:cubicBezTo>
                    <a:pt x="9" y="458"/>
                    <a:pt x="9" y="458"/>
                    <a:pt x="9" y="458"/>
                  </a:cubicBezTo>
                  <a:cubicBezTo>
                    <a:pt x="13" y="456"/>
                    <a:pt x="13" y="456"/>
                    <a:pt x="13" y="456"/>
                  </a:cubicBezTo>
                  <a:cubicBezTo>
                    <a:pt x="19" y="456"/>
                    <a:pt x="19" y="456"/>
                    <a:pt x="19" y="456"/>
                  </a:cubicBezTo>
                  <a:cubicBezTo>
                    <a:pt x="23" y="456"/>
                    <a:pt x="24" y="455"/>
                    <a:pt x="22" y="453"/>
                  </a:cubicBezTo>
                  <a:cubicBezTo>
                    <a:pt x="21" y="452"/>
                    <a:pt x="19" y="451"/>
                    <a:pt x="16" y="450"/>
                  </a:cubicBezTo>
                  <a:cubicBezTo>
                    <a:pt x="8" y="450"/>
                    <a:pt x="8" y="450"/>
                    <a:pt x="8" y="450"/>
                  </a:cubicBezTo>
                  <a:cubicBezTo>
                    <a:pt x="8" y="450"/>
                    <a:pt x="8" y="450"/>
                    <a:pt x="8" y="450"/>
                  </a:cubicBezTo>
                  <a:cubicBezTo>
                    <a:pt x="7" y="450"/>
                    <a:pt x="7" y="449"/>
                    <a:pt x="7" y="447"/>
                  </a:cubicBezTo>
                  <a:cubicBezTo>
                    <a:pt x="7" y="444"/>
                    <a:pt x="7" y="442"/>
                    <a:pt x="7" y="442"/>
                  </a:cubicBezTo>
                  <a:cubicBezTo>
                    <a:pt x="6" y="442"/>
                    <a:pt x="6" y="442"/>
                    <a:pt x="6" y="442"/>
                  </a:cubicBezTo>
                  <a:cubicBezTo>
                    <a:pt x="6" y="441"/>
                    <a:pt x="9" y="436"/>
                    <a:pt x="17" y="428"/>
                  </a:cubicBezTo>
                  <a:cubicBezTo>
                    <a:pt x="31" y="411"/>
                    <a:pt x="31" y="411"/>
                    <a:pt x="31" y="411"/>
                  </a:cubicBezTo>
                  <a:cubicBezTo>
                    <a:pt x="33" y="408"/>
                    <a:pt x="34" y="404"/>
                    <a:pt x="34" y="402"/>
                  </a:cubicBezTo>
                  <a:cubicBezTo>
                    <a:pt x="34" y="399"/>
                    <a:pt x="33" y="396"/>
                    <a:pt x="30" y="392"/>
                  </a:cubicBezTo>
                  <a:cubicBezTo>
                    <a:pt x="26" y="390"/>
                    <a:pt x="26" y="390"/>
                    <a:pt x="26" y="390"/>
                  </a:cubicBezTo>
                  <a:cubicBezTo>
                    <a:pt x="23" y="386"/>
                    <a:pt x="23" y="386"/>
                    <a:pt x="23" y="386"/>
                  </a:cubicBezTo>
                  <a:cubicBezTo>
                    <a:pt x="23" y="382"/>
                    <a:pt x="23" y="382"/>
                    <a:pt x="23" y="382"/>
                  </a:cubicBezTo>
                  <a:cubicBezTo>
                    <a:pt x="24" y="379"/>
                    <a:pt x="24" y="379"/>
                    <a:pt x="24" y="379"/>
                  </a:cubicBezTo>
                  <a:cubicBezTo>
                    <a:pt x="25" y="377"/>
                    <a:pt x="25" y="374"/>
                    <a:pt x="23" y="371"/>
                  </a:cubicBezTo>
                  <a:cubicBezTo>
                    <a:pt x="20" y="366"/>
                    <a:pt x="19" y="361"/>
                    <a:pt x="20" y="355"/>
                  </a:cubicBezTo>
                  <a:cubicBezTo>
                    <a:pt x="21" y="348"/>
                    <a:pt x="21" y="348"/>
                    <a:pt x="21" y="348"/>
                  </a:cubicBezTo>
                  <a:cubicBezTo>
                    <a:pt x="21" y="339"/>
                    <a:pt x="21" y="339"/>
                    <a:pt x="21" y="339"/>
                  </a:cubicBezTo>
                  <a:cubicBezTo>
                    <a:pt x="21" y="336"/>
                    <a:pt x="19" y="332"/>
                    <a:pt x="17" y="327"/>
                  </a:cubicBezTo>
                  <a:cubicBezTo>
                    <a:pt x="15" y="322"/>
                    <a:pt x="14" y="319"/>
                    <a:pt x="14" y="316"/>
                  </a:cubicBezTo>
                  <a:cubicBezTo>
                    <a:pt x="18" y="308"/>
                    <a:pt x="18" y="308"/>
                    <a:pt x="18" y="308"/>
                  </a:cubicBezTo>
                  <a:cubicBezTo>
                    <a:pt x="20" y="304"/>
                    <a:pt x="21" y="302"/>
                    <a:pt x="20" y="300"/>
                  </a:cubicBezTo>
                  <a:cubicBezTo>
                    <a:pt x="18" y="297"/>
                    <a:pt x="18" y="297"/>
                    <a:pt x="18" y="297"/>
                  </a:cubicBezTo>
                  <a:cubicBezTo>
                    <a:pt x="15" y="294"/>
                    <a:pt x="15" y="294"/>
                    <a:pt x="15" y="294"/>
                  </a:cubicBezTo>
                  <a:cubicBezTo>
                    <a:pt x="12" y="291"/>
                    <a:pt x="10" y="287"/>
                    <a:pt x="9" y="283"/>
                  </a:cubicBezTo>
                  <a:cubicBezTo>
                    <a:pt x="10" y="272"/>
                    <a:pt x="10" y="272"/>
                    <a:pt x="10" y="272"/>
                  </a:cubicBezTo>
                  <a:cubicBezTo>
                    <a:pt x="13" y="271"/>
                    <a:pt x="15" y="268"/>
                    <a:pt x="17" y="265"/>
                  </a:cubicBezTo>
                  <a:cubicBezTo>
                    <a:pt x="22" y="257"/>
                    <a:pt x="22" y="257"/>
                    <a:pt x="22" y="257"/>
                  </a:cubicBezTo>
                  <a:cubicBezTo>
                    <a:pt x="28" y="253"/>
                    <a:pt x="28" y="253"/>
                    <a:pt x="28" y="253"/>
                  </a:cubicBezTo>
                  <a:cubicBezTo>
                    <a:pt x="29" y="252"/>
                    <a:pt x="31" y="250"/>
                    <a:pt x="32" y="247"/>
                  </a:cubicBezTo>
                  <a:cubicBezTo>
                    <a:pt x="33" y="247"/>
                    <a:pt x="33" y="247"/>
                    <a:pt x="33" y="247"/>
                  </a:cubicBezTo>
                  <a:cubicBezTo>
                    <a:pt x="39" y="244"/>
                    <a:pt x="39" y="244"/>
                    <a:pt x="39" y="244"/>
                  </a:cubicBezTo>
                  <a:cubicBezTo>
                    <a:pt x="41" y="249"/>
                    <a:pt x="41" y="249"/>
                    <a:pt x="41" y="249"/>
                  </a:cubicBezTo>
                  <a:cubicBezTo>
                    <a:pt x="41" y="253"/>
                    <a:pt x="43" y="255"/>
                    <a:pt x="44" y="255"/>
                  </a:cubicBezTo>
                  <a:cubicBezTo>
                    <a:pt x="47" y="256"/>
                    <a:pt x="49" y="258"/>
                    <a:pt x="50" y="261"/>
                  </a:cubicBezTo>
                  <a:cubicBezTo>
                    <a:pt x="51" y="265"/>
                    <a:pt x="51" y="265"/>
                    <a:pt x="51" y="265"/>
                  </a:cubicBezTo>
                  <a:cubicBezTo>
                    <a:pt x="53" y="262"/>
                    <a:pt x="56" y="261"/>
                    <a:pt x="60" y="261"/>
                  </a:cubicBezTo>
                  <a:cubicBezTo>
                    <a:pt x="64" y="261"/>
                    <a:pt x="69" y="262"/>
                    <a:pt x="75" y="266"/>
                  </a:cubicBezTo>
                  <a:cubicBezTo>
                    <a:pt x="87" y="275"/>
                    <a:pt x="87" y="275"/>
                    <a:pt x="87" y="275"/>
                  </a:cubicBezTo>
                  <a:cubicBezTo>
                    <a:pt x="91" y="278"/>
                    <a:pt x="93" y="281"/>
                    <a:pt x="94" y="284"/>
                  </a:cubicBezTo>
                  <a:cubicBezTo>
                    <a:pt x="97" y="287"/>
                    <a:pt x="97" y="287"/>
                    <a:pt x="97" y="287"/>
                  </a:cubicBezTo>
                  <a:cubicBezTo>
                    <a:pt x="103" y="289"/>
                    <a:pt x="103" y="289"/>
                    <a:pt x="103" y="289"/>
                  </a:cubicBezTo>
                  <a:cubicBezTo>
                    <a:pt x="110" y="292"/>
                    <a:pt x="115" y="296"/>
                    <a:pt x="118" y="300"/>
                  </a:cubicBezTo>
                  <a:cubicBezTo>
                    <a:pt x="118" y="301"/>
                    <a:pt x="119" y="302"/>
                    <a:pt x="118" y="303"/>
                  </a:cubicBezTo>
                  <a:cubicBezTo>
                    <a:pt x="118" y="308"/>
                    <a:pt x="118" y="308"/>
                    <a:pt x="118" y="308"/>
                  </a:cubicBezTo>
                  <a:cubicBezTo>
                    <a:pt x="121" y="316"/>
                    <a:pt x="121" y="320"/>
                    <a:pt x="118" y="322"/>
                  </a:cubicBezTo>
                  <a:cubicBezTo>
                    <a:pt x="112" y="328"/>
                    <a:pt x="108" y="332"/>
                    <a:pt x="105" y="333"/>
                  </a:cubicBezTo>
                  <a:cubicBezTo>
                    <a:pt x="102" y="335"/>
                    <a:pt x="99" y="335"/>
                    <a:pt x="95" y="335"/>
                  </a:cubicBezTo>
                  <a:cubicBezTo>
                    <a:pt x="90" y="335"/>
                    <a:pt x="87" y="334"/>
                    <a:pt x="84" y="332"/>
                  </a:cubicBezTo>
                  <a:cubicBezTo>
                    <a:pt x="65" y="325"/>
                    <a:pt x="65" y="325"/>
                    <a:pt x="65" y="325"/>
                  </a:cubicBezTo>
                  <a:cubicBezTo>
                    <a:pt x="57" y="321"/>
                    <a:pt x="52" y="318"/>
                    <a:pt x="50" y="316"/>
                  </a:cubicBezTo>
                  <a:cubicBezTo>
                    <a:pt x="49" y="314"/>
                    <a:pt x="48" y="312"/>
                    <a:pt x="46" y="312"/>
                  </a:cubicBezTo>
                  <a:cubicBezTo>
                    <a:pt x="45" y="312"/>
                    <a:pt x="45" y="312"/>
                    <a:pt x="44" y="312"/>
                  </a:cubicBezTo>
                  <a:cubicBezTo>
                    <a:pt x="43" y="312"/>
                    <a:pt x="42" y="312"/>
                    <a:pt x="41" y="314"/>
                  </a:cubicBezTo>
                  <a:cubicBezTo>
                    <a:pt x="41" y="316"/>
                    <a:pt x="44" y="320"/>
                    <a:pt x="50" y="325"/>
                  </a:cubicBezTo>
                  <a:cubicBezTo>
                    <a:pt x="61" y="335"/>
                    <a:pt x="61" y="335"/>
                    <a:pt x="61" y="335"/>
                  </a:cubicBezTo>
                  <a:cubicBezTo>
                    <a:pt x="62" y="336"/>
                    <a:pt x="62" y="338"/>
                    <a:pt x="62" y="340"/>
                  </a:cubicBezTo>
                  <a:cubicBezTo>
                    <a:pt x="61" y="346"/>
                    <a:pt x="61" y="346"/>
                    <a:pt x="61" y="346"/>
                  </a:cubicBezTo>
                  <a:cubicBezTo>
                    <a:pt x="60" y="351"/>
                    <a:pt x="60" y="355"/>
                    <a:pt x="62" y="358"/>
                  </a:cubicBezTo>
                  <a:cubicBezTo>
                    <a:pt x="63" y="363"/>
                    <a:pt x="63" y="363"/>
                    <a:pt x="63" y="363"/>
                  </a:cubicBezTo>
                  <a:cubicBezTo>
                    <a:pt x="64" y="368"/>
                    <a:pt x="64" y="368"/>
                    <a:pt x="64" y="368"/>
                  </a:cubicBezTo>
                  <a:cubicBezTo>
                    <a:pt x="68" y="371"/>
                    <a:pt x="68" y="371"/>
                    <a:pt x="68" y="371"/>
                  </a:cubicBezTo>
                  <a:cubicBezTo>
                    <a:pt x="74" y="373"/>
                    <a:pt x="74" y="373"/>
                    <a:pt x="74" y="373"/>
                  </a:cubicBezTo>
                  <a:cubicBezTo>
                    <a:pt x="76" y="376"/>
                    <a:pt x="76" y="376"/>
                    <a:pt x="76" y="376"/>
                  </a:cubicBezTo>
                  <a:cubicBezTo>
                    <a:pt x="78" y="379"/>
                    <a:pt x="78" y="379"/>
                    <a:pt x="78" y="379"/>
                  </a:cubicBezTo>
                  <a:cubicBezTo>
                    <a:pt x="81" y="381"/>
                    <a:pt x="84" y="382"/>
                    <a:pt x="87" y="382"/>
                  </a:cubicBezTo>
                  <a:cubicBezTo>
                    <a:pt x="88" y="382"/>
                    <a:pt x="89" y="381"/>
                    <a:pt x="90" y="381"/>
                  </a:cubicBezTo>
                  <a:cubicBezTo>
                    <a:pt x="93" y="381"/>
                    <a:pt x="94" y="378"/>
                    <a:pt x="93" y="374"/>
                  </a:cubicBezTo>
                  <a:cubicBezTo>
                    <a:pt x="92" y="372"/>
                    <a:pt x="90" y="371"/>
                    <a:pt x="88" y="370"/>
                  </a:cubicBezTo>
                  <a:cubicBezTo>
                    <a:pt x="85" y="369"/>
                    <a:pt x="83" y="368"/>
                    <a:pt x="81" y="366"/>
                  </a:cubicBezTo>
                  <a:cubicBezTo>
                    <a:pt x="80" y="365"/>
                    <a:pt x="79" y="362"/>
                    <a:pt x="79" y="359"/>
                  </a:cubicBezTo>
                  <a:cubicBezTo>
                    <a:pt x="80" y="357"/>
                    <a:pt x="80" y="355"/>
                    <a:pt x="82" y="355"/>
                  </a:cubicBezTo>
                  <a:cubicBezTo>
                    <a:pt x="82" y="355"/>
                    <a:pt x="82" y="355"/>
                    <a:pt x="83" y="355"/>
                  </a:cubicBezTo>
                  <a:cubicBezTo>
                    <a:pt x="91" y="359"/>
                    <a:pt x="91" y="359"/>
                    <a:pt x="91" y="359"/>
                  </a:cubicBezTo>
                  <a:cubicBezTo>
                    <a:pt x="103" y="365"/>
                    <a:pt x="103" y="365"/>
                    <a:pt x="103" y="365"/>
                  </a:cubicBezTo>
                  <a:cubicBezTo>
                    <a:pt x="107" y="366"/>
                    <a:pt x="109" y="367"/>
                    <a:pt x="111" y="367"/>
                  </a:cubicBezTo>
                  <a:cubicBezTo>
                    <a:pt x="115" y="367"/>
                    <a:pt x="115" y="363"/>
                    <a:pt x="110" y="356"/>
                  </a:cubicBezTo>
                  <a:cubicBezTo>
                    <a:pt x="107" y="352"/>
                    <a:pt x="107" y="348"/>
                    <a:pt x="110" y="345"/>
                  </a:cubicBezTo>
                  <a:cubicBezTo>
                    <a:pt x="111" y="342"/>
                    <a:pt x="115" y="339"/>
                    <a:pt x="119" y="337"/>
                  </a:cubicBezTo>
                  <a:cubicBezTo>
                    <a:pt x="121" y="337"/>
                    <a:pt x="123" y="335"/>
                    <a:pt x="125" y="331"/>
                  </a:cubicBezTo>
                  <a:cubicBezTo>
                    <a:pt x="126" y="328"/>
                    <a:pt x="128" y="327"/>
                    <a:pt x="130" y="326"/>
                  </a:cubicBezTo>
                  <a:cubicBezTo>
                    <a:pt x="131" y="326"/>
                    <a:pt x="131" y="326"/>
                    <a:pt x="131" y="326"/>
                  </a:cubicBezTo>
                  <a:cubicBezTo>
                    <a:pt x="132" y="326"/>
                    <a:pt x="135" y="328"/>
                    <a:pt x="138" y="330"/>
                  </a:cubicBezTo>
                  <a:cubicBezTo>
                    <a:pt x="143" y="335"/>
                    <a:pt x="143" y="335"/>
                    <a:pt x="143" y="335"/>
                  </a:cubicBezTo>
                  <a:cubicBezTo>
                    <a:pt x="145" y="335"/>
                    <a:pt x="146" y="332"/>
                    <a:pt x="147" y="327"/>
                  </a:cubicBezTo>
                  <a:cubicBezTo>
                    <a:pt x="147" y="322"/>
                    <a:pt x="147" y="319"/>
                    <a:pt x="147" y="317"/>
                  </a:cubicBezTo>
                  <a:cubicBezTo>
                    <a:pt x="144" y="311"/>
                    <a:pt x="144" y="311"/>
                    <a:pt x="144" y="311"/>
                  </a:cubicBezTo>
                  <a:cubicBezTo>
                    <a:pt x="143" y="308"/>
                    <a:pt x="143" y="307"/>
                    <a:pt x="143" y="305"/>
                  </a:cubicBezTo>
                  <a:cubicBezTo>
                    <a:pt x="146" y="296"/>
                    <a:pt x="146" y="296"/>
                    <a:pt x="146" y="296"/>
                  </a:cubicBezTo>
                  <a:cubicBezTo>
                    <a:pt x="147" y="293"/>
                    <a:pt x="146" y="289"/>
                    <a:pt x="145" y="285"/>
                  </a:cubicBezTo>
                  <a:cubicBezTo>
                    <a:pt x="143" y="280"/>
                    <a:pt x="143" y="278"/>
                    <a:pt x="145" y="278"/>
                  </a:cubicBezTo>
                  <a:cubicBezTo>
                    <a:pt x="146" y="278"/>
                    <a:pt x="147" y="279"/>
                    <a:pt x="148" y="279"/>
                  </a:cubicBezTo>
                  <a:cubicBezTo>
                    <a:pt x="155" y="280"/>
                    <a:pt x="155" y="280"/>
                    <a:pt x="155" y="280"/>
                  </a:cubicBezTo>
                  <a:cubicBezTo>
                    <a:pt x="159" y="281"/>
                    <a:pt x="159" y="281"/>
                    <a:pt x="159" y="281"/>
                  </a:cubicBezTo>
                  <a:cubicBezTo>
                    <a:pt x="163" y="287"/>
                    <a:pt x="163" y="287"/>
                    <a:pt x="163" y="287"/>
                  </a:cubicBezTo>
                  <a:cubicBezTo>
                    <a:pt x="166" y="293"/>
                    <a:pt x="166" y="293"/>
                    <a:pt x="166" y="293"/>
                  </a:cubicBezTo>
                  <a:cubicBezTo>
                    <a:pt x="167" y="294"/>
                    <a:pt x="166" y="295"/>
                    <a:pt x="166" y="296"/>
                  </a:cubicBezTo>
                  <a:cubicBezTo>
                    <a:pt x="162" y="298"/>
                    <a:pt x="162" y="298"/>
                    <a:pt x="162" y="298"/>
                  </a:cubicBezTo>
                  <a:cubicBezTo>
                    <a:pt x="157" y="301"/>
                    <a:pt x="154" y="304"/>
                    <a:pt x="153" y="307"/>
                  </a:cubicBezTo>
                  <a:cubicBezTo>
                    <a:pt x="152" y="308"/>
                    <a:pt x="153" y="310"/>
                    <a:pt x="156" y="312"/>
                  </a:cubicBezTo>
                  <a:cubicBezTo>
                    <a:pt x="158" y="315"/>
                    <a:pt x="161" y="316"/>
                    <a:pt x="164" y="317"/>
                  </a:cubicBezTo>
                  <a:cubicBezTo>
                    <a:pt x="165" y="317"/>
                    <a:pt x="166" y="318"/>
                    <a:pt x="167" y="318"/>
                  </a:cubicBezTo>
                  <a:cubicBezTo>
                    <a:pt x="170" y="318"/>
                    <a:pt x="172" y="317"/>
                    <a:pt x="174" y="316"/>
                  </a:cubicBezTo>
                  <a:cubicBezTo>
                    <a:pt x="177" y="313"/>
                    <a:pt x="179" y="310"/>
                    <a:pt x="180" y="304"/>
                  </a:cubicBezTo>
                  <a:cubicBezTo>
                    <a:pt x="180" y="302"/>
                    <a:pt x="184" y="299"/>
                    <a:pt x="191" y="294"/>
                  </a:cubicBezTo>
                  <a:cubicBezTo>
                    <a:pt x="207" y="285"/>
                    <a:pt x="207" y="285"/>
                    <a:pt x="207" y="285"/>
                  </a:cubicBezTo>
                  <a:cubicBezTo>
                    <a:pt x="209" y="284"/>
                    <a:pt x="211" y="283"/>
                    <a:pt x="212" y="282"/>
                  </a:cubicBezTo>
                  <a:cubicBezTo>
                    <a:pt x="216" y="278"/>
                    <a:pt x="216" y="278"/>
                    <a:pt x="216" y="278"/>
                  </a:cubicBezTo>
                  <a:cubicBezTo>
                    <a:pt x="216" y="277"/>
                    <a:pt x="216" y="277"/>
                    <a:pt x="216" y="277"/>
                  </a:cubicBezTo>
                  <a:cubicBezTo>
                    <a:pt x="217" y="277"/>
                    <a:pt x="217" y="278"/>
                    <a:pt x="218" y="280"/>
                  </a:cubicBezTo>
                  <a:cubicBezTo>
                    <a:pt x="218" y="282"/>
                    <a:pt x="218" y="284"/>
                    <a:pt x="219" y="284"/>
                  </a:cubicBezTo>
                  <a:cubicBezTo>
                    <a:pt x="219" y="284"/>
                    <a:pt x="219" y="284"/>
                    <a:pt x="219" y="284"/>
                  </a:cubicBezTo>
                  <a:cubicBezTo>
                    <a:pt x="220" y="283"/>
                    <a:pt x="222" y="281"/>
                    <a:pt x="223" y="278"/>
                  </a:cubicBezTo>
                  <a:cubicBezTo>
                    <a:pt x="228" y="271"/>
                    <a:pt x="228" y="271"/>
                    <a:pt x="228" y="271"/>
                  </a:cubicBezTo>
                  <a:cubicBezTo>
                    <a:pt x="229" y="270"/>
                    <a:pt x="229" y="270"/>
                    <a:pt x="229" y="270"/>
                  </a:cubicBezTo>
                  <a:cubicBezTo>
                    <a:pt x="230" y="270"/>
                    <a:pt x="231" y="272"/>
                    <a:pt x="231" y="276"/>
                  </a:cubicBezTo>
                  <a:cubicBezTo>
                    <a:pt x="231" y="280"/>
                    <a:pt x="230" y="282"/>
                    <a:pt x="230" y="283"/>
                  </a:cubicBezTo>
                  <a:cubicBezTo>
                    <a:pt x="225" y="285"/>
                    <a:pt x="224" y="287"/>
                    <a:pt x="229" y="287"/>
                  </a:cubicBezTo>
                  <a:cubicBezTo>
                    <a:pt x="235" y="288"/>
                    <a:pt x="235" y="288"/>
                    <a:pt x="235" y="288"/>
                  </a:cubicBezTo>
                  <a:cubicBezTo>
                    <a:pt x="238" y="289"/>
                    <a:pt x="238" y="289"/>
                    <a:pt x="238" y="289"/>
                  </a:cubicBezTo>
                  <a:cubicBezTo>
                    <a:pt x="243" y="283"/>
                    <a:pt x="243" y="283"/>
                    <a:pt x="243" y="283"/>
                  </a:cubicBezTo>
                  <a:cubicBezTo>
                    <a:pt x="245" y="280"/>
                    <a:pt x="248" y="278"/>
                    <a:pt x="250" y="278"/>
                  </a:cubicBezTo>
                  <a:cubicBezTo>
                    <a:pt x="257" y="279"/>
                    <a:pt x="257" y="279"/>
                    <a:pt x="257" y="279"/>
                  </a:cubicBezTo>
                  <a:cubicBezTo>
                    <a:pt x="259" y="280"/>
                    <a:pt x="260" y="280"/>
                    <a:pt x="261" y="280"/>
                  </a:cubicBezTo>
                  <a:cubicBezTo>
                    <a:pt x="262" y="280"/>
                    <a:pt x="263" y="280"/>
                    <a:pt x="263" y="279"/>
                  </a:cubicBezTo>
                  <a:cubicBezTo>
                    <a:pt x="267" y="273"/>
                    <a:pt x="267" y="273"/>
                    <a:pt x="267" y="273"/>
                  </a:cubicBezTo>
                  <a:cubicBezTo>
                    <a:pt x="271" y="269"/>
                    <a:pt x="271" y="269"/>
                    <a:pt x="271" y="269"/>
                  </a:cubicBezTo>
                  <a:cubicBezTo>
                    <a:pt x="278" y="270"/>
                    <a:pt x="278" y="270"/>
                    <a:pt x="278" y="270"/>
                  </a:cubicBezTo>
                  <a:cubicBezTo>
                    <a:pt x="278" y="271"/>
                    <a:pt x="278" y="272"/>
                    <a:pt x="278" y="273"/>
                  </a:cubicBezTo>
                  <a:cubicBezTo>
                    <a:pt x="277" y="278"/>
                    <a:pt x="277" y="278"/>
                    <a:pt x="277" y="278"/>
                  </a:cubicBezTo>
                  <a:cubicBezTo>
                    <a:pt x="276" y="280"/>
                    <a:pt x="277" y="282"/>
                    <a:pt x="278" y="283"/>
                  </a:cubicBezTo>
                  <a:cubicBezTo>
                    <a:pt x="279" y="284"/>
                    <a:pt x="280" y="285"/>
                    <a:pt x="281" y="285"/>
                  </a:cubicBezTo>
                  <a:cubicBezTo>
                    <a:pt x="282" y="285"/>
                    <a:pt x="283" y="284"/>
                    <a:pt x="284" y="283"/>
                  </a:cubicBezTo>
                  <a:cubicBezTo>
                    <a:pt x="285" y="279"/>
                    <a:pt x="285" y="279"/>
                    <a:pt x="285" y="279"/>
                  </a:cubicBezTo>
                  <a:cubicBezTo>
                    <a:pt x="287" y="276"/>
                    <a:pt x="287" y="276"/>
                    <a:pt x="287" y="276"/>
                  </a:cubicBezTo>
                  <a:cubicBezTo>
                    <a:pt x="292" y="274"/>
                    <a:pt x="292" y="274"/>
                    <a:pt x="292" y="274"/>
                  </a:cubicBezTo>
                  <a:cubicBezTo>
                    <a:pt x="293" y="272"/>
                    <a:pt x="294" y="271"/>
                    <a:pt x="293" y="268"/>
                  </a:cubicBezTo>
                  <a:cubicBezTo>
                    <a:pt x="290" y="259"/>
                    <a:pt x="290" y="259"/>
                    <a:pt x="290" y="259"/>
                  </a:cubicBezTo>
                  <a:cubicBezTo>
                    <a:pt x="288" y="256"/>
                    <a:pt x="289" y="253"/>
                    <a:pt x="291" y="251"/>
                  </a:cubicBezTo>
                  <a:cubicBezTo>
                    <a:pt x="292" y="249"/>
                    <a:pt x="295" y="248"/>
                    <a:pt x="298" y="248"/>
                  </a:cubicBezTo>
                  <a:cubicBezTo>
                    <a:pt x="301" y="248"/>
                    <a:pt x="304" y="249"/>
                    <a:pt x="308" y="250"/>
                  </a:cubicBezTo>
                  <a:cubicBezTo>
                    <a:pt x="314" y="251"/>
                    <a:pt x="321" y="253"/>
                    <a:pt x="329" y="259"/>
                  </a:cubicBezTo>
                  <a:cubicBezTo>
                    <a:pt x="339" y="266"/>
                    <a:pt x="339" y="266"/>
                    <a:pt x="339" y="266"/>
                  </a:cubicBezTo>
                  <a:cubicBezTo>
                    <a:pt x="348" y="273"/>
                    <a:pt x="348" y="273"/>
                    <a:pt x="348" y="273"/>
                  </a:cubicBezTo>
                  <a:cubicBezTo>
                    <a:pt x="353" y="281"/>
                    <a:pt x="353" y="281"/>
                    <a:pt x="353" y="281"/>
                  </a:cubicBezTo>
                  <a:cubicBezTo>
                    <a:pt x="355" y="284"/>
                    <a:pt x="356" y="285"/>
                    <a:pt x="358" y="285"/>
                  </a:cubicBezTo>
                  <a:cubicBezTo>
                    <a:pt x="358" y="285"/>
                    <a:pt x="359" y="285"/>
                    <a:pt x="359" y="284"/>
                  </a:cubicBezTo>
                  <a:cubicBezTo>
                    <a:pt x="360" y="284"/>
                    <a:pt x="361" y="282"/>
                    <a:pt x="362" y="278"/>
                  </a:cubicBezTo>
                  <a:cubicBezTo>
                    <a:pt x="364" y="273"/>
                    <a:pt x="364" y="271"/>
                    <a:pt x="363" y="271"/>
                  </a:cubicBezTo>
                  <a:cubicBezTo>
                    <a:pt x="359" y="269"/>
                    <a:pt x="356" y="265"/>
                    <a:pt x="355" y="259"/>
                  </a:cubicBezTo>
                  <a:cubicBezTo>
                    <a:pt x="353" y="253"/>
                    <a:pt x="353" y="253"/>
                    <a:pt x="353" y="253"/>
                  </a:cubicBezTo>
                  <a:cubicBezTo>
                    <a:pt x="352" y="252"/>
                    <a:pt x="351" y="251"/>
                    <a:pt x="349" y="251"/>
                  </a:cubicBezTo>
                  <a:cubicBezTo>
                    <a:pt x="344" y="251"/>
                    <a:pt x="342" y="249"/>
                    <a:pt x="344" y="245"/>
                  </a:cubicBezTo>
                  <a:cubicBezTo>
                    <a:pt x="348" y="240"/>
                    <a:pt x="348" y="240"/>
                    <a:pt x="348" y="240"/>
                  </a:cubicBezTo>
                  <a:cubicBezTo>
                    <a:pt x="349" y="237"/>
                    <a:pt x="349" y="237"/>
                    <a:pt x="349" y="237"/>
                  </a:cubicBezTo>
                  <a:cubicBezTo>
                    <a:pt x="350" y="229"/>
                    <a:pt x="350" y="229"/>
                    <a:pt x="350" y="229"/>
                  </a:cubicBezTo>
                  <a:cubicBezTo>
                    <a:pt x="350" y="226"/>
                    <a:pt x="349" y="223"/>
                    <a:pt x="348" y="223"/>
                  </a:cubicBezTo>
                  <a:cubicBezTo>
                    <a:pt x="344" y="221"/>
                    <a:pt x="343" y="219"/>
                    <a:pt x="344" y="216"/>
                  </a:cubicBezTo>
                  <a:cubicBezTo>
                    <a:pt x="349" y="208"/>
                    <a:pt x="349" y="208"/>
                    <a:pt x="349" y="208"/>
                  </a:cubicBezTo>
                  <a:cubicBezTo>
                    <a:pt x="356" y="198"/>
                    <a:pt x="356" y="198"/>
                    <a:pt x="356" y="198"/>
                  </a:cubicBezTo>
                  <a:cubicBezTo>
                    <a:pt x="359" y="193"/>
                    <a:pt x="361" y="188"/>
                    <a:pt x="362" y="184"/>
                  </a:cubicBezTo>
                  <a:cubicBezTo>
                    <a:pt x="363" y="183"/>
                    <a:pt x="364" y="181"/>
                    <a:pt x="364" y="178"/>
                  </a:cubicBezTo>
                  <a:cubicBezTo>
                    <a:pt x="364" y="172"/>
                    <a:pt x="364" y="172"/>
                    <a:pt x="364" y="172"/>
                  </a:cubicBezTo>
                  <a:cubicBezTo>
                    <a:pt x="365" y="167"/>
                    <a:pt x="367" y="165"/>
                    <a:pt x="370" y="165"/>
                  </a:cubicBezTo>
                  <a:cubicBezTo>
                    <a:pt x="370" y="165"/>
                    <a:pt x="371" y="165"/>
                    <a:pt x="371" y="165"/>
                  </a:cubicBezTo>
                  <a:cubicBezTo>
                    <a:pt x="382" y="164"/>
                    <a:pt x="382" y="164"/>
                    <a:pt x="382" y="164"/>
                  </a:cubicBezTo>
                  <a:cubicBezTo>
                    <a:pt x="391" y="162"/>
                    <a:pt x="391" y="162"/>
                    <a:pt x="391" y="162"/>
                  </a:cubicBezTo>
                  <a:cubicBezTo>
                    <a:pt x="393" y="162"/>
                    <a:pt x="395" y="163"/>
                    <a:pt x="396" y="165"/>
                  </a:cubicBezTo>
                  <a:cubicBezTo>
                    <a:pt x="397" y="168"/>
                    <a:pt x="397" y="172"/>
                    <a:pt x="397" y="179"/>
                  </a:cubicBezTo>
                  <a:cubicBezTo>
                    <a:pt x="397" y="181"/>
                    <a:pt x="397" y="185"/>
                    <a:pt x="396" y="188"/>
                  </a:cubicBezTo>
                  <a:cubicBezTo>
                    <a:pt x="392" y="195"/>
                    <a:pt x="392" y="195"/>
                    <a:pt x="392" y="195"/>
                  </a:cubicBezTo>
                  <a:cubicBezTo>
                    <a:pt x="391" y="200"/>
                    <a:pt x="391" y="200"/>
                    <a:pt x="391" y="200"/>
                  </a:cubicBezTo>
                  <a:cubicBezTo>
                    <a:pt x="390" y="203"/>
                    <a:pt x="391" y="205"/>
                    <a:pt x="392" y="208"/>
                  </a:cubicBezTo>
                  <a:cubicBezTo>
                    <a:pt x="395" y="213"/>
                    <a:pt x="396" y="219"/>
                    <a:pt x="395" y="229"/>
                  </a:cubicBezTo>
                  <a:cubicBezTo>
                    <a:pt x="394" y="252"/>
                    <a:pt x="394" y="252"/>
                    <a:pt x="394" y="252"/>
                  </a:cubicBezTo>
                  <a:cubicBezTo>
                    <a:pt x="395" y="262"/>
                    <a:pt x="395" y="262"/>
                    <a:pt x="395" y="262"/>
                  </a:cubicBezTo>
                  <a:cubicBezTo>
                    <a:pt x="398" y="273"/>
                    <a:pt x="398" y="273"/>
                    <a:pt x="398" y="273"/>
                  </a:cubicBezTo>
                  <a:cubicBezTo>
                    <a:pt x="401" y="282"/>
                    <a:pt x="401" y="288"/>
                    <a:pt x="398" y="290"/>
                  </a:cubicBezTo>
                  <a:cubicBezTo>
                    <a:pt x="398" y="295"/>
                    <a:pt x="398" y="295"/>
                    <a:pt x="398" y="295"/>
                  </a:cubicBezTo>
                  <a:cubicBezTo>
                    <a:pt x="398" y="297"/>
                    <a:pt x="397" y="299"/>
                    <a:pt x="397" y="300"/>
                  </a:cubicBezTo>
                  <a:cubicBezTo>
                    <a:pt x="391" y="307"/>
                    <a:pt x="391" y="307"/>
                    <a:pt x="391" y="307"/>
                  </a:cubicBezTo>
                  <a:cubicBezTo>
                    <a:pt x="386" y="313"/>
                    <a:pt x="386" y="313"/>
                    <a:pt x="386" y="313"/>
                  </a:cubicBezTo>
                  <a:cubicBezTo>
                    <a:pt x="385" y="321"/>
                    <a:pt x="385" y="321"/>
                    <a:pt x="385" y="321"/>
                  </a:cubicBezTo>
                  <a:cubicBezTo>
                    <a:pt x="385" y="323"/>
                    <a:pt x="384" y="324"/>
                    <a:pt x="382" y="324"/>
                  </a:cubicBezTo>
                  <a:cubicBezTo>
                    <a:pt x="381" y="324"/>
                    <a:pt x="380" y="323"/>
                    <a:pt x="380" y="323"/>
                  </a:cubicBezTo>
                  <a:cubicBezTo>
                    <a:pt x="369" y="321"/>
                    <a:pt x="369" y="321"/>
                    <a:pt x="369" y="321"/>
                  </a:cubicBezTo>
                  <a:cubicBezTo>
                    <a:pt x="367" y="322"/>
                    <a:pt x="366" y="323"/>
                    <a:pt x="367" y="324"/>
                  </a:cubicBezTo>
                  <a:cubicBezTo>
                    <a:pt x="371" y="328"/>
                    <a:pt x="371" y="328"/>
                    <a:pt x="371" y="328"/>
                  </a:cubicBezTo>
                  <a:cubicBezTo>
                    <a:pt x="373" y="329"/>
                    <a:pt x="376" y="330"/>
                    <a:pt x="378" y="330"/>
                  </a:cubicBezTo>
                  <a:cubicBezTo>
                    <a:pt x="392" y="330"/>
                    <a:pt x="392" y="330"/>
                    <a:pt x="392" y="330"/>
                  </a:cubicBezTo>
                  <a:cubicBezTo>
                    <a:pt x="392" y="330"/>
                    <a:pt x="395" y="328"/>
                    <a:pt x="399" y="323"/>
                  </a:cubicBezTo>
                  <a:cubicBezTo>
                    <a:pt x="406" y="313"/>
                    <a:pt x="406" y="313"/>
                    <a:pt x="406" y="313"/>
                  </a:cubicBezTo>
                  <a:cubicBezTo>
                    <a:pt x="413" y="303"/>
                    <a:pt x="413" y="303"/>
                    <a:pt x="413" y="303"/>
                  </a:cubicBezTo>
                  <a:cubicBezTo>
                    <a:pt x="415" y="299"/>
                    <a:pt x="415" y="296"/>
                    <a:pt x="413" y="291"/>
                  </a:cubicBezTo>
                  <a:cubicBezTo>
                    <a:pt x="412" y="288"/>
                    <a:pt x="412" y="284"/>
                    <a:pt x="413" y="281"/>
                  </a:cubicBezTo>
                  <a:cubicBezTo>
                    <a:pt x="415" y="277"/>
                    <a:pt x="416" y="275"/>
                    <a:pt x="420" y="273"/>
                  </a:cubicBezTo>
                  <a:cubicBezTo>
                    <a:pt x="422" y="272"/>
                    <a:pt x="424" y="271"/>
                    <a:pt x="426" y="271"/>
                  </a:cubicBezTo>
                  <a:cubicBezTo>
                    <a:pt x="426" y="271"/>
                    <a:pt x="427" y="271"/>
                    <a:pt x="427" y="271"/>
                  </a:cubicBezTo>
                  <a:cubicBezTo>
                    <a:pt x="430" y="271"/>
                    <a:pt x="432" y="273"/>
                    <a:pt x="434" y="275"/>
                  </a:cubicBezTo>
                  <a:cubicBezTo>
                    <a:pt x="434" y="277"/>
                    <a:pt x="435" y="280"/>
                    <a:pt x="435" y="283"/>
                  </a:cubicBezTo>
                  <a:cubicBezTo>
                    <a:pt x="434" y="291"/>
                    <a:pt x="434" y="291"/>
                    <a:pt x="434" y="291"/>
                  </a:cubicBezTo>
                  <a:cubicBezTo>
                    <a:pt x="434" y="298"/>
                    <a:pt x="436" y="302"/>
                    <a:pt x="440" y="304"/>
                  </a:cubicBezTo>
                  <a:cubicBezTo>
                    <a:pt x="441" y="304"/>
                    <a:pt x="442" y="304"/>
                    <a:pt x="443" y="304"/>
                  </a:cubicBezTo>
                  <a:cubicBezTo>
                    <a:pt x="444" y="304"/>
                    <a:pt x="445" y="304"/>
                    <a:pt x="446" y="304"/>
                  </a:cubicBezTo>
                  <a:cubicBezTo>
                    <a:pt x="448" y="303"/>
                    <a:pt x="449" y="302"/>
                    <a:pt x="448" y="300"/>
                  </a:cubicBezTo>
                  <a:cubicBezTo>
                    <a:pt x="448" y="299"/>
                    <a:pt x="446" y="298"/>
                    <a:pt x="445" y="298"/>
                  </a:cubicBezTo>
                  <a:cubicBezTo>
                    <a:pt x="441" y="297"/>
                    <a:pt x="441" y="297"/>
                    <a:pt x="441" y="297"/>
                  </a:cubicBezTo>
                  <a:cubicBezTo>
                    <a:pt x="439" y="295"/>
                    <a:pt x="439" y="293"/>
                    <a:pt x="442" y="289"/>
                  </a:cubicBezTo>
                  <a:cubicBezTo>
                    <a:pt x="445" y="285"/>
                    <a:pt x="445" y="281"/>
                    <a:pt x="442" y="275"/>
                  </a:cubicBezTo>
                  <a:cubicBezTo>
                    <a:pt x="440" y="271"/>
                    <a:pt x="437" y="267"/>
                    <a:pt x="434" y="265"/>
                  </a:cubicBezTo>
                  <a:cubicBezTo>
                    <a:pt x="428" y="262"/>
                    <a:pt x="428" y="262"/>
                    <a:pt x="428" y="262"/>
                  </a:cubicBezTo>
                  <a:cubicBezTo>
                    <a:pt x="421" y="263"/>
                    <a:pt x="421" y="263"/>
                    <a:pt x="421" y="263"/>
                  </a:cubicBezTo>
                  <a:cubicBezTo>
                    <a:pt x="418" y="264"/>
                    <a:pt x="418" y="264"/>
                    <a:pt x="418" y="264"/>
                  </a:cubicBezTo>
                  <a:cubicBezTo>
                    <a:pt x="414" y="264"/>
                    <a:pt x="414" y="264"/>
                    <a:pt x="414" y="264"/>
                  </a:cubicBezTo>
                  <a:cubicBezTo>
                    <a:pt x="409" y="263"/>
                    <a:pt x="407" y="259"/>
                    <a:pt x="406" y="250"/>
                  </a:cubicBezTo>
                  <a:cubicBezTo>
                    <a:pt x="408" y="229"/>
                    <a:pt x="408" y="229"/>
                    <a:pt x="408" y="229"/>
                  </a:cubicBezTo>
                  <a:cubicBezTo>
                    <a:pt x="409" y="226"/>
                    <a:pt x="408" y="221"/>
                    <a:pt x="405" y="213"/>
                  </a:cubicBezTo>
                  <a:cubicBezTo>
                    <a:pt x="401" y="200"/>
                    <a:pt x="401" y="200"/>
                    <a:pt x="401" y="200"/>
                  </a:cubicBezTo>
                  <a:cubicBezTo>
                    <a:pt x="404" y="197"/>
                    <a:pt x="404" y="197"/>
                    <a:pt x="404" y="197"/>
                  </a:cubicBezTo>
                  <a:cubicBezTo>
                    <a:pt x="408" y="194"/>
                    <a:pt x="408" y="194"/>
                    <a:pt x="408" y="194"/>
                  </a:cubicBezTo>
                  <a:cubicBezTo>
                    <a:pt x="413" y="190"/>
                    <a:pt x="416" y="187"/>
                    <a:pt x="416" y="183"/>
                  </a:cubicBezTo>
                  <a:cubicBezTo>
                    <a:pt x="416" y="172"/>
                    <a:pt x="416" y="172"/>
                    <a:pt x="416" y="172"/>
                  </a:cubicBezTo>
                  <a:cubicBezTo>
                    <a:pt x="417" y="169"/>
                    <a:pt x="418" y="166"/>
                    <a:pt x="420" y="166"/>
                  </a:cubicBezTo>
                  <a:cubicBezTo>
                    <a:pt x="421" y="166"/>
                    <a:pt x="421" y="167"/>
                    <a:pt x="422" y="167"/>
                  </a:cubicBezTo>
                  <a:cubicBezTo>
                    <a:pt x="423" y="168"/>
                    <a:pt x="424" y="171"/>
                    <a:pt x="423" y="178"/>
                  </a:cubicBezTo>
                  <a:cubicBezTo>
                    <a:pt x="423" y="184"/>
                    <a:pt x="422" y="188"/>
                    <a:pt x="420" y="190"/>
                  </a:cubicBezTo>
                  <a:cubicBezTo>
                    <a:pt x="416" y="196"/>
                    <a:pt x="417" y="201"/>
                    <a:pt x="423" y="205"/>
                  </a:cubicBezTo>
                  <a:cubicBezTo>
                    <a:pt x="426" y="208"/>
                    <a:pt x="431" y="211"/>
                    <a:pt x="437" y="213"/>
                  </a:cubicBezTo>
                  <a:cubicBezTo>
                    <a:pt x="442" y="215"/>
                    <a:pt x="442" y="215"/>
                    <a:pt x="442" y="215"/>
                  </a:cubicBezTo>
                  <a:cubicBezTo>
                    <a:pt x="447" y="218"/>
                    <a:pt x="447" y="218"/>
                    <a:pt x="447" y="218"/>
                  </a:cubicBezTo>
                  <a:cubicBezTo>
                    <a:pt x="448" y="219"/>
                    <a:pt x="448" y="219"/>
                    <a:pt x="448" y="219"/>
                  </a:cubicBezTo>
                  <a:cubicBezTo>
                    <a:pt x="449" y="219"/>
                    <a:pt x="449" y="218"/>
                    <a:pt x="449" y="216"/>
                  </a:cubicBezTo>
                  <a:cubicBezTo>
                    <a:pt x="449" y="210"/>
                    <a:pt x="449" y="210"/>
                    <a:pt x="449" y="210"/>
                  </a:cubicBezTo>
                  <a:cubicBezTo>
                    <a:pt x="449" y="207"/>
                    <a:pt x="446" y="205"/>
                    <a:pt x="442" y="204"/>
                  </a:cubicBezTo>
                  <a:cubicBezTo>
                    <a:pt x="433" y="201"/>
                    <a:pt x="433" y="201"/>
                    <a:pt x="433" y="201"/>
                  </a:cubicBezTo>
                  <a:cubicBezTo>
                    <a:pt x="432" y="201"/>
                    <a:pt x="431" y="199"/>
                    <a:pt x="430" y="196"/>
                  </a:cubicBezTo>
                  <a:cubicBezTo>
                    <a:pt x="430" y="193"/>
                    <a:pt x="430" y="191"/>
                    <a:pt x="433" y="190"/>
                  </a:cubicBezTo>
                  <a:cubicBezTo>
                    <a:pt x="433" y="190"/>
                    <a:pt x="433" y="190"/>
                    <a:pt x="433" y="190"/>
                  </a:cubicBezTo>
                  <a:cubicBezTo>
                    <a:pt x="434" y="190"/>
                    <a:pt x="435" y="190"/>
                    <a:pt x="437" y="192"/>
                  </a:cubicBezTo>
                  <a:cubicBezTo>
                    <a:pt x="442" y="194"/>
                    <a:pt x="442" y="194"/>
                    <a:pt x="442" y="194"/>
                  </a:cubicBezTo>
                  <a:cubicBezTo>
                    <a:pt x="444" y="193"/>
                    <a:pt x="445" y="193"/>
                    <a:pt x="445" y="192"/>
                  </a:cubicBezTo>
                  <a:cubicBezTo>
                    <a:pt x="445" y="188"/>
                    <a:pt x="445" y="188"/>
                    <a:pt x="445" y="188"/>
                  </a:cubicBezTo>
                  <a:cubicBezTo>
                    <a:pt x="444" y="184"/>
                    <a:pt x="444" y="184"/>
                    <a:pt x="444" y="184"/>
                  </a:cubicBezTo>
                  <a:cubicBezTo>
                    <a:pt x="444" y="183"/>
                    <a:pt x="445" y="182"/>
                    <a:pt x="447" y="181"/>
                  </a:cubicBezTo>
                  <a:cubicBezTo>
                    <a:pt x="451" y="180"/>
                    <a:pt x="451" y="180"/>
                    <a:pt x="451" y="180"/>
                  </a:cubicBezTo>
                  <a:cubicBezTo>
                    <a:pt x="455" y="180"/>
                    <a:pt x="455" y="180"/>
                    <a:pt x="455" y="180"/>
                  </a:cubicBezTo>
                  <a:cubicBezTo>
                    <a:pt x="459" y="181"/>
                    <a:pt x="459" y="181"/>
                    <a:pt x="459" y="181"/>
                  </a:cubicBezTo>
                  <a:cubicBezTo>
                    <a:pt x="461" y="183"/>
                    <a:pt x="461" y="183"/>
                    <a:pt x="461" y="183"/>
                  </a:cubicBezTo>
                  <a:cubicBezTo>
                    <a:pt x="469" y="193"/>
                    <a:pt x="469" y="193"/>
                    <a:pt x="469" y="193"/>
                  </a:cubicBezTo>
                  <a:cubicBezTo>
                    <a:pt x="472" y="197"/>
                    <a:pt x="475" y="199"/>
                    <a:pt x="477" y="199"/>
                  </a:cubicBezTo>
                  <a:cubicBezTo>
                    <a:pt x="486" y="199"/>
                    <a:pt x="486" y="199"/>
                    <a:pt x="486" y="199"/>
                  </a:cubicBezTo>
                  <a:cubicBezTo>
                    <a:pt x="487" y="199"/>
                    <a:pt x="487" y="201"/>
                    <a:pt x="484" y="206"/>
                  </a:cubicBezTo>
                  <a:cubicBezTo>
                    <a:pt x="480" y="215"/>
                    <a:pt x="480" y="215"/>
                    <a:pt x="480" y="215"/>
                  </a:cubicBezTo>
                  <a:cubicBezTo>
                    <a:pt x="479" y="226"/>
                    <a:pt x="479" y="226"/>
                    <a:pt x="479" y="226"/>
                  </a:cubicBezTo>
                  <a:cubicBezTo>
                    <a:pt x="479" y="228"/>
                    <a:pt x="479" y="230"/>
                    <a:pt x="480" y="230"/>
                  </a:cubicBezTo>
                  <a:cubicBezTo>
                    <a:pt x="481" y="229"/>
                    <a:pt x="482" y="226"/>
                    <a:pt x="484" y="220"/>
                  </a:cubicBezTo>
                  <a:cubicBezTo>
                    <a:pt x="485" y="219"/>
                    <a:pt x="485" y="218"/>
                    <a:pt x="485" y="218"/>
                  </a:cubicBezTo>
                  <a:cubicBezTo>
                    <a:pt x="486" y="218"/>
                    <a:pt x="487" y="220"/>
                    <a:pt x="487" y="222"/>
                  </a:cubicBezTo>
                  <a:cubicBezTo>
                    <a:pt x="489" y="233"/>
                    <a:pt x="489" y="233"/>
                    <a:pt x="489" y="233"/>
                  </a:cubicBezTo>
                  <a:cubicBezTo>
                    <a:pt x="490" y="226"/>
                    <a:pt x="490" y="226"/>
                    <a:pt x="490" y="226"/>
                  </a:cubicBezTo>
                  <a:cubicBezTo>
                    <a:pt x="491" y="211"/>
                    <a:pt x="491" y="211"/>
                    <a:pt x="491" y="211"/>
                  </a:cubicBezTo>
                  <a:cubicBezTo>
                    <a:pt x="491" y="195"/>
                    <a:pt x="487" y="185"/>
                    <a:pt x="478" y="180"/>
                  </a:cubicBezTo>
                  <a:cubicBezTo>
                    <a:pt x="476" y="178"/>
                    <a:pt x="474" y="176"/>
                    <a:pt x="472" y="171"/>
                  </a:cubicBezTo>
                  <a:cubicBezTo>
                    <a:pt x="470" y="167"/>
                    <a:pt x="468" y="163"/>
                    <a:pt x="467" y="158"/>
                  </a:cubicBezTo>
                  <a:cubicBezTo>
                    <a:pt x="465" y="153"/>
                    <a:pt x="465" y="149"/>
                    <a:pt x="466" y="146"/>
                  </a:cubicBezTo>
                  <a:cubicBezTo>
                    <a:pt x="467" y="142"/>
                    <a:pt x="470" y="140"/>
                    <a:pt x="474" y="140"/>
                  </a:cubicBezTo>
                  <a:cubicBezTo>
                    <a:pt x="484" y="140"/>
                    <a:pt x="489" y="140"/>
                    <a:pt x="492" y="138"/>
                  </a:cubicBezTo>
                  <a:cubicBezTo>
                    <a:pt x="499" y="136"/>
                    <a:pt x="499" y="136"/>
                    <a:pt x="499" y="136"/>
                  </a:cubicBezTo>
                  <a:cubicBezTo>
                    <a:pt x="502" y="136"/>
                    <a:pt x="504" y="137"/>
                    <a:pt x="504" y="140"/>
                  </a:cubicBezTo>
                  <a:cubicBezTo>
                    <a:pt x="510" y="135"/>
                    <a:pt x="510" y="135"/>
                    <a:pt x="510" y="135"/>
                  </a:cubicBezTo>
                  <a:cubicBezTo>
                    <a:pt x="517" y="132"/>
                    <a:pt x="517" y="132"/>
                    <a:pt x="517" y="132"/>
                  </a:cubicBezTo>
                  <a:cubicBezTo>
                    <a:pt x="521" y="132"/>
                    <a:pt x="521" y="132"/>
                    <a:pt x="521" y="132"/>
                  </a:cubicBezTo>
                  <a:cubicBezTo>
                    <a:pt x="522" y="133"/>
                    <a:pt x="521" y="135"/>
                    <a:pt x="518" y="138"/>
                  </a:cubicBezTo>
                  <a:cubicBezTo>
                    <a:pt x="517" y="142"/>
                    <a:pt x="517" y="142"/>
                    <a:pt x="517" y="142"/>
                  </a:cubicBezTo>
                  <a:cubicBezTo>
                    <a:pt x="520" y="141"/>
                    <a:pt x="520" y="141"/>
                    <a:pt x="520" y="141"/>
                  </a:cubicBezTo>
                  <a:cubicBezTo>
                    <a:pt x="524" y="139"/>
                    <a:pt x="526" y="137"/>
                    <a:pt x="528" y="134"/>
                  </a:cubicBezTo>
                  <a:cubicBezTo>
                    <a:pt x="529" y="131"/>
                    <a:pt x="528" y="127"/>
                    <a:pt x="526" y="123"/>
                  </a:cubicBezTo>
                  <a:cubicBezTo>
                    <a:pt x="523" y="117"/>
                    <a:pt x="522" y="112"/>
                    <a:pt x="522" y="109"/>
                  </a:cubicBezTo>
                  <a:cubicBezTo>
                    <a:pt x="522" y="105"/>
                    <a:pt x="523" y="100"/>
                    <a:pt x="527" y="94"/>
                  </a:cubicBezTo>
                  <a:cubicBezTo>
                    <a:pt x="531" y="89"/>
                    <a:pt x="535" y="85"/>
                    <a:pt x="541" y="81"/>
                  </a:cubicBezTo>
                  <a:cubicBezTo>
                    <a:pt x="543" y="77"/>
                    <a:pt x="548" y="74"/>
                    <a:pt x="557" y="71"/>
                  </a:cubicBezTo>
                  <a:cubicBezTo>
                    <a:pt x="568" y="68"/>
                    <a:pt x="568" y="68"/>
                    <a:pt x="568" y="68"/>
                  </a:cubicBezTo>
                  <a:cubicBezTo>
                    <a:pt x="576" y="66"/>
                    <a:pt x="576" y="66"/>
                    <a:pt x="576" y="66"/>
                  </a:cubicBezTo>
                  <a:cubicBezTo>
                    <a:pt x="579" y="65"/>
                    <a:pt x="582" y="61"/>
                    <a:pt x="589" y="54"/>
                  </a:cubicBezTo>
                  <a:cubicBezTo>
                    <a:pt x="591" y="52"/>
                    <a:pt x="594" y="50"/>
                    <a:pt x="596" y="50"/>
                  </a:cubicBezTo>
                  <a:cubicBezTo>
                    <a:pt x="598" y="50"/>
                    <a:pt x="600" y="52"/>
                    <a:pt x="602" y="54"/>
                  </a:cubicBezTo>
                  <a:cubicBezTo>
                    <a:pt x="605" y="60"/>
                    <a:pt x="605" y="60"/>
                    <a:pt x="605" y="60"/>
                  </a:cubicBezTo>
                  <a:cubicBezTo>
                    <a:pt x="608" y="63"/>
                    <a:pt x="608" y="63"/>
                    <a:pt x="608" y="63"/>
                  </a:cubicBezTo>
                  <a:cubicBezTo>
                    <a:pt x="609" y="64"/>
                    <a:pt x="610" y="64"/>
                    <a:pt x="611" y="64"/>
                  </a:cubicBezTo>
                  <a:cubicBezTo>
                    <a:pt x="614" y="64"/>
                    <a:pt x="617" y="62"/>
                    <a:pt x="622" y="58"/>
                  </a:cubicBezTo>
                  <a:cubicBezTo>
                    <a:pt x="624" y="56"/>
                    <a:pt x="626" y="55"/>
                    <a:pt x="627" y="55"/>
                  </a:cubicBezTo>
                  <a:cubicBezTo>
                    <a:pt x="631" y="56"/>
                    <a:pt x="631" y="56"/>
                    <a:pt x="631" y="56"/>
                  </a:cubicBezTo>
                  <a:cubicBezTo>
                    <a:pt x="631" y="56"/>
                    <a:pt x="631" y="56"/>
                    <a:pt x="631" y="56"/>
                  </a:cubicBezTo>
                  <a:cubicBezTo>
                    <a:pt x="632" y="56"/>
                    <a:pt x="633" y="56"/>
                    <a:pt x="633" y="55"/>
                  </a:cubicBezTo>
                  <a:cubicBezTo>
                    <a:pt x="635" y="45"/>
                    <a:pt x="635" y="45"/>
                    <a:pt x="635" y="45"/>
                  </a:cubicBezTo>
                  <a:cubicBezTo>
                    <a:pt x="638" y="42"/>
                    <a:pt x="638" y="42"/>
                    <a:pt x="638" y="42"/>
                  </a:cubicBezTo>
                  <a:cubicBezTo>
                    <a:pt x="643" y="41"/>
                    <a:pt x="643" y="41"/>
                    <a:pt x="643" y="41"/>
                  </a:cubicBezTo>
                  <a:cubicBezTo>
                    <a:pt x="648" y="40"/>
                    <a:pt x="650" y="38"/>
                    <a:pt x="648" y="34"/>
                  </a:cubicBezTo>
                  <a:cubicBezTo>
                    <a:pt x="645" y="26"/>
                    <a:pt x="646" y="19"/>
                    <a:pt x="651" y="13"/>
                  </a:cubicBezTo>
                  <a:cubicBezTo>
                    <a:pt x="655" y="7"/>
                    <a:pt x="660" y="4"/>
                    <a:pt x="667" y="2"/>
                  </a:cubicBezTo>
                  <a:cubicBezTo>
                    <a:pt x="670" y="0"/>
                    <a:pt x="673" y="0"/>
                    <a:pt x="676" y="0"/>
                  </a:cubicBezTo>
                  <a:moveTo>
                    <a:pt x="676" y="1"/>
                  </a:moveTo>
                  <a:cubicBezTo>
                    <a:pt x="673" y="1"/>
                    <a:pt x="671" y="2"/>
                    <a:pt x="668" y="3"/>
                  </a:cubicBezTo>
                  <a:cubicBezTo>
                    <a:pt x="661" y="5"/>
                    <a:pt x="656" y="9"/>
                    <a:pt x="652" y="14"/>
                  </a:cubicBezTo>
                  <a:cubicBezTo>
                    <a:pt x="648" y="20"/>
                    <a:pt x="647" y="26"/>
                    <a:pt x="649" y="33"/>
                  </a:cubicBezTo>
                  <a:cubicBezTo>
                    <a:pt x="650" y="35"/>
                    <a:pt x="650" y="37"/>
                    <a:pt x="650" y="38"/>
                  </a:cubicBezTo>
                  <a:cubicBezTo>
                    <a:pt x="649" y="40"/>
                    <a:pt x="647" y="41"/>
                    <a:pt x="644" y="42"/>
                  </a:cubicBezTo>
                  <a:cubicBezTo>
                    <a:pt x="639" y="44"/>
                    <a:pt x="639" y="44"/>
                    <a:pt x="639" y="44"/>
                  </a:cubicBezTo>
                  <a:cubicBezTo>
                    <a:pt x="637" y="46"/>
                    <a:pt x="637" y="46"/>
                    <a:pt x="637" y="46"/>
                  </a:cubicBezTo>
                  <a:cubicBezTo>
                    <a:pt x="634" y="55"/>
                    <a:pt x="634" y="55"/>
                    <a:pt x="634" y="55"/>
                  </a:cubicBezTo>
                  <a:cubicBezTo>
                    <a:pt x="634" y="57"/>
                    <a:pt x="633" y="58"/>
                    <a:pt x="631" y="58"/>
                  </a:cubicBezTo>
                  <a:cubicBezTo>
                    <a:pt x="631" y="58"/>
                    <a:pt x="630" y="58"/>
                    <a:pt x="630" y="58"/>
                  </a:cubicBezTo>
                  <a:cubicBezTo>
                    <a:pt x="627" y="57"/>
                    <a:pt x="627" y="57"/>
                    <a:pt x="627" y="57"/>
                  </a:cubicBezTo>
                  <a:cubicBezTo>
                    <a:pt x="626" y="57"/>
                    <a:pt x="624" y="57"/>
                    <a:pt x="623" y="59"/>
                  </a:cubicBezTo>
                  <a:cubicBezTo>
                    <a:pt x="618" y="63"/>
                    <a:pt x="614" y="66"/>
                    <a:pt x="611" y="66"/>
                  </a:cubicBezTo>
                  <a:cubicBezTo>
                    <a:pt x="610" y="66"/>
                    <a:pt x="609" y="65"/>
                    <a:pt x="608" y="65"/>
                  </a:cubicBezTo>
                  <a:cubicBezTo>
                    <a:pt x="607" y="65"/>
                    <a:pt x="607" y="65"/>
                    <a:pt x="607" y="65"/>
                  </a:cubicBezTo>
                  <a:cubicBezTo>
                    <a:pt x="607" y="64"/>
                    <a:pt x="607" y="64"/>
                    <a:pt x="607" y="64"/>
                  </a:cubicBezTo>
                  <a:cubicBezTo>
                    <a:pt x="604" y="61"/>
                    <a:pt x="604" y="61"/>
                    <a:pt x="604" y="61"/>
                  </a:cubicBezTo>
                  <a:cubicBezTo>
                    <a:pt x="604" y="60"/>
                    <a:pt x="604" y="60"/>
                    <a:pt x="604" y="60"/>
                  </a:cubicBezTo>
                  <a:cubicBezTo>
                    <a:pt x="604" y="60"/>
                    <a:pt x="604" y="60"/>
                    <a:pt x="604" y="60"/>
                  </a:cubicBezTo>
                  <a:cubicBezTo>
                    <a:pt x="601" y="55"/>
                    <a:pt x="601" y="55"/>
                    <a:pt x="601" y="55"/>
                  </a:cubicBezTo>
                  <a:cubicBezTo>
                    <a:pt x="599" y="53"/>
                    <a:pt x="598" y="52"/>
                    <a:pt x="596" y="52"/>
                  </a:cubicBezTo>
                  <a:cubicBezTo>
                    <a:pt x="594" y="52"/>
                    <a:pt x="592" y="53"/>
                    <a:pt x="590" y="55"/>
                  </a:cubicBezTo>
                  <a:cubicBezTo>
                    <a:pt x="583" y="62"/>
                    <a:pt x="579" y="66"/>
                    <a:pt x="577" y="67"/>
                  </a:cubicBezTo>
                  <a:cubicBezTo>
                    <a:pt x="568" y="70"/>
                    <a:pt x="568" y="70"/>
                    <a:pt x="568" y="70"/>
                  </a:cubicBezTo>
                  <a:cubicBezTo>
                    <a:pt x="557" y="73"/>
                    <a:pt x="557" y="73"/>
                    <a:pt x="557" y="73"/>
                  </a:cubicBezTo>
                  <a:cubicBezTo>
                    <a:pt x="549" y="75"/>
                    <a:pt x="544" y="78"/>
                    <a:pt x="542" y="82"/>
                  </a:cubicBezTo>
                  <a:cubicBezTo>
                    <a:pt x="542" y="82"/>
                    <a:pt x="542" y="82"/>
                    <a:pt x="542" y="82"/>
                  </a:cubicBezTo>
                  <a:cubicBezTo>
                    <a:pt x="542" y="82"/>
                    <a:pt x="542" y="82"/>
                    <a:pt x="542" y="82"/>
                  </a:cubicBezTo>
                  <a:cubicBezTo>
                    <a:pt x="536" y="86"/>
                    <a:pt x="532" y="90"/>
                    <a:pt x="528" y="95"/>
                  </a:cubicBezTo>
                  <a:cubicBezTo>
                    <a:pt x="525" y="100"/>
                    <a:pt x="523" y="105"/>
                    <a:pt x="523" y="109"/>
                  </a:cubicBezTo>
                  <a:cubicBezTo>
                    <a:pt x="523" y="112"/>
                    <a:pt x="524" y="116"/>
                    <a:pt x="527" y="122"/>
                  </a:cubicBezTo>
                  <a:cubicBezTo>
                    <a:pt x="529" y="127"/>
                    <a:pt x="530" y="131"/>
                    <a:pt x="529" y="135"/>
                  </a:cubicBezTo>
                  <a:cubicBezTo>
                    <a:pt x="529" y="135"/>
                    <a:pt x="529" y="135"/>
                    <a:pt x="529" y="135"/>
                  </a:cubicBezTo>
                  <a:cubicBezTo>
                    <a:pt x="529" y="135"/>
                    <a:pt x="529" y="135"/>
                    <a:pt x="529" y="135"/>
                  </a:cubicBezTo>
                  <a:cubicBezTo>
                    <a:pt x="527" y="138"/>
                    <a:pt x="525" y="140"/>
                    <a:pt x="520" y="143"/>
                  </a:cubicBezTo>
                  <a:cubicBezTo>
                    <a:pt x="520" y="143"/>
                    <a:pt x="520" y="143"/>
                    <a:pt x="520" y="143"/>
                  </a:cubicBezTo>
                  <a:cubicBezTo>
                    <a:pt x="520" y="143"/>
                    <a:pt x="520" y="143"/>
                    <a:pt x="520" y="143"/>
                  </a:cubicBezTo>
                  <a:cubicBezTo>
                    <a:pt x="517" y="143"/>
                    <a:pt x="517" y="143"/>
                    <a:pt x="517" y="143"/>
                  </a:cubicBezTo>
                  <a:cubicBezTo>
                    <a:pt x="514" y="143"/>
                    <a:pt x="514" y="143"/>
                    <a:pt x="514" y="143"/>
                  </a:cubicBezTo>
                  <a:cubicBezTo>
                    <a:pt x="515" y="141"/>
                    <a:pt x="515" y="141"/>
                    <a:pt x="515" y="141"/>
                  </a:cubicBezTo>
                  <a:cubicBezTo>
                    <a:pt x="517" y="138"/>
                    <a:pt x="517" y="138"/>
                    <a:pt x="517" y="138"/>
                  </a:cubicBezTo>
                  <a:cubicBezTo>
                    <a:pt x="517" y="137"/>
                    <a:pt x="517" y="137"/>
                    <a:pt x="517" y="137"/>
                  </a:cubicBezTo>
                  <a:cubicBezTo>
                    <a:pt x="517" y="137"/>
                    <a:pt x="517" y="137"/>
                    <a:pt x="517" y="137"/>
                  </a:cubicBezTo>
                  <a:cubicBezTo>
                    <a:pt x="519" y="136"/>
                    <a:pt x="519" y="134"/>
                    <a:pt x="520" y="134"/>
                  </a:cubicBezTo>
                  <a:cubicBezTo>
                    <a:pt x="517" y="133"/>
                    <a:pt x="517" y="133"/>
                    <a:pt x="517" y="133"/>
                  </a:cubicBezTo>
                  <a:cubicBezTo>
                    <a:pt x="511" y="136"/>
                    <a:pt x="511" y="136"/>
                    <a:pt x="511" y="136"/>
                  </a:cubicBezTo>
                  <a:cubicBezTo>
                    <a:pt x="505" y="141"/>
                    <a:pt x="505" y="141"/>
                    <a:pt x="505" y="141"/>
                  </a:cubicBezTo>
                  <a:cubicBezTo>
                    <a:pt x="503" y="143"/>
                    <a:pt x="503" y="143"/>
                    <a:pt x="503" y="143"/>
                  </a:cubicBezTo>
                  <a:cubicBezTo>
                    <a:pt x="503" y="140"/>
                    <a:pt x="503" y="140"/>
                    <a:pt x="503" y="140"/>
                  </a:cubicBezTo>
                  <a:cubicBezTo>
                    <a:pt x="503" y="138"/>
                    <a:pt x="501" y="137"/>
                    <a:pt x="499" y="137"/>
                  </a:cubicBezTo>
                  <a:cubicBezTo>
                    <a:pt x="493" y="139"/>
                    <a:pt x="493" y="139"/>
                    <a:pt x="493" y="139"/>
                  </a:cubicBezTo>
                  <a:cubicBezTo>
                    <a:pt x="490" y="141"/>
                    <a:pt x="484" y="142"/>
                    <a:pt x="474" y="142"/>
                  </a:cubicBezTo>
                  <a:cubicBezTo>
                    <a:pt x="470" y="142"/>
                    <a:pt x="468" y="143"/>
                    <a:pt x="468" y="146"/>
                  </a:cubicBezTo>
                  <a:cubicBezTo>
                    <a:pt x="468" y="147"/>
                    <a:pt x="468" y="147"/>
                    <a:pt x="468" y="147"/>
                  </a:cubicBezTo>
                  <a:cubicBezTo>
                    <a:pt x="467" y="147"/>
                    <a:pt x="467" y="147"/>
                    <a:pt x="467" y="147"/>
                  </a:cubicBezTo>
                  <a:cubicBezTo>
                    <a:pt x="466" y="149"/>
                    <a:pt x="466" y="153"/>
                    <a:pt x="468" y="158"/>
                  </a:cubicBezTo>
                  <a:cubicBezTo>
                    <a:pt x="469" y="162"/>
                    <a:pt x="471" y="166"/>
                    <a:pt x="473" y="171"/>
                  </a:cubicBezTo>
                  <a:cubicBezTo>
                    <a:pt x="475" y="175"/>
                    <a:pt x="477" y="177"/>
                    <a:pt x="479" y="179"/>
                  </a:cubicBezTo>
                  <a:cubicBezTo>
                    <a:pt x="488" y="184"/>
                    <a:pt x="492" y="195"/>
                    <a:pt x="492" y="211"/>
                  </a:cubicBezTo>
                  <a:cubicBezTo>
                    <a:pt x="492" y="226"/>
                    <a:pt x="492" y="226"/>
                    <a:pt x="492" y="226"/>
                  </a:cubicBezTo>
                  <a:cubicBezTo>
                    <a:pt x="492" y="226"/>
                    <a:pt x="492" y="226"/>
                    <a:pt x="492" y="226"/>
                  </a:cubicBezTo>
                  <a:cubicBezTo>
                    <a:pt x="492" y="226"/>
                    <a:pt x="492" y="226"/>
                    <a:pt x="492" y="226"/>
                  </a:cubicBezTo>
                  <a:cubicBezTo>
                    <a:pt x="490" y="233"/>
                    <a:pt x="490" y="233"/>
                    <a:pt x="490" y="233"/>
                  </a:cubicBezTo>
                  <a:cubicBezTo>
                    <a:pt x="488" y="233"/>
                    <a:pt x="488" y="233"/>
                    <a:pt x="488" y="233"/>
                  </a:cubicBezTo>
                  <a:cubicBezTo>
                    <a:pt x="486" y="222"/>
                    <a:pt x="486" y="222"/>
                    <a:pt x="486" y="222"/>
                  </a:cubicBezTo>
                  <a:cubicBezTo>
                    <a:pt x="486" y="222"/>
                    <a:pt x="486" y="221"/>
                    <a:pt x="485" y="221"/>
                  </a:cubicBezTo>
                  <a:cubicBezTo>
                    <a:pt x="485" y="223"/>
                    <a:pt x="485" y="223"/>
                    <a:pt x="485" y="223"/>
                  </a:cubicBezTo>
                  <a:cubicBezTo>
                    <a:pt x="483" y="228"/>
                    <a:pt x="482" y="230"/>
                    <a:pt x="481" y="231"/>
                  </a:cubicBezTo>
                  <a:cubicBezTo>
                    <a:pt x="481" y="231"/>
                    <a:pt x="481" y="231"/>
                    <a:pt x="481" y="231"/>
                  </a:cubicBezTo>
                  <a:cubicBezTo>
                    <a:pt x="480" y="231"/>
                    <a:pt x="480" y="231"/>
                    <a:pt x="480" y="231"/>
                  </a:cubicBezTo>
                  <a:cubicBezTo>
                    <a:pt x="480" y="231"/>
                    <a:pt x="479" y="231"/>
                    <a:pt x="479" y="231"/>
                  </a:cubicBezTo>
                  <a:cubicBezTo>
                    <a:pt x="478" y="230"/>
                    <a:pt x="478" y="229"/>
                    <a:pt x="478" y="225"/>
                  </a:cubicBezTo>
                  <a:cubicBezTo>
                    <a:pt x="479" y="215"/>
                    <a:pt x="479" y="215"/>
                    <a:pt x="479" y="215"/>
                  </a:cubicBezTo>
                  <a:cubicBezTo>
                    <a:pt x="479" y="215"/>
                    <a:pt x="479" y="215"/>
                    <a:pt x="479" y="215"/>
                  </a:cubicBezTo>
                  <a:cubicBezTo>
                    <a:pt x="479" y="215"/>
                    <a:pt x="479" y="215"/>
                    <a:pt x="479" y="215"/>
                  </a:cubicBezTo>
                  <a:cubicBezTo>
                    <a:pt x="482" y="206"/>
                    <a:pt x="482" y="206"/>
                    <a:pt x="482" y="206"/>
                  </a:cubicBezTo>
                  <a:cubicBezTo>
                    <a:pt x="482" y="206"/>
                    <a:pt x="482" y="206"/>
                    <a:pt x="482" y="206"/>
                  </a:cubicBezTo>
                  <a:cubicBezTo>
                    <a:pt x="482" y="206"/>
                    <a:pt x="482" y="206"/>
                    <a:pt x="482" y="206"/>
                  </a:cubicBezTo>
                  <a:cubicBezTo>
                    <a:pt x="484" y="203"/>
                    <a:pt x="485" y="201"/>
                    <a:pt x="485" y="200"/>
                  </a:cubicBezTo>
                  <a:cubicBezTo>
                    <a:pt x="477" y="200"/>
                    <a:pt x="477" y="200"/>
                    <a:pt x="477" y="200"/>
                  </a:cubicBezTo>
                  <a:cubicBezTo>
                    <a:pt x="474" y="200"/>
                    <a:pt x="472" y="198"/>
                    <a:pt x="468" y="194"/>
                  </a:cubicBezTo>
                  <a:cubicBezTo>
                    <a:pt x="460" y="184"/>
                    <a:pt x="460" y="184"/>
                    <a:pt x="460" y="184"/>
                  </a:cubicBezTo>
                  <a:cubicBezTo>
                    <a:pt x="458" y="183"/>
                    <a:pt x="458" y="183"/>
                    <a:pt x="458" y="183"/>
                  </a:cubicBezTo>
                  <a:cubicBezTo>
                    <a:pt x="455" y="181"/>
                    <a:pt x="455" y="181"/>
                    <a:pt x="455" y="181"/>
                  </a:cubicBezTo>
                  <a:cubicBezTo>
                    <a:pt x="451" y="181"/>
                    <a:pt x="451" y="181"/>
                    <a:pt x="451" y="181"/>
                  </a:cubicBezTo>
                  <a:cubicBezTo>
                    <a:pt x="447" y="183"/>
                    <a:pt x="447" y="183"/>
                    <a:pt x="447" y="183"/>
                  </a:cubicBezTo>
                  <a:cubicBezTo>
                    <a:pt x="446" y="183"/>
                    <a:pt x="446" y="184"/>
                    <a:pt x="446" y="184"/>
                  </a:cubicBezTo>
                  <a:cubicBezTo>
                    <a:pt x="446" y="188"/>
                    <a:pt x="446" y="188"/>
                    <a:pt x="446" y="188"/>
                  </a:cubicBezTo>
                  <a:cubicBezTo>
                    <a:pt x="447" y="192"/>
                    <a:pt x="447" y="192"/>
                    <a:pt x="447" y="192"/>
                  </a:cubicBezTo>
                  <a:cubicBezTo>
                    <a:pt x="447" y="192"/>
                    <a:pt x="447" y="192"/>
                    <a:pt x="447" y="192"/>
                  </a:cubicBezTo>
                  <a:cubicBezTo>
                    <a:pt x="447" y="192"/>
                    <a:pt x="447" y="192"/>
                    <a:pt x="447" y="192"/>
                  </a:cubicBezTo>
                  <a:cubicBezTo>
                    <a:pt x="446" y="194"/>
                    <a:pt x="444" y="195"/>
                    <a:pt x="443" y="195"/>
                  </a:cubicBezTo>
                  <a:cubicBezTo>
                    <a:pt x="442" y="195"/>
                    <a:pt x="442" y="195"/>
                    <a:pt x="442" y="195"/>
                  </a:cubicBezTo>
                  <a:cubicBezTo>
                    <a:pt x="442" y="195"/>
                    <a:pt x="442" y="195"/>
                    <a:pt x="442" y="195"/>
                  </a:cubicBezTo>
                  <a:cubicBezTo>
                    <a:pt x="436" y="193"/>
                    <a:pt x="436" y="193"/>
                    <a:pt x="436" y="193"/>
                  </a:cubicBezTo>
                  <a:cubicBezTo>
                    <a:pt x="436" y="193"/>
                    <a:pt x="436" y="193"/>
                    <a:pt x="436" y="193"/>
                  </a:cubicBezTo>
                  <a:cubicBezTo>
                    <a:pt x="436" y="193"/>
                    <a:pt x="436" y="193"/>
                    <a:pt x="436" y="193"/>
                  </a:cubicBezTo>
                  <a:cubicBezTo>
                    <a:pt x="434" y="191"/>
                    <a:pt x="433" y="191"/>
                    <a:pt x="433" y="191"/>
                  </a:cubicBezTo>
                  <a:cubicBezTo>
                    <a:pt x="433" y="191"/>
                    <a:pt x="433" y="191"/>
                    <a:pt x="433" y="191"/>
                  </a:cubicBezTo>
                  <a:cubicBezTo>
                    <a:pt x="433" y="191"/>
                    <a:pt x="433" y="191"/>
                    <a:pt x="433" y="191"/>
                  </a:cubicBezTo>
                  <a:cubicBezTo>
                    <a:pt x="432" y="192"/>
                    <a:pt x="431" y="192"/>
                    <a:pt x="432" y="196"/>
                  </a:cubicBezTo>
                  <a:cubicBezTo>
                    <a:pt x="432" y="199"/>
                    <a:pt x="433" y="200"/>
                    <a:pt x="434" y="200"/>
                  </a:cubicBezTo>
                  <a:cubicBezTo>
                    <a:pt x="443" y="203"/>
                    <a:pt x="443" y="203"/>
                    <a:pt x="443" y="203"/>
                  </a:cubicBezTo>
                  <a:cubicBezTo>
                    <a:pt x="447" y="204"/>
                    <a:pt x="450" y="207"/>
                    <a:pt x="450" y="210"/>
                  </a:cubicBezTo>
                  <a:cubicBezTo>
                    <a:pt x="451" y="216"/>
                    <a:pt x="451" y="216"/>
                    <a:pt x="451" y="216"/>
                  </a:cubicBezTo>
                  <a:cubicBezTo>
                    <a:pt x="451" y="216"/>
                    <a:pt x="451" y="216"/>
                    <a:pt x="451" y="216"/>
                  </a:cubicBezTo>
                  <a:cubicBezTo>
                    <a:pt x="451" y="216"/>
                    <a:pt x="451" y="216"/>
                    <a:pt x="451" y="216"/>
                  </a:cubicBezTo>
                  <a:cubicBezTo>
                    <a:pt x="451" y="217"/>
                    <a:pt x="451" y="220"/>
                    <a:pt x="448" y="220"/>
                  </a:cubicBezTo>
                  <a:cubicBezTo>
                    <a:pt x="448" y="220"/>
                    <a:pt x="447" y="220"/>
                    <a:pt x="446" y="219"/>
                  </a:cubicBezTo>
                  <a:cubicBezTo>
                    <a:pt x="442" y="216"/>
                    <a:pt x="442" y="216"/>
                    <a:pt x="442" y="216"/>
                  </a:cubicBezTo>
                  <a:cubicBezTo>
                    <a:pt x="437" y="214"/>
                    <a:pt x="437" y="214"/>
                    <a:pt x="437" y="214"/>
                  </a:cubicBezTo>
                  <a:cubicBezTo>
                    <a:pt x="430" y="212"/>
                    <a:pt x="426" y="210"/>
                    <a:pt x="422" y="206"/>
                  </a:cubicBezTo>
                  <a:cubicBezTo>
                    <a:pt x="416" y="201"/>
                    <a:pt x="415" y="195"/>
                    <a:pt x="419" y="189"/>
                  </a:cubicBezTo>
                  <a:cubicBezTo>
                    <a:pt x="420" y="187"/>
                    <a:pt x="421" y="184"/>
                    <a:pt x="422" y="178"/>
                  </a:cubicBezTo>
                  <a:cubicBezTo>
                    <a:pt x="422" y="169"/>
                    <a:pt x="421" y="168"/>
                    <a:pt x="421" y="168"/>
                  </a:cubicBezTo>
                  <a:cubicBezTo>
                    <a:pt x="421" y="168"/>
                    <a:pt x="420" y="168"/>
                    <a:pt x="420" y="168"/>
                  </a:cubicBezTo>
                  <a:cubicBezTo>
                    <a:pt x="419" y="168"/>
                    <a:pt x="418" y="170"/>
                    <a:pt x="418" y="173"/>
                  </a:cubicBezTo>
                  <a:cubicBezTo>
                    <a:pt x="417" y="184"/>
                    <a:pt x="417" y="184"/>
                    <a:pt x="417" y="184"/>
                  </a:cubicBezTo>
                  <a:cubicBezTo>
                    <a:pt x="417" y="188"/>
                    <a:pt x="414" y="191"/>
                    <a:pt x="409" y="195"/>
                  </a:cubicBezTo>
                  <a:cubicBezTo>
                    <a:pt x="405" y="198"/>
                    <a:pt x="405" y="198"/>
                    <a:pt x="405" y="198"/>
                  </a:cubicBezTo>
                  <a:cubicBezTo>
                    <a:pt x="402" y="201"/>
                    <a:pt x="402" y="201"/>
                    <a:pt x="402" y="201"/>
                  </a:cubicBezTo>
                  <a:cubicBezTo>
                    <a:pt x="406" y="212"/>
                    <a:pt x="406" y="212"/>
                    <a:pt x="406" y="212"/>
                  </a:cubicBezTo>
                  <a:cubicBezTo>
                    <a:pt x="409" y="220"/>
                    <a:pt x="410" y="226"/>
                    <a:pt x="409" y="229"/>
                  </a:cubicBezTo>
                  <a:cubicBezTo>
                    <a:pt x="408" y="250"/>
                    <a:pt x="408" y="250"/>
                    <a:pt x="408" y="250"/>
                  </a:cubicBezTo>
                  <a:cubicBezTo>
                    <a:pt x="409" y="260"/>
                    <a:pt x="411" y="262"/>
                    <a:pt x="414" y="262"/>
                  </a:cubicBezTo>
                  <a:cubicBezTo>
                    <a:pt x="418" y="262"/>
                    <a:pt x="418" y="262"/>
                    <a:pt x="418" y="262"/>
                  </a:cubicBezTo>
                  <a:cubicBezTo>
                    <a:pt x="421" y="261"/>
                    <a:pt x="421" y="261"/>
                    <a:pt x="421" y="261"/>
                  </a:cubicBezTo>
                  <a:cubicBezTo>
                    <a:pt x="421" y="261"/>
                    <a:pt x="421" y="261"/>
                    <a:pt x="421" y="261"/>
                  </a:cubicBezTo>
                  <a:cubicBezTo>
                    <a:pt x="421" y="261"/>
                    <a:pt x="421" y="261"/>
                    <a:pt x="421" y="261"/>
                  </a:cubicBezTo>
                  <a:cubicBezTo>
                    <a:pt x="428" y="260"/>
                    <a:pt x="428" y="260"/>
                    <a:pt x="428" y="260"/>
                  </a:cubicBezTo>
                  <a:cubicBezTo>
                    <a:pt x="428" y="260"/>
                    <a:pt x="428" y="260"/>
                    <a:pt x="428" y="260"/>
                  </a:cubicBezTo>
                  <a:cubicBezTo>
                    <a:pt x="429" y="260"/>
                    <a:pt x="429" y="260"/>
                    <a:pt x="429" y="260"/>
                  </a:cubicBezTo>
                  <a:cubicBezTo>
                    <a:pt x="435" y="264"/>
                    <a:pt x="435" y="264"/>
                    <a:pt x="435" y="264"/>
                  </a:cubicBezTo>
                  <a:cubicBezTo>
                    <a:pt x="435" y="264"/>
                    <a:pt x="435" y="264"/>
                    <a:pt x="435" y="264"/>
                  </a:cubicBezTo>
                  <a:cubicBezTo>
                    <a:pt x="435" y="264"/>
                    <a:pt x="435" y="264"/>
                    <a:pt x="435" y="264"/>
                  </a:cubicBezTo>
                  <a:cubicBezTo>
                    <a:pt x="438" y="266"/>
                    <a:pt x="441" y="270"/>
                    <a:pt x="444" y="274"/>
                  </a:cubicBezTo>
                  <a:cubicBezTo>
                    <a:pt x="447" y="281"/>
                    <a:pt x="447" y="286"/>
                    <a:pt x="443" y="290"/>
                  </a:cubicBezTo>
                  <a:cubicBezTo>
                    <a:pt x="441" y="293"/>
                    <a:pt x="441" y="294"/>
                    <a:pt x="441" y="294"/>
                  </a:cubicBezTo>
                  <a:cubicBezTo>
                    <a:pt x="441" y="294"/>
                    <a:pt x="441" y="295"/>
                    <a:pt x="442" y="295"/>
                  </a:cubicBezTo>
                  <a:cubicBezTo>
                    <a:pt x="446" y="297"/>
                    <a:pt x="446" y="297"/>
                    <a:pt x="446" y="297"/>
                  </a:cubicBezTo>
                  <a:cubicBezTo>
                    <a:pt x="447" y="297"/>
                    <a:pt x="449" y="298"/>
                    <a:pt x="449" y="299"/>
                  </a:cubicBezTo>
                  <a:cubicBezTo>
                    <a:pt x="450" y="301"/>
                    <a:pt x="450" y="302"/>
                    <a:pt x="449" y="303"/>
                  </a:cubicBezTo>
                  <a:cubicBezTo>
                    <a:pt x="449" y="304"/>
                    <a:pt x="448" y="305"/>
                    <a:pt x="446" y="305"/>
                  </a:cubicBezTo>
                  <a:cubicBezTo>
                    <a:pt x="446" y="305"/>
                    <a:pt x="446" y="305"/>
                    <a:pt x="446" y="305"/>
                  </a:cubicBezTo>
                  <a:cubicBezTo>
                    <a:pt x="446" y="306"/>
                    <a:pt x="446" y="306"/>
                    <a:pt x="446" y="306"/>
                  </a:cubicBezTo>
                  <a:cubicBezTo>
                    <a:pt x="445" y="306"/>
                    <a:pt x="444" y="306"/>
                    <a:pt x="443" y="306"/>
                  </a:cubicBezTo>
                  <a:cubicBezTo>
                    <a:pt x="442" y="306"/>
                    <a:pt x="441" y="306"/>
                    <a:pt x="440" y="306"/>
                  </a:cubicBezTo>
                  <a:cubicBezTo>
                    <a:pt x="440" y="305"/>
                    <a:pt x="440" y="305"/>
                    <a:pt x="440" y="305"/>
                  </a:cubicBezTo>
                  <a:cubicBezTo>
                    <a:pt x="440" y="305"/>
                    <a:pt x="440" y="305"/>
                    <a:pt x="440" y="305"/>
                  </a:cubicBezTo>
                  <a:cubicBezTo>
                    <a:pt x="435" y="303"/>
                    <a:pt x="433" y="299"/>
                    <a:pt x="433" y="291"/>
                  </a:cubicBezTo>
                  <a:cubicBezTo>
                    <a:pt x="434" y="283"/>
                    <a:pt x="434" y="283"/>
                    <a:pt x="434" y="283"/>
                  </a:cubicBezTo>
                  <a:cubicBezTo>
                    <a:pt x="434" y="280"/>
                    <a:pt x="433" y="278"/>
                    <a:pt x="433" y="276"/>
                  </a:cubicBezTo>
                  <a:cubicBezTo>
                    <a:pt x="431" y="274"/>
                    <a:pt x="429" y="273"/>
                    <a:pt x="427" y="272"/>
                  </a:cubicBezTo>
                  <a:cubicBezTo>
                    <a:pt x="427" y="272"/>
                    <a:pt x="426" y="272"/>
                    <a:pt x="426" y="272"/>
                  </a:cubicBezTo>
                  <a:cubicBezTo>
                    <a:pt x="424" y="272"/>
                    <a:pt x="422" y="273"/>
                    <a:pt x="420" y="274"/>
                  </a:cubicBezTo>
                  <a:cubicBezTo>
                    <a:pt x="420" y="274"/>
                    <a:pt x="420" y="274"/>
                    <a:pt x="420" y="274"/>
                  </a:cubicBezTo>
                  <a:cubicBezTo>
                    <a:pt x="420" y="274"/>
                    <a:pt x="420" y="274"/>
                    <a:pt x="420" y="274"/>
                  </a:cubicBezTo>
                  <a:cubicBezTo>
                    <a:pt x="418" y="276"/>
                    <a:pt x="416" y="278"/>
                    <a:pt x="415" y="281"/>
                  </a:cubicBezTo>
                  <a:cubicBezTo>
                    <a:pt x="413" y="284"/>
                    <a:pt x="413" y="288"/>
                    <a:pt x="415" y="291"/>
                  </a:cubicBezTo>
                  <a:cubicBezTo>
                    <a:pt x="416" y="296"/>
                    <a:pt x="416" y="300"/>
                    <a:pt x="414" y="303"/>
                  </a:cubicBezTo>
                  <a:cubicBezTo>
                    <a:pt x="414" y="303"/>
                    <a:pt x="414" y="303"/>
                    <a:pt x="414" y="303"/>
                  </a:cubicBezTo>
                  <a:cubicBezTo>
                    <a:pt x="414" y="304"/>
                    <a:pt x="414" y="304"/>
                    <a:pt x="414" y="304"/>
                  </a:cubicBezTo>
                  <a:cubicBezTo>
                    <a:pt x="408" y="314"/>
                    <a:pt x="408" y="314"/>
                    <a:pt x="408" y="314"/>
                  </a:cubicBezTo>
                  <a:cubicBezTo>
                    <a:pt x="400" y="324"/>
                    <a:pt x="400" y="324"/>
                    <a:pt x="400" y="324"/>
                  </a:cubicBezTo>
                  <a:cubicBezTo>
                    <a:pt x="397" y="327"/>
                    <a:pt x="393" y="332"/>
                    <a:pt x="392" y="332"/>
                  </a:cubicBezTo>
                  <a:cubicBezTo>
                    <a:pt x="378" y="331"/>
                    <a:pt x="378" y="331"/>
                    <a:pt x="378" y="331"/>
                  </a:cubicBezTo>
                  <a:cubicBezTo>
                    <a:pt x="378" y="331"/>
                    <a:pt x="378" y="331"/>
                    <a:pt x="378" y="331"/>
                  </a:cubicBezTo>
                  <a:cubicBezTo>
                    <a:pt x="376" y="331"/>
                    <a:pt x="373" y="331"/>
                    <a:pt x="371" y="330"/>
                  </a:cubicBezTo>
                  <a:cubicBezTo>
                    <a:pt x="370" y="330"/>
                    <a:pt x="370" y="330"/>
                    <a:pt x="370" y="330"/>
                  </a:cubicBezTo>
                  <a:cubicBezTo>
                    <a:pt x="370" y="329"/>
                    <a:pt x="370" y="329"/>
                    <a:pt x="370" y="329"/>
                  </a:cubicBezTo>
                  <a:cubicBezTo>
                    <a:pt x="366" y="325"/>
                    <a:pt x="366" y="325"/>
                    <a:pt x="366" y="325"/>
                  </a:cubicBezTo>
                  <a:cubicBezTo>
                    <a:pt x="366" y="325"/>
                    <a:pt x="366" y="325"/>
                    <a:pt x="366" y="325"/>
                  </a:cubicBezTo>
                  <a:cubicBezTo>
                    <a:pt x="366" y="325"/>
                    <a:pt x="366" y="325"/>
                    <a:pt x="366" y="325"/>
                  </a:cubicBezTo>
                  <a:cubicBezTo>
                    <a:pt x="365" y="324"/>
                    <a:pt x="365" y="323"/>
                    <a:pt x="366" y="322"/>
                  </a:cubicBezTo>
                  <a:cubicBezTo>
                    <a:pt x="366" y="321"/>
                    <a:pt x="367" y="320"/>
                    <a:pt x="369" y="320"/>
                  </a:cubicBezTo>
                  <a:cubicBezTo>
                    <a:pt x="369" y="320"/>
                    <a:pt x="369" y="320"/>
                    <a:pt x="369" y="320"/>
                  </a:cubicBezTo>
                  <a:cubicBezTo>
                    <a:pt x="369" y="320"/>
                    <a:pt x="369" y="320"/>
                    <a:pt x="369" y="320"/>
                  </a:cubicBezTo>
                  <a:cubicBezTo>
                    <a:pt x="380" y="322"/>
                    <a:pt x="380" y="322"/>
                    <a:pt x="380" y="322"/>
                  </a:cubicBezTo>
                  <a:cubicBezTo>
                    <a:pt x="380" y="322"/>
                    <a:pt x="380" y="322"/>
                    <a:pt x="380" y="322"/>
                  </a:cubicBezTo>
                  <a:cubicBezTo>
                    <a:pt x="380" y="322"/>
                    <a:pt x="380" y="322"/>
                    <a:pt x="380" y="322"/>
                  </a:cubicBezTo>
                  <a:cubicBezTo>
                    <a:pt x="381" y="322"/>
                    <a:pt x="381" y="322"/>
                    <a:pt x="382" y="322"/>
                  </a:cubicBezTo>
                  <a:cubicBezTo>
                    <a:pt x="383" y="322"/>
                    <a:pt x="384" y="322"/>
                    <a:pt x="384" y="320"/>
                  </a:cubicBezTo>
                  <a:cubicBezTo>
                    <a:pt x="385" y="313"/>
                    <a:pt x="385" y="313"/>
                    <a:pt x="385" y="313"/>
                  </a:cubicBezTo>
                  <a:cubicBezTo>
                    <a:pt x="385" y="313"/>
                    <a:pt x="385" y="313"/>
                    <a:pt x="385" y="313"/>
                  </a:cubicBezTo>
                  <a:cubicBezTo>
                    <a:pt x="385" y="312"/>
                    <a:pt x="385" y="312"/>
                    <a:pt x="385" y="312"/>
                  </a:cubicBezTo>
                  <a:cubicBezTo>
                    <a:pt x="390" y="306"/>
                    <a:pt x="390" y="306"/>
                    <a:pt x="390" y="306"/>
                  </a:cubicBezTo>
                  <a:cubicBezTo>
                    <a:pt x="390" y="306"/>
                    <a:pt x="390" y="306"/>
                    <a:pt x="390" y="306"/>
                  </a:cubicBezTo>
                  <a:cubicBezTo>
                    <a:pt x="390" y="306"/>
                    <a:pt x="390" y="306"/>
                    <a:pt x="390" y="306"/>
                  </a:cubicBezTo>
                  <a:cubicBezTo>
                    <a:pt x="396" y="299"/>
                    <a:pt x="396" y="299"/>
                    <a:pt x="396" y="299"/>
                  </a:cubicBezTo>
                  <a:cubicBezTo>
                    <a:pt x="396" y="299"/>
                    <a:pt x="396" y="297"/>
                    <a:pt x="396" y="295"/>
                  </a:cubicBezTo>
                  <a:cubicBezTo>
                    <a:pt x="397" y="290"/>
                    <a:pt x="397" y="290"/>
                    <a:pt x="397" y="290"/>
                  </a:cubicBezTo>
                  <a:cubicBezTo>
                    <a:pt x="397" y="290"/>
                    <a:pt x="397" y="290"/>
                    <a:pt x="397" y="290"/>
                  </a:cubicBezTo>
                  <a:cubicBezTo>
                    <a:pt x="397" y="289"/>
                    <a:pt x="397" y="289"/>
                    <a:pt x="397" y="289"/>
                  </a:cubicBezTo>
                  <a:cubicBezTo>
                    <a:pt x="398" y="288"/>
                    <a:pt x="400" y="285"/>
                    <a:pt x="397" y="273"/>
                  </a:cubicBezTo>
                  <a:cubicBezTo>
                    <a:pt x="394" y="262"/>
                    <a:pt x="394" y="262"/>
                    <a:pt x="394" y="262"/>
                  </a:cubicBezTo>
                  <a:cubicBezTo>
                    <a:pt x="392" y="252"/>
                    <a:pt x="392" y="252"/>
                    <a:pt x="392" y="252"/>
                  </a:cubicBezTo>
                  <a:cubicBezTo>
                    <a:pt x="392" y="252"/>
                    <a:pt x="392" y="252"/>
                    <a:pt x="392" y="252"/>
                  </a:cubicBezTo>
                  <a:cubicBezTo>
                    <a:pt x="392" y="251"/>
                    <a:pt x="392" y="251"/>
                    <a:pt x="392" y="251"/>
                  </a:cubicBezTo>
                  <a:cubicBezTo>
                    <a:pt x="394" y="229"/>
                    <a:pt x="394" y="229"/>
                    <a:pt x="394" y="229"/>
                  </a:cubicBezTo>
                  <a:cubicBezTo>
                    <a:pt x="394" y="220"/>
                    <a:pt x="393" y="213"/>
                    <a:pt x="391" y="208"/>
                  </a:cubicBezTo>
                  <a:cubicBezTo>
                    <a:pt x="389" y="206"/>
                    <a:pt x="389" y="203"/>
                    <a:pt x="389" y="200"/>
                  </a:cubicBezTo>
                  <a:cubicBezTo>
                    <a:pt x="389" y="200"/>
                    <a:pt x="389" y="200"/>
                    <a:pt x="389" y="200"/>
                  </a:cubicBezTo>
                  <a:cubicBezTo>
                    <a:pt x="389" y="200"/>
                    <a:pt x="389" y="200"/>
                    <a:pt x="389" y="200"/>
                  </a:cubicBezTo>
                  <a:cubicBezTo>
                    <a:pt x="391" y="194"/>
                    <a:pt x="391" y="194"/>
                    <a:pt x="391" y="194"/>
                  </a:cubicBezTo>
                  <a:cubicBezTo>
                    <a:pt x="391" y="194"/>
                    <a:pt x="391" y="194"/>
                    <a:pt x="391" y="194"/>
                  </a:cubicBezTo>
                  <a:cubicBezTo>
                    <a:pt x="391" y="194"/>
                    <a:pt x="391" y="194"/>
                    <a:pt x="391" y="194"/>
                  </a:cubicBezTo>
                  <a:cubicBezTo>
                    <a:pt x="394" y="187"/>
                    <a:pt x="394" y="187"/>
                    <a:pt x="394" y="187"/>
                  </a:cubicBezTo>
                  <a:cubicBezTo>
                    <a:pt x="395" y="184"/>
                    <a:pt x="396" y="181"/>
                    <a:pt x="396" y="179"/>
                  </a:cubicBezTo>
                  <a:cubicBezTo>
                    <a:pt x="396" y="171"/>
                    <a:pt x="395" y="167"/>
                    <a:pt x="394" y="166"/>
                  </a:cubicBezTo>
                  <a:cubicBezTo>
                    <a:pt x="394" y="165"/>
                    <a:pt x="392" y="164"/>
                    <a:pt x="391" y="164"/>
                  </a:cubicBezTo>
                  <a:cubicBezTo>
                    <a:pt x="382" y="165"/>
                    <a:pt x="382" y="165"/>
                    <a:pt x="382" y="165"/>
                  </a:cubicBezTo>
                  <a:cubicBezTo>
                    <a:pt x="382" y="165"/>
                    <a:pt x="382" y="165"/>
                    <a:pt x="382" y="165"/>
                  </a:cubicBezTo>
                  <a:cubicBezTo>
                    <a:pt x="382" y="165"/>
                    <a:pt x="382" y="165"/>
                    <a:pt x="382" y="165"/>
                  </a:cubicBezTo>
                  <a:cubicBezTo>
                    <a:pt x="371" y="166"/>
                    <a:pt x="371" y="166"/>
                    <a:pt x="371" y="166"/>
                  </a:cubicBezTo>
                  <a:cubicBezTo>
                    <a:pt x="371" y="166"/>
                    <a:pt x="371" y="166"/>
                    <a:pt x="371" y="166"/>
                  </a:cubicBezTo>
                  <a:cubicBezTo>
                    <a:pt x="371" y="166"/>
                    <a:pt x="371" y="166"/>
                    <a:pt x="371" y="166"/>
                  </a:cubicBezTo>
                  <a:cubicBezTo>
                    <a:pt x="371" y="166"/>
                    <a:pt x="370" y="166"/>
                    <a:pt x="370" y="166"/>
                  </a:cubicBezTo>
                  <a:cubicBezTo>
                    <a:pt x="368" y="166"/>
                    <a:pt x="366" y="168"/>
                    <a:pt x="366" y="172"/>
                  </a:cubicBezTo>
                  <a:cubicBezTo>
                    <a:pt x="365" y="178"/>
                    <a:pt x="365" y="178"/>
                    <a:pt x="365" y="178"/>
                  </a:cubicBezTo>
                  <a:cubicBezTo>
                    <a:pt x="365" y="180"/>
                    <a:pt x="364" y="183"/>
                    <a:pt x="363" y="185"/>
                  </a:cubicBezTo>
                  <a:cubicBezTo>
                    <a:pt x="362" y="190"/>
                    <a:pt x="360" y="194"/>
                    <a:pt x="357" y="198"/>
                  </a:cubicBezTo>
                  <a:cubicBezTo>
                    <a:pt x="350" y="209"/>
                    <a:pt x="350" y="209"/>
                    <a:pt x="350" y="209"/>
                  </a:cubicBezTo>
                  <a:cubicBezTo>
                    <a:pt x="345" y="217"/>
                    <a:pt x="345" y="217"/>
                    <a:pt x="345" y="217"/>
                  </a:cubicBezTo>
                  <a:cubicBezTo>
                    <a:pt x="345" y="218"/>
                    <a:pt x="345" y="220"/>
                    <a:pt x="348" y="222"/>
                  </a:cubicBezTo>
                  <a:cubicBezTo>
                    <a:pt x="350" y="222"/>
                    <a:pt x="351" y="225"/>
                    <a:pt x="351" y="229"/>
                  </a:cubicBezTo>
                  <a:cubicBezTo>
                    <a:pt x="351" y="237"/>
                    <a:pt x="351" y="237"/>
                    <a:pt x="351" y="237"/>
                  </a:cubicBezTo>
                  <a:cubicBezTo>
                    <a:pt x="351" y="237"/>
                    <a:pt x="351" y="237"/>
                    <a:pt x="351" y="237"/>
                  </a:cubicBezTo>
                  <a:cubicBezTo>
                    <a:pt x="351" y="237"/>
                    <a:pt x="351" y="237"/>
                    <a:pt x="351" y="237"/>
                  </a:cubicBezTo>
                  <a:cubicBezTo>
                    <a:pt x="349" y="241"/>
                    <a:pt x="349" y="241"/>
                    <a:pt x="349" y="241"/>
                  </a:cubicBezTo>
                  <a:cubicBezTo>
                    <a:pt x="349" y="241"/>
                    <a:pt x="349" y="241"/>
                    <a:pt x="349" y="241"/>
                  </a:cubicBezTo>
                  <a:cubicBezTo>
                    <a:pt x="349" y="241"/>
                    <a:pt x="349" y="241"/>
                    <a:pt x="349" y="241"/>
                  </a:cubicBezTo>
                  <a:cubicBezTo>
                    <a:pt x="345" y="246"/>
                    <a:pt x="345" y="246"/>
                    <a:pt x="345" y="246"/>
                  </a:cubicBezTo>
                  <a:cubicBezTo>
                    <a:pt x="345" y="247"/>
                    <a:pt x="345" y="248"/>
                    <a:pt x="345" y="249"/>
                  </a:cubicBezTo>
                  <a:cubicBezTo>
                    <a:pt x="345" y="249"/>
                    <a:pt x="346" y="250"/>
                    <a:pt x="349" y="250"/>
                  </a:cubicBezTo>
                  <a:cubicBezTo>
                    <a:pt x="351" y="250"/>
                    <a:pt x="353" y="251"/>
                    <a:pt x="355" y="252"/>
                  </a:cubicBezTo>
                  <a:cubicBezTo>
                    <a:pt x="355" y="253"/>
                    <a:pt x="355" y="253"/>
                    <a:pt x="355" y="253"/>
                  </a:cubicBezTo>
                  <a:cubicBezTo>
                    <a:pt x="355" y="253"/>
                    <a:pt x="355" y="253"/>
                    <a:pt x="355" y="253"/>
                  </a:cubicBezTo>
                  <a:cubicBezTo>
                    <a:pt x="356" y="259"/>
                    <a:pt x="356" y="259"/>
                    <a:pt x="356" y="259"/>
                  </a:cubicBezTo>
                  <a:cubicBezTo>
                    <a:pt x="357" y="264"/>
                    <a:pt x="360" y="268"/>
                    <a:pt x="363" y="269"/>
                  </a:cubicBezTo>
                  <a:cubicBezTo>
                    <a:pt x="364" y="269"/>
                    <a:pt x="364" y="270"/>
                    <a:pt x="365" y="270"/>
                  </a:cubicBezTo>
                  <a:cubicBezTo>
                    <a:pt x="365" y="271"/>
                    <a:pt x="365" y="273"/>
                    <a:pt x="363" y="278"/>
                  </a:cubicBezTo>
                  <a:cubicBezTo>
                    <a:pt x="362" y="283"/>
                    <a:pt x="361" y="285"/>
                    <a:pt x="360" y="285"/>
                  </a:cubicBezTo>
                  <a:cubicBezTo>
                    <a:pt x="360" y="286"/>
                    <a:pt x="360" y="286"/>
                    <a:pt x="360" y="286"/>
                  </a:cubicBezTo>
                  <a:cubicBezTo>
                    <a:pt x="360" y="286"/>
                    <a:pt x="360" y="286"/>
                    <a:pt x="360" y="286"/>
                  </a:cubicBezTo>
                  <a:cubicBezTo>
                    <a:pt x="359" y="286"/>
                    <a:pt x="358" y="286"/>
                    <a:pt x="358" y="286"/>
                  </a:cubicBezTo>
                  <a:cubicBezTo>
                    <a:pt x="356" y="286"/>
                    <a:pt x="354" y="285"/>
                    <a:pt x="352" y="282"/>
                  </a:cubicBezTo>
                  <a:cubicBezTo>
                    <a:pt x="347" y="274"/>
                    <a:pt x="347" y="274"/>
                    <a:pt x="347" y="274"/>
                  </a:cubicBezTo>
                  <a:cubicBezTo>
                    <a:pt x="338" y="267"/>
                    <a:pt x="338" y="267"/>
                    <a:pt x="338" y="267"/>
                  </a:cubicBezTo>
                  <a:cubicBezTo>
                    <a:pt x="328" y="260"/>
                    <a:pt x="328" y="260"/>
                    <a:pt x="328" y="260"/>
                  </a:cubicBezTo>
                  <a:cubicBezTo>
                    <a:pt x="321" y="255"/>
                    <a:pt x="314" y="252"/>
                    <a:pt x="307" y="251"/>
                  </a:cubicBezTo>
                  <a:cubicBezTo>
                    <a:pt x="307" y="251"/>
                    <a:pt x="307" y="251"/>
                    <a:pt x="307" y="251"/>
                  </a:cubicBezTo>
                  <a:cubicBezTo>
                    <a:pt x="307" y="251"/>
                    <a:pt x="307" y="251"/>
                    <a:pt x="307" y="251"/>
                  </a:cubicBezTo>
                  <a:cubicBezTo>
                    <a:pt x="303" y="250"/>
                    <a:pt x="300" y="249"/>
                    <a:pt x="298" y="249"/>
                  </a:cubicBezTo>
                  <a:cubicBezTo>
                    <a:pt x="295" y="249"/>
                    <a:pt x="293" y="250"/>
                    <a:pt x="292" y="252"/>
                  </a:cubicBezTo>
                  <a:cubicBezTo>
                    <a:pt x="290" y="254"/>
                    <a:pt x="290" y="256"/>
                    <a:pt x="291" y="259"/>
                  </a:cubicBezTo>
                  <a:cubicBezTo>
                    <a:pt x="294" y="267"/>
                    <a:pt x="294" y="267"/>
                    <a:pt x="294" y="267"/>
                  </a:cubicBezTo>
                  <a:cubicBezTo>
                    <a:pt x="294" y="267"/>
                    <a:pt x="294" y="267"/>
                    <a:pt x="294" y="267"/>
                  </a:cubicBezTo>
                  <a:cubicBezTo>
                    <a:pt x="294" y="267"/>
                    <a:pt x="294" y="267"/>
                    <a:pt x="294" y="267"/>
                  </a:cubicBezTo>
                  <a:cubicBezTo>
                    <a:pt x="295" y="271"/>
                    <a:pt x="295" y="273"/>
                    <a:pt x="293" y="275"/>
                  </a:cubicBezTo>
                  <a:cubicBezTo>
                    <a:pt x="293" y="275"/>
                    <a:pt x="293" y="275"/>
                    <a:pt x="293" y="275"/>
                  </a:cubicBezTo>
                  <a:cubicBezTo>
                    <a:pt x="292" y="275"/>
                    <a:pt x="292" y="275"/>
                    <a:pt x="292" y="275"/>
                  </a:cubicBezTo>
                  <a:cubicBezTo>
                    <a:pt x="288" y="277"/>
                    <a:pt x="288" y="277"/>
                    <a:pt x="288" y="277"/>
                  </a:cubicBezTo>
                  <a:cubicBezTo>
                    <a:pt x="286" y="280"/>
                    <a:pt x="286" y="280"/>
                    <a:pt x="286" y="280"/>
                  </a:cubicBezTo>
                  <a:cubicBezTo>
                    <a:pt x="285" y="283"/>
                    <a:pt x="285" y="283"/>
                    <a:pt x="285" y="283"/>
                  </a:cubicBezTo>
                  <a:cubicBezTo>
                    <a:pt x="285" y="283"/>
                    <a:pt x="285" y="283"/>
                    <a:pt x="285" y="283"/>
                  </a:cubicBezTo>
                  <a:cubicBezTo>
                    <a:pt x="285" y="283"/>
                    <a:pt x="285" y="283"/>
                    <a:pt x="285" y="283"/>
                  </a:cubicBezTo>
                  <a:cubicBezTo>
                    <a:pt x="284" y="285"/>
                    <a:pt x="282" y="286"/>
                    <a:pt x="281" y="286"/>
                  </a:cubicBezTo>
                  <a:cubicBezTo>
                    <a:pt x="280" y="286"/>
                    <a:pt x="279" y="285"/>
                    <a:pt x="277" y="284"/>
                  </a:cubicBezTo>
                  <a:cubicBezTo>
                    <a:pt x="275" y="282"/>
                    <a:pt x="275" y="280"/>
                    <a:pt x="275" y="278"/>
                  </a:cubicBezTo>
                  <a:cubicBezTo>
                    <a:pt x="276" y="273"/>
                    <a:pt x="276" y="273"/>
                    <a:pt x="276" y="273"/>
                  </a:cubicBezTo>
                  <a:cubicBezTo>
                    <a:pt x="277" y="272"/>
                    <a:pt x="277" y="272"/>
                    <a:pt x="277" y="271"/>
                  </a:cubicBezTo>
                  <a:cubicBezTo>
                    <a:pt x="272" y="270"/>
                    <a:pt x="272" y="270"/>
                    <a:pt x="272" y="270"/>
                  </a:cubicBezTo>
                  <a:cubicBezTo>
                    <a:pt x="268" y="274"/>
                    <a:pt x="268" y="274"/>
                    <a:pt x="268" y="274"/>
                  </a:cubicBezTo>
                  <a:cubicBezTo>
                    <a:pt x="264" y="280"/>
                    <a:pt x="264" y="280"/>
                    <a:pt x="264" y="280"/>
                  </a:cubicBezTo>
                  <a:cubicBezTo>
                    <a:pt x="264" y="280"/>
                    <a:pt x="264" y="280"/>
                    <a:pt x="264" y="280"/>
                  </a:cubicBezTo>
                  <a:cubicBezTo>
                    <a:pt x="264" y="280"/>
                    <a:pt x="264" y="280"/>
                    <a:pt x="264" y="280"/>
                  </a:cubicBezTo>
                  <a:cubicBezTo>
                    <a:pt x="263" y="281"/>
                    <a:pt x="262" y="281"/>
                    <a:pt x="261" y="281"/>
                  </a:cubicBezTo>
                  <a:cubicBezTo>
                    <a:pt x="260" y="281"/>
                    <a:pt x="259" y="281"/>
                    <a:pt x="257" y="281"/>
                  </a:cubicBezTo>
                  <a:cubicBezTo>
                    <a:pt x="250" y="279"/>
                    <a:pt x="250" y="279"/>
                    <a:pt x="250" y="279"/>
                  </a:cubicBezTo>
                  <a:cubicBezTo>
                    <a:pt x="249" y="279"/>
                    <a:pt x="246" y="281"/>
                    <a:pt x="244" y="284"/>
                  </a:cubicBezTo>
                  <a:cubicBezTo>
                    <a:pt x="244" y="284"/>
                    <a:pt x="244" y="284"/>
                    <a:pt x="244" y="284"/>
                  </a:cubicBezTo>
                  <a:cubicBezTo>
                    <a:pt x="244" y="284"/>
                    <a:pt x="244" y="284"/>
                    <a:pt x="244" y="284"/>
                  </a:cubicBezTo>
                  <a:cubicBezTo>
                    <a:pt x="239" y="289"/>
                    <a:pt x="239" y="289"/>
                    <a:pt x="239" y="289"/>
                  </a:cubicBezTo>
                  <a:cubicBezTo>
                    <a:pt x="239" y="290"/>
                    <a:pt x="239" y="290"/>
                    <a:pt x="239" y="290"/>
                  </a:cubicBezTo>
                  <a:cubicBezTo>
                    <a:pt x="238" y="290"/>
                    <a:pt x="238" y="290"/>
                    <a:pt x="238" y="290"/>
                  </a:cubicBezTo>
                  <a:cubicBezTo>
                    <a:pt x="235" y="289"/>
                    <a:pt x="235" y="289"/>
                    <a:pt x="235" y="289"/>
                  </a:cubicBezTo>
                  <a:cubicBezTo>
                    <a:pt x="229" y="289"/>
                    <a:pt x="229" y="289"/>
                    <a:pt x="229" y="289"/>
                  </a:cubicBezTo>
                  <a:cubicBezTo>
                    <a:pt x="228" y="289"/>
                    <a:pt x="225" y="289"/>
                    <a:pt x="225" y="287"/>
                  </a:cubicBezTo>
                  <a:cubicBezTo>
                    <a:pt x="224" y="285"/>
                    <a:pt x="225" y="284"/>
                    <a:pt x="229" y="282"/>
                  </a:cubicBezTo>
                  <a:cubicBezTo>
                    <a:pt x="229" y="281"/>
                    <a:pt x="230" y="280"/>
                    <a:pt x="230" y="276"/>
                  </a:cubicBezTo>
                  <a:cubicBezTo>
                    <a:pt x="230" y="274"/>
                    <a:pt x="229" y="273"/>
                    <a:pt x="229" y="272"/>
                  </a:cubicBezTo>
                  <a:cubicBezTo>
                    <a:pt x="225" y="279"/>
                    <a:pt x="225" y="279"/>
                    <a:pt x="225" y="279"/>
                  </a:cubicBezTo>
                  <a:cubicBezTo>
                    <a:pt x="224" y="281"/>
                    <a:pt x="222" y="284"/>
                    <a:pt x="220" y="285"/>
                  </a:cubicBezTo>
                  <a:cubicBezTo>
                    <a:pt x="219" y="285"/>
                    <a:pt x="219" y="285"/>
                    <a:pt x="219" y="285"/>
                  </a:cubicBezTo>
                  <a:cubicBezTo>
                    <a:pt x="216" y="285"/>
                    <a:pt x="216" y="282"/>
                    <a:pt x="216" y="280"/>
                  </a:cubicBezTo>
                  <a:cubicBezTo>
                    <a:pt x="216" y="280"/>
                    <a:pt x="216" y="280"/>
                    <a:pt x="216" y="279"/>
                  </a:cubicBezTo>
                  <a:cubicBezTo>
                    <a:pt x="213" y="283"/>
                    <a:pt x="213" y="283"/>
                    <a:pt x="213" y="283"/>
                  </a:cubicBezTo>
                  <a:cubicBezTo>
                    <a:pt x="212" y="284"/>
                    <a:pt x="210" y="286"/>
                    <a:pt x="207" y="287"/>
                  </a:cubicBezTo>
                  <a:cubicBezTo>
                    <a:pt x="192" y="295"/>
                    <a:pt x="192" y="295"/>
                    <a:pt x="192" y="295"/>
                  </a:cubicBezTo>
                  <a:cubicBezTo>
                    <a:pt x="182" y="301"/>
                    <a:pt x="181" y="304"/>
                    <a:pt x="181" y="304"/>
                  </a:cubicBezTo>
                  <a:cubicBezTo>
                    <a:pt x="181" y="304"/>
                    <a:pt x="181" y="304"/>
                    <a:pt x="181" y="304"/>
                  </a:cubicBezTo>
                  <a:cubicBezTo>
                    <a:pt x="181" y="304"/>
                    <a:pt x="181" y="304"/>
                    <a:pt x="181" y="304"/>
                  </a:cubicBezTo>
                  <a:cubicBezTo>
                    <a:pt x="181" y="310"/>
                    <a:pt x="178" y="314"/>
                    <a:pt x="175" y="317"/>
                  </a:cubicBezTo>
                  <a:cubicBezTo>
                    <a:pt x="172" y="318"/>
                    <a:pt x="170" y="319"/>
                    <a:pt x="167" y="319"/>
                  </a:cubicBezTo>
                  <a:cubicBezTo>
                    <a:pt x="166" y="319"/>
                    <a:pt x="165" y="319"/>
                    <a:pt x="164" y="319"/>
                  </a:cubicBezTo>
                  <a:cubicBezTo>
                    <a:pt x="164" y="319"/>
                    <a:pt x="164" y="319"/>
                    <a:pt x="164" y="319"/>
                  </a:cubicBezTo>
                  <a:cubicBezTo>
                    <a:pt x="164" y="319"/>
                    <a:pt x="164" y="319"/>
                    <a:pt x="164" y="319"/>
                  </a:cubicBezTo>
                  <a:cubicBezTo>
                    <a:pt x="161" y="318"/>
                    <a:pt x="158" y="316"/>
                    <a:pt x="155" y="314"/>
                  </a:cubicBezTo>
                  <a:cubicBezTo>
                    <a:pt x="151" y="310"/>
                    <a:pt x="151" y="307"/>
                    <a:pt x="152" y="306"/>
                  </a:cubicBezTo>
                  <a:cubicBezTo>
                    <a:pt x="153" y="303"/>
                    <a:pt x="156" y="300"/>
                    <a:pt x="161" y="297"/>
                  </a:cubicBezTo>
                  <a:cubicBezTo>
                    <a:pt x="165" y="295"/>
                    <a:pt x="165" y="295"/>
                    <a:pt x="165" y="295"/>
                  </a:cubicBezTo>
                  <a:cubicBezTo>
                    <a:pt x="165" y="294"/>
                    <a:pt x="165" y="294"/>
                    <a:pt x="165" y="294"/>
                  </a:cubicBezTo>
                  <a:cubicBezTo>
                    <a:pt x="162" y="288"/>
                    <a:pt x="162" y="288"/>
                    <a:pt x="162" y="288"/>
                  </a:cubicBezTo>
                  <a:cubicBezTo>
                    <a:pt x="158" y="283"/>
                    <a:pt x="158" y="283"/>
                    <a:pt x="158" y="283"/>
                  </a:cubicBezTo>
                  <a:cubicBezTo>
                    <a:pt x="154" y="281"/>
                    <a:pt x="154" y="281"/>
                    <a:pt x="154" y="281"/>
                  </a:cubicBezTo>
                  <a:cubicBezTo>
                    <a:pt x="148" y="281"/>
                    <a:pt x="148" y="281"/>
                    <a:pt x="148" y="281"/>
                  </a:cubicBezTo>
                  <a:cubicBezTo>
                    <a:pt x="148" y="281"/>
                    <a:pt x="148" y="281"/>
                    <a:pt x="148" y="281"/>
                  </a:cubicBezTo>
                  <a:cubicBezTo>
                    <a:pt x="147" y="280"/>
                    <a:pt x="147" y="280"/>
                    <a:pt x="147" y="280"/>
                  </a:cubicBezTo>
                  <a:cubicBezTo>
                    <a:pt x="146" y="280"/>
                    <a:pt x="145" y="280"/>
                    <a:pt x="145" y="280"/>
                  </a:cubicBezTo>
                  <a:cubicBezTo>
                    <a:pt x="145" y="280"/>
                    <a:pt x="145" y="281"/>
                    <a:pt x="146" y="285"/>
                  </a:cubicBezTo>
                  <a:cubicBezTo>
                    <a:pt x="148" y="290"/>
                    <a:pt x="148" y="294"/>
                    <a:pt x="148" y="296"/>
                  </a:cubicBezTo>
                  <a:cubicBezTo>
                    <a:pt x="148" y="296"/>
                    <a:pt x="148" y="296"/>
                    <a:pt x="148" y="296"/>
                  </a:cubicBezTo>
                  <a:cubicBezTo>
                    <a:pt x="148" y="296"/>
                    <a:pt x="148" y="296"/>
                    <a:pt x="148" y="296"/>
                  </a:cubicBezTo>
                  <a:cubicBezTo>
                    <a:pt x="144" y="306"/>
                    <a:pt x="144" y="306"/>
                    <a:pt x="144" y="306"/>
                  </a:cubicBezTo>
                  <a:cubicBezTo>
                    <a:pt x="144" y="307"/>
                    <a:pt x="144" y="308"/>
                    <a:pt x="145" y="310"/>
                  </a:cubicBezTo>
                  <a:cubicBezTo>
                    <a:pt x="145" y="310"/>
                    <a:pt x="145" y="310"/>
                    <a:pt x="145" y="310"/>
                  </a:cubicBezTo>
                  <a:cubicBezTo>
                    <a:pt x="145" y="310"/>
                    <a:pt x="145" y="310"/>
                    <a:pt x="145" y="310"/>
                  </a:cubicBezTo>
                  <a:cubicBezTo>
                    <a:pt x="148" y="317"/>
                    <a:pt x="148" y="317"/>
                    <a:pt x="148" y="317"/>
                  </a:cubicBezTo>
                  <a:cubicBezTo>
                    <a:pt x="148" y="317"/>
                    <a:pt x="148" y="317"/>
                    <a:pt x="148" y="317"/>
                  </a:cubicBezTo>
                  <a:cubicBezTo>
                    <a:pt x="148" y="317"/>
                    <a:pt x="148" y="317"/>
                    <a:pt x="148" y="317"/>
                  </a:cubicBezTo>
                  <a:cubicBezTo>
                    <a:pt x="148" y="319"/>
                    <a:pt x="148" y="322"/>
                    <a:pt x="148" y="327"/>
                  </a:cubicBezTo>
                  <a:cubicBezTo>
                    <a:pt x="147" y="332"/>
                    <a:pt x="146" y="336"/>
                    <a:pt x="144" y="337"/>
                  </a:cubicBezTo>
                  <a:cubicBezTo>
                    <a:pt x="143" y="337"/>
                    <a:pt x="143" y="337"/>
                    <a:pt x="143" y="337"/>
                  </a:cubicBezTo>
                  <a:cubicBezTo>
                    <a:pt x="142" y="336"/>
                    <a:pt x="142" y="336"/>
                    <a:pt x="142" y="336"/>
                  </a:cubicBezTo>
                  <a:cubicBezTo>
                    <a:pt x="137" y="331"/>
                    <a:pt x="137" y="331"/>
                    <a:pt x="137" y="331"/>
                  </a:cubicBezTo>
                  <a:cubicBezTo>
                    <a:pt x="134" y="329"/>
                    <a:pt x="131" y="328"/>
                    <a:pt x="131" y="328"/>
                  </a:cubicBezTo>
                  <a:cubicBezTo>
                    <a:pt x="131" y="328"/>
                    <a:pt x="131" y="328"/>
                    <a:pt x="131" y="328"/>
                  </a:cubicBezTo>
                  <a:cubicBezTo>
                    <a:pt x="131" y="328"/>
                    <a:pt x="131" y="328"/>
                    <a:pt x="131" y="328"/>
                  </a:cubicBezTo>
                  <a:cubicBezTo>
                    <a:pt x="129" y="328"/>
                    <a:pt x="127" y="329"/>
                    <a:pt x="126" y="332"/>
                  </a:cubicBezTo>
                  <a:cubicBezTo>
                    <a:pt x="124" y="336"/>
                    <a:pt x="122" y="338"/>
                    <a:pt x="119" y="339"/>
                  </a:cubicBezTo>
                  <a:cubicBezTo>
                    <a:pt x="116" y="340"/>
                    <a:pt x="113" y="342"/>
                    <a:pt x="111" y="345"/>
                  </a:cubicBezTo>
                  <a:cubicBezTo>
                    <a:pt x="111" y="345"/>
                    <a:pt x="111" y="345"/>
                    <a:pt x="111" y="345"/>
                  </a:cubicBezTo>
                  <a:cubicBezTo>
                    <a:pt x="111" y="345"/>
                    <a:pt x="111" y="345"/>
                    <a:pt x="111" y="345"/>
                  </a:cubicBezTo>
                  <a:cubicBezTo>
                    <a:pt x="108" y="349"/>
                    <a:pt x="108" y="352"/>
                    <a:pt x="111" y="356"/>
                  </a:cubicBezTo>
                  <a:cubicBezTo>
                    <a:pt x="115" y="361"/>
                    <a:pt x="116" y="364"/>
                    <a:pt x="115" y="366"/>
                  </a:cubicBezTo>
                  <a:cubicBezTo>
                    <a:pt x="114" y="367"/>
                    <a:pt x="113" y="368"/>
                    <a:pt x="111" y="368"/>
                  </a:cubicBezTo>
                  <a:cubicBezTo>
                    <a:pt x="109" y="368"/>
                    <a:pt x="106" y="368"/>
                    <a:pt x="103" y="366"/>
                  </a:cubicBezTo>
                  <a:cubicBezTo>
                    <a:pt x="90" y="361"/>
                    <a:pt x="90" y="361"/>
                    <a:pt x="90" y="361"/>
                  </a:cubicBezTo>
                  <a:cubicBezTo>
                    <a:pt x="82" y="357"/>
                    <a:pt x="82" y="357"/>
                    <a:pt x="82" y="357"/>
                  </a:cubicBezTo>
                  <a:cubicBezTo>
                    <a:pt x="82" y="357"/>
                    <a:pt x="82" y="357"/>
                    <a:pt x="82" y="357"/>
                  </a:cubicBezTo>
                  <a:cubicBezTo>
                    <a:pt x="81" y="357"/>
                    <a:pt x="81" y="358"/>
                    <a:pt x="81" y="360"/>
                  </a:cubicBezTo>
                  <a:cubicBezTo>
                    <a:pt x="81" y="362"/>
                    <a:pt x="81" y="364"/>
                    <a:pt x="82" y="365"/>
                  </a:cubicBezTo>
                  <a:cubicBezTo>
                    <a:pt x="84" y="367"/>
                    <a:pt x="85" y="368"/>
                    <a:pt x="88" y="369"/>
                  </a:cubicBezTo>
                  <a:cubicBezTo>
                    <a:pt x="88" y="369"/>
                    <a:pt x="88" y="369"/>
                    <a:pt x="88" y="369"/>
                  </a:cubicBezTo>
                  <a:cubicBezTo>
                    <a:pt x="88" y="369"/>
                    <a:pt x="88" y="369"/>
                    <a:pt x="88" y="369"/>
                  </a:cubicBezTo>
                  <a:cubicBezTo>
                    <a:pt x="91" y="370"/>
                    <a:pt x="93" y="371"/>
                    <a:pt x="94" y="373"/>
                  </a:cubicBezTo>
                  <a:cubicBezTo>
                    <a:pt x="94" y="373"/>
                    <a:pt x="94" y="373"/>
                    <a:pt x="94" y="373"/>
                  </a:cubicBezTo>
                  <a:cubicBezTo>
                    <a:pt x="94" y="373"/>
                    <a:pt x="94" y="373"/>
                    <a:pt x="94" y="373"/>
                  </a:cubicBezTo>
                  <a:cubicBezTo>
                    <a:pt x="95" y="376"/>
                    <a:pt x="95" y="378"/>
                    <a:pt x="94" y="380"/>
                  </a:cubicBezTo>
                  <a:cubicBezTo>
                    <a:pt x="94" y="381"/>
                    <a:pt x="93" y="382"/>
                    <a:pt x="90" y="383"/>
                  </a:cubicBezTo>
                  <a:cubicBezTo>
                    <a:pt x="89" y="383"/>
                    <a:pt x="88" y="383"/>
                    <a:pt x="87" y="383"/>
                  </a:cubicBezTo>
                  <a:cubicBezTo>
                    <a:pt x="83" y="383"/>
                    <a:pt x="80" y="382"/>
                    <a:pt x="77" y="380"/>
                  </a:cubicBezTo>
                  <a:cubicBezTo>
                    <a:pt x="77" y="380"/>
                    <a:pt x="77" y="380"/>
                    <a:pt x="77" y="380"/>
                  </a:cubicBezTo>
                  <a:cubicBezTo>
                    <a:pt x="77" y="380"/>
                    <a:pt x="77" y="380"/>
                    <a:pt x="77" y="380"/>
                  </a:cubicBezTo>
                  <a:cubicBezTo>
                    <a:pt x="75" y="377"/>
                    <a:pt x="75" y="377"/>
                    <a:pt x="75" y="377"/>
                  </a:cubicBezTo>
                  <a:cubicBezTo>
                    <a:pt x="73" y="374"/>
                    <a:pt x="73" y="374"/>
                    <a:pt x="73" y="374"/>
                  </a:cubicBezTo>
                  <a:cubicBezTo>
                    <a:pt x="67" y="372"/>
                    <a:pt x="67" y="372"/>
                    <a:pt x="67" y="372"/>
                  </a:cubicBezTo>
                  <a:cubicBezTo>
                    <a:pt x="67" y="372"/>
                    <a:pt x="67" y="372"/>
                    <a:pt x="67" y="372"/>
                  </a:cubicBezTo>
                  <a:cubicBezTo>
                    <a:pt x="67" y="372"/>
                    <a:pt x="67" y="372"/>
                    <a:pt x="67" y="372"/>
                  </a:cubicBezTo>
                  <a:cubicBezTo>
                    <a:pt x="63" y="370"/>
                    <a:pt x="63" y="370"/>
                    <a:pt x="63" y="370"/>
                  </a:cubicBezTo>
                  <a:cubicBezTo>
                    <a:pt x="63" y="369"/>
                    <a:pt x="63" y="369"/>
                    <a:pt x="63" y="369"/>
                  </a:cubicBezTo>
                  <a:cubicBezTo>
                    <a:pt x="63" y="369"/>
                    <a:pt x="63" y="369"/>
                    <a:pt x="63" y="369"/>
                  </a:cubicBezTo>
                  <a:cubicBezTo>
                    <a:pt x="62" y="364"/>
                    <a:pt x="62" y="364"/>
                    <a:pt x="62" y="364"/>
                  </a:cubicBezTo>
                  <a:cubicBezTo>
                    <a:pt x="61" y="359"/>
                    <a:pt x="61" y="359"/>
                    <a:pt x="61" y="359"/>
                  </a:cubicBezTo>
                  <a:cubicBezTo>
                    <a:pt x="59" y="356"/>
                    <a:pt x="58" y="351"/>
                    <a:pt x="60" y="345"/>
                  </a:cubicBezTo>
                  <a:cubicBezTo>
                    <a:pt x="61" y="340"/>
                    <a:pt x="61" y="340"/>
                    <a:pt x="61" y="340"/>
                  </a:cubicBezTo>
                  <a:cubicBezTo>
                    <a:pt x="61" y="338"/>
                    <a:pt x="61" y="337"/>
                    <a:pt x="60" y="336"/>
                  </a:cubicBezTo>
                  <a:cubicBezTo>
                    <a:pt x="49" y="326"/>
                    <a:pt x="49" y="326"/>
                    <a:pt x="49" y="326"/>
                  </a:cubicBezTo>
                  <a:cubicBezTo>
                    <a:pt x="42" y="321"/>
                    <a:pt x="39" y="317"/>
                    <a:pt x="40" y="314"/>
                  </a:cubicBezTo>
                  <a:cubicBezTo>
                    <a:pt x="40" y="314"/>
                    <a:pt x="40" y="314"/>
                    <a:pt x="40" y="314"/>
                  </a:cubicBezTo>
                  <a:cubicBezTo>
                    <a:pt x="40" y="314"/>
                    <a:pt x="40" y="314"/>
                    <a:pt x="40" y="314"/>
                  </a:cubicBezTo>
                  <a:cubicBezTo>
                    <a:pt x="40" y="313"/>
                    <a:pt x="41" y="310"/>
                    <a:pt x="44" y="310"/>
                  </a:cubicBezTo>
                  <a:cubicBezTo>
                    <a:pt x="45" y="310"/>
                    <a:pt x="46" y="310"/>
                    <a:pt x="46" y="310"/>
                  </a:cubicBezTo>
                  <a:cubicBezTo>
                    <a:pt x="46" y="310"/>
                    <a:pt x="46" y="310"/>
                    <a:pt x="46" y="310"/>
                  </a:cubicBezTo>
                  <a:cubicBezTo>
                    <a:pt x="47" y="310"/>
                    <a:pt x="47" y="310"/>
                    <a:pt x="47" y="310"/>
                  </a:cubicBezTo>
                  <a:cubicBezTo>
                    <a:pt x="48" y="311"/>
                    <a:pt x="50" y="313"/>
                    <a:pt x="51" y="315"/>
                  </a:cubicBezTo>
                  <a:cubicBezTo>
                    <a:pt x="52" y="317"/>
                    <a:pt x="55" y="319"/>
                    <a:pt x="66" y="324"/>
                  </a:cubicBezTo>
                  <a:cubicBezTo>
                    <a:pt x="84" y="331"/>
                    <a:pt x="84" y="331"/>
                    <a:pt x="84" y="331"/>
                  </a:cubicBezTo>
                  <a:cubicBezTo>
                    <a:pt x="84" y="331"/>
                    <a:pt x="84" y="331"/>
                    <a:pt x="84" y="331"/>
                  </a:cubicBezTo>
                  <a:cubicBezTo>
                    <a:pt x="84" y="331"/>
                    <a:pt x="84" y="331"/>
                    <a:pt x="84" y="331"/>
                  </a:cubicBezTo>
                  <a:cubicBezTo>
                    <a:pt x="87" y="332"/>
                    <a:pt x="90" y="334"/>
                    <a:pt x="95" y="334"/>
                  </a:cubicBezTo>
                  <a:cubicBezTo>
                    <a:pt x="99" y="334"/>
                    <a:pt x="102" y="333"/>
                    <a:pt x="105" y="332"/>
                  </a:cubicBezTo>
                  <a:cubicBezTo>
                    <a:pt x="105" y="332"/>
                    <a:pt x="105" y="332"/>
                    <a:pt x="105" y="332"/>
                  </a:cubicBezTo>
                  <a:cubicBezTo>
                    <a:pt x="105" y="332"/>
                    <a:pt x="105" y="332"/>
                    <a:pt x="105" y="332"/>
                  </a:cubicBezTo>
                  <a:cubicBezTo>
                    <a:pt x="107" y="331"/>
                    <a:pt x="112" y="327"/>
                    <a:pt x="117" y="322"/>
                  </a:cubicBezTo>
                  <a:cubicBezTo>
                    <a:pt x="119" y="320"/>
                    <a:pt x="120" y="317"/>
                    <a:pt x="117" y="308"/>
                  </a:cubicBezTo>
                  <a:cubicBezTo>
                    <a:pt x="117" y="308"/>
                    <a:pt x="117" y="308"/>
                    <a:pt x="117" y="308"/>
                  </a:cubicBezTo>
                  <a:cubicBezTo>
                    <a:pt x="117" y="308"/>
                    <a:pt x="117" y="308"/>
                    <a:pt x="117" y="308"/>
                  </a:cubicBezTo>
                  <a:cubicBezTo>
                    <a:pt x="117" y="303"/>
                    <a:pt x="117" y="303"/>
                    <a:pt x="117" y="303"/>
                  </a:cubicBezTo>
                  <a:cubicBezTo>
                    <a:pt x="117" y="303"/>
                    <a:pt x="117" y="303"/>
                    <a:pt x="117" y="303"/>
                  </a:cubicBezTo>
                  <a:cubicBezTo>
                    <a:pt x="117" y="303"/>
                    <a:pt x="117" y="303"/>
                    <a:pt x="117" y="303"/>
                  </a:cubicBezTo>
                  <a:cubicBezTo>
                    <a:pt x="117" y="302"/>
                    <a:pt x="117" y="302"/>
                    <a:pt x="117" y="301"/>
                  </a:cubicBezTo>
                  <a:cubicBezTo>
                    <a:pt x="117" y="301"/>
                    <a:pt x="117" y="300"/>
                    <a:pt x="117" y="300"/>
                  </a:cubicBezTo>
                  <a:cubicBezTo>
                    <a:pt x="115" y="297"/>
                    <a:pt x="110" y="293"/>
                    <a:pt x="103" y="291"/>
                  </a:cubicBezTo>
                  <a:cubicBezTo>
                    <a:pt x="97" y="288"/>
                    <a:pt x="97" y="288"/>
                    <a:pt x="97" y="288"/>
                  </a:cubicBezTo>
                  <a:cubicBezTo>
                    <a:pt x="96" y="288"/>
                    <a:pt x="96" y="288"/>
                    <a:pt x="96" y="288"/>
                  </a:cubicBezTo>
                  <a:cubicBezTo>
                    <a:pt x="96" y="288"/>
                    <a:pt x="96" y="288"/>
                    <a:pt x="96" y="288"/>
                  </a:cubicBezTo>
                  <a:cubicBezTo>
                    <a:pt x="94" y="285"/>
                    <a:pt x="94" y="285"/>
                    <a:pt x="94" y="285"/>
                  </a:cubicBezTo>
                  <a:cubicBezTo>
                    <a:pt x="93" y="285"/>
                    <a:pt x="93" y="285"/>
                    <a:pt x="93" y="285"/>
                  </a:cubicBezTo>
                  <a:cubicBezTo>
                    <a:pt x="93" y="285"/>
                    <a:pt x="93" y="285"/>
                    <a:pt x="93" y="285"/>
                  </a:cubicBezTo>
                  <a:cubicBezTo>
                    <a:pt x="92" y="281"/>
                    <a:pt x="89" y="279"/>
                    <a:pt x="86" y="276"/>
                  </a:cubicBezTo>
                  <a:cubicBezTo>
                    <a:pt x="74" y="267"/>
                    <a:pt x="74" y="267"/>
                    <a:pt x="74" y="267"/>
                  </a:cubicBezTo>
                  <a:cubicBezTo>
                    <a:pt x="69" y="264"/>
                    <a:pt x="64" y="262"/>
                    <a:pt x="60" y="262"/>
                  </a:cubicBezTo>
                  <a:cubicBezTo>
                    <a:pt x="57" y="262"/>
                    <a:pt x="54" y="263"/>
                    <a:pt x="52" y="266"/>
                  </a:cubicBezTo>
                  <a:cubicBezTo>
                    <a:pt x="51" y="268"/>
                    <a:pt x="51" y="268"/>
                    <a:pt x="51" y="268"/>
                  </a:cubicBezTo>
                  <a:cubicBezTo>
                    <a:pt x="50" y="265"/>
                    <a:pt x="50" y="265"/>
                    <a:pt x="50" y="265"/>
                  </a:cubicBezTo>
                  <a:cubicBezTo>
                    <a:pt x="49" y="261"/>
                    <a:pt x="49" y="261"/>
                    <a:pt x="49" y="261"/>
                  </a:cubicBezTo>
                  <a:cubicBezTo>
                    <a:pt x="48" y="258"/>
                    <a:pt x="45" y="257"/>
                    <a:pt x="44" y="257"/>
                  </a:cubicBezTo>
                  <a:cubicBezTo>
                    <a:pt x="42" y="256"/>
                    <a:pt x="40" y="254"/>
                    <a:pt x="39" y="249"/>
                  </a:cubicBezTo>
                  <a:cubicBezTo>
                    <a:pt x="38" y="246"/>
                    <a:pt x="38" y="246"/>
                    <a:pt x="38" y="246"/>
                  </a:cubicBezTo>
                  <a:cubicBezTo>
                    <a:pt x="34" y="249"/>
                    <a:pt x="34" y="249"/>
                    <a:pt x="34" y="249"/>
                  </a:cubicBezTo>
                  <a:cubicBezTo>
                    <a:pt x="33" y="249"/>
                    <a:pt x="33" y="249"/>
                    <a:pt x="33" y="249"/>
                  </a:cubicBezTo>
                  <a:cubicBezTo>
                    <a:pt x="33" y="249"/>
                    <a:pt x="33" y="249"/>
                    <a:pt x="33" y="249"/>
                  </a:cubicBezTo>
                  <a:cubicBezTo>
                    <a:pt x="33" y="249"/>
                    <a:pt x="33" y="249"/>
                    <a:pt x="33" y="249"/>
                  </a:cubicBezTo>
                  <a:cubicBezTo>
                    <a:pt x="32" y="251"/>
                    <a:pt x="30" y="253"/>
                    <a:pt x="29" y="254"/>
                  </a:cubicBezTo>
                  <a:cubicBezTo>
                    <a:pt x="23" y="258"/>
                    <a:pt x="23" y="258"/>
                    <a:pt x="23" y="258"/>
                  </a:cubicBezTo>
                  <a:cubicBezTo>
                    <a:pt x="18" y="266"/>
                    <a:pt x="18" y="266"/>
                    <a:pt x="18" y="266"/>
                  </a:cubicBezTo>
                  <a:cubicBezTo>
                    <a:pt x="16" y="269"/>
                    <a:pt x="13" y="271"/>
                    <a:pt x="11" y="273"/>
                  </a:cubicBezTo>
                  <a:cubicBezTo>
                    <a:pt x="11" y="283"/>
                    <a:pt x="11" y="283"/>
                    <a:pt x="11" y="283"/>
                  </a:cubicBezTo>
                  <a:cubicBezTo>
                    <a:pt x="11" y="287"/>
                    <a:pt x="13" y="290"/>
                    <a:pt x="16" y="293"/>
                  </a:cubicBezTo>
                  <a:cubicBezTo>
                    <a:pt x="19" y="295"/>
                    <a:pt x="19" y="295"/>
                    <a:pt x="19" y="295"/>
                  </a:cubicBezTo>
                  <a:cubicBezTo>
                    <a:pt x="19" y="296"/>
                    <a:pt x="19" y="296"/>
                    <a:pt x="19" y="296"/>
                  </a:cubicBezTo>
                  <a:cubicBezTo>
                    <a:pt x="19" y="296"/>
                    <a:pt x="19" y="296"/>
                    <a:pt x="19" y="296"/>
                  </a:cubicBezTo>
                  <a:cubicBezTo>
                    <a:pt x="22" y="299"/>
                    <a:pt x="22" y="299"/>
                    <a:pt x="22" y="299"/>
                  </a:cubicBezTo>
                  <a:cubicBezTo>
                    <a:pt x="22" y="299"/>
                    <a:pt x="22" y="299"/>
                    <a:pt x="22" y="299"/>
                  </a:cubicBezTo>
                  <a:cubicBezTo>
                    <a:pt x="22" y="300"/>
                    <a:pt x="22" y="300"/>
                    <a:pt x="22" y="300"/>
                  </a:cubicBezTo>
                  <a:cubicBezTo>
                    <a:pt x="22" y="302"/>
                    <a:pt x="21" y="305"/>
                    <a:pt x="19" y="308"/>
                  </a:cubicBezTo>
                  <a:cubicBezTo>
                    <a:pt x="15" y="317"/>
                    <a:pt x="15" y="317"/>
                    <a:pt x="15" y="317"/>
                  </a:cubicBezTo>
                  <a:cubicBezTo>
                    <a:pt x="15" y="319"/>
                    <a:pt x="16" y="322"/>
                    <a:pt x="18" y="327"/>
                  </a:cubicBezTo>
                  <a:cubicBezTo>
                    <a:pt x="21" y="332"/>
                    <a:pt x="22" y="336"/>
                    <a:pt x="23" y="339"/>
                  </a:cubicBezTo>
                  <a:cubicBezTo>
                    <a:pt x="23" y="339"/>
                    <a:pt x="23" y="339"/>
                    <a:pt x="23" y="339"/>
                  </a:cubicBezTo>
                  <a:cubicBezTo>
                    <a:pt x="23" y="339"/>
                    <a:pt x="23" y="339"/>
                    <a:pt x="23" y="339"/>
                  </a:cubicBezTo>
                  <a:cubicBezTo>
                    <a:pt x="22" y="348"/>
                    <a:pt x="22" y="348"/>
                    <a:pt x="22" y="348"/>
                  </a:cubicBezTo>
                  <a:cubicBezTo>
                    <a:pt x="21" y="355"/>
                    <a:pt x="21" y="355"/>
                    <a:pt x="21" y="355"/>
                  </a:cubicBezTo>
                  <a:cubicBezTo>
                    <a:pt x="21" y="360"/>
                    <a:pt x="22" y="365"/>
                    <a:pt x="24" y="370"/>
                  </a:cubicBezTo>
                  <a:cubicBezTo>
                    <a:pt x="26" y="374"/>
                    <a:pt x="27" y="377"/>
                    <a:pt x="25" y="380"/>
                  </a:cubicBezTo>
                  <a:cubicBezTo>
                    <a:pt x="24" y="382"/>
                    <a:pt x="24" y="382"/>
                    <a:pt x="24" y="382"/>
                  </a:cubicBezTo>
                  <a:cubicBezTo>
                    <a:pt x="24" y="385"/>
                    <a:pt x="24" y="385"/>
                    <a:pt x="24" y="385"/>
                  </a:cubicBezTo>
                  <a:cubicBezTo>
                    <a:pt x="27" y="389"/>
                    <a:pt x="27" y="389"/>
                    <a:pt x="27" y="389"/>
                  </a:cubicBezTo>
                  <a:cubicBezTo>
                    <a:pt x="31" y="391"/>
                    <a:pt x="31" y="391"/>
                    <a:pt x="31" y="391"/>
                  </a:cubicBezTo>
                  <a:cubicBezTo>
                    <a:pt x="31" y="391"/>
                    <a:pt x="31" y="391"/>
                    <a:pt x="31" y="391"/>
                  </a:cubicBezTo>
                  <a:cubicBezTo>
                    <a:pt x="31" y="391"/>
                    <a:pt x="31" y="391"/>
                    <a:pt x="31" y="391"/>
                  </a:cubicBezTo>
                  <a:cubicBezTo>
                    <a:pt x="34" y="395"/>
                    <a:pt x="36" y="399"/>
                    <a:pt x="36" y="402"/>
                  </a:cubicBezTo>
                  <a:cubicBezTo>
                    <a:pt x="36" y="404"/>
                    <a:pt x="35" y="407"/>
                    <a:pt x="32" y="411"/>
                  </a:cubicBezTo>
                  <a:cubicBezTo>
                    <a:pt x="32" y="411"/>
                    <a:pt x="32" y="411"/>
                    <a:pt x="32" y="411"/>
                  </a:cubicBezTo>
                  <a:cubicBezTo>
                    <a:pt x="32" y="412"/>
                    <a:pt x="32" y="412"/>
                    <a:pt x="32" y="412"/>
                  </a:cubicBezTo>
                  <a:cubicBezTo>
                    <a:pt x="18" y="429"/>
                    <a:pt x="18" y="429"/>
                    <a:pt x="18" y="429"/>
                  </a:cubicBezTo>
                  <a:cubicBezTo>
                    <a:pt x="12" y="435"/>
                    <a:pt x="9" y="439"/>
                    <a:pt x="8" y="441"/>
                  </a:cubicBezTo>
                  <a:cubicBezTo>
                    <a:pt x="8" y="441"/>
                    <a:pt x="8" y="441"/>
                    <a:pt x="8" y="441"/>
                  </a:cubicBezTo>
                  <a:cubicBezTo>
                    <a:pt x="9" y="442"/>
                    <a:pt x="9" y="444"/>
                    <a:pt x="8" y="447"/>
                  </a:cubicBezTo>
                  <a:cubicBezTo>
                    <a:pt x="8" y="448"/>
                    <a:pt x="8" y="448"/>
                    <a:pt x="8" y="448"/>
                  </a:cubicBezTo>
                  <a:cubicBezTo>
                    <a:pt x="8" y="448"/>
                    <a:pt x="8" y="448"/>
                    <a:pt x="8" y="448"/>
                  </a:cubicBezTo>
                  <a:cubicBezTo>
                    <a:pt x="16" y="449"/>
                    <a:pt x="16" y="449"/>
                    <a:pt x="16" y="449"/>
                  </a:cubicBezTo>
                  <a:cubicBezTo>
                    <a:pt x="16" y="449"/>
                    <a:pt x="16" y="449"/>
                    <a:pt x="16" y="449"/>
                  </a:cubicBezTo>
                  <a:cubicBezTo>
                    <a:pt x="16" y="449"/>
                    <a:pt x="16" y="449"/>
                    <a:pt x="16" y="449"/>
                  </a:cubicBezTo>
                  <a:cubicBezTo>
                    <a:pt x="19" y="450"/>
                    <a:pt x="22" y="451"/>
                    <a:pt x="23" y="452"/>
                  </a:cubicBezTo>
                  <a:cubicBezTo>
                    <a:pt x="25" y="453"/>
                    <a:pt x="25" y="454"/>
                    <a:pt x="24" y="455"/>
                  </a:cubicBezTo>
                  <a:cubicBezTo>
                    <a:pt x="24" y="457"/>
                    <a:pt x="21" y="457"/>
                    <a:pt x="19" y="457"/>
                  </a:cubicBezTo>
                  <a:cubicBezTo>
                    <a:pt x="13" y="458"/>
                    <a:pt x="13" y="458"/>
                    <a:pt x="13" y="458"/>
                  </a:cubicBezTo>
                  <a:cubicBezTo>
                    <a:pt x="9" y="459"/>
                    <a:pt x="9" y="459"/>
                    <a:pt x="9" y="459"/>
                  </a:cubicBezTo>
                  <a:cubicBezTo>
                    <a:pt x="9" y="459"/>
                    <a:pt x="9" y="459"/>
                    <a:pt x="9" y="459"/>
                  </a:cubicBezTo>
                  <a:cubicBezTo>
                    <a:pt x="9" y="459"/>
                    <a:pt x="9" y="459"/>
                    <a:pt x="9" y="459"/>
                  </a:cubicBezTo>
                  <a:cubicBezTo>
                    <a:pt x="6" y="459"/>
                    <a:pt x="6" y="459"/>
                    <a:pt x="6" y="459"/>
                  </a:cubicBezTo>
                  <a:cubicBezTo>
                    <a:pt x="4" y="462"/>
                    <a:pt x="4" y="462"/>
                    <a:pt x="4" y="462"/>
                  </a:cubicBezTo>
                  <a:cubicBezTo>
                    <a:pt x="2" y="464"/>
                    <a:pt x="2" y="464"/>
                    <a:pt x="2" y="464"/>
                  </a:cubicBezTo>
                  <a:cubicBezTo>
                    <a:pt x="1" y="490"/>
                    <a:pt x="1" y="490"/>
                    <a:pt x="1" y="490"/>
                  </a:cubicBezTo>
                  <a:cubicBezTo>
                    <a:pt x="1" y="495"/>
                    <a:pt x="1" y="495"/>
                    <a:pt x="1" y="495"/>
                  </a:cubicBezTo>
                  <a:cubicBezTo>
                    <a:pt x="1" y="501"/>
                    <a:pt x="3" y="505"/>
                    <a:pt x="5" y="509"/>
                  </a:cubicBezTo>
                  <a:cubicBezTo>
                    <a:pt x="6" y="510"/>
                    <a:pt x="6" y="512"/>
                    <a:pt x="6" y="514"/>
                  </a:cubicBezTo>
                  <a:cubicBezTo>
                    <a:pt x="6" y="516"/>
                    <a:pt x="6" y="516"/>
                    <a:pt x="6" y="516"/>
                  </a:cubicBezTo>
                  <a:cubicBezTo>
                    <a:pt x="7" y="517"/>
                    <a:pt x="7" y="517"/>
                    <a:pt x="7" y="517"/>
                  </a:cubicBezTo>
                  <a:cubicBezTo>
                    <a:pt x="14" y="521"/>
                    <a:pt x="17" y="522"/>
                    <a:pt x="18" y="522"/>
                  </a:cubicBezTo>
                  <a:cubicBezTo>
                    <a:pt x="18" y="522"/>
                    <a:pt x="18" y="522"/>
                    <a:pt x="18" y="522"/>
                  </a:cubicBezTo>
                  <a:cubicBezTo>
                    <a:pt x="19" y="522"/>
                    <a:pt x="19" y="522"/>
                    <a:pt x="19" y="522"/>
                  </a:cubicBezTo>
                  <a:cubicBezTo>
                    <a:pt x="26" y="522"/>
                    <a:pt x="26" y="522"/>
                    <a:pt x="26" y="522"/>
                  </a:cubicBezTo>
                  <a:cubicBezTo>
                    <a:pt x="26" y="522"/>
                    <a:pt x="26" y="522"/>
                    <a:pt x="26" y="522"/>
                  </a:cubicBezTo>
                  <a:cubicBezTo>
                    <a:pt x="27" y="522"/>
                    <a:pt x="27" y="522"/>
                    <a:pt x="27" y="522"/>
                  </a:cubicBezTo>
                  <a:cubicBezTo>
                    <a:pt x="29" y="523"/>
                    <a:pt x="31" y="525"/>
                    <a:pt x="31" y="529"/>
                  </a:cubicBezTo>
                  <a:cubicBezTo>
                    <a:pt x="32" y="537"/>
                    <a:pt x="32" y="537"/>
                    <a:pt x="32" y="537"/>
                  </a:cubicBezTo>
                  <a:cubicBezTo>
                    <a:pt x="35" y="543"/>
                    <a:pt x="35" y="543"/>
                    <a:pt x="35" y="543"/>
                  </a:cubicBezTo>
                  <a:cubicBezTo>
                    <a:pt x="42" y="553"/>
                    <a:pt x="42" y="553"/>
                    <a:pt x="42" y="553"/>
                  </a:cubicBezTo>
                  <a:cubicBezTo>
                    <a:pt x="45" y="557"/>
                    <a:pt x="46" y="560"/>
                    <a:pt x="45" y="562"/>
                  </a:cubicBezTo>
                  <a:cubicBezTo>
                    <a:pt x="45" y="562"/>
                    <a:pt x="44" y="564"/>
                    <a:pt x="42" y="564"/>
                  </a:cubicBezTo>
                  <a:cubicBezTo>
                    <a:pt x="36" y="567"/>
                    <a:pt x="36" y="567"/>
                    <a:pt x="36" y="567"/>
                  </a:cubicBezTo>
                  <a:cubicBezTo>
                    <a:pt x="36" y="568"/>
                    <a:pt x="36" y="568"/>
                    <a:pt x="36" y="568"/>
                  </a:cubicBezTo>
                  <a:cubicBezTo>
                    <a:pt x="37" y="568"/>
                    <a:pt x="37" y="568"/>
                    <a:pt x="37" y="568"/>
                  </a:cubicBezTo>
                  <a:cubicBezTo>
                    <a:pt x="37" y="568"/>
                    <a:pt x="37" y="568"/>
                    <a:pt x="37" y="568"/>
                  </a:cubicBezTo>
                  <a:cubicBezTo>
                    <a:pt x="37" y="569"/>
                    <a:pt x="38" y="571"/>
                    <a:pt x="38" y="574"/>
                  </a:cubicBezTo>
                  <a:cubicBezTo>
                    <a:pt x="38" y="574"/>
                    <a:pt x="38" y="574"/>
                    <a:pt x="38" y="574"/>
                  </a:cubicBezTo>
                  <a:cubicBezTo>
                    <a:pt x="42" y="574"/>
                    <a:pt x="42" y="574"/>
                    <a:pt x="42" y="574"/>
                  </a:cubicBezTo>
                  <a:cubicBezTo>
                    <a:pt x="48" y="573"/>
                    <a:pt x="48" y="573"/>
                    <a:pt x="48" y="573"/>
                  </a:cubicBezTo>
                  <a:cubicBezTo>
                    <a:pt x="48" y="573"/>
                    <a:pt x="48" y="573"/>
                    <a:pt x="48" y="573"/>
                  </a:cubicBezTo>
                  <a:cubicBezTo>
                    <a:pt x="48" y="573"/>
                    <a:pt x="48" y="573"/>
                    <a:pt x="48" y="573"/>
                  </a:cubicBezTo>
                  <a:cubicBezTo>
                    <a:pt x="52" y="573"/>
                    <a:pt x="56" y="575"/>
                    <a:pt x="58" y="578"/>
                  </a:cubicBezTo>
                  <a:cubicBezTo>
                    <a:pt x="59" y="579"/>
                    <a:pt x="61" y="582"/>
                    <a:pt x="64" y="587"/>
                  </a:cubicBezTo>
                  <a:cubicBezTo>
                    <a:pt x="68" y="596"/>
                    <a:pt x="68" y="596"/>
                    <a:pt x="68" y="596"/>
                  </a:cubicBezTo>
                  <a:cubicBezTo>
                    <a:pt x="70" y="598"/>
                    <a:pt x="72" y="600"/>
                    <a:pt x="74" y="600"/>
                  </a:cubicBezTo>
                  <a:cubicBezTo>
                    <a:pt x="74" y="600"/>
                    <a:pt x="74" y="600"/>
                    <a:pt x="74" y="600"/>
                  </a:cubicBezTo>
                  <a:cubicBezTo>
                    <a:pt x="74" y="600"/>
                    <a:pt x="74" y="600"/>
                    <a:pt x="74" y="600"/>
                  </a:cubicBezTo>
                  <a:cubicBezTo>
                    <a:pt x="89" y="602"/>
                    <a:pt x="89" y="602"/>
                    <a:pt x="89" y="602"/>
                  </a:cubicBezTo>
                  <a:cubicBezTo>
                    <a:pt x="89" y="602"/>
                    <a:pt x="89" y="602"/>
                    <a:pt x="89" y="602"/>
                  </a:cubicBezTo>
                  <a:cubicBezTo>
                    <a:pt x="89" y="602"/>
                    <a:pt x="89" y="602"/>
                    <a:pt x="89" y="602"/>
                  </a:cubicBezTo>
                  <a:cubicBezTo>
                    <a:pt x="92" y="603"/>
                    <a:pt x="96" y="605"/>
                    <a:pt x="101" y="607"/>
                  </a:cubicBezTo>
                  <a:cubicBezTo>
                    <a:pt x="104" y="608"/>
                    <a:pt x="104" y="608"/>
                    <a:pt x="104" y="608"/>
                  </a:cubicBezTo>
                  <a:cubicBezTo>
                    <a:pt x="107" y="610"/>
                    <a:pt x="110" y="612"/>
                    <a:pt x="111" y="614"/>
                  </a:cubicBezTo>
                  <a:cubicBezTo>
                    <a:pt x="112" y="615"/>
                    <a:pt x="112" y="617"/>
                    <a:pt x="110" y="619"/>
                  </a:cubicBezTo>
                  <a:cubicBezTo>
                    <a:pt x="108" y="623"/>
                    <a:pt x="108" y="623"/>
                    <a:pt x="108" y="623"/>
                  </a:cubicBezTo>
                  <a:cubicBezTo>
                    <a:pt x="108" y="624"/>
                    <a:pt x="108" y="625"/>
                    <a:pt x="108" y="626"/>
                  </a:cubicBezTo>
                  <a:cubicBezTo>
                    <a:pt x="111" y="630"/>
                    <a:pt x="110" y="634"/>
                    <a:pt x="110" y="635"/>
                  </a:cubicBezTo>
                  <a:cubicBezTo>
                    <a:pt x="110" y="635"/>
                    <a:pt x="110" y="635"/>
                    <a:pt x="110" y="635"/>
                  </a:cubicBezTo>
                  <a:cubicBezTo>
                    <a:pt x="109" y="636"/>
                    <a:pt x="109" y="636"/>
                    <a:pt x="109" y="636"/>
                  </a:cubicBezTo>
                  <a:cubicBezTo>
                    <a:pt x="108" y="636"/>
                    <a:pt x="106" y="637"/>
                    <a:pt x="104" y="637"/>
                  </a:cubicBezTo>
                  <a:cubicBezTo>
                    <a:pt x="97" y="637"/>
                    <a:pt x="97" y="637"/>
                    <a:pt x="97" y="637"/>
                  </a:cubicBezTo>
                  <a:cubicBezTo>
                    <a:pt x="96" y="638"/>
                    <a:pt x="96" y="639"/>
                    <a:pt x="96" y="640"/>
                  </a:cubicBezTo>
                  <a:cubicBezTo>
                    <a:pt x="96" y="642"/>
                    <a:pt x="96" y="642"/>
                    <a:pt x="96" y="642"/>
                  </a:cubicBezTo>
                  <a:cubicBezTo>
                    <a:pt x="97" y="642"/>
                    <a:pt x="97" y="642"/>
                    <a:pt x="97" y="642"/>
                  </a:cubicBezTo>
                  <a:cubicBezTo>
                    <a:pt x="103" y="642"/>
                    <a:pt x="103" y="642"/>
                    <a:pt x="103" y="642"/>
                  </a:cubicBezTo>
                  <a:cubicBezTo>
                    <a:pt x="103" y="642"/>
                    <a:pt x="103" y="642"/>
                    <a:pt x="103" y="642"/>
                  </a:cubicBezTo>
                  <a:cubicBezTo>
                    <a:pt x="103" y="642"/>
                    <a:pt x="103" y="642"/>
                    <a:pt x="103" y="642"/>
                  </a:cubicBezTo>
                  <a:cubicBezTo>
                    <a:pt x="105" y="642"/>
                    <a:pt x="105" y="643"/>
                    <a:pt x="105" y="643"/>
                  </a:cubicBezTo>
                  <a:cubicBezTo>
                    <a:pt x="106" y="645"/>
                    <a:pt x="105" y="646"/>
                    <a:pt x="103" y="648"/>
                  </a:cubicBezTo>
                  <a:cubicBezTo>
                    <a:pt x="99" y="650"/>
                    <a:pt x="97" y="651"/>
                    <a:pt x="95" y="651"/>
                  </a:cubicBezTo>
                  <a:cubicBezTo>
                    <a:pt x="94" y="651"/>
                    <a:pt x="93" y="651"/>
                    <a:pt x="93" y="651"/>
                  </a:cubicBezTo>
                  <a:cubicBezTo>
                    <a:pt x="94" y="654"/>
                    <a:pt x="94" y="654"/>
                    <a:pt x="94" y="654"/>
                  </a:cubicBezTo>
                  <a:cubicBezTo>
                    <a:pt x="96" y="655"/>
                    <a:pt x="97" y="656"/>
                    <a:pt x="97" y="657"/>
                  </a:cubicBezTo>
                  <a:cubicBezTo>
                    <a:pt x="97" y="658"/>
                    <a:pt x="97" y="658"/>
                    <a:pt x="96" y="659"/>
                  </a:cubicBezTo>
                  <a:cubicBezTo>
                    <a:pt x="95" y="660"/>
                    <a:pt x="95" y="660"/>
                    <a:pt x="95" y="660"/>
                  </a:cubicBezTo>
                  <a:cubicBezTo>
                    <a:pt x="95" y="660"/>
                    <a:pt x="95" y="660"/>
                    <a:pt x="95" y="660"/>
                  </a:cubicBezTo>
                  <a:cubicBezTo>
                    <a:pt x="95" y="660"/>
                    <a:pt x="95" y="660"/>
                    <a:pt x="95" y="660"/>
                  </a:cubicBezTo>
                  <a:cubicBezTo>
                    <a:pt x="93" y="661"/>
                    <a:pt x="93" y="661"/>
                    <a:pt x="93" y="661"/>
                  </a:cubicBezTo>
                  <a:cubicBezTo>
                    <a:pt x="92" y="662"/>
                    <a:pt x="92" y="662"/>
                    <a:pt x="92" y="662"/>
                  </a:cubicBezTo>
                  <a:cubicBezTo>
                    <a:pt x="92" y="662"/>
                    <a:pt x="92" y="662"/>
                    <a:pt x="92" y="662"/>
                  </a:cubicBezTo>
                  <a:cubicBezTo>
                    <a:pt x="92" y="662"/>
                    <a:pt x="92" y="662"/>
                    <a:pt x="92" y="664"/>
                  </a:cubicBezTo>
                  <a:cubicBezTo>
                    <a:pt x="92" y="664"/>
                    <a:pt x="92" y="664"/>
                    <a:pt x="92" y="664"/>
                  </a:cubicBezTo>
                  <a:cubicBezTo>
                    <a:pt x="92" y="664"/>
                    <a:pt x="92" y="664"/>
                    <a:pt x="92" y="664"/>
                  </a:cubicBezTo>
                  <a:cubicBezTo>
                    <a:pt x="92" y="665"/>
                    <a:pt x="92" y="667"/>
                    <a:pt x="91" y="668"/>
                  </a:cubicBezTo>
                  <a:cubicBezTo>
                    <a:pt x="90" y="669"/>
                    <a:pt x="90" y="669"/>
                    <a:pt x="90" y="669"/>
                  </a:cubicBezTo>
                  <a:cubicBezTo>
                    <a:pt x="90" y="669"/>
                    <a:pt x="90" y="669"/>
                    <a:pt x="90" y="669"/>
                  </a:cubicBezTo>
                  <a:cubicBezTo>
                    <a:pt x="86" y="669"/>
                    <a:pt x="86" y="669"/>
                    <a:pt x="86" y="669"/>
                  </a:cubicBezTo>
                  <a:cubicBezTo>
                    <a:pt x="84" y="669"/>
                    <a:pt x="84" y="669"/>
                    <a:pt x="84" y="669"/>
                  </a:cubicBezTo>
                  <a:cubicBezTo>
                    <a:pt x="84" y="670"/>
                    <a:pt x="85" y="671"/>
                    <a:pt x="85" y="671"/>
                  </a:cubicBezTo>
                  <a:cubicBezTo>
                    <a:pt x="91" y="675"/>
                    <a:pt x="91" y="675"/>
                    <a:pt x="91" y="675"/>
                  </a:cubicBezTo>
                  <a:cubicBezTo>
                    <a:pt x="97" y="680"/>
                    <a:pt x="97" y="680"/>
                    <a:pt x="97" y="680"/>
                  </a:cubicBezTo>
                  <a:cubicBezTo>
                    <a:pt x="104" y="684"/>
                    <a:pt x="104" y="684"/>
                    <a:pt x="104" y="684"/>
                  </a:cubicBezTo>
                  <a:cubicBezTo>
                    <a:pt x="106" y="685"/>
                    <a:pt x="106" y="685"/>
                    <a:pt x="106" y="685"/>
                  </a:cubicBezTo>
                  <a:cubicBezTo>
                    <a:pt x="110" y="687"/>
                    <a:pt x="114" y="688"/>
                    <a:pt x="118" y="688"/>
                  </a:cubicBezTo>
                  <a:cubicBezTo>
                    <a:pt x="119" y="688"/>
                    <a:pt x="119" y="688"/>
                    <a:pt x="119" y="688"/>
                  </a:cubicBezTo>
                  <a:cubicBezTo>
                    <a:pt x="119" y="688"/>
                    <a:pt x="119" y="688"/>
                    <a:pt x="119" y="688"/>
                  </a:cubicBezTo>
                  <a:cubicBezTo>
                    <a:pt x="124" y="690"/>
                    <a:pt x="124" y="690"/>
                    <a:pt x="124" y="690"/>
                  </a:cubicBezTo>
                  <a:cubicBezTo>
                    <a:pt x="124" y="690"/>
                    <a:pt x="124" y="690"/>
                    <a:pt x="124" y="690"/>
                  </a:cubicBezTo>
                  <a:cubicBezTo>
                    <a:pt x="124" y="690"/>
                    <a:pt x="124" y="690"/>
                    <a:pt x="124" y="690"/>
                  </a:cubicBezTo>
                  <a:cubicBezTo>
                    <a:pt x="129" y="693"/>
                    <a:pt x="129" y="693"/>
                    <a:pt x="129" y="693"/>
                  </a:cubicBezTo>
                  <a:cubicBezTo>
                    <a:pt x="131" y="693"/>
                    <a:pt x="131" y="693"/>
                    <a:pt x="131" y="693"/>
                  </a:cubicBezTo>
                  <a:cubicBezTo>
                    <a:pt x="131" y="693"/>
                    <a:pt x="131" y="693"/>
                    <a:pt x="131" y="693"/>
                  </a:cubicBezTo>
                  <a:cubicBezTo>
                    <a:pt x="131" y="693"/>
                    <a:pt x="131" y="693"/>
                    <a:pt x="131" y="693"/>
                  </a:cubicBezTo>
                  <a:cubicBezTo>
                    <a:pt x="135" y="693"/>
                    <a:pt x="135" y="693"/>
                    <a:pt x="135" y="693"/>
                  </a:cubicBezTo>
                  <a:cubicBezTo>
                    <a:pt x="135" y="693"/>
                    <a:pt x="135" y="693"/>
                    <a:pt x="135" y="693"/>
                  </a:cubicBezTo>
                  <a:cubicBezTo>
                    <a:pt x="136" y="693"/>
                    <a:pt x="136" y="693"/>
                    <a:pt x="136" y="693"/>
                  </a:cubicBezTo>
                  <a:cubicBezTo>
                    <a:pt x="137" y="695"/>
                    <a:pt x="137" y="695"/>
                    <a:pt x="137" y="695"/>
                  </a:cubicBezTo>
                  <a:cubicBezTo>
                    <a:pt x="138" y="696"/>
                    <a:pt x="138" y="696"/>
                    <a:pt x="138" y="696"/>
                  </a:cubicBezTo>
                  <a:cubicBezTo>
                    <a:pt x="140" y="696"/>
                    <a:pt x="140" y="696"/>
                    <a:pt x="140" y="696"/>
                  </a:cubicBezTo>
                  <a:cubicBezTo>
                    <a:pt x="140" y="696"/>
                    <a:pt x="140" y="696"/>
                    <a:pt x="140" y="696"/>
                  </a:cubicBezTo>
                  <a:cubicBezTo>
                    <a:pt x="140" y="696"/>
                    <a:pt x="140" y="696"/>
                    <a:pt x="140" y="696"/>
                  </a:cubicBezTo>
                  <a:cubicBezTo>
                    <a:pt x="143" y="696"/>
                    <a:pt x="143" y="696"/>
                    <a:pt x="143" y="696"/>
                  </a:cubicBezTo>
                  <a:cubicBezTo>
                    <a:pt x="144" y="697"/>
                    <a:pt x="144" y="697"/>
                    <a:pt x="144" y="697"/>
                  </a:cubicBezTo>
                  <a:cubicBezTo>
                    <a:pt x="144" y="698"/>
                    <a:pt x="144" y="698"/>
                    <a:pt x="144" y="698"/>
                  </a:cubicBezTo>
                  <a:cubicBezTo>
                    <a:pt x="145" y="699"/>
                    <a:pt x="145" y="699"/>
                    <a:pt x="145" y="699"/>
                  </a:cubicBezTo>
                  <a:cubicBezTo>
                    <a:pt x="145" y="700"/>
                    <a:pt x="145" y="700"/>
                    <a:pt x="145" y="700"/>
                  </a:cubicBezTo>
                  <a:cubicBezTo>
                    <a:pt x="146" y="700"/>
                    <a:pt x="146" y="700"/>
                    <a:pt x="146" y="700"/>
                  </a:cubicBezTo>
                  <a:cubicBezTo>
                    <a:pt x="149" y="698"/>
                    <a:pt x="149" y="698"/>
                    <a:pt x="149" y="698"/>
                  </a:cubicBezTo>
                  <a:cubicBezTo>
                    <a:pt x="149" y="698"/>
                    <a:pt x="149" y="698"/>
                    <a:pt x="149" y="698"/>
                  </a:cubicBezTo>
                  <a:cubicBezTo>
                    <a:pt x="149" y="698"/>
                    <a:pt x="149" y="698"/>
                    <a:pt x="149" y="698"/>
                  </a:cubicBezTo>
                  <a:cubicBezTo>
                    <a:pt x="150" y="698"/>
                    <a:pt x="150" y="698"/>
                    <a:pt x="150" y="698"/>
                  </a:cubicBezTo>
                  <a:cubicBezTo>
                    <a:pt x="152" y="698"/>
                    <a:pt x="154" y="699"/>
                    <a:pt x="156" y="701"/>
                  </a:cubicBezTo>
                  <a:cubicBezTo>
                    <a:pt x="158" y="701"/>
                    <a:pt x="158" y="701"/>
                    <a:pt x="158" y="701"/>
                  </a:cubicBezTo>
                  <a:cubicBezTo>
                    <a:pt x="161" y="701"/>
                    <a:pt x="161" y="701"/>
                    <a:pt x="161" y="701"/>
                  </a:cubicBezTo>
                  <a:cubicBezTo>
                    <a:pt x="161" y="701"/>
                    <a:pt x="161" y="701"/>
                    <a:pt x="161" y="701"/>
                  </a:cubicBezTo>
                  <a:cubicBezTo>
                    <a:pt x="162" y="702"/>
                    <a:pt x="162" y="702"/>
                    <a:pt x="162" y="702"/>
                  </a:cubicBezTo>
                  <a:cubicBezTo>
                    <a:pt x="163" y="704"/>
                    <a:pt x="163" y="704"/>
                    <a:pt x="163" y="704"/>
                  </a:cubicBezTo>
                  <a:cubicBezTo>
                    <a:pt x="165" y="706"/>
                    <a:pt x="165" y="706"/>
                    <a:pt x="165" y="706"/>
                  </a:cubicBezTo>
                  <a:cubicBezTo>
                    <a:pt x="169" y="709"/>
                    <a:pt x="169" y="709"/>
                    <a:pt x="169" y="709"/>
                  </a:cubicBezTo>
                  <a:cubicBezTo>
                    <a:pt x="172" y="712"/>
                    <a:pt x="172" y="712"/>
                    <a:pt x="172" y="712"/>
                  </a:cubicBezTo>
                  <a:cubicBezTo>
                    <a:pt x="174" y="714"/>
                    <a:pt x="177" y="716"/>
                    <a:pt x="178" y="716"/>
                  </a:cubicBezTo>
                  <a:cubicBezTo>
                    <a:pt x="178" y="716"/>
                    <a:pt x="178" y="716"/>
                    <a:pt x="178" y="716"/>
                  </a:cubicBezTo>
                  <a:cubicBezTo>
                    <a:pt x="179" y="716"/>
                    <a:pt x="180" y="715"/>
                    <a:pt x="181" y="714"/>
                  </a:cubicBezTo>
                  <a:cubicBezTo>
                    <a:pt x="185" y="710"/>
                    <a:pt x="185" y="710"/>
                    <a:pt x="185" y="710"/>
                  </a:cubicBezTo>
                  <a:cubicBezTo>
                    <a:pt x="183" y="708"/>
                    <a:pt x="183" y="708"/>
                    <a:pt x="183" y="708"/>
                  </a:cubicBezTo>
                  <a:cubicBezTo>
                    <a:pt x="177" y="700"/>
                    <a:pt x="177" y="700"/>
                    <a:pt x="177" y="700"/>
                  </a:cubicBezTo>
                  <a:cubicBezTo>
                    <a:pt x="177" y="699"/>
                    <a:pt x="177" y="699"/>
                    <a:pt x="177" y="699"/>
                  </a:cubicBezTo>
                  <a:cubicBezTo>
                    <a:pt x="177" y="699"/>
                    <a:pt x="177" y="699"/>
                    <a:pt x="177" y="699"/>
                  </a:cubicBezTo>
                  <a:cubicBezTo>
                    <a:pt x="176" y="697"/>
                    <a:pt x="176" y="695"/>
                    <a:pt x="176" y="692"/>
                  </a:cubicBezTo>
                  <a:cubicBezTo>
                    <a:pt x="176" y="691"/>
                    <a:pt x="177" y="688"/>
                    <a:pt x="176" y="687"/>
                  </a:cubicBezTo>
                  <a:cubicBezTo>
                    <a:pt x="171" y="683"/>
                    <a:pt x="169" y="678"/>
                    <a:pt x="171" y="673"/>
                  </a:cubicBezTo>
                  <a:cubicBezTo>
                    <a:pt x="172" y="668"/>
                    <a:pt x="176" y="663"/>
                    <a:pt x="183" y="659"/>
                  </a:cubicBezTo>
                  <a:cubicBezTo>
                    <a:pt x="187" y="655"/>
                    <a:pt x="187" y="655"/>
                    <a:pt x="187" y="655"/>
                  </a:cubicBezTo>
                  <a:cubicBezTo>
                    <a:pt x="188" y="654"/>
                    <a:pt x="188" y="654"/>
                    <a:pt x="188" y="654"/>
                  </a:cubicBezTo>
                  <a:cubicBezTo>
                    <a:pt x="185" y="652"/>
                    <a:pt x="185" y="652"/>
                    <a:pt x="185" y="652"/>
                  </a:cubicBezTo>
                  <a:cubicBezTo>
                    <a:pt x="184" y="651"/>
                    <a:pt x="183" y="650"/>
                    <a:pt x="184" y="648"/>
                  </a:cubicBezTo>
                  <a:cubicBezTo>
                    <a:pt x="184" y="647"/>
                    <a:pt x="185" y="647"/>
                    <a:pt x="186" y="647"/>
                  </a:cubicBezTo>
                  <a:cubicBezTo>
                    <a:pt x="188" y="647"/>
                    <a:pt x="188" y="647"/>
                    <a:pt x="188" y="647"/>
                  </a:cubicBezTo>
                  <a:cubicBezTo>
                    <a:pt x="187" y="645"/>
                    <a:pt x="187" y="645"/>
                    <a:pt x="187" y="645"/>
                  </a:cubicBezTo>
                  <a:cubicBezTo>
                    <a:pt x="183" y="639"/>
                    <a:pt x="180" y="637"/>
                    <a:pt x="177" y="637"/>
                  </a:cubicBezTo>
                  <a:cubicBezTo>
                    <a:pt x="177" y="637"/>
                    <a:pt x="177" y="637"/>
                    <a:pt x="176" y="637"/>
                  </a:cubicBezTo>
                  <a:cubicBezTo>
                    <a:pt x="176" y="637"/>
                    <a:pt x="175" y="637"/>
                    <a:pt x="175" y="637"/>
                  </a:cubicBezTo>
                  <a:cubicBezTo>
                    <a:pt x="173" y="637"/>
                    <a:pt x="171" y="636"/>
                    <a:pt x="171" y="633"/>
                  </a:cubicBezTo>
                  <a:cubicBezTo>
                    <a:pt x="171" y="631"/>
                    <a:pt x="171" y="631"/>
                    <a:pt x="171" y="631"/>
                  </a:cubicBezTo>
                  <a:cubicBezTo>
                    <a:pt x="171" y="631"/>
                    <a:pt x="171" y="631"/>
                    <a:pt x="171" y="631"/>
                  </a:cubicBezTo>
                  <a:cubicBezTo>
                    <a:pt x="168" y="629"/>
                    <a:pt x="167" y="628"/>
                    <a:pt x="166" y="626"/>
                  </a:cubicBezTo>
                  <a:cubicBezTo>
                    <a:pt x="166" y="626"/>
                    <a:pt x="166" y="625"/>
                    <a:pt x="166" y="624"/>
                  </a:cubicBezTo>
                  <a:cubicBezTo>
                    <a:pt x="166" y="624"/>
                    <a:pt x="166" y="624"/>
                    <a:pt x="166" y="624"/>
                  </a:cubicBezTo>
                  <a:cubicBezTo>
                    <a:pt x="166" y="624"/>
                    <a:pt x="166" y="624"/>
                    <a:pt x="166" y="624"/>
                  </a:cubicBezTo>
                  <a:cubicBezTo>
                    <a:pt x="171" y="618"/>
                    <a:pt x="171" y="618"/>
                    <a:pt x="171" y="618"/>
                  </a:cubicBezTo>
                  <a:cubicBezTo>
                    <a:pt x="171" y="617"/>
                    <a:pt x="170" y="615"/>
                    <a:pt x="170" y="613"/>
                  </a:cubicBezTo>
                  <a:cubicBezTo>
                    <a:pt x="169" y="612"/>
                    <a:pt x="169" y="612"/>
                    <a:pt x="169" y="612"/>
                  </a:cubicBezTo>
                  <a:cubicBezTo>
                    <a:pt x="169" y="611"/>
                    <a:pt x="169" y="611"/>
                    <a:pt x="169" y="611"/>
                  </a:cubicBezTo>
                  <a:cubicBezTo>
                    <a:pt x="169" y="611"/>
                    <a:pt x="169" y="611"/>
                    <a:pt x="169" y="611"/>
                  </a:cubicBezTo>
                  <a:cubicBezTo>
                    <a:pt x="169" y="609"/>
                    <a:pt x="170" y="607"/>
                    <a:pt x="173" y="605"/>
                  </a:cubicBezTo>
                  <a:cubicBezTo>
                    <a:pt x="173" y="601"/>
                    <a:pt x="174" y="599"/>
                    <a:pt x="176" y="599"/>
                  </a:cubicBezTo>
                  <a:cubicBezTo>
                    <a:pt x="176" y="598"/>
                    <a:pt x="176" y="598"/>
                    <a:pt x="176" y="598"/>
                  </a:cubicBezTo>
                  <a:cubicBezTo>
                    <a:pt x="176" y="598"/>
                    <a:pt x="176" y="598"/>
                    <a:pt x="176" y="598"/>
                  </a:cubicBezTo>
                  <a:cubicBezTo>
                    <a:pt x="177" y="598"/>
                    <a:pt x="179" y="599"/>
                    <a:pt x="180" y="600"/>
                  </a:cubicBezTo>
                  <a:cubicBezTo>
                    <a:pt x="180" y="601"/>
                    <a:pt x="180" y="601"/>
                    <a:pt x="180" y="601"/>
                  </a:cubicBezTo>
                  <a:cubicBezTo>
                    <a:pt x="181" y="601"/>
                    <a:pt x="181" y="601"/>
                    <a:pt x="181" y="601"/>
                  </a:cubicBezTo>
                  <a:cubicBezTo>
                    <a:pt x="184" y="604"/>
                    <a:pt x="184" y="604"/>
                    <a:pt x="184" y="604"/>
                  </a:cubicBezTo>
                  <a:cubicBezTo>
                    <a:pt x="185" y="605"/>
                    <a:pt x="185" y="605"/>
                    <a:pt x="186" y="606"/>
                  </a:cubicBezTo>
                  <a:cubicBezTo>
                    <a:pt x="186" y="604"/>
                    <a:pt x="186" y="604"/>
                    <a:pt x="186" y="604"/>
                  </a:cubicBezTo>
                  <a:cubicBezTo>
                    <a:pt x="186" y="600"/>
                    <a:pt x="186" y="600"/>
                    <a:pt x="186" y="600"/>
                  </a:cubicBezTo>
                  <a:cubicBezTo>
                    <a:pt x="186" y="597"/>
                    <a:pt x="190" y="593"/>
                    <a:pt x="193" y="590"/>
                  </a:cubicBezTo>
                  <a:cubicBezTo>
                    <a:pt x="193" y="590"/>
                    <a:pt x="193" y="590"/>
                    <a:pt x="193" y="590"/>
                  </a:cubicBezTo>
                  <a:cubicBezTo>
                    <a:pt x="193" y="590"/>
                    <a:pt x="193" y="590"/>
                    <a:pt x="193" y="590"/>
                  </a:cubicBezTo>
                  <a:cubicBezTo>
                    <a:pt x="203" y="584"/>
                    <a:pt x="203" y="584"/>
                    <a:pt x="203" y="584"/>
                  </a:cubicBezTo>
                  <a:cubicBezTo>
                    <a:pt x="205" y="582"/>
                    <a:pt x="207" y="581"/>
                    <a:pt x="208" y="581"/>
                  </a:cubicBezTo>
                  <a:cubicBezTo>
                    <a:pt x="209" y="581"/>
                    <a:pt x="209" y="581"/>
                    <a:pt x="209" y="582"/>
                  </a:cubicBezTo>
                  <a:cubicBezTo>
                    <a:pt x="214" y="583"/>
                    <a:pt x="214" y="583"/>
                    <a:pt x="214" y="583"/>
                  </a:cubicBezTo>
                  <a:cubicBezTo>
                    <a:pt x="217" y="582"/>
                    <a:pt x="217" y="582"/>
                    <a:pt x="217" y="582"/>
                  </a:cubicBezTo>
                  <a:cubicBezTo>
                    <a:pt x="217" y="582"/>
                    <a:pt x="217" y="582"/>
                    <a:pt x="217" y="582"/>
                  </a:cubicBezTo>
                  <a:cubicBezTo>
                    <a:pt x="218" y="582"/>
                    <a:pt x="218" y="582"/>
                    <a:pt x="218" y="582"/>
                  </a:cubicBezTo>
                  <a:cubicBezTo>
                    <a:pt x="220" y="582"/>
                    <a:pt x="220" y="582"/>
                    <a:pt x="220" y="582"/>
                  </a:cubicBezTo>
                  <a:cubicBezTo>
                    <a:pt x="221" y="582"/>
                    <a:pt x="221" y="582"/>
                    <a:pt x="221" y="582"/>
                  </a:cubicBezTo>
                  <a:cubicBezTo>
                    <a:pt x="221" y="582"/>
                    <a:pt x="221" y="582"/>
                    <a:pt x="221" y="582"/>
                  </a:cubicBezTo>
                  <a:cubicBezTo>
                    <a:pt x="226" y="585"/>
                    <a:pt x="226" y="585"/>
                    <a:pt x="226" y="585"/>
                  </a:cubicBezTo>
                  <a:cubicBezTo>
                    <a:pt x="232" y="587"/>
                    <a:pt x="236" y="589"/>
                    <a:pt x="238" y="592"/>
                  </a:cubicBezTo>
                  <a:cubicBezTo>
                    <a:pt x="238" y="591"/>
                    <a:pt x="238" y="591"/>
                    <a:pt x="238" y="591"/>
                  </a:cubicBezTo>
                  <a:cubicBezTo>
                    <a:pt x="238" y="590"/>
                    <a:pt x="238" y="590"/>
                    <a:pt x="238" y="590"/>
                  </a:cubicBezTo>
                  <a:cubicBezTo>
                    <a:pt x="239" y="590"/>
                    <a:pt x="239" y="590"/>
                    <a:pt x="239" y="590"/>
                  </a:cubicBezTo>
                  <a:cubicBezTo>
                    <a:pt x="240" y="590"/>
                    <a:pt x="241" y="590"/>
                    <a:pt x="243" y="592"/>
                  </a:cubicBezTo>
                  <a:cubicBezTo>
                    <a:pt x="243" y="592"/>
                    <a:pt x="243" y="592"/>
                    <a:pt x="243" y="592"/>
                  </a:cubicBezTo>
                  <a:cubicBezTo>
                    <a:pt x="246" y="594"/>
                    <a:pt x="248" y="596"/>
                    <a:pt x="249" y="596"/>
                  </a:cubicBezTo>
                  <a:cubicBezTo>
                    <a:pt x="250" y="595"/>
                    <a:pt x="251" y="595"/>
                    <a:pt x="252" y="594"/>
                  </a:cubicBezTo>
                  <a:cubicBezTo>
                    <a:pt x="252" y="594"/>
                    <a:pt x="252" y="594"/>
                    <a:pt x="253" y="593"/>
                  </a:cubicBezTo>
                  <a:cubicBezTo>
                    <a:pt x="254" y="592"/>
                    <a:pt x="254" y="592"/>
                    <a:pt x="254" y="592"/>
                  </a:cubicBezTo>
                  <a:cubicBezTo>
                    <a:pt x="254" y="591"/>
                    <a:pt x="254" y="591"/>
                    <a:pt x="254" y="591"/>
                  </a:cubicBezTo>
                  <a:cubicBezTo>
                    <a:pt x="255" y="591"/>
                    <a:pt x="255" y="591"/>
                    <a:pt x="255" y="591"/>
                  </a:cubicBezTo>
                  <a:cubicBezTo>
                    <a:pt x="262" y="592"/>
                    <a:pt x="262" y="592"/>
                    <a:pt x="262" y="592"/>
                  </a:cubicBezTo>
                  <a:cubicBezTo>
                    <a:pt x="265" y="591"/>
                    <a:pt x="265" y="591"/>
                    <a:pt x="265" y="591"/>
                  </a:cubicBezTo>
                  <a:cubicBezTo>
                    <a:pt x="266" y="590"/>
                    <a:pt x="268" y="589"/>
                    <a:pt x="269" y="589"/>
                  </a:cubicBezTo>
                  <a:cubicBezTo>
                    <a:pt x="271" y="589"/>
                    <a:pt x="273" y="590"/>
                    <a:pt x="274" y="591"/>
                  </a:cubicBezTo>
                  <a:cubicBezTo>
                    <a:pt x="278" y="594"/>
                    <a:pt x="278" y="594"/>
                    <a:pt x="278" y="594"/>
                  </a:cubicBezTo>
                  <a:cubicBezTo>
                    <a:pt x="285" y="594"/>
                    <a:pt x="285" y="594"/>
                    <a:pt x="285" y="594"/>
                  </a:cubicBezTo>
                  <a:cubicBezTo>
                    <a:pt x="287" y="594"/>
                    <a:pt x="287" y="594"/>
                    <a:pt x="287" y="594"/>
                  </a:cubicBezTo>
                  <a:cubicBezTo>
                    <a:pt x="288" y="594"/>
                    <a:pt x="288" y="594"/>
                    <a:pt x="288" y="594"/>
                  </a:cubicBezTo>
                  <a:cubicBezTo>
                    <a:pt x="288" y="594"/>
                    <a:pt x="288" y="594"/>
                    <a:pt x="288" y="594"/>
                  </a:cubicBezTo>
                  <a:cubicBezTo>
                    <a:pt x="291" y="596"/>
                    <a:pt x="291" y="596"/>
                    <a:pt x="291" y="596"/>
                  </a:cubicBezTo>
                  <a:cubicBezTo>
                    <a:pt x="294" y="594"/>
                    <a:pt x="294" y="594"/>
                    <a:pt x="294" y="594"/>
                  </a:cubicBezTo>
                  <a:cubicBezTo>
                    <a:pt x="298" y="591"/>
                    <a:pt x="298" y="591"/>
                    <a:pt x="298" y="591"/>
                  </a:cubicBezTo>
                  <a:cubicBezTo>
                    <a:pt x="298" y="590"/>
                    <a:pt x="298" y="590"/>
                    <a:pt x="298" y="589"/>
                  </a:cubicBezTo>
                  <a:cubicBezTo>
                    <a:pt x="298" y="588"/>
                    <a:pt x="297" y="587"/>
                    <a:pt x="296" y="587"/>
                  </a:cubicBezTo>
                  <a:cubicBezTo>
                    <a:pt x="291" y="585"/>
                    <a:pt x="291" y="585"/>
                    <a:pt x="291" y="585"/>
                  </a:cubicBezTo>
                  <a:cubicBezTo>
                    <a:pt x="288" y="583"/>
                    <a:pt x="288" y="583"/>
                    <a:pt x="288" y="583"/>
                  </a:cubicBezTo>
                  <a:cubicBezTo>
                    <a:pt x="288" y="583"/>
                    <a:pt x="288" y="583"/>
                    <a:pt x="288" y="583"/>
                  </a:cubicBezTo>
                  <a:cubicBezTo>
                    <a:pt x="288" y="583"/>
                    <a:pt x="288" y="583"/>
                    <a:pt x="288" y="583"/>
                  </a:cubicBezTo>
                  <a:cubicBezTo>
                    <a:pt x="286" y="579"/>
                    <a:pt x="286" y="579"/>
                    <a:pt x="286" y="579"/>
                  </a:cubicBezTo>
                  <a:cubicBezTo>
                    <a:pt x="285" y="577"/>
                    <a:pt x="285" y="577"/>
                    <a:pt x="285" y="577"/>
                  </a:cubicBezTo>
                  <a:cubicBezTo>
                    <a:pt x="286" y="577"/>
                    <a:pt x="286" y="577"/>
                    <a:pt x="286" y="577"/>
                  </a:cubicBezTo>
                  <a:cubicBezTo>
                    <a:pt x="288" y="576"/>
                    <a:pt x="288" y="576"/>
                    <a:pt x="288" y="576"/>
                  </a:cubicBezTo>
                  <a:cubicBezTo>
                    <a:pt x="290" y="574"/>
                    <a:pt x="290" y="574"/>
                    <a:pt x="290" y="574"/>
                  </a:cubicBezTo>
                  <a:cubicBezTo>
                    <a:pt x="290" y="574"/>
                    <a:pt x="290" y="574"/>
                    <a:pt x="290" y="574"/>
                  </a:cubicBezTo>
                  <a:cubicBezTo>
                    <a:pt x="290" y="574"/>
                    <a:pt x="290" y="574"/>
                    <a:pt x="290" y="574"/>
                  </a:cubicBezTo>
                  <a:cubicBezTo>
                    <a:pt x="293" y="572"/>
                    <a:pt x="293" y="572"/>
                    <a:pt x="293" y="572"/>
                  </a:cubicBezTo>
                  <a:cubicBezTo>
                    <a:pt x="292" y="570"/>
                    <a:pt x="292" y="570"/>
                    <a:pt x="292" y="570"/>
                  </a:cubicBezTo>
                  <a:cubicBezTo>
                    <a:pt x="292" y="570"/>
                    <a:pt x="292" y="570"/>
                    <a:pt x="292" y="570"/>
                  </a:cubicBezTo>
                  <a:cubicBezTo>
                    <a:pt x="292" y="570"/>
                    <a:pt x="292" y="570"/>
                    <a:pt x="292" y="570"/>
                  </a:cubicBezTo>
                  <a:cubicBezTo>
                    <a:pt x="291" y="568"/>
                    <a:pt x="291" y="566"/>
                    <a:pt x="292" y="565"/>
                  </a:cubicBezTo>
                  <a:cubicBezTo>
                    <a:pt x="293" y="564"/>
                    <a:pt x="295" y="563"/>
                    <a:pt x="297" y="563"/>
                  </a:cubicBezTo>
                  <a:cubicBezTo>
                    <a:pt x="302" y="562"/>
                    <a:pt x="302" y="562"/>
                    <a:pt x="302" y="562"/>
                  </a:cubicBezTo>
                  <a:cubicBezTo>
                    <a:pt x="302" y="562"/>
                    <a:pt x="302" y="562"/>
                    <a:pt x="302" y="562"/>
                  </a:cubicBezTo>
                  <a:cubicBezTo>
                    <a:pt x="302" y="562"/>
                    <a:pt x="302" y="562"/>
                    <a:pt x="302" y="561"/>
                  </a:cubicBezTo>
                  <a:cubicBezTo>
                    <a:pt x="300" y="561"/>
                    <a:pt x="300" y="561"/>
                    <a:pt x="300" y="561"/>
                  </a:cubicBezTo>
                  <a:cubicBezTo>
                    <a:pt x="299" y="561"/>
                    <a:pt x="297" y="561"/>
                    <a:pt x="297" y="560"/>
                  </a:cubicBezTo>
                  <a:cubicBezTo>
                    <a:pt x="296" y="559"/>
                    <a:pt x="296" y="558"/>
                    <a:pt x="296" y="555"/>
                  </a:cubicBezTo>
                  <a:cubicBezTo>
                    <a:pt x="296" y="550"/>
                    <a:pt x="298" y="548"/>
                    <a:pt x="301" y="547"/>
                  </a:cubicBezTo>
                  <a:cubicBezTo>
                    <a:pt x="306" y="547"/>
                    <a:pt x="306" y="547"/>
                    <a:pt x="306" y="547"/>
                  </a:cubicBezTo>
                  <a:cubicBezTo>
                    <a:pt x="310" y="546"/>
                    <a:pt x="310" y="546"/>
                    <a:pt x="310" y="546"/>
                  </a:cubicBezTo>
                  <a:cubicBezTo>
                    <a:pt x="313" y="544"/>
                    <a:pt x="316" y="543"/>
                    <a:pt x="321" y="543"/>
                  </a:cubicBezTo>
                  <a:cubicBezTo>
                    <a:pt x="331" y="542"/>
                    <a:pt x="331" y="542"/>
                    <a:pt x="331" y="542"/>
                  </a:cubicBezTo>
                  <a:cubicBezTo>
                    <a:pt x="334" y="539"/>
                    <a:pt x="338" y="538"/>
                    <a:pt x="344" y="537"/>
                  </a:cubicBezTo>
                  <a:cubicBezTo>
                    <a:pt x="356" y="535"/>
                    <a:pt x="356" y="535"/>
                    <a:pt x="356" y="535"/>
                  </a:cubicBezTo>
                  <a:cubicBezTo>
                    <a:pt x="358" y="533"/>
                    <a:pt x="358" y="533"/>
                    <a:pt x="358" y="533"/>
                  </a:cubicBezTo>
                  <a:cubicBezTo>
                    <a:pt x="359" y="531"/>
                    <a:pt x="359" y="531"/>
                    <a:pt x="359" y="531"/>
                  </a:cubicBezTo>
                  <a:cubicBezTo>
                    <a:pt x="359" y="531"/>
                    <a:pt x="359" y="531"/>
                    <a:pt x="359" y="531"/>
                  </a:cubicBezTo>
                  <a:cubicBezTo>
                    <a:pt x="359" y="531"/>
                    <a:pt x="359" y="531"/>
                    <a:pt x="359" y="531"/>
                  </a:cubicBezTo>
                  <a:cubicBezTo>
                    <a:pt x="361" y="528"/>
                    <a:pt x="364" y="527"/>
                    <a:pt x="366" y="527"/>
                  </a:cubicBezTo>
                  <a:cubicBezTo>
                    <a:pt x="367" y="527"/>
                    <a:pt x="367" y="527"/>
                    <a:pt x="367" y="527"/>
                  </a:cubicBezTo>
                  <a:cubicBezTo>
                    <a:pt x="367" y="527"/>
                    <a:pt x="368" y="527"/>
                    <a:pt x="368" y="527"/>
                  </a:cubicBezTo>
                  <a:cubicBezTo>
                    <a:pt x="369" y="527"/>
                    <a:pt x="371" y="528"/>
                    <a:pt x="374" y="529"/>
                  </a:cubicBezTo>
                  <a:cubicBezTo>
                    <a:pt x="379" y="529"/>
                    <a:pt x="379" y="529"/>
                    <a:pt x="379" y="529"/>
                  </a:cubicBezTo>
                  <a:cubicBezTo>
                    <a:pt x="379" y="529"/>
                    <a:pt x="380" y="529"/>
                    <a:pt x="380" y="529"/>
                  </a:cubicBezTo>
                  <a:cubicBezTo>
                    <a:pt x="383" y="529"/>
                    <a:pt x="384" y="533"/>
                    <a:pt x="385" y="536"/>
                  </a:cubicBezTo>
                  <a:cubicBezTo>
                    <a:pt x="385" y="537"/>
                    <a:pt x="385" y="537"/>
                    <a:pt x="385" y="537"/>
                  </a:cubicBezTo>
                  <a:cubicBezTo>
                    <a:pt x="385" y="541"/>
                    <a:pt x="386" y="543"/>
                    <a:pt x="385" y="545"/>
                  </a:cubicBezTo>
                  <a:cubicBezTo>
                    <a:pt x="385" y="545"/>
                    <a:pt x="385" y="545"/>
                    <a:pt x="385" y="545"/>
                  </a:cubicBezTo>
                  <a:cubicBezTo>
                    <a:pt x="385" y="545"/>
                    <a:pt x="385" y="545"/>
                    <a:pt x="385" y="545"/>
                  </a:cubicBezTo>
                  <a:cubicBezTo>
                    <a:pt x="385" y="545"/>
                    <a:pt x="386" y="545"/>
                    <a:pt x="386" y="545"/>
                  </a:cubicBezTo>
                  <a:cubicBezTo>
                    <a:pt x="390" y="544"/>
                    <a:pt x="390" y="544"/>
                    <a:pt x="390" y="544"/>
                  </a:cubicBezTo>
                  <a:cubicBezTo>
                    <a:pt x="391" y="543"/>
                    <a:pt x="392" y="543"/>
                    <a:pt x="393" y="543"/>
                  </a:cubicBezTo>
                  <a:cubicBezTo>
                    <a:pt x="395" y="543"/>
                    <a:pt x="396" y="544"/>
                    <a:pt x="397" y="547"/>
                  </a:cubicBezTo>
                  <a:cubicBezTo>
                    <a:pt x="399" y="547"/>
                    <a:pt x="399" y="547"/>
                    <a:pt x="399" y="547"/>
                  </a:cubicBezTo>
                  <a:cubicBezTo>
                    <a:pt x="399" y="547"/>
                    <a:pt x="399" y="547"/>
                    <a:pt x="399" y="547"/>
                  </a:cubicBezTo>
                  <a:cubicBezTo>
                    <a:pt x="400" y="547"/>
                    <a:pt x="400" y="547"/>
                    <a:pt x="400" y="547"/>
                  </a:cubicBezTo>
                  <a:cubicBezTo>
                    <a:pt x="402" y="548"/>
                    <a:pt x="402" y="548"/>
                    <a:pt x="402" y="548"/>
                  </a:cubicBezTo>
                  <a:cubicBezTo>
                    <a:pt x="405" y="548"/>
                    <a:pt x="405" y="548"/>
                    <a:pt x="405" y="548"/>
                  </a:cubicBezTo>
                  <a:cubicBezTo>
                    <a:pt x="406" y="548"/>
                    <a:pt x="406" y="547"/>
                    <a:pt x="406" y="547"/>
                  </a:cubicBezTo>
                  <a:cubicBezTo>
                    <a:pt x="407" y="547"/>
                    <a:pt x="408" y="548"/>
                    <a:pt x="408" y="549"/>
                  </a:cubicBezTo>
                  <a:cubicBezTo>
                    <a:pt x="408" y="549"/>
                    <a:pt x="408" y="550"/>
                    <a:pt x="407" y="551"/>
                  </a:cubicBezTo>
                  <a:cubicBezTo>
                    <a:pt x="405" y="553"/>
                    <a:pt x="405" y="553"/>
                    <a:pt x="405" y="553"/>
                  </a:cubicBezTo>
                  <a:cubicBezTo>
                    <a:pt x="405" y="554"/>
                    <a:pt x="405" y="554"/>
                    <a:pt x="405" y="554"/>
                  </a:cubicBezTo>
                  <a:cubicBezTo>
                    <a:pt x="405" y="554"/>
                    <a:pt x="406" y="554"/>
                    <a:pt x="407" y="554"/>
                  </a:cubicBezTo>
                  <a:cubicBezTo>
                    <a:pt x="407" y="554"/>
                    <a:pt x="408" y="554"/>
                    <a:pt x="408" y="554"/>
                  </a:cubicBezTo>
                  <a:cubicBezTo>
                    <a:pt x="413" y="554"/>
                    <a:pt x="416" y="552"/>
                    <a:pt x="419" y="550"/>
                  </a:cubicBezTo>
                  <a:cubicBezTo>
                    <a:pt x="430" y="542"/>
                    <a:pt x="430" y="542"/>
                    <a:pt x="430" y="542"/>
                  </a:cubicBezTo>
                  <a:cubicBezTo>
                    <a:pt x="430" y="542"/>
                    <a:pt x="430" y="542"/>
                    <a:pt x="430" y="542"/>
                  </a:cubicBezTo>
                  <a:cubicBezTo>
                    <a:pt x="430" y="542"/>
                    <a:pt x="430" y="542"/>
                    <a:pt x="430" y="542"/>
                  </a:cubicBezTo>
                  <a:cubicBezTo>
                    <a:pt x="433" y="541"/>
                    <a:pt x="433" y="541"/>
                    <a:pt x="433" y="541"/>
                  </a:cubicBezTo>
                  <a:cubicBezTo>
                    <a:pt x="434" y="541"/>
                    <a:pt x="434" y="541"/>
                    <a:pt x="434" y="541"/>
                  </a:cubicBezTo>
                  <a:cubicBezTo>
                    <a:pt x="434" y="543"/>
                    <a:pt x="434" y="543"/>
                    <a:pt x="434" y="543"/>
                  </a:cubicBezTo>
                  <a:cubicBezTo>
                    <a:pt x="435" y="545"/>
                    <a:pt x="435" y="545"/>
                    <a:pt x="435" y="545"/>
                  </a:cubicBezTo>
                  <a:cubicBezTo>
                    <a:pt x="435" y="549"/>
                    <a:pt x="436" y="552"/>
                    <a:pt x="438" y="552"/>
                  </a:cubicBezTo>
                  <a:cubicBezTo>
                    <a:pt x="438" y="552"/>
                    <a:pt x="438" y="552"/>
                    <a:pt x="438" y="552"/>
                  </a:cubicBezTo>
                  <a:cubicBezTo>
                    <a:pt x="438" y="552"/>
                    <a:pt x="438" y="552"/>
                    <a:pt x="438" y="552"/>
                  </a:cubicBezTo>
                  <a:cubicBezTo>
                    <a:pt x="443" y="557"/>
                    <a:pt x="447" y="562"/>
                    <a:pt x="450" y="568"/>
                  </a:cubicBezTo>
                  <a:cubicBezTo>
                    <a:pt x="459" y="584"/>
                    <a:pt x="459" y="584"/>
                    <a:pt x="459" y="584"/>
                  </a:cubicBezTo>
                  <a:cubicBezTo>
                    <a:pt x="459" y="584"/>
                    <a:pt x="459" y="584"/>
                    <a:pt x="459" y="584"/>
                  </a:cubicBezTo>
                  <a:cubicBezTo>
                    <a:pt x="459" y="584"/>
                    <a:pt x="459" y="584"/>
                    <a:pt x="459" y="584"/>
                  </a:cubicBezTo>
                  <a:cubicBezTo>
                    <a:pt x="461" y="590"/>
                    <a:pt x="461" y="590"/>
                    <a:pt x="461" y="590"/>
                  </a:cubicBezTo>
                  <a:cubicBezTo>
                    <a:pt x="464" y="593"/>
                    <a:pt x="464" y="593"/>
                    <a:pt x="464" y="593"/>
                  </a:cubicBezTo>
                  <a:cubicBezTo>
                    <a:pt x="465" y="591"/>
                    <a:pt x="465" y="591"/>
                    <a:pt x="465" y="591"/>
                  </a:cubicBezTo>
                  <a:cubicBezTo>
                    <a:pt x="466" y="589"/>
                    <a:pt x="468" y="588"/>
                    <a:pt x="470" y="588"/>
                  </a:cubicBezTo>
                  <a:cubicBezTo>
                    <a:pt x="472" y="588"/>
                    <a:pt x="474" y="590"/>
                    <a:pt x="476" y="592"/>
                  </a:cubicBezTo>
                  <a:cubicBezTo>
                    <a:pt x="477" y="594"/>
                    <a:pt x="478" y="595"/>
                    <a:pt x="480" y="595"/>
                  </a:cubicBezTo>
                  <a:cubicBezTo>
                    <a:pt x="480" y="595"/>
                    <a:pt x="481" y="594"/>
                    <a:pt x="481" y="594"/>
                  </a:cubicBezTo>
                  <a:cubicBezTo>
                    <a:pt x="482" y="594"/>
                    <a:pt x="482" y="594"/>
                    <a:pt x="482" y="594"/>
                  </a:cubicBezTo>
                  <a:cubicBezTo>
                    <a:pt x="482" y="594"/>
                    <a:pt x="482" y="594"/>
                    <a:pt x="482" y="594"/>
                  </a:cubicBezTo>
                  <a:cubicBezTo>
                    <a:pt x="492" y="593"/>
                    <a:pt x="492" y="593"/>
                    <a:pt x="492" y="593"/>
                  </a:cubicBezTo>
                  <a:cubicBezTo>
                    <a:pt x="492" y="593"/>
                    <a:pt x="492" y="593"/>
                    <a:pt x="492" y="593"/>
                  </a:cubicBezTo>
                  <a:cubicBezTo>
                    <a:pt x="492" y="593"/>
                    <a:pt x="492" y="593"/>
                    <a:pt x="492" y="593"/>
                  </a:cubicBezTo>
                  <a:cubicBezTo>
                    <a:pt x="494" y="593"/>
                    <a:pt x="496" y="594"/>
                    <a:pt x="497" y="596"/>
                  </a:cubicBezTo>
                  <a:cubicBezTo>
                    <a:pt x="500" y="600"/>
                    <a:pt x="500" y="600"/>
                    <a:pt x="500" y="600"/>
                  </a:cubicBezTo>
                  <a:cubicBezTo>
                    <a:pt x="505" y="604"/>
                    <a:pt x="505" y="604"/>
                    <a:pt x="505" y="604"/>
                  </a:cubicBezTo>
                  <a:cubicBezTo>
                    <a:pt x="506" y="604"/>
                    <a:pt x="506" y="604"/>
                    <a:pt x="506" y="604"/>
                  </a:cubicBezTo>
                  <a:cubicBezTo>
                    <a:pt x="506" y="604"/>
                    <a:pt x="506" y="604"/>
                    <a:pt x="506" y="604"/>
                  </a:cubicBezTo>
                  <a:cubicBezTo>
                    <a:pt x="508" y="607"/>
                    <a:pt x="508" y="607"/>
                    <a:pt x="508" y="607"/>
                  </a:cubicBezTo>
                  <a:cubicBezTo>
                    <a:pt x="508" y="607"/>
                    <a:pt x="508" y="607"/>
                    <a:pt x="508" y="607"/>
                  </a:cubicBezTo>
                  <a:cubicBezTo>
                    <a:pt x="509" y="607"/>
                    <a:pt x="509" y="607"/>
                    <a:pt x="509" y="607"/>
                  </a:cubicBezTo>
                  <a:cubicBezTo>
                    <a:pt x="511" y="610"/>
                    <a:pt x="511" y="610"/>
                    <a:pt x="511" y="610"/>
                  </a:cubicBezTo>
                  <a:cubicBezTo>
                    <a:pt x="517" y="610"/>
                    <a:pt x="517" y="610"/>
                    <a:pt x="517" y="610"/>
                  </a:cubicBezTo>
                  <a:cubicBezTo>
                    <a:pt x="518" y="609"/>
                    <a:pt x="519" y="609"/>
                    <a:pt x="520" y="609"/>
                  </a:cubicBezTo>
                  <a:cubicBezTo>
                    <a:pt x="521" y="609"/>
                    <a:pt x="522" y="609"/>
                    <a:pt x="523" y="610"/>
                  </a:cubicBezTo>
                  <a:cubicBezTo>
                    <a:pt x="523" y="610"/>
                    <a:pt x="523" y="610"/>
                    <a:pt x="523" y="610"/>
                  </a:cubicBezTo>
                  <a:cubicBezTo>
                    <a:pt x="523" y="610"/>
                    <a:pt x="523" y="610"/>
                    <a:pt x="523" y="610"/>
                  </a:cubicBezTo>
                  <a:cubicBezTo>
                    <a:pt x="526" y="615"/>
                    <a:pt x="526" y="615"/>
                    <a:pt x="526" y="615"/>
                  </a:cubicBezTo>
                  <a:cubicBezTo>
                    <a:pt x="530" y="614"/>
                    <a:pt x="530" y="614"/>
                    <a:pt x="530" y="614"/>
                  </a:cubicBezTo>
                  <a:cubicBezTo>
                    <a:pt x="531" y="614"/>
                    <a:pt x="531" y="614"/>
                    <a:pt x="531" y="614"/>
                  </a:cubicBezTo>
                  <a:cubicBezTo>
                    <a:pt x="540" y="611"/>
                    <a:pt x="540" y="611"/>
                    <a:pt x="540" y="611"/>
                  </a:cubicBezTo>
                  <a:cubicBezTo>
                    <a:pt x="540" y="611"/>
                    <a:pt x="540" y="611"/>
                    <a:pt x="540" y="611"/>
                  </a:cubicBezTo>
                  <a:cubicBezTo>
                    <a:pt x="541" y="611"/>
                    <a:pt x="541" y="611"/>
                    <a:pt x="541" y="611"/>
                  </a:cubicBezTo>
                  <a:cubicBezTo>
                    <a:pt x="542" y="611"/>
                    <a:pt x="544" y="610"/>
                    <a:pt x="546" y="609"/>
                  </a:cubicBezTo>
                  <a:cubicBezTo>
                    <a:pt x="551" y="604"/>
                    <a:pt x="551" y="604"/>
                    <a:pt x="551" y="604"/>
                  </a:cubicBezTo>
                  <a:cubicBezTo>
                    <a:pt x="557" y="598"/>
                    <a:pt x="562" y="596"/>
                    <a:pt x="566" y="596"/>
                  </a:cubicBezTo>
                  <a:cubicBezTo>
                    <a:pt x="566" y="596"/>
                    <a:pt x="566" y="596"/>
                    <a:pt x="566" y="596"/>
                  </a:cubicBezTo>
                  <a:cubicBezTo>
                    <a:pt x="566" y="596"/>
                    <a:pt x="566" y="596"/>
                    <a:pt x="566" y="596"/>
                  </a:cubicBezTo>
                  <a:cubicBezTo>
                    <a:pt x="584" y="597"/>
                    <a:pt x="584" y="597"/>
                    <a:pt x="584" y="597"/>
                  </a:cubicBezTo>
                  <a:cubicBezTo>
                    <a:pt x="584" y="597"/>
                    <a:pt x="584" y="597"/>
                    <a:pt x="584" y="597"/>
                  </a:cubicBezTo>
                  <a:cubicBezTo>
                    <a:pt x="585" y="597"/>
                    <a:pt x="585" y="597"/>
                    <a:pt x="585" y="597"/>
                  </a:cubicBezTo>
                  <a:cubicBezTo>
                    <a:pt x="585" y="597"/>
                    <a:pt x="585" y="598"/>
                    <a:pt x="585" y="598"/>
                  </a:cubicBezTo>
                  <a:cubicBezTo>
                    <a:pt x="586" y="598"/>
                    <a:pt x="587" y="599"/>
                    <a:pt x="589" y="601"/>
                  </a:cubicBezTo>
                  <a:cubicBezTo>
                    <a:pt x="591" y="604"/>
                    <a:pt x="591" y="604"/>
                    <a:pt x="591" y="604"/>
                  </a:cubicBezTo>
                  <a:cubicBezTo>
                    <a:pt x="600" y="606"/>
                    <a:pt x="600" y="606"/>
                    <a:pt x="600" y="606"/>
                  </a:cubicBezTo>
                  <a:cubicBezTo>
                    <a:pt x="605" y="606"/>
                    <a:pt x="609" y="606"/>
                    <a:pt x="610" y="607"/>
                  </a:cubicBezTo>
                  <a:cubicBezTo>
                    <a:pt x="611" y="608"/>
                    <a:pt x="612" y="608"/>
                    <a:pt x="613" y="608"/>
                  </a:cubicBezTo>
                  <a:cubicBezTo>
                    <a:pt x="615" y="608"/>
                    <a:pt x="616" y="607"/>
                    <a:pt x="618" y="606"/>
                  </a:cubicBezTo>
                  <a:cubicBezTo>
                    <a:pt x="620" y="603"/>
                    <a:pt x="621" y="600"/>
                    <a:pt x="619" y="596"/>
                  </a:cubicBezTo>
                  <a:cubicBezTo>
                    <a:pt x="615" y="589"/>
                    <a:pt x="617" y="584"/>
                    <a:pt x="622" y="581"/>
                  </a:cubicBezTo>
                  <a:cubicBezTo>
                    <a:pt x="625" y="580"/>
                    <a:pt x="628" y="579"/>
                    <a:pt x="630" y="579"/>
                  </a:cubicBezTo>
                  <a:cubicBezTo>
                    <a:pt x="630" y="579"/>
                    <a:pt x="630" y="579"/>
                    <a:pt x="630" y="579"/>
                  </a:cubicBezTo>
                  <a:cubicBezTo>
                    <a:pt x="630" y="579"/>
                    <a:pt x="630" y="579"/>
                    <a:pt x="630" y="579"/>
                  </a:cubicBezTo>
                  <a:cubicBezTo>
                    <a:pt x="638" y="581"/>
                    <a:pt x="638" y="581"/>
                    <a:pt x="638" y="581"/>
                  </a:cubicBezTo>
                  <a:cubicBezTo>
                    <a:pt x="649" y="583"/>
                    <a:pt x="649" y="583"/>
                    <a:pt x="649" y="583"/>
                  </a:cubicBezTo>
                  <a:cubicBezTo>
                    <a:pt x="652" y="583"/>
                    <a:pt x="656" y="585"/>
                    <a:pt x="657" y="591"/>
                  </a:cubicBezTo>
                  <a:cubicBezTo>
                    <a:pt x="658" y="598"/>
                    <a:pt x="660" y="601"/>
                    <a:pt x="665" y="601"/>
                  </a:cubicBezTo>
                  <a:cubicBezTo>
                    <a:pt x="666" y="601"/>
                    <a:pt x="667" y="601"/>
                    <a:pt x="668" y="601"/>
                  </a:cubicBezTo>
                  <a:cubicBezTo>
                    <a:pt x="676" y="599"/>
                    <a:pt x="676" y="599"/>
                    <a:pt x="676" y="599"/>
                  </a:cubicBezTo>
                  <a:cubicBezTo>
                    <a:pt x="677" y="598"/>
                    <a:pt x="677" y="598"/>
                    <a:pt x="677" y="598"/>
                  </a:cubicBezTo>
                  <a:cubicBezTo>
                    <a:pt x="677" y="598"/>
                    <a:pt x="677" y="598"/>
                    <a:pt x="677" y="598"/>
                  </a:cubicBezTo>
                  <a:cubicBezTo>
                    <a:pt x="684" y="598"/>
                    <a:pt x="684" y="598"/>
                    <a:pt x="684" y="598"/>
                  </a:cubicBezTo>
                  <a:cubicBezTo>
                    <a:pt x="684" y="598"/>
                    <a:pt x="684" y="598"/>
                    <a:pt x="684" y="598"/>
                  </a:cubicBezTo>
                  <a:cubicBezTo>
                    <a:pt x="685" y="598"/>
                    <a:pt x="685" y="598"/>
                    <a:pt x="685" y="598"/>
                  </a:cubicBezTo>
                  <a:cubicBezTo>
                    <a:pt x="693" y="601"/>
                    <a:pt x="693" y="601"/>
                    <a:pt x="693" y="601"/>
                  </a:cubicBezTo>
                  <a:cubicBezTo>
                    <a:pt x="695" y="601"/>
                    <a:pt x="698" y="603"/>
                    <a:pt x="701" y="605"/>
                  </a:cubicBezTo>
                  <a:cubicBezTo>
                    <a:pt x="701" y="605"/>
                    <a:pt x="701" y="605"/>
                    <a:pt x="701" y="605"/>
                  </a:cubicBezTo>
                  <a:cubicBezTo>
                    <a:pt x="701" y="605"/>
                    <a:pt x="701" y="605"/>
                    <a:pt x="701" y="605"/>
                  </a:cubicBezTo>
                  <a:cubicBezTo>
                    <a:pt x="704" y="608"/>
                    <a:pt x="709" y="610"/>
                    <a:pt x="717" y="613"/>
                  </a:cubicBezTo>
                  <a:cubicBezTo>
                    <a:pt x="722" y="614"/>
                    <a:pt x="726" y="615"/>
                    <a:pt x="730" y="615"/>
                  </a:cubicBezTo>
                  <a:cubicBezTo>
                    <a:pt x="737" y="615"/>
                    <a:pt x="742" y="614"/>
                    <a:pt x="748" y="611"/>
                  </a:cubicBezTo>
                  <a:cubicBezTo>
                    <a:pt x="755" y="605"/>
                    <a:pt x="755" y="605"/>
                    <a:pt x="755" y="605"/>
                  </a:cubicBezTo>
                  <a:cubicBezTo>
                    <a:pt x="758" y="602"/>
                    <a:pt x="761" y="601"/>
                    <a:pt x="763" y="601"/>
                  </a:cubicBezTo>
                  <a:cubicBezTo>
                    <a:pt x="763" y="601"/>
                    <a:pt x="764" y="601"/>
                    <a:pt x="764" y="601"/>
                  </a:cubicBezTo>
                  <a:cubicBezTo>
                    <a:pt x="765" y="601"/>
                    <a:pt x="766" y="602"/>
                    <a:pt x="768" y="603"/>
                  </a:cubicBezTo>
                  <a:cubicBezTo>
                    <a:pt x="769" y="603"/>
                    <a:pt x="769" y="603"/>
                    <a:pt x="769" y="603"/>
                  </a:cubicBezTo>
                  <a:cubicBezTo>
                    <a:pt x="769" y="603"/>
                    <a:pt x="769" y="603"/>
                    <a:pt x="769" y="603"/>
                  </a:cubicBezTo>
                  <a:cubicBezTo>
                    <a:pt x="769" y="603"/>
                    <a:pt x="769" y="603"/>
                    <a:pt x="769" y="603"/>
                  </a:cubicBezTo>
                  <a:cubicBezTo>
                    <a:pt x="772" y="606"/>
                    <a:pt x="772" y="606"/>
                    <a:pt x="772" y="606"/>
                  </a:cubicBezTo>
                  <a:cubicBezTo>
                    <a:pt x="776" y="607"/>
                    <a:pt x="776" y="607"/>
                    <a:pt x="776" y="607"/>
                  </a:cubicBezTo>
                  <a:cubicBezTo>
                    <a:pt x="779" y="606"/>
                    <a:pt x="779" y="606"/>
                    <a:pt x="779" y="606"/>
                  </a:cubicBezTo>
                  <a:cubicBezTo>
                    <a:pt x="782" y="605"/>
                    <a:pt x="782" y="605"/>
                    <a:pt x="782" y="605"/>
                  </a:cubicBezTo>
                  <a:cubicBezTo>
                    <a:pt x="782" y="605"/>
                    <a:pt x="782" y="605"/>
                    <a:pt x="782" y="605"/>
                  </a:cubicBezTo>
                  <a:cubicBezTo>
                    <a:pt x="782" y="605"/>
                    <a:pt x="782" y="605"/>
                    <a:pt x="782" y="605"/>
                  </a:cubicBezTo>
                  <a:cubicBezTo>
                    <a:pt x="784" y="605"/>
                    <a:pt x="784" y="606"/>
                    <a:pt x="785" y="607"/>
                  </a:cubicBezTo>
                  <a:cubicBezTo>
                    <a:pt x="786" y="607"/>
                    <a:pt x="786" y="607"/>
                    <a:pt x="786" y="607"/>
                  </a:cubicBezTo>
                  <a:cubicBezTo>
                    <a:pt x="788" y="609"/>
                    <a:pt x="788" y="609"/>
                    <a:pt x="788" y="609"/>
                  </a:cubicBezTo>
                  <a:cubicBezTo>
                    <a:pt x="789" y="609"/>
                    <a:pt x="791" y="609"/>
                    <a:pt x="792" y="609"/>
                  </a:cubicBezTo>
                  <a:cubicBezTo>
                    <a:pt x="798" y="609"/>
                    <a:pt x="802" y="608"/>
                    <a:pt x="802" y="605"/>
                  </a:cubicBezTo>
                  <a:cubicBezTo>
                    <a:pt x="803" y="604"/>
                    <a:pt x="803" y="604"/>
                    <a:pt x="803" y="604"/>
                  </a:cubicBezTo>
                  <a:cubicBezTo>
                    <a:pt x="804" y="604"/>
                    <a:pt x="804" y="604"/>
                    <a:pt x="804" y="604"/>
                  </a:cubicBezTo>
                  <a:cubicBezTo>
                    <a:pt x="805" y="604"/>
                    <a:pt x="805" y="603"/>
                    <a:pt x="805" y="602"/>
                  </a:cubicBezTo>
                  <a:cubicBezTo>
                    <a:pt x="803" y="599"/>
                    <a:pt x="803" y="599"/>
                    <a:pt x="803" y="599"/>
                  </a:cubicBezTo>
                  <a:cubicBezTo>
                    <a:pt x="803" y="598"/>
                    <a:pt x="803" y="598"/>
                    <a:pt x="803" y="598"/>
                  </a:cubicBezTo>
                  <a:cubicBezTo>
                    <a:pt x="803" y="598"/>
                    <a:pt x="803" y="598"/>
                    <a:pt x="803" y="598"/>
                  </a:cubicBezTo>
                  <a:cubicBezTo>
                    <a:pt x="804" y="594"/>
                    <a:pt x="806" y="591"/>
                    <a:pt x="809" y="587"/>
                  </a:cubicBezTo>
                  <a:cubicBezTo>
                    <a:pt x="816" y="578"/>
                    <a:pt x="816" y="578"/>
                    <a:pt x="816" y="578"/>
                  </a:cubicBezTo>
                  <a:cubicBezTo>
                    <a:pt x="818" y="575"/>
                    <a:pt x="818" y="574"/>
                    <a:pt x="817" y="573"/>
                  </a:cubicBezTo>
                  <a:cubicBezTo>
                    <a:pt x="817" y="573"/>
                    <a:pt x="817" y="573"/>
                    <a:pt x="816" y="572"/>
                  </a:cubicBezTo>
                  <a:cubicBezTo>
                    <a:pt x="813" y="571"/>
                    <a:pt x="813" y="571"/>
                    <a:pt x="813" y="571"/>
                  </a:cubicBezTo>
                  <a:cubicBezTo>
                    <a:pt x="813" y="571"/>
                    <a:pt x="813" y="571"/>
                    <a:pt x="813" y="571"/>
                  </a:cubicBezTo>
                  <a:cubicBezTo>
                    <a:pt x="812" y="571"/>
                    <a:pt x="812" y="571"/>
                    <a:pt x="812" y="571"/>
                  </a:cubicBezTo>
                  <a:cubicBezTo>
                    <a:pt x="812" y="571"/>
                    <a:pt x="812" y="571"/>
                    <a:pt x="812" y="571"/>
                  </a:cubicBezTo>
                  <a:cubicBezTo>
                    <a:pt x="811" y="570"/>
                    <a:pt x="811" y="568"/>
                    <a:pt x="812" y="567"/>
                  </a:cubicBezTo>
                  <a:cubicBezTo>
                    <a:pt x="814" y="563"/>
                    <a:pt x="818" y="560"/>
                    <a:pt x="825" y="558"/>
                  </a:cubicBezTo>
                  <a:cubicBezTo>
                    <a:pt x="826" y="558"/>
                    <a:pt x="826" y="558"/>
                    <a:pt x="826" y="558"/>
                  </a:cubicBezTo>
                  <a:cubicBezTo>
                    <a:pt x="826" y="558"/>
                    <a:pt x="826" y="558"/>
                    <a:pt x="826" y="558"/>
                  </a:cubicBezTo>
                  <a:cubicBezTo>
                    <a:pt x="845" y="557"/>
                    <a:pt x="845" y="557"/>
                    <a:pt x="845" y="557"/>
                  </a:cubicBezTo>
                  <a:cubicBezTo>
                    <a:pt x="845" y="557"/>
                    <a:pt x="845" y="557"/>
                    <a:pt x="845" y="557"/>
                  </a:cubicBezTo>
                  <a:cubicBezTo>
                    <a:pt x="845" y="557"/>
                    <a:pt x="845" y="557"/>
                    <a:pt x="845" y="557"/>
                  </a:cubicBezTo>
                  <a:cubicBezTo>
                    <a:pt x="850" y="559"/>
                    <a:pt x="850" y="559"/>
                    <a:pt x="850" y="559"/>
                  </a:cubicBezTo>
                  <a:cubicBezTo>
                    <a:pt x="854" y="561"/>
                    <a:pt x="854" y="561"/>
                    <a:pt x="854" y="561"/>
                  </a:cubicBezTo>
                  <a:cubicBezTo>
                    <a:pt x="862" y="561"/>
                    <a:pt x="862" y="561"/>
                    <a:pt x="862" y="561"/>
                  </a:cubicBezTo>
                  <a:cubicBezTo>
                    <a:pt x="862" y="561"/>
                    <a:pt x="862" y="561"/>
                    <a:pt x="862" y="561"/>
                  </a:cubicBezTo>
                  <a:cubicBezTo>
                    <a:pt x="862" y="562"/>
                    <a:pt x="862" y="562"/>
                    <a:pt x="862" y="562"/>
                  </a:cubicBezTo>
                  <a:cubicBezTo>
                    <a:pt x="865" y="563"/>
                    <a:pt x="867" y="566"/>
                    <a:pt x="868" y="571"/>
                  </a:cubicBezTo>
                  <a:cubicBezTo>
                    <a:pt x="871" y="582"/>
                    <a:pt x="873" y="590"/>
                    <a:pt x="875" y="596"/>
                  </a:cubicBezTo>
                  <a:cubicBezTo>
                    <a:pt x="878" y="604"/>
                    <a:pt x="881" y="609"/>
                    <a:pt x="885" y="611"/>
                  </a:cubicBezTo>
                  <a:cubicBezTo>
                    <a:pt x="885" y="611"/>
                    <a:pt x="885" y="611"/>
                    <a:pt x="885" y="611"/>
                  </a:cubicBezTo>
                  <a:cubicBezTo>
                    <a:pt x="885" y="611"/>
                    <a:pt x="885" y="611"/>
                    <a:pt x="885" y="611"/>
                  </a:cubicBezTo>
                  <a:cubicBezTo>
                    <a:pt x="886" y="612"/>
                    <a:pt x="889" y="613"/>
                    <a:pt x="895" y="615"/>
                  </a:cubicBezTo>
                  <a:cubicBezTo>
                    <a:pt x="900" y="617"/>
                    <a:pt x="903" y="618"/>
                    <a:pt x="905" y="620"/>
                  </a:cubicBezTo>
                  <a:cubicBezTo>
                    <a:pt x="905" y="620"/>
                    <a:pt x="905" y="620"/>
                    <a:pt x="905" y="620"/>
                  </a:cubicBezTo>
                  <a:cubicBezTo>
                    <a:pt x="905" y="620"/>
                    <a:pt x="905" y="620"/>
                    <a:pt x="905" y="620"/>
                  </a:cubicBezTo>
                  <a:cubicBezTo>
                    <a:pt x="908" y="629"/>
                    <a:pt x="908" y="629"/>
                    <a:pt x="908" y="629"/>
                  </a:cubicBezTo>
                  <a:cubicBezTo>
                    <a:pt x="908" y="629"/>
                    <a:pt x="908" y="629"/>
                    <a:pt x="908" y="629"/>
                  </a:cubicBezTo>
                  <a:cubicBezTo>
                    <a:pt x="909" y="629"/>
                    <a:pt x="909" y="629"/>
                    <a:pt x="909" y="629"/>
                  </a:cubicBezTo>
                  <a:cubicBezTo>
                    <a:pt x="909" y="632"/>
                    <a:pt x="910" y="634"/>
                    <a:pt x="911" y="635"/>
                  </a:cubicBezTo>
                  <a:cubicBezTo>
                    <a:pt x="911" y="635"/>
                    <a:pt x="911" y="635"/>
                    <a:pt x="911" y="635"/>
                  </a:cubicBezTo>
                  <a:cubicBezTo>
                    <a:pt x="911" y="635"/>
                    <a:pt x="911" y="635"/>
                    <a:pt x="911" y="635"/>
                  </a:cubicBezTo>
                  <a:cubicBezTo>
                    <a:pt x="912" y="635"/>
                    <a:pt x="912" y="636"/>
                    <a:pt x="913" y="636"/>
                  </a:cubicBezTo>
                  <a:cubicBezTo>
                    <a:pt x="916" y="636"/>
                    <a:pt x="920" y="634"/>
                    <a:pt x="924" y="632"/>
                  </a:cubicBezTo>
                  <a:cubicBezTo>
                    <a:pt x="930" y="630"/>
                    <a:pt x="935" y="628"/>
                    <a:pt x="938" y="628"/>
                  </a:cubicBezTo>
                  <a:cubicBezTo>
                    <a:pt x="939" y="628"/>
                    <a:pt x="939" y="628"/>
                    <a:pt x="939" y="628"/>
                  </a:cubicBezTo>
                  <a:cubicBezTo>
                    <a:pt x="943" y="629"/>
                    <a:pt x="943" y="632"/>
                    <a:pt x="944" y="633"/>
                  </a:cubicBezTo>
                  <a:cubicBezTo>
                    <a:pt x="944" y="633"/>
                    <a:pt x="944" y="633"/>
                    <a:pt x="944" y="633"/>
                  </a:cubicBezTo>
                  <a:cubicBezTo>
                    <a:pt x="944" y="634"/>
                    <a:pt x="944" y="634"/>
                    <a:pt x="944" y="634"/>
                  </a:cubicBezTo>
                  <a:cubicBezTo>
                    <a:pt x="942" y="638"/>
                    <a:pt x="942" y="638"/>
                    <a:pt x="942" y="638"/>
                  </a:cubicBezTo>
                  <a:cubicBezTo>
                    <a:pt x="942" y="638"/>
                    <a:pt x="942" y="638"/>
                    <a:pt x="942" y="638"/>
                  </a:cubicBezTo>
                  <a:cubicBezTo>
                    <a:pt x="942" y="638"/>
                    <a:pt x="942" y="638"/>
                    <a:pt x="942" y="638"/>
                  </a:cubicBezTo>
                  <a:cubicBezTo>
                    <a:pt x="938" y="643"/>
                    <a:pt x="938" y="643"/>
                    <a:pt x="938" y="643"/>
                  </a:cubicBezTo>
                  <a:cubicBezTo>
                    <a:pt x="938" y="645"/>
                    <a:pt x="937" y="647"/>
                    <a:pt x="937" y="648"/>
                  </a:cubicBezTo>
                  <a:cubicBezTo>
                    <a:pt x="937" y="653"/>
                    <a:pt x="936" y="658"/>
                    <a:pt x="933" y="663"/>
                  </a:cubicBezTo>
                  <a:cubicBezTo>
                    <a:pt x="932" y="665"/>
                    <a:pt x="929" y="671"/>
                    <a:pt x="926" y="672"/>
                  </a:cubicBezTo>
                  <a:cubicBezTo>
                    <a:pt x="926" y="672"/>
                    <a:pt x="926" y="672"/>
                    <a:pt x="926" y="672"/>
                  </a:cubicBezTo>
                  <a:cubicBezTo>
                    <a:pt x="926" y="672"/>
                    <a:pt x="926" y="672"/>
                    <a:pt x="926" y="672"/>
                  </a:cubicBezTo>
                  <a:cubicBezTo>
                    <a:pt x="921" y="672"/>
                    <a:pt x="921" y="672"/>
                    <a:pt x="921" y="672"/>
                  </a:cubicBezTo>
                  <a:cubicBezTo>
                    <a:pt x="921" y="672"/>
                    <a:pt x="921" y="672"/>
                    <a:pt x="921" y="672"/>
                  </a:cubicBezTo>
                  <a:cubicBezTo>
                    <a:pt x="920" y="672"/>
                    <a:pt x="920" y="672"/>
                    <a:pt x="920" y="672"/>
                  </a:cubicBezTo>
                  <a:cubicBezTo>
                    <a:pt x="916" y="671"/>
                    <a:pt x="916" y="671"/>
                    <a:pt x="916" y="671"/>
                  </a:cubicBezTo>
                  <a:cubicBezTo>
                    <a:pt x="916" y="671"/>
                    <a:pt x="915" y="671"/>
                    <a:pt x="915" y="671"/>
                  </a:cubicBezTo>
                  <a:cubicBezTo>
                    <a:pt x="914" y="671"/>
                    <a:pt x="912" y="673"/>
                    <a:pt x="911" y="676"/>
                  </a:cubicBezTo>
                  <a:cubicBezTo>
                    <a:pt x="910" y="678"/>
                    <a:pt x="910" y="681"/>
                    <a:pt x="911" y="684"/>
                  </a:cubicBezTo>
                  <a:cubicBezTo>
                    <a:pt x="911" y="692"/>
                    <a:pt x="911" y="692"/>
                    <a:pt x="911" y="692"/>
                  </a:cubicBezTo>
                  <a:cubicBezTo>
                    <a:pt x="911" y="692"/>
                    <a:pt x="911" y="692"/>
                    <a:pt x="911" y="692"/>
                  </a:cubicBezTo>
                  <a:cubicBezTo>
                    <a:pt x="911" y="693"/>
                    <a:pt x="911" y="693"/>
                    <a:pt x="911" y="693"/>
                  </a:cubicBezTo>
                  <a:cubicBezTo>
                    <a:pt x="909" y="698"/>
                    <a:pt x="909" y="698"/>
                    <a:pt x="909" y="698"/>
                  </a:cubicBezTo>
                  <a:cubicBezTo>
                    <a:pt x="909" y="698"/>
                    <a:pt x="909" y="698"/>
                    <a:pt x="909" y="698"/>
                  </a:cubicBezTo>
                  <a:cubicBezTo>
                    <a:pt x="912" y="694"/>
                    <a:pt x="912" y="694"/>
                    <a:pt x="912" y="694"/>
                  </a:cubicBezTo>
                  <a:cubicBezTo>
                    <a:pt x="912" y="694"/>
                    <a:pt x="912" y="694"/>
                    <a:pt x="912" y="694"/>
                  </a:cubicBezTo>
                  <a:cubicBezTo>
                    <a:pt x="913" y="694"/>
                    <a:pt x="913" y="694"/>
                    <a:pt x="913" y="694"/>
                  </a:cubicBezTo>
                  <a:cubicBezTo>
                    <a:pt x="915" y="692"/>
                    <a:pt x="916" y="692"/>
                    <a:pt x="917" y="692"/>
                  </a:cubicBezTo>
                  <a:cubicBezTo>
                    <a:pt x="918" y="692"/>
                    <a:pt x="918" y="692"/>
                    <a:pt x="918" y="692"/>
                  </a:cubicBezTo>
                  <a:cubicBezTo>
                    <a:pt x="919" y="693"/>
                    <a:pt x="919" y="693"/>
                    <a:pt x="918" y="694"/>
                  </a:cubicBezTo>
                  <a:cubicBezTo>
                    <a:pt x="919" y="694"/>
                    <a:pt x="919" y="694"/>
                    <a:pt x="919" y="694"/>
                  </a:cubicBezTo>
                  <a:cubicBezTo>
                    <a:pt x="919" y="694"/>
                    <a:pt x="919" y="694"/>
                    <a:pt x="920" y="694"/>
                  </a:cubicBezTo>
                  <a:cubicBezTo>
                    <a:pt x="920" y="694"/>
                    <a:pt x="922" y="694"/>
                    <a:pt x="922" y="697"/>
                  </a:cubicBezTo>
                  <a:cubicBezTo>
                    <a:pt x="922" y="697"/>
                    <a:pt x="922" y="697"/>
                    <a:pt x="922" y="697"/>
                  </a:cubicBezTo>
                  <a:cubicBezTo>
                    <a:pt x="922" y="697"/>
                    <a:pt x="922" y="697"/>
                    <a:pt x="922" y="697"/>
                  </a:cubicBezTo>
                  <a:cubicBezTo>
                    <a:pt x="922" y="697"/>
                    <a:pt x="923" y="697"/>
                    <a:pt x="924" y="696"/>
                  </a:cubicBezTo>
                  <a:cubicBezTo>
                    <a:pt x="924" y="696"/>
                    <a:pt x="924" y="696"/>
                    <a:pt x="924" y="696"/>
                  </a:cubicBezTo>
                  <a:cubicBezTo>
                    <a:pt x="924" y="696"/>
                    <a:pt x="924" y="696"/>
                    <a:pt x="924" y="696"/>
                  </a:cubicBezTo>
                  <a:cubicBezTo>
                    <a:pt x="925" y="696"/>
                    <a:pt x="927" y="696"/>
                    <a:pt x="927" y="698"/>
                  </a:cubicBezTo>
                  <a:cubicBezTo>
                    <a:pt x="928" y="699"/>
                    <a:pt x="928" y="699"/>
                    <a:pt x="928" y="699"/>
                  </a:cubicBezTo>
                  <a:cubicBezTo>
                    <a:pt x="932" y="697"/>
                    <a:pt x="932" y="697"/>
                    <a:pt x="932" y="697"/>
                  </a:cubicBezTo>
                  <a:cubicBezTo>
                    <a:pt x="952" y="680"/>
                    <a:pt x="965" y="665"/>
                    <a:pt x="970" y="653"/>
                  </a:cubicBezTo>
                  <a:cubicBezTo>
                    <a:pt x="970" y="653"/>
                    <a:pt x="970" y="653"/>
                    <a:pt x="970" y="653"/>
                  </a:cubicBezTo>
                  <a:cubicBezTo>
                    <a:pt x="970" y="653"/>
                    <a:pt x="970" y="653"/>
                    <a:pt x="970" y="653"/>
                  </a:cubicBezTo>
                  <a:cubicBezTo>
                    <a:pt x="971" y="651"/>
                    <a:pt x="974" y="647"/>
                    <a:pt x="978" y="642"/>
                  </a:cubicBezTo>
                  <a:cubicBezTo>
                    <a:pt x="979" y="639"/>
                    <a:pt x="979" y="639"/>
                    <a:pt x="979" y="639"/>
                  </a:cubicBezTo>
                  <a:cubicBezTo>
                    <a:pt x="981" y="634"/>
                    <a:pt x="981" y="634"/>
                    <a:pt x="981" y="634"/>
                  </a:cubicBezTo>
                  <a:cubicBezTo>
                    <a:pt x="981" y="633"/>
                    <a:pt x="981" y="633"/>
                    <a:pt x="981" y="633"/>
                  </a:cubicBezTo>
                  <a:cubicBezTo>
                    <a:pt x="981" y="633"/>
                    <a:pt x="981" y="633"/>
                    <a:pt x="981" y="633"/>
                  </a:cubicBezTo>
                  <a:cubicBezTo>
                    <a:pt x="985" y="627"/>
                    <a:pt x="985" y="627"/>
                    <a:pt x="985" y="627"/>
                  </a:cubicBezTo>
                  <a:cubicBezTo>
                    <a:pt x="988" y="621"/>
                    <a:pt x="988" y="621"/>
                    <a:pt x="988" y="621"/>
                  </a:cubicBezTo>
                  <a:cubicBezTo>
                    <a:pt x="988" y="603"/>
                    <a:pt x="989" y="593"/>
                    <a:pt x="992" y="589"/>
                  </a:cubicBezTo>
                  <a:cubicBezTo>
                    <a:pt x="994" y="584"/>
                    <a:pt x="996" y="579"/>
                    <a:pt x="996" y="574"/>
                  </a:cubicBezTo>
                  <a:cubicBezTo>
                    <a:pt x="997" y="568"/>
                    <a:pt x="996" y="564"/>
                    <a:pt x="994" y="562"/>
                  </a:cubicBezTo>
                  <a:cubicBezTo>
                    <a:pt x="994" y="562"/>
                    <a:pt x="994" y="562"/>
                    <a:pt x="994" y="562"/>
                  </a:cubicBezTo>
                  <a:cubicBezTo>
                    <a:pt x="994" y="562"/>
                    <a:pt x="994" y="562"/>
                    <a:pt x="994" y="562"/>
                  </a:cubicBezTo>
                  <a:cubicBezTo>
                    <a:pt x="989" y="554"/>
                    <a:pt x="989" y="554"/>
                    <a:pt x="989" y="554"/>
                  </a:cubicBezTo>
                  <a:cubicBezTo>
                    <a:pt x="988" y="553"/>
                    <a:pt x="986" y="552"/>
                    <a:pt x="980" y="550"/>
                  </a:cubicBezTo>
                  <a:cubicBezTo>
                    <a:pt x="975" y="549"/>
                    <a:pt x="975" y="549"/>
                    <a:pt x="975" y="549"/>
                  </a:cubicBezTo>
                  <a:cubicBezTo>
                    <a:pt x="975" y="550"/>
                    <a:pt x="975" y="550"/>
                    <a:pt x="975" y="552"/>
                  </a:cubicBezTo>
                  <a:cubicBezTo>
                    <a:pt x="975" y="552"/>
                    <a:pt x="975" y="552"/>
                    <a:pt x="975" y="552"/>
                  </a:cubicBezTo>
                  <a:cubicBezTo>
                    <a:pt x="975" y="552"/>
                    <a:pt x="975" y="552"/>
                    <a:pt x="975" y="552"/>
                  </a:cubicBezTo>
                  <a:cubicBezTo>
                    <a:pt x="973" y="556"/>
                    <a:pt x="973" y="556"/>
                    <a:pt x="973" y="556"/>
                  </a:cubicBezTo>
                  <a:cubicBezTo>
                    <a:pt x="973" y="557"/>
                    <a:pt x="973" y="557"/>
                    <a:pt x="973" y="557"/>
                  </a:cubicBezTo>
                  <a:cubicBezTo>
                    <a:pt x="973" y="557"/>
                    <a:pt x="973" y="557"/>
                    <a:pt x="973" y="557"/>
                  </a:cubicBezTo>
                  <a:cubicBezTo>
                    <a:pt x="972" y="558"/>
                    <a:pt x="970" y="559"/>
                    <a:pt x="967" y="559"/>
                  </a:cubicBezTo>
                  <a:cubicBezTo>
                    <a:pt x="967" y="559"/>
                    <a:pt x="966" y="559"/>
                    <a:pt x="966" y="559"/>
                  </a:cubicBezTo>
                  <a:cubicBezTo>
                    <a:pt x="965" y="559"/>
                    <a:pt x="965" y="559"/>
                    <a:pt x="965" y="559"/>
                  </a:cubicBezTo>
                  <a:cubicBezTo>
                    <a:pt x="965" y="558"/>
                    <a:pt x="965" y="558"/>
                    <a:pt x="965" y="558"/>
                  </a:cubicBezTo>
                  <a:cubicBezTo>
                    <a:pt x="963" y="557"/>
                    <a:pt x="963" y="557"/>
                    <a:pt x="963" y="557"/>
                  </a:cubicBezTo>
                  <a:cubicBezTo>
                    <a:pt x="963" y="557"/>
                    <a:pt x="963" y="557"/>
                    <a:pt x="963" y="557"/>
                  </a:cubicBezTo>
                  <a:cubicBezTo>
                    <a:pt x="963" y="556"/>
                    <a:pt x="963" y="556"/>
                    <a:pt x="963" y="556"/>
                  </a:cubicBezTo>
                  <a:cubicBezTo>
                    <a:pt x="963" y="554"/>
                    <a:pt x="963" y="554"/>
                    <a:pt x="963" y="554"/>
                  </a:cubicBezTo>
                  <a:cubicBezTo>
                    <a:pt x="963" y="554"/>
                    <a:pt x="963" y="554"/>
                    <a:pt x="963" y="553"/>
                  </a:cubicBezTo>
                  <a:cubicBezTo>
                    <a:pt x="962" y="554"/>
                    <a:pt x="961" y="554"/>
                    <a:pt x="960" y="556"/>
                  </a:cubicBezTo>
                  <a:cubicBezTo>
                    <a:pt x="960" y="556"/>
                    <a:pt x="960" y="556"/>
                    <a:pt x="960" y="556"/>
                  </a:cubicBezTo>
                  <a:cubicBezTo>
                    <a:pt x="960" y="556"/>
                    <a:pt x="960" y="556"/>
                    <a:pt x="960" y="556"/>
                  </a:cubicBezTo>
                  <a:cubicBezTo>
                    <a:pt x="959" y="556"/>
                    <a:pt x="959" y="557"/>
                    <a:pt x="958" y="557"/>
                  </a:cubicBezTo>
                  <a:cubicBezTo>
                    <a:pt x="957" y="557"/>
                    <a:pt x="956" y="555"/>
                    <a:pt x="956" y="554"/>
                  </a:cubicBezTo>
                  <a:cubicBezTo>
                    <a:pt x="956" y="554"/>
                    <a:pt x="956" y="554"/>
                    <a:pt x="956" y="554"/>
                  </a:cubicBezTo>
                  <a:cubicBezTo>
                    <a:pt x="956" y="553"/>
                    <a:pt x="956" y="553"/>
                    <a:pt x="956" y="553"/>
                  </a:cubicBezTo>
                  <a:cubicBezTo>
                    <a:pt x="956" y="549"/>
                    <a:pt x="956" y="549"/>
                    <a:pt x="956" y="549"/>
                  </a:cubicBezTo>
                  <a:cubicBezTo>
                    <a:pt x="956" y="545"/>
                    <a:pt x="955" y="543"/>
                    <a:pt x="954" y="543"/>
                  </a:cubicBezTo>
                  <a:cubicBezTo>
                    <a:pt x="954" y="543"/>
                    <a:pt x="953" y="543"/>
                    <a:pt x="953" y="543"/>
                  </a:cubicBezTo>
                  <a:cubicBezTo>
                    <a:pt x="950" y="545"/>
                    <a:pt x="947" y="545"/>
                    <a:pt x="946" y="545"/>
                  </a:cubicBezTo>
                  <a:cubicBezTo>
                    <a:pt x="944" y="545"/>
                    <a:pt x="943" y="544"/>
                    <a:pt x="943" y="543"/>
                  </a:cubicBezTo>
                  <a:cubicBezTo>
                    <a:pt x="942" y="541"/>
                    <a:pt x="943" y="538"/>
                    <a:pt x="954" y="527"/>
                  </a:cubicBezTo>
                  <a:cubicBezTo>
                    <a:pt x="969" y="510"/>
                    <a:pt x="969" y="510"/>
                    <a:pt x="969" y="510"/>
                  </a:cubicBezTo>
                  <a:cubicBezTo>
                    <a:pt x="975" y="502"/>
                    <a:pt x="981" y="496"/>
                    <a:pt x="988" y="491"/>
                  </a:cubicBezTo>
                  <a:cubicBezTo>
                    <a:pt x="993" y="481"/>
                    <a:pt x="1001" y="473"/>
                    <a:pt x="1010" y="467"/>
                  </a:cubicBezTo>
                  <a:cubicBezTo>
                    <a:pt x="1015" y="464"/>
                    <a:pt x="1019" y="463"/>
                    <a:pt x="1024" y="463"/>
                  </a:cubicBezTo>
                  <a:cubicBezTo>
                    <a:pt x="1029" y="463"/>
                    <a:pt x="1034" y="465"/>
                    <a:pt x="1039" y="468"/>
                  </a:cubicBezTo>
                  <a:cubicBezTo>
                    <a:pt x="1039" y="468"/>
                    <a:pt x="1039" y="468"/>
                    <a:pt x="1039" y="468"/>
                  </a:cubicBezTo>
                  <a:cubicBezTo>
                    <a:pt x="1040" y="467"/>
                    <a:pt x="1040" y="467"/>
                    <a:pt x="1040" y="467"/>
                  </a:cubicBezTo>
                  <a:cubicBezTo>
                    <a:pt x="1040" y="466"/>
                    <a:pt x="1040" y="466"/>
                    <a:pt x="1040" y="466"/>
                  </a:cubicBezTo>
                  <a:cubicBezTo>
                    <a:pt x="1040" y="466"/>
                    <a:pt x="1040" y="466"/>
                    <a:pt x="1040" y="466"/>
                  </a:cubicBezTo>
                  <a:cubicBezTo>
                    <a:pt x="1041" y="465"/>
                    <a:pt x="1043" y="464"/>
                    <a:pt x="1045" y="464"/>
                  </a:cubicBezTo>
                  <a:cubicBezTo>
                    <a:pt x="1046" y="464"/>
                    <a:pt x="1046" y="464"/>
                    <a:pt x="1047" y="464"/>
                  </a:cubicBezTo>
                  <a:cubicBezTo>
                    <a:pt x="1047" y="464"/>
                    <a:pt x="1047" y="464"/>
                    <a:pt x="1047" y="464"/>
                  </a:cubicBezTo>
                  <a:cubicBezTo>
                    <a:pt x="1047" y="464"/>
                    <a:pt x="1047" y="464"/>
                    <a:pt x="1047" y="464"/>
                  </a:cubicBezTo>
                  <a:cubicBezTo>
                    <a:pt x="1050" y="465"/>
                    <a:pt x="1052" y="465"/>
                    <a:pt x="1054" y="465"/>
                  </a:cubicBezTo>
                  <a:cubicBezTo>
                    <a:pt x="1057" y="465"/>
                    <a:pt x="1059" y="464"/>
                    <a:pt x="1061" y="462"/>
                  </a:cubicBezTo>
                  <a:cubicBezTo>
                    <a:pt x="1065" y="459"/>
                    <a:pt x="1065" y="459"/>
                    <a:pt x="1065" y="459"/>
                  </a:cubicBezTo>
                  <a:cubicBezTo>
                    <a:pt x="1065" y="458"/>
                    <a:pt x="1065" y="458"/>
                    <a:pt x="1065" y="458"/>
                  </a:cubicBezTo>
                  <a:cubicBezTo>
                    <a:pt x="1066" y="458"/>
                    <a:pt x="1066" y="458"/>
                    <a:pt x="1066" y="458"/>
                  </a:cubicBezTo>
                  <a:cubicBezTo>
                    <a:pt x="1071" y="458"/>
                    <a:pt x="1071" y="458"/>
                    <a:pt x="1071" y="458"/>
                  </a:cubicBezTo>
                  <a:cubicBezTo>
                    <a:pt x="1071" y="458"/>
                    <a:pt x="1071" y="458"/>
                    <a:pt x="1071" y="458"/>
                  </a:cubicBezTo>
                  <a:cubicBezTo>
                    <a:pt x="1072" y="458"/>
                    <a:pt x="1072" y="458"/>
                    <a:pt x="1072" y="458"/>
                  </a:cubicBezTo>
                  <a:cubicBezTo>
                    <a:pt x="1087" y="461"/>
                    <a:pt x="1087" y="461"/>
                    <a:pt x="1087" y="461"/>
                  </a:cubicBezTo>
                  <a:cubicBezTo>
                    <a:pt x="1087" y="461"/>
                    <a:pt x="1087" y="461"/>
                    <a:pt x="1088" y="461"/>
                  </a:cubicBezTo>
                  <a:cubicBezTo>
                    <a:pt x="1088" y="461"/>
                    <a:pt x="1089" y="461"/>
                    <a:pt x="1092" y="466"/>
                  </a:cubicBezTo>
                  <a:cubicBezTo>
                    <a:pt x="1093" y="467"/>
                    <a:pt x="1093" y="468"/>
                    <a:pt x="1093" y="468"/>
                  </a:cubicBezTo>
                  <a:cubicBezTo>
                    <a:pt x="1093" y="469"/>
                    <a:pt x="1091" y="470"/>
                    <a:pt x="1090" y="470"/>
                  </a:cubicBezTo>
                  <a:cubicBezTo>
                    <a:pt x="1088" y="472"/>
                    <a:pt x="1088" y="472"/>
                    <a:pt x="1088" y="472"/>
                  </a:cubicBezTo>
                  <a:cubicBezTo>
                    <a:pt x="1087" y="473"/>
                    <a:pt x="1086" y="473"/>
                    <a:pt x="1086" y="474"/>
                  </a:cubicBezTo>
                  <a:cubicBezTo>
                    <a:pt x="1086" y="474"/>
                    <a:pt x="1086" y="474"/>
                    <a:pt x="1086" y="474"/>
                  </a:cubicBezTo>
                  <a:cubicBezTo>
                    <a:pt x="1086" y="474"/>
                    <a:pt x="1086" y="474"/>
                    <a:pt x="1087" y="474"/>
                  </a:cubicBezTo>
                  <a:cubicBezTo>
                    <a:pt x="1093" y="471"/>
                    <a:pt x="1093" y="471"/>
                    <a:pt x="1093" y="471"/>
                  </a:cubicBezTo>
                  <a:cubicBezTo>
                    <a:pt x="1093" y="471"/>
                    <a:pt x="1093" y="471"/>
                    <a:pt x="1093" y="471"/>
                  </a:cubicBezTo>
                  <a:cubicBezTo>
                    <a:pt x="1093" y="471"/>
                    <a:pt x="1093" y="471"/>
                    <a:pt x="1093" y="471"/>
                  </a:cubicBezTo>
                  <a:cubicBezTo>
                    <a:pt x="1107" y="469"/>
                    <a:pt x="1107" y="469"/>
                    <a:pt x="1107" y="469"/>
                  </a:cubicBezTo>
                  <a:cubicBezTo>
                    <a:pt x="1119" y="467"/>
                    <a:pt x="1119" y="467"/>
                    <a:pt x="1119" y="467"/>
                  </a:cubicBezTo>
                  <a:cubicBezTo>
                    <a:pt x="1119" y="467"/>
                    <a:pt x="1118" y="467"/>
                    <a:pt x="1118" y="467"/>
                  </a:cubicBezTo>
                  <a:cubicBezTo>
                    <a:pt x="1114" y="467"/>
                    <a:pt x="1114" y="467"/>
                    <a:pt x="1114" y="467"/>
                  </a:cubicBezTo>
                  <a:cubicBezTo>
                    <a:pt x="1113" y="467"/>
                    <a:pt x="1113" y="467"/>
                    <a:pt x="1113" y="467"/>
                  </a:cubicBezTo>
                  <a:cubicBezTo>
                    <a:pt x="1113" y="467"/>
                    <a:pt x="1113" y="467"/>
                    <a:pt x="1113" y="467"/>
                  </a:cubicBezTo>
                  <a:cubicBezTo>
                    <a:pt x="1111" y="465"/>
                    <a:pt x="1109" y="464"/>
                    <a:pt x="1109" y="462"/>
                  </a:cubicBezTo>
                  <a:cubicBezTo>
                    <a:pt x="1109" y="462"/>
                    <a:pt x="1109" y="462"/>
                    <a:pt x="1109" y="462"/>
                  </a:cubicBezTo>
                  <a:cubicBezTo>
                    <a:pt x="1109" y="462"/>
                    <a:pt x="1109" y="462"/>
                    <a:pt x="1109" y="462"/>
                  </a:cubicBezTo>
                  <a:cubicBezTo>
                    <a:pt x="1110" y="458"/>
                    <a:pt x="1110" y="458"/>
                    <a:pt x="1110" y="458"/>
                  </a:cubicBezTo>
                  <a:cubicBezTo>
                    <a:pt x="1111" y="455"/>
                    <a:pt x="1113" y="452"/>
                    <a:pt x="1117" y="447"/>
                  </a:cubicBezTo>
                  <a:cubicBezTo>
                    <a:pt x="1126" y="438"/>
                    <a:pt x="1126" y="438"/>
                    <a:pt x="1126" y="438"/>
                  </a:cubicBezTo>
                  <a:cubicBezTo>
                    <a:pt x="1129" y="431"/>
                    <a:pt x="1129" y="431"/>
                    <a:pt x="1129" y="431"/>
                  </a:cubicBezTo>
                  <a:cubicBezTo>
                    <a:pt x="1133" y="425"/>
                    <a:pt x="1133" y="425"/>
                    <a:pt x="1133" y="425"/>
                  </a:cubicBezTo>
                  <a:cubicBezTo>
                    <a:pt x="1133" y="425"/>
                    <a:pt x="1133" y="425"/>
                    <a:pt x="1133" y="425"/>
                  </a:cubicBezTo>
                  <a:cubicBezTo>
                    <a:pt x="1133" y="425"/>
                    <a:pt x="1133" y="425"/>
                    <a:pt x="1133" y="425"/>
                  </a:cubicBezTo>
                  <a:cubicBezTo>
                    <a:pt x="1135" y="423"/>
                    <a:pt x="1138" y="422"/>
                    <a:pt x="1142" y="421"/>
                  </a:cubicBezTo>
                  <a:cubicBezTo>
                    <a:pt x="1151" y="419"/>
                    <a:pt x="1151" y="419"/>
                    <a:pt x="1151" y="419"/>
                  </a:cubicBezTo>
                  <a:cubicBezTo>
                    <a:pt x="1151" y="419"/>
                    <a:pt x="1152" y="418"/>
                    <a:pt x="1153" y="418"/>
                  </a:cubicBezTo>
                  <a:cubicBezTo>
                    <a:pt x="1154" y="418"/>
                    <a:pt x="1155" y="419"/>
                    <a:pt x="1156" y="421"/>
                  </a:cubicBezTo>
                  <a:cubicBezTo>
                    <a:pt x="1156" y="422"/>
                    <a:pt x="1157" y="422"/>
                    <a:pt x="1157" y="422"/>
                  </a:cubicBezTo>
                  <a:cubicBezTo>
                    <a:pt x="1157" y="422"/>
                    <a:pt x="1157" y="422"/>
                    <a:pt x="1158" y="422"/>
                  </a:cubicBezTo>
                  <a:cubicBezTo>
                    <a:pt x="1163" y="419"/>
                    <a:pt x="1163" y="419"/>
                    <a:pt x="1163" y="419"/>
                  </a:cubicBezTo>
                  <a:cubicBezTo>
                    <a:pt x="1163" y="419"/>
                    <a:pt x="1163" y="419"/>
                    <a:pt x="1163" y="419"/>
                  </a:cubicBezTo>
                  <a:cubicBezTo>
                    <a:pt x="1163" y="419"/>
                    <a:pt x="1163" y="419"/>
                    <a:pt x="1163" y="419"/>
                  </a:cubicBezTo>
                  <a:cubicBezTo>
                    <a:pt x="1164" y="419"/>
                    <a:pt x="1164" y="419"/>
                    <a:pt x="1164" y="419"/>
                  </a:cubicBezTo>
                  <a:cubicBezTo>
                    <a:pt x="1167" y="419"/>
                    <a:pt x="1167" y="421"/>
                    <a:pt x="1167" y="422"/>
                  </a:cubicBezTo>
                  <a:cubicBezTo>
                    <a:pt x="1167" y="422"/>
                    <a:pt x="1167" y="422"/>
                    <a:pt x="1167" y="422"/>
                  </a:cubicBezTo>
                  <a:cubicBezTo>
                    <a:pt x="1167" y="423"/>
                    <a:pt x="1167" y="423"/>
                    <a:pt x="1167" y="423"/>
                  </a:cubicBezTo>
                  <a:cubicBezTo>
                    <a:pt x="1165" y="426"/>
                    <a:pt x="1165" y="426"/>
                    <a:pt x="1165" y="426"/>
                  </a:cubicBezTo>
                  <a:cubicBezTo>
                    <a:pt x="1164" y="429"/>
                    <a:pt x="1164" y="431"/>
                    <a:pt x="1165" y="432"/>
                  </a:cubicBezTo>
                  <a:cubicBezTo>
                    <a:pt x="1166" y="435"/>
                    <a:pt x="1166" y="437"/>
                    <a:pt x="1167" y="439"/>
                  </a:cubicBezTo>
                  <a:cubicBezTo>
                    <a:pt x="1168" y="438"/>
                    <a:pt x="1170" y="437"/>
                    <a:pt x="1175" y="433"/>
                  </a:cubicBezTo>
                  <a:cubicBezTo>
                    <a:pt x="1186" y="421"/>
                    <a:pt x="1186" y="421"/>
                    <a:pt x="1186" y="421"/>
                  </a:cubicBezTo>
                  <a:cubicBezTo>
                    <a:pt x="1187" y="418"/>
                    <a:pt x="1188" y="415"/>
                    <a:pt x="1189" y="412"/>
                  </a:cubicBezTo>
                  <a:cubicBezTo>
                    <a:pt x="1192" y="408"/>
                    <a:pt x="1195" y="406"/>
                    <a:pt x="1199" y="405"/>
                  </a:cubicBezTo>
                  <a:cubicBezTo>
                    <a:pt x="1200" y="404"/>
                    <a:pt x="1201" y="404"/>
                    <a:pt x="1202" y="404"/>
                  </a:cubicBezTo>
                  <a:cubicBezTo>
                    <a:pt x="1205" y="404"/>
                    <a:pt x="1208" y="406"/>
                    <a:pt x="1211" y="409"/>
                  </a:cubicBezTo>
                  <a:cubicBezTo>
                    <a:pt x="1212" y="410"/>
                    <a:pt x="1212" y="411"/>
                    <a:pt x="1211" y="411"/>
                  </a:cubicBezTo>
                  <a:cubicBezTo>
                    <a:pt x="1211" y="412"/>
                    <a:pt x="1209" y="413"/>
                    <a:pt x="1208" y="413"/>
                  </a:cubicBezTo>
                  <a:cubicBezTo>
                    <a:pt x="1202" y="414"/>
                    <a:pt x="1202" y="414"/>
                    <a:pt x="1202" y="414"/>
                  </a:cubicBezTo>
                  <a:cubicBezTo>
                    <a:pt x="1201" y="415"/>
                    <a:pt x="1200" y="418"/>
                    <a:pt x="1199" y="420"/>
                  </a:cubicBezTo>
                  <a:cubicBezTo>
                    <a:pt x="1198" y="427"/>
                    <a:pt x="1198" y="427"/>
                    <a:pt x="1198" y="427"/>
                  </a:cubicBezTo>
                  <a:cubicBezTo>
                    <a:pt x="1197" y="434"/>
                    <a:pt x="1189" y="445"/>
                    <a:pt x="1174" y="462"/>
                  </a:cubicBezTo>
                  <a:cubicBezTo>
                    <a:pt x="1159" y="479"/>
                    <a:pt x="1148" y="488"/>
                    <a:pt x="1140" y="493"/>
                  </a:cubicBezTo>
                  <a:cubicBezTo>
                    <a:pt x="1140" y="493"/>
                    <a:pt x="1140" y="493"/>
                    <a:pt x="1140" y="493"/>
                  </a:cubicBezTo>
                  <a:cubicBezTo>
                    <a:pt x="1140" y="493"/>
                    <a:pt x="1140" y="493"/>
                    <a:pt x="1140" y="493"/>
                  </a:cubicBezTo>
                  <a:cubicBezTo>
                    <a:pt x="1139" y="494"/>
                    <a:pt x="1138" y="494"/>
                    <a:pt x="1138" y="497"/>
                  </a:cubicBezTo>
                  <a:cubicBezTo>
                    <a:pt x="1138" y="497"/>
                    <a:pt x="1138" y="497"/>
                    <a:pt x="1138" y="497"/>
                  </a:cubicBezTo>
                  <a:cubicBezTo>
                    <a:pt x="1138" y="498"/>
                    <a:pt x="1138" y="498"/>
                    <a:pt x="1138" y="498"/>
                  </a:cubicBezTo>
                  <a:cubicBezTo>
                    <a:pt x="1136" y="503"/>
                    <a:pt x="1136" y="503"/>
                    <a:pt x="1136" y="503"/>
                  </a:cubicBezTo>
                  <a:cubicBezTo>
                    <a:pt x="1136" y="503"/>
                    <a:pt x="1136" y="503"/>
                    <a:pt x="1136" y="503"/>
                  </a:cubicBezTo>
                  <a:cubicBezTo>
                    <a:pt x="1135" y="504"/>
                    <a:pt x="1135" y="504"/>
                    <a:pt x="1135" y="504"/>
                  </a:cubicBezTo>
                  <a:cubicBezTo>
                    <a:pt x="1130" y="509"/>
                    <a:pt x="1128" y="514"/>
                    <a:pt x="1128" y="520"/>
                  </a:cubicBezTo>
                  <a:cubicBezTo>
                    <a:pt x="1128" y="529"/>
                    <a:pt x="1128" y="529"/>
                    <a:pt x="1128" y="529"/>
                  </a:cubicBezTo>
                  <a:cubicBezTo>
                    <a:pt x="1128" y="529"/>
                    <a:pt x="1128" y="529"/>
                    <a:pt x="1128" y="529"/>
                  </a:cubicBezTo>
                  <a:cubicBezTo>
                    <a:pt x="1128" y="529"/>
                    <a:pt x="1128" y="529"/>
                    <a:pt x="1128" y="529"/>
                  </a:cubicBezTo>
                  <a:cubicBezTo>
                    <a:pt x="1126" y="538"/>
                    <a:pt x="1126" y="538"/>
                    <a:pt x="1126" y="538"/>
                  </a:cubicBezTo>
                  <a:cubicBezTo>
                    <a:pt x="1126" y="538"/>
                    <a:pt x="1126" y="538"/>
                    <a:pt x="1126" y="538"/>
                  </a:cubicBezTo>
                  <a:cubicBezTo>
                    <a:pt x="1126" y="538"/>
                    <a:pt x="1126" y="538"/>
                    <a:pt x="1126" y="538"/>
                  </a:cubicBezTo>
                  <a:cubicBezTo>
                    <a:pt x="1125" y="541"/>
                    <a:pt x="1126" y="549"/>
                    <a:pt x="1128" y="562"/>
                  </a:cubicBezTo>
                  <a:cubicBezTo>
                    <a:pt x="1131" y="573"/>
                    <a:pt x="1133" y="581"/>
                    <a:pt x="1135" y="586"/>
                  </a:cubicBezTo>
                  <a:cubicBezTo>
                    <a:pt x="1135" y="586"/>
                    <a:pt x="1135" y="586"/>
                    <a:pt x="1135" y="586"/>
                  </a:cubicBezTo>
                  <a:cubicBezTo>
                    <a:pt x="1135" y="586"/>
                    <a:pt x="1135" y="586"/>
                    <a:pt x="1135" y="586"/>
                  </a:cubicBezTo>
                  <a:cubicBezTo>
                    <a:pt x="1136" y="588"/>
                    <a:pt x="1137" y="589"/>
                    <a:pt x="1138" y="589"/>
                  </a:cubicBezTo>
                  <a:cubicBezTo>
                    <a:pt x="1138" y="589"/>
                    <a:pt x="1138" y="589"/>
                    <a:pt x="1138" y="589"/>
                  </a:cubicBezTo>
                  <a:cubicBezTo>
                    <a:pt x="1139" y="589"/>
                    <a:pt x="1141" y="588"/>
                    <a:pt x="1142" y="587"/>
                  </a:cubicBezTo>
                  <a:cubicBezTo>
                    <a:pt x="1146" y="582"/>
                    <a:pt x="1146" y="582"/>
                    <a:pt x="1146" y="582"/>
                  </a:cubicBezTo>
                  <a:cubicBezTo>
                    <a:pt x="1148" y="577"/>
                    <a:pt x="1148" y="577"/>
                    <a:pt x="1148" y="577"/>
                  </a:cubicBezTo>
                  <a:cubicBezTo>
                    <a:pt x="1148" y="572"/>
                    <a:pt x="1150" y="567"/>
                    <a:pt x="1156" y="563"/>
                  </a:cubicBezTo>
                  <a:cubicBezTo>
                    <a:pt x="1160" y="559"/>
                    <a:pt x="1160" y="559"/>
                    <a:pt x="1160" y="559"/>
                  </a:cubicBezTo>
                  <a:cubicBezTo>
                    <a:pt x="1160" y="558"/>
                    <a:pt x="1160" y="557"/>
                    <a:pt x="1160" y="555"/>
                  </a:cubicBezTo>
                  <a:cubicBezTo>
                    <a:pt x="1159" y="553"/>
                    <a:pt x="1159" y="549"/>
                    <a:pt x="1162" y="546"/>
                  </a:cubicBezTo>
                  <a:cubicBezTo>
                    <a:pt x="1164" y="543"/>
                    <a:pt x="1167" y="542"/>
                    <a:pt x="1170" y="542"/>
                  </a:cubicBezTo>
                  <a:cubicBezTo>
                    <a:pt x="1175" y="542"/>
                    <a:pt x="1175" y="542"/>
                    <a:pt x="1175" y="542"/>
                  </a:cubicBezTo>
                  <a:cubicBezTo>
                    <a:pt x="1179" y="541"/>
                    <a:pt x="1179" y="541"/>
                    <a:pt x="1179" y="541"/>
                  </a:cubicBezTo>
                  <a:cubicBezTo>
                    <a:pt x="1180" y="540"/>
                    <a:pt x="1180" y="540"/>
                    <a:pt x="1180" y="539"/>
                  </a:cubicBezTo>
                  <a:cubicBezTo>
                    <a:pt x="1179" y="536"/>
                    <a:pt x="1179" y="536"/>
                    <a:pt x="1179" y="536"/>
                  </a:cubicBezTo>
                  <a:cubicBezTo>
                    <a:pt x="1175" y="532"/>
                    <a:pt x="1176" y="528"/>
                    <a:pt x="1178" y="524"/>
                  </a:cubicBezTo>
                  <a:cubicBezTo>
                    <a:pt x="1178" y="522"/>
                    <a:pt x="1180" y="519"/>
                    <a:pt x="1183" y="514"/>
                  </a:cubicBezTo>
                  <a:cubicBezTo>
                    <a:pt x="1184" y="512"/>
                    <a:pt x="1185" y="512"/>
                    <a:pt x="1186" y="512"/>
                  </a:cubicBezTo>
                  <a:cubicBezTo>
                    <a:pt x="1186" y="512"/>
                    <a:pt x="1186" y="512"/>
                    <a:pt x="1186" y="512"/>
                  </a:cubicBezTo>
                  <a:cubicBezTo>
                    <a:pt x="1186" y="512"/>
                    <a:pt x="1186" y="512"/>
                    <a:pt x="1186" y="512"/>
                  </a:cubicBezTo>
                  <a:cubicBezTo>
                    <a:pt x="1189" y="513"/>
                    <a:pt x="1189" y="516"/>
                    <a:pt x="1188" y="519"/>
                  </a:cubicBezTo>
                  <a:cubicBezTo>
                    <a:pt x="1188" y="519"/>
                    <a:pt x="1188" y="519"/>
                    <a:pt x="1188" y="519"/>
                  </a:cubicBezTo>
                  <a:cubicBezTo>
                    <a:pt x="1188" y="519"/>
                    <a:pt x="1188" y="519"/>
                    <a:pt x="1188" y="519"/>
                  </a:cubicBezTo>
                  <a:cubicBezTo>
                    <a:pt x="1188" y="519"/>
                    <a:pt x="1188" y="519"/>
                    <a:pt x="1188" y="519"/>
                  </a:cubicBezTo>
                  <a:cubicBezTo>
                    <a:pt x="1190" y="519"/>
                    <a:pt x="1190" y="519"/>
                    <a:pt x="1190" y="519"/>
                  </a:cubicBezTo>
                  <a:cubicBezTo>
                    <a:pt x="1191" y="517"/>
                    <a:pt x="1191" y="515"/>
                    <a:pt x="1191" y="512"/>
                  </a:cubicBezTo>
                  <a:cubicBezTo>
                    <a:pt x="1188" y="508"/>
                    <a:pt x="1188" y="508"/>
                    <a:pt x="1188" y="508"/>
                  </a:cubicBezTo>
                  <a:cubicBezTo>
                    <a:pt x="1188" y="508"/>
                    <a:pt x="1188" y="508"/>
                    <a:pt x="1188" y="508"/>
                  </a:cubicBezTo>
                  <a:cubicBezTo>
                    <a:pt x="1188" y="508"/>
                    <a:pt x="1188" y="508"/>
                    <a:pt x="1188" y="508"/>
                  </a:cubicBezTo>
                  <a:cubicBezTo>
                    <a:pt x="1185" y="504"/>
                    <a:pt x="1185" y="504"/>
                    <a:pt x="1185" y="504"/>
                  </a:cubicBezTo>
                  <a:cubicBezTo>
                    <a:pt x="1185" y="504"/>
                    <a:pt x="1185" y="504"/>
                    <a:pt x="1185" y="504"/>
                  </a:cubicBezTo>
                  <a:cubicBezTo>
                    <a:pt x="1185" y="504"/>
                    <a:pt x="1185" y="504"/>
                    <a:pt x="1185" y="504"/>
                  </a:cubicBezTo>
                  <a:cubicBezTo>
                    <a:pt x="1185" y="501"/>
                    <a:pt x="1186" y="499"/>
                    <a:pt x="1188" y="497"/>
                  </a:cubicBezTo>
                  <a:cubicBezTo>
                    <a:pt x="1190" y="494"/>
                    <a:pt x="1190" y="494"/>
                    <a:pt x="1190" y="494"/>
                  </a:cubicBezTo>
                  <a:cubicBezTo>
                    <a:pt x="1190" y="493"/>
                    <a:pt x="1189" y="493"/>
                    <a:pt x="1186" y="493"/>
                  </a:cubicBezTo>
                  <a:cubicBezTo>
                    <a:pt x="1181" y="492"/>
                    <a:pt x="1181" y="492"/>
                    <a:pt x="1181" y="492"/>
                  </a:cubicBezTo>
                  <a:cubicBezTo>
                    <a:pt x="1180" y="492"/>
                    <a:pt x="1180" y="492"/>
                    <a:pt x="1180" y="492"/>
                  </a:cubicBezTo>
                  <a:cubicBezTo>
                    <a:pt x="1180" y="491"/>
                    <a:pt x="1180" y="491"/>
                    <a:pt x="1180" y="491"/>
                  </a:cubicBezTo>
                  <a:cubicBezTo>
                    <a:pt x="1179" y="489"/>
                    <a:pt x="1179" y="487"/>
                    <a:pt x="1180" y="484"/>
                  </a:cubicBezTo>
                  <a:cubicBezTo>
                    <a:pt x="1180" y="484"/>
                    <a:pt x="1180" y="484"/>
                    <a:pt x="1180" y="484"/>
                  </a:cubicBezTo>
                  <a:cubicBezTo>
                    <a:pt x="1180" y="484"/>
                    <a:pt x="1180" y="484"/>
                    <a:pt x="1180" y="484"/>
                  </a:cubicBezTo>
                  <a:cubicBezTo>
                    <a:pt x="1184" y="477"/>
                    <a:pt x="1184" y="477"/>
                    <a:pt x="1184" y="477"/>
                  </a:cubicBezTo>
                  <a:cubicBezTo>
                    <a:pt x="1188" y="470"/>
                    <a:pt x="1188" y="470"/>
                    <a:pt x="1188" y="470"/>
                  </a:cubicBezTo>
                  <a:cubicBezTo>
                    <a:pt x="1190" y="463"/>
                    <a:pt x="1190" y="463"/>
                    <a:pt x="1190" y="463"/>
                  </a:cubicBezTo>
                  <a:cubicBezTo>
                    <a:pt x="1190" y="460"/>
                    <a:pt x="1190" y="457"/>
                    <a:pt x="1192" y="455"/>
                  </a:cubicBezTo>
                  <a:cubicBezTo>
                    <a:pt x="1192" y="455"/>
                    <a:pt x="1192" y="455"/>
                    <a:pt x="1192" y="455"/>
                  </a:cubicBezTo>
                  <a:cubicBezTo>
                    <a:pt x="1192" y="455"/>
                    <a:pt x="1192" y="455"/>
                    <a:pt x="1192" y="455"/>
                  </a:cubicBezTo>
                  <a:cubicBezTo>
                    <a:pt x="1193" y="454"/>
                    <a:pt x="1194" y="453"/>
                    <a:pt x="1196" y="453"/>
                  </a:cubicBezTo>
                  <a:cubicBezTo>
                    <a:pt x="1196" y="453"/>
                    <a:pt x="1196" y="453"/>
                    <a:pt x="1196" y="453"/>
                  </a:cubicBezTo>
                  <a:cubicBezTo>
                    <a:pt x="1198" y="452"/>
                    <a:pt x="1198" y="452"/>
                    <a:pt x="1198" y="452"/>
                  </a:cubicBezTo>
                  <a:cubicBezTo>
                    <a:pt x="1199" y="450"/>
                    <a:pt x="1200" y="450"/>
                    <a:pt x="1201" y="450"/>
                  </a:cubicBezTo>
                  <a:cubicBezTo>
                    <a:pt x="1201" y="450"/>
                    <a:pt x="1202" y="450"/>
                    <a:pt x="1202" y="450"/>
                  </a:cubicBezTo>
                  <a:cubicBezTo>
                    <a:pt x="1202" y="450"/>
                    <a:pt x="1202" y="450"/>
                    <a:pt x="1202" y="450"/>
                  </a:cubicBezTo>
                  <a:cubicBezTo>
                    <a:pt x="1202" y="451"/>
                    <a:pt x="1202" y="451"/>
                    <a:pt x="1202" y="451"/>
                  </a:cubicBezTo>
                  <a:cubicBezTo>
                    <a:pt x="1204" y="454"/>
                    <a:pt x="1204" y="454"/>
                    <a:pt x="1204" y="454"/>
                  </a:cubicBezTo>
                  <a:cubicBezTo>
                    <a:pt x="1205" y="456"/>
                    <a:pt x="1205" y="456"/>
                    <a:pt x="1205" y="456"/>
                  </a:cubicBezTo>
                  <a:cubicBezTo>
                    <a:pt x="1205" y="455"/>
                    <a:pt x="1205" y="455"/>
                    <a:pt x="1205" y="455"/>
                  </a:cubicBezTo>
                  <a:cubicBezTo>
                    <a:pt x="1206" y="452"/>
                    <a:pt x="1206" y="452"/>
                    <a:pt x="1206" y="452"/>
                  </a:cubicBezTo>
                  <a:cubicBezTo>
                    <a:pt x="1207" y="452"/>
                    <a:pt x="1207" y="452"/>
                    <a:pt x="1207" y="452"/>
                  </a:cubicBezTo>
                  <a:cubicBezTo>
                    <a:pt x="1207" y="452"/>
                    <a:pt x="1207" y="452"/>
                    <a:pt x="1207" y="452"/>
                  </a:cubicBezTo>
                  <a:cubicBezTo>
                    <a:pt x="1215" y="447"/>
                    <a:pt x="1215" y="447"/>
                    <a:pt x="1215" y="447"/>
                  </a:cubicBezTo>
                  <a:cubicBezTo>
                    <a:pt x="1217" y="444"/>
                    <a:pt x="1217" y="444"/>
                    <a:pt x="1217" y="444"/>
                  </a:cubicBezTo>
                  <a:cubicBezTo>
                    <a:pt x="1219" y="443"/>
                    <a:pt x="1219" y="443"/>
                    <a:pt x="1219" y="443"/>
                  </a:cubicBezTo>
                  <a:cubicBezTo>
                    <a:pt x="1219" y="446"/>
                    <a:pt x="1219" y="446"/>
                    <a:pt x="1219" y="446"/>
                  </a:cubicBezTo>
                  <a:cubicBezTo>
                    <a:pt x="1219" y="448"/>
                    <a:pt x="1219" y="448"/>
                    <a:pt x="1219" y="448"/>
                  </a:cubicBezTo>
                  <a:cubicBezTo>
                    <a:pt x="1219" y="449"/>
                    <a:pt x="1219" y="449"/>
                    <a:pt x="1219" y="449"/>
                  </a:cubicBezTo>
                  <a:cubicBezTo>
                    <a:pt x="1219" y="449"/>
                    <a:pt x="1219" y="449"/>
                    <a:pt x="1219" y="449"/>
                  </a:cubicBezTo>
                  <a:cubicBezTo>
                    <a:pt x="1218" y="452"/>
                    <a:pt x="1218" y="454"/>
                    <a:pt x="1218" y="455"/>
                  </a:cubicBezTo>
                  <a:cubicBezTo>
                    <a:pt x="1225" y="450"/>
                    <a:pt x="1225" y="450"/>
                    <a:pt x="1225" y="450"/>
                  </a:cubicBezTo>
                  <a:cubicBezTo>
                    <a:pt x="1230" y="446"/>
                    <a:pt x="1234" y="443"/>
                    <a:pt x="1237" y="443"/>
                  </a:cubicBezTo>
                  <a:cubicBezTo>
                    <a:pt x="1238" y="442"/>
                    <a:pt x="1239" y="442"/>
                    <a:pt x="1240" y="442"/>
                  </a:cubicBezTo>
                  <a:cubicBezTo>
                    <a:pt x="1244" y="442"/>
                    <a:pt x="1248" y="445"/>
                    <a:pt x="1250" y="450"/>
                  </a:cubicBezTo>
                  <a:cubicBezTo>
                    <a:pt x="1251" y="451"/>
                    <a:pt x="1251" y="452"/>
                    <a:pt x="1252" y="452"/>
                  </a:cubicBezTo>
                  <a:cubicBezTo>
                    <a:pt x="1252" y="452"/>
                    <a:pt x="1253" y="452"/>
                    <a:pt x="1254" y="450"/>
                  </a:cubicBezTo>
                  <a:cubicBezTo>
                    <a:pt x="1262" y="442"/>
                    <a:pt x="1262" y="442"/>
                    <a:pt x="1262" y="442"/>
                  </a:cubicBezTo>
                  <a:cubicBezTo>
                    <a:pt x="1264" y="438"/>
                    <a:pt x="1267" y="435"/>
                    <a:pt x="1271" y="433"/>
                  </a:cubicBezTo>
                  <a:cubicBezTo>
                    <a:pt x="1280" y="424"/>
                    <a:pt x="1280" y="424"/>
                    <a:pt x="1280" y="424"/>
                  </a:cubicBezTo>
                  <a:cubicBezTo>
                    <a:pt x="1283" y="421"/>
                    <a:pt x="1289" y="418"/>
                    <a:pt x="1294" y="416"/>
                  </a:cubicBezTo>
                  <a:cubicBezTo>
                    <a:pt x="1301" y="414"/>
                    <a:pt x="1306" y="411"/>
                    <a:pt x="1308" y="408"/>
                  </a:cubicBezTo>
                  <a:cubicBezTo>
                    <a:pt x="1311" y="404"/>
                    <a:pt x="1311" y="404"/>
                    <a:pt x="1311" y="404"/>
                  </a:cubicBezTo>
                  <a:cubicBezTo>
                    <a:pt x="1311" y="403"/>
                    <a:pt x="1311" y="403"/>
                    <a:pt x="1311" y="403"/>
                  </a:cubicBezTo>
                  <a:cubicBezTo>
                    <a:pt x="1312" y="403"/>
                    <a:pt x="1312" y="403"/>
                    <a:pt x="1312" y="403"/>
                  </a:cubicBezTo>
                  <a:cubicBezTo>
                    <a:pt x="1312" y="403"/>
                    <a:pt x="1313" y="402"/>
                    <a:pt x="1314" y="402"/>
                  </a:cubicBezTo>
                  <a:cubicBezTo>
                    <a:pt x="1315" y="402"/>
                    <a:pt x="1317" y="403"/>
                    <a:pt x="1318" y="406"/>
                  </a:cubicBezTo>
                  <a:cubicBezTo>
                    <a:pt x="1319" y="407"/>
                    <a:pt x="1321" y="408"/>
                    <a:pt x="1323" y="408"/>
                  </a:cubicBezTo>
                  <a:cubicBezTo>
                    <a:pt x="1328" y="408"/>
                    <a:pt x="1328" y="408"/>
                    <a:pt x="1328" y="408"/>
                  </a:cubicBezTo>
                  <a:cubicBezTo>
                    <a:pt x="1332" y="407"/>
                    <a:pt x="1333" y="405"/>
                    <a:pt x="1333" y="403"/>
                  </a:cubicBezTo>
                  <a:cubicBezTo>
                    <a:pt x="1333" y="400"/>
                    <a:pt x="1332" y="398"/>
                    <a:pt x="1329" y="396"/>
                  </a:cubicBezTo>
                  <a:cubicBezTo>
                    <a:pt x="1325" y="392"/>
                    <a:pt x="1325" y="392"/>
                    <a:pt x="1325" y="392"/>
                  </a:cubicBezTo>
                  <a:cubicBezTo>
                    <a:pt x="1323" y="390"/>
                    <a:pt x="1322" y="389"/>
                    <a:pt x="1323" y="387"/>
                  </a:cubicBezTo>
                  <a:cubicBezTo>
                    <a:pt x="1323" y="387"/>
                    <a:pt x="1323" y="386"/>
                    <a:pt x="1323" y="386"/>
                  </a:cubicBezTo>
                  <a:cubicBezTo>
                    <a:pt x="1325" y="383"/>
                    <a:pt x="1325" y="383"/>
                    <a:pt x="1325" y="383"/>
                  </a:cubicBezTo>
                  <a:cubicBezTo>
                    <a:pt x="1324" y="379"/>
                    <a:pt x="1324" y="379"/>
                    <a:pt x="1324" y="379"/>
                  </a:cubicBezTo>
                  <a:cubicBezTo>
                    <a:pt x="1323" y="378"/>
                    <a:pt x="1323" y="377"/>
                    <a:pt x="1322" y="377"/>
                  </a:cubicBezTo>
                  <a:cubicBezTo>
                    <a:pt x="1322" y="377"/>
                    <a:pt x="1321" y="377"/>
                    <a:pt x="1320" y="377"/>
                  </a:cubicBezTo>
                  <a:cubicBezTo>
                    <a:pt x="1319" y="377"/>
                    <a:pt x="1318" y="377"/>
                    <a:pt x="1318" y="376"/>
                  </a:cubicBezTo>
                  <a:cubicBezTo>
                    <a:pt x="1316" y="375"/>
                    <a:pt x="1314" y="374"/>
                    <a:pt x="1314" y="371"/>
                  </a:cubicBezTo>
                  <a:cubicBezTo>
                    <a:pt x="1312" y="368"/>
                    <a:pt x="1312" y="368"/>
                    <a:pt x="1312" y="368"/>
                  </a:cubicBezTo>
                  <a:cubicBezTo>
                    <a:pt x="1312" y="368"/>
                    <a:pt x="1312" y="368"/>
                    <a:pt x="1312" y="368"/>
                  </a:cubicBezTo>
                  <a:cubicBezTo>
                    <a:pt x="1312" y="368"/>
                    <a:pt x="1312" y="368"/>
                    <a:pt x="1312" y="368"/>
                  </a:cubicBezTo>
                  <a:cubicBezTo>
                    <a:pt x="1312" y="368"/>
                    <a:pt x="1312" y="368"/>
                    <a:pt x="1312" y="368"/>
                  </a:cubicBezTo>
                  <a:cubicBezTo>
                    <a:pt x="1311" y="370"/>
                    <a:pt x="1310" y="371"/>
                    <a:pt x="1308" y="371"/>
                  </a:cubicBezTo>
                  <a:cubicBezTo>
                    <a:pt x="1307" y="371"/>
                    <a:pt x="1306" y="370"/>
                    <a:pt x="1305" y="370"/>
                  </a:cubicBezTo>
                  <a:cubicBezTo>
                    <a:pt x="1304" y="369"/>
                    <a:pt x="1303" y="369"/>
                    <a:pt x="1303" y="368"/>
                  </a:cubicBezTo>
                  <a:cubicBezTo>
                    <a:pt x="1303" y="367"/>
                    <a:pt x="1303" y="367"/>
                    <a:pt x="1304" y="366"/>
                  </a:cubicBezTo>
                  <a:cubicBezTo>
                    <a:pt x="1304" y="364"/>
                    <a:pt x="1304" y="364"/>
                    <a:pt x="1304" y="364"/>
                  </a:cubicBezTo>
                  <a:cubicBezTo>
                    <a:pt x="1302" y="360"/>
                    <a:pt x="1302" y="359"/>
                    <a:pt x="1302" y="358"/>
                  </a:cubicBezTo>
                  <a:cubicBezTo>
                    <a:pt x="1303" y="358"/>
                    <a:pt x="1303" y="357"/>
                    <a:pt x="1304" y="357"/>
                  </a:cubicBezTo>
                  <a:cubicBezTo>
                    <a:pt x="1305" y="357"/>
                    <a:pt x="1306" y="358"/>
                    <a:pt x="1308" y="359"/>
                  </a:cubicBezTo>
                  <a:cubicBezTo>
                    <a:pt x="1309" y="359"/>
                    <a:pt x="1309" y="360"/>
                    <a:pt x="1310" y="360"/>
                  </a:cubicBezTo>
                  <a:cubicBezTo>
                    <a:pt x="1312" y="359"/>
                    <a:pt x="1312" y="359"/>
                    <a:pt x="1312" y="359"/>
                  </a:cubicBezTo>
                  <a:cubicBezTo>
                    <a:pt x="1312" y="359"/>
                    <a:pt x="1312" y="359"/>
                    <a:pt x="1312" y="359"/>
                  </a:cubicBezTo>
                  <a:cubicBezTo>
                    <a:pt x="1313" y="359"/>
                    <a:pt x="1313" y="359"/>
                    <a:pt x="1313" y="359"/>
                  </a:cubicBezTo>
                  <a:cubicBezTo>
                    <a:pt x="1317" y="359"/>
                    <a:pt x="1317" y="359"/>
                    <a:pt x="1317" y="359"/>
                  </a:cubicBezTo>
                  <a:cubicBezTo>
                    <a:pt x="1317" y="359"/>
                    <a:pt x="1317" y="359"/>
                    <a:pt x="1317" y="359"/>
                  </a:cubicBezTo>
                  <a:cubicBezTo>
                    <a:pt x="1318" y="360"/>
                    <a:pt x="1318" y="360"/>
                    <a:pt x="1318" y="360"/>
                  </a:cubicBezTo>
                  <a:cubicBezTo>
                    <a:pt x="1321" y="364"/>
                    <a:pt x="1324" y="365"/>
                    <a:pt x="1325" y="365"/>
                  </a:cubicBezTo>
                  <a:cubicBezTo>
                    <a:pt x="1325" y="365"/>
                    <a:pt x="1325" y="365"/>
                    <a:pt x="1325" y="365"/>
                  </a:cubicBezTo>
                  <a:cubicBezTo>
                    <a:pt x="1331" y="361"/>
                    <a:pt x="1331" y="361"/>
                    <a:pt x="1331" y="361"/>
                  </a:cubicBezTo>
                  <a:cubicBezTo>
                    <a:pt x="1338" y="353"/>
                    <a:pt x="1338" y="353"/>
                    <a:pt x="1338" y="353"/>
                  </a:cubicBezTo>
                  <a:cubicBezTo>
                    <a:pt x="1340" y="350"/>
                    <a:pt x="1340" y="346"/>
                    <a:pt x="1340" y="341"/>
                  </a:cubicBezTo>
                  <a:cubicBezTo>
                    <a:pt x="1340" y="341"/>
                    <a:pt x="1340" y="341"/>
                    <a:pt x="1340" y="341"/>
                  </a:cubicBezTo>
                  <a:cubicBezTo>
                    <a:pt x="1340" y="340"/>
                    <a:pt x="1340" y="340"/>
                    <a:pt x="1340" y="340"/>
                  </a:cubicBezTo>
                  <a:cubicBezTo>
                    <a:pt x="1340" y="336"/>
                    <a:pt x="1341" y="333"/>
                    <a:pt x="1344" y="331"/>
                  </a:cubicBezTo>
                  <a:cubicBezTo>
                    <a:pt x="1344" y="331"/>
                    <a:pt x="1344" y="331"/>
                    <a:pt x="1344" y="331"/>
                  </a:cubicBezTo>
                  <a:cubicBezTo>
                    <a:pt x="1345" y="331"/>
                    <a:pt x="1345" y="331"/>
                    <a:pt x="1345" y="331"/>
                  </a:cubicBezTo>
                  <a:cubicBezTo>
                    <a:pt x="1348" y="330"/>
                    <a:pt x="1348" y="330"/>
                    <a:pt x="1348" y="330"/>
                  </a:cubicBezTo>
                  <a:cubicBezTo>
                    <a:pt x="1348" y="330"/>
                    <a:pt x="1348" y="330"/>
                    <a:pt x="1348" y="330"/>
                  </a:cubicBezTo>
                  <a:cubicBezTo>
                    <a:pt x="1349" y="330"/>
                    <a:pt x="1349" y="330"/>
                    <a:pt x="1349" y="330"/>
                  </a:cubicBezTo>
                  <a:cubicBezTo>
                    <a:pt x="1349" y="330"/>
                    <a:pt x="1349" y="330"/>
                    <a:pt x="1349" y="330"/>
                  </a:cubicBezTo>
                  <a:cubicBezTo>
                    <a:pt x="1350" y="331"/>
                    <a:pt x="1351" y="332"/>
                    <a:pt x="1351" y="334"/>
                  </a:cubicBezTo>
                  <a:cubicBezTo>
                    <a:pt x="1352" y="340"/>
                    <a:pt x="1352" y="340"/>
                    <a:pt x="1352" y="340"/>
                  </a:cubicBezTo>
                  <a:cubicBezTo>
                    <a:pt x="1352" y="341"/>
                    <a:pt x="1354" y="342"/>
                    <a:pt x="1355" y="342"/>
                  </a:cubicBezTo>
                  <a:cubicBezTo>
                    <a:pt x="1362" y="341"/>
                    <a:pt x="1362" y="341"/>
                    <a:pt x="1362" y="341"/>
                  </a:cubicBezTo>
                  <a:cubicBezTo>
                    <a:pt x="1363" y="340"/>
                    <a:pt x="1363" y="340"/>
                    <a:pt x="1363" y="340"/>
                  </a:cubicBezTo>
                  <a:cubicBezTo>
                    <a:pt x="1363" y="340"/>
                    <a:pt x="1363" y="340"/>
                    <a:pt x="1363" y="340"/>
                  </a:cubicBezTo>
                  <a:cubicBezTo>
                    <a:pt x="1370" y="341"/>
                    <a:pt x="1370" y="341"/>
                    <a:pt x="1370" y="341"/>
                  </a:cubicBezTo>
                  <a:cubicBezTo>
                    <a:pt x="1371" y="341"/>
                    <a:pt x="1371" y="341"/>
                    <a:pt x="1371" y="341"/>
                  </a:cubicBezTo>
                  <a:cubicBezTo>
                    <a:pt x="1371" y="342"/>
                    <a:pt x="1371" y="342"/>
                    <a:pt x="1371" y="342"/>
                  </a:cubicBezTo>
                  <a:cubicBezTo>
                    <a:pt x="1374" y="347"/>
                    <a:pt x="1374" y="347"/>
                    <a:pt x="1374" y="347"/>
                  </a:cubicBezTo>
                  <a:cubicBezTo>
                    <a:pt x="1375" y="353"/>
                    <a:pt x="1375" y="353"/>
                    <a:pt x="1375" y="353"/>
                  </a:cubicBezTo>
                  <a:cubicBezTo>
                    <a:pt x="1376" y="354"/>
                    <a:pt x="1376" y="355"/>
                    <a:pt x="1378" y="356"/>
                  </a:cubicBezTo>
                  <a:cubicBezTo>
                    <a:pt x="1381" y="356"/>
                    <a:pt x="1381" y="356"/>
                    <a:pt x="1381" y="356"/>
                  </a:cubicBezTo>
                  <a:cubicBezTo>
                    <a:pt x="1382" y="356"/>
                    <a:pt x="1382" y="356"/>
                    <a:pt x="1382" y="356"/>
                  </a:cubicBezTo>
                  <a:cubicBezTo>
                    <a:pt x="1382" y="356"/>
                    <a:pt x="1382" y="356"/>
                    <a:pt x="1382" y="356"/>
                  </a:cubicBezTo>
                  <a:cubicBezTo>
                    <a:pt x="1388" y="362"/>
                    <a:pt x="1388" y="362"/>
                    <a:pt x="1388" y="362"/>
                  </a:cubicBezTo>
                  <a:cubicBezTo>
                    <a:pt x="1396" y="363"/>
                    <a:pt x="1396" y="363"/>
                    <a:pt x="1396" y="363"/>
                  </a:cubicBezTo>
                  <a:cubicBezTo>
                    <a:pt x="1397" y="360"/>
                    <a:pt x="1397" y="360"/>
                    <a:pt x="1397" y="360"/>
                  </a:cubicBezTo>
                  <a:cubicBezTo>
                    <a:pt x="1397" y="356"/>
                    <a:pt x="1397" y="354"/>
                    <a:pt x="1399" y="353"/>
                  </a:cubicBezTo>
                  <a:cubicBezTo>
                    <a:pt x="1401" y="351"/>
                    <a:pt x="1403" y="349"/>
                    <a:pt x="1401" y="346"/>
                  </a:cubicBezTo>
                  <a:cubicBezTo>
                    <a:pt x="1399" y="342"/>
                    <a:pt x="1399" y="342"/>
                    <a:pt x="1399" y="342"/>
                  </a:cubicBezTo>
                  <a:cubicBezTo>
                    <a:pt x="1398" y="342"/>
                    <a:pt x="1398" y="342"/>
                    <a:pt x="1398" y="342"/>
                  </a:cubicBezTo>
                  <a:cubicBezTo>
                    <a:pt x="1398" y="342"/>
                    <a:pt x="1398" y="342"/>
                    <a:pt x="1398" y="342"/>
                  </a:cubicBezTo>
                  <a:cubicBezTo>
                    <a:pt x="1397" y="339"/>
                    <a:pt x="1397" y="339"/>
                    <a:pt x="1397" y="339"/>
                  </a:cubicBezTo>
                  <a:cubicBezTo>
                    <a:pt x="1397" y="338"/>
                    <a:pt x="1397" y="338"/>
                    <a:pt x="1397" y="338"/>
                  </a:cubicBezTo>
                  <a:cubicBezTo>
                    <a:pt x="1397" y="338"/>
                    <a:pt x="1397" y="338"/>
                    <a:pt x="1397" y="338"/>
                  </a:cubicBezTo>
                  <a:cubicBezTo>
                    <a:pt x="1397" y="336"/>
                    <a:pt x="1398" y="335"/>
                    <a:pt x="1399" y="335"/>
                  </a:cubicBezTo>
                  <a:cubicBezTo>
                    <a:pt x="1400" y="335"/>
                    <a:pt x="1401" y="336"/>
                    <a:pt x="1402" y="336"/>
                  </a:cubicBezTo>
                  <a:cubicBezTo>
                    <a:pt x="1402" y="336"/>
                    <a:pt x="1402" y="336"/>
                    <a:pt x="1402" y="336"/>
                  </a:cubicBezTo>
                  <a:cubicBezTo>
                    <a:pt x="1402" y="336"/>
                    <a:pt x="1402" y="336"/>
                    <a:pt x="1402" y="336"/>
                  </a:cubicBezTo>
                  <a:cubicBezTo>
                    <a:pt x="1406" y="339"/>
                    <a:pt x="1406" y="339"/>
                    <a:pt x="1406" y="339"/>
                  </a:cubicBezTo>
                  <a:cubicBezTo>
                    <a:pt x="1412" y="339"/>
                    <a:pt x="1412" y="339"/>
                    <a:pt x="1412" y="339"/>
                  </a:cubicBezTo>
                  <a:cubicBezTo>
                    <a:pt x="1411" y="339"/>
                    <a:pt x="1411" y="339"/>
                    <a:pt x="1410" y="338"/>
                  </a:cubicBezTo>
                  <a:cubicBezTo>
                    <a:pt x="1411" y="336"/>
                    <a:pt x="1411" y="336"/>
                    <a:pt x="1411" y="336"/>
                  </a:cubicBezTo>
                  <a:cubicBezTo>
                    <a:pt x="1413" y="336"/>
                    <a:pt x="1413" y="336"/>
                    <a:pt x="1413" y="336"/>
                  </a:cubicBezTo>
                  <a:cubicBezTo>
                    <a:pt x="1414" y="336"/>
                    <a:pt x="1414" y="336"/>
                    <a:pt x="1414" y="336"/>
                  </a:cubicBezTo>
                  <a:cubicBezTo>
                    <a:pt x="1415" y="336"/>
                    <a:pt x="1417" y="336"/>
                    <a:pt x="1417" y="333"/>
                  </a:cubicBezTo>
                  <a:cubicBezTo>
                    <a:pt x="1417" y="333"/>
                    <a:pt x="1417" y="333"/>
                    <a:pt x="1417" y="333"/>
                  </a:cubicBezTo>
                  <a:cubicBezTo>
                    <a:pt x="1418" y="333"/>
                    <a:pt x="1418" y="333"/>
                    <a:pt x="1418" y="333"/>
                  </a:cubicBezTo>
                  <a:cubicBezTo>
                    <a:pt x="1420" y="331"/>
                    <a:pt x="1420" y="331"/>
                    <a:pt x="1420" y="331"/>
                  </a:cubicBezTo>
                  <a:cubicBezTo>
                    <a:pt x="1420" y="331"/>
                    <a:pt x="1420" y="331"/>
                    <a:pt x="1420" y="331"/>
                  </a:cubicBezTo>
                  <a:cubicBezTo>
                    <a:pt x="1420" y="331"/>
                    <a:pt x="1420" y="331"/>
                    <a:pt x="1420" y="331"/>
                  </a:cubicBezTo>
                  <a:cubicBezTo>
                    <a:pt x="1422" y="330"/>
                    <a:pt x="1422" y="330"/>
                    <a:pt x="1422" y="330"/>
                  </a:cubicBezTo>
                  <a:cubicBezTo>
                    <a:pt x="1422" y="330"/>
                    <a:pt x="1422" y="330"/>
                    <a:pt x="1422" y="330"/>
                  </a:cubicBezTo>
                  <a:cubicBezTo>
                    <a:pt x="1420" y="327"/>
                    <a:pt x="1420" y="327"/>
                    <a:pt x="1420" y="327"/>
                  </a:cubicBezTo>
                  <a:cubicBezTo>
                    <a:pt x="1413" y="321"/>
                    <a:pt x="1413" y="321"/>
                    <a:pt x="1413" y="321"/>
                  </a:cubicBezTo>
                  <a:cubicBezTo>
                    <a:pt x="1411" y="319"/>
                    <a:pt x="1408" y="316"/>
                    <a:pt x="1407" y="313"/>
                  </a:cubicBezTo>
                  <a:cubicBezTo>
                    <a:pt x="1403" y="313"/>
                    <a:pt x="1403" y="313"/>
                    <a:pt x="1403" y="313"/>
                  </a:cubicBezTo>
                  <a:cubicBezTo>
                    <a:pt x="1397" y="313"/>
                    <a:pt x="1397" y="313"/>
                    <a:pt x="1397" y="313"/>
                  </a:cubicBezTo>
                  <a:cubicBezTo>
                    <a:pt x="1396" y="314"/>
                    <a:pt x="1396" y="314"/>
                    <a:pt x="1396" y="314"/>
                  </a:cubicBezTo>
                  <a:cubicBezTo>
                    <a:pt x="1396" y="313"/>
                    <a:pt x="1396" y="313"/>
                    <a:pt x="1396" y="313"/>
                  </a:cubicBezTo>
                  <a:cubicBezTo>
                    <a:pt x="1392" y="310"/>
                    <a:pt x="1392" y="310"/>
                    <a:pt x="1392" y="310"/>
                  </a:cubicBezTo>
                  <a:cubicBezTo>
                    <a:pt x="1392" y="310"/>
                    <a:pt x="1392" y="310"/>
                    <a:pt x="1392" y="310"/>
                  </a:cubicBezTo>
                  <a:cubicBezTo>
                    <a:pt x="1392" y="310"/>
                    <a:pt x="1392" y="310"/>
                    <a:pt x="1392" y="310"/>
                  </a:cubicBezTo>
                  <a:cubicBezTo>
                    <a:pt x="1391" y="310"/>
                    <a:pt x="1390" y="309"/>
                    <a:pt x="1390" y="309"/>
                  </a:cubicBezTo>
                  <a:cubicBezTo>
                    <a:pt x="1390" y="309"/>
                    <a:pt x="1390" y="310"/>
                    <a:pt x="1389" y="310"/>
                  </a:cubicBezTo>
                  <a:cubicBezTo>
                    <a:pt x="1389" y="311"/>
                    <a:pt x="1389" y="313"/>
                    <a:pt x="1390" y="320"/>
                  </a:cubicBezTo>
                  <a:cubicBezTo>
                    <a:pt x="1390" y="322"/>
                    <a:pt x="1390" y="326"/>
                    <a:pt x="1389" y="327"/>
                  </a:cubicBezTo>
                  <a:cubicBezTo>
                    <a:pt x="1388" y="328"/>
                    <a:pt x="1388" y="328"/>
                    <a:pt x="1387" y="328"/>
                  </a:cubicBezTo>
                  <a:cubicBezTo>
                    <a:pt x="1384" y="328"/>
                    <a:pt x="1382" y="326"/>
                    <a:pt x="1382" y="323"/>
                  </a:cubicBezTo>
                  <a:cubicBezTo>
                    <a:pt x="1381" y="321"/>
                    <a:pt x="1381" y="319"/>
                    <a:pt x="1381" y="316"/>
                  </a:cubicBezTo>
                  <a:cubicBezTo>
                    <a:pt x="1380" y="306"/>
                    <a:pt x="1376" y="298"/>
                    <a:pt x="1370" y="292"/>
                  </a:cubicBezTo>
                  <a:cubicBezTo>
                    <a:pt x="1359" y="284"/>
                    <a:pt x="1359" y="284"/>
                    <a:pt x="1359" y="284"/>
                  </a:cubicBezTo>
                  <a:cubicBezTo>
                    <a:pt x="1344" y="273"/>
                    <a:pt x="1344" y="273"/>
                    <a:pt x="1344" y="273"/>
                  </a:cubicBezTo>
                  <a:cubicBezTo>
                    <a:pt x="1336" y="267"/>
                    <a:pt x="1336" y="267"/>
                    <a:pt x="1336" y="267"/>
                  </a:cubicBezTo>
                  <a:cubicBezTo>
                    <a:pt x="1327" y="260"/>
                    <a:pt x="1327" y="260"/>
                    <a:pt x="1327" y="260"/>
                  </a:cubicBezTo>
                  <a:cubicBezTo>
                    <a:pt x="1317" y="255"/>
                    <a:pt x="1317" y="255"/>
                    <a:pt x="1317" y="255"/>
                  </a:cubicBezTo>
                  <a:cubicBezTo>
                    <a:pt x="1308" y="250"/>
                    <a:pt x="1308" y="250"/>
                    <a:pt x="1308" y="250"/>
                  </a:cubicBezTo>
                  <a:cubicBezTo>
                    <a:pt x="1308" y="250"/>
                    <a:pt x="1308" y="250"/>
                    <a:pt x="1308" y="250"/>
                  </a:cubicBezTo>
                  <a:cubicBezTo>
                    <a:pt x="1308" y="250"/>
                    <a:pt x="1308" y="250"/>
                    <a:pt x="1308" y="250"/>
                  </a:cubicBezTo>
                  <a:cubicBezTo>
                    <a:pt x="1307" y="249"/>
                    <a:pt x="1305" y="248"/>
                    <a:pt x="1301" y="248"/>
                  </a:cubicBezTo>
                  <a:cubicBezTo>
                    <a:pt x="1300" y="248"/>
                    <a:pt x="1298" y="248"/>
                    <a:pt x="1296" y="248"/>
                  </a:cubicBezTo>
                  <a:cubicBezTo>
                    <a:pt x="1296" y="248"/>
                    <a:pt x="1296" y="248"/>
                    <a:pt x="1296" y="248"/>
                  </a:cubicBezTo>
                  <a:cubicBezTo>
                    <a:pt x="1296" y="248"/>
                    <a:pt x="1296" y="248"/>
                    <a:pt x="1296" y="248"/>
                  </a:cubicBezTo>
                  <a:cubicBezTo>
                    <a:pt x="1292" y="249"/>
                    <a:pt x="1289" y="249"/>
                    <a:pt x="1287" y="249"/>
                  </a:cubicBezTo>
                  <a:cubicBezTo>
                    <a:pt x="1285" y="249"/>
                    <a:pt x="1284" y="249"/>
                    <a:pt x="1283" y="248"/>
                  </a:cubicBezTo>
                  <a:cubicBezTo>
                    <a:pt x="1279" y="249"/>
                    <a:pt x="1279" y="249"/>
                    <a:pt x="1279" y="249"/>
                  </a:cubicBezTo>
                  <a:cubicBezTo>
                    <a:pt x="1278" y="249"/>
                    <a:pt x="1278" y="249"/>
                    <a:pt x="1278" y="249"/>
                  </a:cubicBezTo>
                  <a:cubicBezTo>
                    <a:pt x="1278" y="248"/>
                    <a:pt x="1278" y="248"/>
                    <a:pt x="1278" y="248"/>
                  </a:cubicBezTo>
                  <a:cubicBezTo>
                    <a:pt x="1277" y="247"/>
                    <a:pt x="1277" y="247"/>
                    <a:pt x="1277" y="247"/>
                  </a:cubicBezTo>
                  <a:cubicBezTo>
                    <a:pt x="1277" y="246"/>
                    <a:pt x="1277" y="246"/>
                    <a:pt x="1277" y="246"/>
                  </a:cubicBezTo>
                  <a:cubicBezTo>
                    <a:pt x="1277" y="246"/>
                    <a:pt x="1277" y="246"/>
                    <a:pt x="1277" y="246"/>
                  </a:cubicBezTo>
                  <a:cubicBezTo>
                    <a:pt x="1277" y="246"/>
                    <a:pt x="1277" y="245"/>
                    <a:pt x="1273" y="245"/>
                  </a:cubicBezTo>
                  <a:cubicBezTo>
                    <a:pt x="1273" y="245"/>
                    <a:pt x="1273" y="245"/>
                    <a:pt x="1273" y="245"/>
                  </a:cubicBezTo>
                  <a:cubicBezTo>
                    <a:pt x="1273" y="245"/>
                    <a:pt x="1273" y="245"/>
                    <a:pt x="1273" y="245"/>
                  </a:cubicBezTo>
                  <a:cubicBezTo>
                    <a:pt x="1265" y="243"/>
                    <a:pt x="1265" y="243"/>
                    <a:pt x="1265" y="243"/>
                  </a:cubicBezTo>
                  <a:cubicBezTo>
                    <a:pt x="1263" y="243"/>
                    <a:pt x="1261" y="243"/>
                    <a:pt x="1260" y="243"/>
                  </a:cubicBezTo>
                  <a:cubicBezTo>
                    <a:pt x="1259" y="243"/>
                    <a:pt x="1258" y="243"/>
                    <a:pt x="1258" y="243"/>
                  </a:cubicBezTo>
                  <a:cubicBezTo>
                    <a:pt x="1256" y="245"/>
                    <a:pt x="1255" y="246"/>
                    <a:pt x="1255" y="248"/>
                  </a:cubicBezTo>
                  <a:cubicBezTo>
                    <a:pt x="1256" y="249"/>
                    <a:pt x="1256" y="251"/>
                    <a:pt x="1258" y="254"/>
                  </a:cubicBezTo>
                  <a:cubicBezTo>
                    <a:pt x="1261" y="260"/>
                    <a:pt x="1261" y="260"/>
                    <a:pt x="1261" y="260"/>
                  </a:cubicBezTo>
                  <a:cubicBezTo>
                    <a:pt x="1263" y="263"/>
                    <a:pt x="1262" y="265"/>
                    <a:pt x="1261" y="268"/>
                  </a:cubicBezTo>
                  <a:cubicBezTo>
                    <a:pt x="1256" y="273"/>
                    <a:pt x="1253" y="275"/>
                    <a:pt x="1250" y="275"/>
                  </a:cubicBezTo>
                  <a:cubicBezTo>
                    <a:pt x="1247" y="275"/>
                    <a:pt x="1245" y="273"/>
                    <a:pt x="1243" y="269"/>
                  </a:cubicBezTo>
                  <a:cubicBezTo>
                    <a:pt x="1234" y="259"/>
                    <a:pt x="1234" y="259"/>
                    <a:pt x="1234" y="259"/>
                  </a:cubicBezTo>
                  <a:cubicBezTo>
                    <a:pt x="1226" y="252"/>
                    <a:pt x="1226" y="252"/>
                    <a:pt x="1226" y="252"/>
                  </a:cubicBezTo>
                  <a:cubicBezTo>
                    <a:pt x="1225" y="253"/>
                    <a:pt x="1223" y="254"/>
                    <a:pt x="1222" y="255"/>
                  </a:cubicBezTo>
                  <a:cubicBezTo>
                    <a:pt x="1221" y="255"/>
                    <a:pt x="1221" y="255"/>
                    <a:pt x="1221" y="255"/>
                  </a:cubicBezTo>
                  <a:cubicBezTo>
                    <a:pt x="1219" y="258"/>
                    <a:pt x="1217" y="259"/>
                    <a:pt x="1213" y="259"/>
                  </a:cubicBezTo>
                  <a:cubicBezTo>
                    <a:pt x="1206" y="259"/>
                    <a:pt x="1200" y="257"/>
                    <a:pt x="1197" y="252"/>
                  </a:cubicBezTo>
                  <a:cubicBezTo>
                    <a:pt x="1197" y="252"/>
                    <a:pt x="1197" y="252"/>
                    <a:pt x="1197" y="252"/>
                  </a:cubicBezTo>
                  <a:cubicBezTo>
                    <a:pt x="1197" y="252"/>
                    <a:pt x="1197" y="252"/>
                    <a:pt x="1197" y="252"/>
                  </a:cubicBezTo>
                  <a:cubicBezTo>
                    <a:pt x="1197" y="252"/>
                    <a:pt x="1197" y="252"/>
                    <a:pt x="1197" y="252"/>
                  </a:cubicBezTo>
                  <a:cubicBezTo>
                    <a:pt x="1197" y="252"/>
                    <a:pt x="1196" y="252"/>
                    <a:pt x="1196" y="252"/>
                  </a:cubicBezTo>
                  <a:cubicBezTo>
                    <a:pt x="1195" y="252"/>
                    <a:pt x="1194" y="252"/>
                    <a:pt x="1192" y="253"/>
                  </a:cubicBezTo>
                  <a:cubicBezTo>
                    <a:pt x="1192" y="253"/>
                    <a:pt x="1192" y="253"/>
                    <a:pt x="1192" y="253"/>
                  </a:cubicBezTo>
                  <a:cubicBezTo>
                    <a:pt x="1192" y="253"/>
                    <a:pt x="1192" y="253"/>
                    <a:pt x="1192" y="253"/>
                  </a:cubicBezTo>
                  <a:cubicBezTo>
                    <a:pt x="1183" y="255"/>
                    <a:pt x="1183" y="255"/>
                    <a:pt x="1183" y="255"/>
                  </a:cubicBezTo>
                  <a:cubicBezTo>
                    <a:pt x="1182" y="255"/>
                    <a:pt x="1182" y="255"/>
                    <a:pt x="1182" y="255"/>
                  </a:cubicBezTo>
                  <a:cubicBezTo>
                    <a:pt x="1182" y="255"/>
                    <a:pt x="1182" y="255"/>
                    <a:pt x="1182" y="255"/>
                  </a:cubicBezTo>
                  <a:cubicBezTo>
                    <a:pt x="1182" y="254"/>
                    <a:pt x="1182" y="254"/>
                    <a:pt x="1181" y="254"/>
                  </a:cubicBezTo>
                  <a:cubicBezTo>
                    <a:pt x="1181" y="254"/>
                    <a:pt x="1180" y="255"/>
                    <a:pt x="1178" y="259"/>
                  </a:cubicBezTo>
                  <a:cubicBezTo>
                    <a:pt x="1178" y="260"/>
                    <a:pt x="1178" y="260"/>
                    <a:pt x="1178" y="260"/>
                  </a:cubicBezTo>
                  <a:cubicBezTo>
                    <a:pt x="1178" y="260"/>
                    <a:pt x="1178" y="260"/>
                    <a:pt x="1178" y="260"/>
                  </a:cubicBezTo>
                  <a:cubicBezTo>
                    <a:pt x="1175" y="263"/>
                    <a:pt x="1175" y="263"/>
                    <a:pt x="1175" y="263"/>
                  </a:cubicBezTo>
                  <a:cubicBezTo>
                    <a:pt x="1174" y="264"/>
                    <a:pt x="1174" y="264"/>
                    <a:pt x="1174" y="264"/>
                  </a:cubicBezTo>
                  <a:cubicBezTo>
                    <a:pt x="1174" y="264"/>
                    <a:pt x="1174" y="264"/>
                    <a:pt x="1174" y="264"/>
                  </a:cubicBezTo>
                  <a:cubicBezTo>
                    <a:pt x="1171" y="264"/>
                    <a:pt x="1171" y="264"/>
                    <a:pt x="1171" y="264"/>
                  </a:cubicBezTo>
                  <a:cubicBezTo>
                    <a:pt x="1171" y="264"/>
                    <a:pt x="1171" y="264"/>
                    <a:pt x="1171" y="264"/>
                  </a:cubicBezTo>
                  <a:cubicBezTo>
                    <a:pt x="1170" y="264"/>
                    <a:pt x="1170" y="264"/>
                    <a:pt x="1170" y="264"/>
                  </a:cubicBezTo>
                  <a:cubicBezTo>
                    <a:pt x="1169" y="262"/>
                    <a:pt x="1169" y="260"/>
                    <a:pt x="1169" y="257"/>
                  </a:cubicBezTo>
                  <a:cubicBezTo>
                    <a:pt x="1168" y="252"/>
                    <a:pt x="1168" y="252"/>
                    <a:pt x="1168" y="252"/>
                  </a:cubicBezTo>
                  <a:cubicBezTo>
                    <a:pt x="1165" y="251"/>
                    <a:pt x="1165" y="251"/>
                    <a:pt x="1165" y="251"/>
                  </a:cubicBezTo>
                  <a:cubicBezTo>
                    <a:pt x="1162" y="251"/>
                    <a:pt x="1162" y="251"/>
                    <a:pt x="1162" y="251"/>
                  </a:cubicBezTo>
                  <a:cubicBezTo>
                    <a:pt x="1162" y="251"/>
                    <a:pt x="1160" y="251"/>
                    <a:pt x="1159" y="249"/>
                  </a:cubicBezTo>
                  <a:cubicBezTo>
                    <a:pt x="1159" y="249"/>
                    <a:pt x="1159" y="249"/>
                    <a:pt x="1159" y="249"/>
                  </a:cubicBezTo>
                  <a:cubicBezTo>
                    <a:pt x="1159" y="249"/>
                    <a:pt x="1159" y="249"/>
                    <a:pt x="1159" y="249"/>
                  </a:cubicBezTo>
                  <a:cubicBezTo>
                    <a:pt x="1159" y="244"/>
                    <a:pt x="1159" y="244"/>
                    <a:pt x="1159" y="244"/>
                  </a:cubicBezTo>
                  <a:cubicBezTo>
                    <a:pt x="1159" y="244"/>
                    <a:pt x="1159" y="244"/>
                    <a:pt x="1159" y="244"/>
                  </a:cubicBezTo>
                  <a:cubicBezTo>
                    <a:pt x="1159" y="243"/>
                    <a:pt x="1159" y="243"/>
                    <a:pt x="1159" y="243"/>
                  </a:cubicBezTo>
                  <a:cubicBezTo>
                    <a:pt x="1160" y="237"/>
                    <a:pt x="1159" y="232"/>
                    <a:pt x="1156" y="227"/>
                  </a:cubicBezTo>
                  <a:cubicBezTo>
                    <a:pt x="1153" y="223"/>
                    <a:pt x="1149" y="220"/>
                    <a:pt x="1144" y="218"/>
                  </a:cubicBezTo>
                  <a:cubicBezTo>
                    <a:pt x="1126" y="216"/>
                    <a:pt x="1126" y="216"/>
                    <a:pt x="1126" y="216"/>
                  </a:cubicBezTo>
                  <a:cubicBezTo>
                    <a:pt x="1120" y="217"/>
                    <a:pt x="1114" y="218"/>
                    <a:pt x="1109" y="221"/>
                  </a:cubicBezTo>
                  <a:cubicBezTo>
                    <a:pt x="1106" y="223"/>
                    <a:pt x="1102" y="224"/>
                    <a:pt x="1099" y="224"/>
                  </a:cubicBezTo>
                  <a:cubicBezTo>
                    <a:pt x="1099" y="224"/>
                    <a:pt x="1098" y="224"/>
                    <a:pt x="1098" y="224"/>
                  </a:cubicBezTo>
                  <a:cubicBezTo>
                    <a:pt x="1095" y="224"/>
                    <a:pt x="1093" y="222"/>
                    <a:pt x="1091" y="220"/>
                  </a:cubicBezTo>
                  <a:cubicBezTo>
                    <a:pt x="1090" y="220"/>
                    <a:pt x="1090" y="220"/>
                    <a:pt x="1090" y="220"/>
                  </a:cubicBezTo>
                  <a:cubicBezTo>
                    <a:pt x="1090" y="220"/>
                    <a:pt x="1090" y="220"/>
                    <a:pt x="1090" y="220"/>
                  </a:cubicBezTo>
                  <a:cubicBezTo>
                    <a:pt x="1085" y="213"/>
                    <a:pt x="1085" y="213"/>
                    <a:pt x="1085" y="213"/>
                  </a:cubicBezTo>
                  <a:cubicBezTo>
                    <a:pt x="1077" y="206"/>
                    <a:pt x="1077" y="206"/>
                    <a:pt x="1077" y="206"/>
                  </a:cubicBezTo>
                  <a:cubicBezTo>
                    <a:pt x="1071" y="204"/>
                    <a:pt x="1068" y="202"/>
                    <a:pt x="1067" y="199"/>
                  </a:cubicBezTo>
                  <a:cubicBezTo>
                    <a:pt x="1065" y="196"/>
                    <a:pt x="1067" y="194"/>
                    <a:pt x="1068" y="191"/>
                  </a:cubicBezTo>
                  <a:cubicBezTo>
                    <a:pt x="1070" y="186"/>
                    <a:pt x="1070" y="186"/>
                    <a:pt x="1070" y="186"/>
                  </a:cubicBezTo>
                  <a:cubicBezTo>
                    <a:pt x="1070" y="186"/>
                    <a:pt x="1068" y="185"/>
                    <a:pt x="1066" y="184"/>
                  </a:cubicBezTo>
                  <a:cubicBezTo>
                    <a:pt x="1053" y="184"/>
                    <a:pt x="1053" y="184"/>
                    <a:pt x="1053" y="184"/>
                  </a:cubicBezTo>
                  <a:cubicBezTo>
                    <a:pt x="1051" y="184"/>
                    <a:pt x="1050" y="185"/>
                    <a:pt x="1049" y="187"/>
                  </a:cubicBezTo>
                  <a:cubicBezTo>
                    <a:pt x="1049" y="187"/>
                    <a:pt x="1049" y="187"/>
                    <a:pt x="1049" y="187"/>
                  </a:cubicBezTo>
                  <a:cubicBezTo>
                    <a:pt x="1049" y="187"/>
                    <a:pt x="1049" y="187"/>
                    <a:pt x="1049" y="187"/>
                  </a:cubicBezTo>
                  <a:cubicBezTo>
                    <a:pt x="1045" y="193"/>
                    <a:pt x="1045" y="193"/>
                    <a:pt x="1045" y="193"/>
                  </a:cubicBezTo>
                  <a:cubicBezTo>
                    <a:pt x="1045" y="193"/>
                    <a:pt x="1045" y="193"/>
                    <a:pt x="1045" y="193"/>
                  </a:cubicBezTo>
                  <a:cubicBezTo>
                    <a:pt x="1045" y="193"/>
                    <a:pt x="1045" y="193"/>
                    <a:pt x="1045" y="193"/>
                  </a:cubicBezTo>
                  <a:cubicBezTo>
                    <a:pt x="1043" y="195"/>
                    <a:pt x="1040" y="197"/>
                    <a:pt x="1037" y="198"/>
                  </a:cubicBezTo>
                  <a:cubicBezTo>
                    <a:pt x="1035" y="198"/>
                    <a:pt x="1033" y="198"/>
                    <a:pt x="1032" y="198"/>
                  </a:cubicBezTo>
                  <a:cubicBezTo>
                    <a:pt x="1031" y="198"/>
                    <a:pt x="1030" y="198"/>
                    <a:pt x="1029" y="197"/>
                  </a:cubicBezTo>
                  <a:cubicBezTo>
                    <a:pt x="1029" y="196"/>
                    <a:pt x="1030" y="194"/>
                    <a:pt x="1031" y="193"/>
                  </a:cubicBezTo>
                  <a:cubicBezTo>
                    <a:pt x="1031" y="193"/>
                    <a:pt x="1031" y="193"/>
                    <a:pt x="1031" y="193"/>
                  </a:cubicBezTo>
                  <a:cubicBezTo>
                    <a:pt x="1031" y="193"/>
                    <a:pt x="1031" y="193"/>
                    <a:pt x="1031" y="193"/>
                  </a:cubicBezTo>
                  <a:cubicBezTo>
                    <a:pt x="1040" y="187"/>
                    <a:pt x="1040" y="187"/>
                    <a:pt x="1040" y="187"/>
                  </a:cubicBezTo>
                  <a:cubicBezTo>
                    <a:pt x="1040" y="186"/>
                    <a:pt x="1040" y="186"/>
                    <a:pt x="1040" y="186"/>
                  </a:cubicBezTo>
                  <a:cubicBezTo>
                    <a:pt x="1040" y="186"/>
                    <a:pt x="1040" y="186"/>
                    <a:pt x="1040" y="186"/>
                  </a:cubicBezTo>
                  <a:cubicBezTo>
                    <a:pt x="1040" y="186"/>
                    <a:pt x="1040" y="186"/>
                    <a:pt x="1040" y="186"/>
                  </a:cubicBezTo>
                  <a:cubicBezTo>
                    <a:pt x="1040" y="186"/>
                    <a:pt x="1039" y="186"/>
                    <a:pt x="1039" y="186"/>
                  </a:cubicBezTo>
                  <a:cubicBezTo>
                    <a:pt x="1031" y="184"/>
                    <a:pt x="1031" y="184"/>
                    <a:pt x="1031" y="184"/>
                  </a:cubicBezTo>
                  <a:cubicBezTo>
                    <a:pt x="1030" y="184"/>
                    <a:pt x="1029" y="184"/>
                    <a:pt x="1029" y="183"/>
                  </a:cubicBezTo>
                  <a:cubicBezTo>
                    <a:pt x="1029" y="182"/>
                    <a:pt x="1029" y="181"/>
                    <a:pt x="1031" y="181"/>
                  </a:cubicBezTo>
                  <a:cubicBezTo>
                    <a:pt x="1033" y="179"/>
                    <a:pt x="1033" y="179"/>
                    <a:pt x="1033" y="179"/>
                  </a:cubicBezTo>
                  <a:cubicBezTo>
                    <a:pt x="1035" y="177"/>
                    <a:pt x="1035" y="176"/>
                    <a:pt x="1035" y="176"/>
                  </a:cubicBezTo>
                  <a:cubicBezTo>
                    <a:pt x="1035" y="176"/>
                    <a:pt x="1035" y="176"/>
                    <a:pt x="1035" y="176"/>
                  </a:cubicBezTo>
                  <a:cubicBezTo>
                    <a:pt x="1016" y="170"/>
                    <a:pt x="1016" y="170"/>
                    <a:pt x="1016" y="170"/>
                  </a:cubicBezTo>
                  <a:cubicBezTo>
                    <a:pt x="1000" y="167"/>
                    <a:pt x="1000" y="167"/>
                    <a:pt x="1000" y="167"/>
                  </a:cubicBezTo>
                  <a:cubicBezTo>
                    <a:pt x="995" y="173"/>
                    <a:pt x="995" y="173"/>
                    <a:pt x="995" y="173"/>
                  </a:cubicBezTo>
                  <a:cubicBezTo>
                    <a:pt x="995" y="173"/>
                    <a:pt x="995" y="173"/>
                    <a:pt x="995" y="173"/>
                  </a:cubicBezTo>
                  <a:cubicBezTo>
                    <a:pt x="995" y="173"/>
                    <a:pt x="995" y="173"/>
                    <a:pt x="995" y="173"/>
                  </a:cubicBezTo>
                  <a:cubicBezTo>
                    <a:pt x="993" y="174"/>
                    <a:pt x="989" y="176"/>
                    <a:pt x="985" y="176"/>
                  </a:cubicBezTo>
                  <a:cubicBezTo>
                    <a:pt x="984" y="177"/>
                    <a:pt x="983" y="178"/>
                    <a:pt x="982" y="179"/>
                  </a:cubicBezTo>
                  <a:cubicBezTo>
                    <a:pt x="982" y="179"/>
                    <a:pt x="982" y="179"/>
                    <a:pt x="982" y="179"/>
                  </a:cubicBezTo>
                  <a:cubicBezTo>
                    <a:pt x="982" y="180"/>
                    <a:pt x="982" y="180"/>
                    <a:pt x="982" y="180"/>
                  </a:cubicBezTo>
                  <a:cubicBezTo>
                    <a:pt x="981" y="181"/>
                    <a:pt x="981" y="181"/>
                    <a:pt x="981" y="182"/>
                  </a:cubicBezTo>
                  <a:cubicBezTo>
                    <a:pt x="981" y="182"/>
                    <a:pt x="981" y="182"/>
                    <a:pt x="981" y="182"/>
                  </a:cubicBezTo>
                  <a:cubicBezTo>
                    <a:pt x="981" y="181"/>
                    <a:pt x="982" y="181"/>
                    <a:pt x="984" y="180"/>
                  </a:cubicBezTo>
                  <a:cubicBezTo>
                    <a:pt x="985" y="179"/>
                    <a:pt x="985" y="179"/>
                    <a:pt x="986" y="179"/>
                  </a:cubicBezTo>
                  <a:cubicBezTo>
                    <a:pt x="988" y="179"/>
                    <a:pt x="989" y="182"/>
                    <a:pt x="989" y="184"/>
                  </a:cubicBezTo>
                  <a:cubicBezTo>
                    <a:pt x="989" y="184"/>
                    <a:pt x="989" y="184"/>
                    <a:pt x="989" y="184"/>
                  </a:cubicBezTo>
                  <a:cubicBezTo>
                    <a:pt x="989" y="184"/>
                    <a:pt x="989" y="184"/>
                    <a:pt x="989" y="184"/>
                  </a:cubicBezTo>
                  <a:cubicBezTo>
                    <a:pt x="988" y="198"/>
                    <a:pt x="988" y="198"/>
                    <a:pt x="988" y="198"/>
                  </a:cubicBezTo>
                  <a:cubicBezTo>
                    <a:pt x="988" y="200"/>
                    <a:pt x="988" y="205"/>
                    <a:pt x="985" y="205"/>
                  </a:cubicBezTo>
                  <a:cubicBezTo>
                    <a:pt x="983" y="205"/>
                    <a:pt x="980" y="202"/>
                    <a:pt x="979" y="202"/>
                  </a:cubicBezTo>
                  <a:cubicBezTo>
                    <a:pt x="979" y="202"/>
                    <a:pt x="979" y="202"/>
                    <a:pt x="979" y="202"/>
                  </a:cubicBezTo>
                  <a:cubicBezTo>
                    <a:pt x="979" y="202"/>
                    <a:pt x="979" y="202"/>
                    <a:pt x="979" y="202"/>
                  </a:cubicBezTo>
                  <a:cubicBezTo>
                    <a:pt x="977" y="200"/>
                    <a:pt x="976" y="200"/>
                    <a:pt x="976" y="200"/>
                  </a:cubicBezTo>
                  <a:cubicBezTo>
                    <a:pt x="976" y="200"/>
                    <a:pt x="976" y="200"/>
                    <a:pt x="975" y="200"/>
                  </a:cubicBezTo>
                  <a:cubicBezTo>
                    <a:pt x="975" y="201"/>
                    <a:pt x="974" y="202"/>
                    <a:pt x="974" y="206"/>
                  </a:cubicBezTo>
                  <a:cubicBezTo>
                    <a:pt x="974" y="211"/>
                    <a:pt x="972" y="213"/>
                    <a:pt x="969" y="213"/>
                  </a:cubicBezTo>
                  <a:cubicBezTo>
                    <a:pt x="968" y="213"/>
                    <a:pt x="966" y="212"/>
                    <a:pt x="964" y="211"/>
                  </a:cubicBezTo>
                  <a:cubicBezTo>
                    <a:pt x="964" y="211"/>
                    <a:pt x="964" y="211"/>
                    <a:pt x="964" y="211"/>
                  </a:cubicBezTo>
                  <a:cubicBezTo>
                    <a:pt x="964" y="211"/>
                    <a:pt x="964" y="211"/>
                    <a:pt x="964" y="211"/>
                  </a:cubicBezTo>
                  <a:cubicBezTo>
                    <a:pt x="952" y="202"/>
                    <a:pt x="952" y="202"/>
                    <a:pt x="952" y="202"/>
                  </a:cubicBezTo>
                  <a:cubicBezTo>
                    <a:pt x="952" y="202"/>
                    <a:pt x="952" y="202"/>
                    <a:pt x="952" y="202"/>
                  </a:cubicBezTo>
                  <a:cubicBezTo>
                    <a:pt x="951" y="202"/>
                    <a:pt x="949" y="202"/>
                    <a:pt x="948" y="203"/>
                  </a:cubicBezTo>
                  <a:cubicBezTo>
                    <a:pt x="940" y="208"/>
                    <a:pt x="940" y="208"/>
                    <a:pt x="940" y="208"/>
                  </a:cubicBezTo>
                  <a:cubicBezTo>
                    <a:pt x="938" y="209"/>
                    <a:pt x="937" y="210"/>
                    <a:pt x="935" y="210"/>
                  </a:cubicBezTo>
                  <a:cubicBezTo>
                    <a:pt x="934" y="210"/>
                    <a:pt x="933" y="209"/>
                    <a:pt x="932" y="209"/>
                  </a:cubicBezTo>
                  <a:cubicBezTo>
                    <a:pt x="929" y="208"/>
                    <a:pt x="926" y="205"/>
                    <a:pt x="924" y="200"/>
                  </a:cubicBezTo>
                  <a:cubicBezTo>
                    <a:pt x="923" y="199"/>
                    <a:pt x="922" y="197"/>
                    <a:pt x="922" y="197"/>
                  </a:cubicBezTo>
                  <a:cubicBezTo>
                    <a:pt x="922" y="197"/>
                    <a:pt x="921" y="198"/>
                    <a:pt x="921" y="201"/>
                  </a:cubicBezTo>
                  <a:cubicBezTo>
                    <a:pt x="921" y="201"/>
                    <a:pt x="921" y="201"/>
                    <a:pt x="921" y="201"/>
                  </a:cubicBezTo>
                  <a:cubicBezTo>
                    <a:pt x="921" y="201"/>
                    <a:pt x="921" y="201"/>
                    <a:pt x="921" y="201"/>
                  </a:cubicBezTo>
                  <a:cubicBezTo>
                    <a:pt x="919" y="210"/>
                    <a:pt x="919" y="210"/>
                    <a:pt x="919" y="210"/>
                  </a:cubicBezTo>
                  <a:cubicBezTo>
                    <a:pt x="919" y="210"/>
                    <a:pt x="919" y="210"/>
                    <a:pt x="919" y="210"/>
                  </a:cubicBezTo>
                  <a:cubicBezTo>
                    <a:pt x="918" y="211"/>
                    <a:pt x="918" y="211"/>
                    <a:pt x="918" y="211"/>
                  </a:cubicBezTo>
                  <a:cubicBezTo>
                    <a:pt x="916" y="217"/>
                    <a:pt x="916" y="217"/>
                    <a:pt x="916" y="217"/>
                  </a:cubicBezTo>
                  <a:cubicBezTo>
                    <a:pt x="916" y="218"/>
                    <a:pt x="916" y="218"/>
                    <a:pt x="916" y="218"/>
                  </a:cubicBezTo>
                  <a:cubicBezTo>
                    <a:pt x="916" y="218"/>
                    <a:pt x="916" y="218"/>
                    <a:pt x="916" y="218"/>
                  </a:cubicBezTo>
                  <a:cubicBezTo>
                    <a:pt x="914" y="221"/>
                    <a:pt x="911" y="222"/>
                    <a:pt x="908" y="222"/>
                  </a:cubicBezTo>
                  <a:cubicBezTo>
                    <a:pt x="905" y="222"/>
                    <a:pt x="901" y="219"/>
                    <a:pt x="897" y="214"/>
                  </a:cubicBezTo>
                  <a:cubicBezTo>
                    <a:pt x="880" y="188"/>
                    <a:pt x="880" y="188"/>
                    <a:pt x="880" y="188"/>
                  </a:cubicBezTo>
                  <a:cubicBezTo>
                    <a:pt x="879" y="186"/>
                    <a:pt x="877" y="184"/>
                    <a:pt x="873" y="183"/>
                  </a:cubicBezTo>
                  <a:cubicBezTo>
                    <a:pt x="867" y="181"/>
                    <a:pt x="866" y="180"/>
                    <a:pt x="866" y="180"/>
                  </a:cubicBezTo>
                  <a:cubicBezTo>
                    <a:pt x="865" y="177"/>
                    <a:pt x="867" y="174"/>
                    <a:pt x="873" y="169"/>
                  </a:cubicBezTo>
                  <a:cubicBezTo>
                    <a:pt x="886" y="158"/>
                    <a:pt x="886" y="158"/>
                    <a:pt x="886" y="158"/>
                  </a:cubicBezTo>
                  <a:cubicBezTo>
                    <a:pt x="888" y="156"/>
                    <a:pt x="888" y="154"/>
                    <a:pt x="887" y="152"/>
                  </a:cubicBezTo>
                  <a:cubicBezTo>
                    <a:pt x="885" y="150"/>
                    <a:pt x="883" y="148"/>
                    <a:pt x="880" y="147"/>
                  </a:cubicBezTo>
                  <a:cubicBezTo>
                    <a:pt x="873" y="147"/>
                    <a:pt x="873" y="147"/>
                    <a:pt x="873" y="147"/>
                  </a:cubicBezTo>
                  <a:cubicBezTo>
                    <a:pt x="873" y="147"/>
                    <a:pt x="873" y="147"/>
                    <a:pt x="873" y="147"/>
                  </a:cubicBezTo>
                  <a:cubicBezTo>
                    <a:pt x="872" y="147"/>
                    <a:pt x="872" y="147"/>
                    <a:pt x="872" y="147"/>
                  </a:cubicBezTo>
                  <a:cubicBezTo>
                    <a:pt x="864" y="147"/>
                    <a:pt x="864" y="147"/>
                    <a:pt x="864" y="147"/>
                  </a:cubicBezTo>
                  <a:cubicBezTo>
                    <a:pt x="864" y="147"/>
                    <a:pt x="864" y="147"/>
                    <a:pt x="864" y="147"/>
                  </a:cubicBezTo>
                  <a:cubicBezTo>
                    <a:pt x="864" y="147"/>
                    <a:pt x="864" y="147"/>
                    <a:pt x="864" y="147"/>
                  </a:cubicBezTo>
                  <a:cubicBezTo>
                    <a:pt x="862" y="146"/>
                    <a:pt x="860" y="144"/>
                    <a:pt x="857" y="142"/>
                  </a:cubicBezTo>
                  <a:cubicBezTo>
                    <a:pt x="854" y="139"/>
                    <a:pt x="852" y="138"/>
                    <a:pt x="852" y="138"/>
                  </a:cubicBezTo>
                  <a:cubicBezTo>
                    <a:pt x="852" y="138"/>
                    <a:pt x="852" y="138"/>
                    <a:pt x="852" y="138"/>
                  </a:cubicBezTo>
                  <a:cubicBezTo>
                    <a:pt x="852" y="138"/>
                    <a:pt x="852" y="138"/>
                    <a:pt x="852" y="138"/>
                  </a:cubicBezTo>
                  <a:cubicBezTo>
                    <a:pt x="851" y="137"/>
                    <a:pt x="850" y="137"/>
                    <a:pt x="849" y="137"/>
                  </a:cubicBezTo>
                  <a:cubicBezTo>
                    <a:pt x="848" y="137"/>
                    <a:pt x="847" y="138"/>
                    <a:pt x="846" y="139"/>
                  </a:cubicBezTo>
                  <a:cubicBezTo>
                    <a:pt x="846" y="139"/>
                    <a:pt x="846" y="139"/>
                    <a:pt x="846" y="139"/>
                  </a:cubicBezTo>
                  <a:cubicBezTo>
                    <a:pt x="846" y="139"/>
                    <a:pt x="846" y="139"/>
                    <a:pt x="846" y="139"/>
                  </a:cubicBezTo>
                  <a:cubicBezTo>
                    <a:pt x="844" y="141"/>
                    <a:pt x="843" y="143"/>
                    <a:pt x="845" y="145"/>
                  </a:cubicBezTo>
                  <a:cubicBezTo>
                    <a:pt x="845" y="145"/>
                    <a:pt x="845" y="145"/>
                    <a:pt x="845" y="145"/>
                  </a:cubicBezTo>
                  <a:cubicBezTo>
                    <a:pt x="845" y="145"/>
                    <a:pt x="845" y="145"/>
                    <a:pt x="845" y="145"/>
                  </a:cubicBezTo>
                  <a:cubicBezTo>
                    <a:pt x="847" y="150"/>
                    <a:pt x="849" y="157"/>
                    <a:pt x="842" y="160"/>
                  </a:cubicBezTo>
                  <a:cubicBezTo>
                    <a:pt x="842" y="160"/>
                    <a:pt x="842" y="160"/>
                    <a:pt x="842" y="160"/>
                  </a:cubicBezTo>
                  <a:cubicBezTo>
                    <a:pt x="842" y="160"/>
                    <a:pt x="842" y="161"/>
                    <a:pt x="842" y="162"/>
                  </a:cubicBezTo>
                  <a:cubicBezTo>
                    <a:pt x="842" y="162"/>
                    <a:pt x="842" y="162"/>
                    <a:pt x="842" y="162"/>
                  </a:cubicBezTo>
                  <a:cubicBezTo>
                    <a:pt x="842" y="162"/>
                    <a:pt x="842" y="162"/>
                    <a:pt x="842" y="162"/>
                  </a:cubicBezTo>
                  <a:cubicBezTo>
                    <a:pt x="840" y="165"/>
                    <a:pt x="840" y="165"/>
                    <a:pt x="840" y="165"/>
                  </a:cubicBezTo>
                  <a:cubicBezTo>
                    <a:pt x="839" y="166"/>
                    <a:pt x="839" y="166"/>
                    <a:pt x="839" y="166"/>
                  </a:cubicBezTo>
                  <a:cubicBezTo>
                    <a:pt x="838" y="165"/>
                    <a:pt x="838" y="165"/>
                    <a:pt x="838" y="165"/>
                  </a:cubicBezTo>
                  <a:cubicBezTo>
                    <a:pt x="834" y="164"/>
                    <a:pt x="834" y="164"/>
                    <a:pt x="834" y="164"/>
                  </a:cubicBezTo>
                  <a:cubicBezTo>
                    <a:pt x="834" y="164"/>
                    <a:pt x="834" y="164"/>
                    <a:pt x="834" y="164"/>
                  </a:cubicBezTo>
                  <a:cubicBezTo>
                    <a:pt x="833" y="164"/>
                    <a:pt x="833" y="164"/>
                    <a:pt x="833" y="164"/>
                  </a:cubicBezTo>
                  <a:cubicBezTo>
                    <a:pt x="832" y="163"/>
                    <a:pt x="830" y="162"/>
                    <a:pt x="829" y="162"/>
                  </a:cubicBezTo>
                  <a:cubicBezTo>
                    <a:pt x="829" y="162"/>
                    <a:pt x="829" y="162"/>
                    <a:pt x="828" y="162"/>
                  </a:cubicBezTo>
                  <a:cubicBezTo>
                    <a:pt x="828" y="162"/>
                    <a:pt x="828" y="162"/>
                    <a:pt x="828" y="162"/>
                  </a:cubicBezTo>
                  <a:cubicBezTo>
                    <a:pt x="828" y="162"/>
                    <a:pt x="828" y="162"/>
                    <a:pt x="828" y="162"/>
                  </a:cubicBezTo>
                  <a:cubicBezTo>
                    <a:pt x="825" y="162"/>
                    <a:pt x="822" y="162"/>
                    <a:pt x="819" y="162"/>
                  </a:cubicBezTo>
                  <a:cubicBezTo>
                    <a:pt x="803" y="162"/>
                    <a:pt x="795" y="159"/>
                    <a:pt x="795" y="152"/>
                  </a:cubicBezTo>
                  <a:cubicBezTo>
                    <a:pt x="795" y="147"/>
                    <a:pt x="795" y="144"/>
                    <a:pt x="793" y="143"/>
                  </a:cubicBezTo>
                  <a:cubicBezTo>
                    <a:pt x="786" y="141"/>
                    <a:pt x="786" y="141"/>
                    <a:pt x="786" y="141"/>
                  </a:cubicBezTo>
                  <a:cubicBezTo>
                    <a:pt x="775" y="142"/>
                    <a:pt x="775" y="142"/>
                    <a:pt x="775" y="142"/>
                  </a:cubicBezTo>
                  <a:cubicBezTo>
                    <a:pt x="775" y="142"/>
                    <a:pt x="775" y="142"/>
                    <a:pt x="775" y="142"/>
                  </a:cubicBezTo>
                  <a:cubicBezTo>
                    <a:pt x="775" y="142"/>
                    <a:pt x="775" y="142"/>
                    <a:pt x="775" y="142"/>
                  </a:cubicBezTo>
                  <a:cubicBezTo>
                    <a:pt x="764" y="141"/>
                    <a:pt x="764" y="141"/>
                    <a:pt x="764" y="141"/>
                  </a:cubicBezTo>
                  <a:cubicBezTo>
                    <a:pt x="764" y="141"/>
                    <a:pt x="764" y="141"/>
                    <a:pt x="764" y="141"/>
                  </a:cubicBezTo>
                  <a:cubicBezTo>
                    <a:pt x="764" y="141"/>
                    <a:pt x="764" y="141"/>
                    <a:pt x="764" y="141"/>
                  </a:cubicBezTo>
                  <a:cubicBezTo>
                    <a:pt x="764" y="141"/>
                    <a:pt x="763" y="141"/>
                    <a:pt x="763" y="141"/>
                  </a:cubicBezTo>
                  <a:cubicBezTo>
                    <a:pt x="763" y="141"/>
                    <a:pt x="762" y="141"/>
                    <a:pt x="761" y="143"/>
                  </a:cubicBezTo>
                  <a:cubicBezTo>
                    <a:pt x="759" y="148"/>
                    <a:pt x="759" y="148"/>
                    <a:pt x="759" y="148"/>
                  </a:cubicBezTo>
                  <a:cubicBezTo>
                    <a:pt x="758" y="151"/>
                    <a:pt x="757" y="152"/>
                    <a:pt x="756" y="152"/>
                  </a:cubicBezTo>
                  <a:cubicBezTo>
                    <a:pt x="756" y="152"/>
                    <a:pt x="754" y="151"/>
                    <a:pt x="754" y="150"/>
                  </a:cubicBezTo>
                  <a:cubicBezTo>
                    <a:pt x="753" y="147"/>
                    <a:pt x="753" y="145"/>
                    <a:pt x="754" y="143"/>
                  </a:cubicBezTo>
                  <a:cubicBezTo>
                    <a:pt x="755" y="140"/>
                    <a:pt x="755" y="139"/>
                    <a:pt x="754" y="138"/>
                  </a:cubicBezTo>
                  <a:cubicBezTo>
                    <a:pt x="753" y="137"/>
                    <a:pt x="753" y="137"/>
                    <a:pt x="751" y="137"/>
                  </a:cubicBezTo>
                  <a:cubicBezTo>
                    <a:pt x="745" y="137"/>
                    <a:pt x="745" y="137"/>
                    <a:pt x="745" y="137"/>
                  </a:cubicBezTo>
                  <a:cubicBezTo>
                    <a:pt x="741" y="138"/>
                    <a:pt x="741" y="138"/>
                    <a:pt x="741" y="138"/>
                  </a:cubicBezTo>
                  <a:cubicBezTo>
                    <a:pt x="741" y="138"/>
                    <a:pt x="741" y="138"/>
                    <a:pt x="741" y="138"/>
                  </a:cubicBezTo>
                  <a:cubicBezTo>
                    <a:pt x="741" y="138"/>
                    <a:pt x="741" y="138"/>
                    <a:pt x="741" y="138"/>
                  </a:cubicBezTo>
                  <a:cubicBezTo>
                    <a:pt x="738" y="138"/>
                    <a:pt x="735" y="136"/>
                    <a:pt x="733" y="132"/>
                  </a:cubicBezTo>
                  <a:cubicBezTo>
                    <a:pt x="730" y="128"/>
                    <a:pt x="730" y="128"/>
                    <a:pt x="730" y="128"/>
                  </a:cubicBezTo>
                  <a:cubicBezTo>
                    <a:pt x="730" y="128"/>
                    <a:pt x="730" y="128"/>
                    <a:pt x="729" y="128"/>
                  </a:cubicBezTo>
                  <a:cubicBezTo>
                    <a:pt x="728" y="128"/>
                    <a:pt x="728" y="128"/>
                    <a:pt x="728" y="129"/>
                  </a:cubicBezTo>
                  <a:cubicBezTo>
                    <a:pt x="727" y="129"/>
                    <a:pt x="727" y="130"/>
                    <a:pt x="728" y="132"/>
                  </a:cubicBezTo>
                  <a:cubicBezTo>
                    <a:pt x="730" y="137"/>
                    <a:pt x="730" y="139"/>
                    <a:pt x="730" y="140"/>
                  </a:cubicBezTo>
                  <a:cubicBezTo>
                    <a:pt x="730" y="143"/>
                    <a:pt x="726" y="145"/>
                    <a:pt x="719" y="149"/>
                  </a:cubicBezTo>
                  <a:cubicBezTo>
                    <a:pt x="719" y="149"/>
                    <a:pt x="719" y="149"/>
                    <a:pt x="719" y="149"/>
                  </a:cubicBezTo>
                  <a:cubicBezTo>
                    <a:pt x="719" y="149"/>
                    <a:pt x="719" y="149"/>
                    <a:pt x="719" y="149"/>
                  </a:cubicBezTo>
                  <a:cubicBezTo>
                    <a:pt x="705" y="155"/>
                    <a:pt x="705" y="155"/>
                    <a:pt x="705" y="155"/>
                  </a:cubicBezTo>
                  <a:cubicBezTo>
                    <a:pt x="705" y="155"/>
                    <a:pt x="705" y="155"/>
                    <a:pt x="705" y="155"/>
                  </a:cubicBezTo>
                  <a:cubicBezTo>
                    <a:pt x="705" y="155"/>
                    <a:pt x="705" y="155"/>
                    <a:pt x="705" y="155"/>
                  </a:cubicBezTo>
                  <a:cubicBezTo>
                    <a:pt x="702" y="155"/>
                    <a:pt x="699" y="157"/>
                    <a:pt x="696" y="159"/>
                  </a:cubicBezTo>
                  <a:cubicBezTo>
                    <a:pt x="689" y="164"/>
                    <a:pt x="689" y="164"/>
                    <a:pt x="689" y="164"/>
                  </a:cubicBezTo>
                  <a:cubicBezTo>
                    <a:pt x="689" y="165"/>
                    <a:pt x="689" y="165"/>
                    <a:pt x="689" y="165"/>
                  </a:cubicBezTo>
                  <a:cubicBezTo>
                    <a:pt x="689" y="165"/>
                    <a:pt x="689" y="165"/>
                    <a:pt x="689" y="165"/>
                  </a:cubicBezTo>
                  <a:cubicBezTo>
                    <a:pt x="688" y="165"/>
                    <a:pt x="687" y="166"/>
                    <a:pt x="686" y="166"/>
                  </a:cubicBezTo>
                  <a:cubicBezTo>
                    <a:pt x="685" y="166"/>
                    <a:pt x="684" y="165"/>
                    <a:pt x="684" y="165"/>
                  </a:cubicBezTo>
                  <a:cubicBezTo>
                    <a:pt x="684" y="164"/>
                    <a:pt x="684" y="164"/>
                    <a:pt x="684" y="163"/>
                  </a:cubicBezTo>
                  <a:cubicBezTo>
                    <a:pt x="688" y="154"/>
                    <a:pt x="688" y="154"/>
                    <a:pt x="688" y="154"/>
                  </a:cubicBezTo>
                  <a:cubicBezTo>
                    <a:pt x="688" y="153"/>
                    <a:pt x="688" y="153"/>
                    <a:pt x="688" y="153"/>
                  </a:cubicBezTo>
                  <a:cubicBezTo>
                    <a:pt x="688" y="153"/>
                    <a:pt x="688" y="153"/>
                    <a:pt x="688" y="153"/>
                  </a:cubicBezTo>
                  <a:cubicBezTo>
                    <a:pt x="692" y="148"/>
                    <a:pt x="698" y="142"/>
                    <a:pt x="707" y="134"/>
                  </a:cubicBezTo>
                  <a:cubicBezTo>
                    <a:pt x="715" y="127"/>
                    <a:pt x="723" y="121"/>
                    <a:pt x="726" y="116"/>
                  </a:cubicBezTo>
                  <a:cubicBezTo>
                    <a:pt x="736" y="104"/>
                    <a:pt x="736" y="104"/>
                    <a:pt x="736" y="104"/>
                  </a:cubicBezTo>
                  <a:cubicBezTo>
                    <a:pt x="741" y="99"/>
                    <a:pt x="745" y="96"/>
                    <a:pt x="747" y="94"/>
                  </a:cubicBezTo>
                  <a:cubicBezTo>
                    <a:pt x="750" y="93"/>
                    <a:pt x="752" y="91"/>
                    <a:pt x="753" y="89"/>
                  </a:cubicBezTo>
                  <a:cubicBezTo>
                    <a:pt x="754" y="83"/>
                    <a:pt x="754" y="83"/>
                    <a:pt x="754" y="83"/>
                  </a:cubicBezTo>
                  <a:cubicBezTo>
                    <a:pt x="752" y="77"/>
                    <a:pt x="752" y="77"/>
                    <a:pt x="752" y="77"/>
                  </a:cubicBezTo>
                  <a:cubicBezTo>
                    <a:pt x="752" y="77"/>
                    <a:pt x="752" y="77"/>
                    <a:pt x="752" y="77"/>
                  </a:cubicBezTo>
                  <a:cubicBezTo>
                    <a:pt x="752" y="77"/>
                    <a:pt x="752" y="77"/>
                    <a:pt x="752" y="77"/>
                  </a:cubicBezTo>
                  <a:cubicBezTo>
                    <a:pt x="752" y="74"/>
                    <a:pt x="752" y="71"/>
                    <a:pt x="754" y="69"/>
                  </a:cubicBezTo>
                  <a:cubicBezTo>
                    <a:pt x="756" y="64"/>
                    <a:pt x="756" y="62"/>
                    <a:pt x="755" y="62"/>
                  </a:cubicBezTo>
                  <a:cubicBezTo>
                    <a:pt x="752" y="60"/>
                    <a:pt x="752" y="60"/>
                    <a:pt x="752" y="60"/>
                  </a:cubicBezTo>
                  <a:cubicBezTo>
                    <a:pt x="752" y="60"/>
                    <a:pt x="752" y="60"/>
                    <a:pt x="752" y="60"/>
                  </a:cubicBezTo>
                  <a:cubicBezTo>
                    <a:pt x="752" y="60"/>
                    <a:pt x="752" y="60"/>
                    <a:pt x="752" y="60"/>
                  </a:cubicBezTo>
                  <a:cubicBezTo>
                    <a:pt x="749" y="57"/>
                    <a:pt x="749" y="57"/>
                    <a:pt x="749" y="57"/>
                  </a:cubicBezTo>
                  <a:cubicBezTo>
                    <a:pt x="749" y="57"/>
                    <a:pt x="749" y="57"/>
                    <a:pt x="749" y="57"/>
                  </a:cubicBezTo>
                  <a:cubicBezTo>
                    <a:pt x="749" y="57"/>
                    <a:pt x="749" y="57"/>
                    <a:pt x="749" y="57"/>
                  </a:cubicBezTo>
                  <a:cubicBezTo>
                    <a:pt x="746" y="51"/>
                    <a:pt x="746" y="51"/>
                    <a:pt x="746" y="51"/>
                  </a:cubicBezTo>
                  <a:cubicBezTo>
                    <a:pt x="746" y="51"/>
                    <a:pt x="746" y="51"/>
                    <a:pt x="746" y="51"/>
                  </a:cubicBezTo>
                  <a:cubicBezTo>
                    <a:pt x="746" y="50"/>
                    <a:pt x="746" y="50"/>
                    <a:pt x="746" y="50"/>
                  </a:cubicBezTo>
                  <a:cubicBezTo>
                    <a:pt x="744" y="45"/>
                    <a:pt x="744" y="45"/>
                    <a:pt x="744" y="45"/>
                  </a:cubicBezTo>
                  <a:cubicBezTo>
                    <a:pt x="742" y="43"/>
                    <a:pt x="737" y="40"/>
                    <a:pt x="729" y="37"/>
                  </a:cubicBezTo>
                  <a:cubicBezTo>
                    <a:pt x="724" y="35"/>
                    <a:pt x="720" y="35"/>
                    <a:pt x="717" y="35"/>
                  </a:cubicBezTo>
                  <a:cubicBezTo>
                    <a:pt x="716" y="35"/>
                    <a:pt x="714" y="35"/>
                    <a:pt x="713" y="35"/>
                  </a:cubicBezTo>
                  <a:cubicBezTo>
                    <a:pt x="711" y="39"/>
                    <a:pt x="711" y="39"/>
                    <a:pt x="711" y="39"/>
                  </a:cubicBezTo>
                  <a:cubicBezTo>
                    <a:pt x="707" y="43"/>
                    <a:pt x="707" y="43"/>
                    <a:pt x="707" y="43"/>
                  </a:cubicBezTo>
                  <a:cubicBezTo>
                    <a:pt x="706" y="44"/>
                    <a:pt x="704" y="45"/>
                    <a:pt x="703" y="45"/>
                  </a:cubicBezTo>
                  <a:cubicBezTo>
                    <a:pt x="703" y="45"/>
                    <a:pt x="703" y="45"/>
                    <a:pt x="703" y="45"/>
                  </a:cubicBezTo>
                  <a:cubicBezTo>
                    <a:pt x="703" y="45"/>
                    <a:pt x="703" y="45"/>
                    <a:pt x="703" y="45"/>
                  </a:cubicBezTo>
                  <a:cubicBezTo>
                    <a:pt x="698" y="44"/>
                    <a:pt x="698" y="44"/>
                    <a:pt x="698" y="44"/>
                  </a:cubicBezTo>
                  <a:cubicBezTo>
                    <a:pt x="694" y="43"/>
                    <a:pt x="692" y="41"/>
                    <a:pt x="693" y="38"/>
                  </a:cubicBezTo>
                  <a:cubicBezTo>
                    <a:pt x="693" y="37"/>
                    <a:pt x="693" y="37"/>
                    <a:pt x="693" y="37"/>
                  </a:cubicBezTo>
                  <a:cubicBezTo>
                    <a:pt x="693" y="37"/>
                    <a:pt x="693" y="37"/>
                    <a:pt x="693" y="37"/>
                  </a:cubicBezTo>
                  <a:cubicBezTo>
                    <a:pt x="697" y="30"/>
                    <a:pt x="697" y="30"/>
                    <a:pt x="697" y="30"/>
                  </a:cubicBezTo>
                  <a:cubicBezTo>
                    <a:pt x="697" y="30"/>
                    <a:pt x="697" y="30"/>
                    <a:pt x="697" y="30"/>
                  </a:cubicBezTo>
                  <a:cubicBezTo>
                    <a:pt x="697" y="29"/>
                    <a:pt x="697" y="29"/>
                    <a:pt x="697" y="29"/>
                  </a:cubicBezTo>
                  <a:cubicBezTo>
                    <a:pt x="698" y="28"/>
                    <a:pt x="698" y="27"/>
                    <a:pt x="698" y="27"/>
                  </a:cubicBezTo>
                  <a:cubicBezTo>
                    <a:pt x="698" y="27"/>
                    <a:pt x="698" y="27"/>
                    <a:pt x="697" y="26"/>
                  </a:cubicBezTo>
                  <a:cubicBezTo>
                    <a:pt x="687" y="25"/>
                    <a:pt x="687" y="25"/>
                    <a:pt x="687" y="25"/>
                  </a:cubicBezTo>
                  <a:cubicBezTo>
                    <a:pt x="677" y="24"/>
                    <a:pt x="677" y="24"/>
                    <a:pt x="677" y="24"/>
                  </a:cubicBezTo>
                  <a:cubicBezTo>
                    <a:pt x="677" y="24"/>
                    <a:pt x="677" y="24"/>
                    <a:pt x="677" y="24"/>
                  </a:cubicBezTo>
                  <a:cubicBezTo>
                    <a:pt x="677" y="23"/>
                    <a:pt x="677" y="23"/>
                    <a:pt x="677" y="23"/>
                  </a:cubicBezTo>
                  <a:cubicBezTo>
                    <a:pt x="676" y="23"/>
                    <a:pt x="675" y="22"/>
                    <a:pt x="675" y="20"/>
                  </a:cubicBezTo>
                  <a:cubicBezTo>
                    <a:pt x="675" y="18"/>
                    <a:pt x="676" y="16"/>
                    <a:pt x="678" y="14"/>
                  </a:cubicBezTo>
                  <a:cubicBezTo>
                    <a:pt x="682" y="9"/>
                    <a:pt x="682" y="6"/>
                    <a:pt x="682" y="5"/>
                  </a:cubicBezTo>
                  <a:cubicBezTo>
                    <a:pt x="682" y="4"/>
                    <a:pt x="681" y="3"/>
                    <a:pt x="681" y="3"/>
                  </a:cubicBezTo>
                  <a:cubicBezTo>
                    <a:pt x="681" y="3"/>
                    <a:pt x="681" y="3"/>
                    <a:pt x="681" y="3"/>
                  </a:cubicBezTo>
                  <a:cubicBezTo>
                    <a:pt x="680" y="3"/>
                    <a:pt x="680" y="3"/>
                    <a:pt x="680" y="3"/>
                  </a:cubicBezTo>
                  <a:cubicBezTo>
                    <a:pt x="679" y="2"/>
                    <a:pt x="678" y="1"/>
                    <a:pt x="676"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2641"/>
            <p:cNvSpPr>
              <a:spLocks/>
            </p:cNvSpPr>
            <p:nvPr/>
          </p:nvSpPr>
          <p:spPr bwMode="auto">
            <a:xfrm>
              <a:off x="4119" y="1402"/>
              <a:ext cx="1957" cy="988"/>
            </a:xfrm>
            <a:custGeom>
              <a:avLst/>
              <a:gdLst>
                <a:gd name="T0" fmla="*/ 140 w 1423"/>
                <a:gd name="T1" fmla="*/ 696 h 717"/>
                <a:gd name="T2" fmla="*/ 96 w 1423"/>
                <a:gd name="T3" fmla="*/ 658 h 717"/>
                <a:gd name="T4" fmla="*/ 103 w 1423"/>
                <a:gd name="T5" fmla="*/ 609 h 717"/>
                <a:gd name="T6" fmla="*/ 26 w 1423"/>
                <a:gd name="T7" fmla="*/ 522 h 717"/>
                <a:gd name="T8" fmla="*/ 20 w 1423"/>
                <a:gd name="T9" fmla="*/ 456 h 717"/>
                <a:gd name="T10" fmla="*/ 24 w 1423"/>
                <a:gd name="T11" fmla="*/ 382 h 717"/>
                <a:gd name="T12" fmla="*/ 28 w 1423"/>
                <a:gd name="T13" fmla="*/ 254 h 717"/>
                <a:gd name="T14" fmla="*/ 118 w 1423"/>
                <a:gd name="T15" fmla="*/ 301 h 717"/>
                <a:gd name="T16" fmla="*/ 63 w 1423"/>
                <a:gd name="T17" fmla="*/ 369 h 717"/>
                <a:gd name="T18" fmla="*/ 114 w 1423"/>
                <a:gd name="T19" fmla="*/ 366 h 717"/>
                <a:gd name="T20" fmla="*/ 159 w 1423"/>
                <a:gd name="T21" fmla="*/ 282 h 717"/>
                <a:gd name="T22" fmla="*/ 229 w 1423"/>
                <a:gd name="T23" fmla="*/ 271 h 717"/>
                <a:gd name="T24" fmla="*/ 276 w 1423"/>
                <a:gd name="T25" fmla="*/ 278 h 717"/>
                <a:gd name="T26" fmla="*/ 363 w 1423"/>
                <a:gd name="T27" fmla="*/ 278 h 717"/>
                <a:gd name="T28" fmla="*/ 365 w 1423"/>
                <a:gd name="T29" fmla="*/ 172 h 717"/>
                <a:gd name="T30" fmla="*/ 396 w 1423"/>
                <a:gd name="T31" fmla="*/ 300 h 717"/>
                <a:gd name="T32" fmla="*/ 427 w 1423"/>
                <a:gd name="T33" fmla="*/ 272 h 717"/>
                <a:gd name="T34" fmla="*/ 414 w 1423"/>
                <a:gd name="T35" fmla="*/ 263 h 717"/>
                <a:gd name="T36" fmla="*/ 449 w 1423"/>
                <a:gd name="T37" fmla="*/ 210 h 717"/>
                <a:gd name="T38" fmla="*/ 483 w 1423"/>
                <a:gd name="T39" fmla="*/ 206 h 717"/>
                <a:gd name="T40" fmla="*/ 499 w 1423"/>
                <a:gd name="T41" fmla="*/ 136 h 717"/>
                <a:gd name="T42" fmla="*/ 557 w 1423"/>
                <a:gd name="T43" fmla="*/ 72 h 717"/>
                <a:gd name="T44" fmla="*/ 649 w 1423"/>
                <a:gd name="T45" fmla="*/ 38 h 717"/>
                <a:gd name="T46" fmla="*/ 707 w 1423"/>
                <a:gd name="T47" fmla="*/ 42 h 717"/>
                <a:gd name="T48" fmla="*/ 686 w 1423"/>
                <a:gd name="T49" fmla="*/ 165 h 717"/>
                <a:gd name="T50" fmla="*/ 763 w 1423"/>
                <a:gd name="T51" fmla="*/ 140 h 717"/>
                <a:gd name="T52" fmla="*/ 864 w 1423"/>
                <a:gd name="T53" fmla="*/ 146 h 717"/>
                <a:gd name="T54" fmla="*/ 940 w 1423"/>
                <a:gd name="T55" fmla="*/ 207 h 717"/>
                <a:gd name="T56" fmla="*/ 994 w 1423"/>
                <a:gd name="T57" fmla="*/ 172 h 717"/>
                <a:gd name="T58" fmla="*/ 1053 w 1423"/>
                <a:gd name="T59" fmla="*/ 183 h 717"/>
                <a:gd name="T60" fmla="*/ 1169 w 1423"/>
                <a:gd name="T61" fmla="*/ 251 h 717"/>
                <a:gd name="T62" fmla="*/ 1221 w 1423"/>
                <a:gd name="T63" fmla="*/ 255 h 717"/>
                <a:gd name="T64" fmla="*/ 1279 w 1423"/>
                <a:gd name="T65" fmla="*/ 248 h 717"/>
                <a:gd name="T66" fmla="*/ 1397 w 1423"/>
                <a:gd name="T67" fmla="*/ 313 h 717"/>
                <a:gd name="T68" fmla="*/ 1399 w 1423"/>
                <a:gd name="T69" fmla="*/ 336 h 717"/>
                <a:gd name="T70" fmla="*/ 1355 w 1423"/>
                <a:gd name="T71" fmla="*/ 343 h 717"/>
                <a:gd name="T72" fmla="*/ 1310 w 1423"/>
                <a:gd name="T73" fmla="*/ 361 h 717"/>
                <a:gd name="T74" fmla="*/ 1323 w 1423"/>
                <a:gd name="T75" fmla="*/ 387 h 717"/>
                <a:gd name="T76" fmla="*/ 1225 w 1423"/>
                <a:gd name="T77" fmla="*/ 451 h 717"/>
                <a:gd name="T78" fmla="*/ 1191 w 1423"/>
                <a:gd name="T79" fmla="*/ 463 h 717"/>
                <a:gd name="T80" fmla="*/ 1178 w 1423"/>
                <a:gd name="T81" fmla="*/ 525 h 717"/>
                <a:gd name="T82" fmla="*/ 1128 w 1423"/>
                <a:gd name="T83" fmla="*/ 520 h 717"/>
                <a:gd name="T84" fmla="*/ 1164 w 1423"/>
                <a:gd name="T85" fmla="*/ 433 h 717"/>
                <a:gd name="T86" fmla="*/ 1120 w 1423"/>
                <a:gd name="T87" fmla="*/ 467 h 717"/>
                <a:gd name="T88" fmla="*/ 1054 w 1423"/>
                <a:gd name="T89" fmla="*/ 466 h 717"/>
                <a:gd name="T90" fmla="*/ 963 w 1423"/>
                <a:gd name="T91" fmla="*/ 553 h 717"/>
                <a:gd name="T92" fmla="*/ 989 w 1423"/>
                <a:gd name="T93" fmla="*/ 621 h 717"/>
                <a:gd name="T94" fmla="*/ 909 w 1423"/>
                <a:gd name="T95" fmla="*/ 699 h 717"/>
                <a:gd name="T96" fmla="*/ 913 w 1423"/>
                <a:gd name="T97" fmla="*/ 636 h 717"/>
                <a:gd name="T98" fmla="*/ 818 w 1423"/>
                <a:gd name="T99" fmla="*/ 573 h 717"/>
                <a:gd name="T100" fmla="*/ 771 w 1423"/>
                <a:gd name="T101" fmla="*/ 606 h 717"/>
                <a:gd name="T102" fmla="*/ 630 w 1423"/>
                <a:gd name="T103" fmla="*/ 580 h 717"/>
                <a:gd name="T104" fmla="*/ 530 w 1423"/>
                <a:gd name="T105" fmla="*/ 615 h 717"/>
                <a:gd name="T106" fmla="*/ 480 w 1423"/>
                <a:gd name="T107" fmla="*/ 595 h 717"/>
                <a:gd name="T108" fmla="*/ 405 w 1423"/>
                <a:gd name="T109" fmla="*/ 553 h 717"/>
                <a:gd name="T110" fmla="*/ 384 w 1423"/>
                <a:gd name="T111" fmla="*/ 537 h 717"/>
                <a:gd name="T112" fmla="*/ 300 w 1423"/>
                <a:gd name="T113" fmla="*/ 561 h 717"/>
                <a:gd name="T114" fmla="*/ 295 w 1423"/>
                <a:gd name="T115" fmla="*/ 595 h 717"/>
                <a:gd name="T116" fmla="*/ 242 w 1423"/>
                <a:gd name="T117" fmla="*/ 592 h 717"/>
                <a:gd name="T118" fmla="*/ 203 w 1423"/>
                <a:gd name="T119" fmla="*/ 585 h 717"/>
                <a:gd name="T120" fmla="*/ 176 w 1423"/>
                <a:gd name="T121" fmla="*/ 636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3" h="717">
                  <a:moveTo>
                    <a:pt x="178" y="717"/>
                  </a:moveTo>
                  <a:cubicBezTo>
                    <a:pt x="177" y="717"/>
                    <a:pt x="176" y="716"/>
                    <a:pt x="172" y="713"/>
                  </a:cubicBezTo>
                  <a:cubicBezTo>
                    <a:pt x="164" y="707"/>
                    <a:pt x="164" y="707"/>
                    <a:pt x="164" y="707"/>
                  </a:cubicBezTo>
                  <a:cubicBezTo>
                    <a:pt x="162" y="704"/>
                    <a:pt x="162" y="704"/>
                    <a:pt x="162" y="704"/>
                  </a:cubicBezTo>
                  <a:cubicBezTo>
                    <a:pt x="161" y="702"/>
                    <a:pt x="161" y="702"/>
                    <a:pt x="161" y="702"/>
                  </a:cubicBezTo>
                  <a:cubicBezTo>
                    <a:pt x="161" y="702"/>
                    <a:pt x="161" y="702"/>
                    <a:pt x="161" y="702"/>
                  </a:cubicBezTo>
                  <a:cubicBezTo>
                    <a:pt x="161" y="702"/>
                    <a:pt x="161" y="702"/>
                    <a:pt x="161" y="702"/>
                  </a:cubicBezTo>
                  <a:cubicBezTo>
                    <a:pt x="156" y="702"/>
                    <a:pt x="156" y="702"/>
                    <a:pt x="156" y="702"/>
                  </a:cubicBezTo>
                  <a:cubicBezTo>
                    <a:pt x="154" y="700"/>
                    <a:pt x="152" y="699"/>
                    <a:pt x="150" y="699"/>
                  </a:cubicBezTo>
                  <a:cubicBezTo>
                    <a:pt x="150" y="699"/>
                    <a:pt x="149" y="699"/>
                    <a:pt x="149" y="699"/>
                  </a:cubicBezTo>
                  <a:cubicBezTo>
                    <a:pt x="149" y="699"/>
                    <a:pt x="149" y="699"/>
                    <a:pt x="149" y="699"/>
                  </a:cubicBezTo>
                  <a:cubicBezTo>
                    <a:pt x="148" y="699"/>
                    <a:pt x="148" y="699"/>
                    <a:pt x="147" y="700"/>
                  </a:cubicBezTo>
                  <a:cubicBezTo>
                    <a:pt x="147" y="700"/>
                    <a:pt x="147" y="700"/>
                    <a:pt x="147" y="701"/>
                  </a:cubicBezTo>
                  <a:cubicBezTo>
                    <a:pt x="146" y="701"/>
                    <a:pt x="146" y="701"/>
                    <a:pt x="146" y="701"/>
                  </a:cubicBezTo>
                  <a:cubicBezTo>
                    <a:pt x="144" y="700"/>
                    <a:pt x="144" y="700"/>
                    <a:pt x="144" y="700"/>
                  </a:cubicBezTo>
                  <a:cubicBezTo>
                    <a:pt x="144" y="698"/>
                    <a:pt x="144" y="698"/>
                    <a:pt x="144" y="698"/>
                  </a:cubicBezTo>
                  <a:cubicBezTo>
                    <a:pt x="144" y="697"/>
                    <a:pt x="144" y="697"/>
                    <a:pt x="144" y="697"/>
                  </a:cubicBezTo>
                  <a:cubicBezTo>
                    <a:pt x="143" y="697"/>
                    <a:pt x="143" y="697"/>
                    <a:pt x="143" y="697"/>
                  </a:cubicBezTo>
                  <a:cubicBezTo>
                    <a:pt x="140" y="696"/>
                    <a:pt x="140" y="696"/>
                    <a:pt x="140" y="696"/>
                  </a:cubicBezTo>
                  <a:cubicBezTo>
                    <a:pt x="138" y="697"/>
                    <a:pt x="138" y="697"/>
                    <a:pt x="138" y="697"/>
                  </a:cubicBezTo>
                  <a:cubicBezTo>
                    <a:pt x="135" y="694"/>
                    <a:pt x="135" y="694"/>
                    <a:pt x="135" y="694"/>
                  </a:cubicBezTo>
                  <a:cubicBezTo>
                    <a:pt x="135" y="694"/>
                    <a:pt x="135" y="694"/>
                    <a:pt x="135" y="694"/>
                  </a:cubicBezTo>
                  <a:cubicBezTo>
                    <a:pt x="135" y="694"/>
                    <a:pt x="135" y="694"/>
                    <a:pt x="135" y="694"/>
                  </a:cubicBezTo>
                  <a:cubicBezTo>
                    <a:pt x="131" y="694"/>
                    <a:pt x="131" y="694"/>
                    <a:pt x="131" y="694"/>
                  </a:cubicBezTo>
                  <a:cubicBezTo>
                    <a:pt x="129" y="694"/>
                    <a:pt x="129" y="694"/>
                    <a:pt x="129" y="694"/>
                  </a:cubicBezTo>
                  <a:cubicBezTo>
                    <a:pt x="124" y="691"/>
                    <a:pt x="124" y="691"/>
                    <a:pt x="124" y="691"/>
                  </a:cubicBezTo>
                  <a:cubicBezTo>
                    <a:pt x="119" y="689"/>
                    <a:pt x="119" y="689"/>
                    <a:pt x="119" y="689"/>
                  </a:cubicBezTo>
                  <a:cubicBezTo>
                    <a:pt x="114" y="689"/>
                    <a:pt x="110" y="688"/>
                    <a:pt x="106" y="686"/>
                  </a:cubicBezTo>
                  <a:cubicBezTo>
                    <a:pt x="103" y="684"/>
                    <a:pt x="103" y="684"/>
                    <a:pt x="103" y="684"/>
                  </a:cubicBezTo>
                  <a:cubicBezTo>
                    <a:pt x="85" y="672"/>
                    <a:pt x="85" y="672"/>
                    <a:pt x="85" y="672"/>
                  </a:cubicBezTo>
                  <a:cubicBezTo>
                    <a:pt x="84" y="671"/>
                    <a:pt x="83" y="670"/>
                    <a:pt x="84" y="669"/>
                  </a:cubicBezTo>
                  <a:cubicBezTo>
                    <a:pt x="90" y="668"/>
                    <a:pt x="90" y="668"/>
                    <a:pt x="90" y="668"/>
                  </a:cubicBezTo>
                  <a:cubicBezTo>
                    <a:pt x="90" y="668"/>
                    <a:pt x="90" y="668"/>
                    <a:pt x="90" y="668"/>
                  </a:cubicBezTo>
                  <a:cubicBezTo>
                    <a:pt x="90" y="668"/>
                    <a:pt x="90" y="668"/>
                    <a:pt x="90" y="668"/>
                  </a:cubicBezTo>
                  <a:cubicBezTo>
                    <a:pt x="91" y="667"/>
                    <a:pt x="91" y="665"/>
                    <a:pt x="91" y="664"/>
                  </a:cubicBezTo>
                  <a:cubicBezTo>
                    <a:pt x="91" y="662"/>
                    <a:pt x="92" y="661"/>
                    <a:pt x="92" y="661"/>
                  </a:cubicBezTo>
                  <a:cubicBezTo>
                    <a:pt x="94" y="659"/>
                    <a:pt x="94" y="659"/>
                    <a:pt x="94" y="659"/>
                  </a:cubicBezTo>
                  <a:cubicBezTo>
                    <a:pt x="96" y="658"/>
                    <a:pt x="96" y="658"/>
                    <a:pt x="96" y="658"/>
                  </a:cubicBezTo>
                  <a:cubicBezTo>
                    <a:pt x="96" y="658"/>
                    <a:pt x="96" y="657"/>
                    <a:pt x="96" y="657"/>
                  </a:cubicBezTo>
                  <a:cubicBezTo>
                    <a:pt x="96" y="656"/>
                    <a:pt x="95" y="655"/>
                    <a:pt x="94" y="654"/>
                  </a:cubicBezTo>
                  <a:cubicBezTo>
                    <a:pt x="91" y="651"/>
                    <a:pt x="91" y="651"/>
                    <a:pt x="91" y="651"/>
                  </a:cubicBezTo>
                  <a:cubicBezTo>
                    <a:pt x="92" y="651"/>
                    <a:pt x="93" y="651"/>
                    <a:pt x="95" y="651"/>
                  </a:cubicBezTo>
                  <a:cubicBezTo>
                    <a:pt x="97" y="651"/>
                    <a:pt x="99" y="650"/>
                    <a:pt x="102" y="647"/>
                  </a:cubicBezTo>
                  <a:cubicBezTo>
                    <a:pt x="104" y="646"/>
                    <a:pt x="105" y="644"/>
                    <a:pt x="104" y="643"/>
                  </a:cubicBezTo>
                  <a:cubicBezTo>
                    <a:pt x="104" y="643"/>
                    <a:pt x="104" y="643"/>
                    <a:pt x="103" y="642"/>
                  </a:cubicBezTo>
                  <a:cubicBezTo>
                    <a:pt x="97" y="643"/>
                    <a:pt x="97" y="643"/>
                    <a:pt x="97" y="643"/>
                  </a:cubicBezTo>
                  <a:cubicBezTo>
                    <a:pt x="95" y="643"/>
                    <a:pt x="95" y="643"/>
                    <a:pt x="95" y="643"/>
                  </a:cubicBezTo>
                  <a:cubicBezTo>
                    <a:pt x="95" y="640"/>
                    <a:pt x="95" y="640"/>
                    <a:pt x="95" y="640"/>
                  </a:cubicBezTo>
                  <a:cubicBezTo>
                    <a:pt x="95" y="639"/>
                    <a:pt x="95" y="638"/>
                    <a:pt x="97" y="637"/>
                  </a:cubicBezTo>
                  <a:cubicBezTo>
                    <a:pt x="104" y="636"/>
                    <a:pt x="104" y="636"/>
                    <a:pt x="104" y="636"/>
                  </a:cubicBezTo>
                  <a:cubicBezTo>
                    <a:pt x="106" y="636"/>
                    <a:pt x="108" y="636"/>
                    <a:pt x="109" y="635"/>
                  </a:cubicBezTo>
                  <a:cubicBezTo>
                    <a:pt x="110" y="633"/>
                    <a:pt x="109" y="630"/>
                    <a:pt x="108" y="627"/>
                  </a:cubicBezTo>
                  <a:cubicBezTo>
                    <a:pt x="107" y="625"/>
                    <a:pt x="107" y="624"/>
                    <a:pt x="108" y="622"/>
                  </a:cubicBezTo>
                  <a:cubicBezTo>
                    <a:pt x="110" y="618"/>
                    <a:pt x="110" y="618"/>
                    <a:pt x="110" y="618"/>
                  </a:cubicBezTo>
                  <a:cubicBezTo>
                    <a:pt x="110" y="618"/>
                    <a:pt x="111" y="617"/>
                    <a:pt x="111" y="616"/>
                  </a:cubicBezTo>
                  <a:cubicBezTo>
                    <a:pt x="111" y="615"/>
                    <a:pt x="110" y="615"/>
                    <a:pt x="110" y="614"/>
                  </a:cubicBezTo>
                  <a:cubicBezTo>
                    <a:pt x="109" y="612"/>
                    <a:pt x="107" y="611"/>
                    <a:pt x="103" y="609"/>
                  </a:cubicBezTo>
                  <a:cubicBezTo>
                    <a:pt x="101" y="608"/>
                    <a:pt x="101" y="608"/>
                    <a:pt x="101" y="608"/>
                  </a:cubicBezTo>
                  <a:cubicBezTo>
                    <a:pt x="96" y="606"/>
                    <a:pt x="92" y="604"/>
                    <a:pt x="88" y="603"/>
                  </a:cubicBezTo>
                  <a:cubicBezTo>
                    <a:pt x="84" y="601"/>
                    <a:pt x="79" y="600"/>
                    <a:pt x="74" y="600"/>
                  </a:cubicBezTo>
                  <a:cubicBezTo>
                    <a:pt x="72" y="600"/>
                    <a:pt x="69" y="599"/>
                    <a:pt x="67" y="596"/>
                  </a:cubicBezTo>
                  <a:cubicBezTo>
                    <a:pt x="63" y="587"/>
                    <a:pt x="63" y="587"/>
                    <a:pt x="63" y="587"/>
                  </a:cubicBezTo>
                  <a:cubicBezTo>
                    <a:pt x="61" y="583"/>
                    <a:pt x="59" y="580"/>
                    <a:pt x="57" y="578"/>
                  </a:cubicBezTo>
                  <a:cubicBezTo>
                    <a:pt x="55" y="575"/>
                    <a:pt x="52" y="574"/>
                    <a:pt x="48" y="574"/>
                  </a:cubicBezTo>
                  <a:cubicBezTo>
                    <a:pt x="42" y="574"/>
                    <a:pt x="42" y="574"/>
                    <a:pt x="42" y="574"/>
                  </a:cubicBezTo>
                  <a:cubicBezTo>
                    <a:pt x="38" y="574"/>
                    <a:pt x="38" y="574"/>
                    <a:pt x="38" y="574"/>
                  </a:cubicBezTo>
                  <a:cubicBezTo>
                    <a:pt x="37" y="574"/>
                    <a:pt x="37" y="574"/>
                    <a:pt x="37" y="574"/>
                  </a:cubicBezTo>
                  <a:cubicBezTo>
                    <a:pt x="37" y="572"/>
                    <a:pt x="37" y="570"/>
                    <a:pt x="36" y="568"/>
                  </a:cubicBezTo>
                  <a:cubicBezTo>
                    <a:pt x="34" y="566"/>
                    <a:pt x="34" y="566"/>
                    <a:pt x="34" y="566"/>
                  </a:cubicBezTo>
                  <a:cubicBezTo>
                    <a:pt x="35" y="566"/>
                    <a:pt x="35" y="566"/>
                    <a:pt x="35" y="566"/>
                  </a:cubicBezTo>
                  <a:cubicBezTo>
                    <a:pt x="42" y="563"/>
                    <a:pt x="42" y="563"/>
                    <a:pt x="42" y="563"/>
                  </a:cubicBezTo>
                  <a:cubicBezTo>
                    <a:pt x="43" y="563"/>
                    <a:pt x="44" y="562"/>
                    <a:pt x="44" y="561"/>
                  </a:cubicBezTo>
                  <a:cubicBezTo>
                    <a:pt x="45" y="560"/>
                    <a:pt x="44" y="557"/>
                    <a:pt x="42" y="553"/>
                  </a:cubicBezTo>
                  <a:cubicBezTo>
                    <a:pt x="31" y="538"/>
                    <a:pt x="31" y="538"/>
                    <a:pt x="31" y="538"/>
                  </a:cubicBezTo>
                  <a:cubicBezTo>
                    <a:pt x="30" y="529"/>
                    <a:pt x="30" y="529"/>
                    <a:pt x="30" y="529"/>
                  </a:cubicBezTo>
                  <a:cubicBezTo>
                    <a:pt x="30" y="526"/>
                    <a:pt x="29" y="523"/>
                    <a:pt x="26" y="522"/>
                  </a:cubicBezTo>
                  <a:cubicBezTo>
                    <a:pt x="26" y="522"/>
                    <a:pt x="26" y="522"/>
                    <a:pt x="26" y="522"/>
                  </a:cubicBezTo>
                  <a:cubicBezTo>
                    <a:pt x="26" y="522"/>
                    <a:pt x="26" y="522"/>
                    <a:pt x="26" y="522"/>
                  </a:cubicBezTo>
                  <a:cubicBezTo>
                    <a:pt x="19" y="522"/>
                    <a:pt x="19" y="522"/>
                    <a:pt x="19" y="522"/>
                  </a:cubicBezTo>
                  <a:cubicBezTo>
                    <a:pt x="19" y="522"/>
                    <a:pt x="19" y="522"/>
                    <a:pt x="19" y="522"/>
                  </a:cubicBezTo>
                  <a:cubicBezTo>
                    <a:pt x="18" y="523"/>
                    <a:pt x="18" y="523"/>
                    <a:pt x="18" y="523"/>
                  </a:cubicBezTo>
                  <a:cubicBezTo>
                    <a:pt x="18" y="523"/>
                    <a:pt x="18" y="523"/>
                    <a:pt x="18" y="523"/>
                  </a:cubicBezTo>
                  <a:cubicBezTo>
                    <a:pt x="17" y="523"/>
                    <a:pt x="13" y="521"/>
                    <a:pt x="7" y="517"/>
                  </a:cubicBezTo>
                  <a:cubicBezTo>
                    <a:pt x="6" y="516"/>
                    <a:pt x="6" y="516"/>
                    <a:pt x="6" y="516"/>
                  </a:cubicBezTo>
                  <a:cubicBezTo>
                    <a:pt x="5" y="514"/>
                    <a:pt x="5" y="514"/>
                    <a:pt x="5" y="514"/>
                  </a:cubicBezTo>
                  <a:cubicBezTo>
                    <a:pt x="5" y="512"/>
                    <a:pt x="5" y="510"/>
                    <a:pt x="4" y="509"/>
                  </a:cubicBezTo>
                  <a:cubicBezTo>
                    <a:pt x="2" y="505"/>
                    <a:pt x="0" y="500"/>
                    <a:pt x="0" y="495"/>
                  </a:cubicBezTo>
                  <a:cubicBezTo>
                    <a:pt x="2" y="463"/>
                    <a:pt x="2" y="463"/>
                    <a:pt x="2" y="463"/>
                  </a:cubicBezTo>
                  <a:cubicBezTo>
                    <a:pt x="6" y="459"/>
                    <a:pt x="6" y="459"/>
                    <a:pt x="6" y="459"/>
                  </a:cubicBezTo>
                  <a:cubicBezTo>
                    <a:pt x="9" y="459"/>
                    <a:pt x="9" y="459"/>
                    <a:pt x="9" y="459"/>
                  </a:cubicBezTo>
                  <a:cubicBezTo>
                    <a:pt x="9" y="459"/>
                    <a:pt x="9" y="459"/>
                    <a:pt x="9" y="459"/>
                  </a:cubicBezTo>
                  <a:cubicBezTo>
                    <a:pt x="9" y="459"/>
                    <a:pt x="9" y="459"/>
                    <a:pt x="9" y="459"/>
                  </a:cubicBezTo>
                  <a:cubicBezTo>
                    <a:pt x="13" y="457"/>
                    <a:pt x="13" y="457"/>
                    <a:pt x="13" y="457"/>
                  </a:cubicBezTo>
                  <a:cubicBezTo>
                    <a:pt x="20" y="456"/>
                    <a:pt x="20" y="456"/>
                    <a:pt x="20" y="456"/>
                  </a:cubicBezTo>
                  <a:cubicBezTo>
                    <a:pt x="20" y="456"/>
                    <a:pt x="20" y="456"/>
                    <a:pt x="20" y="456"/>
                  </a:cubicBezTo>
                  <a:cubicBezTo>
                    <a:pt x="22" y="456"/>
                    <a:pt x="23" y="456"/>
                    <a:pt x="24" y="455"/>
                  </a:cubicBezTo>
                  <a:cubicBezTo>
                    <a:pt x="24" y="454"/>
                    <a:pt x="24" y="453"/>
                    <a:pt x="23" y="452"/>
                  </a:cubicBezTo>
                  <a:cubicBezTo>
                    <a:pt x="22" y="451"/>
                    <a:pt x="19" y="450"/>
                    <a:pt x="15" y="450"/>
                  </a:cubicBezTo>
                  <a:cubicBezTo>
                    <a:pt x="8" y="449"/>
                    <a:pt x="8" y="449"/>
                    <a:pt x="8" y="449"/>
                  </a:cubicBezTo>
                  <a:cubicBezTo>
                    <a:pt x="8" y="449"/>
                    <a:pt x="8" y="449"/>
                    <a:pt x="8" y="449"/>
                  </a:cubicBezTo>
                  <a:cubicBezTo>
                    <a:pt x="8" y="449"/>
                    <a:pt x="8" y="449"/>
                    <a:pt x="8" y="449"/>
                  </a:cubicBezTo>
                  <a:cubicBezTo>
                    <a:pt x="8" y="449"/>
                    <a:pt x="8" y="449"/>
                    <a:pt x="8" y="449"/>
                  </a:cubicBezTo>
                  <a:cubicBezTo>
                    <a:pt x="8" y="449"/>
                    <a:pt x="7" y="449"/>
                    <a:pt x="8" y="447"/>
                  </a:cubicBezTo>
                  <a:cubicBezTo>
                    <a:pt x="8" y="444"/>
                    <a:pt x="8" y="442"/>
                    <a:pt x="7" y="441"/>
                  </a:cubicBezTo>
                  <a:cubicBezTo>
                    <a:pt x="7" y="441"/>
                    <a:pt x="7" y="441"/>
                    <a:pt x="7" y="441"/>
                  </a:cubicBezTo>
                  <a:cubicBezTo>
                    <a:pt x="7" y="441"/>
                    <a:pt x="7" y="441"/>
                    <a:pt x="7" y="441"/>
                  </a:cubicBezTo>
                  <a:cubicBezTo>
                    <a:pt x="7" y="441"/>
                    <a:pt x="7" y="441"/>
                    <a:pt x="7" y="441"/>
                  </a:cubicBezTo>
                  <a:cubicBezTo>
                    <a:pt x="8" y="440"/>
                    <a:pt x="10" y="436"/>
                    <a:pt x="18" y="428"/>
                  </a:cubicBezTo>
                  <a:cubicBezTo>
                    <a:pt x="26" y="420"/>
                    <a:pt x="30" y="414"/>
                    <a:pt x="32" y="411"/>
                  </a:cubicBezTo>
                  <a:cubicBezTo>
                    <a:pt x="34" y="407"/>
                    <a:pt x="35" y="404"/>
                    <a:pt x="35" y="402"/>
                  </a:cubicBezTo>
                  <a:cubicBezTo>
                    <a:pt x="35" y="399"/>
                    <a:pt x="33" y="395"/>
                    <a:pt x="30" y="392"/>
                  </a:cubicBezTo>
                  <a:cubicBezTo>
                    <a:pt x="26" y="389"/>
                    <a:pt x="26" y="389"/>
                    <a:pt x="26" y="389"/>
                  </a:cubicBezTo>
                  <a:cubicBezTo>
                    <a:pt x="25" y="388"/>
                    <a:pt x="24" y="387"/>
                    <a:pt x="24" y="386"/>
                  </a:cubicBezTo>
                  <a:cubicBezTo>
                    <a:pt x="24" y="382"/>
                    <a:pt x="24" y="382"/>
                    <a:pt x="24" y="382"/>
                  </a:cubicBezTo>
                  <a:cubicBezTo>
                    <a:pt x="25" y="379"/>
                    <a:pt x="25" y="379"/>
                    <a:pt x="25" y="379"/>
                  </a:cubicBezTo>
                  <a:cubicBezTo>
                    <a:pt x="26" y="377"/>
                    <a:pt x="25" y="374"/>
                    <a:pt x="24" y="370"/>
                  </a:cubicBezTo>
                  <a:cubicBezTo>
                    <a:pt x="21" y="365"/>
                    <a:pt x="20" y="360"/>
                    <a:pt x="21" y="355"/>
                  </a:cubicBezTo>
                  <a:cubicBezTo>
                    <a:pt x="22" y="339"/>
                    <a:pt x="22" y="339"/>
                    <a:pt x="22" y="339"/>
                  </a:cubicBezTo>
                  <a:cubicBezTo>
                    <a:pt x="22" y="339"/>
                    <a:pt x="22" y="339"/>
                    <a:pt x="22" y="339"/>
                  </a:cubicBezTo>
                  <a:cubicBezTo>
                    <a:pt x="22" y="338"/>
                    <a:pt x="22" y="338"/>
                    <a:pt x="22" y="338"/>
                  </a:cubicBezTo>
                  <a:cubicBezTo>
                    <a:pt x="18" y="327"/>
                    <a:pt x="18" y="327"/>
                    <a:pt x="18" y="327"/>
                  </a:cubicBezTo>
                  <a:cubicBezTo>
                    <a:pt x="16" y="322"/>
                    <a:pt x="14" y="319"/>
                    <a:pt x="15" y="316"/>
                  </a:cubicBezTo>
                  <a:cubicBezTo>
                    <a:pt x="19" y="308"/>
                    <a:pt x="19" y="308"/>
                    <a:pt x="19" y="308"/>
                  </a:cubicBezTo>
                  <a:cubicBezTo>
                    <a:pt x="21" y="305"/>
                    <a:pt x="22" y="302"/>
                    <a:pt x="21" y="300"/>
                  </a:cubicBezTo>
                  <a:cubicBezTo>
                    <a:pt x="21" y="300"/>
                    <a:pt x="21" y="300"/>
                    <a:pt x="21" y="300"/>
                  </a:cubicBezTo>
                  <a:cubicBezTo>
                    <a:pt x="21" y="300"/>
                    <a:pt x="21" y="300"/>
                    <a:pt x="21" y="300"/>
                  </a:cubicBezTo>
                  <a:cubicBezTo>
                    <a:pt x="19" y="296"/>
                    <a:pt x="19" y="296"/>
                    <a:pt x="19" y="296"/>
                  </a:cubicBezTo>
                  <a:cubicBezTo>
                    <a:pt x="15" y="293"/>
                    <a:pt x="15" y="293"/>
                    <a:pt x="15" y="293"/>
                  </a:cubicBezTo>
                  <a:cubicBezTo>
                    <a:pt x="12" y="290"/>
                    <a:pt x="11" y="287"/>
                    <a:pt x="10" y="283"/>
                  </a:cubicBezTo>
                  <a:cubicBezTo>
                    <a:pt x="10" y="272"/>
                    <a:pt x="10" y="272"/>
                    <a:pt x="10" y="272"/>
                  </a:cubicBezTo>
                  <a:cubicBezTo>
                    <a:pt x="13" y="271"/>
                    <a:pt x="15" y="269"/>
                    <a:pt x="18" y="266"/>
                  </a:cubicBezTo>
                  <a:cubicBezTo>
                    <a:pt x="22" y="258"/>
                    <a:pt x="22" y="258"/>
                    <a:pt x="22" y="258"/>
                  </a:cubicBezTo>
                  <a:cubicBezTo>
                    <a:pt x="28" y="254"/>
                    <a:pt x="28" y="254"/>
                    <a:pt x="28" y="254"/>
                  </a:cubicBezTo>
                  <a:cubicBezTo>
                    <a:pt x="32" y="248"/>
                    <a:pt x="32" y="248"/>
                    <a:pt x="32" y="248"/>
                  </a:cubicBezTo>
                  <a:cubicBezTo>
                    <a:pt x="33" y="248"/>
                    <a:pt x="33" y="248"/>
                    <a:pt x="33" y="248"/>
                  </a:cubicBezTo>
                  <a:cubicBezTo>
                    <a:pt x="33" y="248"/>
                    <a:pt x="33" y="248"/>
                    <a:pt x="33" y="248"/>
                  </a:cubicBezTo>
                  <a:cubicBezTo>
                    <a:pt x="33" y="248"/>
                    <a:pt x="33" y="248"/>
                    <a:pt x="33" y="248"/>
                  </a:cubicBezTo>
                  <a:cubicBezTo>
                    <a:pt x="39" y="245"/>
                    <a:pt x="39" y="245"/>
                    <a:pt x="39" y="245"/>
                  </a:cubicBezTo>
                  <a:cubicBezTo>
                    <a:pt x="40" y="249"/>
                    <a:pt x="40" y="249"/>
                    <a:pt x="40" y="249"/>
                  </a:cubicBezTo>
                  <a:cubicBezTo>
                    <a:pt x="40" y="252"/>
                    <a:pt x="41" y="256"/>
                    <a:pt x="44" y="256"/>
                  </a:cubicBezTo>
                  <a:cubicBezTo>
                    <a:pt x="46" y="257"/>
                    <a:pt x="48" y="258"/>
                    <a:pt x="50" y="261"/>
                  </a:cubicBezTo>
                  <a:cubicBezTo>
                    <a:pt x="51" y="265"/>
                    <a:pt x="51" y="265"/>
                    <a:pt x="51" y="265"/>
                  </a:cubicBezTo>
                  <a:cubicBezTo>
                    <a:pt x="51" y="266"/>
                    <a:pt x="51" y="266"/>
                    <a:pt x="51" y="266"/>
                  </a:cubicBezTo>
                  <a:cubicBezTo>
                    <a:pt x="52" y="265"/>
                    <a:pt x="52" y="265"/>
                    <a:pt x="52" y="265"/>
                  </a:cubicBezTo>
                  <a:cubicBezTo>
                    <a:pt x="54" y="263"/>
                    <a:pt x="56" y="261"/>
                    <a:pt x="60" y="261"/>
                  </a:cubicBezTo>
                  <a:cubicBezTo>
                    <a:pt x="64" y="261"/>
                    <a:pt x="69" y="263"/>
                    <a:pt x="74" y="266"/>
                  </a:cubicBezTo>
                  <a:cubicBezTo>
                    <a:pt x="79" y="269"/>
                    <a:pt x="82" y="272"/>
                    <a:pt x="87" y="275"/>
                  </a:cubicBezTo>
                  <a:cubicBezTo>
                    <a:pt x="90" y="278"/>
                    <a:pt x="92" y="281"/>
                    <a:pt x="94" y="284"/>
                  </a:cubicBezTo>
                  <a:cubicBezTo>
                    <a:pt x="94" y="285"/>
                    <a:pt x="95" y="286"/>
                    <a:pt x="97" y="287"/>
                  </a:cubicBezTo>
                  <a:cubicBezTo>
                    <a:pt x="103" y="290"/>
                    <a:pt x="103" y="290"/>
                    <a:pt x="103" y="290"/>
                  </a:cubicBezTo>
                  <a:cubicBezTo>
                    <a:pt x="111" y="293"/>
                    <a:pt x="115" y="297"/>
                    <a:pt x="118" y="300"/>
                  </a:cubicBezTo>
                  <a:cubicBezTo>
                    <a:pt x="118" y="300"/>
                    <a:pt x="118" y="300"/>
                    <a:pt x="118" y="301"/>
                  </a:cubicBezTo>
                  <a:cubicBezTo>
                    <a:pt x="118" y="301"/>
                    <a:pt x="118" y="302"/>
                    <a:pt x="118" y="303"/>
                  </a:cubicBezTo>
                  <a:cubicBezTo>
                    <a:pt x="118" y="308"/>
                    <a:pt x="118" y="308"/>
                    <a:pt x="118" y="308"/>
                  </a:cubicBezTo>
                  <a:cubicBezTo>
                    <a:pt x="120" y="315"/>
                    <a:pt x="120" y="320"/>
                    <a:pt x="118" y="322"/>
                  </a:cubicBezTo>
                  <a:cubicBezTo>
                    <a:pt x="105" y="332"/>
                    <a:pt x="105" y="332"/>
                    <a:pt x="105" y="332"/>
                  </a:cubicBezTo>
                  <a:cubicBezTo>
                    <a:pt x="102" y="334"/>
                    <a:pt x="99" y="335"/>
                    <a:pt x="95" y="335"/>
                  </a:cubicBezTo>
                  <a:cubicBezTo>
                    <a:pt x="90" y="335"/>
                    <a:pt x="86" y="333"/>
                    <a:pt x="84" y="332"/>
                  </a:cubicBezTo>
                  <a:cubicBezTo>
                    <a:pt x="65" y="324"/>
                    <a:pt x="65" y="324"/>
                    <a:pt x="65" y="324"/>
                  </a:cubicBezTo>
                  <a:cubicBezTo>
                    <a:pt x="57" y="321"/>
                    <a:pt x="52" y="318"/>
                    <a:pt x="51" y="315"/>
                  </a:cubicBezTo>
                  <a:cubicBezTo>
                    <a:pt x="47" y="311"/>
                    <a:pt x="47" y="311"/>
                    <a:pt x="47" y="311"/>
                  </a:cubicBezTo>
                  <a:cubicBezTo>
                    <a:pt x="46" y="311"/>
                    <a:pt x="46" y="311"/>
                    <a:pt x="46" y="311"/>
                  </a:cubicBezTo>
                  <a:cubicBezTo>
                    <a:pt x="46" y="311"/>
                    <a:pt x="46" y="311"/>
                    <a:pt x="46" y="311"/>
                  </a:cubicBezTo>
                  <a:cubicBezTo>
                    <a:pt x="46" y="311"/>
                    <a:pt x="45" y="311"/>
                    <a:pt x="44" y="311"/>
                  </a:cubicBezTo>
                  <a:cubicBezTo>
                    <a:pt x="42" y="311"/>
                    <a:pt x="41" y="313"/>
                    <a:pt x="41" y="314"/>
                  </a:cubicBezTo>
                  <a:cubicBezTo>
                    <a:pt x="40" y="317"/>
                    <a:pt x="45" y="322"/>
                    <a:pt x="49" y="326"/>
                  </a:cubicBezTo>
                  <a:cubicBezTo>
                    <a:pt x="60" y="335"/>
                    <a:pt x="60" y="335"/>
                    <a:pt x="60" y="335"/>
                  </a:cubicBezTo>
                  <a:cubicBezTo>
                    <a:pt x="61" y="337"/>
                    <a:pt x="62" y="338"/>
                    <a:pt x="62" y="340"/>
                  </a:cubicBezTo>
                  <a:cubicBezTo>
                    <a:pt x="61" y="346"/>
                    <a:pt x="61" y="346"/>
                    <a:pt x="61" y="346"/>
                  </a:cubicBezTo>
                  <a:cubicBezTo>
                    <a:pt x="59" y="351"/>
                    <a:pt x="59" y="356"/>
                    <a:pt x="61" y="358"/>
                  </a:cubicBezTo>
                  <a:cubicBezTo>
                    <a:pt x="63" y="369"/>
                    <a:pt x="63" y="369"/>
                    <a:pt x="63" y="369"/>
                  </a:cubicBezTo>
                  <a:cubicBezTo>
                    <a:pt x="63" y="369"/>
                    <a:pt x="63" y="369"/>
                    <a:pt x="63" y="369"/>
                  </a:cubicBezTo>
                  <a:cubicBezTo>
                    <a:pt x="64" y="369"/>
                    <a:pt x="64" y="369"/>
                    <a:pt x="64" y="369"/>
                  </a:cubicBezTo>
                  <a:cubicBezTo>
                    <a:pt x="67" y="371"/>
                    <a:pt x="67" y="371"/>
                    <a:pt x="67" y="371"/>
                  </a:cubicBezTo>
                  <a:cubicBezTo>
                    <a:pt x="74" y="374"/>
                    <a:pt x="74" y="374"/>
                    <a:pt x="74" y="374"/>
                  </a:cubicBezTo>
                  <a:cubicBezTo>
                    <a:pt x="77" y="380"/>
                    <a:pt x="77" y="380"/>
                    <a:pt x="77" y="380"/>
                  </a:cubicBezTo>
                  <a:cubicBezTo>
                    <a:pt x="77" y="380"/>
                    <a:pt x="77" y="380"/>
                    <a:pt x="77" y="380"/>
                  </a:cubicBezTo>
                  <a:cubicBezTo>
                    <a:pt x="77" y="380"/>
                    <a:pt x="77" y="380"/>
                    <a:pt x="77" y="380"/>
                  </a:cubicBezTo>
                  <a:cubicBezTo>
                    <a:pt x="81" y="381"/>
                    <a:pt x="84" y="382"/>
                    <a:pt x="87" y="382"/>
                  </a:cubicBezTo>
                  <a:cubicBezTo>
                    <a:pt x="88" y="382"/>
                    <a:pt x="89" y="382"/>
                    <a:pt x="90" y="382"/>
                  </a:cubicBezTo>
                  <a:cubicBezTo>
                    <a:pt x="92" y="382"/>
                    <a:pt x="93" y="381"/>
                    <a:pt x="94" y="379"/>
                  </a:cubicBezTo>
                  <a:cubicBezTo>
                    <a:pt x="94" y="378"/>
                    <a:pt x="94" y="376"/>
                    <a:pt x="93" y="373"/>
                  </a:cubicBezTo>
                  <a:cubicBezTo>
                    <a:pt x="92" y="372"/>
                    <a:pt x="91" y="370"/>
                    <a:pt x="88" y="369"/>
                  </a:cubicBezTo>
                  <a:cubicBezTo>
                    <a:pt x="85" y="369"/>
                    <a:pt x="83" y="368"/>
                    <a:pt x="81" y="366"/>
                  </a:cubicBezTo>
                  <a:cubicBezTo>
                    <a:pt x="80" y="365"/>
                    <a:pt x="80" y="363"/>
                    <a:pt x="80" y="359"/>
                  </a:cubicBezTo>
                  <a:cubicBezTo>
                    <a:pt x="80" y="356"/>
                    <a:pt x="81" y="356"/>
                    <a:pt x="82" y="356"/>
                  </a:cubicBezTo>
                  <a:cubicBezTo>
                    <a:pt x="82" y="356"/>
                    <a:pt x="82" y="356"/>
                    <a:pt x="83" y="356"/>
                  </a:cubicBezTo>
                  <a:cubicBezTo>
                    <a:pt x="103" y="366"/>
                    <a:pt x="103" y="366"/>
                    <a:pt x="103" y="366"/>
                  </a:cubicBezTo>
                  <a:cubicBezTo>
                    <a:pt x="107" y="367"/>
                    <a:pt x="109" y="368"/>
                    <a:pt x="111" y="368"/>
                  </a:cubicBezTo>
                  <a:cubicBezTo>
                    <a:pt x="113" y="368"/>
                    <a:pt x="114" y="367"/>
                    <a:pt x="114" y="366"/>
                  </a:cubicBezTo>
                  <a:cubicBezTo>
                    <a:pt x="115" y="364"/>
                    <a:pt x="114" y="361"/>
                    <a:pt x="110" y="356"/>
                  </a:cubicBezTo>
                  <a:cubicBezTo>
                    <a:pt x="107" y="352"/>
                    <a:pt x="107" y="349"/>
                    <a:pt x="110" y="345"/>
                  </a:cubicBezTo>
                  <a:cubicBezTo>
                    <a:pt x="112" y="342"/>
                    <a:pt x="115" y="339"/>
                    <a:pt x="119" y="338"/>
                  </a:cubicBezTo>
                  <a:cubicBezTo>
                    <a:pt x="121" y="337"/>
                    <a:pt x="123" y="335"/>
                    <a:pt x="125" y="331"/>
                  </a:cubicBezTo>
                  <a:cubicBezTo>
                    <a:pt x="127" y="329"/>
                    <a:pt x="129" y="327"/>
                    <a:pt x="131" y="327"/>
                  </a:cubicBezTo>
                  <a:cubicBezTo>
                    <a:pt x="131" y="327"/>
                    <a:pt x="131" y="327"/>
                    <a:pt x="131" y="327"/>
                  </a:cubicBezTo>
                  <a:cubicBezTo>
                    <a:pt x="132" y="327"/>
                    <a:pt x="134" y="328"/>
                    <a:pt x="137" y="331"/>
                  </a:cubicBezTo>
                  <a:cubicBezTo>
                    <a:pt x="140" y="334"/>
                    <a:pt x="142" y="336"/>
                    <a:pt x="143" y="336"/>
                  </a:cubicBezTo>
                  <a:cubicBezTo>
                    <a:pt x="145" y="336"/>
                    <a:pt x="147" y="333"/>
                    <a:pt x="147" y="327"/>
                  </a:cubicBezTo>
                  <a:cubicBezTo>
                    <a:pt x="148" y="324"/>
                    <a:pt x="148" y="319"/>
                    <a:pt x="147" y="317"/>
                  </a:cubicBezTo>
                  <a:cubicBezTo>
                    <a:pt x="144" y="310"/>
                    <a:pt x="144" y="310"/>
                    <a:pt x="144" y="310"/>
                  </a:cubicBezTo>
                  <a:cubicBezTo>
                    <a:pt x="143" y="309"/>
                    <a:pt x="143" y="307"/>
                    <a:pt x="144" y="305"/>
                  </a:cubicBezTo>
                  <a:cubicBezTo>
                    <a:pt x="147" y="296"/>
                    <a:pt x="147" y="296"/>
                    <a:pt x="147" y="296"/>
                  </a:cubicBezTo>
                  <a:cubicBezTo>
                    <a:pt x="147" y="294"/>
                    <a:pt x="147" y="290"/>
                    <a:pt x="145" y="285"/>
                  </a:cubicBezTo>
                  <a:cubicBezTo>
                    <a:pt x="144" y="281"/>
                    <a:pt x="144" y="280"/>
                    <a:pt x="144" y="279"/>
                  </a:cubicBezTo>
                  <a:cubicBezTo>
                    <a:pt x="144" y="279"/>
                    <a:pt x="145" y="279"/>
                    <a:pt x="145" y="279"/>
                  </a:cubicBezTo>
                  <a:cubicBezTo>
                    <a:pt x="146" y="279"/>
                    <a:pt x="146" y="279"/>
                    <a:pt x="148" y="280"/>
                  </a:cubicBezTo>
                  <a:cubicBezTo>
                    <a:pt x="155" y="281"/>
                    <a:pt x="155" y="281"/>
                    <a:pt x="155" y="281"/>
                  </a:cubicBezTo>
                  <a:cubicBezTo>
                    <a:pt x="159" y="282"/>
                    <a:pt x="159" y="282"/>
                    <a:pt x="159" y="282"/>
                  </a:cubicBezTo>
                  <a:cubicBezTo>
                    <a:pt x="165" y="293"/>
                    <a:pt x="165" y="293"/>
                    <a:pt x="165" y="293"/>
                  </a:cubicBezTo>
                  <a:cubicBezTo>
                    <a:pt x="166" y="294"/>
                    <a:pt x="166" y="295"/>
                    <a:pt x="165" y="295"/>
                  </a:cubicBezTo>
                  <a:cubicBezTo>
                    <a:pt x="162" y="298"/>
                    <a:pt x="162" y="298"/>
                    <a:pt x="162" y="298"/>
                  </a:cubicBezTo>
                  <a:cubicBezTo>
                    <a:pt x="157" y="300"/>
                    <a:pt x="153" y="304"/>
                    <a:pt x="153" y="306"/>
                  </a:cubicBezTo>
                  <a:cubicBezTo>
                    <a:pt x="152" y="308"/>
                    <a:pt x="152" y="310"/>
                    <a:pt x="155" y="313"/>
                  </a:cubicBezTo>
                  <a:cubicBezTo>
                    <a:pt x="157" y="315"/>
                    <a:pt x="160" y="317"/>
                    <a:pt x="164" y="318"/>
                  </a:cubicBezTo>
                  <a:cubicBezTo>
                    <a:pt x="165" y="318"/>
                    <a:pt x="166" y="318"/>
                    <a:pt x="167" y="318"/>
                  </a:cubicBezTo>
                  <a:cubicBezTo>
                    <a:pt x="170" y="318"/>
                    <a:pt x="172" y="318"/>
                    <a:pt x="175" y="316"/>
                  </a:cubicBezTo>
                  <a:cubicBezTo>
                    <a:pt x="178" y="314"/>
                    <a:pt x="180" y="310"/>
                    <a:pt x="181" y="304"/>
                  </a:cubicBezTo>
                  <a:cubicBezTo>
                    <a:pt x="181" y="302"/>
                    <a:pt x="189" y="296"/>
                    <a:pt x="192" y="294"/>
                  </a:cubicBezTo>
                  <a:cubicBezTo>
                    <a:pt x="207" y="286"/>
                    <a:pt x="207" y="286"/>
                    <a:pt x="207" y="286"/>
                  </a:cubicBezTo>
                  <a:cubicBezTo>
                    <a:pt x="209" y="285"/>
                    <a:pt x="211" y="284"/>
                    <a:pt x="213" y="282"/>
                  </a:cubicBezTo>
                  <a:cubicBezTo>
                    <a:pt x="216" y="278"/>
                    <a:pt x="216" y="278"/>
                    <a:pt x="216" y="278"/>
                  </a:cubicBezTo>
                  <a:cubicBezTo>
                    <a:pt x="216" y="278"/>
                    <a:pt x="217" y="279"/>
                    <a:pt x="217" y="280"/>
                  </a:cubicBezTo>
                  <a:cubicBezTo>
                    <a:pt x="217" y="281"/>
                    <a:pt x="217" y="282"/>
                    <a:pt x="217" y="283"/>
                  </a:cubicBezTo>
                  <a:cubicBezTo>
                    <a:pt x="217" y="284"/>
                    <a:pt x="218" y="285"/>
                    <a:pt x="219" y="285"/>
                  </a:cubicBezTo>
                  <a:cubicBezTo>
                    <a:pt x="219" y="285"/>
                    <a:pt x="219" y="284"/>
                    <a:pt x="219" y="284"/>
                  </a:cubicBezTo>
                  <a:cubicBezTo>
                    <a:pt x="221" y="284"/>
                    <a:pt x="223" y="282"/>
                    <a:pt x="224" y="279"/>
                  </a:cubicBezTo>
                  <a:cubicBezTo>
                    <a:pt x="226" y="274"/>
                    <a:pt x="227" y="272"/>
                    <a:pt x="229" y="271"/>
                  </a:cubicBezTo>
                  <a:cubicBezTo>
                    <a:pt x="229" y="271"/>
                    <a:pt x="229" y="271"/>
                    <a:pt x="229" y="271"/>
                  </a:cubicBezTo>
                  <a:cubicBezTo>
                    <a:pt x="229" y="271"/>
                    <a:pt x="230" y="272"/>
                    <a:pt x="230" y="276"/>
                  </a:cubicBezTo>
                  <a:cubicBezTo>
                    <a:pt x="230" y="280"/>
                    <a:pt x="230" y="282"/>
                    <a:pt x="229" y="282"/>
                  </a:cubicBezTo>
                  <a:cubicBezTo>
                    <a:pt x="226" y="284"/>
                    <a:pt x="225" y="285"/>
                    <a:pt x="225" y="286"/>
                  </a:cubicBezTo>
                  <a:cubicBezTo>
                    <a:pt x="226" y="288"/>
                    <a:pt x="228" y="288"/>
                    <a:pt x="229" y="288"/>
                  </a:cubicBezTo>
                  <a:cubicBezTo>
                    <a:pt x="235" y="289"/>
                    <a:pt x="235" y="289"/>
                    <a:pt x="235" y="289"/>
                  </a:cubicBezTo>
                  <a:cubicBezTo>
                    <a:pt x="238" y="289"/>
                    <a:pt x="238" y="289"/>
                    <a:pt x="238" y="289"/>
                  </a:cubicBezTo>
                  <a:cubicBezTo>
                    <a:pt x="239" y="289"/>
                    <a:pt x="239" y="289"/>
                    <a:pt x="239" y="289"/>
                  </a:cubicBezTo>
                  <a:cubicBezTo>
                    <a:pt x="239" y="289"/>
                    <a:pt x="239" y="289"/>
                    <a:pt x="239" y="289"/>
                  </a:cubicBezTo>
                  <a:cubicBezTo>
                    <a:pt x="243" y="284"/>
                    <a:pt x="243" y="284"/>
                    <a:pt x="243" y="284"/>
                  </a:cubicBezTo>
                  <a:cubicBezTo>
                    <a:pt x="246" y="280"/>
                    <a:pt x="248" y="278"/>
                    <a:pt x="250" y="278"/>
                  </a:cubicBezTo>
                  <a:cubicBezTo>
                    <a:pt x="257" y="280"/>
                    <a:pt x="257" y="280"/>
                    <a:pt x="257" y="280"/>
                  </a:cubicBezTo>
                  <a:cubicBezTo>
                    <a:pt x="259" y="280"/>
                    <a:pt x="260" y="280"/>
                    <a:pt x="261" y="280"/>
                  </a:cubicBezTo>
                  <a:cubicBezTo>
                    <a:pt x="262" y="280"/>
                    <a:pt x="263" y="280"/>
                    <a:pt x="264" y="280"/>
                  </a:cubicBezTo>
                  <a:cubicBezTo>
                    <a:pt x="268" y="274"/>
                    <a:pt x="268" y="274"/>
                    <a:pt x="268" y="274"/>
                  </a:cubicBezTo>
                  <a:cubicBezTo>
                    <a:pt x="271" y="270"/>
                    <a:pt x="271" y="270"/>
                    <a:pt x="271" y="270"/>
                  </a:cubicBezTo>
                  <a:cubicBezTo>
                    <a:pt x="277" y="271"/>
                    <a:pt x="277" y="271"/>
                    <a:pt x="277" y="271"/>
                  </a:cubicBezTo>
                  <a:cubicBezTo>
                    <a:pt x="277" y="271"/>
                    <a:pt x="277" y="272"/>
                    <a:pt x="277" y="273"/>
                  </a:cubicBezTo>
                  <a:cubicBezTo>
                    <a:pt x="276" y="278"/>
                    <a:pt x="276" y="278"/>
                    <a:pt x="276" y="278"/>
                  </a:cubicBezTo>
                  <a:cubicBezTo>
                    <a:pt x="276" y="280"/>
                    <a:pt x="276" y="282"/>
                    <a:pt x="277" y="283"/>
                  </a:cubicBezTo>
                  <a:cubicBezTo>
                    <a:pt x="279" y="285"/>
                    <a:pt x="280" y="285"/>
                    <a:pt x="281" y="285"/>
                  </a:cubicBezTo>
                  <a:cubicBezTo>
                    <a:pt x="282" y="285"/>
                    <a:pt x="283" y="285"/>
                    <a:pt x="284" y="283"/>
                  </a:cubicBezTo>
                  <a:cubicBezTo>
                    <a:pt x="286" y="280"/>
                    <a:pt x="286" y="280"/>
                    <a:pt x="286" y="280"/>
                  </a:cubicBezTo>
                  <a:cubicBezTo>
                    <a:pt x="288" y="276"/>
                    <a:pt x="288" y="276"/>
                    <a:pt x="288" y="276"/>
                  </a:cubicBezTo>
                  <a:cubicBezTo>
                    <a:pt x="292" y="274"/>
                    <a:pt x="292" y="274"/>
                    <a:pt x="292" y="274"/>
                  </a:cubicBezTo>
                  <a:cubicBezTo>
                    <a:pt x="294" y="273"/>
                    <a:pt x="294" y="271"/>
                    <a:pt x="294" y="267"/>
                  </a:cubicBezTo>
                  <a:cubicBezTo>
                    <a:pt x="290" y="259"/>
                    <a:pt x="290" y="259"/>
                    <a:pt x="290" y="259"/>
                  </a:cubicBezTo>
                  <a:cubicBezTo>
                    <a:pt x="289" y="255"/>
                    <a:pt x="289" y="253"/>
                    <a:pt x="291" y="252"/>
                  </a:cubicBezTo>
                  <a:cubicBezTo>
                    <a:pt x="293" y="250"/>
                    <a:pt x="295" y="249"/>
                    <a:pt x="298" y="249"/>
                  </a:cubicBezTo>
                  <a:cubicBezTo>
                    <a:pt x="301" y="249"/>
                    <a:pt x="304" y="249"/>
                    <a:pt x="307" y="251"/>
                  </a:cubicBezTo>
                  <a:cubicBezTo>
                    <a:pt x="314" y="251"/>
                    <a:pt x="321" y="254"/>
                    <a:pt x="329" y="259"/>
                  </a:cubicBezTo>
                  <a:cubicBezTo>
                    <a:pt x="347" y="274"/>
                    <a:pt x="347" y="274"/>
                    <a:pt x="347" y="274"/>
                  </a:cubicBezTo>
                  <a:cubicBezTo>
                    <a:pt x="352" y="281"/>
                    <a:pt x="352" y="281"/>
                    <a:pt x="352" y="281"/>
                  </a:cubicBezTo>
                  <a:cubicBezTo>
                    <a:pt x="354" y="284"/>
                    <a:pt x="356" y="286"/>
                    <a:pt x="358" y="286"/>
                  </a:cubicBezTo>
                  <a:cubicBezTo>
                    <a:pt x="358" y="286"/>
                    <a:pt x="359" y="285"/>
                    <a:pt x="359" y="285"/>
                  </a:cubicBezTo>
                  <a:cubicBezTo>
                    <a:pt x="360" y="285"/>
                    <a:pt x="360" y="285"/>
                    <a:pt x="360" y="285"/>
                  </a:cubicBezTo>
                  <a:cubicBezTo>
                    <a:pt x="360" y="285"/>
                    <a:pt x="360" y="285"/>
                    <a:pt x="360" y="285"/>
                  </a:cubicBezTo>
                  <a:cubicBezTo>
                    <a:pt x="363" y="278"/>
                    <a:pt x="363" y="278"/>
                    <a:pt x="363" y="278"/>
                  </a:cubicBezTo>
                  <a:cubicBezTo>
                    <a:pt x="365" y="273"/>
                    <a:pt x="364" y="271"/>
                    <a:pt x="364" y="271"/>
                  </a:cubicBezTo>
                  <a:cubicBezTo>
                    <a:pt x="364" y="270"/>
                    <a:pt x="363" y="270"/>
                    <a:pt x="363" y="270"/>
                  </a:cubicBezTo>
                  <a:cubicBezTo>
                    <a:pt x="359" y="268"/>
                    <a:pt x="356" y="264"/>
                    <a:pt x="355" y="259"/>
                  </a:cubicBezTo>
                  <a:cubicBezTo>
                    <a:pt x="354" y="253"/>
                    <a:pt x="354" y="253"/>
                    <a:pt x="354" y="253"/>
                  </a:cubicBezTo>
                  <a:cubicBezTo>
                    <a:pt x="354" y="253"/>
                    <a:pt x="354" y="253"/>
                    <a:pt x="354" y="253"/>
                  </a:cubicBezTo>
                  <a:cubicBezTo>
                    <a:pt x="354" y="253"/>
                    <a:pt x="354" y="253"/>
                    <a:pt x="354" y="253"/>
                  </a:cubicBezTo>
                  <a:cubicBezTo>
                    <a:pt x="353" y="251"/>
                    <a:pt x="351" y="251"/>
                    <a:pt x="349" y="251"/>
                  </a:cubicBezTo>
                  <a:cubicBezTo>
                    <a:pt x="346" y="251"/>
                    <a:pt x="345" y="250"/>
                    <a:pt x="344" y="249"/>
                  </a:cubicBezTo>
                  <a:cubicBezTo>
                    <a:pt x="344" y="248"/>
                    <a:pt x="344" y="247"/>
                    <a:pt x="345" y="246"/>
                  </a:cubicBezTo>
                  <a:cubicBezTo>
                    <a:pt x="348" y="241"/>
                    <a:pt x="348" y="241"/>
                    <a:pt x="348" y="241"/>
                  </a:cubicBezTo>
                  <a:cubicBezTo>
                    <a:pt x="350" y="237"/>
                    <a:pt x="350" y="237"/>
                    <a:pt x="350" y="237"/>
                  </a:cubicBezTo>
                  <a:cubicBezTo>
                    <a:pt x="351" y="229"/>
                    <a:pt x="351" y="229"/>
                    <a:pt x="351" y="229"/>
                  </a:cubicBezTo>
                  <a:cubicBezTo>
                    <a:pt x="351" y="225"/>
                    <a:pt x="350" y="223"/>
                    <a:pt x="348" y="222"/>
                  </a:cubicBezTo>
                  <a:cubicBezTo>
                    <a:pt x="344" y="220"/>
                    <a:pt x="344" y="218"/>
                    <a:pt x="344" y="217"/>
                  </a:cubicBezTo>
                  <a:cubicBezTo>
                    <a:pt x="349" y="209"/>
                    <a:pt x="349" y="209"/>
                    <a:pt x="349" y="209"/>
                  </a:cubicBezTo>
                  <a:cubicBezTo>
                    <a:pt x="357" y="198"/>
                    <a:pt x="357" y="198"/>
                    <a:pt x="357" y="198"/>
                  </a:cubicBezTo>
                  <a:cubicBezTo>
                    <a:pt x="360" y="194"/>
                    <a:pt x="362" y="189"/>
                    <a:pt x="363" y="184"/>
                  </a:cubicBezTo>
                  <a:cubicBezTo>
                    <a:pt x="363" y="183"/>
                    <a:pt x="364" y="181"/>
                    <a:pt x="365" y="178"/>
                  </a:cubicBezTo>
                  <a:cubicBezTo>
                    <a:pt x="365" y="172"/>
                    <a:pt x="365" y="172"/>
                    <a:pt x="365" y="172"/>
                  </a:cubicBezTo>
                  <a:cubicBezTo>
                    <a:pt x="365" y="169"/>
                    <a:pt x="367" y="165"/>
                    <a:pt x="370" y="165"/>
                  </a:cubicBezTo>
                  <a:cubicBezTo>
                    <a:pt x="370" y="165"/>
                    <a:pt x="371" y="165"/>
                    <a:pt x="371" y="165"/>
                  </a:cubicBezTo>
                  <a:cubicBezTo>
                    <a:pt x="382" y="165"/>
                    <a:pt x="382" y="165"/>
                    <a:pt x="382" y="165"/>
                  </a:cubicBezTo>
                  <a:cubicBezTo>
                    <a:pt x="391" y="163"/>
                    <a:pt x="391" y="163"/>
                    <a:pt x="391" y="163"/>
                  </a:cubicBezTo>
                  <a:cubicBezTo>
                    <a:pt x="392" y="163"/>
                    <a:pt x="394" y="164"/>
                    <a:pt x="395" y="166"/>
                  </a:cubicBezTo>
                  <a:cubicBezTo>
                    <a:pt x="396" y="168"/>
                    <a:pt x="396" y="172"/>
                    <a:pt x="396" y="179"/>
                  </a:cubicBezTo>
                  <a:cubicBezTo>
                    <a:pt x="396" y="180"/>
                    <a:pt x="396" y="184"/>
                    <a:pt x="395" y="187"/>
                  </a:cubicBezTo>
                  <a:cubicBezTo>
                    <a:pt x="392" y="194"/>
                    <a:pt x="392" y="194"/>
                    <a:pt x="392" y="194"/>
                  </a:cubicBezTo>
                  <a:cubicBezTo>
                    <a:pt x="390" y="200"/>
                    <a:pt x="390" y="200"/>
                    <a:pt x="390" y="200"/>
                  </a:cubicBezTo>
                  <a:cubicBezTo>
                    <a:pt x="389" y="203"/>
                    <a:pt x="390" y="206"/>
                    <a:pt x="392" y="208"/>
                  </a:cubicBezTo>
                  <a:cubicBezTo>
                    <a:pt x="394" y="213"/>
                    <a:pt x="395" y="220"/>
                    <a:pt x="395" y="229"/>
                  </a:cubicBezTo>
                  <a:cubicBezTo>
                    <a:pt x="393" y="252"/>
                    <a:pt x="393" y="252"/>
                    <a:pt x="393" y="252"/>
                  </a:cubicBezTo>
                  <a:cubicBezTo>
                    <a:pt x="395" y="262"/>
                    <a:pt x="395" y="262"/>
                    <a:pt x="395" y="262"/>
                  </a:cubicBezTo>
                  <a:cubicBezTo>
                    <a:pt x="397" y="273"/>
                    <a:pt x="397" y="273"/>
                    <a:pt x="397" y="273"/>
                  </a:cubicBezTo>
                  <a:cubicBezTo>
                    <a:pt x="400" y="284"/>
                    <a:pt x="399" y="288"/>
                    <a:pt x="398" y="290"/>
                  </a:cubicBezTo>
                  <a:cubicBezTo>
                    <a:pt x="397" y="290"/>
                    <a:pt x="397" y="290"/>
                    <a:pt x="397" y="290"/>
                  </a:cubicBezTo>
                  <a:cubicBezTo>
                    <a:pt x="397" y="290"/>
                    <a:pt x="397" y="290"/>
                    <a:pt x="397" y="290"/>
                  </a:cubicBezTo>
                  <a:cubicBezTo>
                    <a:pt x="397" y="295"/>
                    <a:pt x="397" y="295"/>
                    <a:pt x="397" y="295"/>
                  </a:cubicBezTo>
                  <a:cubicBezTo>
                    <a:pt x="397" y="297"/>
                    <a:pt x="397" y="299"/>
                    <a:pt x="396" y="300"/>
                  </a:cubicBezTo>
                  <a:cubicBezTo>
                    <a:pt x="386" y="313"/>
                    <a:pt x="386" y="313"/>
                    <a:pt x="386" y="313"/>
                  </a:cubicBezTo>
                  <a:cubicBezTo>
                    <a:pt x="386" y="313"/>
                    <a:pt x="386" y="313"/>
                    <a:pt x="386" y="313"/>
                  </a:cubicBezTo>
                  <a:cubicBezTo>
                    <a:pt x="386" y="313"/>
                    <a:pt x="386" y="313"/>
                    <a:pt x="386" y="313"/>
                  </a:cubicBezTo>
                  <a:cubicBezTo>
                    <a:pt x="385" y="321"/>
                    <a:pt x="385" y="321"/>
                    <a:pt x="385" y="321"/>
                  </a:cubicBezTo>
                  <a:cubicBezTo>
                    <a:pt x="384" y="322"/>
                    <a:pt x="383" y="323"/>
                    <a:pt x="382" y="323"/>
                  </a:cubicBezTo>
                  <a:cubicBezTo>
                    <a:pt x="381" y="323"/>
                    <a:pt x="381" y="323"/>
                    <a:pt x="380" y="323"/>
                  </a:cubicBezTo>
                  <a:cubicBezTo>
                    <a:pt x="369" y="321"/>
                    <a:pt x="369" y="321"/>
                    <a:pt x="369" y="321"/>
                  </a:cubicBezTo>
                  <a:cubicBezTo>
                    <a:pt x="368" y="321"/>
                    <a:pt x="367" y="322"/>
                    <a:pt x="366" y="322"/>
                  </a:cubicBezTo>
                  <a:cubicBezTo>
                    <a:pt x="366" y="323"/>
                    <a:pt x="366" y="324"/>
                    <a:pt x="366" y="325"/>
                  </a:cubicBezTo>
                  <a:cubicBezTo>
                    <a:pt x="371" y="329"/>
                    <a:pt x="371" y="329"/>
                    <a:pt x="371" y="329"/>
                  </a:cubicBezTo>
                  <a:cubicBezTo>
                    <a:pt x="372" y="330"/>
                    <a:pt x="375" y="331"/>
                    <a:pt x="378" y="331"/>
                  </a:cubicBezTo>
                  <a:cubicBezTo>
                    <a:pt x="392" y="331"/>
                    <a:pt x="392" y="331"/>
                    <a:pt x="392" y="331"/>
                  </a:cubicBezTo>
                  <a:cubicBezTo>
                    <a:pt x="393" y="331"/>
                    <a:pt x="399" y="325"/>
                    <a:pt x="400" y="323"/>
                  </a:cubicBezTo>
                  <a:cubicBezTo>
                    <a:pt x="413" y="303"/>
                    <a:pt x="413" y="303"/>
                    <a:pt x="413" y="303"/>
                  </a:cubicBezTo>
                  <a:cubicBezTo>
                    <a:pt x="415" y="300"/>
                    <a:pt x="416" y="296"/>
                    <a:pt x="414" y="291"/>
                  </a:cubicBezTo>
                  <a:cubicBezTo>
                    <a:pt x="413" y="288"/>
                    <a:pt x="413" y="284"/>
                    <a:pt x="414" y="281"/>
                  </a:cubicBezTo>
                  <a:cubicBezTo>
                    <a:pt x="415" y="278"/>
                    <a:pt x="417" y="275"/>
                    <a:pt x="420" y="274"/>
                  </a:cubicBezTo>
                  <a:cubicBezTo>
                    <a:pt x="422" y="272"/>
                    <a:pt x="424" y="272"/>
                    <a:pt x="426" y="272"/>
                  </a:cubicBezTo>
                  <a:cubicBezTo>
                    <a:pt x="426" y="272"/>
                    <a:pt x="427" y="272"/>
                    <a:pt x="427" y="272"/>
                  </a:cubicBezTo>
                  <a:cubicBezTo>
                    <a:pt x="430" y="272"/>
                    <a:pt x="431" y="273"/>
                    <a:pt x="433" y="276"/>
                  </a:cubicBezTo>
                  <a:cubicBezTo>
                    <a:pt x="434" y="278"/>
                    <a:pt x="434" y="280"/>
                    <a:pt x="434" y="283"/>
                  </a:cubicBezTo>
                  <a:cubicBezTo>
                    <a:pt x="434" y="291"/>
                    <a:pt x="434" y="291"/>
                    <a:pt x="434" y="291"/>
                  </a:cubicBezTo>
                  <a:cubicBezTo>
                    <a:pt x="433" y="298"/>
                    <a:pt x="436" y="303"/>
                    <a:pt x="440" y="305"/>
                  </a:cubicBezTo>
                  <a:cubicBezTo>
                    <a:pt x="441" y="305"/>
                    <a:pt x="442" y="305"/>
                    <a:pt x="443" y="305"/>
                  </a:cubicBezTo>
                  <a:cubicBezTo>
                    <a:pt x="444" y="305"/>
                    <a:pt x="445" y="305"/>
                    <a:pt x="446" y="305"/>
                  </a:cubicBezTo>
                  <a:cubicBezTo>
                    <a:pt x="448" y="304"/>
                    <a:pt x="449" y="302"/>
                    <a:pt x="449" y="300"/>
                  </a:cubicBezTo>
                  <a:cubicBezTo>
                    <a:pt x="448" y="300"/>
                    <a:pt x="448" y="300"/>
                    <a:pt x="448" y="300"/>
                  </a:cubicBezTo>
                  <a:cubicBezTo>
                    <a:pt x="448" y="299"/>
                    <a:pt x="448" y="299"/>
                    <a:pt x="448" y="299"/>
                  </a:cubicBezTo>
                  <a:cubicBezTo>
                    <a:pt x="446" y="297"/>
                    <a:pt x="446" y="297"/>
                    <a:pt x="446" y="297"/>
                  </a:cubicBezTo>
                  <a:cubicBezTo>
                    <a:pt x="442" y="296"/>
                    <a:pt x="442" y="296"/>
                    <a:pt x="442" y="296"/>
                  </a:cubicBezTo>
                  <a:cubicBezTo>
                    <a:pt x="441" y="296"/>
                    <a:pt x="440" y="295"/>
                    <a:pt x="440" y="294"/>
                  </a:cubicBezTo>
                  <a:cubicBezTo>
                    <a:pt x="440" y="293"/>
                    <a:pt x="441" y="292"/>
                    <a:pt x="443" y="289"/>
                  </a:cubicBezTo>
                  <a:cubicBezTo>
                    <a:pt x="446" y="286"/>
                    <a:pt x="446" y="281"/>
                    <a:pt x="443" y="275"/>
                  </a:cubicBezTo>
                  <a:cubicBezTo>
                    <a:pt x="441" y="270"/>
                    <a:pt x="438" y="267"/>
                    <a:pt x="434" y="264"/>
                  </a:cubicBezTo>
                  <a:cubicBezTo>
                    <a:pt x="433" y="262"/>
                    <a:pt x="431" y="261"/>
                    <a:pt x="428" y="261"/>
                  </a:cubicBezTo>
                  <a:cubicBezTo>
                    <a:pt x="421" y="262"/>
                    <a:pt x="421" y="262"/>
                    <a:pt x="421" y="262"/>
                  </a:cubicBezTo>
                  <a:cubicBezTo>
                    <a:pt x="417" y="263"/>
                    <a:pt x="417" y="263"/>
                    <a:pt x="417" y="263"/>
                  </a:cubicBezTo>
                  <a:cubicBezTo>
                    <a:pt x="414" y="263"/>
                    <a:pt x="414" y="263"/>
                    <a:pt x="414" y="263"/>
                  </a:cubicBezTo>
                  <a:cubicBezTo>
                    <a:pt x="410" y="262"/>
                    <a:pt x="407" y="258"/>
                    <a:pt x="407" y="250"/>
                  </a:cubicBezTo>
                  <a:cubicBezTo>
                    <a:pt x="409" y="229"/>
                    <a:pt x="409" y="229"/>
                    <a:pt x="409" y="229"/>
                  </a:cubicBezTo>
                  <a:cubicBezTo>
                    <a:pt x="410" y="226"/>
                    <a:pt x="408" y="220"/>
                    <a:pt x="405" y="213"/>
                  </a:cubicBezTo>
                  <a:cubicBezTo>
                    <a:pt x="402" y="201"/>
                    <a:pt x="402" y="201"/>
                    <a:pt x="402" y="201"/>
                  </a:cubicBezTo>
                  <a:cubicBezTo>
                    <a:pt x="405" y="197"/>
                    <a:pt x="405" y="197"/>
                    <a:pt x="405" y="197"/>
                  </a:cubicBezTo>
                  <a:cubicBezTo>
                    <a:pt x="409" y="194"/>
                    <a:pt x="409" y="194"/>
                    <a:pt x="409" y="194"/>
                  </a:cubicBezTo>
                  <a:cubicBezTo>
                    <a:pt x="414" y="190"/>
                    <a:pt x="416" y="187"/>
                    <a:pt x="417" y="184"/>
                  </a:cubicBezTo>
                  <a:cubicBezTo>
                    <a:pt x="417" y="172"/>
                    <a:pt x="417" y="172"/>
                    <a:pt x="417" y="172"/>
                  </a:cubicBezTo>
                  <a:cubicBezTo>
                    <a:pt x="417" y="169"/>
                    <a:pt x="418" y="167"/>
                    <a:pt x="420" y="167"/>
                  </a:cubicBezTo>
                  <a:cubicBezTo>
                    <a:pt x="420" y="167"/>
                    <a:pt x="421" y="167"/>
                    <a:pt x="421" y="167"/>
                  </a:cubicBezTo>
                  <a:cubicBezTo>
                    <a:pt x="423" y="168"/>
                    <a:pt x="423" y="176"/>
                    <a:pt x="423" y="178"/>
                  </a:cubicBezTo>
                  <a:cubicBezTo>
                    <a:pt x="422" y="184"/>
                    <a:pt x="421" y="188"/>
                    <a:pt x="420" y="190"/>
                  </a:cubicBezTo>
                  <a:cubicBezTo>
                    <a:pt x="416" y="195"/>
                    <a:pt x="417" y="201"/>
                    <a:pt x="422" y="206"/>
                  </a:cubicBezTo>
                  <a:cubicBezTo>
                    <a:pt x="426" y="209"/>
                    <a:pt x="431" y="212"/>
                    <a:pt x="437" y="213"/>
                  </a:cubicBezTo>
                  <a:cubicBezTo>
                    <a:pt x="442" y="215"/>
                    <a:pt x="442" y="215"/>
                    <a:pt x="442" y="215"/>
                  </a:cubicBezTo>
                  <a:cubicBezTo>
                    <a:pt x="446" y="219"/>
                    <a:pt x="446" y="219"/>
                    <a:pt x="446" y="219"/>
                  </a:cubicBezTo>
                  <a:cubicBezTo>
                    <a:pt x="447" y="219"/>
                    <a:pt x="448" y="219"/>
                    <a:pt x="448" y="219"/>
                  </a:cubicBezTo>
                  <a:cubicBezTo>
                    <a:pt x="450" y="219"/>
                    <a:pt x="450" y="217"/>
                    <a:pt x="450" y="216"/>
                  </a:cubicBezTo>
                  <a:cubicBezTo>
                    <a:pt x="449" y="210"/>
                    <a:pt x="449" y="210"/>
                    <a:pt x="449" y="210"/>
                  </a:cubicBezTo>
                  <a:cubicBezTo>
                    <a:pt x="449" y="207"/>
                    <a:pt x="447" y="204"/>
                    <a:pt x="443" y="203"/>
                  </a:cubicBezTo>
                  <a:cubicBezTo>
                    <a:pt x="434" y="201"/>
                    <a:pt x="434" y="201"/>
                    <a:pt x="434" y="201"/>
                  </a:cubicBezTo>
                  <a:cubicBezTo>
                    <a:pt x="432" y="200"/>
                    <a:pt x="431" y="199"/>
                    <a:pt x="431" y="196"/>
                  </a:cubicBezTo>
                  <a:cubicBezTo>
                    <a:pt x="430" y="192"/>
                    <a:pt x="432" y="191"/>
                    <a:pt x="432" y="191"/>
                  </a:cubicBezTo>
                  <a:cubicBezTo>
                    <a:pt x="437" y="192"/>
                    <a:pt x="437" y="192"/>
                    <a:pt x="437" y="192"/>
                  </a:cubicBezTo>
                  <a:cubicBezTo>
                    <a:pt x="439" y="194"/>
                    <a:pt x="441" y="194"/>
                    <a:pt x="442" y="194"/>
                  </a:cubicBezTo>
                  <a:cubicBezTo>
                    <a:pt x="444" y="194"/>
                    <a:pt x="446" y="193"/>
                    <a:pt x="446" y="192"/>
                  </a:cubicBezTo>
                  <a:cubicBezTo>
                    <a:pt x="446" y="192"/>
                    <a:pt x="446" y="192"/>
                    <a:pt x="446" y="192"/>
                  </a:cubicBezTo>
                  <a:cubicBezTo>
                    <a:pt x="446" y="192"/>
                    <a:pt x="446" y="192"/>
                    <a:pt x="446" y="192"/>
                  </a:cubicBezTo>
                  <a:cubicBezTo>
                    <a:pt x="445" y="184"/>
                    <a:pt x="445" y="184"/>
                    <a:pt x="445" y="184"/>
                  </a:cubicBezTo>
                  <a:cubicBezTo>
                    <a:pt x="445" y="183"/>
                    <a:pt x="446" y="183"/>
                    <a:pt x="447" y="182"/>
                  </a:cubicBezTo>
                  <a:cubicBezTo>
                    <a:pt x="451" y="180"/>
                    <a:pt x="451" y="180"/>
                    <a:pt x="451" y="180"/>
                  </a:cubicBezTo>
                  <a:cubicBezTo>
                    <a:pt x="455" y="180"/>
                    <a:pt x="455" y="180"/>
                    <a:pt x="455" y="180"/>
                  </a:cubicBezTo>
                  <a:cubicBezTo>
                    <a:pt x="459" y="182"/>
                    <a:pt x="459" y="182"/>
                    <a:pt x="459" y="182"/>
                  </a:cubicBezTo>
                  <a:cubicBezTo>
                    <a:pt x="461" y="184"/>
                    <a:pt x="461" y="184"/>
                    <a:pt x="461" y="184"/>
                  </a:cubicBezTo>
                  <a:cubicBezTo>
                    <a:pt x="468" y="193"/>
                    <a:pt x="468" y="193"/>
                    <a:pt x="468" y="193"/>
                  </a:cubicBezTo>
                  <a:cubicBezTo>
                    <a:pt x="472" y="197"/>
                    <a:pt x="475" y="200"/>
                    <a:pt x="477" y="200"/>
                  </a:cubicBezTo>
                  <a:cubicBezTo>
                    <a:pt x="486" y="200"/>
                    <a:pt x="486" y="200"/>
                    <a:pt x="486" y="200"/>
                  </a:cubicBezTo>
                  <a:cubicBezTo>
                    <a:pt x="486" y="200"/>
                    <a:pt x="486" y="201"/>
                    <a:pt x="483" y="206"/>
                  </a:cubicBezTo>
                  <a:cubicBezTo>
                    <a:pt x="480" y="215"/>
                    <a:pt x="480" y="215"/>
                    <a:pt x="480" y="215"/>
                  </a:cubicBezTo>
                  <a:cubicBezTo>
                    <a:pt x="478" y="226"/>
                    <a:pt x="478" y="226"/>
                    <a:pt x="478" y="226"/>
                  </a:cubicBezTo>
                  <a:cubicBezTo>
                    <a:pt x="479" y="230"/>
                    <a:pt x="479" y="230"/>
                    <a:pt x="479" y="230"/>
                  </a:cubicBezTo>
                  <a:cubicBezTo>
                    <a:pt x="480" y="231"/>
                    <a:pt x="480" y="231"/>
                    <a:pt x="480" y="231"/>
                  </a:cubicBezTo>
                  <a:cubicBezTo>
                    <a:pt x="480" y="230"/>
                    <a:pt x="480" y="230"/>
                    <a:pt x="480" y="230"/>
                  </a:cubicBezTo>
                  <a:cubicBezTo>
                    <a:pt x="482" y="230"/>
                    <a:pt x="483" y="227"/>
                    <a:pt x="485" y="221"/>
                  </a:cubicBezTo>
                  <a:cubicBezTo>
                    <a:pt x="485" y="219"/>
                    <a:pt x="485" y="219"/>
                    <a:pt x="485" y="219"/>
                  </a:cubicBezTo>
                  <a:cubicBezTo>
                    <a:pt x="485" y="219"/>
                    <a:pt x="486" y="220"/>
                    <a:pt x="487" y="222"/>
                  </a:cubicBezTo>
                  <a:cubicBezTo>
                    <a:pt x="488" y="233"/>
                    <a:pt x="488" y="233"/>
                    <a:pt x="488" y="233"/>
                  </a:cubicBezTo>
                  <a:cubicBezTo>
                    <a:pt x="490" y="233"/>
                    <a:pt x="490" y="233"/>
                    <a:pt x="490" y="233"/>
                  </a:cubicBezTo>
                  <a:cubicBezTo>
                    <a:pt x="491" y="226"/>
                    <a:pt x="491" y="226"/>
                    <a:pt x="491" y="226"/>
                  </a:cubicBezTo>
                  <a:cubicBezTo>
                    <a:pt x="491" y="211"/>
                    <a:pt x="491" y="211"/>
                    <a:pt x="491" y="211"/>
                  </a:cubicBezTo>
                  <a:cubicBezTo>
                    <a:pt x="491" y="195"/>
                    <a:pt x="487" y="184"/>
                    <a:pt x="478" y="179"/>
                  </a:cubicBezTo>
                  <a:cubicBezTo>
                    <a:pt x="472" y="171"/>
                    <a:pt x="472" y="171"/>
                    <a:pt x="472" y="171"/>
                  </a:cubicBezTo>
                  <a:cubicBezTo>
                    <a:pt x="470" y="166"/>
                    <a:pt x="468" y="162"/>
                    <a:pt x="467" y="158"/>
                  </a:cubicBezTo>
                  <a:cubicBezTo>
                    <a:pt x="466" y="153"/>
                    <a:pt x="466" y="149"/>
                    <a:pt x="467" y="146"/>
                  </a:cubicBezTo>
                  <a:cubicBezTo>
                    <a:pt x="468" y="143"/>
                    <a:pt x="470" y="141"/>
                    <a:pt x="474" y="141"/>
                  </a:cubicBezTo>
                  <a:cubicBezTo>
                    <a:pt x="492" y="139"/>
                    <a:pt x="492" y="139"/>
                    <a:pt x="492" y="139"/>
                  </a:cubicBezTo>
                  <a:cubicBezTo>
                    <a:pt x="499" y="136"/>
                    <a:pt x="499" y="136"/>
                    <a:pt x="499" y="136"/>
                  </a:cubicBezTo>
                  <a:cubicBezTo>
                    <a:pt x="502" y="136"/>
                    <a:pt x="503" y="138"/>
                    <a:pt x="503" y="140"/>
                  </a:cubicBezTo>
                  <a:cubicBezTo>
                    <a:pt x="503" y="141"/>
                    <a:pt x="503" y="141"/>
                    <a:pt x="503" y="141"/>
                  </a:cubicBezTo>
                  <a:cubicBezTo>
                    <a:pt x="504" y="140"/>
                    <a:pt x="504" y="140"/>
                    <a:pt x="504" y="140"/>
                  </a:cubicBezTo>
                  <a:cubicBezTo>
                    <a:pt x="510" y="136"/>
                    <a:pt x="510" y="136"/>
                    <a:pt x="510" y="136"/>
                  </a:cubicBezTo>
                  <a:cubicBezTo>
                    <a:pt x="512" y="134"/>
                    <a:pt x="514" y="133"/>
                    <a:pt x="517" y="133"/>
                  </a:cubicBezTo>
                  <a:cubicBezTo>
                    <a:pt x="521" y="133"/>
                    <a:pt x="521" y="133"/>
                    <a:pt x="521" y="133"/>
                  </a:cubicBezTo>
                  <a:cubicBezTo>
                    <a:pt x="521" y="134"/>
                    <a:pt x="520" y="135"/>
                    <a:pt x="518" y="138"/>
                  </a:cubicBezTo>
                  <a:cubicBezTo>
                    <a:pt x="516" y="141"/>
                    <a:pt x="516" y="141"/>
                    <a:pt x="516" y="141"/>
                  </a:cubicBezTo>
                  <a:cubicBezTo>
                    <a:pt x="516" y="142"/>
                    <a:pt x="516" y="142"/>
                    <a:pt x="516" y="142"/>
                  </a:cubicBezTo>
                  <a:cubicBezTo>
                    <a:pt x="517" y="142"/>
                    <a:pt x="517" y="142"/>
                    <a:pt x="517" y="142"/>
                  </a:cubicBezTo>
                  <a:cubicBezTo>
                    <a:pt x="520" y="142"/>
                    <a:pt x="520" y="142"/>
                    <a:pt x="520" y="142"/>
                  </a:cubicBezTo>
                  <a:cubicBezTo>
                    <a:pt x="524" y="140"/>
                    <a:pt x="527" y="138"/>
                    <a:pt x="528" y="134"/>
                  </a:cubicBezTo>
                  <a:cubicBezTo>
                    <a:pt x="530" y="131"/>
                    <a:pt x="529" y="127"/>
                    <a:pt x="526" y="122"/>
                  </a:cubicBezTo>
                  <a:cubicBezTo>
                    <a:pt x="524" y="116"/>
                    <a:pt x="522" y="112"/>
                    <a:pt x="522" y="109"/>
                  </a:cubicBezTo>
                  <a:cubicBezTo>
                    <a:pt x="522" y="105"/>
                    <a:pt x="524" y="100"/>
                    <a:pt x="527" y="95"/>
                  </a:cubicBezTo>
                  <a:cubicBezTo>
                    <a:pt x="530" y="90"/>
                    <a:pt x="535" y="86"/>
                    <a:pt x="541" y="82"/>
                  </a:cubicBezTo>
                  <a:cubicBezTo>
                    <a:pt x="541" y="82"/>
                    <a:pt x="541" y="82"/>
                    <a:pt x="541" y="82"/>
                  </a:cubicBezTo>
                  <a:cubicBezTo>
                    <a:pt x="542" y="81"/>
                    <a:pt x="542" y="81"/>
                    <a:pt x="542" y="81"/>
                  </a:cubicBezTo>
                  <a:cubicBezTo>
                    <a:pt x="543" y="78"/>
                    <a:pt x="548" y="75"/>
                    <a:pt x="557" y="72"/>
                  </a:cubicBezTo>
                  <a:cubicBezTo>
                    <a:pt x="576" y="66"/>
                    <a:pt x="576" y="66"/>
                    <a:pt x="576" y="66"/>
                  </a:cubicBezTo>
                  <a:cubicBezTo>
                    <a:pt x="579" y="65"/>
                    <a:pt x="583" y="62"/>
                    <a:pt x="589" y="55"/>
                  </a:cubicBezTo>
                  <a:cubicBezTo>
                    <a:pt x="592" y="52"/>
                    <a:pt x="594" y="51"/>
                    <a:pt x="596" y="51"/>
                  </a:cubicBezTo>
                  <a:cubicBezTo>
                    <a:pt x="598" y="51"/>
                    <a:pt x="599" y="52"/>
                    <a:pt x="601" y="54"/>
                  </a:cubicBezTo>
                  <a:cubicBezTo>
                    <a:pt x="604" y="60"/>
                    <a:pt x="604" y="60"/>
                    <a:pt x="604" y="60"/>
                  </a:cubicBezTo>
                  <a:cubicBezTo>
                    <a:pt x="608" y="64"/>
                    <a:pt x="608" y="64"/>
                    <a:pt x="608" y="64"/>
                  </a:cubicBezTo>
                  <a:cubicBezTo>
                    <a:pt x="609" y="65"/>
                    <a:pt x="610" y="65"/>
                    <a:pt x="611" y="65"/>
                  </a:cubicBezTo>
                  <a:cubicBezTo>
                    <a:pt x="614" y="65"/>
                    <a:pt x="618" y="63"/>
                    <a:pt x="622" y="58"/>
                  </a:cubicBezTo>
                  <a:cubicBezTo>
                    <a:pt x="624" y="57"/>
                    <a:pt x="626" y="56"/>
                    <a:pt x="627" y="56"/>
                  </a:cubicBezTo>
                  <a:cubicBezTo>
                    <a:pt x="630" y="57"/>
                    <a:pt x="630" y="57"/>
                    <a:pt x="630" y="57"/>
                  </a:cubicBezTo>
                  <a:cubicBezTo>
                    <a:pt x="631" y="57"/>
                    <a:pt x="631" y="57"/>
                    <a:pt x="631" y="57"/>
                  </a:cubicBezTo>
                  <a:cubicBezTo>
                    <a:pt x="631" y="57"/>
                    <a:pt x="631" y="57"/>
                    <a:pt x="631" y="57"/>
                  </a:cubicBezTo>
                  <a:cubicBezTo>
                    <a:pt x="633" y="55"/>
                    <a:pt x="633" y="55"/>
                    <a:pt x="633" y="55"/>
                  </a:cubicBezTo>
                  <a:cubicBezTo>
                    <a:pt x="633" y="55"/>
                    <a:pt x="633" y="55"/>
                    <a:pt x="633" y="55"/>
                  </a:cubicBezTo>
                  <a:cubicBezTo>
                    <a:pt x="634" y="55"/>
                    <a:pt x="634" y="55"/>
                    <a:pt x="634" y="55"/>
                  </a:cubicBezTo>
                  <a:cubicBezTo>
                    <a:pt x="636" y="46"/>
                    <a:pt x="636" y="46"/>
                    <a:pt x="636" y="46"/>
                  </a:cubicBezTo>
                  <a:cubicBezTo>
                    <a:pt x="638" y="43"/>
                    <a:pt x="638" y="43"/>
                    <a:pt x="638" y="43"/>
                  </a:cubicBezTo>
                  <a:cubicBezTo>
                    <a:pt x="643" y="42"/>
                    <a:pt x="643" y="42"/>
                    <a:pt x="643" y="42"/>
                  </a:cubicBezTo>
                  <a:cubicBezTo>
                    <a:pt x="647" y="41"/>
                    <a:pt x="648" y="40"/>
                    <a:pt x="649" y="38"/>
                  </a:cubicBezTo>
                  <a:cubicBezTo>
                    <a:pt x="650" y="37"/>
                    <a:pt x="650" y="35"/>
                    <a:pt x="649" y="33"/>
                  </a:cubicBezTo>
                  <a:cubicBezTo>
                    <a:pt x="646" y="26"/>
                    <a:pt x="647" y="19"/>
                    <a:pt x="651" y="13"/>
                  </a:cubicBezTo>
                  <a:cubicBezTo>
                    <a:pt x="655" y="8"/>
                    <a:pt x="660" y="4"/>
                    <a:pt x="667" y="2"/>
                  </a:cubicBezTo>
                  <a:cubicBezTo>
                    <a:pt x="671" y="1"/>
                    <a:pt x="673" y="0"/>
                    <a:pt x="676" y="0"/>
                  </a:cubicBezTo>
                  <a:cubicBezTo>
                    <a:pt x="678" y="0"/>
                    <a:pt x="680" y="1"/>
                    <a:pt x="681" y="2"/>
                  </a:cubicBezTo>
                  <a:cubicBezTo>
                    <a:pt x="682" y="3"/>
                    <a:pt x="683" y="4"/>
                    <a:pt x="683" y="5"/>
                  </a:cubicBezTo>
                  <a:cubicBezTo>
                    <a:pt x="683" y="7"/>
                    <a:pt x="682" y="10"/>
                    <a:pt x="679" y="14"/>
                  </a:cubicBezTo>
                  <a:cubicBezTo>
                    <a:pt x="677" y="16"/>
                    <a:pt x="675" y="19"/>
                    <a:pt x="676" y="20"/>
                  </a:cubicBezTo>
                  <a:cubicBezTo>
                    <a:pt x="676" y="21"/>
                    <a:pt x="676" y="22"/>
                    <a:pt x="677" y="23"/>
                  </a:cubicBezTo>
                  <a:cubicBezTo>
                    <a:pt x="677" y="23"/>
                    <a:pt x="677" y="23"/>
                    <a:pt x="677" y="23"/>
                  </a:cubicBezTo>
                  <a:cubicBezTo>
                    <a:pt x="677" y="23"/>
                    <a:pt x="677" y="23"/>
                    <a:pt x="677" y="23"/>
                  </a:cubicBezTo>
                  <a:cubicBezTo>
                    <a:pt x="697" y="26"/>
                    <a:pt x="697" y="26"/>
                    <a:pt x="697" y="26"/>
                  </a:cubicBezTo>
                  <a:cubicBezTo>
                    <a:pt x="698" y="26"/>
                    <a:pt x="699" y="26"/>
                    <a:pt x="699" y="27"/>
                  </a:cubicBezTo>
                  <a:cubicBezTo>
                    <a:pt x="699" y="27"/>
                    <a:pt x="699" y="29"/>
                    <a:pt x="698" y="30"/>
                  </a:cubicBezTo>
                  <a:cubicBezTo>
                    <a:pt x="695" y="33"/>
                    <a:pt x="694" y="36"/>
                    <a:pt x="693" y="38"/>
                  </a:cubicBezTo>
                  <a:cubicBezTo>
                    <a:pt x="693" y="42"/>
                    <a:pt x="697" y="43"/>
                    <a:pt x="698" y="43"/>
                  </a:cubicBezTo>
                  <a:cubicBezTo>
                    <a:pt x="703" y="44"/>
                    <a:pt x="703" y="44"/>
                    <a:pt x="703" y="44"/>
                  </a:cubicBezTo>
                  <a:cubicBezTo>
                    <a:pt x="703" y="44"/>
                    <a:pt x="703" y="44"/>
                    <a:pt x="703" y="44"/>
                  </a:cubicBezTo>
                  <a:cubicBezTo>
                    <a:pt x="704" y="44"/>
                    <a:pt x="706" y="44"/>
                    <a:pt x="707" y="42"/>
                  </a:cubicBezTo>
                  <a:cubicBezTo>
                    <a:pt x="713" y="35"/>
                    <a:pt x="713" y="35"/>
                    <a:pt x="713" y="35"/>
                  </a:cubicBezTo>
                  <a:cubicBezTo>
                    <a:pt x="714" y="34"/>
                    <a:pt x="716" y="34"/>
                    <a:pt x="717" y="34"/>
                  </a:cubicBezTo>
                  <a:cubicBezTo>
                    <a:pt x="721" y="34"/>
                    <a:pt x="724" y="35"/>
                    <a:pt x="729" y="37"/>
                  </a:cubicBezTo>
                  <a:cubicBezTo>
                    <a:pt x="738" y="40"/>
                    <a:pt x="742" y="42"/>
                    <a:pt x="744" y="45"/>
                  </a:cubicBezTo>
                  <a:cubicBezTo>
                    <a:pt x="750" y="56"/>
                    <a:pt x="750" y="56"/>
                    <a:pt x="750" y="56"/>
                  </a:cubicBezTo>
                  <a:cubicBezTo>
                    <a:pt x="752" y="59"/>
                    <a:pt x="752" y="59"/>
                    <a:pt x="752" y="59"/>
                  </a:cubicBezTo>
                  <a:cubicBezTo>
                    <a:pt x="756" y="61"/>
                    <a:pt x="756" y="61"/>
                    <a:pt x="756" y="61"/>
                  </a:cubicBezTo>
                  <a:cubicBezTo>
                    <a:pt x="757" y="62"/>
                    <a:pt x="756" y="65"/>
                    <a:pt x="754" y="70"/>
                  </a:cubicBezTo>
                  <a:cubicBezTo>
                    <a:pt x="753" y="72"/>
                    <a:pt x="753" y="74"/>
                    <a:pt x="753" y="77"/>
                  </a:cubicBezTo>
                  <a:cubicBezTo>
                    <a:pt x="754" y="83"/>
                    <a:pt x="754" y="83"/>
                    <a:pt x="754" y="83"/>
                  </a:cubicBezTo>
                  <a:cubicBezTo>
                    <a:pt x="754" y="89"/>
                    <a:pt x="754" y="89"/>
                    <a:pt x="754" y="89"/>
                  </a:cubicBezTo>
                  <a:cubicBezTo>
                    <a:pt x="747" y="95"/>
                    <a:pt x="747" y="95"/>
                    <a:pt x="747" y="95"/>
                  </a:cubicBezTo>
                  <a:cubicBezTo>
                    <a:pt x="745" y="96"/>
                    <a:pt x="741" y="99"/>
                    <a:pt x="736" y="105"/>
                  </a:cubicBezTo>
                  <a:cubicBezTo>
                    <a:pt x="726" y="116"/>
                    <a:pt x="726" y="116"/>
                    <a:pt x="726" y="116"/>
                  </a:cubicBezTo>
                  <a:cubicBezTo>
                    <a:pt x="723" y="121"/>
                    <a:pt x="717" y="127"/>
                    <a:pt x="707" y="135"/>
                  </a:cubicBezTo>
                  <a:cubicBezTo>
                    <a:pt x="698" y="142"/>
                    <a:pt x="692" y="148"/>
                    <a:pt x="689" y="154"/>
                  </a:cubicBezTo>
                  <a:cubicBezTo>
                    <a:pt x="685" y="163"/>
                    <a:pt x="685" y="163"/>
                    <a:pt x="685" y="163"/>
                  </a:cubicBezTo>
                  <a:cubicBezTo>
                    <a:pt x="685" y="164"/>
                    <a:pt x="685" y="164"/>
                    <a:pt x="685" y="164"/>
                  </a:cubicBezTo>
                  <a:cubicBezTo>
                    <a:pt x="685" y="165"/>
                    <a:pt x="685" y="165"/>
                    <a:pt x="686" y="165"/>
                  </a:cubicBezTo>
                  <a:cubicBezTo>
                    <a:pt x="687" y="165"/>
                    <a:pt x="688" y="164"/>
                    <a:pt x="689" y="164"/>
                  </a:cubicBezTo>
                  <a:cubicBezTo>
                    <a:pt x="696" y="158"/>
                    <a:pt x="696" y="158"/>
                    <a:pt x="696" y="158"/>
                  </a:cubicBezTo>
                  <a:cubicBezTo>
                    <a:pt x="699" y="156"/>
                    <a:pt x="702" y="155"/>
                    <a:pt x="704" y="154"/>
                  </a:cubicBezTo>
                  <a:cubicBezTo>
                    <a:pt x="718" y="149"/>
                    <a:pt x="718" y="149"/>
                    <a:pt x="718" y="149"/>
                  </a:cubicBezTo>
                  <a:cubicBezTo>
                    <a:pt x="726" y="145"/>
                    <a:pt x="729" y="142"/>
                    <a:pt x="729" y="140"/>
                  </a:cubicBezTo>
                  <a:cubicBezTo>
                    <a:pt x="730" y="139"/>
                    <a:pt x="729" y="137"/>
                    <a:pt x="727" y="132"/>
                  </a:cubicBezTo>
                  <a:cubicBezTo>
                    <a:pt x="726" y="130"/>
                    <a:pt x="726" y="129"/>
                    <a:pt x="727" y="128"/>
                  </a:cubicBezTo>
                  <a:cubicBezTo>
                    <a:pt x="727" y="128"/>
                    <a:pt x="728" y="127"/>
                    <a:pt x="729" y="127"/>
                  </a:cubicBezTo>
                  <a:cubicBezTo>
                    <a:pt x="730" y="127"/>
                    <a:pt x="730" y="127"/>
                    <a:pt x="730" y="127"/>
                  </a:cubicBezTo>
                  <a:cubicBezTo>
                    <a:pt x="734" y="132"/>
                    <a:pt x="734" y="132"/>
                    <a:pt x="734" y="132"/>
                  </a:cubicBezTo>
                  <a:cubicBezTo>
                    <a:pt x="736" y="135"/>
                    <a:pt x="738" y="137"/>
                    <a:pt x="741" y="137"/>
                  </a:cubicBezTo>
                  <a:cubicBezTo>
                    <a:pt x="751" y="136"/>
                    <a:pt x="751" y="136"/>
                    <a:pt x="751" y="136"/>
                  </a:cubicBezTo>
                  <a:cubicBezTo>
                    <a:pt x="753" y="136"/>
                    <a:pt x="754" y="137"/>
                    <a:pt x="754" y="137"/>
                  </a:cubicBezTo>
                  <a:cubicBezTo>
                    <a:pt x="755" y="139"/>
                    <a:pt x="755" y="140"/>
                    <a:pt x="754" y="143"/>
                  </a:cubicBezTo>
                  <a:cubicBezTo>
                    <a:pt x="753" y="145"/>
                    <a:pt x="753" y="147"/>
                    <a:pt x="754" y="150"/>
                  </a:cubicBezTo>
                  <a:cubicBezTo>
                    <a:pt x="755" y="150"/>
                    <a:pt x="755" y="151"/>
                    <a:pt x="756" y="151"/>
                  </a:cubicBezTo>
                  <a:cubicBezTo>
                    <a:pt x="757" y="151"/>
                    <a:pt x="758" y="150"/>
                    <a:pt x="759" y="148"/>
                  </a:cubicBezTo>
                  <a:cubicBezTo>
                    <a:pt x="761" y="142"/>
                    <a:pt x="761" y="142"/>
                    <a:pt x="761" y="142"/>
                  </a:cubicBezTo>
                  <a:cubicBezTo>
                    <a:pt x="762" y="141"/>
                    <a:pt x="762" y="140"/>
                    <a:pt x="763" y="140"/>
                  </a:cubicBezTo>
                  <a:cubicBezTo>
                    <a:pt x="763" y="140"/>
                    <a:pt x="764" y="140"/>
                    <a:pt x="764" y="141"/>
                  </a:cubicBezTo>
                  <a:cubicBezTo>
                    <a:pt x="786" y="141"/>
                    <a:pt x="786" y="141"/>
                    <a:pt x="786" y="141"/>
                  </a:cubicBezTo>
                  <a:cubicBezTo>
                    <a:pt x="793" y="142"/>
                    <a:pt x="793" y="142"/>
                    <a:pt x="793" y="142"/>
                  </a:cubicBezTo>
                  <a:cubicBezTo>
                    <a:pt x="795" y="144"/>
                    <a:pt x="796" y="147"/>
                    <a:pt x="796" y="152"/>
                  </a:cubicBezTo>
                  <a:cubicBezTo>
                    <a:pt x="796" y="155"/>
                    <a:pt x="798" y="158"/>
                    <a:pt x="802" y="159"/>
                  </a:cubicBezTo>
                  <a:cubicBezTo>
                    <a:pt x="806" y="161"/>
                    <a:pt x="812" y="162"/>
                    <a:pt x="819" y="162"/>
                  </a:cubicBezTo>
                  <a:cubicBezTo>
                    <a:pt x="822" y="162"/>
                    <a:pt x="825" y="162"/>
                    <a:pt x="828" y="161"/>
                  </a:cubicBezTo>
                  <a:cubicBezTo>
                    <a:pt x="834" y="163"/>
                    <a:pt x="834" y="163"/>
                    <a:pt x="834" y="163"/>
                  </a:cubicBezTo>
                  <a:cubicBezTo>
                    <a:pt x="836" y="164"/>
                    <a:pt x="837" y="165"/>
                    <a:pt x="839" y="165"/>
                  </a:cubicBezTo>
                  <a:cubicBezTo>
                    <a:pt x="839" y="165"/>
                    <a:pt x="839" y="165"/>
                    <a:pt x="839" y="165"/>
                  </a:cubicBezTo>
                  <a:cubicBezTo>
                    <a:pt x="839" y="164"/>
                    <a:pt x="839" y="164"/>
                    <a:pt x="839" y="164"/>
                  </a:cubicBezTo>
                  <a:cubicBezTo>
                    <a:pt x="841" y="162"/>
                    <a:pt x="841" y="162"/>
                    <a:pt x="841" y="162"/>
                  </a:cubicBezTo>
                  <a:cubicBezTo>
                    <a:pt x="842" y="159"/>
                    <a:pt x="842" y="159"/>
                    <a:pt x="842" y="159"/>
                  </a:cubicBezTo>
                  <a:cubicBezTo>
                    <a:pt x="847" y="157"/>
                    <a:pt x="847" y="152"/>
                    <a:pt x="844" y="145"/>
                  </a:cubicBezTo>
                  <a:cubicBezTo>
                    <a:pt x="843" y="143"/>
                    <a:pt x="843" y="141"/>
                    <a:pt x="845" y="139"/>
                  </a:cubicBezTo>
                  <a:cubicBezTo>
                    <a:pt x="846" y="137"/>
                    <a:pt x="847" y="137"/>
                    <a:pt x="849" y="137"/>
                  </a:cubicBezTo>
                  <a:cubicBezTo>
                    <a:pt x="850" y="137"/>
                    <a:pt x="851" y="137"/>
                    <a:pt x="852" y="137"/>
                  </a:cubicBezTo>
                  <a:cubicBezTo>
                    <a:pt x="864" y="146"/>
                    <a:pt x="864" y="146"/>
                    <a:pt x="864" y="146"/>
                  </a:cubicBezTo>
                  <a:cubicBezTo>
                    <a:pt x="864" y="146"/>
                    <a:pt x="864" y="146"/>
                    <a:pt x="864" y="146"/>
                  </a:cubicBezTo>
                  <a:cubicBezTo>
                    <a:pt x="864" y="146"/>
                    <a:pt x="864" y="146"/>
                    <a:pt x="864" y="146"/>
                  </a:cubicBezTo>
                  <a:cubicBezTo>
                    <a:pt x="880" y="146"/>
                    <a:pt x="880" y="146"/>
                    <a:pt x="880" y="146"/>
                  </a:cubicBezTo>
                  <a:cubicBezTo>
                    <a:pt x="883" y="147"/>
                    <a:pt x="886" y="149"/>
                    <a:pt x="888" y="152"/>
                  </a:cubicBezTo>
                  <a:cubicBezTo>
                    <a:pt x="889" y="154"/>
                    <a:pt x="888" y="157"/>
                    <a:pt x="887" y="158"/>
                  </a:cubicBezTo>
                  <a:cubicBezTo>
                    <a:pt x="874" y="169"/>
                    <a:pt x="874" y="169"/>
                    <a:pt x="874" y="169"/>
                  </a:cubicBezTo>
                  <a:cubicBezTo>
                    <a:pt x="868" y="174"/>
                    <a:pt x="866" y="177"/>
                    <a:pt x="867" y="179"/>
                  </a:cubicBezTo>
                  <a:cubicBezTo>
                    <a:pt x="867" y="181"/>
                    <a:pt x="871" y="182"/>
                    <a:pt x="873" y="182"/>
                  </a:cubicBezTo>
                  <a:cubicBezTo>
                    <a:pt x="877" y="184"/>
                    <a:pt x="880" y="185"/>
                    <a:pt x="881" y="187"/>
                  </a:cubicBezTo>
                  <a:cubicBezTo>
                    <a:pt x="898" y="214"/>
                    <a:pt x="898" y="214"/>
                    <a:pt x="898" y="214"/>
                  </a:cubicBezTo>
                  <a:cubicBezTo>
                    <a:pt x="901" y="219"/>
                    <a:pt x="905" y="221"/>
                    <a:pt x="908" y="221"/>
                  </a:cubicBezTo>
                  <a:cubicBezTo>
                    <a:pt x="911" y="221"/>
                    <a:pt x="913" y="220"/>
                    <a:pt x="915" y="217"/>
                  </a:cubicBezTo>
                  <a:cubicBezTo>
                    <a:pt x="916" y="216"/>
                    <a:pt x="917" y="214"/>
                    <a:pt x="918" y="210"/>
                  </a:cubicBezTo>
                  <a:cubicBezTo>
                    <a:pt x="920" y="201"/>
                    <a:pt x="920" y="201"/>
                    <a:pt x="920" y="201"/>
                  </a:cubicBezTo>
                  <a:cubicBezTo>
                    <a:pt x="920" y="197"/>
                    <a:pt x="921" y="196"/>
                    <a:pt x="922" y="196"/>
                  </a:cubicBezTo>
                  <a:cubicBezTo>
                    <a:pt x="922" y="196"/>
                    <a:pt x="922" y="196"/>
                    <a:pt x="922" y="196"/>
                  </a:cubicBezTo>
                  <a:cubicBezTo>
                    <a:pt x="922" y="196"/>
                    <a:pt x="924" y="199"/>
                    <a:pt x="925" y="200"/>
                  </a:cubicBezTo>
                  <a:cubicBezTo>
                    <a:pt x="927" y="204"/>
                    <a:pt x="930" y="207"/>
                    <a:pt x="932" y="208"/>
                  </a:cubicBezTo>
                  <a:cubicBezTo>
                    <a:pt x="933" y="209"/>
                    <a:pt x="934" y="209"/>
                    <a:pt x="935" y="209"/>
                  </a:cubicBezTo>
                  <a:cubicBezTo>
                    <a:pt x="936" y="209"/>
                    <a:pt x="938" y="208"/>
                    <a:pt x="940" y="207"/>
                  </a:cubicBezTo>
                  <a:cubicBezTo>
                    <a:pt x="947" y="203"/>
                    <a:pt x="947" y="203"/>
                    <a:pt x="947" y="203"/>
                  </a:cubicBezTo>
                  <a:cubicBezTo>
                    <a:pt x="949" y="201"/>
                    <a:pt x="951" y="201"/>
                    <a:pt x="952" y="201"/>
                  </a:cubicBezTo>
                  <a:cubicBezTo>
                    <a:pt x="952" y="201"/>
                    <a:pt x="953" y="201"/>
                    <a:pt x="953" y="201"/>
                  </a:cubicBezTo>
                  <a:cubicBezTo>
                    <a:pt x="964" y="210"/>
                    <a:pt x="964" y="210"/>
                    <a:pt x="964" y="210"/>
                  </a:cubicBezTo>
                  <a:cubicBezTo>
                    <a:pt x="966" y="211"/>
                    <a:pt x="968" y="212"/>
                    <a:pt x="969" y="212"/>
                  </a:cubicBezTo>
                  <a:cubicBezTo>
                    <a:pt x="972" y="212"/>
                    <a:pt x="974" y="210"/>
                    <a:pt x="974" y="206"/>
                  </a:cubicBezTo>
                  <a:cubicBezTo>
                    <a:pt x="974" y="202"/>
                    <a:pt x="974" y="200"/>
                    <a:pt x="975" y="200"/>
                  </a:cubicBezTo>
                  <a:cubicBezTo>
                    <a:pt x="975" y="200"/>
                    <a:pt x="975" y="200"/>
                    <a:pt x="976" y="200"/>
                  </a:cubicBezTo>
                  <a:cubicBezTo>
                    <a:pt x="977" y="200"/>
                    <a:pt x="978" y="200"/>
                    <a:pt x="979" y="201"/>
                  </a:cubicBezTo>
                  <a:cubicBezTo>
                    <a:pt x="982" y="203"/>
                    <a:pt x="983" y="204"/>
                    <a:pt x="985" y="204"/>
                  </a:cubicBezTo>
                  <a:cubicBezTo>
                    <a:pt x="988" y="204"/>
                    <a:pt x="988" y="200"/>
                    <a:pt x="988" y="198"/>
                  </a:cubicBezTo>
                  <a:cubicBezTo>
                    <a:pt x="988" y="184"/>
                    <a:pt x="988" y="184"/>
                    <a:pt x="988" y="184"/>
                  </a:cubicBezTo>
                  <a:cubicBezTo>
                    <a:pt x="988" y="182"/>
                    <a:pt x="987" y="180"/>
                    <a:pt x="986" y="180"/>
                  </a:cubicBezTo>
                  <a:cubicBezTo>
                    <a:pt x="985" y="180"/>
                    <a:pt x="985" y="180"/>
                    <a:pt x="984" y="180"/>
                  </a:cubicBezTo>
                  <a:cubicBezTo>
                    <a:pt x="983" y="181"/>
                    <a:pt x="981" y="182"/>
                    <a:pt x="980" y="182"/>
                  </a:cubicBezTo>
                  <a:cubicBezTo>
                    <a:pt x="980" y="182"/>
                    <a:pt x="980" y="182"/>
                    <a:pt x="980" y="182"/>
                  </a:cubicBezTo>
                  <a:cubicBezTo>
                    <a:pt x="980" y="181"/>
                    <a:pt x="980" y="180"/>
                    <a:pt x="981" y="179"/>
                  </a:cubicBezTo>
                  <a:cubicBezTo>
                    <a:pt x="985" y="176"/>
                    <a:pt x="985" y="176"/>
                    <a:pt x="985" y="176"/>
                  </a:cubicBezTo>
                  <a:cubicBezTo>
                    <a:pt x="989" y="175"/>
                    <a:pt x="992" y="173"/>
                    <a:pt x="994" y="172"/>
                  </a:cubicBezTo>
                  <a:cubicBezTo>
                    <a:pt x="1000" y="167"/>
                    <a:pt x="1000" y="167"/>
                    <a:pt x="1000" y="167"/>
                  </a:cubicBezTo>
                  <a:cubicBezTo>
                    <a:pt x="1035" y="175"/>
                    <a:pt x="1035" y="175"/>
                    <a:pt x="1035" y="175"/>
                  </a:cubicBezTo>
                  <a:cubicBezTo>
                    <a:pt x="1035" y="175"/>
                    <a:pt x="1035" y="176"/>
                    <a:pt x="1035" y="176"/>
                  </a:cubicBezTo>
                  <a:cubicBezTo>
                    <a:pt x="1035" y="176"/>
                    <a:pt x="1035" y="177"/>
                    <a:pt x="1033" y="179"/>
                  </a:cubicBezTo>
                  <a:cubicBezTo>
                    <a:pt x="1031" y="181"/>
                    <a:pt x="1031" y="181"/>
                    <a:pt x="1031" y="181"/>
                  </a:cubicBezTo>
                  <a:cubicBezTo>
                    <a:pt x="1030" y="182"/>
                    <a:pt x="1030" y="182"/>
                    <a:pt x="1030" y="183"/>
                  </a:cubicBezTo>
                  <a:cubicBezTo>
                    <a:pt x="1030" y="183"/>
                    <a:pt x="1030" y="184"/>
                    <a:pt x="1031" y="184"/>
                  </a:cubicBezTo>
                  <a:cubicBezTo>
                    <a:pt x="1038" y="185"/>
                    <a:pt x="1038" y="185"/>
                    <a:pt x="1038" y="185"/>
                  </a:cubicBezTo>
                  <a:cubicBezTo>
                    <a:pt x="1040" y="185"/>
                    <a:pt x="1041" y="186"/>
                    <a:pt x="1041" y="186"/>
                  </a:cubicBezTo>
                  <a:cubicBezTo>
                    <a:pt x="1041" y="186"/>
                    <a:pt x="1041" y="187"/>
                    <a:pt x="1040" y="187"/>
                  </a:cubicBezTo>
                  <a:cubicBezTo>
                    <a:pt x="1032" y="194"/>
                    <a:pt x="1032" y="194"/>
                    <a:pt x="1032" y="194"/>
                  </a:cubicBezTo>
                  <a:cubicBezTo>
                    <a:pt x="1030" y="195"/>
                    <a:pt x="1030" y="196"/>
                    <a:pt x="1030" y="197"/>
                  </a:cubicBezTo>
                  <a:cubicBezTo>
                    <a:pt x="1030" y="198"/>
                    <a:pt x="1032" y="198"/>
                    <a:pt x="1032" y="198"/>
                  </a:cubicBezTo>
                  <a:cubicBezTo>
                    <a:pt x="1033" y="198"/>
                    <a:pt x="1035" y="197"/>
                    <a:pt x="1037" y="197"/>
                  </a:cubicBezTo>
                  <a:cubicBezTo>
                    <a:pt x="1044" y="192"/>
                    <a:pt x="1044" y="192"/>
                    <a:pt x="1044" y="192"/>
                  </a:cubicBezTo>
                  <a:cubicBezTo>
                    <a:pt x="1045" y="192"/>
                    <a:pt x="1045" y="192"/>
                    <a:pt x="1045" y="192"/>
                  </a:cubicBezTo>
                  <a:cubicBezTo>
                    <a:pt x="1045" y="192"/>
                    <a:pt x="1045" y="192"/>
                    <a:pt x="1045" y="192"/>
                  </a:cubicBezTo>
                  <a:cubicBezTo>
                    <a:pt x="1048" y="187"/>
                    <a:pt x="1048" y="187"/>
                    <a:pt x="1048" y="187"/>
                  </a:cubicBezTo>
                  <a:cubicBezTo>
                    <a:pt x="1049" y="185"/>
                    <a:pt x="1051" y="184"/>
                    <a:pt x="1053" y="183"/>
                  </a:cubicBezTo>
                  <a:cubicBezTo>
                    <a:pt x="1066" y="184"/>
                    <a:pt x="1066" y="184"/>
                    <a:pt x="1066" y="184"/>
                  </a:cubicBezTo>
                  <a:cubicBezTo>
                    <a:pt x="1069" y="185"/>
                    <a:pt x="1071" y="185"/>
                    <a:pt x="1071" y="186"/>
                  </a:cubicBezTo>
                  <a:cubicBezTo>
                    <a:pt x="1068" y="192"/>
                    <a:pt x="1068" y="192"/>
                    <a:pt x="1068" y="192"/>
                  </a:cubicBezTo>
                  <a:cubicBezTo>
                    <a:pt x="1067" y="194"/>
                    <a:pt x="1066" y="196"/>
                    <a:pt x="1067" y="199"/>
                  </a:cubicBezTo>
                  <a:cubicBezTo>
                    <a:pt x="1068" y="201"/>
                    <a:pt x="1072" y="204"/>
                    <a:pt x="1077" y="206"/>
                  </a:cubicBezTo>
                  <a:cubicBezTo>
                    <a:pt x="1085" y="212"/>
                    <a:pt x="1085" y="212"/>
                    <a:pt x="1085" y="212"/>
                  </a:cubicBezTo>
                  <a:cubicBezTo>
                    <a:pt x="1091" y="220"/>
                    <a:pt x="1091" y="220"/>
                    <a:pt x="1091" y="220"/>
                  </a:cubicBezTo>
                  <a:cubicBezTo>
                    <a:pt x="1093" y="222"/>
                    <a:pt x="1096" y="224"/>
                    <a:pt x="1098" y="224"/>
                  </a:cubicBezTo>
                  <a:cubicBezTo>
                    <a:pt x="1098" y="224"/>
                    <a:pt x="1099" y="224"/>
                    <a:pt x="1099" y="224"/>
                  </a:cubicBezTo>
                  <a:cubicBezTo>
                    <a:pt x="1102" y="224"/>
                    <a:pt x="1105" y="222"/>
                    <a:pt x="1109" y="220"/>
                  </a:cubicBezTo>
                  <a:cubicBezTo>
                    <a:pt x="1114" y="218"/>
                    <a:pt x="1120" y="216"/>
                    <a:pt x="1126" y="215"/>
                  </a:cubicBezTo>
                  <a:cubicBezTo>
                    <a:pt x="1127" y="215"/>
                    <a:pt x="1129" y="215"/>
                    <a:pt x="1130" y="215"/>
                  </a:cubicBezTo>
                  <a:cubicBezTo>
                    <a:pt x="1135" y="215"/>
                    <a:pt x="1140" y="216"/>
                    <a:pt x="1144" y="218"/>
                  </a:cubicBezTo>
                  <a:cubicBezTo>
                    <a:pt x="1149" y="220"/>
                    <a:pt x="1153" y="223"/>
                    <a:pt x="1156" y="227"/>
                  </a:cubicBezTo>
                  <a:cubicBezTo>
                    <a:pt x="1159" y="232"/>
                    <a:pt x="1161" y="237"/>
                    <a:pt x="1160" y="244"/>
                  </a:cubicBezTo>
                  <a:cubicBezTo>
                    <a:pt x="1160" y="249"/>
                    <a:pt x="1160" y="249"/>
                    <a:pt x="1160" y="249"/>
                  </a:cubicBezTo>
                  <a:cubicBezTo>
                    <a:pt x="1160" y="251"/>
                    <a:pt x="1162" y="251"/>
                    <a:pt x="1162" y="251"/>
                  </a:cubicBezTo>
                  <a:cubicBezTo>
                    <a:pt x="1165" y="251"/>
                    <a:pt x="1165" y="251"/>
                    <a:pt x="1165" y="251"/>
                  </a:cubicBezTo>
                  <a:cubicBezTo>
                    <a:pt x="1169" y="251"/>
                    <a:pt x="1169" y="251"/>
                    <a:pt x="1169" y="251"/>
                  </a:cubicBezTo>
                  <a:cubicBezTo>
                    <a:pt x="1170" y="257"/>
                    <a:pt x="1170" y="257"/>
                    <a:pt x="1170" y="257"/>
                  </a:cubicBezTo>
                  <a:cubicBezTo>
                    <a:pt x="1170" y="260"/>
                    <a:pt x="1170" y="262"/>
                    <a:pt x="1171" y="263"/>
                  </a:cubicBezTo>
                  <a:cubicBezTo>
                    <a:pt x="1171" y="263"/>
                    <a:pt x="1171" y="263"/>
                    <a:pt x="1171" y="263"/>
                  </a:cubicBezTo>
                  <a:cubicBezTo>
                    <a:pt x="1171" y="263"/>
                    <a:pt x="1171" y="263"/>
                    <a:pt x="1171" y="263"/>
                  </a:cubicBezTo>
                  <a:cubicBezTo>
                    <a:pt x="1174" y="263"/>
                    <a:pt x="1174" y="263"/>
                    <a:pt x="1174" y="263"/>
                  </a:cubicBezTo>
                  <a:cubicBezTo>
                    <a:pt x="1174" y="263"/>
                    <a:pt x="1174" y="263"/>
                    <a:pt x="1174" y="263"/>
                  </a:cubicBezTo>
                  <a:cubicBezTo>
                    <a:pt x="1174" y="263"/>
                    <a:pt x="1174" y="263"/>
                    <a:pt x="1174" y="263"/>
                  </a:cubicBezTo>
                  <a:cubicBezTo>
                    <a:pt x="1177" y="259"/>
                    <a:pt x="1177" y="259"/>
                    <a:pt x="1177" y="259"/>
                  </a:cubicBezTo>
                  <a:cubicBezTo>
                    <a:pt x="1179" y="254"/>
                    <a:pt x="1181" y="254"/>
                    <a:pt x="1181" y="254"/>
                  </a:cubicBezTo>
                  <a:cubicBezTo>
                    <a:pt x="1182" y="254"/>
                    <a:pt x="1182" y="254"/>
                    <a:pt x="1182" y="254"/>
                  </a:cubicBezTo>
                  <a:cubicBezTo>
                    <a:pt x="1182" y="254"/>
                    <a:pt x="1182" y="254"/>
                    <a:pt x="1182" y="254"/>
                  </a:cubicBezTo>
                  <a:cubicBezTo>
                    <a:pt x="1183" y="254"/>
                    <a:pt x="1183" y="254"/>
                    <a:pt x="1183" y="254"/>
                  </a:cubicBezTo>
                  <a:cubicBezTo>
                    <a:pt x="1192" y="252"/>
                    <a:pt x="1192" y="252"/>
                    <a:pt x="1192" y="252"/>
                  </a:cubicBezTo>
                  <a:cubicBezTo>
                    <a:pt x="1194" y="252"/>
                    <a:pt x="1195" y="251"/>
                    <a:pt x="1196" y="251"/>
                  </a:cubicBezTo>
                  <a:cubicBezTo>
                    <a:pt x="1197" y="251"/>
                    <a:pt x="1197" y="252"/>
                    <a:pt x="1197" y="252"/>
                  </a:cubicBezTo>
                  <a:cubicBezTo>
                    <a:pt x="1197" y="252"/>
                    <a:pt x="1197" y="252"/>
                    <a:pt x="1197" y="252"/>
                  </a:cubicBezTo>
                  <a:cubicBezTo>
                    <a:pt x="1197" y="252"/>
                    <a:pt x="1197" y="252"/>
                    <a:pt x="1197" y="252"/>
                  </a:cubicBezTo>
                  <a:cubicBezTo>
                    <a:pt x="1201" y="256"/>
                    <a:pt x="1206" y="258"/>
                    <a:pt x="1213" y="258"/>
                  </a:cubicBezTo>
                  <a:cubicBezTo>
                    <a:pt x="1216" y="258"/>
                    <a:pt x="1219" y="257"/>
                    <a:pt x="1221" y="255"/>
                  </a:cubicBezTo>
                  <a:cubicBezTo>
                    <a:pt x="1221" y="254"/>
                    <a:pt x="1221" y="254"/>
                    <a:pt x="1221" y="254"/>
                  </a:cubicBezTo>
                  <a:cubicBezTo>
                    <a:pt x="1223" y="253"/>
                    <a:pt x="1225" y="252"/>
                    <a:pt x="1226" y="251"/>
                  </a:cubicBezTo>
                  <a:cubicBezTo>
                    <a:pt x="1235" y="259"/>
                    <a:pt x="1235" y="259"/>
                    <a:pt x="1235" y="259"/>
                  </a:cubicBezTo>
                  <a:cubicBezTo>
                    <a:pt x="1244" y="268"/>
                    <a:pt x="1244" y="268"/>
                    <a:pt x="1244" y="268"/>
                  </a:cubicBezTo>
                  <a:cubicBezTo>
                    <a:pt x="1245" y="272"/>
                    <a:pt x="1247" y="274"/>
                    <a:pt x="1250" y="274"/>
                  </a:cubicBezTo>
                  <a:cubicBezTo>
                    <a:pt x="1253" y="274"/>
                    <a:pt x="1256" y="272"/>
                    <a:pt x="1260" y="267"/>
                  </a:cubicBezTo>
                  <a:cubicBezTo>
                    <a:pt x="1262" y="265"/>
                    <a:pt x="1262" y="263"/>
                    <a:pt x="1261" y="261"/>
                  </a:cubicBezTo>
                  <a:cubicBezTo>
                    <a:pt x="1257" y="254"/>
                    <a:pt x="1257" y="254"/>
                    <a:pt x="1257" y="254"/>
                  </a:cubicBezTo>
                  <a:cubicBezTo>
                    <a:pt x="1256" y="251"/>
                    <a:pt x="1255" y="250"/>
                    <a:pt x="1255" y="248"/>
                  </a:cubicBezTo>
                  <a:cubicBezTo>
                    <a:pt x="1254" y="246"/>
                    <a:pt x="1255" y="244"/>
                    <a:pt x="1258" y="242"/>
                  </a:cubicBezTo>
                  <a:cubicBezTo>
                    <a:pt x="1258" y="242"/>
                    <a:pt x="1259" y="242"/>
                    <a:pt x="1260" y="242"/>
                  </a:cubicBezTo>
                  <a:cubicBezTo>
                    <a:pt x="1261" y="242"/>
                    <a:pt x="1263" y="242"/>
                    <a:pt x="1265" y="243"/>
                  </a:cubicBezTo>
                  <a:cubicBezTo>
                    <a:pt x="1273" y="244"/>
                    <a:pt x="1273" y="244"/>
                    <a:pt x="1273" y="244"/>
                  </a:cubicBezTo>
                  <a:cubicBezTo>
                    <a:pt x="1278" y="244"/>
                    <a:pt x="1278" y="245"/>
                    <a:pt x="1278" y="246"/>
                  </a:cubicBezTo>
                  <a:cubicBezTo>
                    <a:pt x="1278" y="246"/>
                    <a:pt x="1278" y="246"/>
                    <a:pt x="1278" y="246"/>
                  </a:cubicBezTo>
                  <a:cubicBezTo>
                    <a:pt x="1278" y="246"/>
                    <a:pt x="1278" y="246"/>
                    <a:pt x="1278" y="246"/>
                  </a:cubicBezTo>
                  <a:cubicBezTo>
                    <a:pt x="1278" y="248"/>
                    <a:pt x="1278" y="248"/>
                    <a:pt x="1278" y="248"/>
                  </a:cubicBezTo>
                  <a:cubicBezTo>
                    <a:pt x="1278" y="248"/>
                    <a:pt x="1278" y="248"/>
                    <a:pt x="1278" y="248"/>
                  </a:cubicBezTo>
                  <a:cubicBezTo>
                    <a:pt x="1279" y="248"/>
                    <a:pt x="1279" y="248"/>
                    <a:pt x="1279" y="248"/>
                  </a:cubicBezTo>
                  <a:cubicBezTo>
                    <a:pt x="1283" y="248"/>
                    <a:pt x="1283" y="248"/>
                    <a:pt x="1283" y="248"/>
                  </a:cubicBezTo>
                  <a:cubicBezTo>
                    <a:pt x="1284" y="248"/>
                    <a:pt x="1285" y="248"/>
                    <a:pt x="1287" y="248"/>
                  </a:cubicBezTo>
                  <a:cubicBezTo>
                    <a:pt x="1289" y="248"/>
                    <a:pt x="1292" y="248"/>
                    <a:pt x="1296" y="248"/>
                  </a:cubicBezTo>
                  <a:cubicBezTo>
                    <a:pt x="1298" y="248"/>
                    <a:pt x="1300" y="247"/>
                    <a:pt x="1301" y="247"/>
                  </a:cubicBezTo>
                  <a:cubicBezTo>
                    <a:pt x="1304" y="247"/>
                    <a:pt x="1307" y="248"/>
                    <a:pt x="1308" y="249"/>
                  </a:cubicBezTo>
                  <a:cubicBezTo>
                    <a:pt x="1310" y="251"/>
                    <a:pt x="1313" y="253"/>
                    <a:pt x="1317" y="255"/>
                  </a:cubicBezTo>
                  <a:cubicBezTo>
                    <a:pt x="1328" y="260"/>
                    <a:pt x="1328" y="260"/>
                    <a:pt x="1328" y="260"/>
                  </a:cubicBezTo>
                  <a:cubicBezTo>
                    <a:pt x="1371" y="292"/>
                    <a:pt x="1371" y="292"/>
                    <a:pt x="1371" y="292"/>
                  </a:cubicBezTo>
                  <a:cubicBezTo>
                    <a:pt x="1377" y="297"/>
                    <a:pt x="1381" y="305"/>
                    <a:pt x="1382" y="316"/>
                  </a:cubicBezTo>
                  <a:cubicBezTo>
                    <a:pt x="1382" y="318"/>
                    <a:pt x="1382" y="320"/>
                    <a:pt x="1382" y="321"/>
                  </a:cubicBezTo>
                  <a:cubicBezTo>
                    <a:pt x="1382" y="322"/>
                    <a:pt x="1382" y="322"/>
                    <a:pt x="1382" y="322"/>
                  </a:cubicBezTo>
                  <a:cubicBezTo>
                    <a:pt x="1382" y="326"/>
                    <a:pt x="1384" y="327"/>
                    <a:pt x="1387" y="327"/>
                  </a:cubicBezTo>
                  <a:cubicBezTo>
                    <a:pt x="1387" y="327"/>
                    <a:pt x="1388" y="327"/>
                    <a:pt x="1388" y="327"/>
                  </a:cubicBezTo>
                  <a:cubicBezTo>
                    <a:pt x="1389" y="326"/>
                    <a:pt x="1389" y="323"/>
                    <a:pt x="1389" y="320"/>
                  </a:cubicBezTo>
                  <a:cubicBezTo>
                    <a:pt x="1389" y="314"/>
                    <a:pt x="1389" y="311"/>
                    <a:pt x="1389" y="310"/>
                  </a:cubicBezTo>
                  <a:cubicBezTo>
                    <a:pt x="1389" y="309"/>
                    <a:pt x="1390" y="309"/>
                    <a:pt x="1390" y="309"/>
                  </a:cubicBezTo>
                  <a:cubicBezTo>
                    <a:pt x="1391" y="309"/>
                    <a:pt x="1391" y="309"/>
                    <a:pt x="1392" y="310"/>
                  </a:cubicBezTo>
                  <a:cubicBezTo>
                    <a:pt x="1393" y="311"/>
                    <a:pt x="1393" y="311"/>
                    <a:pt x="1393" y="311"/>
                  </a:cubicBezTo>
                  <a:cubicBezTo>
                    <a:pt x="1396" y="312"/>
                    <a:pt x="1396" y="313"/>
                    <a:pt x="1397" y="313"/>
                  </a:cubicBezTo>
                  <a:cubicBezTo>
                    <a:pt x="1403" y="312"/>
                    <a:pt x="1403" y="312"/>
                    <a:pt x="1403" y="312"/>
                  </a:cubicBezTo>
                  <a:cubicBezTo>
                    <a:pt x="1407" y="313"/>
                    <a:pt x="1407" y="313"/>
                    <a:pt x="1407" y="313"/>
                  </a:cubicBezTo>
                  <a:cubicBezTo>
                    <a:pt x="1409" y="316"/>
                    <a:pt x="1411" y="318"/>
                    <a:pt x="1413" y="321"/>
                  </a:cubicBezTo>
                  <a:cubicBezTo>
                    <a:pt x="1420" y="327"/>
                    <a:pt x="1420" y="327"/>
                    <a:pt x="1420" y="327"/>
                  </a:cubicBezTo>
                  <a:cubicBezTo>
                    <a:pt x="1423" y="330"/>
                    <a:pt x="1423" y="330"/>
                    <a:pt x="1423" y="330"/>
                  </a:cubicBezTo>
                  <a:cubicBezTo>
                    <a:pt x="1422" y="330"/>
                    <a:pt x="1422" y="330"/>
                    <a:pt x="1422" y="330"/>
                  </a:cubicBezTo>
                  <a:cubicBezTo>
                    <a:pt x="1420" y="331"/>
                    <a:pt x="1420" y="331"/>
                    <a:pt x="1420" y="331"/>
                  </a:cubicBezTo>
                  <a:cubicBezTo>
                    <a:pt x="1418" y="333"/>
                    <a:pt x="1418" y="333"/>
                    <a:pt x="1418" y="333"/>
                  </a:cubicBezTo>
                  <a:cubicBezTo>
                    <a:pt x="1418" y="334"/>
                    <a:pt x="1418" y="334"/>
                    <a:pt x="1418" y="334"/>
                  </a:cubicBezTo>
                  <a:cubicBezTo>
                    <a:pt x="1418" y="334"/>
                    <a:pt x="1418" y="334"/>
                    <a:pt x="1418" y="334"/>
                  </a:cubicBezTo>
                  <a:cubicBezTo>
                    <a:pt x="1417" y="336"/>
                    <a:pt x="1416" y="337"/>
                    <a:pt x="1414" y="337"/>
                  </a:cubicBezTo>
                  <a:cubicBezTo>
                    <a:pt x="1414" y="337"/>
                    <a:pt x="1413" y="337"/>
                    <a:pt x="1413" y="337"/>
                  </a:cubicBezTo>
                  <a:cubicBezTo>
                    <a:pt x="1411" y="336"/>
                    <a:pt x="1411" y="336"/>
                    <a:pt x="1411" y="336"/>
                  </a:cubicBezTo>
                  <a:cubicBezTo>
                    <a:pt x="1410" y="338"/>
                    <a:pt x="1410" y="338"/>
                    <a:pt x="1410" y="338"/>
                  </a:cubicBezTo>
                  <a:cubicBezTo>
                    <a:pt x="1412" y="339"/>
                    <a:pt x="1413" y="340"/>
                    <a:pt x="1413" y="340"/>
                  </a:cubicBezTo>
                  <a:cubicBezTo>
                    <a:pt x="1413" y="340"/>
                    <a:pt x="1412" y="340"/>
                    <a:pt x="1412" y="340"/>
                  </a:cubicBezTo>
                  <a:cubicBezTo>
                    <a:pt x="1406" y="340"/>
                    <a:pt x="1406" y="340"/>
                    <a:pt x="1406" y="340"/>
                  </a:cubicBezTo>
                  <a:cubicBezTo>
                    <a:pt x="1402" y="337"/>
                    <a:pt x="1402" y="337"/>
                    <a:pt x="1402" y="337"/>
                  </a:cubicBezTo>
                  <a:cubicBezTo>
                    <a:pt x="1400" y="336"/>
                    <a:pt x="1400" y="336"/>
                    <a:pt x="1399" y="336"/>
                  </a:cubicBezTo>
                  <a:cubicBezTo>
                    <a:pt x="1398" y="336"/>
                    <a:pt x="1397" y="336"/>
                    <a:pt x="1397" y="338"/>
                  </a:cubicBezTo>
                  <a:cubicBezTo>
                    <a:pt x="1397" y="339"/>
                    <a:pt x="1398" y="341"/>
                    <a:pt x="1399" y="342"/>
                  </a:cubicBezTo>
                  <a:cubicBezTo>
                    <a:pt x="1402" y="345"/>
                    <a:pt x="1402" y="345"/>
                    <a:pt x="1402" y="345"/>
                  </a:cubicBezTo>
                  <a:cubicBezTo>
                    <a:pt x="1403" y="348"/>
                    <a:pt x="1403" y="351"/>
                    <a:pt x="1400" y="353"/>
                  </a:cubicBezTo>
                  <a:cubicBezTo>
                    <a:pt x="1398" y="354"/>
                    <a:pt x="1398" y="357"/>
                    <a:pt x="1397" y="360"/>
                  </a:cubicBezTo>
                  <a:cubicBezTo>
                    <a:pt x="1396" y="364"/>
                    <a:pt x="1396" y="364"/>
                    <a:pt x="1396" y="364"/>
                  </a:cubicBezTo>
                  <a:cubicBezTo>
                    <a:pt x="1395" y="365"/>
                    <a:pt x="1395" y="365"/>
                    <a:pt x="1394" y="365"/>
                  </a:cubicBezTo>
                  <a:cubicBezTo>
                    <a:pt x="1391" y="365"/>
                    <a:pt x="1389" y="364"/>
                    <a:pt x="1387" y="363"/>
                  </a:cubicBezTo>
                  <a:cubicBezTo>
                    <a:pt x="1382" y="357"/>
                    <a:pt x="1382" y="357"/>
                    <a:pt x="1382" y="357"/>
                  </a:cubicBezTo>
                  <a:cubicBezTo>
                    <a:pt x="1382" y="356"/>
                    <a:pt x="1382" y="356"/>
                    <a:pt x="1382" y="356"/>
                  </a:cubicBezTo>
                  <a:cubicBezTo>
                    <a:pt x="1381" y="356"/>
                    <a:pt x="1381" y="356"/>
                    <a:pt x="1381" y="356"/>
                  </a:cubicBezTo>
                  <a:cubicBezTo>
                    <a:pt x="1377" y="357"/>
                    <a:pt x="1377" y="357"/>
                    <a:pt x="1377" y="357"/>
                  </a:cubicBezTo>
                  <a:cubicBezTo>
                    <a:pt x="1376" y="356"/>
                    <a:pt x="1375" y="355"/>
                    <a:pt x="1375" y="353"/>
                  </a:cubicBezTo>
                  <a:cubicBezTo>
                    <a:pt x="1373" y="348"/>
                    <a:pt x="1373" y="348"/>
                    <a:pt x="1373" y="348"/>
                  </a:cubicBezTo>
                  <a:cubicBezTo>
                    <a:pt x="1371" y="342"/>
                    <a:pt x="1371" y="342"/>
                    <a:pt x="1371" y="342"/>
                  </a:cubicBezTo>
                  <a:cubicBezTo>
                    <a:pt x="1371" y="342"/>
                    <a:pt x="1371" y="342"/>
                    <a:pt x="1371" y="342"/>
                  </a:cubicBezTo>
                  <a:cubicBezTo>
                    <a:pt x="1370" y="342"/>
                    <a:pt x="1370" y="342"/>
                    <a:pt x="1370" y="342"/>
                  </a:cubicBezTo>
                  <a:cubicBezTo>
                    <a:pt x="1363" y="341"/>
                    <a:pt x="1363" y="341"/>
                    <a:pt x="1363" y="341"/>
                  </a:cubicBezTo>
                  <a:cubicBezTo>
                    <a:pt x="1355" y="343"/>
                    <a:pt x="1355" y="343"/>
                    <a:pt x="1355" y="343"/>
                  </a:cubicBezTo>
                  <a:cubicBezTo>
                    <a:pt x="1353" y="343"/>
                    <a:pt x="1352" y="342"/>
                    <a:pt x="1351" y="340"/>
                  </a:cubicBezTo>
                  <a:cubicBezTo>
                    <a:pt x="1350" y="334"/>
                    <a:pt x="1350" y="334"/>
                    <a:pt x="1350" y="334"/>
                  </a:cubicBezTo>
                  <a:cubicBezTo>
                    <a:pt x="1350" y="332"/>
                    <a:pt x="1349" y="332"/>
                    <a:pt x="1349" y="331"/>
                  </a:cubicBezTo>
                  <a:cubicBezTo>
                    <a:pt x="1349" y="331"/>
                    <a:pt x="1349" y="331"/>
                    <a:pt x="1349" y="331"/>
                  </a:cubicBezTo>
                  <a:cubicBezTo>
                    <a:pt x="1348" y="330"/>
                    <a:pt x="1348" y="330"/>
                    <a:pt x="1348" y="330"/>
                  </a:cubicBezTo>
                  <a:cubicBezTo>
                    <a:pt x="1348" y="330"/>
                    <a:pt x="1348" y="330"/>
                    <a:pt x="1348" y="330"/>
                  </a:cubicBezTo>
                  <a:cubicBezTo>
                    <a:pt x="1345" y="332"/>
                    <a:pt x="1345" y="332"/>
                    <a:pt x="1345" y="332"/>
                  </a:cubicBezTo>
                  <a:cubicBezTo>
                    <a:pt x="1342" y="333"/>
                    <a:pt x="1340" y="336"/>
                    <a:pt x="1340" y="340"/>
                  </a:cubicBezTo>
                  <a:cubicBezTo>
                    <a:pt x="1341" y="346"/>
                    <a:pt x="1340" y="351"/>
                    <a:pt x="1339" y="354"/>
                  </a:cubicBezTo>
                  <a:cubicBezTo>
                    <a:pt x="1325" y="366"/>
                    <a:pt x="1325" y="366"/>
                    <a:pt x="1325" y="366"/>
                  </a:cubicBezTo>
                  <a:cubicBezTo>
                    <a:pt x="1326" y="366"/>
                    <a:pt x="1325" y="366"/>
                    <a:pt x="1325" y="366"/>
                  </a:cubicBezTo>
                  <a:cubicBezTo>
                    <a:pt x="1325" y="366"/>
                    <a:pt x="1325" y="366"/>
                    <a:pt x="1325" y="366"/>
                  </a:cubicBezTo>
                  <a:cubicBezTo>
                    <a:pt x="1323" y="366"/>
                    <a:pt x="1320" y="364"/>
                    <a:pt x="1317" y="360"/>
                  </a:cubicBezTo>
                  <a:cubicBezTo>
                    <a:pt x="1317" y="360"/>
                    <a:pt x="1317" y="360"/>
                    <a:pt x="1317" y="360"/>
                  </a:cubicBezTo>
                  <a:cubicBezTo>
                    <a:pt x="1317" y="360"/>
                    <a:pt x="1317" y="360"/>
                    <a:pt x="1317" y="360"/>
                  </a:cubicBezTo>
                  <a:cubicBezTo>
                    <a:pt x="1313" y="359"/>
                    <a:pt x="1313" y="359"/>
                    <a:pt x="1313" y="359"/>
                  </a:cubicBezTo>
                  <a:cubicBezTo>
                    <a:pt x="1312" y="359"/>
                    <a:pt x="1312" y="359"/>
                    <a:pt x="1312" y="359"/>
                  </a:cubicBezTo>
                  <a:cubicBezTo>
                    <a:pt x="1312" y="360"/>
                    <a:pt x="1312" y="360"/>
                    <a:pt x="1312" y="360"/>
                  </a:cubicBezTo>
                  <a:cubicBezTo>
                    <a:pt x="1311" y="361"/>
                    <a:pt x="1310" y="361"/>
                    <a:pt x="1310" y="361"/>
                  </a:cubicBezTo>
                  <a:cubicBezTo>
                    <a:pt x="1304" y="358"/>
                    <a:pt x="1304" y="358"/>
                    <a:pt x="1304" y="358"/>
                  </a:cubicBezTo>
                  <a:cubicBezTo>
                    <a:pt x="1304" y="358"/>
                    <a:pt x="1304" y="358"/>
                    <a:pt x="1304" y="358"/>
                  </a:cubicBezTo>
                  <a:cubicBezTo>
                    <a:pt x="1304" y="358"/>
                    <a:pt x="1304" y="358"/>
                    <a:pt x="1304" y="358"/>
                  </a:cubicBezTo>
                  <a:cubicBezTo>
                    <a:pt x="1304" y="358"/>
                    <a:pt x="1303" y="358"/>
                    <a:pt x="1303" y="359"/>
                  </a:cubicBezTo>
                  <a:cubicBezTo>
                    <a:pt x="1303" y="359"/>
                    <a:pt x="1303" y="360"/>
                    <a:pt x="1305" y="364"/>
                  </a:cubicBezTo>
                  <a:cubicBezTo>
                    <a:pt x="1304" y="366"/>
                    <a:pt x="1304" y="366"/>
                    <a:pt x="1304" y="366"/>
                  </a:cubicBezTo>
                  <a:cubicBezTo>
                    <a:pt x="1304" y="367"/>
                    <a:pt x="1303" y="367"/>
                    <a:pt x="1304" y="368"/>
                  </a:cubicBezTo>
                  <a:cubicBezTo>
                    <a:pt x="1304" y="368"/>
                    <a:pt x="1304" y="369"/>
                    <a:pt x="1305" y="369"/>
                  </a:cubicBezTo>
                  <a:cubicBezTo>
                    <a:pt x="1306" y="370"/>
                    <a:pt x="1307" y="370"/>
                    <a:pt x="1308" y="370"/>
                  </a:cubicBezTo>
                  <a:cubicBezTo>
                    <a:pt x="1309" y="370"/>
                    <a:pt x="1310" y="369"/>
                    <a:pt x="1311" y="368"/>
                  </a:cubicBezTo>
                  <a:cubicBezTo>
                    <a:pt x="1312" y="366"/>
                    <a:pt x="1312" y="366"/>
                    <a:pt x="1312" y="366"/>
                  </a:cubicBezTo>
                  <a:cubicBezTo>
                    <a:pt x="1314" y="371"/>
                    <a:pt x="1314" y="371"/>
                    <a:pt x="1314" y="371"/>
                  </a:cubicBezTo>
                  <a:cubicBezTo>
                    <a:pt x="1315" y="374"/>
                    <a:pt x="1316" y="375"/>
                    <a:pt x="1318" y="376"/>
                  </a:cubicBezTo>
                  <a:cubicBezTo>
                    <a:pt x="1319" y="376"/>
                    <a:pt x="1319" y="377"/>
                    <a:pt x="1320" y="377"/>
                  </a:cubicBezTo>
                  <a:cubicBezTo>
                    <a:pt x="1321" y="377"/>
                    <a:pt x="1322" y="376"/>
                    <a:pt x="1322" y="376"/>
                  </a:cubicBezTo>
                  <a:cubicBezTo>
                    <a:pt x="1323" y="376"/>
                    <a:pt x="1323" y="377"/>
                    <a:pt x="1325" y="379"/>
                  </a:cubicBezTo>
                  <a:cubicBezTo>
                    <a:pt x="1325" y="383"/>
                    <a:pt x="1325" y="383"/>
                    <a:pt x="1325" y="383"/>
                  </a:cubicBezTo>
                  <a:cubicBezTo>
                    <a:pt x="1324" y="386"/>
                    <a:pt x="1324" y="386"/>
                    <a:pt x="1324" y="386"/>
                  </a:cubicBezTo>
                  <a:cubicBezTo>
                    <a:pt x="1324" y="386"/>
                    <a:pt x="1323" y="387"/>
                    <a:pt x="1323" y="387"/>
                  </a:cubicBezTo>
                  <a:cubicBezTo>
                    <a:pt x="1323" y="388"/>
                    <a:pt x="1324" y="390"/>
                    <a:pt x="1325" y="391"/>
                  </a:cubicBezTo>
                  <a:cubicBezTo>
                    <a:pt x="1330" y="396"/>
                    <a:pt x="1330" y="396"/>
                    <a:pt x="1330" y="396"/>
                  </a:cubicBezTo>
                  <a:cubicBezTo>
                    <a:pt x="1332" y="398"/>
                    <a:pt x="1334" y="400"/>
                    <a:pt x="1334" y="403"/>
                  </a:cubicBezTo>
                  <a:cubicBezTo>
                    <a:pt x="1334" y="406"/>
                    <a:pt x="1332" y="408"/>
                    <a:pt x="1328" y="409"/>
                  </a:cubicBezTo>
                  <a:cubicBezTo>
                    <a:pt x="1323" y="409"/>
                    <a:pt x="1323" y="409"/>
                    <a:pt x="1323" y="409"/>
                  </a:cubicBezTo>
                  <a:cubicBezTo>
                    <a:pt x="1318" y="406"/>
                    <a:pt x="1318" y="406"/>
                    <a:pt x="1318" y="406"/>
                  </a:cubicBezTo>
                  <a:cubicBezTo>
                    <a:pt x="1317" y="404"/>
                    <a:pt x="1315" y="403"/>
                    <a:pt x="1314" y="403"/>
                  </a:cubicBezTo>
                  <a:cubicBezTo>
                    <a:pt x="1313" y="403"/>
                    <a:pt x="1313" y="403"/>
                    <a:pt x="1312" y="404"/>
                  </a:cubicBezTo>
                  <a:cubicBezTo>
                    <a:pt x="1308" y="409"/>
                    <a:pt x="1308" y="409"/>
                    <a:pt x="1308" y="409"/>
                  </a:cubicBezTo>
                  <a:cubicBezTo>
                    <a:pt x="1306" y="411"/>
                    <a:pt x="1301" y="414"/>
                    <a:pt x="1295" y="417"/>
                  </a:cubicBezTo>
                  <a:cubicBezTo>
                    <a:pt x="1281" y="424"/>
                    <a:pt x="1281" y="424"/>
                    <a:pt x="1281" y="424"/>
                  </a:cubicBezTo>
                  <a:cubicBezTo>
                    <a:pt x="1271" y="433"/>
                    <a:pt x="1271" y="433"/>
                    <a:pt x="1271" y="433"/>
                  </a:cubicBezTo>
                  <a:cubicBezTo>
                    <a:pt x="1267" y="436"/>
                    <a:pt x="1264" y="439"/>
                    <a:pt x="1262" y="442"/>
                  </a:cubicBezTo>
                  <a:cubicBezTo>
                    <a:pt x="1255" y="451"/>
                    <a:pt x="1255" y="451"/>
                    <a:pt x="1255" y="451"/>
                  </a:cubicBezTo>
                  <a:cubicBezTo>
                    <a:pt x="1254" y="452"/>
                    <a:pt x="1253" y="452"/>
                    <a:pt x="1252" y="452"/>
                  </a:cubicBezTo>
                  <a:cubicBezTo>
                    <a:pt x="1250" y="452"/>
                    <a:pt x="1250" y="451"/>
                    <a:pt x="1249" y="451"/>
                  </a:cubicBezTo>
                  <a:cubicBezTo>
                    <a:pt x="1247" y="445"/>
                    <a:pt x="1244" y="443"/>
                    <a:pt x="1240" y="443"/>
                  </a:cubicBezTo>
                  <a:cubicBezTo>
                    <a:pt x="1239" y="443"/>
                    <a:pt x="1238" y="443"/>
                    <a:pt x="1238" y="443"/>
                  </a:cubicBezTo>
                  <a:cubicBezTo>
                    <a:pt x="1234" y="444"/>
                    <a:pt x="1230" y="446"/>
                    <a:pt x="1225" y="451"/>
                  </a:cubicBezTo>
                  <a:cubicBezTo>
                    <a:pt x="1217" y="456"/>
                    <a:pt x="1217" y="456"/>
                    <a:pt x="1217" y="456"/>
                  </a:cubicBezTo>
                  <a:cubicBezTo>
                    <a:pt x="1217" y="456"/>
                    <a:pt x="1217" y="454"/>
                    <a:pt x="1219" y="449"/>
                  </a:cubicBezTo>
                  <a:cubicBezTo>
                    <a:pt x="1219" y="446"/>
                    <a:pt x="1219" y="446"/>
                    <a:pt x="1219" y="446"/>
                  </a:cubicBezTo>
                  <a:cubicBezTo>
                    <a:pt x="1219" y="444"/>
                    <a:pt x="1219" y="444"/>
                    <a:pt x="1219" y="444"/>
                  </a:cubicBezTo>
                  <a:cubicBezTo>
                    <a:pt x="1218" y="445"/>
                    <a:pt x="1218" y="445"/>
                    <a:pt x="1218" y="445"/>
                  </a:cubicBezTo>
                  <a:cubicBezTo>
                    <a:pt x="1207" y="452"/>
                    <a:pt x="1207" y="452"/>
                    <a:pt x="1207" y="452"/>
                  </a:cubicBezTo>
                  <a:cubicBezTo>
                    <a:pt x="1207" y="452"/>
                    <a:pt x="1207" y="452"/>
                    <a:pt x="1207" y="452"/>
                  </a:cubicBezTo>
                  <a:cubicBezTo>
                    <a:pt x="1207" y="453"/>
                    <a:pt x="1207" y="453"/>
                    <a:pt x="1207" y="453"/>
                  </a:cubicBezTo>
                  <a:cubicBezTo>
                    <a:pt x="1206" y="456"/>
                    <a:pt x="1206" y="456"/>
                    <a:pt x="1206" y="456"/>
                  </a:cubicBezTo>
                  <a:cubicBezTo>
                    <a:pt x="1204" y="457"/>
                    <a:pt x="1204" y="457"/>
                    <a:pt x="1204" y="457"/>
                  </a:cubicBezTo>
                  <a:cubicBezTo>
                    <a:pt x="1202" y="451"/>
                    <a:pt x="1202" y="451"/>
                    <a:pt x="1202" y="451"/>
                  </a:cubicBezTo>
                  <a:cubicBezTo>
                    <a:pt x="1202" y="451"/>
                    <a:pt x="1202" y="451"/>
                    <a:pt x="1202" y="451"/>
                  </a:cubicBezTo>
                  <a:cubicBezTo>
                    <a:pt x="1202" y="451"/>
                    <a:pt x="1202" y="451"/>
                    <a:pt x="1202" y="451"/>
                  </a:cubicBezTo>
                  <a:cubicBezTo>
                    <a:pt x="1201" y="450"/>
                    <a:pt x="1201" y="450"/>
                    <a:pt x="1201" y="450"/>
                  </a:cubicBezTo>
                  <a:cubicBezTo>
                    <a:pt x="1200" y="450"/>
                    <a:pt x="1199" y="451"/>
                    <a:pt x="1199" y="452"/>
                  </a:cubicBezTo>
                  <a:cubicBezTo>
                    <a:pt x="1196" y="454"/>
                    <a:pt x="1196" y="454"/>
                    <a:pt x="1196" y="454"/>
                  </a:cubicBezTo>
                  <a:cubicBezTo>
                    <a:pt x="1196" y="454"/>
                    <a:pt x="1196" y="454"/>
                    <a:pt x="1196" y="454"/>
                  </a:cubicBezTo>
                  <a:cubicBezTo>
                    <a:pt x="1195" y="454"/>
                    <a:pt x="1194" y="455"/>
                    <a:pt x="1192" y="456"/>
                  </a:cubicBezTo>
                  <a:cubicBezTo>
                    <a:pt x="1191" y="458"/>
                    <a:pt x="1190" y="460"/>
                    <a:pt x="1191" y="463"/>
                  </a:cubicBezTo>
                  <a:cubicBezTo>
                    <a:pt x="1189" y="470"/>
                    <a:pt x="1189" y="470"/>
                    <a:pt x="1189" y="470"/>
                  </a:cubicBezTo>
                  <a:cubicBezTo>
                    <a:pt x="1180" y="484"/>
                    <a:pt x="1180" y="484"/>
                    <a:pt x="1180" y="484"/>
                  </a:cubicBezTo>
                  <a:cubicBezTo>
                    <a:pt x="1179" y="487"/>
                    <a:pt x="1179" y="489"/>
                    <a:pt x="1180" y="491"/>
                  </a:cubicBezTo>
                  <a:cubicBezTo>
                    <a:pt x="1181" y="491"/>
                    <a:pt x="1181" y="491"/>
                    <a:pt x="1181" y="491"/>
                  </a:cubicBezTo>
                  <a:cubicBezTo>
                    <a:pt x="1181" y="491"/>
                    <a:pt x="1181" y="491"/>
                    <a:pt x="1181" y="491"/>
                  </a:cubicBezTo>
                  <a:cubicBezTo>
                    <a:pt x="1186" y="492"/>
                    <a:pt x="1186" y="492"/>
                    <a:pt x="1186" y="492"/>
                  </a:cubicBezTo>
                  <a:cubicBezTo>
                    <a:pt x="1189" y="492"/>
                    <a:pt x="1191" y="493"/>
                    <a:pt x="1191" y="494"/>
                  </a:cubicBezTo>
                  <a:cubicBezTo>
                    <a:pt x="1189" y="497"/>
                    <a:pt x="1189" y="497"/>
                    <a:pt x="1189" y="497"/>
                  </a:cubicBezTo>
                  <a:cubicBezTo>
                    <a:pt x="1186" y="499"/>
                    <a:pt x="1186" y="501"/>
                    <a:pt x="1186" y="503"/>
                  </a:cubicBezTo>
                  <a:cubicBezTo>
                    <a:pt x="1188" y="508"/>
                    <a:pt x="1188" y="508"/>
                    <a:pt x="1188" y="508"/>
                  </a:cubicBezTo>
                  <a:cubicBezTo>
                    <a:pt x="1191" y="511"/>
                    <a:pt x="1191" y="511"/>
                    <a:pt x="1191" y="511"/>
                  </a:cubicBezTo>
                  <a:cubicBezTo>
                    <a:pt x="1192" y="515"/>
                    <a:pt x="1192" y="518"/>
                    <a:pt x="1190" y="520"/>
                  </a:cubicBezTo>
                  <a:cubicBezTo>
                    <a:pt x="1188" y="520"/>
                    <a:pt x="1188" y="520"/>
                    <a:pt x="1188" y="520"/>
                  </a:cubicBezTo>
                  <a:cubicBezTo>
                    <a:pt x="1188" y="520"/>
                    <a:pt x="1187" y="519"/>
                    <a:pt x="1188" y="519"/>
                  </a:cubicBezTo>
                  <a:cubicBezTo>
                    <a:pt x="1188" y="516"/>
                    <a:pt x="1188" y="513"/>
                    <a:pt x="1186" y="513"/>
                  </a:cubicBezTo>
                  <a:cubicBezTo>
                    <a:pt x="1186" y="513"/>
                    <a:pt x="1186" y="513"/>
                    <a:pt x="1186" y="513"/>
                  </a:cubicBezTo>
                  <a:cubicBezTo>
                    <a:pt x="1185" y="513"/>
                    <a:pt x="1185" y="513"/>
                    <a:pt x="1185" y="513"/>
                  </a:cubicBezTo>
                  <a:cubicBezTo>
                    <a:pt x="1184" y="514"/>
                    <a:pt x="1184" y="514"/>
                    <a:pt x="1184" y="514"/>
                  </a:cubicBezTo>
                  <a:cubicBezTo>
                    <a:pt x="1180" y="519"/>
                    <a:pt x="1178" y="523"/>
                    <a:pt x="1178" y="525"/>
                  </a:cubicBezTo>
                  <a:cubicBezTo>
                    <a:pt x="1177" y="528"/>
                    <a:pt x="1176" y="532"/>
                    <a:pt x="1179" y="535"/>
                  </a:cubicBezTo>
                  <a:cubicBezTo>
                    <a:pt x="1181" y="539"/>
                    <a:pt x="1181" y="539"/>
                    <a:pt x="1181" y="539"/>
                  </a:cubicBezTo>
                  <a:cubicBezTo>
                    <a:pt x="1181" y="540"/>
                    <a:pt x="1181" y="541"/>
                    <a:pt x="1179" y="541"/>
                  </a:cubicBezTo>
                  <a:cubicBezTo>
                    <a:pt x="1175" y="542"/>
                    <a:pt x="1175" y="542"/>
                    <a:pt x="1175" y="542"/>
                  </a:cubicBezTo>
                  <a:cubicBezTo>
                    <a:pt x="1170" y="542"/>
                    <a:pt x="1170" y="542"/>
                    <a:pt x="1170" y="542"/>
                  </a:cubicBezTo>
                  <a:cubicBezTo>
                    <a:pt x="1167" y="542"/>
                    <a:pt x="1165" y="544"/>
                    <a:pt x="1163" y="547"/>
                  </a:cubicBezTo>
                  <a:cubicBezTo>
                    <a:pt x="1160" y="549"/>
                    <a:pt x="1159" y="553"/>
                    <a:pt x="1161" y="555"/>
                  </a:cubicBezTo>
                  <a:cubicBezTo>
                    <a:pt x="1161" y="557"/>
                    <a:pt x="1161" y="558"/>
                    <a:pt x="1160" y="560"/>
                  </a:cubicBezTo>
                  <a:cubicBezTo>
                    <a:pt x="1156" y="564"/>
                    <a:pt x="1156" y="564"/>
                    <a:pt x="1156" y="564"/>
                  </a:cubicBezTo>
                  <a:cubicBezTo>
                    <a:pt x="1151" y="568"/>
                    <a:pt x="1148" y="572"/>
                    <a:pt x="1148" y="577"/>
                  </a:cubicBezTo>
                  <a:cubicBezTo>
                    <a:pt x="1147" y="583"/>
                    <a:pt x="1147" y="583"/>
                    <a:pt x="1147" y="583"/>
                  </a:cubicBezTo>
                  <a:cubicBezTo>
                    <a:pt x="1142" y="588"/>
                    <a:pt x="1142" y="588"/>
                    <a:pt x="1142" y="588"/>
                  </a:cubicBezTo>
                  <a:cubicBezTo>
                    <a:pt x="1141" y="588"/>
                    <a:pt x="1140" y="590"/>
                    <a:pt x="1138" y="590"/>
                  </a:cubicBezTo>
                  <a:cubicBezTo>
                    <a:pt x="1138" y="590"/>
                    <a:pt x="1138" y="590"/>
                    <a:pt x="1138" y="589"/>
                  </a:cubicBezTo>
                  <a:cubicBezTo>
                    <a:pt x="1136" y="589"/>
                    <a:pt x="1135" y="588"/>
                    <a:pt x="1134" y="586"/>
                  </a:cubicBezTo>
                  <a:cubicBezTo>
                    <a:pt x="1132" y="581"/>
                    <a:pt x="1130" y="574"/>
                    <a:pt x="1128" y="562"/>
                  </a:cubicBezTo>
                  <a:cubicBezTo>
                    <a:pt x="1125" y="549"/>
                    <a:pt x="1124" y="541"/>
                    <a:pt x="1126" y="538"/>
                  </a:cubicBezTo>
                  <a:cubicBezTo>
                    <a:pt x="1128" y="529"/>
                    <a:pt x="1128" y="529"/>
                    <a:pt x="1128" y="529"/>
                  </a:cubicBezTo>
                  <a:cubicBezTo>
                    <a:pt x="1128" y="520"/>
                    <a:pt x="1128" y="520"/>
                    <a:pt x="1128" y="520"/>
                  </a:cubicBezTo>
                  <a:cubicBezTo>
                    <a:pt x="1127" y="514"/>
                    <a:pt x="1130" y="508"/>
                    <a:pt x="1135" y="503"/>
                  </a:cubicBezTo>
                  <a:cubicBezTo>
                    <a:pt x="1136" y="502"/>
                    <a:pt x="1137" y="500"/>
                    <a:pt x="1137" y="497"/>
                  </a:cubicBezTo>
                  <a:cubicBezTo>
                    <a:pt x="1137" y="495"/>
                    <a:pt x="1138" y="493"/>
                    <a:pt x="1139" y="493"/>
                  </a:cubicBezTo>
                  <a:cubicBezTo>
                    <a:pt x="1148" y="488"/>
                    <a:pt x="1159" y="477"/>
                    <a:pt x="1174" y="461"/>
                  </a:cubicBezTo>
                  <a:cubicBezTo>
                    <a:pt x="1189" y="444"/>
                    <a:pt x="1197" y="433"/>
                    <a:pt x="1197" y="427"/>
                  </a:cubicBezTo>
                  <a:cubicBezTo>
                    <a:pt x="1199" y="420"/>
                    <a:pt x="1199" y="420"/>
                    <a:pt x="1199" y="420"/>
                  </a:cubicBezTo>
                  <a:cubicBezTo>
                    <a:pt x="1200" y="417"/>
                    <a:pt x="1201" y="414"/>
                    <a:pt x="1201" y="414"/>
                  </a:cubicBezTo>
                  <a:cubicBezTo>
                    <a:pt x="1208" y="412"/>
                    <a:pt x="1208" y="412"/>
                    <a:pt x="1208" y="412"/>
                  </a:cubicBezTo>
                  <a:cubicBezTo>
                    <a:pt x="1210" y="412"/>
                    <a:pt x="1211" y="412"/>
                    <a:pt x="1211" y="411"/>
                  </a:cubicBezTo>
                  <a:cubicBezTo>
                    <a:pt x="1211" y="410"/>
                    <a:pt x="1211" y="410"/>
                    <a:pt x="1210" y="409"/>
                  </a:cubicBezTo>
                  <a:cubicBezTo>
                    <a:pt x="1207" y="406"/>
                    <a:pt x="1205" y="405"/>
                    <a:pt x="1202" y="405"/>
                  </a:cubicBezTo>
                  <a:cubicBezTo>
                    <a:pt x="1201" y="405"/>
                    <a:pt x="1200" y="405"/>
                    <a:pt x="1199" y="406"/>
                  </a:cubicBezTo>
                  <a:cubicBezTo>
                    <a:pt x="1195" y="407"/>
                    <a:pt x="1193" y="409"/>
                    <a:pt x="1190" y="413"/>
                  </a:cubicBezTo>
                  <a:cubicBezTo>
                    <a:pt x="1188" y="415"/>
                    <a:pt x="1187" y="418"/>
                    <a:pt x="1187" y="421"/>
                  </a:cubicBezTo>
                  <a:cubicBezTo>
                    <a:pt x="1176" y="433"/>
                    <a:pt x="1176" y="433"/>
                    <a:pt x="1176" y="433"/>
                  </a:cubicBezTo>
                  <a:cubicBezTo>
                    <a:pt x="1170" y="437"/>
                    <a:pt x="1167" y="440"/>
                    <a:pt x="1166" y="440"/>
                  </a:cubicBezTo>
                  <a:cubicBezTo>
                    <a:pt x="1166" y="440"/>
                    <a:pt x="1166" y="440"/>
                    <a:pt x="1166" y="440"/>
                  </a:cubicBezTo>
                  <a:cubicBezTo>
                    <a:pt x="1166" y="440"/>
                    <a:pt x="1166" y="439"/>
                    <a:pt x="1166" y="439"/>
                  </a:cubicBezTo>
                  <a:cubicBezTo>
                    <a:pt x="1166" y="437"/>
                    <a:pt x="1165" y="435"/>
                    <a:pt x="1164" y="433"/>
                  </a:cubicBezTo>
                  <a:cubicBezTo>
                    <a:pt x="1163" y="431"/>
                    <a:pt x="1164" y="429"/>
                    <a:pt x="1165" y="426"/>
                  </a:cubicBezTo>
                  <a:cubicBezTo>
                    <a:pt x="1166" y="422"/>
                    <a:pt x="1166" y="422"/>
                    <a:pt x="1166" y="422"/>
                  </a:cubicBezTo>
                  <a:cubicBezTo>
                    <a:pt x="1166" y="421"/>
                    <a:pt x="1166" y="420"/>
                    <a:pt x="1164" y="420"/>
                  </a:cubicBezTo>
                  <a:cubicBezTo>
                    <a:pt x="1164" y="420"/>
                    <a:pt x="1164" y="420"/>
                    <a:pt x="1163" y="420"/>
                  </a:cubicBezTo>
                  <a:cubicBezTo>
                    <a:pt x="1158" y="423"/>
                    <a:pt x="1158" y="423"/>
                    <a:pt x="1158" y="423"/>
                  </a:cubicBezTo>
                  <a:cubicBezTo>
                    <a:pt x="1155" y="421"/>
                    <a:pt x="1155" y="421"/>
                    <a:pt x="1155" y="421"/>
                  </a:cubicBezTo>
                  <a:cubicBezTo>
                    <a:pt x="1155" y="420"/>
                    <a:pt x="1154" y="419"/>
                    <a:pt x="1153" y="419"/>
                  </a:cubicBezTo>
                  <a:cubicBezTo>
                    <a:pt x="1152" y="419"/>
                    <a:pt x="1151" y="419"/>
                    <a:pt x="1151" y="420"/>
                  </a:cubicBezTo>
                  <a:cubicBezTo>
                    <a:pt x="1142" y="422"/>
                    <a:pt x="1142" y="422"/>
                    <a:pt x="1142" y="422"/>
                  </a:cubicBezTo>
                  <a:cubicBezTo>
                    <a:pt x="1140" y="423"/>
                    <a:pt x="1136" y="424"/>
                    <a:pt x="1134" y="425"/>
                  </a:cubicBezTo>
                  <a:cubicBezTo>
                    <a:pt x="1126" y="438"/>
                    <a:pt x="1126" y="438"/>
                    <a:pt x="1126" y="438"/>
                  </a:cubicBezTo>
                  <a:cubicBezTo>
                    <a:pt x="1118" y="447"/>
                    <a:pt x="1118" y="447"/>
                    <a:pt x="1118" y="447"/>
                  </a:cubicBezTo>
                  <a:cubicBezTo>
                    <a:pt x="1113" y="452"/>
                    <a:pt x="1111" y="455"/>
                    <a:pt x="1111" y="458"/>
                  </a:cubicBezTo>
                  <a:cubicBezTo>
                    <a:pt x="1110" y="462"/>
                    <a:pt x="1110" y="462"/>
                    <a:pt x="1110" y="462"/>
                  </a:cubicBezTo>
                  <a:cubicBezTo>
                    <a:pt x="1109" y="463"/>
                    <a:pt x="1111" y="465"/>
                    <a:pt x="1113" y="466"/>
                  </a:cubicBezTo>
                  <a:cubicBezTo>
                    <a:pt x="1113" y="466"/>
                    <a:pt x="1113" y="466"/>
                    <a:pt x="1113" y="466"/>
                  </a:cubicBezTo>
                  <a:cubicBezTo>
                    <a:pt x="1114" y="466"/>
                    <a:pt x="1114" y="466"/>
                    <a:pt x="1114" y="466"/>
                  </a:cubicBezTo>
                  <a:cubicBezTo>
                    <a:pt x="1118" y="466"/>
                    <a:pt x="1118" y="466"/>
                    <a:pt x="1118" y="466"/>
                  </a:cubicBezTo>
                  <a:cubicBezTo>
                    <a:pt x="1120" y="466"/>
                    <a:pt x="1120" y="467"/>
                    <a:pt x="1120" y="467"/>
                  </a:cubicBezTo>
                  <a:cubicBezTo>
                    <a:pt x="1120" y="467"/>
                    <a:pt x="1120" y="467"/>
                    <a:pt x="1120" y="468"/>
                  </a:cubicBezTo>
                  <a:cubicBezTo>
                    <a:pt x="1119" y="468"/>
                    <a:pt x="1115" y="469"/>
                    <a:pt x="1107" y="470"/>
                  </a:cubicBezTo>
                  <a:cubicBezTo>
                    <a:pt x="1093" y="472"/>
                    <a:pt x="1093" y="472"/>
                    <a:pt x="1093" y="472"/>
                  </a:cubicBezTo>
                  <a:cubicBezTo>
                    <a:pt x="1087" y="474"/>
                    <a:pt x="1087" y="474"/>
                    <a:pt x="1087" y="474"/>
                  </a:cubicBezTo>
                  <a:cubicBezTo>
                    <a:pt x="1087" y="474"/>
                    <a:pt x="1087" y="474"/>
                    <a:pt x="1087" y="474"/>
                  </a:cubicBezTo>
                  <a:cubicBezTo>
                    <a:pt x="1086" y="474"/>
                    <a:pt x="1086" y="474"/>
                    <a:pt x="1086" y="474"/>
                  </a:cubicBezTo>
                  <a:cubicBezTo>
                    <a:pt x="1085" y="474"/>
                    <a:pt x="1085" y="474"/>
                    <a:pt x="1085" y="474"/>
                  </a:cubicBezTo>
                  <a:cubicBezTo>
                    <a:pt x="1085" y="474"/>
                    <a:pt x="1085" y="474"/>
                    <a:pt x="1087" y="471"/>
                  </a:cubicBezTo>
                  <a:cubicBezTo>
                    <a:pt x="1090" y="470"/>
                    <a:pt x="1090" y="470"/>
                    <a:pt x="1090" y="470"/>
                  </a:cubicBezTo>
                  <a:cubicBezTo>
                    <a:pt x="1091" y="469"/>
                    <a:pt x="1092" y="468"/>
                    <a:pt x="1092" y="468"/>
                  </a:cubicBezTo>
                  <a:cubicBezTo>
                    <a:pt x="1092" y="468"/>
                    <a:pt x="1092" y="467"/>
                    <a:pt x="1092" y="467"/>
                  </a:cubicBezTo>
                  <a:cubicBezTo>
                    <a:pt x="1089" y="461"/>
                    <a:pt x="1088" y="461"/>
                    <a:pt x="1088" y="461"/>
                  </a:cubicBezTo>
                  <a:cubicBezTo>
                    <a:pt x="1087" y="461"/>
                    <a:pt x="1087" y="462"/>
                    <a:pt x="1087" y="462"/>
                  </a:cubicBezTo>
                  <a:cubicBezTo>
                    <a:pt x="1072" y="458"/>
                    <a:pt x="1072" y="458"/>
                    <a:pt x="1072" y="458"/>
                  </a:cubicBezTo>
                  <a:cubicBezTo>
                    <a:pt x="1066" y="459"/>
                    <a:pt x="1066" y="459"/>
                    <a:pt x="1066" y="459"/>
                  </a:cubicBezTo>
                  <a:cubicBezTo>
                    <a:pt x="1066" y="459"/>
                    <a:pt x="1066" y="459"/>
                    <a:pt x="1066" y="459"/>
                  </a:cubicBezTo>
                  <a:cubicBezTo>
                    <a:pt x="1065" y="459"/>
                    <a:pt x="1065" y="459"/>
                    <a:pt x="1065" y="459"/>
                  </a:cubicBezTo>
                  <a:cubicBezTo>
                    <a:pt x="1062" y="463"/>
                    <a:pt x="1062" y="463"/>
                    <a:pt x="1062" y="463"/>
                  </a:cubicBezTo>
                  <a:cubicBezTo>
                    <a:pt x="1059" y="465"/>
                    <a:pt x="1057" y="466"/>
                    <a:pt x="1054" y="466"/>
                  </a:cubicBezTo>
                  <a:cubicBezTo>
                    <a:pt x="1052" y="466"/>
                    <a:pt x="1049" y="466"/>
                    <a:pt x="1047" y="465"/>
                  </a:cubicBezTo>
                  <a:cubicBezTo>
                    <a:pt x="1046" y="465"/>
                    <a:pt x="1046" y="465"/>
                    <a:pt x="1045" y="465"/>
                  </a:cubicBezTo>
                  <a:cubicBezTo>
                    <a:pt x="1043" y="465"/>
                    <a:pt x="1042" y="465"/>
                    <a:pt x="1040" y="467"/>
                  </a:cubicBezTo>
                  <a:cubicBezTo>
                    <a:pt x="1040" y="469"/>
                    <a:pt x="1040" y="469"/>
                    <a:pt x="1040" y="469"/>
                  </a:cubicBezTo>
                  <a:cubicBezTo>
                    <a:pt x="1039" y="469"/>
                    <a:pt x="1039" y="469"/>
                    <a:pt x="1039" y="469"/>
                  </a:cubicBezTo>
                  <a:cubicBezTo>
                    <a:pt x="1034" y="465"/>
                    <a:pt x="1029" y="464"/>
                    <a:pt x="1024" y="464"/>
                  </a:cubicBezTo>
                  <a:cubicBezTo>
                    <a:pt x="1020" y="464"/>
                    <a:pt x="1015" y="465"/>
                    <a:pt x="1010" y="468"/>
                  </a:cubicBezTo>
                  <a:cubicBezTo>
                    <a:pt x="1001" y="474"/>
                    <a:pt x="994" y="482"/>
                    <a:pt x="988" y="491"/>
                  </a:cubicBezTo>
                  <a:cubicBezTo>
                    <a:pt x="982" y="496"/>
                    <a:pt x="976" y="503"/>
                    <a:pt x="969" y="510"/>
                  </a:cubicBezTo>
                  <a:cubicBezTo>
                    <a:pt x="955" y="527"/>
                    <a:pt x="955" y="527"/>
                    <a:pt x="955" y="527"/>
                  </a:cubicBezTo>
                  <a:cubicBezTo>
                    <a:pt x="943" y="538"/>
                    <a:pt x="943" y="542"/>
                    <a:pt x="943" y="543"/>
                  </a:cubicBezTo>
                  <a:cubicBezTo>
                    <a:pt x="943" y="544"/>
                    <a:pt x="944" y="544"/>
                    <a:pt x="946" y="544"/>
                  </a:cubicBezTo>
                  <a:cubicBezTo>
                    <a:pt x="947" y="544"/>
                    <a:pt x="949" y="544"/>
                    <a:pt x="952" y="543"/>
                  </a:cubicBezTo>
                  <a:cubicBezTo>
                    <a:pt x="953" y="542"/>
                    <a:pt x="953" y="542"/>
                    <a:pt x="954" y="542"/>
                  </a:cubicBezTo>
                  <a:cubicBezTo>
                    <a:pt x="955" y="542"/>
                    <a:pt x="956" y="543"/>
                    <a:pt x="957" y="549"/>
                  </a:cubicBezTo>
                  <a:cubicBezTo>
                    <a:pt x="957" y="553"/>
                    <a:pt x="957" y="553"/>
                    <a:pt x="957" y="553"/>
                  </a:cubicBezTo>
                  <a:cubicBezTo>
                    <a:pt x="957" y="554"/>
                    <a:pt x="957" y="556"/>
                    <a:pt x="958" y="556"/>
                  </a:cubicBezTo>
                  <a:cubicBezTo>
                    <a:pt x="959" y="556"/>
                    <a:pt x="959" y="556"/>
                    <a:pt x="959" y="555"/>
                  </a:cubicBezTo>
                  <a:cubicBezTo>
                    <a:pt x="961" y="553"/>
                    <a:pt x="962" y="553"/>
                    <a:pt x="963" y="553"/>
                  </a:cubicBezTo>
                  <a:cubicBezTo>
                    <a:pt x="963" y="553"/>
                    <a:pt x="963" y="553"/>
                    <a:pt x="963" y="553"/>
                  </a:cubicBezTo>
                  <a:cubicBezTo>
                    <a:pt x="964" y="556"/>
                    <a:pt x="964" y="556"/>
                    <a:pt x="964" y="556"/>
                  </a:cubicBezTo>
                  <a:cubicBezTo>
                    <a:pt x="964" y="556"/>
                    <a:pt x="964" y="556"/>
                    <a:pt x="964" y="556"/>
                  </a:cubicBezTo>
                  <a:cubicBezTo>
                    <a:pt x="964" y="556"/>
                    <a:pt x="964" y="556"/>
                    <a:pt x="964" y="556"/>
                  </a:cubicBezTo>
                  <a:cubicBezTo>
                    <a:pt x="966" y="558"/>
                    <a:pt x="966" y="558"/>
                    <a:pt x="966" y="558"/>
                  </a:cubicBezTo>
                  <a:cubicBezTo>
                    <a:pt x="966" y="558"/>
                    <a:pt x="966" y="558"/>
                    <a:pt x="966" y="558"/>
                  </a:cubicBezTo>
                  <a:cubicBezTo>
                    <a:pt x="966" y="558"/>
                    <a:pt x="966" y="558"/>
                    <a:pt x="966" y="558"/>
                  </a:cubicBezTo>
                  <a:cubicBezTo>
                    <a:pt x="966" y="558"/>
                    <a:pt x="967" y="558"/>
                    <a:pt x="967" y="558"/>
                  </a:cubicBezTo>
                  <a:cubicBezTo>
                    <a:pt x="969" y="558"/>
                    <a:pt x="971" y="557"/>
                    <a:pt x="972" y="556"/>
                  </a:cubicBezTo>
                  <a:cubicBezTo>
                    <a:pt x="972" y="556"/>
                    <a:pt x="972" y="556"/>
                    <a:pt x="972" y="556"/>
                  </a:cubicBezTo>
                  <a:cubicBezTo>
                    <a:pt x="972" y="556"/>
                    <a:pt x="972" y="556"/>
                    <a:pt x="972" y="556"/>
                  </a:cubicBezTo>
                  <a:cubicBezTo>
                    <a:pt x="974" y="552"/>
                    <a:pt x="974" y="552"/>
                    <a:pt x="974" y="552"/>
                  </a:cubicBezTo>
                  <a:cubicBezTo>
                    <a:pt x="974" y="550"/>
                    <a:pt x="975" y="549"/>
                    <a:pt x="975" y="549"/>
                  </a:cubicBezTo>
                  <a:cubicBezTo>
                    <a:pt x="980" y="549"/>
                    <a:pt x="980" y="549"/>
                    <a:pt x="980" y="549"/>
                  </a:cubicBezTo>
                  <a:cubicBezTo>
                    <a:pt x="984" y="550"/>
                    <a:pt x="987" y="552"/>
                    <a:pt x="989" y="554"/>
                  </a:cubicBezTo>
                  <a:cubicBezTo>
                    <a:pt x="994" y="561"/>
                    <a:pt x="994" y="561"/>
                    <a:pt x="994" y="561"/>
                  </a:cubicBezTo>
                  <a:cubicBezTo>
                    <a:pt x="997" y="564"/>
                    <a:pt x="998" y="569"/>
                    <a:pt x="997" y="574"/>
                  </a:cubicBezTo>
                  <a:cubicBezTo>
                    <a:pt x="996" y="579"/>
                    <a:pt x="995" y="584"/>
                    <a:pt x="992" y="589"/>
                  </a:cubicBezTo>
                  <a:cubicBezTo>
                    <a:pt x="990" y="594"/>
                    <a:pt x="989" y="604"/>
                    <a:pt x="989" y="621"/>
                  </a:cubicBezTo>
                  <a:cubicBezTo>
                    <a:pt x="986" y="628"/>
                    <a:pt x="986" y="628"/>
                    <a:pt x="986" y="628"/>
                  </a:cubicBezTo>
                  <a:cubicBezTo>
                    <a:pt x="981" y="634"/>
                    <a:pt x="981" y="634"/>
                    <a:pt x="981" y="634"/>
                  </a:cubicBezTo>
                  <a:cubicBezTo>
                    <a:pt x="979" y="643"/>
                    <a:pt x="979" y="643"/>
                    <a:pt x="979" y="643"/>
                  </a:cubicBezTo>
                  <a:cubicBezTo>
                    <a:pt x="975" y="647"/>
                    <a:pt x="972" y="650"/>
                    <a:pt x="971" y="653"/>
                  </a:cubicBezTo>
                  <a:cubicBezTo>
                    <a:pt x="966" y="665"/>
                    <a:pt x="953" y="680"/>
                    <a:pt x="933" y="698"/>
                  </a:cubicBezTo>
                  <a:cubicBezTo>
                    <a:pt x="931" y="699"/>
                    <a:pt x="930" y="700"/>
                    <a:pt x="928" y="700"/>
                  </a:cubicBezTo>
                  <a:cubicBezTo>
                    <a:pt x="927" y="698"/>
                    <a:pt x="927" y="698"/>
                    <a:pt x="927" y="698"/>
                  </a:cubicBezTo>
                  <a:cubicBezTo>
                    <a:pt x="926" y="697"/>
                    <a:pt x="925" y="697"/>
                    <a:pt x="924" y="697"/>
                  </a:cubicBezTo>
                  <a:cubicBezTo>
                    <a:pt x="923" y="697"/>
                    <a:pt x="922" y="697"/>
                    <a:pt x="922" y="697"/>
                  </a:cubicBezTo>
                  <a:cubicBezTo>
                    <a:pt x="921" y="697"/>
                    <a:pt x="921" y="697"/>
                    <a:pt x="921" y="697"/>
                  </a:cubicBezTo>
                  <a:cubicBezTo>
                    <a:pt x="921" y="694"/>
                    <a:pt x="920" y="694"/>
                    <a:pt x="920" y="694"/>
                  </a:cubicBezTo>
                  <a:cubicBezTo>
                    <a:pt x="919" y="694"/>
                    <a:pt x="919" y="694"/>
                    <a:pt x="919" y="695"/>
                  </a:cubicBezTo>
                  <a:cubicBezTo>
                    <a:pt x="917" y="695"/>
                    <a:pt x="917" y="695"/>
                    <a:pt x="917" y="695"/>
                  </a:cubicBezTo>
                  <a:cubicBezTo>
                    <a:pt x="917" y="695"/>
                    <a:pt x="917" y="695"/>
                    <a:pt x="917" y="695"/>
                  </a:cubicBezTo>
                  <a:cubicBezTo>
                    <a:pt x="918" y="694"/>
                    <a:pt x="918" y="693"/>
                    <a:pt x="918" y="693"/>
                  </a:cubicBezTo>
                  <a:cubicBezTo>
                    <a:pt x="917" y="692"/>
                    <a:pt x="917" y="692"/>
                    <a:pt x="917" y="692"/>
                  </a:cubicBezTo>
                  <a:cubicBezTo>
                    <a:pt x="917" y="692"/>
                    <a:pt x="917" y="692"/>
                    <a:pt x="917" y="692"/>
                  </a:cubicBezTo>
                  <a:cubicBezTo>
                    <a:pt x="917" y="692"/>
                    <a:pt x="916" y="692"/>
                    <a:pt x="913" y="694"/>
                  </a:cubicBezTo>
                  <a:cubicBezTo>
                    <a:pt x="909" y="699"/>
                    <a:pt x="909" y="699"/>
                    <a:pt x="909" y="699"/>
                  </a:cubicBezTo>
                  <a:cubicBezTo>
                    <a:pt x="908" y="698"/>
                    <a:pt x="908" y="698"/>
                    <a:pt x="908" y="698"/>
                  </a:cubicBezTo>
                  <a:cubicBezTo>
                    <a:pt x="909" y="697"/>
                    <a:pt x="910" y="695"/>
                    <a:pt x="910" y="692"/>
                  </a:cubicBezTo>
                  <a:cubicBezTo>
                    <a:pt x="910" y="685"/>
                    <a:pt x="910" y="685"/>
                    <a:pt x="910" y="685"/>
                  </a:cubicBezTo>
                  <a:cubicBezTo>
                    <a:pt x="910" y="680"/>
                    <a:pt x="910" y="678"/>
                    <a:pt x="910" y="676"/>
                  </a:cubicBezTo>
                  <a:cubicBezTo>
                    <a:pt x="911" y="673"/>
                    <a:pt x="913" y="671"/>
                    <a:pt x="915" y="671"/>
                  </a:cubicBezTo>
                  <a:cubicBezTo>
                    <a:pt x="915" y="671"/>
                    <a:pt x="916" y="671"/>
                    <a:pt x="916" y="671"/>
                  </a:cubicBezTo>
                  <a:cubicBezTo>
                    <a:pt x="921" y="671"/>
                    <a:pt x="921" y="671"/>
                    <a:pt x="921" y="671"/>
                  </a:cubicBezTo>
                  <a:cubicBezTo>
                    <a:pt x="925" y="671"/>
                    <a:pt x="925" y="671"/>
                    <a:pt x="925" y="671"/>
                  </a:cubicBezTo>
                  <a:cubicBezTo>
                    <a:pt x="928" y="671"/>
                    <a:pt x="931" y="666"/>
                    <a:pt x="932" y="663"/>
                  </a:cubicBezTo>
                  <a:cubicBezTo>
                    <a:pt x="935" y="658"/>
                    <a:pt x="936" y="653"/>
                    <a:pt x="936" y="648"/>
                  </a:cubicBezTo>
                  <a:cubicBezTo>
                    <a:pt x="936" y="647"/>
                    <a:pt x="937" y="645"/>
                    <a:pt x="938" y="643"/>
                  </a:cubicBezTo>
                  <a:cubicBezTo>
                    <a:pt x="941" y="638"/>
                    <a:pt x="941" y="638"/>
                    <a:pt x="941" y="638"/>
                  </a:cubicBezTo>
                  <a:cubicBezTo>
                    <a:pt x="943" y="633"/>
                    <a:pt x="943" y="633"/>
                    <a:pt x="943" y="633"/>
                  </a:cubicBezTo>
                  <a:cubicBezTo>
                    <a:pt x="943" y="633"/>
                    <a:pt x="943" y="633"/>
                    <a:pt x="943" y="633"/>
                  </a:cubicBezTo>
                  <a:cubicBezTo>
                    <a:pt x="943" y="633"/>
                    <a:pt x="943" y="633"/>
                    <a:pt x="943" y="633"/>
                  </a:cubicBezTo>
                  <a:cubicBezTo>
                    <a:pt x="943" y="632"/>
                    <a:pt x="942" y="630"/>
                    <a:pt x="939" y="629"/>
                  </a:cubicBezTo>
                  <a:cubicBezTo>
                    <a:pt x="939" y="629"/>
                    <a:pt x="938" y="629"/>
                    <a:pt x="938" y="629"/>
                  </a:cubicBezTo>
                  <a:cubicBezTo>
                    <a:pt x="935" y="629"/>
                    <a:pt x="930" y="630"/>
                    <a:pt x="924" y="633"/>
                  </a:cubicBezTo>
                  <a:cubicBezTo>
                    <a:pt x="920" y="635"/>
                    <a:pt x="916" y="636"/>
                    <a:pt x="913" y="636"/>
                  </a:cubicBezTo>
                  <a:cubicBezTo>
                    <a:pt x="912" y="636"/>
                    <a:pt x="912" y="636"/>
                    <a:pt x="911" y="636"/>
                  </a:cubicBezTo>
                  <a:cubicBezTo>
                    <a:pt x="909" y="635"/>
                    <a:pt x="908" y="632"/>
                    <a:pt x="908" y="629"/>
                  </a:cubicBezTo>
                  <a:cubicBezTo>
                    <a:pt x="908" y="629"/>
                    <a:pt x="908" y="629"/>
                    <a:pt x="908" y="629"/>
                  </a:cubicBezTo>
                  <a:cubicBezTo>
                    <a:pt x="907" y="625"/>
                    <a:pt x="906" y="622"/>
                    <a:pt x="904" y="620"/>
                  </a:cubicBezTo>
                  <a:cubicBezTo>
                    <a:pt x="903" y="619"/>
                    <a:pt x="900" y="617"/>
                    <a:pt x="895" y="616"/>
                  </a:cubicBezTo>
                  <a:cubicBezTo>
                    <a:pt x="888" y="614"/>
                    <a:pt x="885" y="612"/>
                    <a:pt x="884" y="611"/>
                  </a:cubicBezTo>
                  <a:cubicBezTo>
                    <a:pt x="881" y="609"/>
                    <a:pt x="877" y="604"/>
                    <a:pt x="875" y="596"/>
                  </a:cubicBezTo>
                  <a:cubicBezTo>
                    <a:pt x="872" y="591"/>
                    <a:pt x="870" y="582"/>
                    <a:pt x="868" y="571"/>
                  </a:cubicBezTo>
                  <a:cubicBezTo>
                    <a:pt x="867" y="566"/>
                    <a:pt x="865" y="563"/>
                    <a:pt x="862" y="562"/>
                  </a:cubicBezTo>
                  <a:cubicBezTo>
                    <a:pt x="854" y="562"/>
                    <a:pt x="854" y="562"/>
                    <a:pt x="854" y="562"/>
                  </a:cubicBezTo>
                  <a:cubicBezTo>
                    <a:pt x="849" y="560"/>
                    <a:pt x="849" y="560"/>
                    <a:pt x="849" y="560"/>
                  </a:cubicBezTo>
                  <a:cubicBezTo>
                    <a:pt x="848" y="559"/>
                    <a:pt x="846" y="558"/>
                    <a:pt x="845" y="558"/>
                  </a:cubicBezTo>
                  <a:cubicBezTo>
                    <a:pt x="826" y="558"/>
                    <a:pt x="826" y="558"/>
                    <a:pt x="826" y="558"/>
                  </a:cubicBezTo>
                  <a:cubicBezTo>
                    <a:pt x="818" y="561"/>
                    <a:pt x="815" y="563"/>
                    <a:pt x="813" y="567"/>
                  </a:cubicBezTo>
                  <a:cubicBezTo>
                    <a:pt x="812" y="569"/>
                    <a:pt x="812" y="569"/>
                    <a:pt x="813" y="571"/>
                  </a:cubicBezTo>
                  <a:cubicBezTo>
                    <a:pt x="813" y="571"/>
                    <a:pt x="813" y="571"/>
                    <a:pt x="813" y="571"/>
                  </a:cubicBezTo>
                  <a:cubicBezTo>
                    <a:pt x="813" y="571"/>
                    <a:pt x="813" y="571"/>
                    <a:pt x="813" y="571"/>
                  </a:cubicBezTo>
                  <a:cubicBezTo>
                    <a:pt x="817" y="572"/>
                    <a:pt x="817" y="572"/>
                    <a:pt x="817" y="572"/>
                  </a:cubicBezTo>
                  <a:cubicBezTo>
                    <a:pt x="817" y="572"/>
                    <a:pt x="818" y="573"/>
                    <a:pt x="818" y="573"/>
                  </a:cubicBezTo>
                  <a:cubicBezTo>
                    <a:pt x="818" y="574"/>
                    <a:pt x="818" y="576"/>
                    <a:pt x="817" y="578"/>
                  </a:cubicBezTo>
                  <a:cubicBezTo>
                    <a:pt x="809" y="587"/>
                    <a:pt x="809" y="587"/>
                    <a:pt x="809" y="587"/>
                  </a:cubicBezTo>
                  <a:cubicBezTo>
                    <a:pt x="806" y="591"/>
                    <a:pt x="804" y="594"/>
                    <a:pt x="804" y="598"/>
                  </a:cubicBezTo>
                  <a:cubicBezTo>
                    <a:pt x="804" y="598"/>
                    <a:pt x="804" y="598"/>
                    <a:pt x="804" y="598"/>
                  </a:cubicBezTo>
                  <a:cubicBezTo>
                    <a:pt x="804" y="598"/>
                    <a:pt x="804" y="598"/>
                    <a:pt x="804" y="598"/>
                  </a:cubicBezTo>
                  <a:cubicBezTo>
                    <a:pt x="806" y="602"/>
                    <a:pt x="806" y="602"/>
                    <a:pt x="806" y="602"/>
                  </a:cubicBezTo>
                  <a:cubicBezTo>
                    <a:pt x="806" y="604"/>
                    <a:pt x="805" y="604"/>
                    <a:pt x="803" y="605"/>
                  </a:cubicBezTo>
                  <a:cubicBezTo>
                    <a:pt x="803" y="605"/>
                    <a:pt x="803" y="605"/>
                    <a:pt x="803" y="605"/>
                  </a:cubicBezTo>
                  <a:cubicBezTo>
                    <a:pt x="803" y="605"/>
                    <a:pt x="803" y="605"/>
                    <a:pt x="803" y="605"/>
                  </a:cubicBezTo>
                  <a:cubicBezTo>
                    <a:pt x="802" y="608"/>
                    <a:pt x="799" y="610"/>
                    <a:pt x="792" y="610"/>
                  </a:cubicBezTo>
                  <a:cubicBezTo>
                    <a:pt x="791" y="610"/>
                    <a:pt x="789" y="610"/>
                    <a:pt x="788" y="610"/>
                  </a:cubicBezTo>
                  <a:cubicBezTo>
                    <a:pt x="785" y="608"/>
                    <a:pt x="785" y="608"/>
                    <a:pt x="785" y="608"/>
                  </a:cubicBezTo>
                  <a:cubicBezTo>
                    <a:pt x="784" y="607"/>
                    <a:pt x="784" y="607"/>
                    <a:pt x="784" y="607"/>
                  </a:cubicBezTo>
                  <a:cubicBezTo>
                    <a:pt x="782" y="606"/>
                    <a:pt x="782" y="606"/>
                    <a:pt x="782" y="606"/>
                  </a:cubicBezTo>
                  <a:cubicBezTo>
                    <a:pt x="782" y="606"/>
                    <a:pt x="782" y="606"/>
                    <a:pt x="782" y="606"/>
                  </a:cubicBezTo>
                  <a:cubicBezTo>
                    <a:pt x="782" y="606"/>
                    <a:pt x="782" y="606"/>
                    <a:pt x="782" y="606"/>
                  </a:cubicBezTo>
                  <a:cubicBezTo>
                    <a:pt x="781" y="606"/>
                    <a:pt x="781" y="606"/>
                    <a:pt x="779" y="607"/>
                  </a:cubicBezTo>
                  <a:cubicBezTo>
                    <a:pt x="776" y="608"/>
                    <a:pt x="776" y="608"/>
                    <a:pt x="776" y="608"/>
                  </a:cubicBezTo>
                  <a:cubicBezTo>
                    <a:pt x="771" y="606"/>
                    <a:pt x="771" y="606"/>
                    <a:pt x="771" y="606"/>
                  </a:cubicBezTo>
                  <a:cubicBezTo>
                    <a:pt x="768" y="604"/>
                    <a:pt x="768" y="604"/>
                    <a:pt x="768" y="604"/>
                  </a:cubicBezTo>
                  <a:cubicBezTo>
                    <a:pt x="768" y="603"/>
                    <a:pt x="768" y="603"/>
                    <a:pt x="768" y="603"/>
                  </a:cubicBezTo>
                  <a:cubicBezTo>
                    <a:pt x="766" y="603"/>
                    <a:pt x="765" y="602"/>
                    <a:pt x="764" y="602"/>
                  </a:cubicBezTo>
                  <a:cubicBezTo>
                    <a:pt x="764" y="602"/>
                    <a:pt x="763" y="602"/>
                    <a:pt x="763" y="602"/>
                  </a:cubicBezTo>
                  <a:cubicBezTo>
                    <a:pt x="761" y="602"/>
                    <a:pt x="758" y="603"/>
                    <a:pt x="756" y="606"/>
                  </a:cubicBezTo>
                  <a:cubicBezTo>
                    <a:pt x="749" y="611"/>
                    <a:pt x="749" y="611"/>
                    <a:pt x="749" y="611"/>
                  </a:cubicBezTo>
                  <a:cubicBezTo>
                    <a:pt x="743" y="614"/>
                    <a:pt x="737" y="616"/>
                    <a:pt x="730" y="616"/>
                  </a:cubicBezTo>
                  <a:cubicBezTo>
                    <a:pt x="726" y="616"/>
                    <a:pt x="721" y="615"/>
                    <a:pt x="717" y="613"/>
                  </a:cubicBezTo>
                  <a:cubicBezTo>
                    <a:pt x="709" y="611"/>
                    <a:pt x="704" y="609"/>
                    <a:pt x="700" y="606"/>
                  </a:cubicBezTo>
                  <a:cubicBezTo>
                    <a:pt x="693" y="601"/>
                    <a:pt x="693" y="601"/>
                    <a:pt x="693" y="601"/>
                  </a:cubicBezTo>
                  <a:cubicBezTo>
                    <a:pt x="684" y="598"/>
                    <a:pt x="684" y="598"/>
                    <a:pt x="684" y="598"/>
                  </a:cubicBezTo>
                  <a:cubicBezTo>
                    <a:pt x="684" y="598"/>
                    <a:pt x="684" y="598"/>
                    <a:pt x="684" y="598"/>
                  </a:cubicBezTo>
                  <a:cubicBezTo>
                    <a:pt x="684" y="598"/>
                    <a:pt x="684" y="598"/>
                    <a:pt x="684" y="598"/>
                  </a:cubicBezTo>
                  <a:cubicBezTo>
                    <a:pt x="677" y="599"/>
                    <a:pt x="677" y="599"/>
                    <a:pt x="677" y="599"/>
                  </a:cubicBezTo>
                  <a:cubicBezTo>
                    <a:pt x="668" y="602"/>
                    <a:pt x="668" y="602"/>
                    <a:pt x="668" y="602"/>
                  </a:cubicBezTo>
                  <a:cubicBezTo>
                    <a:pt x="667" y="602"/>
                    <a:pt x="666" y="602"/>
                    <a:pt x="665" y="602"/>
                  </a:cubicBezTo>
                  <a:cubicBezTo>
                    <a:pt x="660" y="602"/>
                    <a:pt x="657" y="599"/>
                    <a:pt x="656" y="591"/>
                  </a:cubicBezTo>
                  <a:cubicBezTo>
                    <a:pt x="656" y="587"/>
                    <a:pt x="653" y="584"/>
                    <a:pt x="649" y="584"/>
                  </a:cubicBezTo>
                  <a:cubicBezTo>
                    <a:pt x="630" y="580"/>
                    <a:pt x="630" y="580"/>
                    <a:pt x="630" y="580"/>
                  </a:cubicBezTo>
                  <a:cubicBezTo>
                    <a:pt x="630" y="580"/>
                    <a:pt x="630" y="580"/>
                    <a:pt x="630" y="580"/>
                  </a:cubicBezTo>
                  <a:cubicBezTo>
                    <a:pt x="628" y="580"/>
                    <a:pt x="625" y="580"/>
                    <a:pt x="623" y="582"/>
                  </a:cubicBezTo>
                  <a:cubicBezTo>
                    <a:pt x="617" y="585"/>
                    <a:pt x="616" y="589"/>
                    <a:pt x="619" y="596"/>
                  </a:cubicBezTo>
                  <a:cubicBezTo>
                    <a:pt x="621" y="600"/>
                    <a:pt x="621" y="603"/>
                    <a:pt x="618" y="606"/>
                  </a:cubicBezTo>
                  <a:cubicBezTo>
                    <a:pt x="617" y="608"/>
                    <a:pt x="615" y="609"/>
                    <a:pt x="613" y="609"/>
                  </a:cubicBezTo>
                  <a:cubicBezTo>
                    <a:pt x="612" y="609"/>
                    <a:pt x="611" y="608"/>
                    <a:pt x="610" y="608"/>
                  </a:cubicBezTo>
                  <a:cubicBezTo>
                    <a:pt x="609" y="607"/>
                    <a:pt x="606" y="606"/>
                    <a:pt x="600" y="606"/>
                  </a:cubicBezTo>
                  <a:cubicBezTo>
                    <a:pt x="591" y="604"/>
                    <a:pt x="591" y="604"/>
                    <a:pt x="591" y="604"/>
                  </a:cubicBezTo>
                  <a:cubicBezTo>
                    <a:pt x="588" y="601"/>
                    <a:pt x="588" y="601"/>
                    <a:pt x="588" y="601"/>
                  </a:cubicBezTo>
                  <a:cubicBezTo>
                    <a:pt x="584" y="598"/>
                    <a:pt x="584" y="598"/>
                    <a:pt x="584" y="598"/>
                  </a:cubicBezTo>
                  <a:cubicBezTo>
                    <a:pt x="584" y="598"/>
                    <a:pt x="584" y="598"/>
                    <a:pt x="584" y="598"/>
                  </a:cubicBezTo>
                  <a:cubicBezTo>
                    <a:pt x="584" y="598"/>
                    <a:pt x="584" y="598"/>
                    <a:pt x="584" y="598"/>
                  </a:cubicBezTo>
                  <a:cubicBezTo>
                    <a:pt x="566" y="596"/>
                    <a:pt x="566" y="596"/>
                    <a:pt x="566" y="596"/>
                  </a:cubicBezTo>
                  <a:cubicBezTo>
                    <a:pt x="561" y="597"/>
                    <a:pt x="556" y="600"/>
                    <a:pt x="551" y="605"/>
                  </a:cubicBezTo>
                  <a:cubicBezTo>
                    <a:pt x="546" y="610"/>
                    <a:pt x="546" y="610"/>
                    <a:pt x="546" y="610"/>
                  </a:cubicBezTo>
                  <a:cubicBezTo>
                    <a:pt x="544" y="611"/>
                    <a:pt x="542" y="612"/>
                    <a:pt x="541" y="612"/>
                  </a:cubicBezTo>
                  <a:cubicBezTo>
                    <a:pt x="539" y="612"/>
                    <a:pt x="536" y="613"/>
                    <a:pt x="532" y="614"/>
                  </a:cubicBezTo>
                  <a:cubicBezTo>
                    <a:pt x="531" y="615"/>
                    <a:pt x="531" y="615"/>
                    <a:pt x="531" y="615"/>
                  </a:cubicBezTo>
                  <a:cubicBezTo>
                    <a:pt x="530" y="615"/>
                    <a:pt x="530" y="615"/>
                    <a:pt x="530" y="615"/>
                  </a:cubicBezTo>
                  <a:cubicBezTo>
                    <a:pt x="525" y="616"/>
                    <a:pt x="525" y="616"/>
                    <a:pt x="525" y="616"/>
                  </a:cubicBezTo>
                  <a:cubicBezTo>
                    <a:pt x="525" y="615"/>
                    <a:pt x="525" y="615"/>
                    <a:pt x="525" y="615"/>
                  </a:cubicBezTo>
                  <a:cubicBezTo>
                    <a:pt x="522" y="611"/>
                    <a:pt x="522" y="611"/>
                    <a:pt x="522" y="611"/>
                  </a:cubicBezTo>
                  <a:cubicBezTo>
                    <a:pt x="521" y="610"/>
                    <a:pt x="521" y="609"/>
                    <a:pt x="520" y="609"/>
                  </a:cubicBezTo>
                  <a:cubicBezTo>
                    <a:pt x="519" y="609"/>
                    <a:pt x="518" y="610"/>
                    <a:pt x="517" y="611"/>
                  </a:cubicBezTo>
                  <a:cubicBezTo>
                    <a:pt x="510" y="611"/>
                    <a:pt x="510" y="611"/>
                    <a:pt x="510" y="611"/>
                  </a:cubicBezTo>
                  <a:cubicBezTo>
                    <a:pt x="508" y="607"/>
                    <a:pt x="508" y="607"/>
                    <a:pt x="508" y="607"/>
                  </a:cubicBezTo>
                  <a:cubicBezTo>
                    <a:pt x="505" y="605"/>
                    <a:pt x="505" y="605"/>
                    <a:pt x="505" y="605"/>
                  </a:cubicBezTo>
                  <a:cubicBezTo>
                    <a:pt x="505" y="604"/>
                    <a:pt x="505" y="604"/>
                    <a:pt x="505" y="604"/>
                  </a:cubicBezTo>
                  <a:cubicBezTo>
                    <a:pt x="505" y="604"/>
                    <a:pt x="505" y="604"/>
                    <a:pt x="505" y="604"/>
                  </a:cubicBezTo>
                  <a:cubicBezTo>
                    <a:pt x="503" y="604"/>
                    <a:pt x="500" y="602"/>
                    <a:pt x="499" y="601"/>
                  </a:cubicBezTo>
                  <a:cubicBezTo>
                    <a:pt x="497" y="596"/>
                    <a:pt x="497" y="596"/>
                    <a:pt x="497" y="596"/>
                  </a:cubicBezTo>
                  <a:cubicBezTo>
                    <a:pt x="496" y="596"/>
                    <a:pt x="496" y="596"/>
                    <a:pt x="496" y="596"/>
                  </a:cubicBezTo>
                  <a:cubicBezTo>
                    <a:pt x="496" y="596"/>
                    <a:pt x="496" y="596"/>
                    <a:pt x="496" y="596"/>
                  </a:cubicBezTo>
                  <a:cubicBezTo>
                    <a:pt x="492" y="594"/>
                    <a:pt x="492" y="594"/>
                    <a:pt x="492" y="594"/>
                  </a:cubicBezTo>
                  <a:cubicBezTo>
                    <a:pt x="492" y="594"/>
                    <a:pt x="492" y="594"/>
                    <a:pt x="492" y="594"/>
                  </a:cubicBezTo>
                  <a:cubicBezTo>
                    <a:pt x="492" y="594"/>
                    <a:pt x="492" y="594"/>
                    <a:pt x="492" y="594"/>
                  </a:cubicBezTo>
                  <a:cubicBezTo>
                    <a:pt x="482" y="595"/>
                    <a:pt x="482" y="595"/>
                    <a:pt x="482" y="595"/>
                  </a:cubicBezTo>
                  <a:cubicBezTo>
                    <a:pt x="481" y="595"/>
                    <a:pt x="480" y="595"/>
                    <a:pt x="480" y="595"/>
                  </a:cubicBezTo>
                  <a:cubicBezTo>
                    <a:pt x="478" y="595"/>
                    <a:pt x="477" y="594"/>
                    <a:pt x="475" y="593"/>
                  </a:cubicBezTo>
                  <a:cubicBezTo>
                    <a:pt x="473" y="590"/>
                    <a:pt x="472" y="589"/>
                    <a:pt x="470" y="589"/>
                  </a:cubicBezTo>
                  <a:cubicBezTo>
                    <a:pt x="468" y="589"/>
                    <a:pt x="466" y="590"/>
                    <a:pt x="466" y="592"/>
                  </a:cubicBezTo>
                  <a:cubicBezTo>
                    <a:pt x="464" y="594"/>
                    <a:pt x="464" y="594"/>
                    <a:pt x="464" y="594"/>
                  </a:cubicBezTo>
                  <a:cubicBezTo>
                    <a:pt x="460" y="590"/>
                    <a:pt x="460" y="590"/>
                    <a:pt x="460" y="590"/>
                  </a:cubicBezTo>
                  <a:cubicBezTo>
                    <a:pt x="450" y="568"/>
                    <a:pt x="450" y="568"/>
                    <a:pt x="450" y="568"/>
                  </a:cubicBezTo>
                  <a:cubicBezTo>
                    <a:pt x="447" y="562"/>
                    <a:pt x="443" y="558"/>
                    <a:pt x="437" y="553"/>
                  </a:cubicBezTo>
                  <a:cubicBezTo>
                    <a:pt x="436" y="552"/>
                    <a:pt x="434" y="549"/>
                    <a:pt x="434" y="545"/>
                  </a:cubicBezTo>
                  <a:cubicBezTo>
                    <a:pt x="434" y="543"/>
                    <a:pt x="434" y="543"/>
                    <a:pt x="434" y="543"/>
                  </a:cubicBezTo>
                  <a:cubicBezTo>
                    <a:pt x="434" y="542"/>
                    <a:pt x="434" y="542"/>
                    <a:pt x="434" y="542"/>
                  </a:cubicBezTo>
                  <a:cubicBezTo>
                    <a:pt x="433" y="542"/>
                    <a:pt x="433" y="542"/>
                    <a:pt x="433" y="542"/>
                  </a:cubicBezTo>
                  <a:cubicBezTo>
                    <a:pt x="431" y="542"/>
                    <a:pt x="431" y="542"/>
                    <a:pt x="431" y="542"/>
                  </a:cubicBezTo>
                  <a:cubicBezTo>
                    <a:pt x="430" y="542"/>
                    <a:pt x="430" y="542"/>
                    <a:pt x="430" y="542"/>
                  </a:cubicBezTo>
                  <a:cubicBezTo>
                    <a:pt x="430" y="543"/>
                    <a:pt x="430" y="543"/>
                    <a:pt x="430" y="543"/>
                  </a:cubicBezTo>
                  <a:cubicBezTo>
                    <a:pt x="420" y="550"/>
                    <a:pt x="420" y="550"/>
                    <a:pt x="420" y="550"/>
                  </a:cubicBezTo>
                  <a:cubicBezTo>
                    <a:pt x="416" y="553"/>
                    <a:pt x="412" y="554"/>
                    <a:pt x="408" y="555"/>
                  </a:cubicBezTo>
                  <a:cubicBezTo>
                    <a:pt x="408" y="555"/>
                    <a:pt x="407" y="555"/>
                    <a:pt x="407" y="555"/>
                  </a:cubicBezTo>
                  <a:cubicBezTo>
                    <a:pt x="405" y="555"/>
                    <a:pt x="404" y="555"/>
                    <a:pt x="404" y="554"/>
                  </a:cubicBezTo>
                  <a:cubicBezTo>
                    <a:pt x="404" y="554"/>
                    <a:pt x="404" y="554"/>
                    <a:pt x="405" y="553"/>
                  </a:cubicBezTo>
                  <a:cubicBezTo>
                    <a:pt x="407" y="550"/>
                    <a:pt x="407" y="550"/>
                    <a:pt x="407" y="550"/>
                  </a:cubicBezTo>
                  <a:cubicBezTo>
                    <a:pt x="407" y="550"/>
                    <a:pt x="407" y="549"/>
                    <a:pt x="407" y="549"/>
                  </a:cubicBezTo>
                  <a:cubicBezTo>
                    <a:pt x="407" y="548"/>
                    <a:pt x="407" y="548"/>
                    <a:pt x="407" y="548"/>
                  </a:cubicBezTo>
                  <a:cubicBezTo>
                    <a:pt x="406" y="548"/>
                    <a:pt x="406" y="548"/>
                    <a:pt x="406" y="548"/>
                  </a:cubicBezTo>
                  <a:cubicBezTo>
                    <a:pt x="406" y="548"/>
                    <a:pt x="406" y="548"/>
                    <a:pt x="405" y="548"/>
                  </a:cubicBezTo>
                  <a:cubicBezTo>
                    <a:pt x="401" y="549"/>
                    <a:pt x="401" y="549"/>
                    <a:pt x="401" y="549"/>
                  </a:cubicBezTo>
                  <a:cubicBezTo>
                    <a:pt x="401" y="549"/>
                    <a:pt x="401" y="549"/>
                    <a:pt x="401" y="549"/>
                  </a:cubicBezTo>
                  <a:cubicBezTo>
                    <a:pt x="401" y="549"/>
                    <a:pt x="401" y="549"/>
                    <a:pt x="401" y="549"/>
                  </a:cubicBezTo>
                  <a:cubicBezTo>
                    <a:pt x="401" y="549"/>
                    <a:pt x="400" y="549"/>
                    <a:pt x="400" y="548"/>
                  </a:cubicBezTo>
                  <a:cubicBezTo>
                    <a:pt x="399" y="548"/>
                    <a:pt x="399" y="548"/>
                    <a:pt x="399" y="548"/>
                  </a:cubicBezTo>
                  <a:cubicBezTo>
                    <a:pt x="399" y="548"/>
                    <a:pt x="399" y="548"/>
                    <a:pt x="399" y="548"/>
                  </a:cubicBezTo>
                  <a:cubicBezTo>
                    <a:pt x="397" y="548"/>
                    <a:pt x="397" y="548"/>
                    <a:pt x="397" y="548"/>
                  </a:cubicBezTo>
                  <a:cubicBezTo>
                    <a:pt x="396" y="547"/>
                    <a:pt x="395" y="543"/>
                    <a:pt x="393" y="543"/>
                  </a:cubicBezTo>
                  <a:cubicBezTo>
                    <a:pt x="392" y="543"/>
                    <a:pt x="391" y="544"/>
                    <a:pt x="390" y="544"/>
                  </a:cubicBezTo>
                  <a:cubicBezTo>
                    <a:pt x="389" y="545"/>
                    <a:pt x="388" y="546"/>
                    <a:pt x="386" y="546"/>
                  </a:cubicBezTo>
                  <a:cubicBezTo>
                    <a:pt x="386" y="546"/>
                    <a:pt x="386" y="546"/>
                    <a:pt x="385" y="546"/>
                  </a:cubicBezTo>
                  <a:cubicBezTo>
                    <a:pt x="385" y="546"/>
                    <a:pt x="385" y="546"/>
                    <a:pt x="385" y="546"/>
                  </a:cubicBezTo>
                  <a:cubicBezTo>
                    <a:pt x="385" y="546"/>
                    <a:pt x="384" y="546"/>
                    <a:pt x="385" y="545"/>
                  </a:cubicBezTo>
                  <a:cubicBezTo>
                    <a:pt x="385" y="543"/>
                    <a:pt x="385" y="541"/>
                    <a:pt x="384" y="537"/>
                  </a:cubicBezTo>
                  <a:cubicBezTo>
                    <a:pt x="384" y="536"/>
                    <a:pt x="384" y="536"/>
                    <a:pt x="384" y="536"/>
                  </a:cubicBezTo>
                  <a:cubicBezTo>
                    <a:pt x="383" y="532"/>
                    <a:pt x="382" y="530"/>
                    <a:pt x="380" y="530"/>
                  </a:cubicBezTo>
                  <a:cubicBezTo>
                    <a:pt x="380" y="530"/>
                    <a:pt x="379" y="530"/>
                    <a:pt x="379" y="530"/>
                  </a:cubicBezTo>
                  <a:cubicBezTo>
                    <a:pt x="373" y="530"/>
                    <a:pt x="373" y="530"/>
                    <a:pt x="373" y="530"/>
                  </a:cubicBezTo>
                  <a:cubicBezTo>
                    <a:pt x="372" y="529"/>
                    <a:pt x="369" y="527"/>
                    <a:pt x="368" y="527"/>
                  </a:cubicBezTo>
                  <a:cubicBezTo>
                    <a:pt x="368" y="527"/>
                    <a:pt x="367" y="528"/>
                    <a:pt x="367" y="528"/>
                  </a:cubicBezTo>
                  <a:cubicBezTo>
                    <a:pt x="367" y="528"/>
                    <a:pt x="367" y="528"/>
                    <a:pt x="366" y="528"/>
                  </a:cubicBezTo>
                  <a:cubicBezTo>
                    <a:pt x="364" y="528"/>
                    <a:pt x="362" y="529"/>
                    <a:pt x="360" y="531"/>
                  </a:cubicBezTo>
                  <a:cubicBezTo>
                    <a:pt x="358" y="534"/>
                    <a:pt x="358" y="534"/>
                    <a:pt x="358" y="534"/>
                  </a:cubicBezTo>
                  <a:cubicBezTo>
                    <a:pt x="357" y="535"/>
                    <a:pt x="357" y="535"/>
                    <a:pt x="357" y="535"/>
                  </a:cubicBezTo>
                  <a:cubicBezTo>
                    <a:pt x="344" y="537"/>
                    <a:pt x="344" y="537"/>
                    <a:pt x="344" y="537"/>
                  </a:cubicBezTo>
                  <a:cubicBezTo>
                    <a:pt x="338" y="538"/>
                    <a:pt x="334" y="540"/>
                    <a:pt x="331" y="542"/>
                  </a:cubicBezTo>
                  <a:cubicBezTo>
                    <a:pt x="321" y="544"/>
                    <a:pt x="321" y="544"/>
                    <a:pt x="321" y="544"/>
                  </a:cubicBezTo>
                  <a:cubicBezTo>
                    <a:pt x="316" y="544"/>
                    <a:pt x="313" y="545"/>
                    <a:pt x="310" y="547"/>
                  </a:cubicBezTo>
                  <a:cubicBezTo>
                    <a:pt x="306" y="548"/>
                    <a:pt x="306" y="548"/>
                    <a:pt x="306" y="548"/>
                  </a:cubicBezTo>
                  <a:cubicBezTo>
                    <a:pt x="302" y="548"/>
                    <a:pt x="302" y="548"/>
                    <a:pt x="302" y="548"/>
                  </a:cubicBezTo>
                  <a:cubicBezTo>
                    <a:pt x="299" y="548"/>
                    <a:pt x="297" y="551"/>
                    <a:pt x="296" y="556"/>
                  </a:cubicBezTo>
                  <a:cubicBezTo>
                    <a:pt x="296" y="557"/>
                    <a:pt x="296" y="559"/>
                    <a:pt x="297" y="560"/>
                  </a:cubicBezTo>
                  <a:cubicBezTo>
                    <a:pt x="298" y="560"/>
                    <a:pt x="299" y="561"/>
                    <a:pt x="300" y="561"/>
                  </a:cubicBezTo>
                  <a:cubicBezTo>
                    <a:pt x="302" y="561"/>
                    <a:pt x="302" y="561"/>
                    <a:pt x="302" y="561"/>
                  </a:cubicBezTo>
                  <a:cubicBezTo>
                    <a:pt x="303" y="561"/>
                    <a:pt x="303" y="561"/>
                    <a:pt x="303" y="562"/>
                  </a:cubicBezTo>
                  <a:cubicBezTo>
                    <a:pt x="302" y="563"/>
                    <a:pt x="302" y="563"/>
                    <a:pt x="302" y="563"/>
                  </a:cubicBezTo>
                  <a:cubicBezTo>
                    <a:pt x="297" y="564"/>
                    <a:pt x="297" y="564"/>
                    <a:pt x="297" y="564"/>
                  </a:cubicBezTo>
                  <a:cubicBezTo>
                    <a:pt x="295" y="564"/>
                    <a:pt x="293" y="564"/>
                    <a:pt x="292" y="566"/>
                  </a:cubicBezTo>
                  <a:cubicBezTo>
                    <a:pt x="292" y="567"/>
                    <a:pt x="292" y="568"/>
                    <a:pt x="292" y="569"/>
                  </a:cubicBezTo>
                  <a:cubicBezTo>
                    <a:pt x="294" y="572"/>
                    <a:pt x="294" y="572"/>
                    <a:pt x="294" y="572"/>
                  </a:cubicBezTo>
                  <a:cubicBezTo>
                    <a:pt x="288" y="577"/>
                    <a:pt x="288" y="577"/>
                    <a:pt x="288" y="577"/>
                  </a:cubicBezTo>
                  <a:cubicBezTo>
                    <a:pt x="286" y="577"/>
                    <a:pt x="286" y="577"/>
                    <a:pt x="286" y="577"/>
                  </a:cubicBezTo>
                  <a:cubicBezTo>
                    <a:pt x="286" y="578"/>
                    <a:pt x="286" y="578"/>
                    <a:pt x="286" y="578"/>
                  </a:cubicBezTo>
                  <a:cubicBezTo>
                    <a:pt x="286" y="578"/>
                    <a:pt x="286" y="578"/>
                    <a:pt x="286" y="578"/>
                  </a:cubicBezTo>
                  <a:cubicBezTo>
                    <a:pt x="288" y="582"/>
                    <a:pt x="288" y="582"/>
                    <a:pt x="288" y="582"/>
                  </a:cubicBezTo>
                  <a:cubicBezTo>
                    <a:pt x="288" y="582"/>
                    <a:pt x="288" y="582"/>
                    <a:pt x="288" y="582"/>
                  </a:cubicBezTo>
                  <a:cubicBezTo>
                    <a:pt x="289" y="582"/>
                    <a:pt x="289" y="582"/>
                    <a:pt x="289" y="582"/>
                  </a:cubicBezTo>
                  <a:cubicBezTo>
                    <a:pt x="292" y="584"/>
                    <a:pt x="292" y="584"/>
                    <a:pt x="292" y="584"/>
                  </a:cubicBezTo>
                  <a:cubicBezTo>
                    <a:pt x="296" y="586"/>
                    <a:pt x="296" y="586"/>
                    <a:pt x="296" y="586"/>
                  </a:cubicBezTo>
                  <a:cubicBezTo>
                    <a:pt x="297" y="587"/>
                    <a:pt x="298" y="588"/>
                    <a:pt x="299" y="589"/>
                  </a:cubicBezTo>
                  <a:cubicBezTo>
                    <a:pt x="299" y="590"/>
                    <a:pt x="299" y="591"/>
                    <a:pt x="298" y="592"/>
                  </a:cubicBezTo>
                  <a:cubicBezTo>
                    <a:pt x="298" y="593"/>
                    <a:pt x="297" y="594"/>
                    <a:pt x="295" y="595"/>
                  </a:cubicBezTo>
                  <a:cubicBezTo>
                    <a:pt x="291" y="596"/>
                    <a:pt x="291" y="596"/>
                    <a:pt x="291" y="596"/>
                  </a:cubicBezTo>
                  <a:cubicBezTo>
                    <a:pt x="288" y="595"/>
                    <a:pt x="288" y="595"/>
                    <a:pt x="288" y="595"/>
                  </a:cubicBezTo>
                  <a:cubicBezTo>
                    <a:pt x="288" y="595"/>
                    <a:pt x="288" y="595"/>
                    <a:pt x="288" y="595"/>
                  </a:cubicBezTo>
                  <a:cubicBezTo>
                    <a:pt x="287" y="595"/>
                    <a:pt x="287" y="595"/>
                    <a:pt x="287" y="595"/>
                  </a:cubicBezTo>
                  <a:cubicBezTo>
                    <a:pt x="284" y="595"/>
                    <a:pt x="284" y="595"/>
                    <a:pt x="284" y="595"/>
                  </a:cubicBezTo>
                  <a:cubicBezTo>
                    <a:pt x="278" y="595"/>
                    <a:pt x="278" y="595"/>
                    <a:pt x="278" y="595"/>
                  </a:cubicBezTo>
                  <a:cubicBezTo>
                    <a:pt x="274" y="592"/>
                    <a:pt x="274" y="592"/>
                    <a:pt x="274" y="592"/>
                  </a:cubicBezTo>
                  <a:cubicBezTo>
                    <a:pt x="272" y="591"/>
                    <a:pt x="271" y="590"/>
                    <a:pt x="269" y="590"/>
                  </a:cubicBezTo>
                  <a:cubicBezTo>
                    <a:pt x="268" y="590"/>
                    <a:pt x="267" y="591"/>
                    <a:pt x="266" y="592"/>
                  </a:cubicBezTo>
                  <a:cubicBezTo>
                    <a:pt x="262" y="592"/>
                    <a:pt x="262" y="592"/>
                    <a:pt x="262" y="592"/>
                  </a:cubicBezTo>
                  <a:cubicBezTo>
                    <a:pt x="255" y="592"/>
                    <a:pt x="255" y="592"/>
                    <a:pt x="255" y="592"/>
                  </a:cubicBezTo>
                  <a:cubicBezTo>
                    <a:pt x="255" y="592"/>
                    <a:pt x="255" y="592"/>
                    <a:pt x="255" y="592"/>
                  </a:cubicBezTo>
                  <a:cubicBezTo>
                    <a:pt x="254" y="592"/>
                    <a:pt x="254" y="592"/>
                    <a:pt x="254" y="592"/>
                  </a:cubicBezTo>
                  <a:cubicBezTo>
                    <a:pt x="253" y="594"/>
                    <a:pt x="253" y="594"/>
                    <a:pt x="253" y="594"/>
                  </a:cubicBezTo>
                  <a:cubicBezTo>
                    <a:pt x="250" y="596"/>
                    <a:pt x="250" y="596"/>
                    <a:pt x="250" y="596"/>
                  </a:cubicBezTo>
                  <a:cubicBezTo>
                    <a:pt x="250" y="596"/>
                    <a:pt x="250" y="596"/>
                    <a:pt x="250" y="596"/>
                  </a:cubicBezTo>
                  <a:cubicBezTo>
                    <a:pt x="250" y="596"/>
                    <a:pt x="250" y="596"/>
                    <a:pt x="249" y="596"/>
                  </a:cubicBezTo>
                  <a:cubicBezTo>
                    <a:pt x="248" y="596"/>
                    <a:pt x="246" y="595"/>
                    <a:pt x="243" y="592"/>
                  </a:cubicBezTo>
                  <a:cubicBezTo>
                    <a:pt x="242" y="592"/>
                    <a:pt x="242" y="592"/>
                    <a:pt x="242" y="592"/>
                  </a:cubicBezTo>
                  <a:cubicBezTo>
                    <a:pt x="241" y="591"/>
                    <a:pt x="240" y="590"/>
                    <a:pt x="239" y="590"/>
                  </a:cubicBezTo>
                  <a:cubicBezTo>
                    <a:pt x="238" y="590"/>
                    <a:pt x="238" y="590"/>
                    <a:pt x="238" y="590"/>
                  </a:cubicBezTo>
                  <a:cubicBezTo>
                    <a:pt x="238" y="591"/>
                    <a:pt x="238" y="591"/>
                    <a:pt x="238" y="591"/>
                  </a:cubicBezTo>
                  <a:cubicBezTo>
                    <a:pt x="238" y="593"/>
                    <a:pt x="238" y="593"/>
                    <a:pt x="238" y="593"/>
                  </a:cubicBezTo>
                  <a:cubicBezTo>
                    <a:pt x="239" y="596"/>
                    <a:pt x="239" y="596"/>
                    <a:pt x="239" y="596"/>
                  </a:cubicBezTo>
                  <a:cubicBezTo>
                    <a:pt x="239" y="598"/>
                    <a:pt x="239" y="598"/>
                    <a:pt x="239" y="598"/>
                  </a:cubicBezTo>
                  <a:cubicBezTo>
                    <a:pt x="238" y="598"/>
                    <a:pt x="238" y="598"/>
                    <a:pt x="238" y="598"/>
                  </a:cubicBezTo>
                  <a:cubicBezTo>
                    <a:pt x="237" y="593"/>
                    <a:pt x="237" y="593"/>
                    <a:pt x="237" y="593"/>
                  </a:cubicBezTo>
                  <a:cubicBezTo>
                    <a:pt x="236" y="590"/>
                    <a:pt x="232" y="587"/>
                    <a:pt x="226" y="585"/>
                  </a:cubicBezTo>
                  <a:cubicBezTo>
                    <a:pt x="221" y="582"/>
                    <a:pt x="221" y="582"/>
                    <a:pt x="221" y="582"/>
                  </a:cubicBezTo>
                  <a:cubicBezTo>
                    <a:pt x="221" y="582"/>
                    <a:pt x="221" y="582"/>
                    <a:pt x="221" y="582"/>
                  </a:cubicBezTo>
                  <a:cubicBezTo>
                    <a:pt x="220" y="582"/>
                    <a:pt x="220" y="582"/>
                    <a:pt x="220" y="582"/>
                  </a:cubicBezTo>
                  <a:cubicBezTo>
                    <a:pt x="217" y="582"/>
                    <a:pt x="217" y="582"/>
                    <a:pt x="217" y="582"/>
                  </a:cubicBezTo>
                  <a:cubicBezTo>
                    <a:pt x="217" y="582"/>
                    <a:pt x="217" y="582"/>
                    <a:pt x="217" y="582"/>
                  </a:cubicBezTo>
                  <a:cubicBezTo>
                    <a:pt x="217" y="582"/>
                    <a:pt x="217" y="582"/>
                    <a:pt x="217" y="582"/>
                  </a:cubicBezTo>
                  <a:cubicBezTo>
                    <a:pt x="214" y="584"/>
                    <a:pt x="214" y="584"/>
                    <a:pt x="214" y="584"/>
                  </a:cubicBezTo>
                  <a:cubicBezTo>
                    <a:pt x="209" y="582"/>
                    <a:pt x="209" y="582"/>
                    <a:pt x="209" y="582"/>
                  </a:cubicBezTo>
                  <a:cubicBezTo>
                    <a:pt x="209" y="582"/>
                    <a:pt x="209" y="582"/>
                    <a:pt x="208" y="582"/>
                  </a:cubicBezTo>
                  <a:cubicBezTo>
                    <a:pt x="207" y="582"/>
                    <a:pt x="206" y="583"/>
                    <a:pt x="203" y="585"/>
                  </a:cubicBezTo>
                  <a:cubicBezTo>
                    <a:pt x="193" y="591"/>
                    <a:pt x="193" y="591"/>
                    <a:pt x="193" y="591"/>
                  </a:cubicBezTo>
                  <a:cubicBezTo>
                    <a:pt x="189" y="595"/>
                    <a:pt x="187" y="598"/>
                    <a:pt x="187" y="600"/>
                  </a:cubicBezTo>
                  <a:cubicBezTo>
                    <a:pt x="187" y="604"/>
                    <a:pt x="187" y="604"/>
                    <a:pt x="187" y="604"/>
                  </a:cubicBezTo>
                  <a:cubicBezTo>
                    <a:pt x="186" y="606"/>
                    <a:pt x="186" y="606"/>
                    <a:pt x="186" y="606"/>
                  </a:cubicBezTo>
                  <a:cubicBezTo>
                    <a:pt x="185" y="606"/>
                    <a:pt x="184" y="606"/>
                    <a:pt x="183" y="605"/>
                  </a:cubicBezTo>
                  <a:cubicBezTo>
                    <a:pt x="180" y="601"/>
                    <a:pt x="180" y="601"/>
                    <a:pt x="180" y="601"/>
                  </a:cubicBezTo>
                  <a:cubicBezTo>
                    <a:pt x="178" y="600"/>
                    <a:pt x="177" y="599"/>
                    <a:pt x="176" y="599"/>
                  </a:cubicBezTo>
                  <a:cubicBezTo>
                    <a:pt x="174" y="600"/>
                    <a:pt x="174" y="602"/>
                    <a:pt x="173" y="605"/>
                  </a:cubicBezTo>
                  <a:cubicBezTo>
                    <a:pt x="171" y="608"/>
                    <a:pt x="170" y="609"/>
                    <a:pt x="170" y="611"/>
                  </a:cubicBezTo>
                  <a:cubicBezTo>
                    <a:pt x="170" y="613"/>
                    <a:pt x="170" y="613"/>
                    <a:pt x="170" y="613"/>
                  </a:cubicBezTo>
                  <a:cubicBezTo>
                    <a:pt x="171" y="616"/>
                    <a:pt x="171" y="618"/>
                    <a:pt x="171" y="619"/>
                  </a:cubicBezTo>
                  <a:cubicBezTo>
                    <a:pt x="167" y="624"/>
                    <a:pt x="167" y="624"/>
                    <a:pt x="167" y="624"/>
                  </a:cubicBezTo>
                  <a:cubicBezTo>
                    <a:pt x="167" y="625"/>
                    <a:pt x="167" y="626"/>
                    <a:pt x="167" y="626"/>
                  </a:cubicBezTo>
                  <a:cubicBezTo>
                    <a:pt x="167" y="627"/>
                    <a:pt x="169" y="629"/>
                    <a:pt x="172" y="630"/>
                  </a:cubicBezTo>
                  <a:cubicBezTo>
                    <a:pt x="172" y="630"/>
                    <a:pt x="172" y="631"/>
                    <a:pt x="172" y="631"/>
                  </a:cubicBezTo>
                  <a:cubicBezTo>
                    <a:pt x="172" y="633"/>
                    <a:pt x="172" y="633"/>
                    <a:pt x="172" y="633"/>
                  </a:cubicBezTo>
                  <a:cubicBezTo>
                    <a:pt x="172" y="634"/>
                    <a:pt x="172" y="635"/>
                    <a:pt x="173" y="635"/>
                  </a:cubicBezTo>
                  <a:cubicBezTo>
                    <a:pt x="173" y="636"/>
                    <a:pt x="174" y="636"/>
                    <a:pt x="175" y="636"/>
                  </a:cubicBezTo>
                  <a:cubicBezTo>
                    <a:pt x="175" y="636"/>
                    <a:pt x="176" y="636"/>
                    <a:pt x="176" y="636"/>
                  </a:cubicBezTo>
                  <a:cubicBezTo>
                    <a:pt x="177" y="636"/>
                    <a:pt x="177" y="636"/>
                    <a:pt x="177" y="636"/>
                  </a:cubicBezTo>
                  <a:cubicBezTo>
                    <a:pt x="180" y="636"/>
                    <a:pt x="183" y="639"/>
                    <a:pt x="187" y="645"/>
                  </a:cubicBezTo>
                  <a:cubicBezTo>
                    <a:pt x="189" y="647"/>
                    <a:pt x="189" y="647"/>
                    <a:pt x="189" y="647"/>
                  </a:cubicBezTo>
                  <a:cubicBezTo>
                    <a:pt x="186" y="648"/>
                    <a:pt x="186" y="648"/>
                    <a:pt x="186" y="648"/>
                  </a:cubicBezTo>
                  <a:cubicBezTo>
                    <a:pt x="186" y="648"/>
                    <a:pt x="186" y="648"/>
                    <a:pt x="186" y="648"/>
                  </a:cubicBezTo>
                  <a:cubicBezTo>
                    <a:pt x="185" y="648"/>
                    <a:pt x="184" y="648"/>
                    <a:pt x="184" y="648"/>
                  </a:cubicBezTo>
                  <a:cubicBezTo>
                    <a:pt x="184" y="649"/>
                    <a:pt x="184" y="650"/>
                    <a:pt x="186" y="652"/>
                  </a:cubicBezTo>
                  <a:cubicBezTo>
                    <a:pt x="189" y="654"/>
                    <a:pt x="189" y="654"/>
                    <a:pt x="189" y="654"/>
                  </a:cubicBezTo>
                  <a:cubicBezTo>
                    <a:pt x="183" y="660"/>
                    <a:pt x="183" y="660"/>
                    <a:pt x="183" y="660"/>
                  </a:cubicBezTo>
                  <a:cubicBezTo>
                    <a:pt x="176" y="663"/>
                    <a:pt x="172" y="668"/>
                    <a:pt x="172" y="673"/>
                  </a:cubicBezTo>
                  <a:cubicBezTo>
                    <a:pt x="170" y="678"/>
                    <a:pt x="172" y="682"/>
                    <a:pt x="177" y="687"/>
                  </a:cubicBezTo>
                  <a:cubicBezTo>
                    <a:pt x="177" y="688"/>
                    <a:pt x="177" y="689"/>
                    <a:pt x="177" y="692"/>
                  </a:cubicBezTo>
                  <a:cubicBezTo>
                    <a:pt x="176" y="695"/>
                    <a:pt x="177" y="697"/>
                    <a:pt x="178" y="699"/>
                  </a:cubicBezTo>
                  <a:cubicBezTo>
                    <a:pt x="185" y="710"/>
                    <a:pt x="185" y="710"/>
                    <a:pt x="185" y="710"/>
                  </a:cubicBezTo>
                  <a:cubicBezTo>
                    <a:pt x="182" y="714"/>
                    <a:pt x="182" y="714"/>
                    <a:pt x="182" y="714"/>
                  </a:cubicBezTo>
                  <a:cubicBezTo>
                    <a:pt x="178" y="717"/>
                    <a:pt x="178" y="717"/>
                    <a:pt x="178" y="7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2642"/>
            <p:cNvSpPr>
              <a:spLocks noEditPoints="1"/>
            </p:cNvSpPr>
            <p:nvPr/>
          </p:nvSpPr>
          <p:spPr bwMode="auto">
            <a:xfrm>
              <a:off x="4119" y="1402"/>
              <a:ext cx="1958" cy="988"/>
            </a:xfrm>
            <a:custGeom>
              <a:avLst/>
              <a:gdLst>
                <a:gd name="T0" fmla="*/ 751 w 1424"/>
                <a:gd name="T1" fmla="*/ 135 h 717"/>
                <a:gd name="T2" fmla="*/ 940 w 1424"/>
                <a:gd name="T3" fmla="*/ 207 h 717"/>
                <a:gd name="T4" fmla="*/ 1098 w 1424"/>
                <a:gd name="T5" fmla="*/ 223 h 717"/>
                <a:gd name="T6" fmla="*/ 1296 w 1424"/>
                <a:gd name="T7" fmla="*/ 247 h 717"/>
                <a:gd name="T8" fmla="*/ 1374 w 1424"/>
                <a:gd name="T9" fmla="*/ 354 h 717"/>
                <a:gd name="T10" fmla="*/ 1314 w 1424"/>
                <a:gd name="T11" fmla="*/ 404 h 717"/>
                <a:gd name="T12" fmla="*/ 1186 w 1424"/>
                <a:gd name="T13" fmla="*/ 513 h 717"/>
                <a:gd name="T14" fmla="*/ 1164 w 1424"/>
                <a:gd name="T15" fmla="*/ 426 h 717"/>
                <a:gd name="T16" fmla="*/ 955 w 1424"/>
                <a:gd name="T17" fmla="*/ 528 h 717"/>
                <a:gd name="T18" fmla="*/ 909 w 1424"/>
                <a:gd name="T19" fmla="*/ 700 h 717"/>
                <a:gd name="T20" fmla="*/ 787 w 1424"/>
                <a:gd name="T21" fmla="*/ 610 h 717"/>
                <a:gd name="T22" fmla="*/ 524 w 1424"/>
                <a:gd name="T23" fmla="*/ 616 h 717"/>
                <a:gd name="T24" fmla="*/ 380 w 1424"/>
                <a:gd name="T25" fmla="*/ 531 h 717"/>
                <a:gd name="T26" fmla="*/ 253 w 1424"/>
                <a:gd name="T27" fmla="*/ 594 h 717"/>
                <a:gd name="T28" fmla="*/ 183 w 1424"/>
                <a:gd name="T29" fmla="*/ 660 h 717"/>
                <a:gd name="T30" fmla="*/ 95 w 1424"/>
                <a:gd name="T31" fmla="*/ 650 h 717"/>
                <a:gd name="T32" fmla="*/ 5 w 1424"/>
                <a:gd name="T33" fmla="*/ 458 h 717"/>
                <a:gd name="T34" fmla="*/ 51 w 1424"/>
                <a:gd name="T35" fmla="*/ 265 h 717"/>
                <a:gd name="T36" fmla="*/ 109 w 1424"/>
                <a:gd name="T37" fmla="*/ 345 h 717"/>
                <a:gd name="T38" fmla="*/ 229 w 1424"/>
                <a:gd name="T39" fmla="*/ 287 h 717"/>
                <a:gd name="T40" fmla="*/ 344 w 1424"/>
                <a:gd name="T41" fmla="*/ 216 h 717"/>
                <a:gd name="T42" fmla="*/ 434 w 1424"/>
                <a:gd name="T43" fmla="*/ 275 h 717"/>
                <a:gd name="T44" fmla="*/ 437 w 1424"/>
                <a:gd name="T45" fmla="*/ 192 h 717"/>
                <a:gd name="T46" fmla="*/ 527 w 1424"/>
                <a:gd name="T47" fmla="*/ 94 h 717"/>
                <a:gd name="T48" fmla="*/ 607 w 1424"/>
                <a:gd name="T49" fmla="*/ 65 h 717"/>
                <a:gd name="T50" fmla="*/ 492 w 1424"/>
                <a:gd name="T51" fmla="*/ 140 h 717"/>
                <a:gd name="T52" fmla="*/ 446 w 1424"/>
                <a:gd name="T53" fmla="*/ 184 h 717"/>
                <a:gd name="T54" fmla="*/ 428 w 1424"/>
                <a:gd name="T55" fmla="*/ 260 h 717"/>
                <a:gd name="T56" fmla="*/ 366 w 1424"/>
                <a:gd name="T57" fmla="*/ 325 h 717"/>
                <a:gd name="T58" fmla="*/ 382 w 1424"/>
                <a:gd name="T59" fmla="*/ 165 h 717"/>
                <a:gd name="T60" fmla="*/ 307 w 1424"/>
                <a:gd name="T61" fmla="*/ 251 h 717"/>
                <a:gd name="T62" fmla="*/ 220 w 1424"/>
                <a:gd name="T63" fmla="*/ 285 h 717"/>
                <a:gd name="T64" fmla="*/ 148 w 1424"/>
                <a:gd name="T65" fmla="*/ 317 h 717"/>
                <a:gd name="T66" fmla="*/ 63 w 1424"/>
                <a:gd name="T67" fmla="*/ 369 h 717"/>
                <a:gd name="T68" fmla="*/ 50 w 1424"/>
                <a:gd name="T69" fmla="*/ 265 h 717"/>
                <a:gd name="T70" fmla="*/ 32 w 1424"/>
                <a:gd name="T71" fmla="*/ 411 h 717"/>
                <a:gd name="T72" fmla="*/ 42 w 1424"/>
                <a:gd name="T73" fmla="*/ 574 h 717"/>
                <a:gd name="T74" fmla="*/ 93 w 1424"/>
                <a:gd name="T75" fmla="*/ 661 h 717"/>
                <a:gd name="T76" fmla="*/ 156 w 1424"/>
                <a:gd name="T77" fmla="*/ 701 h 717"/>
                <a:gd name="T78" fmla="*/ 176 w 1424"/>
                <a:gd name="T79" fmla="*/ 599 h 717"/>
                <a:gd name="T80" fmla="*/ 274 w 1424"/>
                <a:gd name="T81" fmla="*/ 591 h 717"/>
                <a:gd name="T82" fmla="*/ 359 w 1424"/>
                <a:gd name="T83" fmla="*/ 531 h 717"/>
                <a:gd name="T84" fmla="*/ 433 w 1424"/>
                <a:gd name="T85" fmla="*/ 541 h 717"/>
                <a:gd name="T86" fmla="*/ 531 w 1424"/>
                <a:gd name="T87" fmla="*/ 614 h 717"/>
                <a:gd name="T88" fmla="*/ 701 w 1424"/>
                <a:gd name="T89" fmla="*/ 605 h 717"/>
                <a:gd name="T90" fmla="*/ 812 w 1424"/>
                <a:gd name="T91" fmla="*/ 567 h 717"/>
                <a:gd name="T92" fmla="*/ 933 w 1424"/>
                <a:gd name="T93" fmla="*/ 663 h 717"/>
                <a:gd name="T94" fmla="*/ 992 w 1424"/>
                <a:gd name="T95" fmla="*/ 589 h 717"/>
                <a:gd name="T96" fmla="*/ 1024 w 1424"/>
                <a:gd name="T97" fmla="*/ 463 h 717"/>
                <a:gd name="T98" fmla="*/ 1109 w 1424"/>
                <a:gd name="T99" fmla="*/ 462 h 717"/>
                <a:gd name="T100" fmla="*/ 1128 w 1424"/>
                <a:gd name="T101" fmla="*/ 520 h 717"/>
                <a:gd name="T102" fmla="*/ 1188 w 1424"/>
                <a:gd name="T103" fmla="*/ 508 h 717"/>
                <a:gd name="T104" fmla="*/ 1237 w 1424"/>
                <a:gd name="T105" fmla="*/ 443 h 717"/>
                <a:gd name="T106" fmla="*/ 1302 w 1424"/>
                <a:gd name="T107" fmla="*/ 358 h 717"/>
                <a:gd name="T108" fmla="*/ 1388 w 1424"/>
                <a:gd name="T109" fmla="*/ 362 h 717"/>
                <a:gd name="T110" fmla="*/ 1381 w 1424"/>
                <a:gd name="T111" fmla="*/ 323 h 717"/>
                <a:gd name="T112" fmla="*/ 1221 w 1424"/>
                <a:gd name="T113" fmla="*/ 255 h 717"/>
                <a:gd name="T114" fmla="*/ 1098 w 1424"/>
                <a:gd name="T115" fmla="*/ 224 h 717"/>
                <a:gd name="T116" fmla="*/ 995 w 1424"/>
                <a:gd name="T117" fmla="*/ 173 h 717"/>
                <a:gd name="T118" fmla="*/ 866 w 1424"/>
                <a:gd name="T119" fmla="*/ 180 h 717"/>
                <a:gd name="T120" fmla="*/ 741 w 1424"/>
                <a:gd name="T121" fmla="*/ 138 h 717"/>
                <a:gd name="T122" fmla="*/ 752 w 1424"/>
                <a:gd name="T123" fmla="*/ 6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4" h="717">
                  <a:moveTo>
                    <a:pt x="676" y="0"/>
                  </a:moveTo>
                  <a:cubicBezTo>
                    <a:pt x="678" y="0"/>
                    <a:pt x="680" y="0"/>
                    <a:pt x="681" y="2"/>
                  </a:cubicBezTo>
                  <a:cubicBezTo>
                    <a:pt x="685" y="4"/>
                    <a:pt x="684" y="8"/>
                    <a:pt x="679" y="15"/>
                  </a:cubicBezTo>
                  <a:cubicBezTo>
                    <a:pt x="676" y="18"/>
                    <a:pt x="675" y="21"/>
                    <a:pt x="678" y="22"/>
                  </a:cubicBezTo>
                  <a:cubicBezTo>
                    <a:pt x="698" y="25"/>
                    <a:pt x="698" y="25"/>
                    <a:pt x="698" y="25"/>
                  </a:cubicBezTo>
                  <a:cubicBezTo>
                    <a:pt x="700" y="26"/>
                    <a:pt x="700" y="28"/>
                    <a:pt x="698" y="30"/>
                  </a:cubicBezTo>
                  <a:cubicBezTo>
                    <a:pt x="696" y="33"/>
                    <a:pt x="695" y="36"/>
                    <a:pt x="694" y="38"/>
                  </a:cubicBezTo>
                  <a:cubicBezTo>
                    <a:pt x="694" y="40"/>
                    <a:pt x="695" y="42"/>
                    <a:pt x="699" y="42"/>
                  </a:cubicBezTo>
                  <a:cubicBezTo>
                    <a:pt x="703" y="43"/>
                    <a:pt x="703" y="43"/>
                    <a:pt x="703" y="43"/>
                  </a:cubicBezTo>
                  <a:cubicBezTo>
                    <a:pt x="704" y="43"/>
                    <a:pt x="705" y="43"/>
                    <a:pt x="706" y="42"/>
                  </a:cubicBezTo>
                  <a:cubicBezTo>
                    <a:pt x="712" y="34"/>
                    <a:pt x="712" y="34"/>
                    <a:pt x="712" y="34"/>
                  </a:cubicBezTo>
                  <a:cubicBezTo>
                    <a:pt x="714" y="34"/>
                    <a:pt x="715" y="33"/>
                    <a:pt x="717" y="33"/>
                  </a:cubicBezTo>
                  <a:cubicBezTo>
                    <a:pt x="721" y="33"/>
                    <a:pt x="724" y="34"/>
                    <a:pt x="729" y="36"/>
                  </a:cubicBezTo>
                  <a:cubicBezTo>
                    <a:pt x="737" y="39"/>
                    <a:pt x="743" y="41"/>
                    <a:pt x="745" y="44"/>
                  </a:cubicBezTo>
                  <a:cubicBezTo>
                    <a:pt x="750" y="56"/>
                    <a:pt x="750" y="56"/>
                    <a:pt x="750" y="56"/>
                  </a:cubicBezTo>
                  <a:cubicBezTo>
                    <a:pt x="753" y="59"/>
                    <a:pt x="753" y="59"/>
                    <a:pt x="753" y="59"/>
                  </a:cubicBezTo>
                  <a:cubicBezTo>
                    <a:pt x="756" y="61"/>
                    <a:pt x="756" y="61"/>
                    <a:pt x="756" y="61"/>
                  </a:cubicBezTo>
                  <a:cubicBezTo>
                    <a:pt x="758" y="62"/>
                    <a:pt x="757" y="65"/>
                    <a:pt x="755" y="70"/>
                  </a:cubicBezTo>
                  <a:cubicBezTo>
                    <a:pt x="754" y="72"/>
                    <a:pt x="754" y="74"/>
                    <a:pt x="754" y="77"/>
                  </a:cubicBezTo>
                  <a:cubicBezTo>
                    <a:pt x="755" y="83"/>
                    <a:pt x="755" y="83"/>
                    <a:pt x="755" y="83"/>
                  </a:cubicBezTo>
                  <a:cubicBezTo>
                    <a:pt x="754" y="90"/>
                    <a:pt x="754" y="90"/>
                    <a:pt x="754" y="90"/>
                  </a:cubicBezTo>
                  <a:cubicBezTo>
                    <a:pt x="748" y="95"/>
                    <a:pt x="748" y="95"/>
                    <a:pt x="748" y="95"/>
                  </a:cubicBezTo>
                  <a:cubicBezTo>
                    <a:pt x="745" y="97"/>
                    <a:pt x="741" y="100"/>
                    <a:pt x="737" y="105"/>
                  </a:cubicBezTo>
                  <a:cubicBezTo>
                    <a:pt x="727" y="117"/>
                    <a:pt x="727" y="117"/>
                    <a:pt x="727" y="117"/>
                  </a:cubicBezTo>
                  <a:cubicBezTo>
                    <a:pt x="724" y="121"/>
                    <a:pt x="717" y="127"/>
                    <a:pt x="708" y="135"/>
                  </a:cubicBezTo>
                  <a:cubicBezTo>
                    <a:pt x="699" y="143"/>
                    <a:pt x="693" y="149"/>
                    <a:pt x="690" y="154"/>
                  </a:cubicBezTo>
                  <a:cubicBezTo>
                    <a:pt x="685" y="164"/>
                    <a:pt x="685" y="164"/>
                    <a:pt x="685" y="164"/>
                  </a:cubicBezTo>
                  <a:cubicBezTo>
                    <a:pt x="685" y="164"/>
                    <a:pt x="685" y="164"/>
                    <a:pt x="686" y="164"/>
                  </a:cubicBezTo>
                  <a:cubicBezTo>
                    <a:pt x="686" y="164"/>
                    <a:pt x="687" y="164"/>
                    <a:pt x="688" y="163"/>
                  </a:cubicBezTo>
                  <a:cubicBezTo>
                    <a:pt x="695" y="158"/>
                    <a:pt x="695" y="158"/>
                    <a:pt x="695" y="158"/>
                  </a:cubicBezTo>
                  <a:cubicBezTo>
                    <a:pt x="699" y="155"/>
                    <a:pt x="702" y="154"/>
                    <a:pt x="704" y="154"/>
                  </a:cubicBezTo>
                  <a:cubicBezTo>
                    <a:pt x="718" y="148"/>
                    <a:pt x="718" y="148"/>
                    <a:pt x="718" y="148"/>
                  </a:cubicBezTo>
                  <a:cubicBezTo>
                    <a:pt x="725" y="144"/>
                    <a:pt x="729" y="142"/>
                    <a:pt x="729" y="140"/>
                  </a:cubicBezTo>
                  <a:cubicBezTo>
                    <a:pt x="729" y="139"/>
                    <a:pt x="728" y="136"/>
                    <a:pt x="726" y="132"/>
                  </a:cubicBezTo>
                  <a:cubicBezTo>
                    <a:pt x="725" y="128"/>
                    <a:pt x="726" y="127"/>
                    <a:pt x="729" y="127"/>
                  </a:cubicBezTo>
                  <a:cubicBezTo>
                    <a:pt x="730" y="127"/>
                    <a:pt x="730" y="127"/>
                    <a:pt x="730" y="127"/>
                  </a:cubicBezTo>
                  <a:cubicBezTo>
                    <a:pt x="735" y="131"/>
                    <a:pt x="735" y="131"/>
                    <a:pt x="735" y="131"/>
                  </a:cubicBezTo>
                  <a:cubicBezTo>
                    <a:pt x="736" y="135"/>
                    <a:pt x="738" y="136"/>
                    <a:pt x="741" y="136"/>
                  </a:cubicBezTo>
                  <a:cubicBezTo>
                    <a:pt x="751" y="135"/>
                    <a:pt x="751" y="135"/>
                    <a:pt x="751" y="135"/>
                  </a:cubicBezTo>
                  <a:cubicBezTo>
                    <a:pt x="755" y="135"/>
                    <a:pt x="757" y="138"/>
                    <a:pt x="755" y="143"/>
                  </a:cubicBezTo>
                  <a:cubicBezTo>
                    <a:pt x="754" y="145"/>
                    <a:pt x="754" y="147"/>
                    <a:pt x="755" y="149"/>
                  </a:cubicBezTo>
                  <a:cubicBezTo>
                    <a:pt x="755" y="150"/>
                    <a:pt x="756" y="150"/>
                    <a:pt x="756" y="150"/>
                  </a:cubicBezTo>
                  <a:cubicBezTo>
                    <a:pt x="757" y="150"/>
                    <a:pt x="757" y="149"/>
                    <a:pt x="758" y="148"/>
                  </a:cubicBezTo>
                  <a:cubicBezTo>
                    <a:pt x="760" y="142"/>
                    <a:pt x="760" y="142"/>
                    <a:pt x="760" y="142"/>
                  </a:cubicBezTo>
                  <a:cubicBezTo>
                    <a:pt x="761" y="140"/>
                    <a:pt x="762" y="140"/>
                    <a:pt x="763" y="140"/>
                  </a:cubicBezTo>
                  <a:cubicBezTo>
                    <a:pt x="764" y="140"/>
                    <a:pt x="764" y="140"/>
                    <a:pt x="764" y="140"/>
                  </a:cubicBezTo>
                  <a:cubicBezTo>
                    <a:pt x="786" y="140"/>
                    <a:pt x="786" y="140"/>
                    <a:pt x="786" y="140"/>
                  </a:cubicBezTo>
                  <a:cubicBezTo>
                    <a:pt x="794" y="142"/>
                    <a:pt x="794" y="142"/>
                    <a:pt x="794" y="142"/>
                  </a:cubicBezTo>
                  <a:cubicBezTo>
                    <a:pt x="796" y="143"/>
                    <a:pt x="797" y="147"/>
                    <a:pt x="797" y="152"/>
                  </a:cubicBezTo>
                  <a:cubicBezTo>
                    <a:pt x="797" y="158"/>
                    <a:pt x="804" y="161"/>
                    <a:pt x="819" y="161"/>
                  </a:cubicBezTo>
                  <a:cubicBezTo>
                    <a:pt x="822" y="161"/>
                    <a:pt x="825" y="161"/>
                    <a:pt x="828" y="161"/>
                  </a:cubicBezTo>
                  <a:cubicBezTo>
                    <a:pt x="834" y="162"/>
                    <a:pt x="834" y="162"/>
                    <a:pt x="834" y="162"/>
                  </a:cubicBezTo>
                  <a:cubicBezTo>
                    <a:pt x="836" y="164"/>
                    <a:pt x="838" y="164"/>
                    <a:pt x="839" y="164"/>
                  </a:cubicBezTo>
                  <a:cubicBezTo>
                    <a:pt x="840" y="162"/>
                    <a:pt x="840" y="162"/>
                    <a:pt x="840" y="162"/>
                  </a:cubicBezTo>
                  <a:cubicBezTo>
                    <a:pt x="842" y="159"/>
                    <a:pt x="842" y="159"/>
                    <a:pt x="842" y="159"/>
                  </a:cubicBezTo>
                  <a:cubicBezTo>
                    <a:pt x="846" y="156"/>
                    <a:pt x="847" y="152"/>
                    <a:pt x="843" y="145"/>
                  </a:cubicBezTo>
                  <a:cubicBezTo>
                    <a:pt x="842" y="143"/>
                    <a:pt x="842" y="141"/>
                    <a:pt x="844" y="138"/>
                  </a:cubicBezTo>
                  <a:cubicBezTo>
                    <a:pt x="846" y="137"/>
                    <a:pt x="847" y="136"/>
                    <a:pt x="849" y="136"/>
                  </a:cubicBezTo>
                  <a:cubicBezTo>
                    <a:pt x="850" y="136"/>
                    <a:pt x="851" y="136"/>
                    <a:pt x="852" y="136"/>
                  </a:cubicBezTo>
                  <a:cubicBezTo>
                    <a:pt x="864" y="145"/>
                    <a:pt x="864" y="145"/>
                    <a:pt x="864" y="145"/>
                  </a:cubicBezTo>
                  <a:cubicBezTo>
                    <a:pt x="880" y="145"/>
                    <a:pt x="880" y="145"/>
                    <a:pt x="880" y="145"/>
                  </a:cubicBezTo>
                  <a:cubicBezTo>
                    <a:pt x="884" y="146"/>
                    <a:pt x="886" y="149"/>
                    <a:pt x="888" y="151"/>
                  </a:cubicBezTo>
                  <a:cubicBezTo>
                    <a:pt x="890" y="154"/>
                    <a:pt x="889" y="157"/>
                    <a:pt x="887" y="159"/>
                  </a:cubicBezTo>
                  <a:cubicBezTo>
                    <a:pt x="874" y="170"/>
                    <a:pt x="874" y="170"/>
                    <a:pt x="874" y="170"/>
                  </a:cubicBezTo>
                  <a:cubicBezTo>
                    <a:pt x="869" y="174"/>
                    <a:pt x="866" y="177"/>
                    <a:pt x="867" y="179"/>
                  </a:cubicBezTo>
                  <a:cubicBezTo>
                    <a:pt x="868" y="180"/>
                    <a:pt x="870" y="181"/>
                    <a:pt x="874" y="182"/>
                  </a:cubicBezTo>
                  <a:cubicBezTo>
                    <a:pt x="877" y="183"/>
                    <a:pt x="880" y="185"/>
                    <a:pt x="882" y="187"/>
                  </a:cubicBezTo>
                  <a:cubicBezTo>
                    <a:pt x="898" y="213"/>
                    <a:pt x="898" y="213"/>
                    <a:pt x="898" y="213"/>
                  </a:cubicBezTo>
                  <a:cubicBezTo>
                    <a:pt x="902" y="218"/>
                    <a:pt x="905" y="221"/>
                    <a:pt x="908" y="221"/>
                  </a:cubicBezTo>
                  <a:cubicBezTo>
                    <a:pt x="911" y="221"/>
                    <a:pt x="913" y="219"/>
                    <a:pt x="915" y="217"/>
                  </a:cubicBezTo>
                  <a:cubicBezTo>
                    <a:pt x="915" y="216"/>
                    <a:pt x="917" y="214"/>
                    <a:pt x="917" y="210"/>
                  </a:cubicBezTo>
                  <a:cubicBezTo>
                    <a:pt x="919" y="201"/>
                    <a:pt x="919" y="201"/>
                    <a:pt x="919" y="201"/>
                  </a:cubicBezTo>
                  <a:cubicBezTo>
                    <a:pt x="920" y="197"/>
                    <a:pt x="921" y="196"/>
                    <a:pt x="921" y="195"/>
                  </a:cubicBezTo>
                  <a:cubicBezTo>
                    <a:pt x="922" y="195"/>
                    <a:pt x="922" y="195"/>
                    <a:pt x="922" y="195"/>
                  </a:cubicBezTo>
                  <a:cubicBezTo>
                    <a:pt x="923" y="195"/>
                    <a:pt x="924" y="197"/>
                    <a:pt x="925" y="200"/>
                  </a:cubicBezTo>
                  <a:cubicBezTo>
                    <a:pt x="928" y="204"/>
                    <a:pt x="930" y="207"/>
                    <a:pt x="932" y="208"/>
                  </a:cubicBezTo>
                  <a:cubicBezTo>
                    <a:pt x="933" y="208"/>
                    <a:pt x="934" y="208"/>
                    <a:pt x="935" y="208"/>
                  </a:cubicBezTo>
                  <a:cubicBezTo>
                    <a:pt x="936" y="208"/>
                    <a:pt x="938" y="208"/>
                    <a:pt x="940" y="207"/>
                  </a:cubicBezTo>
                  <a:cubicBezTo>
                    <a:pt x="947" y="202"/>
                    <a:pt x="947" y="202"/>
                    <a:pt x="947" y="202"/>
                  </a:cubicBezTo>
                  <a:cubicBezTo>
                    <a:pt x="949" y="201"/>
                    <a:pt x="950" y="200"/>
                    <a:pt x="952" y="200"/>
                  </a:cubicBezTo>
                  <a:cubicBezTo>
                    <a:pt x="952" y="200"/>
                    <a:pt x="953" y="200"/>
                    <a:pt x="953" y="200"/>
                  </a:cubicBezTo>
                  <a:cubicBezTo>
                    <a:pt x="965" y="210"/>
                    <a:pt x="965" y="210"/>
                    <a:pt x="965" y="210"/>
                  </a:cubicBezTo>
                  <a:cubicBezTo>
                    <a:pt x="967" y="211"/>
                    <a:pt x="968" y="211"/>
                    <a:pt x="969" y="211"/>
                  </a:cubicBezTo>
                  <a:cubicBezTo>
                    <a:pt x="972" y="211"/>
                    <a:pt x="973" y="210"/>
                    <a:pt x="973" y="206"/>
                  </a:cubicBezTo>
                  <a:cubicBezTo>
                    <a:pt x="973" y="202"/>
                    <a:pt x="974" y="200"/>
                    <a:pt x="975" y="199"/>
                  </a:cubicBezTo>
                  <a:cubicBezTo>
                    <a:pt x="975" y="199"/>
                    <a:pt x="975" y="199"/>
                    <a:pt x="976" y="199"/>
                  </a:cubicBezTo>
                  <a:cubicBezTo>
                    <a:pt x="977" y="199"/>
                    <a:pt x="978" y="199"/>
                    <a:pt x="980" y="201"/>
                  </a:cubicBezTo>
                  <a:cubicBezTo>
                    <a:pt x="982" y="202"/>
                    <a:pt x="984" y="203"/>
                    <a:pt x="985" y="203"/>
                  </a:cubicBezTo>
                  <a:cubicBezTo>
                    <a:pt x="986" y="203"/>
                    <a:pt x="987" y="201"/>
                    <a:pt x="987" y="198"/>
                  </a:cubicBezTo>
                  <a:cubicBezTo>
                    <a:pt x="987" y="184"/>
                    <a:pt x="987" y="184"/>
                    <a:pt x="987" y="184"/>
                  </a:cubicBezTo>
                  <a:cubicBezTo>
                    <a:pt x="987" y="182"/>
                    <a:pt x="987" y="181"/>
                    <a:pt x="986" y="181"/>
                  </a:cubicBezTo>
                  <a:cubicBezTo>
                    <a:pt x="985" y="181"/>
                    <a:pt x="985" y="181"/>
                    <a:pt x="985" y="181"/>
                  </a:cubicBezTo>
                  <a:cubicBezTo>
                    <a:pt x="982" y="182"/>
                    <a:pt x="981" y="183"/>
                    <a:pt x="980" y="183"/>
                  </a:cubicBezTo>
                  <a:cubicBezTo>
                    <a:pt x="979" y="182"/>
                    <a:pt x="979" y="181"/>
                    <a:pt x="981" y="179"/>
                  </a:cubicBezTo>
                  <a:cubicBezTo>
                    <a:pt x="985" y="175"/>
                    <a:pt x="985" y="175"/>
                    <a:pt x="985" y="175"/>
                  </a:cubicBezTo>
                  <a:cubicBezTo>
                    <a:pt x="989" y="174"/>
                    <a:pt x="992" y="173"/>
                    <a:pt x="994" y="172"/>
                  </a:cubicBezTo>
                  <a:cubicBezTo>
                    <a:pt x="1000" y="166"/>
                    <a:pt x="1000" y="166"/>
                    <a:pt x="1000" y="166"/>
                  </a:cubicBezTo>
                  <a:cubicBezTo>
                    <a:pt x="1035" y="174"/>
                    <a:pt x="1035" y="174"/>
                    <a:pt x="1035" y="174"/>
                  </a:cubicBezTo>
                  <a:cubicBezTo>
                    <a:pt x="1037" y="176"/>
                    <a:pt x="1036" y="177"/>
                    <a:pt x="1034" y="180"/>
                  </a:cubicBezTo>
                  <a:cubicBezTo>
                    <a:pt x="1031" y="182"/>
                    <a:pt x="1031" y="182"/>
                    <a:pt x="1031" y="182"/>
                  </a:cubicBezTo>
                  <a:cubicBezTo>
                    <a:pt x="1030" y="182"/>
                    <a:pt x="1030" y="183"/>
                    <a:pt x="1031" y="183"/>
                  </a:cubicBezTo>
                  <a:cubicBezTo>
                    <a:pt x="1039" y="184"/>
                    <a:pt x="1039" y="184"/>
                    <a:pt x="1039" y="184"/>
                  </a:cubicBezTo>
                  <a:cubicBezTo>
                    <a:pt x="1042" y="185"/>
                    <a:pt x="1042" y="187"/>
                    <a:pt x="1041" y="188"/>
                  </a:cubicBezTo>
                  <a:cubicBezTo>
                    <a:pt x="1032" y="194"/>
                    <a:pt x="1032" y="194"/>
                    <a:pt x="1032" y="194"/>
                  </a:cubicBezTo>
                  <a:cubicBezTo>
                    <a:pt x="1030" y="196"/>
                    <a:pt x="1030" y="197"/>
                    <a:pt x="1032" y="197"/>
                  </a:cubicBezTo>
                  <a:cubicBezTo>
                    <a:pt x="1033" y="197"/>
                    <a:pt x="1034" y="197"/>
                    <a:pt x="1037" y="196"/>
                  </a:cubicBezTo>
                  <a:cubicBezTo>
                    <a:pt x="1044" y="192"/>
                    <a:pt x="1044" y="192"/>
                    <a:pt x="1044" y="192"/>
                  </a:cubicBezTo>
                  <a:cubicBezTo>
                    <a:pt x="1048" y="187"/>
                    <a:pt x="1048" y="187"/>
                    <a:pt x="1048" y="187"/>
                  </a:cubicBezTo>
                  <a:cubicBezTo>
                    <a:pt x="1049" y="184"/>
                    <a:pt x="1050" y="183"/>
                    <a:pt x="1053" y="182"/>
                  </a:cubicBezTo>
                  <a:cubicBezTo>
                    <a:pt x="1066" y="183"/>
                    <a:pt x="1066" y="183"/>
                    <a:pt x="1066" y="183"/>
                  </a:cubicBezTo>
                  <a:cubicBezTo>
                    <a:pt x="1070" y="184"/>
                    <a:pt x="1072" y="185"/>
                    <a:pt x="1072" y="187"/>
                  </a:cubicBezTo>
                  <a:cubicBezTo>
                    <a:pt x="1069" y="192"/>
                    <a:pt x="1069" y="192"/>
                    <a:pt x="1069" y="192"/>
                  </a:cubicBezTo>
                  <a:cubicBezTo>
                    <a:pt x="1068" y="195"/>
                    <a:pt x="1067" y="197"/>
                    <a:pt x="1068" y="199"/>
                  </a:cubicBezTo>
                  <a:cubicBezTo>
                    <a:pt x="1069" y="201"/>
                    <a:pt x="1072" y="203"/>
                    <a:pt x="1078" y="205"/>
                  </a:cubicBezTo>
                  <a:cubicBezTo>
                    <a:pt x="1086" y="212"/>
                    <a:pt x="1086" y="212"/>
                    <a:pt x="1086" y="212"/>
                  </a:cubicBezTo>
                  <a:cubicBezTo>
                    <a:pt x="1091" y="219"/>
                    <a:pt x="1091" y="219"/>
                    <a:pt x="1091" y="219"/>
                  </a:cubicBezTo>
                  <a:cubicBezTo>
                    <a:pt x="1094" y="221"/>
                    <a:pt x="1096" y="223"/>
                    <a:pt x="1098" y="223"/>
                  </a:cubicBezTo>
                  <a:cubicBezTo>
                    <a:pt x="1098" y="223"/>
                    <a:pt x="1099" y="223"/>
                    <a:pt x="1099" y="223"/>
                  </a:cubicBezTo>
                  <a:cubicBezTo>
                    <a:pt x="1102" y="223"/>
                    <a:pt x="1105" y="222"/>
                    <a:pt x="1108" y="220"/>
                  </a:cubicBezTo>
                  <a:cubicBezTo>
                    <a:pt x="1114" y="217"/>
                    <a:pt x="1120" y="215"/>
                    <a:pt x="1126" y="215"/>
                  </a:cubicBezTo>
                  <a:cubicBezTo>
                    <a:pt x="1127" y="215"/>
                    <a:pt x="1129" y="214"/>
                    <a:pt x="1130" y="214"/>
                  </a:cubicBezTo>
                  <a:cubicBezTo>
                    <a:pt x="1135" y="214"/>
                    <a:pt x="1140" y="215"/>
                    <a:pt x="1144" y="217"/>
                  </a:cubicBezTo>
                  <a:cubicBezTo>
                    <a:pt x="1150" y="219"/>
                    <a:pt x="1154" y="222"/>
                    <a:pt x="1157" y="227"/>
                  </a:cubicBezTo>
                  <a:cubicBezTo>
                    <a:pt x="1160" y="232"/>
                    <a:pt x="1161" y="237"/>
                    <a:pt x="1161" y="244"/>
                  </a:cubicBezTo>
                  <a:cubicBezTo>
                    <a:pt x="1161" y="249"/>
                    <a:pt x="1161" y="249"/>
                    <a:pt x="1161" y="249"/>
                  </a:cubicBezTo>
                  <a:cubicBezTo>
                    <a:pt x="1161" y="250"/>
                    <a:pt x="1162" y="250"/>
                    <a:pt x="1162" y="250"/>
                  </a:cubicBezTo>
                  <a:cubicBezTo>
                    <a:pt x="1165" y="250"/>
                    <a:pt x="1165" y="250"/>
                    <a:pt x="1165" y="250"/>
                  </a:cubicBezTo>
                  <a:cubicBezTo>
                    <a:pt x="1169" y="251"/>
                    <a:pt x="1169" y="251"/>
                    <a:pt x="1169" y="251"/>
                  </a:cubicBezTo>
                  <a:cubicBezTo>
                    <a:pt x="1170" y="257"/>
                    <a:pt x="1170" y="257"/>
                    <a:pt x="1170" y="257"/>
                  </a:cubicBezTo>
                  <a:cubicBezTo>
                    <a:pt x="1170" y="260"/>
                    <a:pt x="1170" y="262"/>
                    <a:pt x="1171" y="263"/>
                  </a:cubicBezTo>
                  <a:cubicBezTo>
                    <a:pt x="1174" y="263"/>
                    <a:pt x="1174" y="263"/>
                    <a:pt x="1174" y="263"/>
                  </a:cubicBezTo>
                  <a:cubicBezTo>
                    <a:pt x="1177" y="259"/>
                    <a:pt x="1177" y="259"/>
                    <a:pt x="1177" y="259"/>
                  </a:cubicBezTo>
                  <a:cubicBezTo>
                    <a:pt x="1178" y="255"/>
                    <a:pt x="1180" y="253"/>
                    <a:pt x="1181" y="253"/>
                  </a:cubicBezTo>
                  <a:cubicBezTo>
                    <a:pt x="1182" y="253"/>
                    <a:pt x="1182" y="253"/>
                    <a:pt x="1182" y="253"/>
                  </a:cubicBezTo>
                  <a:cubicBezTo>
                    <a:pt x="1191" y="252"/>
                    <a:pt x="1191" y="252"/>
                    <a:pt x="1191" y="252"/>
                  </a:cubicBezTo>
                  <a:cubicBezTo>
                    <a:pt x="1194" y="251"/>
                    <a:pt x="1195" y="251"/>
                    <a:pt x="1196" y="251"/>
                  </a:cubicBezTo>
                  <a:cubicBezTo>
                    <a:pt x="1197" y="251"/>
                    <a:pt x="1198" y="251"/>
                    <a:pt x="1198" y="252"/>
                  </a:cubicBezTo>
                  <a:cubicBezTo>
                    <a:pt x="1201" y="256"/>
                    <a:pt x="1207" y="257"/>
                    <a:pt x="1213" y="257"/>
                  </a:cubicBezTo>
                  <a:cubicBezTo>
                    <a:pt x="1216" y="257"/>
                    <a:pt x="1218" y="257"/>
                    <a:pt x="1220" y="254"/>
                  </a:cubicBezTo>
                  <a:cubicBezTo>
                    <a:pt x="1224" y="252"/>
                    <a:pt x="1225" y="251"/>
                    <a:pt x="1226" y="251"/>
                  </a:cubicBezTo>
                  <a:cubicBezTo>
                    <a:pt x="1235" y="258"/>
                    <a:pt x="1235" y="258"/>
                    <a:pt x="1235" y="258"/>
                  </a:cubicBezTo>
                  <a:cubicBezTo>
                    <a:pt x="1244" y="268"/>
                    <a:pt x="1244" y="268"/>
                    <a:pt x="1244" y="268"/>
                  </a:cubicBezTo>
                  <a:cubicBezTo>
                    <a:pt x="1246" y="272"/>
                    <a:pt x="1247" y="274"/>
                    <a:pt x="1250" y="274"/>
                  </a:cubicBezTo>
                  <a:cubicBezTo>
                    <a:pt x="1252" y="274"/>
                    <a:pt x="1256" y="271"/>
                    <a:pt x="1260" y="267"/>
                  </a:cubicBezTo>
                  <a:cubicBezTo>
                    <a:pt x="1261" y="265"/>
                    <a:pt x="1261" y="263"/>
                    <a:pt x="1260" y="261"/>
                  </a:cubicBezTo>
                  <a:cubicBezTo>
                    <a:pt x="1257" y="254"/>
                    <a:pt x="1257" y="254"/>
                    <a:pt x="1257" y="254"/>
                  </a:cubicBezTo>
                  <a:cubicBezTo>
                    <a:pt x="1255" y="252"/>
                    <a:pt x="1254" y="250"/>
                    <a:pt x="1254" y="248"/>
                  </a:cubicBezTo>
                  <a:cubicBezTo>
                    <a:pt x="1254" y="246"/>
                    <a:pt x="1255" y="244"/>
                    <a:pt x="1257" y="242"/>
                  </a:cubicBezTo>
                  <a:cubicBezTo>
                    <a:pt x="1258" y="242"/>
                    <a:pt x="1259" y="241"/>
                    <a:pt x="1260" y="241"/>
                  </a:cubicBezTo>
                  <a:cubicBezTo>
                    <a:pt x="1261" y="241"/>
                    <a:pt x="1263" y="242"/>
                    <a:pt x="1265" y="242"/>
                  </a:cubicBezTo>
                  <a:cubicBezTo>
                    <a:pt x="1273" y="243"/>
                    <a:pt x="1273" y="243"/>
                    <a:pt x="1273" y="243"/>
                  </a:cubicBezTo>
                  <a:cubicBezTo>
                    <a:pt x="1277" y="243"/>
                    <a:pt x="1278" y="244"/>
                    <a:pt x="1278" y="246"/>
                  </a:cubicBezTo>
                  <a:cubicBezTo>
                    <a:pt x="1279" y="247"/>
                    <a:pt x="1279" y="247"/>
                    <a:pt x="1279" y="247"/>
                  </a:cubicBezTo>
                  <a:cubicBezTo>
                    <a:pt x="1283" y="247"/>
                    <a:pt x="1283" y="247"/>
                    <a:pt x="1283" y="247"/>
                  </a:cubicBezTo>
                  <a:cubicBezTo>
                    <a:pt x="1284" y="247"/>
                    <a:pt x="1285" y="247"/>
                    <a:pt x="1287" y="247"/>
                  </a:cubicBezTo>
                  <a:cubicBezTo>
                    <a:pt x="1289" y="247"/>
                    <a:pt x="1292" y="247"/>
                    <a:pt x="1296" y="247"/>
                  </a:cubicBezTo>
                  <a:cubicBezTo>
                    <a:pt x="1298" y="247"/>
                    <a:pt x="1300" y="247"/>
                    <a:pt x="1301" y="247"/>
                  </a:cubicBezTo>
                  <a:cubicBezTo>
                    <a:pt x="1305" y="247"/>
                    <a:pt x="1307" y="248"/>
                    <a:pt x="1309" y="249"/>
                  </a:cubicBezTo>
                  <a:cubicBezTo>
                    <a:pt x="1310" y="250"/>
                    <a:pt x="1313" y="252"/>
                    <a:pt x="1317" y="254"/>
                  </a:cubicBezTo>
                  <a:cubicBezTo>
                    <a:pt x="1328" y="259"/>
                    <a:pt x="1328" y="259"/>
                    <a:pt x="1328" y="259"/>
                  </a:cubicBezTo>
                  <a:cubicBezTo>
                    <a:pt x="1371" y="291"/>
                    <a:pt x="1371" y="291"/>
                    <a:pt x="1371" y="291"/>
                  </a:cubicBezTo>
                  <a:cubicBezTo>
                    <a:pt x="1377" y="297"/>
                    <a:pt x="1381" y="306"/>
                    <a:pt x="1383" y="316"/>
                  </a:cubicBezTo>
                  <a:cubicBezTo>
                    <a:pt x="1382" y="319"/>
                    <a:pt x="1383" y="321"/>
                    <a:pt x="1383" y="322"/>
                  </a:cubicBezTo>
                  <a:cubicBezTo>
                    <a:pt x="1383" y="325"/>
                    <a:pt x="1384" y="327"/>
                    <a:pt x="1387" y="327"/>
                  </a:cubicBezTo>
                  <a:cubicBezTo>
                    <a:pt x="1388" y="327"/>
                    <a:pt x="1389" y="324"/>
                    <a:pt x="1388" y="320"/>
                  </a:cubicBezTo>
                  <a:cubicBezTo>
                    <a:pt x="1388" y="314"/>
                    <a:pt x="1388" y="311"/>
                    <a:pt x="1388" y="309"/>
                  </a:cubicBezTo>
                  <a:cubicBezTo>
                    <a:pt x="1389" y="308"/>
                    <a:pt x="1389" y="308"/>
                    <a:pt x="1390" y="308"/>
                  </a:cubicBezTo>
                  <a:cubicBezTo>
                    <a:pt x="1391" y="308"/>
                    <a:pt x="1392" y="308"/>
                    <a:pt x="1393" y="309"/>
                  </a:cubicBezTo>
                  <a:cubicBezTo>
                    <a:pt x="1395" y="311"/>
                    <a:pt x="1397" y="312"/>
                    <a:pt x="1397" y="312"/>
                  </a:cubicBezTo>
                  <a:cubicBezTo>
                    <a:pt x="1403" y="312"/>
                    <a:pt x="1403" y="312"/>
                    <a:pt x="1403" y="312"/>
                  </a:cubicBezTo>
                  <a:cubicBezTo>
                    <a:pt x="1408" y="312"/>
                    <a:pt x="1408" y="312"/>
                    <a:pt x="1408" y="312"/>
                  </a:cubicBezTo>
                  <a:cubicBezTo>
                    <a:pt x="1409" y="315"/>
                    <a:pt x="1411" y="318"/>
                    <a:pt x="1414" y="320"/>
                  </a:cubicBezTo>
                  <a:cubicBezTo>
                    <a:pt x="1421" y="326"/>
                    <a:pt x="1421" y="326"/>
                    <a:pt x="1421" y="326"/>
                  </a:cubicBezTo>
                  <a:cubicBezTo>
                    <a:pt x="1424" y="330"/>
                    <a:pt x="1424" y="330"/>
                    <a:pt x="1424" y="330"/>
                  </a:cubicBezTo>
                  <a:cubicBezTo>
                    <a:pt x="1423" y="331"/>
                    <a:pt x="1423" y="331"/>
                    <a:pt x="1423" y="331"/>
                  </a:cubicBezTo>
                  <a:cubicBezTo>
                    <a:pt x="1421" y="332"/>
                    <a:pt x="1421" y="332"/>
                    <a:pt x="1421" y="332"/>
                  </a:cubicBezTo>
                  <a:cubicBezTo>
                    <a:pt x="1419" y="334"/>
                    <a:pt x="1419" y="334"/>
                    <a:pt x="1419" y="334"/>
                  </a:cubicBezTo>
                  <a:cubicBezTo>
                    <a:pt x="1418" y="337"/>
                    <a:pt x="1416" y="338"/>
                    <a:pt x="1414" y="338"/>
                  </a:cubicBezTo>
                  <a:cubicBezTo>
                    <a:pt x="1414" y="338"/>
                    <a:pt x="1413" y="338"/>
                    <a:pt x="1413" y="338"/>
                  </a:cubicBezTo>
                  <a:cubicBezTo>
                    <a:pt x="1411" y="337"/>
                    <a:pt x="1411" y="337"/>
                    <a:pt x="1411" y="337"/>
                  </a:cubicBezTo>
                  <a:cubicBezTo>
                    <a:pt x="1414" y="339"/>
                    <a:pt x="1414" y="340"/>
                    <a:pt x="1412" y="341"/>
                  </a:cubicBezTo>
                  <a:cubicBezTo>
                    <a:pt x="1406" y="340"/>
                    <a:pt x="1406" y="340"/>
                    <a:pt x="1406" y="340"/>
                  </a:cubicBezTo>
                  <a:cubicBezTo>
                    <a:pt x="1401" y="337"/>
                    <a:pt x="1401" y="337"/>
                    <a:pt x="1401" y="337"/>
                  </a:cubicBezTo>
                  <a:cubicBezTo>
                    <a:pt x="1400" y="337"/>
                    <a:pt x="1399" y="337"/>
                    <a:pt x="1399" y="337"/>
                  </a:cubicBezTo>
                  <a:cubicBezTo>
                    <a:pt x="1398" y="337"/>
                    <a:pt x="1398" y="337"/>
                    <a:pt x="1398" y="338"/>
                  </a:cubicBezTo>
                  <a:cubicBezTo>
                    <a:pt x="1398" y="339"/>
                    <a:pt x="1398" y="340"/>
                    <a:pt x="1399" y="342"/>
                  </a:cubicBezTo>
                  <a:cubicBezTo>
                    <a:pt x="1402" y="345"/>
                    <a:pt x="1402" y="345"/>
                    <a:pt x="1402" y="345"/>
                  </a:cubicBezTo>
                  <a:cubicBezTo>
                    <a:pt x="1404" y="348"/>
                    <a:pt x="1403" y="351"/>
                    <a:pt x="1400" y="354"/>
                  </a:cubicBezTo>
                  <a:cubicBezTo>
                    <a:pt x="1399" y="355"/>
                    <a:pt x="1398" y="357"/>
                    <a:pt x="1398" y="361"/>
                  </a:cubicBezTo>
                  <a:cubicBezTo>
                    <a:pt x="1397" y="365"/>
                    <a:pt x="1397" y="365"/>
                    <a:pt x="1397" y="365"/>
                  </a:cubicBezTo>
                  <a:cubicBezTo>
                    <a:pt x="1396" y="365"/>
                    <a:pt x="1395" y="365"/>
                    <a:pt x="1394" y="365"/>
                  </a:cubicBezTo>
                  <a:cubicBezTo>
                    <a:pt x="1391" y="365"/>
                    <a:pt x="1389" y="365"/>
                    <a:pt x="1387" y="363"/>
                  </a:cubicBezTo>
                  <a:cubicBezTo>
                    <a:pt x="1381" y="357"/>
                    <a:pt x="1381" y="357"/>
                    <a:pt x="1381" y="357"/>
                  </a:cubicBezTo>
                  <a:cubicBezTo>
                    <a:pt x="1377" y="357"/>
                    <a:pt x="1377" y="357"/>
                    <a:pt x="1377" y="357"/>
                  </a:cubicBezTo>
                  <a:cubicBezTo>
                    <a:pt x="1376" y="356"/>
                    <a:pt x="1374" y="355"/>
                    <a:pt x="1374" y="354"/>
                  </a:cubicBezTo>
                  <a:cubicBezTo>
                    <a:pt x="1372" y="348"/>
                    <a:pt x="1372" y="348"/>
                    <a:pt x="1372" y="348"/>
                  </a:cubicBezTo>
                  <a:cubicBezTo>
                    <a:pt x="1370" y="343"/>
                    <a:pt x="1370" y="343"/>
                    <a:pt x="1370" y="343"/>
                  </a:cubicBezTo>
                  <a:cubicBezTo>
                    <a:pt x="1363" y="342"/>
                    <a:pt x="1363" y="342"/>
                    <a:pt x="1363" y="342"/>
                  </a:cubicBezTo>
                  <a:cubicBezTo>
                    <a:pt x="1355" y="344"/>
                    <a:pt x="1355" y="344"/>
                    <a:pt x="1355" y="344"/>
                  </a:cubicBezTo>
                  <a:cubicBezTo>
                    <a:pt x="1353" y="343"/>
                    <a:pt x="1351" y="342"/>
                    <a:pt x="1351" y="340"/>
                  </a:cubicBezTo>
                  <a:cubicBezTo>
                    <a:pt x="1350" y="334"/>
                    <a:pt x="1350" y="334"/>
                    <a:pt x="1350" y="334"/>
                  </a:cubicBezTo>
                  <a:cubicBezTo>
                    <a:pt x="1349" y="332"/>
                    <a:pt x="1349" y="332"/>
                    <a:pt x="1348" y="331"/>
                  </a:cubicBezTo>
                  <a:cubicBezTo>
                    <a:pt x="1345" y="332"/>
                    <a:pt x="1345" y="332"/>
                    <a:pt x="1345" y="332"/>
                  </a:cubicBezTo>
                  <a:cubicBezTo>
                    <a:pt x="1342" y="334"/>
                    <a:pt x="1341" y="336"/>
                    <a:pt x="1341" y="340"/>
                  </a:cubicBezTo>
                  <a:cubicBezTo>
                    <a:pt x="1342" y="346"/>
                    <a:pt x="1341" y="351"/>
                    <a:pt x="1339" y="354"/>
                  </a:cubicBezTo>
                  <a:cubicBezTo>
                    <a:pt x="1326" y="366"/>
                    <a:pt x="1326" y="366"/>
                    <a:pt x="1326" y="366"/>
                  </a:cubicBezTo>
                  <a:cubicBezTo>
                    <a:pt x="1326" y="366"/>
                    <a:pt x="1325" y="367"/>
                    <a:pt x="1325" y="367"/>
                  </a:cubicBezTo>
                  <a:cubicBezTo>
                    <a:pt x="1323" y="367"/>
                    <a:pt x="1320" y="364"/>
                    <a:pt x="1317" y="361"/>
                  </a:cubicBezTo>
                  <a:cubicBezTo>
                    <a:pt x="1312" y="360"/>
                    <a:pt x="1312" y="360"/>
                    <a:pt x="1312" y="360"/>
                  </a:cubicBezTo>
                  <a:cubicBezTo>
                    <a:pt x="1312" y="361"/>
                    <a:pt x="1311" y="362"/>
                    <a:pt x="1310" y="362"/>
                  </a:cubicBezTo>
                  <a:cubicBezTo>
                    <a:pt x="1310" y="362"/>
                    <a:pt x="1310" y="362"/>
                    <a:pt x="1310" y="362"/>
                  </a:cubicBezTo>
                  <a:cubicBezTo>
                    <a:pt x="1304" y="359"/>
                    <a:pt x="1304" y="359"/>
                    <a:pt x="1304" y="359"/>
                  </a:cubicBezTo>
                  <a:cubicBezTo>
                    <a:pt x="1303" y="359"/>
                    <a:pt x="1303" y="361"/>
                    <a:pt x="1306" y="364"/>
                  </a:cubicBezTo>
                  <a:cubicBezTo>
                    <a:pt x="1305" y="366"/>
                    <a:pt x="1305" y="366"/>
                    <a:pt x="1305" y="366"/>
                  </a:cubicBezTo>
                  <a:cubicBezTo>
                    <a:pt x="1304" y="367"/>
                    <a:pt x="1304" y="368"/>
                    <a:pt x="1306" y="368"/>
                  </a:cubicBezTo>
                  <a:cubicBezTo>
                    <a:pt x="1306" y="369"/>
                    <a:pt x="1307" y="369"/>
                    <a:pt x="1308" y="369"/>
                  </a:cubicBezTo>
                  <a:cubicBezTo>
                    <a:pt x="1309" y="369"/>
                    <a:pt x="1310" y="369"/>
                    <a:pt x="1311" y="367"/>
                  </a:cubicBezTo>
                  <a:cubicBezTo>
                    <a:pt x="1312" y="365"/>
                    <a:pt x="1312" y="365"/>
                    <a:pt x="1312" y="365"/>
                  </a:cubicBezTo>
                  <a:cubicBezTo>
                    <a:pt x="1312" y="365"/>
                    <a:pt x="1312" y="365"/>
                    <a:pt x="1312" y="366"/>
                  </a:cubicBezTo>
                  <a:cubicBezTo>
                    <a:pt x="1315" y="371"/>
                    <a:pt x="1315" y="371"/>
                    <a:pt x="1315" y="371"/>
                  </a:cubicBezTo>
                  <a:cubicBezTo>
                    <a:pt x="1316" y="373"/>
                    <a:pt x="1317" y="374"/>
                    <a:pt x="1318" y="375"/>
                  </a:cubicBezTo>
                  <a:cubicBezTo>
                    <a:pt x="1319" y="376"/>
                    <a:pt x="1319" y="376"/>
                    <a:pt x="1320" y="376"/>
                  </a:cubicBezTo>
                  <a:cubicBezTo>
                    <a:pt x="1321" y="376"/>
                    <a:pt x="1321" y="376"/>
                    <a:pt x="1322" y="375"/>
                  </a:cubicBezTo>
                  <a:cubicBezTo>
                    <a:pt x="1322" y="375"/>
                    <a:pt x="1322" y="375"/>
                    <a:pt x="1322" y="375"/>
                  </a:cubicBezTo>
                  <a:cubicBezTo>
                    <a:pt x="1323" y="375"/>
                    <a:pt x="1324" y="376"/>
                    <a:pt x="1325" y="379"/>
                  </a:cubicBezTo>
                  <a:cubicBezTo>
                    <a:pt x="1326" y="383"/>
                    <a:pt x="1326" y="383"/>
                    <a:pt x="1326" y="383"/>
                  </a:cubicBezTo>
                  <a:cubicBezTo>
                    <a:pt x="1325" y="386"/>
                    <a:pt x="1325" y="386"/>
                    <a:pt x="1325" y="386"/>
                  </a:cubicBezTo>
                  <a:cubicBezTo>
                    <a:pt x="1323" y="387"/>
                    <a:pt x="1324" y="389"/>
                    <a:pt x="1326" y="391"/>
                  </a:cubicBezTo>
                  <a:cubicBezTo>
                    <a:pt x="1330" y="395"/>
                    <a:pt x="1330" y="395"/>
                    <a:pt x="1330" y="395"/>
                  </a:cubicBezTo>
                  <a:cubicBezTo>
                    <a:pt x="1333" y="398"/>
                    <a:pt x="1334" y="400"/>
                    <a:pt x="1335" y="403"/>
                  </a:cubicBezTo>
                  <a:cubicBezTo>
                    <a:pt x="1335" y="406"/>
                    <a:pt x="1333" y="408"/>
                    <a:pt x="1329" y="410"/>
                  </a:cubicBezTo>
                  <a:cubicBezTo>
                    <a:pt x="1323" y="410"/>
                    <a:pt x="1323" y="410"/>
                    <a:pt x="1323" y="410"/>
                  </a:cubicBezTo>
                  <a:cubicBezTo>
                    <a:pt x="1317" y="407"/>
                    <a:pt x="1317" y="407"/>
                    <a:pt x="1317" y="407"/>
                  </a:cubicBezTo>
                  <a:cubicBezTo>
                    <a:pt x="1316" y="405"/>
                    <a:pt x="1315" y="404"/>
                    <a:pt x="1314" y="404"/>
                  </a:cubicBezTo>
                  <a:cubicBezTo>
                    <a:pt x="1314" y="404"/>
                    <a:pt x="1313" y="404"/>
                    <a:pt x="1312" y="404"/>
                  </a:cubicBezTo>
                  <a:cubicBezTo>
                    <a:pt x="1309" y="409"/>
                    <a:pt x="1309" y="409"/>
                    <a:pt x="1309" y="409"/>
                  </a:cubicBezTo>
                  <a:cubicBezTo>
                    <a:pt x="1307" y="412"/>
                    <a:pt x="1302" y="415"/>
                    <a:pt x="1295" y="418"/>
                  </a:cubicBezTo>
                  <a:cubicBezTo>
                    <a:pt x="1281" y="424"/>
                    <a:pt x="1281" y="424"/>
                    <a:pt x="1281" y="424"/>
                  </a:cubicBezTo>
                  <a:cubicBezTo>
                    <a:pt x="1272" y="434"/>
                    <a:pt x="1272" y="434"/>
                    <a:pt x="1272" y="434"/>
                  </a:cubicBezTo>
                  <a:cubicBezTo>
                    <a:pt x="1267" y="437"/>
                    <a:pt x="1264" y="440"/>
                    <a:pt x="1263" y="442"/>
                  </a:cubicBezTo>
                  <a:cubicBezTo>
                    <a:pt x="1255" y="451"/>
                    <a:pt x="1255" y="451"/>
                    <a:pt x="1255" y="451"/>
                  </a:cubicBezTo>
                  <a:cubicBezTo>
                    <a:pt x="1254" y="452"/>
                    <a:pt x="1253" y="453"/>
                    <a:pt x="1252" y="453"/>
                  </a:cubicBezTo>
                  <a:cubicBezTo>
                    <a:pt x="1250" y="453"/>
                    <a:pt x="1249" y="452"/>
                    <a:pt x="1249" y="451"/>
                  </a:cubicBezTo>
                  <a:cubicBezTo>
                    <a:pt x="1247" y="446"/>
                    <a:pt x="1244" y="444"/>
                    <a:pt x="1240" y="444"/>
                  </a:cubicBezTo>
                  <a:cubicBezTo>
                    <a:pt x="1239" y="444"/>
                    <a:pt x="1239" y="444"/>
                    <a:pt x="1238" y="444"/>
                  </a:cubicBezTo>
                  <a:cubicBezTo>
                    <a:pt x="1234" y="445"/>
                    <a:pt x="1231" y="447"/>
                    <a:pt x="1226" y="451"/>
                  </a:cubicBezTo>
                  <a:cubicBezTo>
                    <a:pt x="1217" y="457"/>
                    <a:pt x="1217" y="457"/>
                    <a:pt x="1217" y="457"/>
                  </a:cubicBezTo>
                  <a:cubicBezTo>
                    <a:pt x="1217" y="457"/>
                    <a:pt x="1217" y="457"/>
                    <a:pt x="1217" y="457"/>
                  </a:cubicBezTo>
                  <a:cubicBezTo>
                    <a:pt x="1216" y="457"/>
                    <a:pt x="1216" y="454"/>
                    <a:pt x="1218" y="448"/>
                  </a:cubicBezTo>
                  <a:cubicBezTo>
                    <a:pt x="1218" y="446"/>
                    <a:pt x="1218" y="446"/>
                    <a:pt x="1218" y="446"/>
                  </a:cubicBezTo>
                  <a:cubicBezTo>
                    <a:pt x="1208" y="453"/>
                    <a:pt x="1208" y="453"/>
                    <a:pt x="1208" y="453"/>
                  </a:cubicBezTo>
                  <a:cubicBezTo>
                    <a:pt x="1206" y="456"/>
                    <a:pt x="1206" y="456"/>
                    <a:pt x="1206" y="456"/>
                  </a:cubicBezTo>
                  <a:cubicBezTo>
                    <a:pt x="1204" y="458"/>
                    <a:pt x="1204" y="458"/>
                    <a:pt x="1204" y="458"/>
                  </a:cubicBezTo>
                  <a:cubicBezTo>
                    <a:pt x="1201" y="451"/>
                    <a:pt x="1201" y="451"/>
                    <a:pt x="1201" y="451"/>
                  </a:cubicBezTo>
                  <a:cubicBezTo>
                    <a:pt x="1201" y="451"/>
                    <a:pt x="1201" y="451"/>
                    <a:pt x="1201" y="451"/>
                  </a:cubicBezTo>
                  <a:cubicBezTo>
                    <a:pt x="1200" y="451"/>
                    <a:pt x="1200" y="452"/>
                    <a:pt x="1199" y="453"/>
                  </a:cubicBezTo>
                  <a:cubicBezTo>
                    <a:pt x="1197" y="455"/>
                    <a:pt x="1197" y="455"/>
                    <a:pt x="1197" y="455"/>
                  </a:cubicBezTo>
                  <a:cubicBezTo>
                    <a:pt x="1196" y="455"/>
                    <a:pt x="1196" y="455"/>
                    <a:pt x="1196" y="455"/>
                  </a:cubicBezTo>
                  <a:cubicBezTo>
                    <a:pt x="1195" y="455"/>
                    <a:pt x="1194" y="455"/>
                    <a:pt x="1193" y="456"/>
                  </a:cubicBezTo>
                  <a:cubicBezTo>
                    <a:pt x="1191" y="458"/>
                    <a:pt x="1191" y="460"/>
                    <a:pt x="1191" y="463"/>
                  </a:cubicBezTo>
                  <a:cubicBezTo>
                    <a:pt x="1189" y="470"/>
                    <a:pt x="1189" y="470"/>
                    <a:pt x="1189" y="470"/>
                  </a:cubicBezTo>
                  <a:cubicBezTo>
                    <a:pt x="1181" y="484"/>
                    <a:pt x="1181" y="484"/>
                    <a:pt x="1181" y="484"/>
                  </a:cubicBezTo>
                  <a:cubicBezTo>
                    <a:pt x="1180" y="487"/>
                    <a:pt x="1180" y="488"/>
                    <a:pt x="1181" y="491"/>
                  </a:cubicBezTo>
                  <a:cubicBezTo>
                    <a:pt x="1187" y="491"/>
                    <a:pt x="1187" y="491"/>
                    <a:pt x="1187" y="491"/>
                  </a:cubicBezTo>
                  <a:cubicBezTo>
                    <a:pt x="1190" y="492"/>
                    <a:pt x="1191" y="492"/>
                    <a:pt x="1192" y="494"/>
                  </a:cubicBezTo>
                  <a:cubicBezTo>
                    <a:pt x="1189" y="498"/>
                    <a:pt x="1189" y="498"/>
                    <a:pt x="1189" y="498"/>
                  </a:cubicBezTo>
                  <a:cubicBezTo>
                    <a:pt x="1187" y="500"/>
                    <a:pt x="1186" y="501"/>
                    <a:pt x="1187" y="503"/>
                  </a:cubicBezTo>
                  <a:cubicBezTo>
                    <a:pt x="1189" y="507"/>
                    <a:pt x="1189" y="507"/>
                    <a:pt x="1189" y="507"/>
                  </a:cubicBezTo>
                  <a:cubicBezTo>
                    <a:pt x="1192" y="511"/>
                    <a:pt x="1192" y="511"/>
                    <a:pt x="1192" y="511"/>
                  </a:cubicBezTo>
                  <a:cubicBezTo>
                    <a:pt x="1193" y="515"/>
                    <a:pt x="1192" y="518"/>
                    <a:pt x="1190" y="520"/>
                  </a:cubicBezTo>
                  <a:cubicBezTo>
                    <a:pt x="1188" y="521"/>
                    <a:pt x="1188" y="521"/>
                    <a:pt x="1188" y="521"/>
                  </a:cubicBezTo>
                  <a:cubicBezTo>
                    <a:pt x="1187" y="521"/>
                    <a:pt x="1187" y="520"/>
                    <a:pt x="1187" y="519"/>
                  </a:cubicBezTo>
                  <a:cubicBezTo>
                    <a:pt x="1187" y="515"/>
                    <a:pt x="1187" y="514"/>
                    <a:pt x="1186" y="513"/>
                  </a:cubicBezTo>
                  <a:cubicBezTo>
                    <a:pt x="1184" y="515"/>
                    <a:pt x="1184" y="515"/>
                    <a:pt x="1184" y="515"/>
                  </a:cubicBezTo>
                  <a:cubicBezTo>
                    <a:pt x="1181" y="520"/>
                    <a:pt x="1179" y="523"/>
                    <a:pt x="1179" y="525"/>
                  </a:cubicBezTo>
                  <a:cubicBezTo>
                    <a:pt x="1177" y="529"/>
                    <a:pt x="1177" y="532"/>
                    <a:pt x="1180" y="535"/>
                  </a:cubicBezTo>
                  <a:cubicBezTo>
                    <a:pt x="1182" y="539"/>
                    <a:pt x="1182" y="539"/>
                    <a:pt x="1182" y="539"/>
                  </a:cubicBezTo>
                  <a:cubicBezTo>
                    <a:pt x="1182" y="540"/>
                    <a:pt x="1181" y="541"/>
                    <a:pt x="1180" y="542"/>
                  </a:cubicBezTo>
                  <a:cubicBezTo>
                    <a:pt x="1175" y="543"/>
                    <a:pt x="1175" y="543"/>
                    <a:pt x="1175" y="543"/>
                  </a:cubicBezTo>
                  <a:cubicBezTo>
                    <a:pt x="1170" y="543"/>
                    <a:pt x="1170" y="543"/>
                    <a:pt x="1170" y="543"/>
                  </a:cubicBezTo>
                  <a:cubicBezTo>
                    <a:pt x="1167" y="543"/>
                    <a:pt x="1165" y="545"/>
                    <a:pt x="1163" y="547"/>
                  </a:cubicBezTo>
                  <a:cubicBezTo>
                    <a:pt x="1161" y="550"/>
                    <a:pt x="1160" y="552"/>
                    <a:pt x="1161" y="555"/>
                  </a:cubicBezTo>
                  <a:cubicBezTo>
                    <a:pt x="1162" y="557"/>
                    <a:pt x="1162" y="558"/>
                    <a:pt x="1161" y="560"/>
                  </a:cubicBezTo>
                  <a:cubicBezTo>
                    <a:pt x="1157" y="564"/>
                    <a:pt x="1157" y="564"/>
                    <a:pt x="1157" y="564"/>
                  </a:cubicBezTo>
                  <a:cubicBezTo>
                    <a:pt x="1151" y="568"/>
                    <a:pt x="1149" y="572"/>
                    <a:pt x="1149" y="577"/>
                  </a:cubicBezTo>
                  <a:cubicBezTo>
                    <a:pt x="1147" y="583"/>
                    <a:pt x="1147" y="583"/>
                    <a:pt x="1147" y="583"/>
                  </a:cubicBezTo>
                  <a:cubicBezTo>
                    <a:pt x="1143" y="588"/>
                    <a:pt x="1143" y="588"/>
                    <a:pt x="1143" y="588"/>
                  </a:cubicBezTo>
                  <a:cubicBezTo>
                    <a:pt x="1141" y="589"/>
                    <a:pt x="1140" y="590"/>
                    <a:pt x="1138" y="590"/>
                  </a:cubicBezTo>
                  <a:cubicBezTo>
                    <a:pt x="1138" y="590"/>
                    <a:pt x="1138" y="590"/>
                    <a:pt x="1137" y="590"/>
                  </a:cubicBezTo>
                  <a:cubicBezTo>
                    <a:pt x="1136" y="590"/>
                    <a:pt x="1134" y="589"/>
                    <a:pt x="1134" y="586"/>
                  </a:cubicBezTo>
                  <a:cubicBezTo>
                    <a:pt x="1132" y="581"/>
                    <a:pt x="1130" y="573"/>
                    <a:pt x="1127" y="562"/>
                  </a:cubicBezTo>
                  <a:cubicBezTo>
                    <a:pt x="1124" y="549"/>
                    <a:pt x="1124" y="541"/>
                    <a:pt x="1125" y="538"/>
                  </a:cubicBezTo>
                  <a:cubicBezTo>
                    <a:pt x="1127" y="529"/>
                    <a:pt x="1127" y="529"/>
                    <a:pt x="1127" y="529"/>
                  </a:cubicBezTo>
                  <a:cubicBezTo>
                    <a:pt x="1127" y="520"/>
                    <a:pt x="1127" y="520"/>
                    <a:pt x="1127" y="520"/>
                  </a:cubicBezTo>
                  <a:cubicBezTo>
                    <a:pt x="1127" y="514"/>
                    <a:pt x="1129" y="508"/>
                    <a:pt x="1134" y="503"/>
                  </a:cubicBezTo>
                  <a:cubicBezTo>
                    <a:pt x="1136" y="501"/>
                    <a:pt x="1136" y="500"/>
                    <a:pt x="1136" y="497"/>
                  </a:cubicBezTo>
                  <a:cubicBezTo>
                    <a:pt x="1137" y="494"/>
                    <a:pt x="1137" y="493"/>
                    <a:pt x="1139" y="492"/>
                  </a:cubicBezTo>
                  <a:cubicBezTo>
                    <a:pt x="1148" y="487"/>
                    <a:pt x="1159" y="477"/>
                    <a:pt x="1173" y="461"/>
                  </a:cubicBezTo>
                  <a:cubicBezTo>
                    <a:pt x="1188" y="444"/>
                    <a:pt x="1196" y="433"/>
                    <a:pt x="1196" y="427"/>
                  </a:cubicBezTo>
                  <a:cubicBezTo>
                    <a:pt x="1198" y="420"/>
                    <a:pt x="1198" y="420"/>
                    <a:pt x="1198" y="420"/>
                  </a:cubicBezTo>
                  <a:cubicBezTo>
                    <a:pt x="1199" y="416"/>
                    <a:pt x="1200" y="413"/>
                    <a:pt x="1201" y="413"/>
                  </a:cubicBezTo>
                  <a:cubicBezTo>
                    <a:pt x="1208" y="412"/>
                    <a:pt x="1208" y="412"/>
                    <a:pt x="1208" y="412"/>
                  </a:cubicBezTo>
                  <a:cubicBezTo>
                    <a:pt x="1210" y="411"/>
                    <a:pt x="1211" y="411"/>
                    <a:pt x="1210" y="410"/>
                  </a:cubicBezTo>
                  <a:cubicBezTo>
                    <a:pt x="1207" y="407"/>
                    <a:pt x="1205" y="406"/>
                    <a:pt x="1202" y="406"/>
                  </a:cubicBezTo>
                  <a:cubicBezTo>
                    <a:pt x="1201" y="406"/>
                    <a:pt x="1200" y="406"/>
                    <a:pt x="1199" y="406"/>
                  </a:cubicBezTo>
                  <a:cubicBezTo>
                    <a:pt x="1196" y="407"/>
                    <a:pt x="1193" y="410"/>
                    <a:pt x="1190" y="413"/>
                  </a:cubicBezTo>
                  <a:cubicBezTo>
                    <a:pt x="1189" y="416"/>
                    <a:pt x="1188" y="418"/>
                    <a:pt x="1188" y="422"/>
                  </a:cubicBezTo>
                  <a:cubicBezTo>
                    <a:pt x="1176" y="434"/>
                    <a:pt x="1176" y="434"/>
                    <a:pt x="1176" y="434"/>
                  </a:cubicBezTo>
                  <a:cubicBezTo>
                    <a:pt x="1171" y="438"/>
                    <a:pt x="1167" y="440"/>
                    <a:pt x="1166" y="440"/>
                  </a:cubicBezTo>
                  <a:cubicBezTo>
                    <a:pt x="1165" y="440"/>
                    <a:pt x="1165" y="440"/>
                    <a:pt x="1165" y="439"/>
                  </a:cubicBezTo>
                  <a:cubicBezTo>
                    <a:pt x="1165" y="437"/>
                    <a:pt x="1165" y="435"/>
                    <a:pt x="1163" y="433"/>
                  </a:cubicBezTo>
                  <a:cubicBezTo>
                    <a:pt x="1163" y="431"/>
                    <a:pt x="1163" y="429"/>
                    <a:pt x="1164" y="426"/>
                  </a:cubicBezTo>
                  <a:cubicBezTo>
                    <a:pt x="1165" y="422"/>
                    <a:pt x="1165" y="422"/>
                    <a:pt x="1165" y="422"/>
                  </a:cubicBezTo>
                  <a:cubicBezTo>
                    <a:pt x="1165" y="421"/>
                    <a:pt x="1165" y="420"/>
                    <a:pt x="1164" y="420"/>
                  </a:cubicBezTo>
                  <a:cubicBezTo>
                    <a:pt x="1164" y="420"/>
                    <a:pt x="1164" y="420"/>
                    <a:pt x="1163" y="420"/>
                  </a:cubicBezTo>
                  <a:cubicBezTo>
                    <a:pt x="1158" y="423"/>
                    <a:pt x="1158" y="423"/>
                    <a:pt x="1158" y="423"/>
                  </a:cubicBezTo>
                  <a:cubicBezTo>
                    <a:pt x="1155" y="422"/>
                    <a:pt x="1155" y="422"/>
                    <a:pt x="1155" y="422"/>
                  </a:cubicBezTo>
                  <a:cubicBezTo>
                    <a:pt x="1154" y="421"/>
                    <a:pt x="1154" y="420"/>
                    <a:pt x="1153" y="420"/>
                  </a:cubicBezTo>
                  <a:cubicBezTo>
                    <a:pt x="1152" y="420"/>
                    <a:pt x="1152" y="420"/>
                    <a:pt x="1151" y="420"/>
                  </a:cubicBezTo>
                  <a:cubicBezTo>
                    <a:pt x="1143" y="423"/>
                    <a:pt x="1143" y="423"/>
                    <a:pt x="1143" y="423"/>
                  </a:cubicBezTo>
                  <a:cubicBezTo>
                    <a:pt x="1139" y="423"/>
                    <a:pt x="1136" y="424"/>
                    <a:pt x="1134" y="426"/>
                  </a:cubicBezTo>
                  <a:cubicBezTo>
                    <a:pt x="1127" y="438"/>
                    <a:pt x="1127" y="438"/>
                    <a:pt x="1127" y="438"/>
                  </a:cubicBezTo>
                  <a:cubicBezTo>
                    <a:pt x="1118" y="448"/>
                    <a:pt x="1118" y="448"/>
                    <a:pt x="1118" y="448"/>
                  </a:cubicBezTo>
                  <a:cubicBezTo>
                    <a:pt x="1114" y="452"/>
                    <a:pt x="1112" y="456"/>
                    <a:pt x="1112" y="458"/>
                  </a:cubicBezTo>
                  <a:cubicBezTo>
                    <a:pt x="1110" y="462"/>
                    <a:pt x="1110" y="462"/>
                    <a:pt x="1110" y="462"/>
                  </a:cubicBezTo>
                  <a:cubicBezTo>
                    <a:pt x="1110" y="463"/>
                    <a:pt x="1112" y="464"/>
                    <a:pt x="1114" y="465"/>
                  </a:cubicBezTo>
                  <a:cubicBezTo>
                    <a:pt x="1118" y="465"/>
                    <a:pt x="1118" y="465"/>
                    <a:pt x="1118" y="465"/>
                  </a:cubicBezTo>
                  <a:cubicBezTo>
                    <a:pt x="1121" y="466"/>
                    <a:pt x="1121" y="467"/>
                    <a:pt x="1120" y="468"/>
                  </a:cubicBezTo>
                  <a:cubicBezTo>
                    <a:pt x="1119" y="469"/>
                    <a:pt x="1115" y="470"/>
                    <a:pt x="1107" y="470"/>
                  </a:cubicBezTo>
                  <a:cubicBezTo>
                    <a:pt x="1094" y="472"/>
                    <a:pt x="1094" y="472"/>
                    <a:pt x="1094" y="472"/>
                  </a:cubicBezTo>
                  <a:cubicBezTo>
                    <a:pt x="1087" y="475"/>
                    <a:pt x="1087" y="475"/>
                    <a:pt x="1087" y="475"/>
                  </a:cubicBezTo>
                  <a:cubicBezTo>
                    <a:pt x="1087" y="475"/>
                    <a:pt x="1086" y="475"/>
                    <a:pt x="1086" y="475"/>
                  </a:cubicBezTo>
                  <a:cubicBezTo>
                    <a:pt x="1084" y="475"/>
                    <a:pt x="1084" y="474"/>
                    <a:pt x="1087" y="470"/>
                  </a:cubicBezTo>
                  <a:cubicBezTo>
                    <a:pt x="1090" y="469"/>
                    <a:pt x="1090" y="469"/>
                    <a:pt x="1090" y="469"/>
                  </a:cubicBezTo>
                  <a:cubicBezTo>
                    <a:pt x="1091" y="468"/>
                    <a:pt x="1092" y="468"/>
                    <a:pt x="1091" y="467"/>
                  </a:cubicBezTo>
                  <a:cubicBezTo>
                    <a:pt x="1089" y="464"/>
                    <a:pt x="1088" y="462"/>
                    <a:pt x="1088" y="462"/>
                  </a:cubicBezTo>
                  <a:cubicBezTo>
                    <a:pt x="1087" y="462"/>
                    <a:pt x="1087" y="462"/>
                    <a:pt x="1087" y="463"/>
                  </a:cubicBezTo>
                  <a:cubicBezTo>
                    <a:pt x="1071" y="459"/>
                    <a:pt x="1071" y="459"/>
                    <a:pt x="1071" y="459"/>
                  </a:cubicBezTo>
                  <a:cubicBezTo>
                    <a:pt x="1066" y="460"/>
                    <a:pt x="1066" y="460"/>
                    <a:pt x="1066" y="460"/>
                  </a:cubicBezTo>
                  <a:cubicBezTo>
                    <a:pt x="1062" y="463"/>
                    <a:pt x="1062" y="463"/>
                    <a:pt x="1062" y="463"/>
                  </a:cubicBezTo>
                  <a:cubicBezTo>
                    <a:pt x="1060" y="465"/>
                    <a:pt x="1057" y="467"/>
                    <a:pt x="1054" y="467"/>
                  </a:cubicBezTo>
                  <a:cubicBezTo>
                    <a:pt x="1052" y="467"/>
                    <a:pt x="1049" y="466"/>
                    <a:pt x="1047" y="465"/>
                  </a:cubicBezTo>
                  <a:cubicBezTo>
                    <a:pt x="1046" y="465"/>
                    <a:pt x="1046" y="465"/>
                    <a:pt x="1045" y="465"/>
                  </a:cubicBezTo>
                  <a:cubicBezTo>
                    <a:pt x="1043" y="465"/>
                    <a:pt x="1042" y="466"/>
                    <a:pt x="1041" y="467"/>
                  </a:cubicBezTo>
                  <a:cubicBezTo>
                    <a:pt x="1040" y="469"/>
                    <a:pt x="1040" y="469"/>
                    <a:pt x="1040" y="469"/>
                  </a:cubicBezTo>
                  <a:cubicBezTo>
                    <a:pt x="1039" y="469"/>
                    <a:pt x="1039" y="469"/>
                    <a:pt x="1039" y="469"/>
                  </a:cubicBezTo>
                  <a:cubicBezTo>
                    <a:pt x="1034" y="466"/>
                    <a:pt x="1029" y="464"/>
                    <a:pt x="1024" y="464"/>
                  </a:cubicBezTo>
                  <a:cubicBezTo>
                    <a:pt x="1020" y="464"/>
                    <a:pt x="1015" y="466"/>
                    <a:pt x="1011" y="468"/>
                  </a:cubicBezTo>
                  <a:cubicBezTo>
                    <a:pt x="1003" y="474"/>
                    <a:pt x="995" y="481"/>
                    <a:pt x="989" y="492"/>
                  </a:cubicBezTo>
                  <a:cubicBezTo>
                    <a:pt x="983" y="496"/>
                    <a:pt x="977" y="502"/>
                    <a:pt x="970" y="511"/>
                  </a:cubicBezTo>
                  <a:cubicBezTo>
                    <a:pt x="955" y="528"/>
                    <a:pt x="955" y="528"/>
                    <a:pt x="955" y="528"/>
                  </a:cubicBezTo>
                  <a:cubicBezTo>
                    <a:pt x="944" y="538"/>
                    <a:pt x="941" y="544"/>
                    <a:pt x="946" y="544"/>
                  </a:cubicBezTo>
                  <a:cubicBezTo>
                    <a:pt x="947" y="544"/>
                    <a:pt x="949" y="543"/>
                    <a:pt x="952" y="542"/>
                  </a:cubicBezTo>
                  <a:cubicBezTo>
                    <a:pt x="953" y="542"/>
                    <a:pt x="953" y="542"/>
                    <a:pt x="954" y="542"/>
                  </a:cubicBezTo>
                  <a:cubicBezTo>
                    <a:pt x="956" y="542"/>
                    <a:pt x="957" y="544"/>
                    <a:pt x="957" y="549"/>
                  </a:cubicBezTo>
                  <a:cubicBezTo>
                    <a:pt x="957" y="553"/>
                    <a:pt x="957" y="553"/>
                    <a:pt x="957" y="553"/>
                  </a:cubicBezTo>
                  <a:cubicBezTo>
                    <a:pt x="958" y="554"/>
                    <a:pt x="958" y="555"/>
                    <a:pt x="958" y="555"/>
                  </a:cubicBezTo>
                  <a:cubicBezTo>
                    <a:pt x="959" y="555"/>
                    <a:pt x="959" y="555"/>
                    <a:pt x="959" y="555"/>
                  </a:cubicBezTo>
                  <a:cubicBezTo>
                    <a:pt x="961" y="553"/>
                    <a:pt x="962" y="552"/>
                    <a:pt x="963" y="552"/>
                  </a:cubicBezTo>
                  <a:cubicBezTo>
                    <a:pt x="963" y="552"/>
                    <a:pt x="964" y="552"/>
                    <a:pt x="964" y="553"/>
                  </a:cubicBezTo>
                  <a:cubicBezTo>
                    <a:pt x="964" y="556"/>
                    <a:pt x="964" y="556"/>
                    <a:pt x="964" y="556"/>
                  </a:cubicBezTo>
                  <a:cubicBezTo>
                    <a:pt x="966" y="557"/>
                    <a:pt x="966" y="557"/>
                    <a:pt x="966" y="557"/>
                  </a:cubicBezTo>
                  <a:cubicBezTo>
                    <a:pt x="966" y="557"/>
                    <a:pt x="967" y="557"/>
                    <a:pt x="967" y="557"/>
                  </a:cubicBezTo>
                  <a:cubicBezTo>
                    <a:pt x="969" y="557"/>
                    <a:pt x="971" y="557"/>
                    <a:pt x="972" y="556"/>
                  </a:cubicBezTo>
                  <a:cubicBezTo>
                    <a:pt x="973" y="552"/>
                    <a:pt x="973" y="552"/>
                    <a:pt x="973" y="552"/>
                  </a:cubicBezTo>
                  <a:cubicBezTo>
                    <a:pt x="974" y="550"/>
                    <a:pt x="974" y="548"/>
                    <a:pt x="975" y="548"/>
                  </a:cubicBezTo>
                  <a:cubicBezTo>
                    <a:pt x="980" y="548"/>
                    <a:pt x="980" y="548"/>
                    <a:pt x="980" y="548"/>
                  </a:cubicBezTo>
                  <a:cubicBezTo>
                    <a:pt x="985" y="550"/>
                    <a:pt x="988" y="552"/>
                    <a:pt x="990" y="553"/>
                  </a:cubicBezTo>
                  <a:cubicBezTo>
                    <a:pt x="995" y="561"/>
                    <a:pt x="995" y="561"/>
                    <a:pt x="995" y="561"/>
                  </a:cubicBezTo>
                  <a:cubicBezTo>
                    <a:pt x="997" y="564"/>
                    <a:pt x="999" y="569"/>
                    <a:pt x="998" y="574"/>
                  </a:cubicBezTo>
                  <a:cubicBezTo>
                    <a:pt x="997" y="579"/>
                    <a:pt x="996" y="584"/>
                    <a:pt x="993" y="589"/>
                  </a:cubicBezTo>
                  <a:cubicBezTo>
                    <a:pt x="991" y="594"/>
                    <a:pt x="989" y="604"/>
                    <a:pt x="989" y="622"/>
                  </a:cubicBezTo>
                  <a:cubicBezTo>
                    <a:pt x="986" y="628"/>
                    <a:pt x="986" y="628"/>
                    <a:pt x="986" y="628"/>
                  </a:cubicBezTo>
                  <a:cubicBezTo>
                    <a:pt x="982" y="634"/>
                    <a:pt x="982" y="634"/>
                    <a:pt x="982" y="634"/>
                  </a:cubicBezTo>
                  <a:cubicBezTo>
                    <a:pt x="979" y="643"/>
                    <a:pt x="979" y="643"/>
                    <a:pt x="979" y="643"/>
                  </a:cubicBezTo>
                  <a:cubicBezTo>
                    <a:pt x="975" y="648"/>
                    <a:pt x="973" y="651"/>
                    <a:pt x="971" y="653"/>
                  </a:cubicBezTo>
                  <a:cubicBezTo>
                    <a:pt x="966" y="666"/>
                    <a:pt x="954" y="680"/>
                    <a:pt x="933" y="698"/>
                  </a:cubicBezTo>
                  <a:cubicBezTo>
                    <a:pt x="931" y="699"/>
                    <a:pt x="930" y="700"/>
                    <a:pt x="927" y="700"/>
                  </a:cubicBezTo>
                  <a:cubicBezTo>
                    <a:pt x="926" y="699"/>
                    <a:pt x="926" y="699"/>
                    <a:pt x="926" y="699"/>
                  </a:cubicBezTo>
                  <a:cubicBezTo>
                    <a:pt x="926" y="698"/>
                    <a:pt x="925" y="698"/>
                    <a:pt x="924" y="698"/>
                  </a:cubicBezTo>
                  <a:cubicBezTo>
                    <a:pt x="923" y="698"/>
                    <a:pt x="922" y="698"/>
                    <a:pt x="922" y="698"/>
                  </a:cubicBezTo>
                  <a:cubicBezTo>
                    <a:pt x="921" y="698"/>
                    <a:pt x="920" y="698"/>
                    <a:pt x="920" y="697"/>
                  </a:cubicBezTo>
                  <a:cubicBezTo>
                    <a:pt x="920" y="695"/>
                    <a:pt x="920" y="695"/>
                    <a:pt x="920" y="695"/>
                  </a:cubicBezTo>
                  <a:cubicBezTo>
                    <a:pt x="920" y="695"/>
                    <a:pt x="919" y="695"/>
                    <a:pt x="919" y="695"/>
                  </a:cubicBezTo>
                  <a:cubicBezTo>
                    <a:pt x="916" y="696"/>
                    <a:pt x="916" y="696"/>
                    <a:pt x="916" y="696"/>
                  </a:cubicBezTo>
                  <a:cubicBezTo>
                    <a:pt x="915" y="696"/>
                    <a:pt x="915" y="695"/>
                    <a:pt x="916" y="695"/>
                  </a:cubicBezTo>
                  <a:cubicBezTo>
                    <a:pt x="917" y="694"/>
                    <a:pt x="917" y="694"/>
                    <a:pt x="917" y="694"/>
                  </a:cubicBezTo>
                  <a:cubicBezTo>
                    <a:pt x="917" y="693"/>
                    <a:pt x="917" y="693"/>
                    <a:pt x="917" y="693"/>
                  </a:cubicBezTo>
                  <a:cubicBezTo>
                    <a:pt x="916" y="693"/>
                    <a:pt x="915" y="694"/>
                    <a:pt x="913" y="695"/>
                  </a:cubicBezTo>
                  <a:cubicBezTo>
                    <a:pt x="909" y="700"/>
                    <a:pt x="909" y="700"/>
                    <a:pt x="909" y="700"/>
                  </a:cubicBezTo>
                  <a:cubicBezTo>
                    <a:pt x="908" y="698"/>
                    <a:pt x="908" y="698"/>
                    <a:pt x="908" y="698"/>
                  </a:cubicBezTo>
                  <a:cubicBezTo>
                    <a:pt x="909" y="697"/>
                    <a:pt x="909" y="695"/>
                    <a:pt x="910" y="692"/>
                  </a:cubicBezTo>
                  <a:cubicBezTo>
                    <a:pt x="909" y="685"/>
                    <a:pt x="909" y="685"/>
                    <a:pt x="909" y="685"/>
                  </a:cubicBezTo>
                  <a:cubicBezTo>
                    <a:pt x="909" y="680"/>
                    <a:pt x="909" y="678"/>
                    <a:pt x="910" y="676"/>
                  </a:cubicBezTo>
                  <a:cubicBezTo>
                    <a:pt x="911" y="672"/>
                    <a:pt x="913" y="670"/>
                    <a:pt x="915" y="670"/>
                  </a:cubicBezTo>
                  <a:cubicBezTo>
                    <a:pt x="916" y="670"/>
                    <a:pt x="916" y="670"/>
                    <a:pt x="916" y="670"/>
                  </a:cubicBezTo>
                  <a:cubicBezTo>
                    <a:pt x="921" y="671"/>
                    <a:pt x="921" y="671"/>
                    <a:pt x="921" y="671"/>
                  </a:cubicBezTo>
                  <a:cubicBezTo>
                    <a:pt x="925" y="671"/>
                    <a:pt x="925" y="671"/>
                    <a:pt x="925" y="671"/>
                  </a:cubicBezTo>
                  <a:cubicBezTo>
                    <a:pt x="927" y="670"/>
                    <a:pt x="930" y="667"/>
                    <a:pt x="932" y="662"/>
                  </a:cubicBezTo>
                  <a:cubicBezTo>
                    <a:pt x="934" y="657"/>
                    <a:pt x="936" y="652"/>
                    <a:pt x="936" y="648"/>
                  </a:cubicBezTo>
                  <a:cubicBezTo>
                    <a:pt x="936" y="647"/>
                    <a:pt x="936" y="645"/>
                    <a:pt x="937" y="642"/>
                  </a:cubicBezTo>
                  <a:cubicBezTo>
                    <a:pt x="941" y="637"/>
                    <a:pt x="941" y="637"/>
                    <a:pt x="941" y="637"/>
                  </a:cubicBezTo>
                  <a:cubicBezTo>
                    <a:pt x="942" y="633"/>
                    <a:pt x="942" y="633"/>
                    <a:pt x="942" y="633"/>
                  </a:cubicBezTo>
                  <a:cubicBezTo>
                    <a:pt x="942" y="632"/>
                    <a:pt x="941" y="630"/>
                    <a:pt x="939" y="630"/>
                  </a:cubicBezTo>
                  <a:cubicBezTo>
                    <a:pt x="939" y="630"/>
                    <a:pt x="938" y="629"/>
                    <a:pt x="938" y="629"/>
                  </a:cubicBezTo>
                  <a:cubicBezTo>
                    <a:pt x="936" y="629"/>
                    <a:pt x="931" y="631"/>
                    <a:pt x="925" y="634"/>
                  </a:cubicBezTo>
                  <a:cubicBezTo>
                    <a:pt x="920" y="636"/>
                    <a:pt x="916" y="637"/>
                    <a:pt x="913" y="637"/>
                  </a:cubicBezTo>
                  <a:cubicBezTo>
                    <a:pt x="912" y="637"/>
                    <a:pt x="911" y="637"/>
                    <a:pt x="911" y="636"/>
                  </a:cubicBezTo>
                  <a:cubicBezTo>
                    <a:pt x="909" y="635"/>
                    <a:pt x="908" y="633"/>
                    <a:pt x="907" y="630"/>
                  </a:cubicBezTo>
                  <a:cubicBezTo>
                    <a:pt x="906" y="625"/>
                    <a:pt x="905" y="622"/>
                    <a:pt x="904" y="621"/>
                  </a:cubicBezTo>
                  <a:cubicBezTo>
                    <a:pt x="902" y="619"/>
                    <a:pt x="899" y="618"/>
                    <a:pt x="894" y="616"/>
                  </a:cubicBezTo>
                  <a:cubicBezTo>
                    <a:pt x="888" y="615"/>
                    <a:pt x="885" y="613"/>
                    <a:pt x="884" y="612"/>
                  </a:cubicBezTo>
                  <a:cubicBezTo>
                    <a:pt x="880" y="610"/>
                    <a:pt x="877" y="604"/>
                    <a:pt x="874" y="597"/>
                  </a:cubicBezTo>
                  <a:cubicBezTo>
                    <a:pt x="872" y="591"/>
                    <a:pt x="869" y="583"/>
                    <a:pt x="867" y="571"/>
                  </a:cubicBezTo>
                  <a:cubicBezTo>
                    <a:pt x="866" y="567"/>
                    <a:pt x="864" y="564"/>
                    <a:pt x="862" y="563"/>
                  </a:cubicBezTo>
                  <a:cubicBezTo>
                    <a:pt x="854" y="562"/>
                    <a:pt x="854" y="562"/>
                    <a:pt x="854" y="562"/>
                  </a:cubicBezTo>
                  <a:cubicBezTo>
                    <a:pt x="849" y="560"/>
                    <a:pt x="849" y="560"/>
                    <a:pt x="849" y="560"/>
                  </a:cubicBezTo>
                  <a:cubicBezTo>
                    <a:pt x="847" y="559"/>
                    <a:pt x="846" y="558"/>
                    <a:pt x="845" y="558"/>
                  </a:cubicBezTo>
                  <a:cubicBezTo>
                    <a:pt x="826" y="559"/>
                    <a:pt x="826" y="559"/>
                    <a:pt x="826" y="559"/>
                  </a:cubicBezTo>
                  <a:cubicBezTo>
                    <a:pt x="819" y="561"/>
                    <a:pt x="815" y="564"/>
                    <a:pt x="813" y="567"/>
                  </a:cubicBezTo>
                  <a:cubicBezTo>
                    <a:pt x="812" y="569"/>
                    <a:pt x="812" y="569"/>
                    <a:pt x="813" y="570"/>
                  </a:cubicBezTo>
                  <a:cubicBezTo>
                    <a:pt x="817" y="571"/>
                    <a:pt x="817" y="571"/>
                    <a:pt x="817" y="571"/>
                  </a:cubicBezTo>
                  <a:cubicBezTo>
                    <a:pt x="819" y="572"/>
                    <a:pt x="820" y="575"/>
                    <a:pt x="817" y="578"/>
                  </a:cubicBezTo>
                  <a:cubicBezTo>
                    <a:pt x="810" y="588"/>
                    <a:pt x="810" y="588"/>
                    <a:pt x="810" y="588"/>
                  </a:cubicBezTo>
                  <a:cubicBezTo>
                    <a:pt x="807" y="592"/>
                    <a:pt x="805" y="595"/>
                    <a:pt x="804" y="598"/>
                  </a:cubicBezTo>
                  <a:cubicBezTo>
                    <a:pt x="807" y="602"/>
                    <a:pt x="807" y="602"/>
                    <a:pt x="807" y="602"/>
                  </a:cubicBezTo>
                  <a:cubicBezTo>
                    <a:pt x="807" y="604"/>
                    <a:pt x="805" y="605"/>
                    <a:pt x="803" y="605"/>
                  </a:cubicBezTo>
                  <a:cubicBezTo>
                    <a:pt x="803" y="609"/>
                    <a:pt x="799" y="610"/>
                    <a:pt x="792" y="610"/>
                  </a:cubicBezTo>
                  <a:cubicBezTo>
                    <a:pt x="791" y="610"/>
                    <a:pt x="789" y="610"/>
                    <a:pt x="787" y="610"/>
                  </a:cubicBezTo>
                  <a:cubicBezTo>
                    <a:pt x="785" y="608"/>
                    <a:pt x="785" y="608"/>
                    <a:pt x="785" y="608"/>
                  </a:cubicBezTo>
                  <a:cubicBezTo>
                    <a:pt x="784" y="608"/>
                    <a:pt x="784" y="608"/>
                    <a:pt x="784" y="608"/>
                  </a:cubicBezTo>
                  <a:cubicBezTo>
                    <a:pt x="782" y="607"/>
                    <a:pt x="782" y="607"/>
                    <a:pt x="782" y="607"/>
                  </a:cubicBezTo>
                  <a:cubicBezTo>
                    <a:pt x="781" y="607"/>
                    <a:pt x="781" y="607"/>
                    <a:pt x="780" y="608"/>
                  </a:cubicBezTo>
                  <a:cubicBezTo>
                    <a:pt x="776" y="608"/>
                    <a:pt x="776" y="608"/>
                    <a:pt x="776" y="608"/>
                  </a:cubicBezTo>
                  <a:cubicBezTo>
                    <a:pt x="771" y="607"/>
                    <a:pt x="771" y="607"/>
                    <a:pt x="771" y="607"/>
                  </a:cubicBezTo>
                  <a:cubicBezTo>
                    <a:pt x="768" y="604"/>
                    <a:pt x="768" y="604"/>
                    <a:pt x="768" y="604"/>
                  </a:cubicBezTo>
                  <a:cubicBezTo>
                    <a:pt x="766" y="603"/>
                    <a:pt x="765" y="603"/>
                    <a:pt x="764" y="602"/>
                  </a:cubicBezTo>
                  <a:cubicBezTo>
                    <a:pt x="763" y="602"/>
                    <a:pt x="763" y="602"/>
                    <a:pt x="763" y="602"/>
                  </a:cubicBezTo>
                  <a:cubicBezTo>
                    <a:pt x="761" y="602"/>
                    <a:pt x="759" y="604"/>
                    <a:pt x="756" y="606"/>
                  </a:cubicBezTo>
                  <a:cubicBezTo>
                    <a:pt x="749" y="612"/>
                    <a:pt x="749" y="612"/>
                    <a:pt x="749" y="612"/>
                  </a:cubicBezTo>
                  <a:cubicBezTo>
                    <a:pt x="743" y="615"/>
                    <a:pt x="737" y="616"/>
                    <a:pt x="730" y="616"/>
                  </a:cubicBezTo>
                  <a:cubicBezTo>
                    <a:pt x="726" y="616"/>
                    <a:pt x="721" y="615"/>
                    <a:pt x="717" y="614"/>
                  </a:cubicBezTo>
                  <a:cubicBezTo>
                    <a:pt x="710" y="612"/>
                    <a:pt x="704" y="610"/>
                    <a:pt x="700" y="606"/>
                  </a:cubicBezTo>
                  <a:cubicBezTo>
                    <a:pt x="692" y="602"/>
                    <a:pt x="692" y="602"/>
                    <a:pt x="692" y="602"/>
                  </a:cubicBezTo>
                  <a:cubicBezTo>
                    <a:pt x="684" y="599"/>
                    <a:pt x="684" y="599"/>
                    <a:pt x="684" y="599"/>
                  </a:cubicBezTo>
                  <a:cubicBezTo>
                    <a:pt x="677" y="600"/>
                    <a:pt x="677" y="600"/>
                    <a:pt x="677" y="600"/>
                  </a:cubicBezTo>
                  <a:cubicBezTo>
                    <a:pt x="668" y="602"/>
                    <a:pt x="668" y="602"/>
                    <a:pt x="668" y="602"/>
                  </a:cubicBezTo>
                  <a:cubicBezTo>
                    <a:pt x="667" y="602"/>
                    <a:pt x="666" y="602"/>
                    <a:pt x="665" y="602"/>
                  </a:cubicBezTo>
                  <a:cubicBezTo>
                    <a:pt x="659" y="602"/>
                    <a:pt x="656" y="599"/>
                    <a:pt x="655" y="592"/>
                  </a:cubicBezTo>
                  <a:cubicBezTo>
                    <a:pt x="655" y="587"/>
                    <a:pt x="653" y="585"/>
                    <a:pt x="649" y="584"/>
                  </a:cubicBezTo>
                  <a:cubicBezTo>
                    <a:pt x="630" y="581"/>
                    <a:pt x="630" y="581"/>
                    <a:pt x="630" y="581"/>
                  </a:cubicBezTo>
                  <a:cubicBezTo>
                    <a:pt x="627" y="581"/>
                    <a:pt x="625" y="581"/>
                    <a:pt x="623" y="583"/>
                  </a:cubicBezTo>
                  <a:cubicBezTo>
                    <a:pt x="618" y="585"/>
                    <a:pt x="617" y="589"/>
                    <a:pt x="620" y="595"/>
                  </a:cubicBezTo>
                  <a:cubicBezTo>
                    <a:pt x="622" y="599"/>
                    <a:pt x="622" y="603"/>
                    <a:pt x="619" y="607"/>
                  </a:cubicBezTo>
                  <a:cubicBezTo>
                    <a:pt x="617" y="609"/>
                    <a:pt x="615" y="609"/>
                    <a:pt x="613" y="609"/>
                  </a:cubicBezTo>
                  <a:cubicBezTo>
                    <a:pt x="612" y="609"/>
                    <a:pt x="611" y="609"/>
                    <a:pt x="610" y="608"/>
                  </a:cubicBezTo>
                  <a:cubicBezTo>
                    <a:pt x="608" y="608"/>
                    <a:pt x="605" y="607"/>
                    <a:pt x="600" y="607"/>
                  </a:cubicBezTo>
                  <a:cubicBezTo>
                    <a:pt x="591" y="605"/>
                    <a:pt x="591" y="605"/>
                    <a:pt x="591" y="605"/>
                  </a:cubicBezTo>
                  <a:cubicBezTo>
                    <a:pt x="588" y="602"/>
                    <a:pt x="588" y="602"/>
                    <a:pt x="588" y="602"/>
                  </a:cubicBezTo>
                  <a:cubicBezTo>
                    <a:pt x="584" y="598"/>
                    <a:pt x="584" y="598"/>
                    <a:pt x="584" y="598"/>
                  </a:cubicBezTo>
                  <a:cubicBezTo>
                    <a:pt x="565" y="597"/>
                    <a:pt x="565" y="597"/>
                    <a:pt x="565" y="597"/>
                  </a:cubicBezTo>
                  <a:cubicBezTo>
                    <a:pt x="561" y="597"/>
                    <a:pt x="557" y="600"/>
                    <a:pt x="552" y="605"/>
                  </a:cubicBezTo>
                  <a:cubicBezTo>
                    <a:pt x="546" y="610"/>
                    <a:pt x="546" y="610"/>
                    <a:pt x="546" y="610"/>
                  </a:cubicBezTo>
                  <a:cubicBezTo>
                    <a:pt x="544" y="612"/>
                    <a:pt x="543" y="612"/>
                    <a:pt x="541" y="612"/>
                  </a:cubicBezTo>
                  <a:cubicBezTo>
                    <a:pt x="539" y="612"/>
                    <a:pt x="536" y="614"/>
                    <a:pt x="532" y="615"/>
                  </a:cubicBezTo>
                  <a:cubicBezTo>
                    <a:pt x="530" y="616"/>
                    <a:pt x="530" y="616"/>
                    <a:pt x="530" y="616"/>
                  </a:cubicBezTo>
                  <a:cubicBezTo>
                    <a:pt x="525" y="616"/>
                    <a:pt x="525" y="616"/>
                    <a:pt x="525" y="616"/>
                  </a:cubicBezTo>
                  <a:cubicBezTo>
                    <a:pt x="524" y="616"/>
                    <a:pt x="524" y="616"/>
                    <a:pt x="524" y="616"/>
                  </a:cubicBezTo>
                  <a:cubicBezTo>
                    <a:pt x="522" y="611"/>
                    <a:pt x="522" y="611"/>
                    <a:pt x="522" y="611"/>
                  </a:cubicBezTo>
                  <a:cubicBezTo>
                    <a:pt x="521" y="610"/>
                    <a:pt x="520" y="610"/>
                    <a:pt x="520" y="610"/>
                  </a:cubicBezTo>
                  <a:cubicBezTo>
                    <a:pt x="519" y="610"/>
                    <a:pt x="518" y="611"/>
                    <a:pt x="517" y="612"/>
                  </a:cubicBezTo>
                  <a:cubicBezTo>
                    <a:pt x="510" y="611"/>
                    <a:pt x="510" y="611"/>
                    <a:pt x="510" y="611"/>
                  </a:cubicBezTo>
                  <a:cubicBezTo>
                    <a:pt x="507" y="608"/>
                    <a:pt x="507" y="608"/>
                    <a:pt x="507" y="608"/>
                  </a:cubicBezTo>
                  <a:cubicBezTo>
                    <a:pt x="505" y="605"/>
                    <a:pt x="505" y="605"/>
                    <a:pt x="505" y="605"/>
                  </a:cubicBezTo>
                  <a:cubicBezTo>
                    <a:pt x="502" y="604"/>
                    <a:pt x="500" y="603"/>
                    <a:pt x="499" y="601"/>
                  </a:cubicBezTo>
                  <a:cubicBezTo>
                    <a:pt x="496" y="597"/>
                    <a:pt x="496" y="597"/>
                    <a:pt x="496" y="597"/>
                  </a:cubicBezTo>
                  <a:cubicBezTo>
                    <a:pt x="492" y="594"/>
                    <a:pt x="492" y="594"/>
                    <a:pt x="492" y="594"/>
                  </a:cubicBezTo>
                  <a:cubicBezTo>
                    <a:pt x="482" y="596"/>
                    <a:pt x="482" y="596"/>
                    <a:pt x="482" y="596"/>
                  </a:cubicBezTo>
                  <a:cubicBezTo>
                    <a:pt x="481" y="596"/>
                    <a:pt x="481" y="596"/>
                    <a:pt x="480" y="596"/>
                  </a:cubicBezTo>
                  <a:cubicBezTo>
                    <a:pt x="478" y="596"/>
                    <a:pt x="476" y="595"/>
                    <a:pt x="475" y="593"/>
                  </a:cubicBezTo>
                  <a:cubicBezTo>
                    <a:pt x="473" y="590"/>
                    <a:pt x="471" y="589"/>
                    <a:pt x="470" y="589"/>
                  </a:cubicBezTo>
                  <a:cubicBezTo>
                    <a:pt x="468" y="589"/>
                    <a:pt x="467" y="590"/>
                    <a:pt x="466" y="592"/>
                  </a:cubicBezTo>
                  <a:cubicBezTo>
                    <a:pt x="463" y="595"/>
                    <a:pt x="463" y="595"/>
                    <a:pt x="463" y="595"/>
                  </a:cubicBezTo>
                  <a:cubicBezTo>
                    <a:pt x="460" y="590"/>
                    <a:pt x="460" y="590"/>
                    <a:pt x="460" y="590"/>
                  </a:cubicBezTo>
                  <a:cubicBezTo>
                    <a:pt x="449" y="568"/>
                    <a:pt x="449" y="568"/>
                    <a:pt x="449" y="568"/>
                  </a:cubicBezTo>
                  <a:cubicBezTo>
                    <a:pt x="446" y="562"/>
                    <a:pt x="442" y="558"/>
                    <a:pt x="437" y="553"/>
                  </a:cubicBezTo>
                  <a:cubicBezTo>
                    <a:pt x="435" y="552"/>
                    <a:pt x="434" y="550"/>
                    <a:pt x="433" y="546"/>
                  </a:cubicBezTo>
                  <a:cubicBezTo>
                    <a:pt x="433" y="543"/>
                    <a:pt x="433" y="543"/>
                    <a:pt x="433" y="543"/>
                  </a:cubicBezTo>
                  <a:cubicBezTo>
                    <a:pt x="431" y="543"/>
                    <a:pt x="431" y="543"/>
                    <a:pt x="431" y="543"/>
                  </a:cubicBezTo>
                  <a:cubicBezTo>
                    <a:pt x="420" y="551"/>
                    <a:pt x="420" y="551"/>
                    <a:pt x="420" y="551"/>
                  </a:cubicBezTo>
                  <a:cubicBezTo>
                    <a:pt x="416" y="553"/>
                    <a:pt x="413" y="555"/>
                    <a:pt x="408" y="556"/>
                  </a:cubicBezTo>
                  <a:cubicBezTo>
                    <a:pt x="408" y="556"/>
                    <a:pt x="407" y="556"/>
                    <a:pt x="407" y="556"/>
                  </a:cubicBezTo>
                  <a:cubicBezTo>
                    <a:pt x="404" y="556"/>
                    <a:pt x="403" y="555"/>
                    <a:pt x="404" y="552"/>
                  </a:cubicBezTo>
                  <a:cubicBezTo>
                    <a:pt x="406" y="550"/>
                    <a:pt x="406" y="550"/>
                    <a:pt x="406" y="550"/>
                  </a:cubicBezTo>
                  <a:cubicBezTo>
                    <a:pt x="407" y="549"/>
                    <a:pt x="407" y="549"/>
                    <a:pt x="406" y="549"/>
                  </a:cubicBezTo>
                  <a:cubicBezTo>
                    <a:pt x="406" y="549"/>
                    <a:pt x="406" y="549"/>
                    <a:pt x="406" y="549"/>
                  </a:cubicBezTo>
                  <a:cubicBezTo>
                    <a:pt x="401" y="550"/>
                    <a:pt x="401" y="550"/>
                    <a:pt x="401" y="550"/>
                  </a:cubicBezTo>
                  <a:cubicBezTo>
                    <a:pt x="401" y="550"/>
                    <a:pt x="401" y="550"/>
                    <a:pt x="401" y="550"/>
                  </a:cubicBezTo>
                  <a:cubicBezTo>
                    <a:pt x="400" y="550"/>
                    <a:pt x="400" y="549"/>
                    <a:pt x="399" y="549"/>
                  </a:cubicBezTo>
                  <a:cubicBezTo>
                    <a:pt x="396" y="549"/>
                    <a:pt x="396" y="549"/>
                    <a:pt x="396" y="549"/>
                  </a:cubicBezTo>
                  <a:cubicBezTo>
                    <a:pt x="396" y="546"/>
                    <a:pt x="395" y="544"/>
                    <a:pt x="393" y="544"/>
                  </a:cubicBezTo>
                  <a:cubicBezTo>
                    <a:pt x="392" y="544"/>
                    <a:pt x="391" y="544"/>
                    <a:pt x="391" y="545"/>
                  </a:cubicBezTo>
                  <a:cubicBezTo>
                    <a:pt x="389" y="546"/>
                    <a:pt x="388" y="546"/>
                    <a:pt x="386" y="547"/>
                  </a:cubicBezTo>
                  <a:cubicBezTo>
                    <a:pt x="386" y="547"/>
                    <a:pt x="386" y="547"/>
                    <a:pt x="385" y="547"/>
                  </a:cubicBezTo>
                  <a:cubicBezTo>
                    <a:pt x="384" y="547"/>
                    <a:pt x="384" y="546"/>
                    <a:pt x="384" y="545"/>
                  </a:cubicBezTo>
                  <a:cubicBezTo>
                    <a:pt x="385" y="543"/>
                    <a:pt x="384" y="540"/>
                    <a:pt x="383" y="536"/>
                  </a:cubicBezTo>
                  <a:cubicBezTo>
                    <a:pt x="382" y="532"/>
                    <a:pt x="381" y="531"/>
                    <a:pt x="380" y="531"/>
                  </a:cubicBezTo>
                  <a:cubicBezTo>
                    <a:pt x="380" y="531"/>
                    <a:pt x="379" y="531"/>
                    <a:pt x="379" y="531"/>
                  </a:cubicBezTo>
                  <a:cubicBezTo>
                    <a:pt x="373" y="530"/>
                    <a:pt x="373" y="530"/>
                    <a:pt x="373" y="530"/>
                  </a:cubicBezTo>
                  <a:cubicBezTo>
                    <a:pt x="371" y="529"/>
                    <a:pt x="369" y="528"/>
                    <a:pt x="368" y="528"/>
                  </a:cubicBezTo>
                  <a:cubicBezTo>
                    <a:pt x="368" y="528"/>
                    <a:pt x="367" y="528"/>
                    <a:pt x="367" y="528"/>
                  </a:cubicBezTo>
                  <a:cubicBezTo>
                    <a:pt x="367" y="528"/>
                    <a:pt x="367" y="528"/>
                    <a:pt x="366" y="528"/>
                  </a:cubicBezTo>
                  <a:cubicBezTo>
                    <a:pt x="364" y="528"/>
                    <a:pt x="362" y="530"/>
                    <a:pt x="360" y="532"/>
                  </a:cubicBezTo>
                  <a:cubicBezTo>
                    <a:pt x="359" y="534"/>
                    <a:pt x="359" y="534"/>
                    <a:pt x="359" y="534"/>
                  </a:cubicBezTo>
                  <a:cubicBezTo>
                    <a:pt x="357" y="536"/>
                    <a:pt x="357" y="536"/>
                    <a:pt x="357" y="536"/>
                  </a:cubicBezTo>
                  <a:cubicBezTo>
                    <a:pt x="344" y="538"/>
                    <a:pt x="344" y="538"/>
                    <a:pt x="344" y="538"/>
                  </a:cubicBezTo>
                  <a:cubicBezTo>
                    <a:pt x="339" y="539"/>
                    <a:pt x="334" y="540"/>
                    <a:pt x="332" y="543"/>
                  </a:cubicBezTo>
                  <a:cubicBezTo>
                    <a:pt x="321" y="545"/>
                    <a:pt x="321" y="545"/>
                    <a:pt x="321" y="545"/>
                  </a:cubicBezTo>
                  <a:cubicBezTo>
                    <a:pt x="316" y="545"/>
                    <a:pt x="313" y="546"/>
                    <a:pt x="311" y="547"/>
                  </a:cubicBezTo>
                  <a:cubicBezTo>
                    <a:pt x="306" y="548"/>
                    <a:pt x="306" y="548"/>
                    <a:pt x="306" y="548"/>
                  </a:cubicBezTo>
                  <a:cubicBezTo>
                    <a:pt x="302" y="549"/>
                    <a:pt x="302" y="549"/>
                    <a:pt x="302" y="549"/>
                  </a:cubicBezTo>
                  <a:cubicBezTo>
                    <a:pt x="299" y="549"/>
                    <a:pt x="297" y="551"/>
                    <a:pt x="297" y="556"/>
                  </a:cubicBezTo>
                  <a:cubicBezTo>
                    <a:pt x="297" y="558"/>
                    <a:pt x="297" y="560"/>
                    <a:pt x="300" y="560"/>
                  </a:cubicBezTo>
                  <a:cubicBezTo>
                    <a:pt x="302" y="560"/>
                    <a:pt x="302" y="560"/>
                    <a:pt x="302" y="560"/>
                  </a:cubicBezTo>
                  <a:cubicBezTo>
                    <a:pt x="303" y="560"/>
                    <a:pt x="304" y="561"/>
                    <a:pt x="304" y="562"/>
                  </a:cubicBezTo>
                  <a:cubicBezTo>
                    <a:pt x="302" y="564"/>
                    <a:pt x="302" y="564"/>
                    <a:pt x="302" y="564"/>
                  </a:cubicBezTo>
                  <a:cubicBezTo>
                    <a:pt x="297" y="564"/>
                    <a:pt x="297" y="564"/>
                    <a:pt x="297" y="564"/>
                  </a:cubicBezTo>
                  <a:cubicBezTo>
                    <a:pt x="293" y="565"/>
                    <a:pt x="292" y="566"/>
                    <a:pt x="293" y="569"/>
                  </a:cubicBezTo>
                  <a:cubicBezTo>
                    <a:pt x="295" y="573"/>
                    <a:pt x="295" y="573"/>
                    <a:pt x="295" y="573"/>
                  </a:cubicBezTo>
                  <a:cubicBezTo>
                    <a:pt x="288" y="577"/>
                    <a:pt x="288" y="577"/>
                    <a:pt x="288" y="577"/>
                  </a:cubicBezTo>
                  <a:cubicBezTo>
                    <a:pt x="287" y="578"/>
                    <a:pt x="287" y="578"/>
                    <a:pt x="287" y="578"/>
                  </a:cubicBezTo>
                  <a:cubicBezTo>
                    <a:pt x="289" y="582"/>
                    <a:pt x="289" y="582"/>
                    <a:pt x="289" y="582"/>
                  </a:cubicBezTo>
                  <a:cubicBezTo>
                    <a:pt x="292" y="584"/>
                    <a:pt x="292" y="584"/>
                    <a:pt x="292" y="584"/>
                  </a:cubicBezTo>
                  <a:cubicBezTo>
                    <a:pt x="296" y="586"/>
                    <a:pt x="296" y="586"/>
                    <a:pt x="296" y="586"/>
                  </a:cubicBezTo>
                  <a:cubicBezTo>
                    <a:pt x="299" y="587"/>
                    <a:pt x="300" y="589"/>
                    <a:pt x="299" y="592"/>
                  </a:cubicBezTo>
                  <a:cubicBezTo>
                    <a:pt x="298" y="594"/>
                    <a:pt x="297" y="595"/>
                    <a:pt x="295" y="596"/>
                  </a:cubicBezTo>
                  <a:cubicBezTo>
                    <a:pt x="291" y="597"/>
                    <a:pt x="291" y="597"/>
                    <a:pt x="291" y="597"/>
                  </a:cubicBezTo>
                  <a:cubicBezTo>
                    <a:pt x="287" y="595"/>
                    <a:pt x="287" y="595"/>
                    <a:pt x="287" y="595"/>
                  </a:cubicBezTo>
                  <a:cubicBezTo>
                    <a:pt x="284" y="596"/>
                    <a:pt x="284" y="596"/>
                    <a:pt x="284" y="596"/>
                  </a:cubicBezTo>
                  <a:cubicBezTo>
                    <a:pt x="277" y="596"/>
                    <a:pt x="277" y="596"/>
                    <a:pt x="277" y="596"/>
                  </a:cubicBezTo>
                  <a:cubicBezTo>
                    <a:pt x="273" y="592"/>
                    <a:pt x="273" y="592"/>
                    <a:pt x="273" y="592"/>
                  </a:cubicBezTo>
                  <a:cubicBezTo>
                    <a:pt x="272" y="591"/>
                    <a:pt x="271" y="590"/>
                    <a:pt x="269" y="590"/>
                  </a:cubicBezTo>
                  <a:cubicBezTo>
                    <a:pt x="268" y="590"/>
                    <a:pt x="267" y="591"/>
                    <a:pt x="266" y="592"/>
                  </a:cubicBezTo>
                  <a:cubicBezTo>
                    <a:pt x="262" y="593"/>
                    <a:pt x="262" y="593"/>
                    <a:pt x="262" y="593"/>
                  </a:cubicBezTo>
                  <a:cubicBezTo>
                    <a:pt x="255" y="593"/>
                    <a:pt x="255" y="593"/>
                    <a:pt x="255" y="593"/>
                  </a:cubicBezTo>
                  <a:cubicBezTo>
                    <a:pt x="253" y="594"/>
                    <a:pt x="253" y="594"/>
                    <a:pt x="253" y="594"/>
                  </a:cubicBezTo>
                  <a:cubicBezTo>
                    <a:pt x="250" y="597"/>
                    <a:pt x="250" y="597"/>
                    <a:pt x="250" y="597"/>
                  </a:cubicBezTo>
                  <a:cubicBezTo>
                    <a:pt x="250" y="597"/>
                    <a:pt x="250" y="597"/>
                    <a:pt x="249" y="597"/>
                  </a:cubicBezTo>
                  <a:cubicBezTo>
                    <a:pt x="248" y="597"/>
                    <a:pt x="246" y="595"/>
                    <a:pt x="242" y="593"/>
                  </a:cubicBezTo>
                  <a:cubicBezTo>
                    <a:pt x="240" y="591"/>
                    <a:pt x="239" y="591"/>
                    <a:pt x="239" y="591"/>
                  </a:cubicBezTo>
                  <a:cubicBezTo>
                    <a:pt x="239" y="593"/>
                    <a:pt x="239" y="593"/>
                    <a:pt x="239" y="593"/>
                  </a:cubicBezTo>
                  <a:cubicBezTo>
                    <a:pt x="240" y="596"/>
                    <a:pt x="240" y="596"/>
                    <a:pt x="240" y="596"/>
                  </a:cubicBezTo>
                  <a:cubicBezTo>
                    <a:pt x="239" y="598"/>
                    <a:pt x="239" y="598"/>
                    <a:pt x="239" y="598"/>
                  </a:cubicBezTo>
                  <a:cubicBezTo>
                    <a:pt x="238" y="598"/>
                    <a:pt x="238" y="598"/>
                    <a:pt x="238" y="598"/>
                  </a:cubicBezTo>
                  <a:cubicBezTo>
                    <a:pt x="237" y="593"/>
                    <a:pt x="237" y="593"/>
                    <a:pt x="237" y="593"/>
                  </a:cubicBezTo>
                  <a:cubicBezTo>
                    <a:pt x="235" y="590"/>
                    <a:pt x="231" y="588"/>
                    <a:pt x="226" y="586"/>
                  </a:cubicBezTo>
                  <a:cubicBezTo>
                    <a:pt x="220" y="583"/>
                    <a:pt x="220" y="583"/>
                    <a:pt x="220" y="583"/>
                  </a:cubicBezTo>
                  <a:cubicBezTo>
                    <a:pt x="217" y="583"/>
                    <a:pt x="217" y="583"/>
                    <a:pt x="217" y="583"/>
                  </a:cubicBezTo>
                  <a:cubicBezTo>
                    <a:pt x="214" y="584"/>
                    <a:pt x="214" y="584"/>
                    <a:pt x="214" y="584"/>
                  </a:cubicBezTo>
                  <a:cubicBezTo>
                    <a:pt x="209" y="583"/>
                    <a:pt x="209" y="583"/>
                    <a:pt x="209" y="583"/>
                  </a:cubicBezTo>
                  <a:cubicBezTo>
                    <a:pt x="209" y="583"/>
                    <a:pt x="209" y="583"/>
                    <a:pt x="208" y="583"/>
                  </a:cubicBezTo>
                  <a:cubicBezTo>
                    <a:pt x="207" y="583"/>
                    <a:pt x="206" y="584"/>
                    <a:pt x="204" y="585"/>
                  </a:cubicBezTo>
                  <a:cubicBezTo>
                    <a:pt x="194" y="592"/>
                    <a:pt x="194" y="592"/>
                    <a:pt x="194" y="592"/>
                  </a:cubicBezTo>
                  <a:cubicBezTo>
                    <a:pt x="190" y="595"/>
                    <a:pt x="187" y="598"/>
                    <a:pt x="188" y="600"/>
                  </a:cubicBezTo>
                  <a:cubicBezTo>
                    <a:pt x="188" y="604"/>
                    <a:pt x="188" y="604"/>
                    <a:pt x="188" y="604"/>
                  </a:cubicBezTo>
                  <a:cubicBezTo>
                    <a:pt x="186" y="607"/>
                    <a:pt x="186" y="607"/>
                    <a:pt x="186" y="607"/>
                  </a:cubicBezTo>
                  <a:cubicBezTo>
                    <a:pt x="185" y="607"/>
                    <a:pt x="184" y="607"/>
                    <a:pt x="183" y="605"/>
                  </a:cubicBezTo>
                  <a:cubicBezTo>
                    <a:pt x="180" y="602"/>
                    <a:pt x="180" y="602"/>
                    <a:pt x="180" y="602"/>
                  </a:cubicBezTo>
                  <a:cubicBezTo>
                    <a:pt x="178" y="600"/>
                    <a:pt x="177" y="600"/>
                    <a:pt x="176" y="600"/>
                  </a:cubicBezTo>
                  <a:cubicBezTo>
                    <a:pt x="175" y="600"/>
                    <a:pt x="174" y="602"/>
                    <a:pt x="174" y="605"/>
                  </a:cubicBezTo>
                  <a:cubicBezTo>
                    <a:pt x="172" y="608"/>
                    <a:pt x="171" y="610"/>
                    <a:pt x="171" y="611"/>
                  </a:cubicBezTo>
                  <a:cubicBezTo>
                    <a:pt x="172" y="616"/>
                    <a:pt x="172" y="619"/>
                    <a:pt x="172" y="619"/>
                  </a:cubicBezTo>
                  <a:cubicBezTo>
                    <a:pt x="167" y="625"/>
                    <a:pt x="167" y="625"/>
                    <a:pt x="167" y="625"/>
                  </a:cubicBezTo>
                  <a:cubicBezTo>
                    <a:pt x="167" y="626"/>
                    <a:pt x="168" y="627"/>
                    <a:pt x="172" y="630"/>
                  </a:cubicBezTo>
                  <a:cubicBezTo>
                    <a:pt x="173" y="630"/>
                    <a:pt x="173" y="630"/>
                    <a:pt x="173" y="631"/>
                  </a:cubicBezTo>
                  <a:cubicBezTo>
                    <a:pt x="173" y="633"/>
                    <a:pt x="173" y="633"/>
                    <a:pt x="173" y="633"/>
                  </a:cubicBezTo>
                  <a:cubicBezTo>
                    <a:pt x="173" y="635"/>
                    <a:pt x="173" y="636"/>
                    <a:pt x="175" y="636"/>
                  </a:cubicBezTo>
                  <a:cubicBezTo>
                    <a:pt x="175" y="636"/>
                    <a:pt x="176" y="636"/>
                    <a:pt x="176" y="635"/>
                  </a:cubicBezTo>
                  <a:cubicBezTo>
                    <a:pt x="176" y="635"/>
                    <a:pt x="177" y="635"/>
                    <a:pt x="177" y="635"/>
                  </a:cubicBezTo>
                  <a:cubicBezTo>
                    <a:pt x="180" y="635"/>
                    <a:pt x="184" y="638"/>
                    <a:pt x="188" y="644"/>
                  </a:cubicBezTo>
                  <a:cubicBezTo>
                    <a:pt x="190" y="648"/>
                    <a:pt x="190" y="648"/>
                    <a:pt x="190" y="648"/>
                  </a:cubicBezTo>
                  <a:cubicBezTo>
                    <a:pt x="186" y="648"/>
                    <a:pt x="186" y="648"/>
                    <a:pt x="186" y="648"/>
                  </a:cubicBezTo>
                  <a:cubicBezTo>
                    <a:pt x="184" y="648"/>
                    <a:pt x="184" y="649"/>
                    <a:pt x="186" y="651"/>
                  </a:cubicBezTo>
                  <a:cubicBezTo>
                    <a:pt x="190" y="654"/>
                    <a:pt x="190" y="654"/>
                    <a:pt x="190" y="654"/>
                  </a:cubicBezTo>
                  <a:cubicBezTo>
                    <a:pt x="183" y="660"/>
                    <a:pt x="183" y="660"/>
                    <a:pt x="183" y="660"/>
                  </a:cubicBezTo>
                  <a:cubicBezTo>
                    <a:pt x="177" y="664"/>
                    <a:pt x="173" y="668"/>
                    <a:pt x="172" y="673"/>
                  </a:cubicBezTo>
                  <a:cubicBezTo>
                    <a:pt x="171" y="678"/>
                    <a:pt x="173" y="682"/>
                    <a:pt x="177" y="687"/>
                  </a:cubicBezTo>
                  <a:cubicBezTo>
                    <a:pt x="178" y="688"/>
                    <a:pt x="178" y="689"/>
                    <a:pt x="177" y="692"/>
                  </a:cubicBezTo>
                  <a:cubicBezTo>
                    <a:pt x="177" y="695"/>
                    <a:pt x="177" y="697"/>
                    <a:pt x="178" y="699"/>
                  </a:cubicBezTo>
                  <a:cubicBezTo>
                    <a:pt x="186" y="710"/>
                    <a:pt x="186" y="710"/>
                    <a:pt x="186" y="710"/>
                  </a:cubicBezTo>
                  <a:cubicBezTo>
                    <a:pt x="182" y="715"/>
                    <a:pt x="182" y="715"/>
                    <a:pt x="182" y="715"/>
                  </a:cubicBezTo>
                  <a:cubicBezTo>
                    <a:pt x="178" y="717"/>
                    <a:pt x="178" y="717"/>
                    <a:pt x="178" y="717"/>
                  </a:cubicBezTo>
                  <a:cubicBezTo>
                    <a:pt x="178" y="717"/>
                    <a:pt x="178" y="717"/>
                    <a:pt x="178" y="717"/>
                  </a:cubicBezTo>
                  <a:cubicBezTo>
                    <a:pt x="177" y="717"/>
                    <a:pt x="174" y="716"/>
                    <a:pt x="171" y="713"/>
                  </a:cubicBezTo>
                  <a:cubicBezTo>
                    <a:pt x="164" y="707"/>
                    <a:pt x="164" y="707"/>
                    <a:pt x="164" y="707"/>
                  </a:cubicBezTo>
                  <a:cubicBezTo>
                    <a:pt x="162" y="705"/>
                    <a:pt x="162" y="705"/>
                    <a:pt x="162" y="705"/>
                  </a:cubicBezTo>
                  <a:cubicBezTo>
                    <a:pt x="161" y="702"/>
                    <a:pt x="161" y="702"/>
                    <a:pt x="161" y="702"/>
                  </a:cubicBezTo>
                  <a:cubicBezTo>
                    <a:pt x="155" y="702"/>
                    <a:pt x="155" y="702"/>
                    <a:pt x="155" y="702"/>
                  </a:cubicBezTo>
                  <a:cubicBezTo>
                    <a:pt x="154" y="700"/>
                    <a:pt x="152" y="699"/>
                    <a:pt x="150" y="699"/>
                  </a:cubicBezTo>
                  <a:cubicBezTo>
                    <a:pt x="150" y="699"/>
                    <a:pt x="149" y="699"/>
                    <a:pt x="149" y="699"/>
                  </a:cubicBezTo>
                  <a:cubicBezTo>
                    <a:pt x="148" y="699"/>
                    <a:pt x="148" y="700"/>
                    <a:pt x="147" y="701"/>
                  </a:cubicBezTo>
                  <a:cubicBezTo>
                    <a:pt x="147" y="702"/>
                    <a:pt x="146" y="702"/>
                    <a:pt x="146" y="702"/>
                  </a:cubicBezTo>
                  <a:cubicBezTo>
                    <a:pt x="145" y="702"/>
                    <a:pt x="145" y="702"/>
                    <a:pt x="145" y="702"/>
                  </a:cubicBezTo>
                  <a:cubicBezTo>
                    <a:pt x="143" y="700"/>
                    <a:pt x="143" y="700"/>
                    <a:pt x="143" y="700"/>
                  </a:cubicBezTo>
                  <a:cubicBezTo>
                    <a:pt x="143" y="698"/>
                    <a:pt x="143" y="698"/>
                    <a:pt x="143" y="698"/>
                  </a:cubicBezTo>
                  <a:cubicBezTo>
                    <a:pt x="140" y="697"/>
                    <a:pt x="140" y="697"/>
                    <a:pt x="140" y="697"/>
                  </a:cubicBezTo>
                  <a:cubicBezTo>
                    <a:pt x="138" y="697"/>
                    <a:pt x="138" y="697"/>
                    <a:pt x="138" y="697"/>
                  </a:cubicBezTo>
                  <a:cubicBezTo>
                    <a:pt x="135" y="694"/>
                    <a:pt x="135" y="694"/>
                    <a:pt x="135" y="694"/>
                  </a:cubicBezTo>
                  <a:cubicBezTo>
                    <a:pt x="131" y="694"/>
                    <a:pt x="131" y="694"/>
                    <a:pt x="131" y="694"/>
                  </a:cubicBezTo>
                  <a:cubicBezTo>
                    <a:pt x="129" y="695"/>
                    <a:pt x="129" y="695"/>
                    <a:pt x="129" y="695"/>
                  </a:cubicBezTo>
                  <a:cubicBezTo>
                    <a:pt x="123" y="691"/>
                    <a:pt x="123" y="691"/>
                    <a:pt x="123" y="691"/>
                  </a:cubicBezTo>
                  <a:cubicBezTo>
                    <a:pt x="118" y="690"/>
                    <a:pt x="118" y="690"/>
                    <a:pt x="118" y="690"/>
                  </a:cubicBezTo>
                  <a:cubicBezTo>
                    <a:pt x="114" y="690"/>
                    <a:pt x="109" y="689"/>
                    <a:pt x="106" y="687"/>
                  </a:cubicBezTo>
                  <a:cubicBezTo>
                    <a:pt x="103" y="685"/>
                    <a:pt x="103" y="685"/>
                    <a:pt x="103" y="685"/>
                  </a:cubicBezTo>
                  <a:cubicBezTo>
                    <a:pt x="84" y="672"/>
                    <a:pt x="84" y="672"/>
                    <a:pt x="84" y="672"/>
                  </a:cubicBezTo>
                  <a:cubicBezTo>
                    <a:pt x="83" y="671"/>
                    <a:pt x="82" y="669"/>
                    <a:pt x="83" y="668"/>
                  </a:cubicBezTo>
                  <a:cubicBezTo>
                    <a:pt x="90" y="667"/>
                    <a:pt x="90" y="667"/>
                    <a:pt x="90" y="667"/>
                  </a:cubicBezTo>
                  <a:cubicBezTo>
                    <a:pt x="90" y="667"/>
                    <a:pt x="91" y="665"/>
                    <a:pt x="91" y="664"/>
                  </a:cubicBezTo>
                  <a:cubicBezTo>
                    <a:pt x="90" y="662"/>
                    <a:pt x="91" y="661"/>
                    <a:pt x="92" y="660"/>
                  </a:cubicBezTo>
                  <a:cubicBezTo>
                    <a:pt x="94" y="659"/>
                    <a:pt x="94" y="659"/>
                    <a:pt x="94" y="659"/>
                  </a:cubicBezTo>
                  <a:cubicBezTo>
                    <a:pt x="95" y="658"/>
                    <a:pt x="95" y="658"/>
                    <a:pt x="95" y="658"/>
                  </a:cubicBezTo>
                  <a:cubicBezTo>
                    <a:pt x="96" y="657"/>
                    <a:pt x="95" y="656"/>
                    <a:pt x="93" y="654"/>
                  </a:cubicBezTo>
                  <a:cubicBezTo>
                    <a:pt x="91" y="651"/>
                    <a:pt x="91" y="651"/>
                    <a:pt x="91" y="651"/>
                  </a:cubicBezTo>
                  <a:cubicBezTo>
                    <a:pt x="91" y="650"/>
                    <a:pt x="92" y="650"/>
                    <a:pt x="95" y="650"/>
                  </a:cubicBezTo>
                  <a:cubicBezTo>
                    <a:pt x="97" y="650"/>
                    <a:pt x="99" y="649"/>
                    <a:pt x="102" y="647"/>
                  </a:cubicBezTo>
                  <a:cubicBezTo>
                    <a:pt x="104" y="645"/>
                    <a:pt x="105" y="643"/>
                    <a:pt x="103" y="643"/>
                  </a:cubicBezTo>
                  <a:cubicBezTo>
                    <a:pt x="97" y="644"/>
                    <a:pt x="97" y="644"/>
                    <a:pt x="97" y="644"/>
                  </a:cubicBezTo>
                  <a:cubicBezTo>
                    <a:pt x="95" y="643"/>
                    <a:pt x="95" y="643"/>
                    <a:pt x="95" y="643"/>
                  </a:cubicBezTo>
                  <a:cubicBezTo>
                    <a:pt x="94" y="640"/>
                    <a:pt x="94" y="640"/>
                    <a:pt x="94" y="640"/>
                  </a:cubicBezTo>
                  <a:cubicBezTo>
                    <a:pt x="94" y="638"/>
                    <a:pt x="95" y="637"/>
                    <a:pt x="97" y="636"/>
                  </a:cubicBezTo>
                  <a:cubicBezTo>
                    <a:pt x="103" y="636"/>
                    <a:pt x="103" y="636"/>
                    <a:pt x="103" y="636"/>
                  </a:cubicBezTo>
                  <a:cubicBezTo>
                    <a:pt x="106" y="635"/>
                    <a:pt x="108" y="635"/>
                    <a:pt x="108" y="634"/>
                  </a:cubicBezTo>
                  <a:cubicBezTo>
                    <a:pt x="109" y="633"/>
                    <a:pt x="109" y="630"/>
                    <a:pt x="107" y="627"/>
                  </a:cubicBezTo>
                  <a:cubicBezTo>
                    <a:pt x="107" y="625"/>
                    <a:pt x="107" y="624"/>
                    <a:pt x="107" y="622"/>
                  </a:cubicBezTo>
                  <a:cubicBezTo>
                    <a:pt x="109" y="618"/>
                    <a:pt x="109" y="618"/>
                    <a:pt x="109" y="618"/>
                  </a:cubicBezTo>
                  <a:cubicBezTo>
                    <a:pt x="110" y="617"/>
                    <a:pt x="110" y="615"/>
                    <a:pt x="109" y="615"/>
                  </a:cubicBezTo>
                  <a:cubicBezTo>
                    <a:pt x="109" y="613"/>
                    <a:pt x="107" y="611"/>
                    <a:pt x="103" y="610"/>
                  </a:cubicBezTo>
                  <a:cubicBezTo>
                    <a:pt x="97" y="607"/>
                    <a:pt x="92" y="604"/>
                    <a:pt x="88" y="603"/>
                  </a:cubicBezTo>
                  <a:cubicBezTo>
                    <a:pt x="84" y="602"/>
                    <a:pt x="79" y="601"/>
                    <a:pt x="74" y="601"/>
                  </a:cubicBezTo>
                  <a:cubicBezTo>
                    <a:pt x="72" y="601"/>
                    <a:pt x="69" y="599"/>
                    <a:pt x="67" y="596"/>
                  </a:cubicBezTo>
                  <a:cubicBezTo>
                    <a:pt x="62" y="587"/>
                    <a:pt x="62" y="587"/>
                    <a:pt x="62" y="587"/>
                  </a:cubicBezTo>
                  <a:cubicBezTo>
                    <a:pt x="60" y="583"/>
                    <a:pt x="58" y="580"/>
                    <a:pt x="57" y="578"/>
                  </a:cubicBezTo>
                  <a:cubicBezTo>
                    <a:pt x="55" y="576"/>
                    <a:pt x="52" y="574"/>
                    <a:pt x="48" y="574"/>
                  </a:cubicBezTo>
                  <a:cubicBezTo>
                    <a:pt x="42" y="575"/>
                    <a:pt x="42" y="575"/>
                    <a:pt x="42" y="575"/>
                  </a:cubicBezTo>
                  <a:cubicBezTo>
                    <a:pt x="37" y="575"/>
                    <a:pt x="37" y="575"/>
                    <a:pt x="37" y="575"/>
                  </a:cubicBezTo>
                  <a:cubicBezTo>
                    <a:pt x="36" y="574"/>
                    <a:pt x="36" y="574"/>
                    <a:pt x="36" y="574"/>
                  </a:cubicBezTo>
                  <a:cubicBezTo>
                    <a:pt x="36" y="572"/>
                    <a:pt x="36" y="570"/>
                    <a:pt x="35" y="569"/>
                  </a:cubicBezTo>
                  <a:cubicBezTo>
                    <a:pt x="34" y="566"/>
                    <a:pt x="34" y="566"/>
                    <a:pt x="34" y="566"/>
                  </a:cubicBezTo>
                  <a:cubicBezTo>
                    <a:pt x="33" y="566"/>
                    <a:pt x="34" y="566"/>
                    <a:pt x="34" y="566"/>
                  </a:cubicBezTo>
                  <a:cubicBezTo>
                    <a:pt x="42" y="563"/>
                    <a:pt x="42" y="563"/>
                    <a:pt x="42" y="563"/>
                  </a:cubicBezTo>
                  <a:cubicBezTo>
                    <a:pt x="45" y="562"/>
                    <a:pt x="44" y="559"/>
                    <a:pt x="41" y="553"/>
                  </a:cubicBezTo>
                  <a:cubicBezTo>
                    <a:pt x="30" y="538"/>
                    <a:pt x="30" y="538"/>
                    <a:pt x="30" y="538"/>
                  </a:cubicBezTo>
                  <a:cubicBezTo>
                    <a:pt x="30" y="529"/>
                    <a:pt x="30" y="529"/>
                    <a:pt x="30" y="529"/>
                  </a:cubicBezTo>
                  <a:cubicBezTo>
                    <a:pt x="29" y="527"/>
                    <a:pt x="28" y="524"/>
                    <a:pt x="26" y="523"/>
                  </a:cubicBezTo>
                  <a:cubicBezTo>
                    <a:pt x="19" y="523"/>
                    <a:pt x="19" y="523"/>
                    <a:pt x="19" y="523"/>
                  </a:cubicBezTo>
                  <a:cubicBezTo>
                    <a:pt x="19" y="523"/>
                    <a:pt x="18" y="523"/>
                    <a:pt x="18" y="523"/>
                  </a:cubicBezTo>
                  <a:cubicBezTo>
                    <a:pt x="17" y="523"/>
                    <a:pt x="13" y="521"/>
                    <a:pt x="6" y="518"/>
                  </a:cubicBezTo>
                  <a:cubicBezTo>
                    <a:pt x="5" y="516"/>
                    <a:pt x="5" y="516"/>
                    <a:pt x="5" y="516"/>
                  </a:cubicBezTo>
                  <a:cubicBezTo>
                    <a:pt x="5" y="514"/>
                    <a:pt x="5" y="514"/>
                    <a:pt x="5" y="514"/>
                  </a:cubicBezTo>
                  <a:cubicBezTo>
                    <a:pt x="5" y="512"/>
                    <a:pt x="5" y="510"/>
                    <a:pt x="4" y="510"/>
                  </a:cubicBezTo>
                  <a:cubicBezTo>
                    <a:pt x="1" y="506"/>
                    <a:pt x="0" y="501"/>
                    <a:pt x="0" y="495"/>
                  </a:cubicBezTo>
                  <a:cubicBezTo>
                    <a:pt x="1" y="463"/>
                    <a:pt x="1" y="463"/>
                    <a:pt x="1" y="463"/>
                  </a:cubicBezTo>
                  <a:cubicBezTo>
                    <a:pt x="5" y="458"/>
                    <a:pt x="5" y="458"/>
                    <a:pt x="5" y="458"/>
                  </a:cubicBezTo>
                  <a:cubicBezTo>
                    <a:pt x="9" y="458"/>
                    <a:pt x="9" y="458"/>
                    <a:pt x="9" y="458"/>
                  </a:cubicBezTo>
                  <a:cubicBezTo>
                    <a:pt x="13" y="456"/>
                    <a:pt x="13" y="456"/>
                    <a:pt x="13" y="456"/>
                  </a:cubicBezTo>
                  <a:cubicBezTo>
                    <a:pt x="19" y="456"/>
                    <a:pt x="19" y="456"/>
                    <a:pt x="19" y="456"/>
                  </a:cubicBezTo>
                  <a:cubicBezTo>
                    <a:pt x="23" y="456"/>
                    <a:pt x="24" y="455"/>
                    <a:pt x="22" y="453"/>
                  </a:cubicBezTo>
                  <a:cubicBezTo>
                    <a:pt x="21" y="452"/>
                    <a:pt x="19" y="451"/>
                    <a:pt x="15" y="450"/>
                  </a:cubicBezTo>
                  <a:cubicBezTo>
                    <a:pt x="8" y="450"/>
                    <a:pt x="8" y="450"/>
                    <a:pt x="8" y="450"/>
                  </a:cubicBezTo>
                  <a:cubicBezTo>
                    <a:pt x="8" y="450"/>
                    <a:pt x="8" y="450"/>
                    <a:pt x="8" y="450"/>
                  </a:cubicBezTo>
                  <a:cubicBezTo>
                    <a:pt x="7" y="450"/>
                    <a:pt x="7" y="449"/>
                    <a:pt x="7" y="447"/>
                  </a:cubicBezTo>
                  <a:cubicBezTo>
                    <a:pt x="7" y="444"/>
                    <a:pt x="7" y="442"/>
                    <a:pt x="7" y="442"/>
                  </a:cubicBezTo>
                  <a:cubicBezTo>
                    <a:pt x="6" y="442"/>
                    <a:pt x="6" y="442"/>
                    <a:pt x="6" y="442"/>
                  </a:cubicBezTo>
                  <a:cubicBezTo>
                    <a:pt x="6" y="441"/>
                    <a:pt x="9" y="436"/>
                    <a:pt x="17" y="428"/>
                  </a:cubicBezTo>
                  <a:cubicBezTo>
                    <a:pt x="25" y="419"/>
                    <a:pt x="30" y="413"/>
                    <a:pt x="31" y="411"/>
                  </a:cubicBezTo>
                  <a:cubicBezTo>
                    <a:pt x="33" y="408"/>
                    <a:pt x="34" y="404"/>
                    <a:pt x="34" y="402"/>
                  </a:cubicBezTo>
                  <a:cubicBezTo>
                    <a:pt x="34" y="399"/>
                    <a:pt x="33" y="396"/>
                    <a:pt x="30" y="392"/>
                  </a:cubicBezTo>
                  <a:cubicBezTo>
                    <a:pt x="26" y="390"/>
                    <a:pt x="26" y="390"/>
                    <a:pt x="26" y="390"/>
                  </a:cubicBezTo>
                  <a:cubicBezTo>
                    <a:pt x="24" y="389"/>
                    <a:pt x="23" y="388"/>
                    <a:pt x="23" y="386"/>
                  </a:cubicBezTo>
                  <a:cubicBezTo>
                    <a:pt x="23" y="382"/>
                    <a:pt x="23" y="382"/>
                    <a:pt x="23" y="382"/>
                  </a:cubicBezTo>
                  <a:cubicBezTo>
                    <a:pt x="24" y="379"/>
                    <a:pt x="24" y="379"/>
                    <a:pt x="24" y="379"/>
                  </a:cubicBezTo>
                  <a:cubicBezTo>
                    <a:pt x="25" y="377"/>
                    <a:pt x="25" y="374"/>
                    <a:pt x="23" y="371"/>
                  </a:cubicBezTo>
                  <a:cubicBezTo>
                    <a:pt x="20" y="366"/>
                    <a:pt x="19" y="361"/>
                    <a:pt x="20" y="355"/>
                  </a:cubicBezTo>
                  <a:cubicBezTo>
                    <a:pt x="21" y="339"/>
                    <a:pt x="21" y="339"/>
                    <a:pt x="21" y="339"/>
                  </a:cubicBezTo>
                  <a:cubicBezTo>
                    <a:pt x="17" y="327"/>
                    <a:pt x="17" y="327"/>
                    <a:pt x="17" y="327"/>
                  </a:cubicBezTo>
                  <a:cubicBezTo>
                    <a:pt x="15" y="322"/>
                    <a:pt x="14" y="319"/>
                    <a:pt x="14" y="316"/>
                  </a:cubicBezTo>
                  <a:cubicBezTo>
                    <a:pt x="18" y="308"/>
                    <a:pt x="18" y="308"/>
                    <a:pt x="18" y="308"/>
                  </a:cubicBezTo>
                  <a:cubicBezTo>
                    <a:pt x="20" y="304"/>
                    <a:pt x="21" y="302"/>
                    <a:pt x="20" y="300"/>
                  </a:cubicBezTo>
                  <a:cubicBezTo>
                    <a:pt x="18" y="297"/>
                    <a:pt x="18" y="297"/>
                    <a:pt x="18" y="297"/>
                  </a:cubicBezTo>
                  <a:cubicBezTo>
                    <a:pt x="15" y="294"/>
                    <a:pt x="15" y="294"/>
                    <a:pt x="15" y="294"/>
                  </a:cubicBezTo>
                  <a:cubicBezTo>
                    <a:pt x="12" y="291"/>
                    <a:pt x="10" y="287"/>
                    <a:pt x="9" y="283"/>
                  </a:cubicBezTo>
                  <a:cubicBezTo>
                    <a:pt x="10" y="272"/>
                    <a:pt x="10" y="272"/>
                    <a:pt x="10" y="272"/>
                  </a:cubicBezTo>
                  <a:cubicBezTo>
                    <a:pt x="13" y="271"/>
                    <a:pt x="15" y="268"/>
                    <a:pt x="17" y="265"/>
                  </a:cubicBezTo>
                  <a:cubicBezTo>
                    <a:pt x="22" y="257"/>
                    <a:pt x="22" y="257"/>
                    <a:pt x="22" y="257"/>
                  </a:cubicBezTo>
                  <a:cubicBezTo>
                    <a:pt x="28" y="253"/>
                    <a:pt x="28" y="253"/>
                    <a:pt x="28" y="253"/>
                  </a:cubicBezTo>
                  <a:cubicBezTo>
                    <a:pt x="32" y="247"/>
                    <a:pt x="32" y="247"/>
                    <a:pt x="32" y="247"/>
                  </a:cubicBezTo>
                  <a:cubicBezTo>
                    <a:pt x="33" y="247"/>
                    <a:pt x="33" y="247"/>
                    <a:pt x="33" y="247"/>
                  </a:cubicBezTo>
                  <a:cubicBezTo>
                    <a:pt x="39" y="244"/>
                    <a:pt x="39" y="244"/>
                    <a:pt x="39" y="244"/>
                  </a:cubicBezTo>
                  <a:cubicBezTo>
                    <a:pt x="41" y="249"/>
                    <a:pt x="41" y="249"/>
                    <a:pt x="41" y="249"/>
                  </a:cubicBezTo>
                  <a:cubicBezTo>
                    <a:pt x="41" y="253"/>
                    <a:pt x="42" y="255"/>
                    <a:pt x="44" y="255"/>
                  </a:cubicBezTo>
                  <a:cubicBezTo>
                    <a:pt x="47" y="256"/>
                    <a:pt x="49" y="258"/>
                    <a:pt x="50" y="261"/>
                  </a:cubicBezTo>
                  <a:cubicBezTo>
                    <a:pt x="51" y="265"/>
                    <a:pt x="51" y="265"/>
                    <a:pt x="51" y="265"/>
                  </a:cubicBezTo>
                  <a:cubicBezTo>
                    <a:pt x="53" y="262"/>
                    <a:pt x="56" y="261"/>
                    <a:pt x="60" y="261"/>
                  </a:cubicBezTo>
                  <a:cubicBezTo>
                    <a:pt x="64" y="261"/>
                    <a:pt x="69" y="262"/>
                    <a:pt x="75" y="266"/>
                  </a:cubicBezTo>
                  <a:cubicBezTo>
                    <a:pt x="79" y="268"/>
                    <a:pt x="83" y="271"/>
                    <a:pt x="87" y="275"/>
                  </a:cubicBezTo>
                  <a:cubicBezTo>
                    <a:pt x="91" y="278"/>
                    <a:pt x="93" y="281"/>
                    <a:pt x="94" y="284"/>
                  </a:cubicBezTo>
                  <a:cubicBezTo>
                    <a:pt x="94" y="284"/>
                    <a:pt x="95" y="285"/>
                    <a:pt x="97" y="287"/>
                  </a:cubicBezTo>
                  <a:cubicBezTo>
                    <a:pt x="103" y="289"/>
                    <a:pt x="103" y="289"/>
                    <a:pt x="103" y="289"/>
                  </a:cubicBezTo>
                  <a:cubicBezTo>
                    <a:pt x="110" y="292"/>
                    <a:pt x="115" y="296"/>
                    <a:pt x="118" y="300"/>
                  </a:cubicBezTo>
                  <a:cubicBezTo>
                    <a:pt x="118" y="301"/>
                    <a:pt x="119" y="302"/>
                    <a:pt x="118" y="303"/>
                  </a:cubicBezTo>
                  <a:cubicBezTo>
                    <a:pt x="118" y="308"/>
                    <a:pt x="118" y="308"/>
                    <a:pt x="118" y="308"/>
                  </a:cubicBezTo>
                  <a:cubicBezTo>
                    <a:pt x="121" y="316"/>
                    <a:pt x="121" y="320"/>
                    <a:pt x="118" y="322"/>
                  </a:cubicBezTo>
                  <a:cubicBezTo>
                    <a:pt x="105" y="333"/>
                    <a:pt x="105" y="333"/>
                    <a:pt x="105" y="333"/>
                  </a:cubicBezTo>
                  <a:cubicBezTo>
                    <a:pt x="102" y="335"/>
                    <a:pt x="99" y="335"/>
                    <a:pt x="95" y="335"/>
                  </a:cubicBezTo>
                  <a:cubicBezTo>
                    <a:pt x="90" y="335"/>
                    <a:pt x="87" y="334"/>
                    <a:pt x="84" y="332"/>
                  </a:cubicBezTo>
                  <a:cubicBezTo>
                    <a:pt x="65" y="325"/>
                    <a:pt x="65" y="325"/>
                    <a:pt x="65" y="325"/>
                  </a:cubicBezTo>
                  <a:cubicBezTo>
                    <a:pt x="57" y="321"/>
                    <a:pt x="52" y="318"/>
                    <a:pt x="50" y="316"/>
                  </a:cubicBezTo>
                  <a:cubicBezTo>
                    <a:pt x="46" y="312"/>
                    <a:pt x="46" y="312"/>
                    <a:pt x="46" y="312"/>
                  </a:cubicBezTo>
                  <a:cubicBezTo>
                    <a:pt x="45" y="312"/>
                    <a:pt x="45" y="312"/>
                    <a:pt x="44" y="312"/>
                  </a:cubicBezTo>
                  <a:cubicBezTo>
                    <a:pt x="43" y="312"/>
                    <a:pt x="42" y="312"/>
                    <a:pt x="41" y="314"/>
                  </a:cubicBezTo>
                  <a:cubicBezTo>
                    <a:pt x="41" y="316"/>
                    <a:pt x="44" y="320"/>
                    <a:pt x="50" y="325"/>
                  </a:cubicBezTo>
                  <a:cubicBezTo>
                    <a:pt x="61" y="335"/>
                    <a:pt x="61" y="335"/>
                    <a:pt x="61" y="335"/>
                  </a:cubicBezTo>
                  <a:cubicBezTo>
                    <a:pt x="62" y="336"/>
                    <a:pt x="62" y="338"/>
                    <a:pt x="62" y="340"/>
                  </a:cubicBezTo>
                  <a:cubicBezTo>
                    <a:pt x="61" y="346"/>
                    <a:pt x="61" y="346"/>
                    <a:pt x="61" y="346"/>
                  </a:cubicBezTo>
                  <a:cubicBezTo>
                    <a:pt x="60" y="351"/>
                    <a:pt x="60" y="355"/>
                    <a:pt x="62" y="358"/>
                  </a:cubicBezTo>
                  <a:cubicBezTo>
                    <a:pt x="64" y="368"/>
                    <a:pt x="64" y="368"/>
                    <a:pt x="64" y="368"/>
                  </a:cubicBezTo>
                  <a:cubicBezTo>
                    <a:pt x="68" y="371"/>
                    <a:pt x="68" y="371"/>
                    <a:pt x="68" y="371"/>
                  </a:cubicBezTo>
                  <a:cubicBezTo>
                    <a:pt x="74" y="373"/>
                    <a:pt x="74" y="373"/>
                    <a:pt x="74" y="373"/>
                  </a:cubicBezTo>
                  <a:cubicBezTo>
                    <a:pt x="78" y="379"/>
                    <a:pt x="78" y="379"/>
                    <a:pt x="78" y="379"/>
                  </a:cubicBezTo>
                  <a:cubicBezTo>
                    <a:pt x="81" y="381"/>
                    <a:pt x="84" y="382"/>
                    <a:pt x="87" y="382"/>
                  </a:cubicBezTo>
                  <a:cubicBezTo>
                    <a:pt x="88" y="382"/>
                    <a:pt x="89" y="381"/>
                    <a:pt x="90" y="381"/>
                  </a:cubicBezTo>
                  <a:cubicBezTo>
                    <a:pt x="93" y="381"/>
                    <a:pt x="94" y="378"/>
                    <a:pt x="93" y="374"/>
                  </a:cubicBezTo>
                  <a:cubicBezTo>
                    <a:pt x="92" y="372"/>
                    <a:pt x="90" y="371"/>
                    <a:pt x="88" y="370"/>
                  </a:cubicBezTo>
                  <a:cubicBezTo>
                    <a:pt x="85" y="369"/>
                    <a:pt x="83" y="368"/>
                    <a:pt x="81" y="366"/>
                  </a:cubicBezTo>
                  <a:cubicBezTo>
                    <a:pt x="80" y="365"/>
                    <a:pt x="79" y="362"/>
                    <a:pt x="79" y="359"/>
                  </a:cubicBezTo>
                  <a:cubicBezTo>
                    <a:pt x="80" y="357"/>
                    <a:pt x="80" y="355"/>
                    <a:pt x="82" y="355"/>
                  </a:cubicBezTo>
                  <a:cubicBezTo>
                    <a:pt x="82" y="355"/>
                    <a:pt x="82" y="355"/>
                    <a:pt x="83" y="355"/>
                  </a:cubicBezTo>
                  <a:cubicBezTo>
                    <a:pt x="103" y="365"/>
                    <a:pt x="103" y="365"/>
                    <a:pt x="103" y="365"/>
                  </a:cubicBezTo>
                  <a:cubicBezTo>
                    <a:pt x="107" y="366"/>
                    <a:pt x="109" y="367"/>
                    <a:pt x="111" y="367"/>
                  </a:cubicBezTo>
                  <a:cubicBezTo>
                    <a:pt x="115" y="367"/>
                    <a:pt x="114" y="363"/>
                    <a:pt x="109" y="356"/>
                  </a:cubicBezTo>
                  <a:cubicBezTo>
                    <a:pt x="107" y="352"/>
                    <a:pt x="107" y="348"/>
                    <a:pt x="109" y="345"/>
                  </a:cubicBezTo>
                  <a:cubicBezTo>
                    <a:pt x="111" y="342"/>
                    <a:pt x="115" y="339"/>
                    <a:pt x="119" y="337"/>
                  </a:cubicBezTo>
                  <a:cubicBezTo>
                    <a:pt x="121" y="337"/>
                    <a:pt x="123" y="335"/>
                    <a:pt x="125" y="331"/>
                  </a:cubicBezTo>
                  <a:cubicBezTo>
                    <a:pt x="126" y="328"/>
                    <a:pt x="128" y="327"/>
                    <a:pt x="130" y="326"/>
                  </a:cubicBezTo>
                  <a:cubicBezTo>
                    <a:pt x="131" y="326"/>
                    <a:pt x="131" y="326"/>
                    <a:pt x="131" y="326"/>
                  </a:cubicBezTo>
                  <a:cubicBezTo>
                    <a:pt x="132" y="326"/>
                    <a:pt x="135" y="328"/>
                    <a:pt x="138" y="330"/>
                  </a:cubicBezTo>
                  <a:cubicBezTo>
                    <a:pt x="140" y="334"/>
                    <a:pt x="143" y="335"/>
                    <a:pt x="143" y="335"/>
                  </a:cubicBezTo>
                  <a:cubicBezTo>
                    <a:pt x="145" y="335"/>
                    <a:pt x="146" y="332"/>
                    <a:pt x="147" y="327"/>
                  </a:cubicBezTo>
                  <a:cubicBezTo>
                    <a:pt x="147" y="322"/>
                    <a:pt x="147" y="319"/>
                    <a:pt x="147" y="317"/>
                  </a:cubicBezTo>
                  <a:cubicBezTo>
                    <a:pt x="144" y="311"/>
                    <a:pt x="144" y="311"/>
                    <a:pt x="144" y="311"/>
                  </a:cubicBezTo>
                  <a:cubicBezTo>
                    <a:pt x="143" y="308"/>
                    <a:pt x="143" y="307"/>
                    <a:pt x="143" y="305"/>
                  </a:cubicBezTo>
                  <a:cubicBezTo>
                    <a:pt x="146" y="296"/>
                    <a:pt x="146" y="296"/>
                    <a:pt x="146" y="296"/>
                  </a:cubicBezTo>
                  <a:cubicBezTo>
                    <a:pt x="147" y="293"/>
                    <a:pt x="146" y="289"/>
                    <a:pt x="145" y="285"/>
                  </a:cubicBezTo>
                  <a:cubicBezTo>
                    <a:pt x="143" y="280"/>
                    <a:pt x="143" y="278"/>
                    <a:pt x="145" y="278"/>
                  </a:cubicBezTo>
                  <a:cubicBezTo>
                    <a:pt x="146" y="278"/>
                    <a:pt x="147" y="279"/>
                    <a:pt x="148" y="279"/>
                  </a:cubicBezTo>
                  <a:cubicBezTo>
                    <a:pt x="155" y="280"/>
                    <a:pt x="155" y="280"/>
                    <a:pt x="155" y="280"/>
                  </a:cubicBezTo>
                  <a:cubicBezTo>
                    <a:pt x="159" y="281"/>
                    <a:pt x="159" y="281"/>
                    <a:pt x="159" y="281"/>
                  </a:cubicBezTo>
                  <a:cubicBezTo>
                    <a:pt x="166" y="293"/>
                    <a:pt x="166" y="293"/>
                    <a:pt x="166" y="293"/>
                  </a:cubicBezTo>
                  <a:cubicBezTo>
                    <a:pt x="167" y="294"/>
                    <a:pt x="166" y="295"/>
                    <a:pt x="166" y="296"/>
                  </a:cubicBezTo>
                  <a:cubicBezTo>
                    <a:pt x="162" y="298"/>
                    <a:pt x="162" y="298"/>
                    <a:pt x="162" y="298"/>
                  </a:cubicBezTo>
                  <a:cubicBezTo>
                    <a:pt x="157" y="301"/>
                    <a:pt x="154" y="304"/>
                    <a:pt x="153" y="307"/>
                  </a:cubicBezTo>
                  <a:cubicBezTo>
                    <a:pt x="152" y="308"/>
                    <a:pt x="153" y="310"/>
                    <a:pt x="155" y="312"/>
                  </a:cubicBezTo>
                  <a:cubicBezTo>
                    <a:pt x="158" y="315"/>
                    <a:pt x="161" y="316"/>
                    <a:pt x="164" y="317"/>
                  </a:cubicBezTo>
                  <a:cubicBezTo>
                    <a:pt x="165" y="317"/>
                    <a:pt x="166" y="318"/>
                    <a:pt x="167" y="318"/>
                  </a:cubicBezTo>
                  <a:cubicBezTo>
                    <a:pt x="170" y="318"/>
                    <a:pt x="172" y="317"/>
                    <a:pt x="174" y="316"/>
                  </a:cubicBezTo>
                  <a:cubicBezTo>
                    <a:pt x="177" y="313"/>
                    <a:pt x="179" y="310"/>
                    <a:pt x="180" y="304"/>
                  </a:cubicBezTo>
                  <a:cubicBezTo>
                    <a:pt x="180" y="302"/>
                    <a:pt x="184" y="299"/>
                    <a:pt x="191" y="294"/>
                  </a:cubicBezTo>
                  <a:cubicBezTo>
                    <a:pt x="207" y="285"/>
                    <a:pt x="207" y="285"/>
                    <a:pt x="207" y="285"/>
                  </a:cubicBezTo>
                  <a:cubicBezTo>
                    <a:pt x="209" y="284"/>
                    <a:pt x="211" y="283"/>
                    <a:pt x="212" y="282"/>
                  </a:cubicBezTo>
                  <a:cubicBezTo>
                    <a:pt x="216" y="278"/>
                    <a:pt x="216" y="278"/>
                    <a:pt x="216" y="278"/>
                  </a:cubicBezTo>
                  <a:cubicBezTo>
                    <a:pt x="216" y="277"/>
                    <a:pt x="216" y="277"/>
                    <a:pt x="216" y="277"/>
                  </a:cubicBezTo>
                  <a:cubicBezTo>
                    <a:pt x="217" y="277"/>
                    <a:pt x="217" y="278"/>
                    <a:pt x="217" y="280"/>
                  </a:cubicBezTo>
                  <a:cubicBezTo>
                    <a:pt x="217" y="282"/>
                    <a:pt x="218" y="284"/>
                    <a:pt x="219" y="284"/>
                  </a:cubicBezTo>
                  <a:cubicBezTo>
                    <a:pt x="219" y="284"/>
                    <a:pt x="219" y="284"/>
                    <a:pt x="219" y="284"/>
                  </a:cubicBezTo>
                  <a:cubicBezTo>
                    <a:pt x="220" y="283"/>
                    <a:pt x="222" y="281"/>
                    <a:pt x="223" y="278"/>
                  </a:cubicBezTo>
                  <a:cubicBezTo>
                    <a:pt x="225" y="274"/>
                    <a:pt x="226" y="272"/>
                    <a:pt x="228" y="271"/>
                  </a:cubicBezTo>
                  <a:cubicBezTo>
                    <a:pt x="229" y="270"/>
                    <a:pt x="229" y="270"/>
                    <a:pt x="229" y="270"/>
                  </a:cubicBezTo>
                  <a:cubicBezTo>
                    <a:pt x="230" y="270"/>
                    <a:pt x="231" y="272"/>
                    <a:pt x="231" y="276"/>
                  </a:cubicBezTo>
                  <a:cubicBezTo>
                    <a:pt x="231" y="280"/>
                    <a:pt x="230" y="282"/>
                    <a:pt x="230" y="283"/>
                  </a:cubicBezTo>
                  <a:cubicBezTo>
                    <a:pt x="225" y="285"/>
                    <a:pt x="224" y="287"/>
                    <a:pt x="229" y="287"/>
                  </a:cubicBezTo>
                  <a:cubicBezTo>
                    <a:pt x="235" y="288"/>
                    <a:pt x="235" y="288"/>
                    <a:pt x="235" y="288"/>
                  </a:cubicBezTo>
                  <a:cubicBezTo>
                    <a:pt x="238" y="289"/>
                    <a:pt x="238" y="289"/>
                    <a:pt x="238" y="289"/>
                  </a:cubicBezTo>
                  <a:cubicBezTo>
                    <a:pt x="242" y="283"/>
                    <a:pt x="242" y="283"/>
                    <a:pt x="242" y="283"/>
                  </a:cubicBezTo>
                  <a:cubicBezTo>
                    <a:pt x="245" y="280"/>
                    <a:pt x="248" y="278"/>
                    <a:pt x="250" y="278"/>
                  </a:cubicBezTo>
                  <a:cubicBezTo>
                    <a:pt x="257" y="279"/>
                    <a:pt x="257" y="279"/>
                    <a:pt x="257" y="279"/>
                  </a:cubicBezTo>
                  <a:cubicBezTo>
                    <a:pt x="259" y="280"/>
                    <a:pt x="260" y="280"/>
                    <a:pt x="261" y="280"/>
                  </a:cubicBezTo>
                  <a:cubicBezTo>
                    <a:pt x="262" y="280"/>
                    <a:pt x="263" y="280"/>
                    <a:pt x="263" y="279"/>
                  </a:cubicBezTo>
                  <a:cubicBezTo>
                    <a:pt x="267" y="273"/>
                    <a:pt x="267" y="273"/>
                    <a:pt x="267" y="273"/>
                  </a:cubicBezTo>
                  <a:cubicBezTo>
                    <a:pt x="271" y="269"/>
                    <a:pt x="271" y="269"/>
                    <a:pt x="271" y="269"/>
                  </a:cubicBezTo>
                  <a:cubicBezTo>
                    <a:pt x="277" y="270"/>
                    <a:pt x="277" y="270"/>
                    <a:pt x="277" y="270"/>
                  </a:cubicBezTo>
                  <a:cubicBezTo>
                    <a:pt x="278" y="271"/>
                    <a:pt x="278" y="272"/>
                    <a:pt x="278" y="273"/>
                  </a:cubicBezTo>
                  <a:cubicBezTo>
                    <a:pt x="277" y="278"/>
                    <a:pt x="277" y="278"/>
                    <a:pt x="277" y="278"/>
                  </a:cubicBezTo>
                  <a:cubicBezTo>
                    <a:pt x="276" y="280"/>
                    <a:pt x="277" y="282"/>
                    <a:pt x="278" y="283"/>
                  </a:cubicBezTo>
                  <a:cubicBezTo>
                    <a:pt x="279" y="284"/>
                    <a:pt x="280" y="285"/>
                    <a:pt x="281" y="285"/>
                  </a:cubicBezTo>
                  <a:cubicBezTo>
                    <a:pt x="282" y="285"/>
                    <a:pt x="283" y="284"/>
                    <a:pt x="284" y="283"/>
                  </a:cubicBezTo>
                  <a:cubicBezTo>
                    <a:pt x="285" y="279"/>
                    <a:pt x="285" y="279"/>
                    <a:pt x="285" y="279"/>
                  </a:cubicBezTo>
                  <a:cubicBezTo>
                    <a:pt x="287" y="276"/>
                    <a:pt x="287" y="276"/>
                    <a:pt x="287" y="276"/>
                  </a:cubicBezTo>
                  <a:cubicBezTo>
                    <a:pt x="292" y="274"/>
                    <a:pt x="292" y="274"/>
                    <a:pt x="292" y="274"/>
                  </a:cubicBezTo>
                  <a:cubicBezTo>
                    <a:pt x="293" y="272"/>
                    <a:pt x="294" y="271"/>
                    <a:pt x="293" y="268"/>
                  </a:cubicBezTo>
                  <a:cubicBezTo>
                    <a:pt x="290" y="259"/>
                    <a:pt x="290" y="259"/>
                    <a:pt x="290" y="259"/>
                  </a:cubicBezTo>
                  <a:cubicBezTo>
                    <a:pt x="288" y="256"/>
                    <a:pt x="288" y="253"/>
                    <a:pt x="291" y="251"/>
                  </a:cubicBezTo>
                  <a:cubicBezTo>
                    <a:pt x="292" y="249"/>
                    <a:pt x="295" y="248"/>
                    <a:pt x="298" y="248"/>
                  </a:cubicBezTo>
                  <a:cubicBezTo>
                    <a:pt x="301" y="248"/>
                    <a:pt x="304" y="249"/>
                    <a:pt x="308" y="250"/>
                  </a:cubicBezTo>
                  <a:cubicBezTo>
                    <a:pt x="314" y="251"/>
                    <a:pt x="321" y="253"/>
                    <a:pt x="329" y="259"/>
                  </a:cubicBezTo>
                  <a:cubicBezTo>
                    <a:pt x="348" y="273"/>
                    <a:pt x="348" y="273"/>
                    <a:pt x="348" y="273"/>
                  </a:cubicBezTo>
                  <a:cubicBezTo>
                    <a:pt x="353" y="281"/>
                    <a:pt x="353" y="281"/>
                    <a:pt x="353" y="281"/>
                  </a:cubicBezTo>
                  <a:cubicBezTo>
                    <a:pt x="355" y="284"/>
                    <a:pt x="356" y="285"/>
                    <a:pt x="358" y="285"/>
                  </a:cubicBezTo>
                  <a:cubicBezTo>
                    <a:pt x="358" y="285"/>
                    <a:pt x="359" y="285"/>
                    <a:pt x="359" y="284"/>
                  </a:cubicBezTo>
                  <a:cubicBezTo>
                    <a:pt x="362" y="278"/>
                    <a:pt x="362" y="278"/>
                    <a:pt x="362" y="278"/>
                  </a:cubicBezTo>
                  <a:cubicBezTo>
                    <a:pt x="364" y="273"/>
                    <a:pt x="364" y="271"/>
                    <a:pt x="363" y="271"/>
                  </a:cubicBezTo>
                  <a:cubicBezTo>
                    <a:pt x="359" y="269"/>
                    <a:pt x="356" y="265"/>
                    <a:pt x="355" y="259"/>
                  </a:cubicBezTo>
                  <a:cubicBezTo>
                    <a:pt x="353" y="253"/>
                    <a:pt x="353" y="253"/>
                    <a:pt x="353" y="253"/>
                  </a:cubicBezTo>
                  <a:cubicBezTo>
                    <a:pt x="352" y="252"/>
                    <a:pt x="351" y="251"/>
                    <a:pt x="349" y="251"/>
                  </a:cubicBezTo>
                  <a:cubicBezTo>
                    <a:pt x="344" y="251"/>
                    <a:pt x="342" y="249"/>
                    <a:pt x="344" y="245"/>
                  </a:cubicBezTo>
                  <a:cubicBezTo>
                    <a:pt x="348" y="240"/>
                    <a:pt x="348" y="240"/>
                    <a:pt x="348" y="240"/>
                  </a:cubicBezTo>
                  <a:cubicBezTo>
                    <a:pt x="349" y="237"/>
                    <a:pt x="349" y="237"/>
                    <a:pt x="349" y="237"/>
                  </a:cubicBezTo>
                  <a:cubicBezTo>
                    <a:pt x="350" y="229"/>
                    <a:pt x="350" y="229"/>
                    <a:pt x="350" y="229"/>
                  </a:cubicBezTo>
                  <a:cubicBezTo>
                    <a:pt x="350" y="226"/>
                    <a:pt x="349" y="223"/>
                    <a:pt x="348" y="223"/>
                  </a:cubicBezTo>
                  <a:cubicBezTo>
                    <a:pt x="344" y="221"/>
                    <a:pt x="343" y="219"/>
                    <a:pt x="344" y="216"/>
                  </a:cubicBezTo>
                  <a:cubicBezTo>
                    <a:pt x="349" y="208"/>
                    <a:pt x="349" y="208"/>
                    <a:pt x="349" y="208"/>
                  </a:cubicBezTo>
                  <a:cubicBezTo>
                    <a:pt x="356" y="198"/>
                    <a:pt x="356" y="198"/>
                    <a:pt x="356" y="198"/>
                  </a:cubicBezTo>
                  <a:cubicBezTo>
                    <a:pt x="359" y="193"/>
                    <a:pt x="361" y="188"/>
                    <a:pt x="362" y="184"/>
                  </a:cubicBezTo>
                  <a:cubicBezTo>
                    <a:pt x="363" y="183"/>
                    <a:pt x="364" y="181"/>
                    <a:pt x="364" y="178"/>
                  </a:cubicBezTo>
                  <a:cubicBezTo>
                    <a:pt x="364" y="172"/>
                    <a:pt x="364" y="172"/>
                    <a:pt x="364" y="172"/>
                  </a:cubicBezTo>
                  <a:cubicBezTo>
                    <a:pt x="365" y="167"/>
                    <a:pt x="367" y="165"/>
                    <a:pt x="370" y="165"/>
                  </a:cubicBezTo>
                  <a:cubicBezTo>
                    <a:pt x="370" y="165"/>
                    <a:pt x="371" y="165"/>
                    <a:pt x="371" y="165"/>
                  </a:cubicBezTo>
                  <a:cubicBezTo>
                    <a:pt x="382" y="164"/>
                    <a:pt x="382" y="164"/>
                    <a:pt x="382" y="164"/>
                  </a:cubicBezTo>
                  <a:cubicBezTo>
                    <a:pt x="391" y="162"/>
                    <a:pt x="391" y="162"/>
                    <a:pt x="391" y="162"/>
                  </a:cubicBezTo>
                  <a:cubicBezTo>
                    <a:pt x="393" y="162"/>
                    <a:pt x="395" y="163"/>
                    <a:pt x="396" y="165"/>
                  </a:cubicBezTo>
                  <a:cubicBezTo>
                    <a:pt x="397" y="168"/>
                    <a:pt x="397" y="172"/>
                    <a:pt x="397" y="179"/>
                  </a:cubicBezTo>
                  <a:cubicBezTo>
                    <a:pt x="397" y="181"/>
                    <a:pt x="397" y="185"/>
                    <a:pt x="396" y="188"/>
                  </a:cubicBezTo>
                  <a:cubicBezTo>
                    <a:pt x="392" y="195"/>
                    <a:pt x="392" y="195"/>
                    <a:pt x="392" y="195"/>
                  </a:cubicBezTo>
                  <a:cubicBezTo>
                    <a:pt x="391" y="200"/>
                    <a:pt x="391" y="200"/>
                    <a:pt x="391" y="200"/>
                  </a:cubicBezTo>
                  <a:cubicBezTo>
                    <a:pt x="390" y="203"/>
                    <a:pt x="391" y="205"/>
                    <a:pt x="392" y="208"/>
                  </a:cubicBezTo>
                  <a:cubicBezTo>
                    <a:pt x="395" y="213"/>
                    <a:pt x="396" y="219"/>
                    <a:pt x="395" y="229"/>
                  </a:cubicBezTo>
                  <a:cubicBezTo>
                    <a:pt x="394" y="252"/>
                    <a:pt x="394" y="252"/>
                    <a:pt x="394" y="252"/>
                  </a:cubicBezTo>
                  <a:cubicBezTo>
                    <a:pt x="395" y="262"/>
                    <a:pt x="395" y="262"/>
                    <a:pt x="395" y="262"/>
                  </a:cubicBezTo>
                  <a:cubicBezTo>
                    <a:pt x="398" y="273"/>
                    <a:pt x="398" y="273"/>
                    <a:pt x="398" y="273"/>
                  </a:cubicBezTo>
                  <a:cubicBezTo>
                    <a:pt x="401" y="282"/>
                    <a:pt x="401" y="288"/>
                    <a:pt x="398" y="290"/>
                  </a:cubicBezTo>
                  <a:cubicBezTo>
                    <a:pt x="397" y="295"/>
                    <a:pt x="397" y="295"/>
                    <a:pt x="397" y="295"/>
                  </a:cubicBezTo>
                  <a:cubicBezTo>
                    <a:pt x="397" y="297"/>
                    <a:pt x="397" y="299"/>
                    <a:pt x="397" y="300"/>
                  </a:cubicBezTo>
                  <a:cubicBezTo>
                    <a:pt x="386" y="313"/>
                    <a:pt x="386" y="313"/>
                    <a:pt x="386" y="313"/>
                  </a:cubicBezTo>
                  <a:cubicBezTo>
                    <a:pt x="385" y="321"/>
                    <a:pt x="385" y="321"/>
                    <a:pt x="385" y="321"/>
                  </a:cubicBezTo>
                  <a:cubicBezTo>
                    <a:pt x="385" y="323"/>
                    <a:pt x="384" y="324"/>
                    <a:pt x="382" y="324"/>
                  </a:cubicBezTo>
                  <a:cubicBezTo>
                    <a:pt x="381" y="324"/>
                    <a:pt x="380" y="323"/>
                    <a:pt x="380" y="323"/>
                  </a:cubicBezTo>
                  <a:cubicBezTo>
                    <a:pt x="369" y="321"/>
                    <a:pt x="369" y="321"/>
                    <a:pt x="369" y="321"/>
                  </a:cubicBezTo>
                  <a:cubicBezTo>
                    <a:pt x="367" y="322"/>
                    <a:pt x="366" y="323"/>
                    <a:pt x="367" y="324"/>
                  </a:cubicBezTo>
                  <a:cubicBezTo>
                    <a:pt x="371" y="328"/>
                    <a:pt x="371" y="328"/>
                    <a:pt x="371" y="328"/>
                  </a:cubicBezTo>
                  <a:cubicBezTo>
                    <a:pt x="373" y="329"/>
                    <a:pt x="376" y="330"/>
                    <a:pt x="378" y="330"/>
                  </a:cubicBezTo>
                  <a:cubicBezTo>
                    <a:pt x="392" y="330"/>
                    <a:pt x="392" y="330"/>
                    <a:pt x="392" y="330"/>
                  </a:cubicBezTo>
                  <a:cubicBezTo>
                    <a:pt x="392" y="330"/>
                    <a:pt x="395" y="328"/>
                    <a:pt x="399" y="323"/>
                  </a:cubicBezTo>
                  <a:cubicBezTo>
                    <a:pt x="413" y="303"/>
                    <a:pt x="413" y="303"/>
                    <a:pt x="413" y="303"/>
                  </a:cubicBezTo>
                  <a:cubicBezTo>
                    <a:pt x="415" y="299"/>
                    <a:pt x="415" y="296"/>
                    <a:pt x="413" y="291"/>
                  </a:cubicBezTo>
                  <a:cubicBezTo>
                    <a:pt x="412" y="288"/>
                    <a:pt x="412" y="284"/>
                    <a:pt x="413" y="281"/>
                  </a:cubicBezTo>
                  <a:cubicBezTo>
                    <a:pt x="415" y="277"/>
                    <a:pt x="416" y="275"/>
                    <a:pt x="420" y="273"/>
                  </a:cubicBezTo>
                  <a:cubicBezTo>
                    <a:pt x="421" y="272"/>
                    <a:pt x="423" y="271"/>
                    <a:pt x="426" y="271"/>
                  </a:cubicBezTo>
                  <a:cubicBezTo>
                    <a:pt x="426" y="271"/>
                    <a:pt x="427" y="271"/>
                    <a:pt x="427" y="271"/>
                  </a:cubicBezTo>
                  <a:cubicBezTo>
                    <a:pt x="430" y="271"/>
                    <a:pt x="432" y="273"/>
                    <a:pt x="434" y="275"/>
                  </a:cubicBezTo>
                  <a:cubicBezTo>
                    <a:pt x="434" y="277"/>
                    <a:pt x="435" y="280"/>
                    <a:pt x="435" y="283"/>
                  </a:cubicBezTo>
                  <a:cubicBezTo>
                    <a:pt x="434" y="291"/>
                    <a:pt x="434" y="291"/>
                    <a:pt x="434" y="291"/>
                  </a:cubicBezTo>
                  <a:cubicBezTo>
                    <a:pt x="434" y="298"/>
                    <a:pt x="436" y="302"/>
                    <a:pt x="440" y="304"/>
                  </a:cubicBezTo>
                  <a:cubicBezTo>
                    <a:pt x="441" y="304"/>
                    <a:pt x="442" y="304"/>
                    <a:pt x="443" y="304"/>
                  </a:cubicBezTo>
                  <a:cubicBezTo>
                    <a:pt x="444" y="304"/>
                    <a:pt x="445" y="304"/>
                    <a:pt x="446" y="304"/>
                  </a:cubicBezTo>
                  <a:cubicBezTo>
                    <a:pt x="448" y="303"/>
                    <a:pt x="449" y="302"/>
                    <a:pt x="448" y="300"/>
                  </a:cubicBezTo>
                  <a:cubicBezTo>
                    <a:pt x="445" y="298"/>
                    <a:pt x="445" y="298"/>
                    <a:pt x="445" y="298"/>
                  </a:cubicBezTo>
                  <a:cubicBezTo>
                    <a:pt x="441" y="297"/>
                    <a:pt x="441" y="297"/>
                    <a:pt x="441" y="297"/>
                  </a:cubicBezTo>
                  <a:cubicBezTo>
                    <a:pt x="439" y="295"/>
                    <a:pt x="439" y="293"/>
                    <a:pt x="442" y="289"/>
                  </a:cubicBezTo>
                  <a:cubicBezTo>
                    <a:pt x="445" y="285"/>
                    <a:pt x="445" y="281"/>
                    <a:pt x="442" y="275"/>
                  </a:cubicBezTo>
                  <a:cubicBezTo>
                    <a:pt x="440" y="271"/>
                    <a:pt x="437" y="267"/>
                    <a:pt x="434" y="265"/>
                  </a:cubicBezTo>
                  <a:cubicBezTo>
                    <a:pt x="432" y="263"/>
                    <a:pt x="430" y="262"/>
                    <a:pt x="428" y="262"/>
                  </a:cubicBezTo>
                  <a:cubicBezTo>
                    <a:pt x="421" y="263"/>
                    <a:pt x="421" y="263"/>
                    <a:pt x="421" y="263"/>
                  </a:cubicBezTo>
                  <a:cubicBezTo>
                    <a:pt x="417" y="264"/>
                    <a:pt x="417" y="264"/>
                    <a:pt x="417" y="264"/>
                  </a:cubicBezTo>
                  <a:cubicBezTo>
                    <a:pt x="414" y="264"/>
                    <a:pt x="414" y="264"/>
                    <a:pt x="414" y="264"/>
                  </a:cubicBezTo>
                  <a:cubicBezTo>
                    <a:pt x="409" y="263"/>
                    <a:pt x="407" y="259"/>
                    <a:pt x="406" y="250"/>
                  </a:cubicBezTo>
                  <a:cubicBezTo>
                    <a:pt x="408" y="229"/>
                    <a:pt x="408" y="229"/>
                    <a:pt x="408" y="229"/>
                  </a:cubicBezTo>
                  <a:cubicBezTo>
                    <a:pt x="409" y="226"/>
                    <a:pt x="408" y="221"/>
                    <a:pt x="405" y="213"/>
                  </a:cubicBezTo>
                  <a:cubicBezTo>
                    <a:pt x="401" y="200"/>
                    <a:pt x="401" y="200"/>
                    <a:pt x="401" y="200"/>
                  </a:cubicBezTo>
                  <a:cubicBezTo>
                    <a:pt x="404" y="197"/>
                    <a:pt x="404" y="197"/>
                    <a:pt x="404" y="197"/>
                  </a:cubicBezTo>
                  <a:cubicBezTo>
                    <a:pt x="408" y="194"/>
                    <a:pt x="408" y="194"/>
                    <a:pt x="408" y="194"/>
                  </a:cubicBezTo>
                  <a:cubicBezTo>
                    <a:pt x="413" y="190"/>
                    <a:pt x="416" y="187"/>
                    <a:pt x="416" y="183"/>
                  </a:cubicBezTo>
                  <a:cubicBezTo>
                    <a:pt x="416" y="172"/>
                    <a:pt x="416" y="172"/>
                    <a:pt x="416" y="172"/>
                  </a:cubicBezTo>
                  <a:cubicBezTo>
                    <a:pt x="417" y="169"/>
                    <a:pt x="418" y="166"/>
                    <a:pt x="420" y="166"/>
                  </a:cubicBezTo>
                  <a:cubicBezTo>
                    <a:pt x="421" y="166"/>
                    <a:pt x="421" y="167"/>
                    <a:pt x="422" y="167"/>
                  </a:cubicBezTo>
                  <a:cubicBezTo>
                    <a:pt x="423" y="168"/>
                    <a:pt x="424" y="171"/>
                    <a:pt x="423" y="178"/>
                  </a:cubicBezTo>
                  <a:cubicBezTo>
                    <a:pt x="422" y="184"/>
                    <a:pt x="422" y="188"/>
                    <a:pt x="420" y="190"/>
                  </a:cubicBezTo>
                  <a:cubicBezTo>
                    <a:pt x="416" y="196"/>
                    <a:pt x="417" y="201"/>
                    <a:pt x="422" y="205"/>
                  </a:cubicBezTo>
                  <a:cubicBezTo>
                    <a:pt x="426" y="208"/>
                    <a:pt x="431" y="211"/>
                    <a:pt x="437" y="213"/>
                  </a:cubicBezTo>
                  <a:cubicBezTo>
                    <a:pt x="442" y="215"/>
                    <a:pt x="442" y="215"/>
                    <a:pt x="442" y="215"/>
                  </a:cubicBezTo>
                  <a:cubicBezTo>
                    <a:pt x="447" y="218"/>
                    <a:pt x="447" y="218"/>
                    <a:pt x="447" y="218"/>
                  </a:cubicBezTo>
                  <a:cubicBezTo>
                    <a:pt x="447" y="219"/>
                    <a:pt x="448" y="219"/>
                    <a:pt x="448" y="219"/>
                  </a:cubicBezTo>
                  <a:cubicBezTo>
                    <a:pt x="449" y="219"/>
                    <a:pt x="449" y="218"/>
                    <a:pt x="449" y="216"/>
                  </a:cubicBezTo>
                  <a:cubicBezTo>
                    <a:pt x="449" y="210"/>
                    <a:pt x="449" y="210"/>
                    <a:pt x="449" y="210"/>
                  </a:cubicBezTo>
                  <a:cubicBezTo>
                    <a:pt x="449" y="207"/>
                    <a:pt x="446" y="205"/>
                    <a:pt x="442" y="204"/>
                  </a:cubicBezTo>
                  <a:cubicBezTo>
                    <a:pt x="433" y="201"/>
                    <a:pt x="433" y="201"/>
                    <a:pt x="433" y="201"/>
                  </a:cubicBezTo>
                  <a:cubicBezTo>
                    <a:pt x="432" y="201"/>
                    <a:pt x="431" y="199"/>
                    <a:pt x="430" y="196"/>
                  </a:cubicBezTo>
                  <a:cubicBezTo>
                    <a:pt x="430" y="193"/>
                    <a:pt x="430" y="191"/>
                    <a:pt x="432" y="190"/>
                  </a:cubicBezTo>
                  <a:cubicBezTo>
                    <a:pt x="437" y="192"/>
                    <a:pt x="437" y="192"/>
                    <a:pt x="437" y="192"/>
                  </a:cubicBezTo>
                  <a:cubicBezTo>
                    <a:pt x="439" y="193"/>
                    <a:pt x="441" y="194"/>
                    <a:pt x="442" y="194"/>
                  </a:cubicBezTo>
                  <a:cubicBezTo>
                    <a:pt x="444" y="193"/>
                    <a:pt x="445" y="193"/>
                    <a:pt x="445" y="192"/>
                  </a:cubicBezTo>
                  <a:cubicBezTo>
                    <a:pt x="444" y="184"/>
                    <a:pt x="444" y="184"/>
                    <a:pt x="444" y="184"/>
                  </a:cubicBezTo>
                  <a:cubicBezTo>
                    <a:pt x="444" y="183"/>
                    <a:pt x="445" y="182"/>
                    <a:pt x="447" y="181"/>
                  </a:cubicBezTo>
                  <a:cubicBezTo>
                    <a:pt x="451" y="180"/>
                    <a:pt x="451" y="180"/>
                    <a:pt x="451" y="180"/>
                  </a:cubicBezTo>
                  <a:cubicBezTo>
                    <a:pt x="455" y="180"/>
                    <a:pt x="455" y="180"/>
                    <a:pt x="455" y="180"/>
                  </a:cubicBezTo>
                  <a:cubicBezTo>
                    <a:pt x="459" y="181"/>
                    <a:pt x="459" y="181"/>
                    <a:pt x="459" y="181"/>
                  </a:cubicBezTo>
                  <a:cubicBezTo>
                    <a:pt x="461" y="183"/>
                    <a:pt x="461" y="183"/>
                    <a:pt x="461" y="183"/>
                  </a:cubicBezTo>
                  <a:cubicBezTo>
                    <a:pt x="469" y="193"/>
                    <a:pt x="469" y="193"/>
                    <a:pt x="469" y="193"/>
                  </a:cubicBezTo>
                  <a:cubicBezTo>
                    <a:pt x="472" y="197"/>
                    <a:pt x="475" y="199"/>
                    <a:pt x="477" y="199"/>
                  </a:cubicBezTo>
                  <a:cubicBezTo>
                    <a:pt x="486" y="199"/>
                    <a:pt x="486" y="199"/>
                    <a:pt x="486" y="199"/>
                  </a:cubicBezTo>
                  <a:cubicBezTo>
                    <a:pt x="487" y="199"/>
                    <a:pt x="487" y="201"/>
                    <a:pt x="484" y="206"/>
                  </a:cubicBezTo>
                  <a:cubicBezTo>
                    <a:pt x="480" y="215"/>
                    <a:pt x="480" y="215"/>
                    <a:pt x="480" y="215"/>
                  </a:cubicBezTo>
                  <a:cubicBezTo>
                    <a:pt x="479" y="226"/>
                    <a:pt x="479" y="226"/>
                    <a:pt x="479" y="226"/>
                  </a:cubicBezTo>
                  <a:cubicBezTo>
                    <a:pt x="480" y="230"/>
                    <a:pt x="480" y="230"/>
                    <a:pt x="480" y="230"/>
                  </a:cubicBezTo>
                  <a:cubicBezTo>
                    <a:pt x="481" y="229"/>
                    <a:pt x="482" y="226"/>
                    <a:pt x="484" y="220"/>
                  </a:cubicBezTo>
                  <a:cubicBezTo>
                    <a:pt x="484" y="219"/>
                    <a:pt x="485" y="218"/>
                    <a:pt x="485" y="218"/>
                  </a:cubicBezTo>
                  <a:cubicBezTo>
                    <a:pt x="486" y="218"/>
                    <a:pt x="487" y="220"/>
                    <a:pt x="487" y="222"/>
                  </a:cubicBezTo>
                  <a:cubicBezTo>
                    <a:pt x="489" y="233"/>
                    <a:pt x="489" y="233"/>
                    <a:pt x="489" y="233"/>
                  </a:cubicBezTo>
                  <a:cubicBezTo>
                    <a:pt x="490" y="226"/>
                    <a:pt x="490" y="226"/>
                    <a:pt x="490" y="226"/>
                  </a:cubicBezTo>
                  <a:cubicBezTo>
                    <a:pt x="491" y="211"/>
                    <a:pt x="491" y="211"/>
                    <a:pt x="491" y="211"/>
                  </a:cubicBezTo>
                  <a:cubicBezTo>
                    <a:pt x="491" y="195"/>
                    <a:pt x="487" y="185"/>
                    <a:pt x="478" y="180"/>
                  </a:cubicBezTo>
                  <a:cubicBezTo>
                    <a:pt x="472" y="171"/>
                    <a:pt x="472" y="171"/>
                    <a:pt x="472" y="171"/>
                  </a:cubicBezTo>
                  <a:cubicBezTo>
                    <a:pt x="470" y="167"/>
                    <a:pt x="468" y="163"/>
                    <a:pt x="467" y="158"/>
                  </a:cubicBezTo>
                  <a:cubicBezTo>
                    <a:pt x="465" y="153"/>
                    <a:pt x="465" y="149"/>
                    <a:pt x="466" y="146"/>
                  </a:cubicBezTo>
                  <a:cubicBezTo>
                    <a:pt x="467" y="142"/>
                    <a:pt x="470" y="140"/>
                    <a:pt x="474" y="140"/>
                  </a:cubicBezTo>
                  <a:cubicBezTo>
                    <a:pt x="492" y="138"/>
                    <a:pt x="492" y="138"/>
                    <a:pt x="492" y="138"/>
                  </a:cubicBezTo>
                  <a:cubicBezTo>
                    <a:pt x="499" y="136"/>
                    <a:pt x="499" y="136"/>
                    <a:pt x="499" y="136"/>
                  </a:cubicBezTo>
                  <a:cubicBezTo>
                    <a:pt x="502" y="136"/>
                    <a:pt x="504" y="137"/>
                    <a:pt x="504" y="140"/>
                  </a:cubicBezTo>
                  <a:cubicBezTo>
                    <a:pt x="510" y="135"/>
                    <a:pt x="510" y="135"/>
                    <a:pt x="510" y="135"/>
                  </a:cubicBezTo>
                  <a:cubicBezTo>
                    <a:pt x="512" y="133"/>
                    <a:pt x="514" y="132"/>
                    <a:pt x="517" y="132"/>
                  </a:cubicBezTo>
                  <a:cubicBezTo>
                    <a:pt x="521" y="132"/>
                    <a:pt x="521" y="132"/>
                    <a:pt x="521" y="132"/>
                  </a:cubicBezTo>
                  <a:cubicBezTo>
                    <a:pt x="522" y="133"/>
                    <a:pt x="521" y="135"/>
                    <a:pt x="518" y="138"/>
                  </a:cubicBezTo>
                  <a:cubicBezTo>
                    <a:pt x="517" y="142"/>
                    <a:pt x="517" y="142"/>
                    <a:pt x="517" y="142"/>
                  </a:cubicBezTo>
                  <a:cubicBezTo>
                    <a:pt x="520" y="141"/>
                    <a:pt x="520" y="141"/>
                    <a:pt x="520" y="141"/>
                  </a:cubicBezTo>
                  <a:cubicBezTo>
                    <a:pt x="524" y="139"/>
                    <a:pt x="526" y="137"/>
                    <a:pt x="528" y="134"/>
                  </a:cubicBezTo>
                  <a:cubicBezTo>
                    <a:pt x="529" y="131"/>
                    <a:pt x="528" y="127"/>
                    <a:pt x="526" y="123"/>
                  </a:cubicBezTo>
                  <a:cubicBezTo>
                    <a:pt x="523" y="117"/>
                    <a:pt x="522" y="112"/>
                    <a:pt x="522" y="109"/>
                  </a:cubicBezTo>
                  <a:cubicBezTo>
                    <a:pt x="522" y="105"/>
                    <a:pt x="523" y="100"/>
                    <a:pt x="527" y="94"/>
                  </a:cubicBezTo>
                  <a:cubicBezTo>
                    <a:pt x="530" y="89"/>
                    <a:pt x="535" y="85"/>
                    <a:pt x="541" y="81"/>
                  </a:cubicBezTo>
                  <a:cubicBezTo>
                    <a:pt x="543" y="77"/>
                    <a:pt x="548" y="74"/>
                    <a:pt x="557" y="71"/>
                  </a:cubicBezTo>
                  <a:cubicBezTo>
                    <a:pt x="576" y="66"/>
                    <a:pt x="576" y="66"/>
                    <a:pt x="576" y="66"/>
                  </a:cubicBezTo>
                  <a:cubicBezTo>
                    <a:pt x="579" y="65"/>
                    <a:pt x="582" y="61"/>
                    <a:pt x="589" y="54"/>
                  </a:cubicBezTo>
                  <a:cubicBezTo>
                    <a:pt x="591" y="52"/>
                    <a:pt x="594" y="50"/>
                    <a:pt x="596" y="50"/>
                  </a:cubicBezTo>
                  <a:cubicBezTo>
                    <a:pt x="598" y="50"/>
                    <a:pt x="600" y="52"/>
                    <a:pt x="601" y="54"/>
                  </a:cubicBezTo>
                  <a:cubicBezTo>
                    <a:pt x="605" y="60"/>
                    <a:pt x="605" y="60"/>
                    <a:pt x="605" y="60"/>
                  </a:cubicBezTo>
                  <a:cubicBezTo>
                    <a:pt x="608" y="63"/>
                    <a:pt x="608" y="63"/>
                    <a:pt x="608" y="63"/>
                  </a:cubicBezTo>
                  <a:cubicBezTo>
                    <a:pt x="609" y="64"/>
                    <a:pt x="610" y="64"/>
                    <a:pt x="611" y="64"/>
                  </a:cubicBezTo>
                  <a:cubicBezTo>
                    <a:pt x="614" y="64"/>
                    <a:pt x="617" y="62"/>
                    <a:pt x="622" y="58"/>
                  </a:cubicBezTo>
                  <a:cubicBezTo>
                    <a:pt x="624" y="56"/>
                    <a:pt x="626" y="55"/>
                    <a:pt x="627" y="55"/>
                  </a:cubicBezTo>
                  <a:cubicBezTo>
                    <a:pt x="631" y="56"/>
                    <a:pt x="631" y="56"/>
                    <a:pt x="631" y="56"/>
                  </a:cubicBezTo>
                  <a:cubicBezTo>
                    <a:pt x="633" y="55"/>
                    <a:pt x="633" y="55"/>
                    <a:pt x="633" y="55"/>
                  </a:cubicBezTo>
                  <a:cubicBezTo>
                    <a:pt x="635" y="45"/>
                    <a:pt x="635" y="45"/>
                    <a:pt x="635" y="45"/>
                  </a:cubicBezTo>
                  <a:cubicBezTo>
                    <a:pt x="638" y="42"/>
                    <a:pt x="638" y="42"/>
                    <a:pt x="638" y="42"/>
                  </a:cubicBezTo>
                  <a:cubicBezTo>
                    <a:pt x="643" y="41"/>
                    <a:pt x="643" y="41"/>
                    <a:pt x="643" y="41"/>
                  </a:cubicBezTo>
                  <a:cubicBezTo>
                    <a:pt x="648" y="40"/>
                    <a:pt x="650" y="38"/>
                    <a:pt x="648" y="34"/>
                  </a:cubicBezTo>
                  <a:cubicBezTo>
                    <a:pt x="645" y="26"/>
                    <a:pt x="646" y="19"/>
                    <a:pt x="651" y="13"/>
                  </a:cubicBezTo>
                  <a:cubicBezTo>
                    <a:pt x="655" y="7"/>
                    <a:pt x="660" y="4"/>
                    <a:pt x="667" y="2"/>
                  </a:cubicBezTo>
                  <a:cubicBezTo>
                    <a:pt x="670" y="0"/>
                    <a:pt x="673" y="0"/>
                    <a:pt x="676" y="0"/>
                  </a:cubicBezTo>
                  <a:moveTo>
                    <a:pt x="676" y="1"/>
                  </a:moveTo>
                  <a:cubicBezTo>
                    <a:pt x="673" y="1"/>
                    <a:pt x="671" y="2"/>
                    <a:pt x="668" y="3"/>
                  </a:cubicBezTo>
                  <a:cubicBezTo>
                    <a:pt x="661" y="5"/>
                    <a:pt x="656" y="9"/>
                    <a:pt x="652" y="14"/>
                  </a:cubicBezTo>
                  <a:cubicBezTo>
                    <a:pt x="648" y="20"/>
                    <a:pt x="647" y="26"/>
                    <a:pt x="649" y="33"/>
                  </a:cubicBezTo>
                  <a:cubicBezTo>
                    <a:pt x="650" y="35"/>
                    <a:pt x="650" y="37"/>
                    <a:pt x="650" y="38"/>
                  </a:cubicBezTo>
                  <a:cubicBezTo>
                    <a:pt x="649" y="40"/>
                    <a:pt x="647" y="41"/>
                    <a:pt x="644" y="42"/>
                  </a:cubicBezTo>
                  <a:cubicBezTo>
                    <a:pt x="639" y="44"/>
                    <a:pt x="639" y="44"/>
                    <a:pt x="639" y="44"/>
                  </a:cubicBezTo>
                  <a:cubicBezTo>
                    <a:pt x="637" y="46"/>
                    <a:pt x="637" y="46"/>
                    <a:pt x="637" y="46"/>
                  </a:cubicBezTo>
                  <a:cubicBezTo>
                    <a:pt x="634" y="55"/>
                    <a:pt x="634" y="55"/>
                    <a:pt x="634" y="55"/>
                  </a:cubicBezTo>
                  <a:cubicBezTo>
                    <a:pt x="634" y="56"/>
                    <a:pt x="634" y="56"/>
                    <a:pt x="634" y="56"/>
                  </a:cubicBezTo>
                  <a:cubicBezTo>
                    <a:pt x="634" y="56"/>
                    <a:pt x="634" y="56"/>
                    <a:pt x="634" y="56"/>
                  </a:cubicBezTo>
                  <a:cubicBezTo>
                    <a:pt x="631" y="57"/>
                    <a:pt x="631" y="57"/>
                    <a:pt x="631" y="57"/>
                  </a:cubicBezTo>
                  <a:cubicBezTo>
                    <a:pt x="631" y="58"/>
                    <a:pt x="631" y="58"/>
                    <a:pt x="631" y="58"/>
                  </a:cubicBezTo>
                  <a:cubicBezTo>
                    <a:pt x="630" y="58"/>
                    <a:pt x="630" y="58"/>
                    <a:pt x="630" y="58"/>
                  </a:cubicBezTo>
                  <a:cubicBezTo>
                    <a:pt x="627" y="57"/>
                    <a:pt x="627" y="57"/>
                    <a:pt x="627" y="57"/>
                  </a:cubicBezTo>
                  <a:cubicBezTo>
                    <a:pt x="626" y="57"/>
                    <a:pt x="624" y="57"/>
                    <a:pt x="623" y="59"/>
                  </a:cubicBezTo>
                  <a:cubicBezTo>
                    <a:pt x="618" y="63"/>
                    <a:pt x="614" y="66"/>
                    <a:pt x="611" y="66"/>
                  </a:cubicBezTo>
                  <a:cubicBezTo>
                    <a:pt x="610" y="66"/>
                    <a:pt x="609" y="65"/>
                    <a:pt x="608" y="65"/>
                  </a:cubicBezTo>
                  <a:cubicBezTo>
                    <a:pt x="607" y="65"/>
                    <a:pt x="607" y="65"/>
                    <a:pt x="607" y="65"/>
                  </a:cubicBezTo>
                  <a:cubicBezTo>
                    <a:pt x="607" y="64"/>
                    <a:pt x="607" y="64"/>
                    <a:pt x="607" y="64"/>
                  </a:cubicBezTo>
                  <a:cubicBezTo>
                    <a:pt x="604" y="61"/>
                    <a:pt x="604" y="61"/>
                    <a:pt x="604" y="61"/>
                  </a:cubicBezTo>
                  <a:cubicBezTo>
                    <a:pt x="604" y="60"/>
                    <a:pt x="604" y="60"/>
                    <a:pt x="604" y="60"/>
                  </a:cubicBezTo>
                  <a:cubicBezTo>
                    <a:pt x="604" y="60"/>
                    <a:pt x="604" y="60"/>
                    <a:pt x="604" y="60"/>
                  </a:cubicBezTo>
                  <a:cubicBezTo>
                    <a:pt x="600" y="55"/>
                    <a:pt x="600" y="55"/>
                    <a:pt x="600" y="55"/>
                  </a:cubicBezTo>
                  <a:cubicBezTo>
                    <a:pt x="599" y="53"/>
                    <a:pt x="598" y="52"/>
                    <a:pt x="596" y="52"/>
                  </a:cubicBezTo>
                  <a:cubicBezTo>
                    <a:pt x="594" y="52"/>
                    <a:pt x="592" y="53"/>
                    <a:pt x="590" y="55"/>
                  </a:cubicBezTo>
                  <a:cubicBezTo>
                    <a:pt x="583" y="62"/>
                    <a:pt x="579" y="66"/>
                    <a:pt x="577" y="67"/>
                  </a:cubicBezTo>
                  <a:cubicBezTo>
                    <a:pt x="577" y="67"/>
                    <a:pt x="577" y="67"/>
                    <a:pt x="577" y="67"/>
                  </a:cubicBezTo>
                  <a:cubicBezTo>
                    <a:pt x="577" y="67"/>
                    <a:pt x="577" y="67"/>
                    <a:pt x="577" y="67"/>
                  </a:cubicBezTo>
                  <a:cubicBezTo>
                    <a:pt x="557" y="73"/>
                    <a:pt x="557" y="73"/>
                    <a:pt x="557" y="73"/>
                  </a:cubicBezTo>
                  <a:cubicBezTo>
                    <a:pt x="549" y="75"/>
                    <a:pt x="544" y="78"/>
                    <a:pt x="542" y="82"/>
                  </a:cubicBezTo>
                  <a:cubicBezTo>
                    <a:pt x="542" y="82"/>
                    <a:pt x="542" y="82"/>
                    <a:pt x="542" y="82"/>
                  </a:cubicBezTo>
                  <a:cubicBezTo>
                    <a:pt x="542" y="82"/>
                    <a:pt x="542" y="82"/>
                    <a:pt x="542" y="82"/>
                  </a:cubicBezTo>
                  <a:cubicBezTo>
                    <a:pt x="535" y="86"/>
                    <a:pt x="531" y="90"/>
                    <a:pt x="528" y="95"/>
                  </a:cubicBezTo>
                  <a:cubicBezTo>
                    <a:pt x="525" y="100"/>
                    <a:pt x="523" y="105"/>
                    <a:pt x="523" y="109"/>
                  </a:cubicBezTo>
                  <a:cubicBezTo>
                    <a:pt x="523" y="112"/>
                    <a:pt x="524" y="116"/>
                    <a:pt x="527" y="122"/>
                  </a:cubicBezTo>
                  <a:cubicBezTo>
                    <a:pt x="529" y="127"/>
                    <a:pt x="530" y="131"/>
                    <a:pt x="529" y="135"/>
                  </a:cubicBezTo>
                  <a:cubicBezTo>
                    <a:pt x="529" y="135"/>
                    <a:pt x="529" y="135"/>
                    <a:pt x="529" y="135"/>
                  </a:cubicBezTo>
                  <a:cubicBezTo>
                    <a:pt x="529" y="135"/>
                    <a:pt x="529" y="135"/>
                    <a:pt x="529" y="135"/>
                  </a:cubicBezTo>
                  <a:cubicBezTo>
                    <a:pt x="527" y="138"/>
                    <a:pt x="525" y="140"/>
                    <a:pt x="520" y="143"/>
                  </a:cubicBezTo>
                  <a:cubicBezTo>
                    <a:pt x="520" y="143"/>
                    <a:pt x="520" y="143"/>
                    <a:pt x="520" y="143"/>
                  </a:cubicBezTo>
                  <a:cubicBezTo>
                    <a:pt x="520" y="143"/>
                    <a:pt x="520" y="143"/>
                    <a:pt x="520" y="143"/>
                  </a:cubicBezTo>
                  <a:cubicBezTo>
                    <a:pt x="517" y="143"/>
                    <a:pt x="517" y="143"/>
                    <a:pt x="517" y="143"/>
                  </a:cubicBezTo>
                  <a:cubicBezTo>
                    <a:pt x="514" y="143"/>
                    <a:pt x="514" y="143"/>
                    <a:pt x="514" y="143"/>
                  </a:cubicBezTo>
                  <a:cubicBezTo>
                    <a:pt x="515" y="141"/>
                    <a:pt x="515" y="141"/>
                    <a:pt x="515" y="141"/>
                  </a:cubicBezTo>
                  <a:cubicBezTo>
                    <a:pt x="517" y="138"/>
                    <a:pt x="517" y="138"/>
                    <a:pt x="517" y="138"/>
                  </a:cubicBezTo>
                  <a:cubicBezTo>
                    <a:pt x="517" y="137"/>
                    <a:pt x="517" y="137"/>
                    <a:pt x="517" y="137"/>
                  </a:cubicBezTo>
                  <a:cubicBezTo>
                    <a:pt x="517" y="137"/>
                    <a:pt x="517" y="137"/>
                    <a:pt x="517" y="137"/>
                  </a:cubicBezTo>
                  <a:cubicBezTo>
                    <a:pt x="519" y="136"/>
                    <a:pt x="519" y="134"/>
                    <a:pt x="520" y="134"/>
                  </a:cubicBezTo>
                  <a:cubicBezTo>
                    <a:pt x="517" y="133"/>
                    <a:pt x="517" y="133"/>
                    <a:pt x="517" y="133"/>
                  </a:cubicBezTo>
                  <a:cubicBezTo>
                    <a:pt x="515" y="134"/>
                    <a:pt x="512" y="135"/>
                    <a:pt x="511" y="136"/>
                  </a:cubicBezTo>
                  <a:cubicBezTo>
                    <a:pt x="505" y="141"/>
                    <a:pt x="505" y="141"/>
                    <a:pt x="505" y="141"/>
                  </a:cubicBezTo>
                  <a:cubicBezTo>
                    <a:pt x="503" y="143"/>
                    <a:pt x="503" y="143"/>
                    <a:pt x="503" y="143"/>
                  </a:cubicBezTo>
                  <a:cubicBezTo>
                    <a:pt x="503" y="140"/>
                    <a:pt x="503" y="140"/>
                    <a:pt x="503" y="140"/>
                  </a:cubicBezTo>
                  <a:cubicBezTo>
                    <a:pt x="503" y="138"/>
                    <a:pt x="501" y="137"/>
                    <a:pt x="499" y="137"/>
                  </a:cubicBezTo>
                  <a:cubicBezTo>
                    <a:pt x="493" y="139"/>
                    <a:pt x="493" y="139"/>
                    <a:pt x="493" y="139"/>
                  </a:cubicBezTo>
                  <a:cubicBezTo>
                    <a:pt x="492" y="140"/>
                    <a:pt x="492" y="140"/>
                    <a:pt x="492" y="140"/>
                  </a:cubicBezTo>
                  <a:cubicBezTo>
                    <a:pt x="492" y="140"/>
                    <a:pt x="492" y="140"/>
                    <a:pt x="492" y="140"/>
                  </a:cubicBezTo>
                  <a:cubicBezTo>
                    <a:pt x="474" y="142"/>
                    <a:pt x="474" y="142"/>
                    <a:pt x="474" y="142"/>
                  </a:cubicBezTo>
                  <a:cubicBezTo>
                    <a:pt x="474" y="142"/>
                    <a:pt x="474" y="142"/>
                    <a:pt x="474" y="142"/>
                  </a:cubicBezTo>
                  <a:cubicBezTo>
                    <a:pt x="474" y="142"/>
                    <a:pt x="474" y="142"/>
                    <a:pt x="474" y="142"/>
                  </a:cubicBezTo>
                  <a:cubicBezTo>
                    <a:pt x="470" y="142"/>
                    <a:pt x="468" y="143"/>
                    <a:pt x="468" y="146"/>
                  </a:cubicBezTo>
                  <a:cubicBezTo>
                    <a:pt x="468" y="147"/>
                    <a:pt x="468" y="147"/>
                    <a:pt x="468" y="147"/>
                  </a:cubicBezTo>
                  <a:cubicBezTo>
                    <a:pt x="467" y="147"/>
                    <a:pt x="467" y="147"/>
                    <a:pt x="467" y="147"/>
                  </a:cubicBezTo>
                  <a:cubicBezTo>
                    <a:pt x="466" y="149"/>
                    <a:pt x="466" y="153"/>
                    <a:pt x="468" y="158"/>
                  </a:cubicBezTo>
                  <a:cubicBezTo>
                    <a:pt x="469" y="162"/>
                    <a:pt x="471" y="166"/>
                    <a:pt x="473" y="171"/>
                  </a:cubicBezTo>
                  <a:cubicBezTo>
                    <a:pt x="479" y="179"/>
                    <a:pt x="479" y="179"/>
                    <a:pt x="479" y="179"/>
                  </a:cubicBezTo>
                  <a:cubicBezTo>
                    <a:pt x="488" y="184"/>
                    <a:pt x="492" y="195"/>
                    <a:pt x="492" y="211"/>
                  </a:cubicBezTo>
                  <a:cubicBezTo>
                    <a:pt x="492" y="226"/>
                    <a:pt x="492" y="226"/>
                    <a:pt x="492" y="226"/>
                  </a:cubicBezTo>
                  <a:cubicBezTo>
                    <a:pt x="492" y="226"/>
                    <a:pt x="492" y="226"/>
                    <a:pt x="492" y="226"/>
                  </a:cubicBezTo>
                  <a:cubicBezTo>
                    <a:pt x="492" y="226"/>
                    <a:pt x="492" y="226"/>
                    <a:pt x="492" y="226"/>
                  </a:cubicBezTo>
                  <a:cubicBezTo>
                    <a:pt x="490" y="233"/>
                    <a:pt x="490" y="233"/>
                    <a:pt x="490" y="233"/>
                  </a:cubicBezTo>
                  <a:cubicBezTo>
                    <a:pt x="488" y="233"/>
                    <a:pt x="488" y="233"/>
                    <a:pt x="488" y="233"/>
                  </a:cubicBezTo>
                  <a:cubicBezTo>
                    <a:pt x="486" y="222"/>
                    <a:pt x="486" y="222"/>
                    <a:pt x="486" y="222"/>
                  </a:cubicBezTo>
                  <a:cubicBezTo>
                    <a:pt x="486" y="222"/>
                    <a:pt x="485" y="221"/>
                    <a:pt x="485" y="221"/>
                  </a:cubicBezTo>
                  <a:cubicBezTo>
                    <a:pt x="485" y="221"/>
                    <a:pt x="485" y="221"/>
                    <a:pt x="485" y="221"/>
                  </a:cubicBezTo>
                  <a:cubicBezTo>
                    <a:pt x="483" y="227"/>
                    <a:pt x="482" y="230"/>
                    <a:pt x="481" y="231"/>
                  </a:cubicBezTo>
                  <a:cubicBezTo>
                    <a:pt x="479" y="232"/>
                    <a:pt x="479" y="232"/>
                    <a:pt x="479" y="232"/>
                  </a:cubicBezTo>
                  <a:cubicBezTo>
                    <a:pt x="479" y="230"/>
                    <a:pt x="479" y="230"/>
                    <a:pt x="479" y="230"/>
                  </a:cubicBezTo>
                  <a:cubicBezTo>
                    <a:pt x="478" y="226"/>
                    <a:pt x="478" y="226"/>
                    <a:pt x="478" y="226"/>
                  </a:cubicBezTo>
                  <a:cubicBezTo>
                    <a:pt x="478" y="226"/>
                    <a:pt x="478" y="226"/>
                    <a:pt x="478" y="226"/>
                  </a:cubicBezTo>
                  <a:cubicBezTo>
                    <a:pt x="478" y="225"/>
                    <a:pt x="478" y="225"/>
                    <a:pt x="478" y="225"/>
                  </a:cubicBezTo>
                  <a:cubicBezTo>
                    <a:pt x="479" y="215"/>
                    <a:pt x="479" y="215"/>
                    <a:pt x="479" y="215"/>
                  </a:cubicBezTo>
                  <a:cubicBezTo>
                    <a:pt x="479" y="215"/>
                    <a:pt x="479" y="215"/>
                    <a:pt x="479" y="215"/>
                  </a:cubicBezTo>
                  <a:cubicBezTo>
                    <a:pt x="479" y="215"/>
                    <a:pt x="479" y="215"/>
                    <a:pt x="479" y="215"/>
                  </a:cubicBezTo>
                  <a:cubicBezTo>
                    <a:pt x="482" y="206"/>
                    <a:pt x="482" y="206"/>
                    <a:pt x="482" y="206"/>
                  </a:cubicBezTo>
                  <a:cubicBezTo>
                    <a:pt x="482" y="206"/>
                    <a:pt x="482" y="206"/>
                    <a:pt x="482" y="206"/>
                  </a:cubicBezTo>
                  <a:cubicBezTo>
                    <a:pt x="482" y="206"/>
                    <a:pt x="482" y="206"/>
                    <a:pt x="482" y="206"/>
                  </a:cubicBezTo>
                  <a:cubicBezTo>
                    <a:pt x="484" y="203"/>
                    <a:pt x="485" y="201"/>
                    <a:pt x="485" y="200"/>
                  </a:cubicBezTo>
                  <a:cubicBezTo>
                    <a:pt x="477" y="200"/>
                    <a:pt x="477" y="200"/>
                    <a:pt x="477" y="200"/>
                  </a:cubicBezTo>
                  <a:cubicBezTo>
                    <a:pt x="474" y="200"/>
                    <a:pt x="472" y="198"/>
                    <a:pt x="468" y="194"/>
                  </a:cubicBezTo>
                  <a:cubicBezTo>
                    <a:pt x="460" y="184"/>
                    <a:pt x="460" y="184"/>
                    <a:pt x="460" y="184"/>
                  </a:cubicBezTo>
                  <a:cubicBezTo>
                    <a:pt x="458" y="183"/>
                    <a:pt x="458" y="183"/>
                    <a:pt x="458" y="183"/>
                  </a:cubicBezTo>
                  <a:cubicBezTo>
                    <a:pt x="455" y="181"/>
                    <a:pt x="455" y="181"/>
                    <a:pt x="455" y="181"/>
                  </a:cubicBezTo>
                  <a:cubicBezTo>
                    <a:pt x="451" y="181"/>
                    <a:pt x="451" y="181"/>
                    <a:pt x="451" y="181"/>
                  </a:cubicBezTo>
                  <a:cubicBezTo>
                    <a:pt x="447" y="183"/>
                    <a:pt x="447" y="183"/>
                    <a:pt x="447" y="183"/>
                  </a:cubicBezTo>
                  <a:cubicBezTo>
                    <a:pt x="446" y="183"/>
                    <a:pt x="446" y="184"/>
                    <a:pt x="446" y="184"/>
                  </a:cubicBezTo>
                  <a:cubicBezTo>
                    <a:pt x="447" y="192"/>
                    <a:pt x="447" y="192"/>
                    <a:pt x="447" y="192"/>
                  </a:cubicBezTo>
                  <a:cubicBezTo>
                    <a:pt x="447" y="192"/>
                    <a:pt x="447" y="192"/>
                    <a:pt x="447" y="192"/>
                  </a:cubicBezTo>
                  <a:cubicBezTo>
                    <a:pt x="447" y="192"/>
                    <a:pt x="447" y="192"/>
                    <a:pt x="447" y="192"/>
                  </a:cubicBezTo>
                  <a:cubicBezTo>
                    <a:pt x="446" y="194"/>
                    <a:pt x="444" y="195"/>
                    <a:pt x="443" y="195"/>
                  </a:cubicBezTo>
                  <a:cubicBezTo>
                    <a:pt x="442" y="195"/>
                    <a:pt x="442" y="195"/>
                    <a:pt x="442" y="195"/>
                  </a:cubicBezTo>
                  <a:cubicBezTo>
                    <a:pt x="442" y="195"/>
                    <a:pt x="442" y="195"/>
                    <a:pt x="442" y="195"/>
                  </a:cubicBezTo>
                  <a:cubicBezTo>
                    <a:pt x="440" y="195"/>
                    <a:pt x="438" y="194"/>
                    <a:pt x="436" y="193"/>
                  </a:cubicBezTo>
                  <a:cubicBezTo>
                    <a:pt x="432" y="192"/>
                    <a:pt x="432" y="192"/>
                    <a:pt x="432" y="192"/>
                  </a:cubicBezTo>
                  <a:cubicBezTo>
                    <a:pt x="432" y="192"/>
                    <a:pt x="431" y="193"/>
                    <a:pt x="432" y="196"/>
                  </a:cubicBezTo>
                  <a:cubicBezTo>
                    <a:pt x="432" y="199"/>
                    <a:pt x="433" y="200"/>
                    <a:pt x="434" y="200"/>
                  </a:cubicBezTo>
                  <a:cubicBezTo>
                    <a:pt x="443" y="203"/>
                    <a:pt x="443" y="203"/>
                    <a:pt x="443" y="203"/>
                  </a:cubicBezTo>
                  <a:cubicBezTo>
                    <a:pt x="447" y="204"/>
                    <a:pt x="450" y="207"/>
                    <a:pt x="450" y="210"/>
                  </a:cubicBezTo>
                  <a:cubicBezTo>
                    <a:pt x="451" y="216"/>
                    <a:pt x="451" y="216"/>
                    <a:pt x="451" y="216"/>
                  </a:cubicBezTo>
                  <a:cubicBezTo>
                    <a:pt x="451" y="216"/>
                    <a:pt x="451" y="216"/>
                    <a:pt x="451" y="216"/>
                  </a:cubicBezTo>
                  <a:cubicBezTo>
                    <a:pt x="451" y="216"/>
                    <a:pt x="451" y="216"/>
                    <a:pt x="451" y="216"/>
                  </a:cubicBezTo>
                  <a:cubicBezTo>
                    <a:pt x="451" y="217"/>
                    <a:pt x="451" y="220"/>
                    <a:pt x="448" y="220"/>
                  </a:cubicBezTo>
                  <a:cubicBezTo>
                    <a:pt x="448" y="220"/>
                    <a:pt x="447" y="220"/>
                    <a:pt x="446" y="219"/>
                  </a:cubicBezTo>
                  <a:cubicBezTo>
                    <a:pt x="442" y="216"/>
                    <a:pt x="442" y="216"/>
                    <a:pt x="442" y="216"/>
                  </a:cubicBezTo>
                  <a:cubicBezTo>
                    <a:pt x="436" y="214"/>
                    <a:pt x="436" y="214"/>
                    <a:pt x="436" y="214"/>
                  </a:cubicBezTo>
                  <a:cubicBezTo>
                    <a:pt x="430" y="212"/>
                    <a:pt x="426" y="210"/>
                    <a:pt x="421" y="206"/>
                  </a:cubicBezTo>
                  <a:cubicBezTo>
                    <a:pt x="416" y="201"/>
                    <a:pt x="415" y="195"/>
                    <a:pt x="419" y="189"/>
                  </a:cubicBezTo>
                  <a:cubicBezTo>
                    <a:pt x="420" y="187"/>
                    <a:pt x="421" y="184"/>
                    <a:pt x="422" y="178"/>
                  </a:cubicBezTo>
                  <a:cubicBezTo>
                    <a:pt x="422" y="169"/>
                    <a:pt x="421" y="168"/>
                    <a:pt x="421" y="168"/>
                  </a:cubicBezTo>
                  <a:cubicBezTo>
                    <a:pt x="421" y="168"/>
                    <a:pt x="420" y="168"/>
                    <a:pt x="420" y="168"/>
                  </a:cubicBezTo>
                  <a:cubicBezTo>
                    <a:pt x="419" y="168"/>
                    <a:pt x="418" y="170"/>
                    <a:pt x="418" y="172"/>
                  </a:cubicBezTo>
                  <a:cubicBezTo>
                    <a:pt x="417" y="184"/>
                    <a:pt x="417" y="184"/>
                    <a:pt x="417" y="184"/>
                  </a:cubicBezTo>
                  <a:cubicBezTo>
                    <a:pt x="417" y="187"/>
                    <a:pt x="414" y="191"/>
                    <a:pt x="409" y="195"/>
                  </a:cubicBezTo>
                  <a:cubicBezTo>
                    <a:pt x="405" y="198"/>
                    <a:pt x="405" y="198"/>
                    <a:pt x="405" y="198"/>
                  </a:cubicBezTo>
                  <a:cubicBezTo>
                    <a:pt x="402" y="201"/>
                    <a:pt x="402" y="201"/>
                    <a:pt x="402" y="201"/>
                  </a:cubicBezTo>
                  <a:cubicBezTo>
                    <a:pt x="406" y="212"/>
                    <a:pt x="406" y="212"/>
                    <a:pt x="406" y="212"/>
                  </a:cubicBezTo>
                  <a:cubicBezTo>
                    <a:pt x="409" y="220"/>
                    <a:pt x="410" y="226"/>
                    <a:pt x="409" y="229"/>
                  </a:cubicBezTo>
                  <a:cubicBezTo>
                    <a:pt x="408" y="250"/>
                    <a:pt x="408" y="250"/>
                    <a:pt x="408" y="250"/>
                  </a:cubicBezTo>
                  <a:cubicBezTo>
                    <a:pt x="408" y="260"/>
                    <a:pt x="412" y="262"/>
                    <a:pt x="414" y="262"/>
                  </a:cubicBezTo>
                  <a:cubicBezTo>
                    <a:pt x="417" y="262"/>
                    <a:pt x="417" y="262"/>
                    <a:pt x="417" y="262"/>
                  </a:cubicBezTo>
                  <a:cubicBezTo>
                    <a:pt x="421" y="261"/>
                    <a:pt x="421" y="261"/>
                    <a:pt x="421" y="261"/>
                  </a:cubicBezTo>
                  <a:cubicBezTo>
                    <a:pt x="421" y="261"/>
                    <a:pt x="421" y="261"/>
                    <a:pt x="421" y="261"/>
                  </a:cubicBezTo>
                  <a:cubicBezTo>
                    <a:pt x="421" y="261"/>
                    <a:pt x="421" y="261"/>
                    <a:pt x="421" y="261"/>
                  </a:cubicBezTo>
                  <a:cubicBezTo>
                    <a:pt x="428" y="260"/>
                    <a:pt x="428" y="260"/>
                    <a:pt x="428" y="260"/>
                  </a:cubicBezTo>
                  <a:cubicBezTo>
                    <a:pt x="428" y="260"/>
                    <a:pt x="428" y="260"/>
                    <a:pt x="428" y="260"/>
                  </a:cubicBezTo>
                  <a:cubicBezTo>
                    <a:pt x="428" y="260"/>
                    <a:pt x="428" y="260"/>
                    <a:pt x="428" y="260"/>
                  </a:cubicBezTo>
                  <a:cubicBezTo>
                    <a:pt x="431" y="261"/>
                    <a:pt x="433" y="262"/>
                    <a:pt x="435" y="264"/>
                  </a:cubicBezTo>
                  <a:cubicBezTo>
                    <a:pt x="438" y="266"/>
                    <a:pt x="441" y="270"/>
                    <a:pt x="444" y="274"/>
                  </a:cubicBezTo>
                  <a:cubicBezTo>
                    <a:pt x="447" y="281"/>
                    <a:pt x="447" y="286"/>
                    <a:pt x="443" y="290"/>
                  </a:cubicBezTo>
                  <a:cubicBezTo>
                    <a:pt x="441" y="293"/>
                    <a:pt x="441" y="294"/>
                    <a:pt x="441" y="294"/>
                  </a:cubicBezTo>
                  <a:cubicBezTo>
                    <a:pt x="441" y="294"/>
                    <a:pt x="441" y="295"/>
                    <a:pt x="442" y="295"/>
                  </a:cubicBezTo>
                  <a:cubicBezTo>
                    <a:pt x="446" y="297"/>
                    <a:pt x="446" y="297"/>
                    <a:pt x="446" y="297"/>
                  </a:cubicBezTo>
                  <a:cubicBezTo>
                    <a:pt x="446" y="297"/>
                    <a:pt x="446" y="297"/>
                    <a:pt x="446" y="297"/>
                  </a:cubicBezTo>
                  <a:cubicBezTo>
                    <a:pt x="446" y="297"/>
                    <a:pt x="446" y="297"/>
                    <a:pt x="446" y="297"/>
                  </a:cubicBezTo>
                  <a:cubicBezTo>
                    <a:pt x="449" y="299"/>
                    <a:pt x="449" y="299"/>
                    <a:pt x="449" y="299"/>
                  </a:cubicBezTo>
                  <a:cubicBezTo>
                    <a:pt x="449" y="299"/>
                    <a:pt x="449" y="299"/>
                    <a:pt x="449" y="299"/>
                  </a:cubicBezTo>
                  <a:cubicBezTo>
                    <a:pt x="449" y="300"/>
                    <a:pt x="449" y="300"/>
                    <a:pt x="449" y="300"/>
                  </a:cubicBezTo>
                  <a:cubicBezTo>
                    <a:pt x="450" y="302"/>
                    <a:pt x="449" y="305"/>
                    <a:pt x="446" y="305"/>
                  </a:cubicBezTo>
                  <a:cubicBezTo>
                    <a:pt x="446" y="305"/>
                    <a:pt x="446" y="305"/>
                    <a:pt x="446" y="305"/>
                  </a:cubicBezTo>
                  <a:cubicBezTo>
                    <a:pt x="446" y="306"/>
                    <a:pt x="446" y="306"/>
                    <a:pt x="446" y="306"/>
                  </a:cubicBezTo>
                  <a:cubicBezTo>
                    <a:pt x="445" y="306"/>
                    <a:pt x="444" y="306"/>
                    <a:pt x="443" y="306"/>
                  </a:cubicBezTo>
                  <a:cubicBezTo>
                    <a:pt x="442" y="306"/>
                    <a:pt x="441" y="306"/>
                    <a:pt x="440" y="306"/>
                  </a:cubicBezTo>
                  <a:cubicBezTo>
                    <a:pt x="440" y="305"/>
                    <a:pt x="440" y="305"/>
                    <a:pt x="440" y="305"/>
                  </a:cubicBezTo>
                  <a:cubicBezTo>
                    <a:pt x="440" y="305"/>
                    <a:pt x="440" y="305"/>
                    <a:pt x="440" y="305"/>
                  </a:cubicBezTo>
                  <a:cubicBezTo>
                    <a:pt x="435" y="303"/>
                    <a:pt x="433" y="299"/>
                    <a:pt x="433" y="291"/>
                  </a:cubicBezTo>
                  <a:cubicBezTo>
                    <a:pt x="434" y="283"/>
                    <a:pt x="434" y="283"/>
                    <a:pt x="434" y="283"/>
                  </a:cubicBezTo>
                  <a:cubicBezTo>
                    <a:pt x="434" y="280"/>
                    <a:pt x="433" y="278"/>
                    <a:pt x="433" y="276"/>
                  </a:cubicBezTo>
                  <a:cubicBezTo>
                    <a:pt x="431" y="274"/>
                    <a:pt x="429" y="273"/>
                    <a:pt x="427" y="272"/>
                  </a:cubicBezTo>
                  <a:cubicBezTo>
                    <a:pt x="427" y="272"/>
                    <a:pt x="426" y="272"/>
                    <a:pt x="426" y="272"/>
                  </a:cubicBezTo>
                  <a:cubicBezTo>
                    <a:pt x="424" y="272"/>
                    <a:pt x="422" y="273"/>
                    <a:pt x="420" y="274"/>
                  </a:cubicBezTo>
                  <a:cubicBezTo>
                    <a:pt x="420" y="274"/>
                    <a:pt x="420" y="274"/>
                    <a:pt x="420" y="274"/>
                  </a:cubicBezTo>
                  <a:cubicBezTo>
                    <a:pt x="420" y="274"/>
                    <a:pt x="420" y="274"/>
                    <a:pt x="420" y="274"/>
                  </a:cubicBezTo>
                  <a:cubicBezTo>
                    <a:pt x="417" y="276"/>
                    <a:pt x="416" y="278"/>
                    <a:pt x="414" y="281"/>
                  </a:cubicBezTo>
                  <a:cubicBezTo>
                    <a:pt x="413" y="284"/>
                    <a:pt x="413" y="288"/>
                    <a:pt x="415" y="291"/>
                  </a:cubicBezTo>
                  <a:cubicBezTo>
                    <a:pt x="416" y="296"/>
                    <a:pt x="416" y="300"/>
                    <a:pt x="414" y="303"/>
                  </a:cubicBezTo>
                  <a:cubicBezTo>
                    <a:pt x="400" y="324"/>
                    <a:pt x="400" y="324"/>
                    <a:pt x="400" y="324"/>
                  </a:cubicBezTo>
                  <a:cubicBezTo>
                    <a:pt x="397" y="327"/>
                    <a:pt x="393" y="332"/>
                    <a:pt x="392" y="332"/>
                  </a:cubicBezTo>
                  <a:cubicBezTo>
                    <a:pt x="378" y="331"/>
                    <a:pt x="378" y="331"/>
                    <a:pt x="378" y="331"/>
                  </a:cubicBezTo>
                  <a:cubicBezTo>
                    <a:pt x="378" y="331"/>
                    <a:pt x="378" y="331"/>
                    <a:pt x="378" y="331"/>
                  </a:cubicBezTo>
                  <a:cubicBezTo>
                    <a:pt x="376" y="331"/>
                    <a:pt x="373" y="331"/>
                    <a:pt x="371" y="330"/>
                  </a:cubicBezTo>
                  <a:cubicBezTo>
                    <a:pt x="370" y="330"/>
                    <a:pt x="370" y="330"/>
                    <a:pt x="370" y="330"/>
                  </a:cubicBezTo>
                  <a:cubicBezTo>
                    <a:pt x="370" y="329"/>
                    <a:pt x="370" y="329"/>
                    <a:pt x="370" y="329"/>
                  </a:cubicBezTo>
                  <a:cubicBezTo>
                    <a:pt x="366" y="325"/>
                    <a:pt x="366" y="325"/>
                    <a:pt x="366" y="325"/>
                  </a:cubicBezTo>
                  <a:cubicBezTo>
                    <a:pt x="366" y="325"/>
                    <a:pt x="366" y="325"/>
                    <a:pt x="366" y="325"/>
                  </a:cubicBezTo>
                  <a:cubicBezTo>
                    <a:pt x="366" y="325"/>
                    <a:pt x="366" y="325"/>
                    <a:pt x="366" y="325"/>
                  </a:cubicBezTo>
                  <a:cubicBezTo>
                    <a:pt x="365" y="324"/>
                    <a:pt x="365" y="323"/>
                    <a:pt x="366" y="322"/>
                  </a:cubicBezTo>
                  <a:cubicBezTo>
                    <a:pt x="366" y="321"/>
                    <a:pt x="367" y="320"/>
                    <a:pt x="369" y="320"/>
                  </a:cubicBezTo>
                  <a:cubicBezTo>
                    <a:pt x="369" y="320"/>
                    <a:pt x="369" y="320"/>
                    <a:pt x="369" y="320"/>
                  </a:cubicBezTo>
                  <a:cubicBezTo>
                    <a:pt x="369" y="320"/>
                    <a:pt x="369" y="320"/>
                    <a:pt x="369" y="320"/>
                  </a:cubicBezTo>
                  <a:cubicBezTo>
                    <a:pt x="380" y="322"/>
                    <a:pt x="380" y="322"/>
                    <a:pt x="380" y="322"/>
                  </a:cubicBezTo>
                  <a:cubicBezTo>
                    <a:pt x="380" y="322"/>
                    <a:pt x="380" y="322"/>
                    <a:pt x="380" y="322"/>
                  </a:cubicBezTo>
                  <a:cubicBezTo>
                    <a:pt x="380" y="322"/>
                    <a:pt x="380" y="322"/>
                    <a:pt x="380" y="322"/>
                  </a:cubicBezTo>
                  <a:cubicBezTo>
                    <a:pt x="381" y="322"/>
                    <a:pt x="381" y="322"/>
                    <a:pt x="382" y="322"/>
                  </a:cubicBezTo>
                  <a:cubicBezTo>
                    <a:pt x="383" y="322"/>
                    <a:pt x="384" y="322"/>
                    <a:pt x="384" y="320"/>
                  </a:cubicBezTo>
                  <a:cubicBezTo>
                    <a:pt x="385" y="313"/>
                    <a:pt x="385" y="313"/>
                    <a:pt x="385" y="313"/>
                  </a:cubicBezTo>
                  <a:cubicBezTo>
                    <a:pt x="385" y="313"/>
                    <a:pt x="385" y="313"/>
                    <a:pt x="385" y="313"/>
                  </a:cubicBezTo>
                  <a:cubicBezTo>
                    <a:pt x="385" y="312"/>
                    <a:pt x="385" y="312"/>
                    <a:pt x="385" y="312"/>
                  </a:cubicBezTo>
                  <a:cubicBezTo>
                    <a:pt x="396" y="299"/>
                    <a:pt x="396" y="299"/>
                    <a:pt x="396" y="299"/>
                  </a:cubicBezTo>
                  <a:cubicBezTo>
                    <a:pt x="396" y="298"/>
                    <a:pt x="396" y="297"/>
                    <a:pt x="396" y="295"/>
                  </a:cubicBezTo>
                  <a:cubicBezTo>
                    <a:pt x="396" y="295"/>
                    <a:pt x="396" y="295"/>
                    <a:pt x="396" y="295"/>
                  </a:cubicBezTo>
                  <a:cubicBezTo>
                    <a:pt x="396" y="295"/>
                    <a:pt x="396" y="295"/>
                    <a:pt x="396" y="295"/>
                  </a:cubicBezTo>
                  <a:cubicBezTo>
                    <a:pt x="397" y="290"/>
                    <a:pt x="397" y="290"/>
                    <a:pt x="397" y="290"/>
                  </a:cubicBezTo>
                  <a:cubicBezTo>
                    <a:pt x="397" y="290"/>
                    <a:pt x="397" y="290"/>
                    <a:pt x="397" y="290"/>
                  </a:cubicBezTo>
                  <a:cubicBezTo>
                    <a:pt x="397" y="289"/>
                    <a:pt x="397" y="289"/>
                    <a:pt x="397" y="289"/>
                  </a:cubicBezTo>
                  <a:cubicBezTo>
                    <a:pt x="398" y="288"/>
                    <a:pt x="400" y="285"/>
                    <a:pt x="397" y="273"/>
                  </a:cubicBezTo>
                  <a:cubicBezTo>
                    <a:pt x="394" y="262"/>
                    <a:pt x="394" y="262"/>
                    <a:pt x="394" y="262"/>
                  </a:cubicBezTo>
                  <a:cubicBezTo>
                    <a:pt x="392" y="252"/>
                    <a:pt x="392" y="252"/>
                    <a:pt x="392" y="252"/>
                  </a:cubicBezTo>
                  <a:cubicBezTo>
                    <a:pt x="392" y="252"/>
                    <a:pt x="392" y="252"/>
                    <a:pt x="392" y="252"/>
                  </a:cubicBezTo>
                  <a:cubicBezTo>
                    <a:pt x="392" y="251"/>
                    <a:pt x="392" y="251"/>
                    <a:pt x="392" y="251"/>
                  </a:cubicBezTo>
                  <a:cubicBezTo>
                    <a:pt x="394" y="229"/>
                    <a:pt x="394" y="229"/>
                    <a:pt x="394" y="229"/>
                  </a:cubicBezTo>
                  <a:cubicBezTo>
                    <a:pt x="394" y="220"/>
                    <a:pt x="393" y="213"/>
                    <a:pt x="391" y="208"/>
                  </a:cubicBezTo>
                  <a:cubicBezTo>
                    <a:pt x="389" y="206"/>
                    <a:pt x="389" y="203"/>
                    <a:pt x="389" y="200"/>
                  </a:cubicBezTo>
                  <a:cubicBezTo>
                    <a:pt x="389" y="200"/>
                    <a:pt x="389" y="200"/>
                    <a:pt x="389" y="200"/>
                  </a:cubicBezTo>
                  <a:cubicBezTo>
                    <a:pt x="389" y="200"/>
                    <a:pt x="389" y="200"/>
                    <a:pt x="389" y="200"/>
                  </a:cubicBezTo>
                  <a:cubicBezTo>
                    <a:pt x="391" y="194"/>
                    <a:pt x="391" y="194"/>
                    <a:pt x="391" y="194"/>
                  </a:cubicBezTo>
                  <a:cubicBezTo>
                    <a:pt x="391" y="194"/>
                    <a:pt x="391" y="194"/>
                    <a:pt x="391" y="194"/>
                  </a:cubicBezTo>
                  <a:cubicBezTo>
                    <a:pt x="391" y="194"/>
                    <a:pt x="391" y="194"/>
                    <a:pt x="391" y="194"/>
                  </a:cubicBezTo>
                  <a:cubicBezTo>
                    <a:pt x="394" y="187"/>
                    <a:pt x="394" y="187"/>
                    <a:pt x="394" y="187"/>
                  </a:cubicBezTo>
                  <a:cubicBezTo>
                    <a:pt x="396" y="184"/>
                    <a:pt x="396" y="180"/>
                    <a:pt x="396" y="179"/>
                  </a:cubicBezTo>
                  <a:cubicBezTo>
                    <a:pt x="396" y="172"/>
                    <a:pt x="395" y="168"/>
                    <a:pt x="394" y="166"/>
                  </a:cubicBezTo>
                  <a:cubicBezTo>
                    <a:pt x="394" y="165"/>
                    <a:pt x="392" y="164"/>
                    <a:pt x="391" y="164"/>
                  </a:cubicBezTo>
                  <a:cubicBezTo>
                    <a:pt x="382" y="165"/>
                    <a:pt x="382" y="165"/>
                    <a:pt x="382" y="165"/>
                  </a:cubicBezTo>
                  <a:cubicBezTo>
                    <a:pt x="382" y="165"/>
                    <a:pt x="382" y="165"/>
                    <a:pt x="382" y="165"/>
                  </a:cubicBezTo>
                  <a:cubicBezTo>
                    <a:pt x="382" y="165"/>
                    <a:pt x="382" y="165"/>
                    <a:pt x="382" y="165"/>
                  </a:cubicBezTo>
                  <a:cubicBezTo>
                    <a:pt x="371" y="166"/>
                    <a:pt x="371" y="166"/>
                    <a:pt x="371" y="166"/>
                  </a:cubicBezTo>
                  <a:cubicBezTo>
                    <a:pt x="371" y="166"/>
                    <a:pt x="371" y="166"/>
                    <a:pt x="371" y="166"/>
                  </a:cubicBezTo>
                  <a:cubicBezTo>
                    <a:pt x="371" y="166"/>
                    <a:pt x="371" y="166"/>
                    <a:pt x="371" y="166"/>
                  </a:cubicBezTo>
                  <a:cubicBezTo>
                    <a:pt x="371" y="166"/>
                    <a:pt x="370" y="166"/>
                    <a:pt x="370" y="166"/>
                  </a:cubicBezTo>
                  <a:cubicBezTo>
                    <a:pt x="368" y="166"/>
                    <a:pt x="366" y="168"/>
                    <a:pt x="366" y="172"/>
                  </a:cubicBezTo>
                  <a:cubicBezTo>
                    <a:pt x="365" y="178"/>
                    <a:pt x="365" y="178"/>
                    <a:pt x="365" y="178"/>
                  </a:cubicBezTo>
                  <a:cubicBezTo>
                    <a:pt x="365" y="180"/>
                    <a:pt x="364" y="183"/>
                    <a:pt x="363" y="185"/>
                  </a:cubicBezTo>
                  <a:cubicBezTo>
                    <a:pt x="362" y="190"/>
                    <a:pt x="360" y="194"/>
                    <a:pt x="357" y="198"/>
                  </a:cubicBezTo>
                  <a:cubicBezTo>
                    <a:pt x="350" y="209"/>
                    <a:pt x="350" y="209"/>
                    <a:pt x="350" y="209"/>
                  </a:cubicBezTo>
                  <a:cubicBezTo>
                    <a:pt x="345" y="217"/>
                    <a:pt x="345" y="217"/>
                    <a:pt x="345" y="217"/>
                  </a:cubicBezTo>
                  <a:cubicBezTo>
                    <a:pt x="345" y="218"/>
                    <a:pt x="345" y="220"/>
                    <a:pt x="348" y="222"/>
                  </a:cubicBezTo>
                  <a:cubicBezTo>
                    <a:pt x="350" y="222"/>
                    <a:pt x="351" y="225"/>
                    <a:pt x="351" y="229"/>
                  </a:cubicBezTo>
                  <a:cubicBezTo>
                    <a:pt x="351" y="237"/>
                    <a:pt x="351" y="237"/>
                    <a:pt x="351" y="237"/>
                  </a:cubicBezTo>
                  <a:cubicBezTo>
                    <a:pt x="351" y="237"/>
                    <a:pt x="351" y="237"/>
                    <a:pt x="351" y="237"/>
                  </a:cubicBezTo>
                  <a:cubicBezTo>
                    <a:pt x="351" y="237"/>
                    <a:pt x="351" y="237"/>
                    <a:pt x="351" y="237"/>
                  </a:cubicBezTo>
                  <a:cubicBezTo>
                    <a:pt x="349" y="241"/>
                    <a:pt x="349" y="241"/>
                    <a:pt x="349" y="241"/>
                  </a:cubicBezTo>
                  <a:cubicBezTo>
                    <a:pt x="349" y="241"/>
                    <a:pt x="349" y="241"/>
                    <a:pt x="349" y="241"/>
                  </a:cubicBezTo>
                  <a:cubicBezTo>
                    <a:pt x="349" y="241"/>
                    <a:pt x="349" y="241"/>
                    <a:pt x="349" y="241"/>
                  </a:cubicBezTo>
                  <a:cubicBezTo>
                    <a:pt x="345" y="246"/>
                    <a:pt x="345" y="246"/>
                    <a:pt x="345" y="246"/>
                  </a:cubicBezTo>
                  <a:cubicBezTo>
                    <a:pt x="345" y="247"/>
                    <a:pt x="345" y="248"/>
                    <a:pt x="345" y="249"/>
                  </a:cubicBezTo>
                  <a:cubicBezTo>
                    <a:pt x="345" y="249"/>
                    <a:pt x="346" y="250"/>
                    <a:pt x="349" y="250"/>
                  </a:cubicBezTo>
                  <a:cubicBezTo>
                    <a:pt x="351" y="250"/>
                    <a:pt x="353" y="251"/>
                    <a:pt x="355" y="252"/>
                  </a:cubicBezTo>
                  <a:cubicBezTo>
                    <a:pt x="355" y="253"/>
                    <a:pt x="355" y="253"/>
                    <a:pt x="355" y="253"/>
                  </a:cubicBezTo>
                  <a:cubicBezTo>
                    <a:pt x="355" y="253"/>
                    <a:pt x="355" y="253"/>
                    <a:pt x="355" y="253"/>
                  </a:cubicBezTo>
                  <a:cubicBezTo>
                    <a:pt x="356" y="259"/>
                    <a:pt x="356" y="259"/>
                    <a:pt x="356" y="259"/>
                  </a:cubicBezTo>
                  <a:cubicBezTo>
                    <a:pt x="357" y="264"/>
                    <a:pt x="360" y="268"/>
                    <a:pt x="363" y="269"/>
                  </a:cubicBezTo>
                  <a:cubicBezTo>
                    <a:pt x="364" y="269"/>
                    <a:pt x="364" y="270"/>
                    <a:pt x="365" y="270"/>
                  </a:cubicBezTo>
                  <a:cubicBezTo>
                    <a:pt x="365" y="271"/>
                    <a:pt x="365" y="273"/>
                    <a:pt x="363" y="278"/>
                  </a:cubicBezTo>
                  <a:cubicBezTo>
                    <a:pt x="360" y="285"/>
                    <a:pt x="360" y="285"/>
                    <a:pt x="360" y="285"/>
                  </a:cubicBezTo>
                  <a:cubicBezTo>
                    <a:pt x="360" y="285"/>
                    <a:pt x="360" y="285"/>
                    <a:pt x="360" y="285"/>
                  </a:cubicBezTo>
                  <a:cubicBezTo>
                    <a:pt x="360" y="286"/>
                    <a:pt x="360" y="286"/>
                    <a:pt x="360" y="286"/>
                  </a:cubicBezTo>
                  <a:cubicBezTo>
                    <a:pt x="359" y="286"/>
                    <a:pt x="358" y="286"/>
                    <a:pt x="358" y="286"/>
                  </a:cubicBezTo>
                  <a:cubicBezTo>
                    <a:pt x="356" y="286"/>
                    <a:pt x="354" y="285"/>
                    <a:pt x="352" y="282"/>
                  </a:cubicBezTo>
                  <a:cubicBezTo>
                    <a:pt x="347" y="274"/>
                    <a:pt x="347" y="274"/>
                    <a:pt x="347" y="274"/>
                  </a:cubicBezTo>
                  <a:cubicBezTo>
                    <a:pt x="328" y="260"/>
                    <a:pt x="328" y="260"/>
                    <a:pt x="328" y="260"/>
                  </a:cubicBezTo>
                  <a:cubicBezTo>
                    <a:pt x="321" y="255"/>
                    <a:pt x="314" y="252"/>
                    <a:pt x="307" y="251"/>
                  </a:cubicBezTo>
                  <a:cubicBezTo>
                    <a:pt x="307" y="251"/>
                    <a:pt x="307" y="251"/>
                    <a:pt x="307" y="251"/>
                  </a:cubicBezTo>
                  <a:cubicBezTo>
                    <a:pt x="307" y="251"/>
                    <a:pt x="307" y="251"/>
                    <a:pt x="307" y="251"/>
                  </a:cubicBezTo>
                  <a:cubicBezTo>
                    <a:pt x="303" y="250"/>
                    <a:pt x="300" y="249"/>
                    <a:pt x="298" y="249"/>
                  </a:cubicBezTo>
                  <a:cubicBezTo>
                    <a:pt x="295" y="249"/>
                    <a:pt x="293" y="250"/>
                    <a:pt x="292" y="252"/>
                  </a:cubicBezTo>
                  <a:cubicBezTo>
                    <a:pt x="292" y="252"/>
                    <a:pt x="292" y="252"/>
                    <a:pt x="292" y="252"/>
                  </a:cubicBezTo>
                  <a:cubicBezTo>
                    <a:pt x="292" y="252"/>
                    <a:pt x="292" y="252"/>
                    <a:pt x="292" y="252"/>
                  </a:cubicBezTo>
                  <a:cubicBezTo>
                    <a:pt x="290" y="254"/>
                    <a:pt x="290" y="255"/>
                    <a:pt x="291" y="259"/>
                  </a:cubicBezTo>
                  <a:cubicBezTo>
                    <a:pt x="294" y="267"/>
                    <a:pt x="294" y="267"/>
                    <a:pt x="294" y="267"/>
                  </a:cubicBezTo>
                  <a:cubicBezTo>
                    <a:pt x="294" y="267"/>
                    <a:pt x="294" y="267"/>
                    <a:pt x="294" y="267"/>
                  </a:cubicBezTo>
                  <a:cubicBezTo>
                    <a:pt x="294" y="267"/>
                    <a:pt x="294" y="267"/>
                    <a:pt x="294" y="267"/>
                  </a:cubicBezTo>
                  <a:cubicBezTo>
                    <a:pt x="295" y="271"/>
                    <a:pt x="295" y="273"/>
                    <a:pt x="293" y="275"/>
                  </a:cubicBezTo>
                  <a:cubicBezTo>
                    <a:pt x="293" y="275"/>
                    <a:pt x="293" y="275"/>
                    <a:pt x="293" y="275"/>
                  </a:cubicBezTo>
                  <a:cubicBezTo>
                    <a:pt x="292" y="275"/>
                    <a:pt x="292" y="275"/>
                    <a:pt x="292" y="275"/>
                  </a:cubicBezTo>
                  <a:cubicBezTo>
                    <a:pt x="288" y="277"/>
                    <a:pt x="288" y="277"/>
                    <a:pt x="288" y="277"/>
                  </a:cubicBezTo>
                  <a:cubicBezTo>
                    <a:pt x="286" y="280"/>
                    <a:pt x="286" y="280"/>
                    <a:pt x="286" y="280"/>
                  </a:cubicBezTo>
                  <a:cubicBezTo>
                    <a:pt x="285" y="283"/>
                    <a:pt x="285" y="283"/>
                    <a:pt x="285" y="283"/>
                  </a:cubicBezTo>
                  <a:cubicBezTo>
                    <a:pt x="284" y="286"/>
                    <a:pt x="282" y="286"/>
                    <a:pt x="281" y="286"/>
                  </a:cubicBezTo>
                  <a:cubicBezTo>
                    <a:pt x="280" y="286"/>
                    <a:pt x="279" y="285"/>
                    <a:pt x="277" y="284"/>
                  </a:cubicBezTo>
                  <a:cubicBezTo>
                    <a:pt x="275" y="282"/>
                    <a:pt x="275" y="280"/>
                    <a:pt x="275" y="278"/>
                  </a:cubicBezTo>
                  <a:cubicBezTo>
                    <a:pt x="276" y="273"/>
                    <a:pt x="276" y="273"/>
                    <a:pt x="276" y="273"/>
                  </a:cubicBezTo>
                  <a:cubicBezTo>
                    <a:pt x="277" y="272"/>
                    <a:pt x="277" y="272"/>
                    <a:pt x="277" y="271"/>
                  </a:cubicBezTo>
                  <a:cubicBezTo>
                    <a:pt x="272" y="270"/>
                    <a:pt x="272" y="270"/>
                    <a:pt x="272" y="270"/>
                  </a:cubicBezTo>
                  <a:cubicBezTo>
                    <a:pt x="268" y="274"/>
                    <a:pt x="268" y="274"/>
                    <a:pt x="268" y="274"/>
                  </a:cubicBezTo>
                  <a:cubicBezTo>
                    <a:pt x="264" y="280"/>
                    <a:pt x="264" y="280"/>
                    <a:pt x="264" y="280"/>
                  </a:cubicBezTo>
                  <a:cubicBezTo>
                    <a:pt x="264" y="280"/>
                    <a:pt x="264" y="280"/>
                    <a:pt x="264" y="280"/>
                  </a:cubicBezTo>
                  <a:cubicBezTo>
                    <a:pt x="264" y="280"/>
                    <a:pt x="264" y="280"/>
                    <a:pt x="264" y="280"/>
                  </a:cubicBezTo>
                  <a:cubicBezTo>
                    <a:pt x="263" y="281"/>
                    <a:pt x="262" y="281"/>
                    <a:pt x="261" y="281"/>
                  </a:cubicBezTo>
                  <a:cubicBezTo>
                    <a:pt x="260" y="281"/>
                    <a:pt x="259" y="281"/>
                    <a:pt x="257" y="281"/>
                  </a:cubicBezTo>
                  <a:cubicBezTo>
                    <a:pt x="250" y="279"/>
                    <a:pt x="250" y="279"/>
                    <a:pt x="250" y="279"/>
                  </a:cubicBezTo>
                  <a:cubicBezTo>
                    <a:pt x="249" y="279"/>
                    <a:pt x="247" y="280"/>
                    <a:pt x="244" y="284"/>
                  </a:cubicBezTo>
                  <a:cubicBezTo>
                    <a:pt x="239" y="289"/>
                    <a:pt x="239" y="289"/>
                    <a:pt x="239" y="289"/>
                  </a:cubicBezTo>
                  <a:cubicBezTo>
                    <a:pt x="239" y="290"/>
                    <a:pt x="239" y="290"/>
                    <a:pt x="239" y="290"/>
                  </a:cubicBezTo>
                  <a:cubicBezTo>
                    <a:pt x="238" y="290"/>
                    <a:pt x="238" y="290"/>
                    <a:pt x="238" y="290"/>
                  </a:cubicBezTo>
                  <a:cubicBezTo>
                    <a:pt x="235" y="289"/>
                    <a:pt x="235" y="289"/>
                    <a:pt x="235" y="289"/>
                  </a:cubicBezTo>
                  <a:cubicBezTo>
                    <a:pt x="229" y="289"/>
                    <a:pt x="229" y="289"/>
                    <a:pt x="229" y="289"/>
                  </a:cubicBezTo>
                  <a:cubicBezTo>
                    <a:pt x="228" y="289"/>
                    <a:pt x="225" y="289"/>
                    <a:pt x="225" y="287"/>
                  </a:cubicBezTo>
                  <a:cubicBezTo>
                    <a:pt x="224" y="285"/>
                    <a:pt x="225" y="284"/>
                    <a:pt x="229" y="282"/>
                  </a:cubicBezTo>
                  <a:cubicBezTo>
                    <a:pt x="229" y="281"/>
                    <a:pt x="230" y="280"/>
                    <a:pt x="230" y="276"/>
                  </a:cubicBezTo>
                  <a:cubicBezTo>
                    <a:pt x="229" y="273"/>
                    <a:pt x="229" y="272"/>
                    <a:pt x="229" y="272"/>
                  </a:cubicBezTo>
                  <a:cubicBezTo>
                    <a:pt x="227" y="273"/>
                    <a:pt x="226" y="275"/>
                    <a:pt x="225" y="279"/>
                  </a:cubicBezTo>
                  <a:cubicBezTo>
                    <a:pt x="224" y="281"/>
                    <a:pt x="222" y="284"/>
                    <a:pt x="220" y="285"/>
                  </a:cubicBezTo>
                  <a:cubicBezTo>
                    <a:pt x="220" y="285"/>
                    <a:pt x="220" y="285"/>
                    <a:pt x="220" y="285"/>
                  </a:cubicBezTo>
                  <a:cubicBezTo>
                    <a:pt x="220" y="285"/>
                    <a:pt x="220" y="285"/>
                    <a:pt x="220" y="285"/>
                  </a:cubicBezTo>
                  <a:cubicBezTo>
                    <a:pt x="219" y="285"/>
                    <a:pt x="219" y="285"/>
                    <a:pt x="219" y="285"/>
                  </a:cubicBezTo>
                  <a:cubicBezTo>
                    <a:pt x="216" y="285"/>
                    <a:pt x="216" y="282"/>
                    <a:pt x="216" y="280"/>
                  </a:cubicBezTo>
                  <a:cubicBezTo>
                    <a:pt x="216" y="280"/>
                    <a:pt x="216" y="280"/>
                    <a:pt x="216" y="280"/>
                  </a:cubicBezTo>
                  <a:cubicBezTo>
                    <a:pt x="213" y="283"/>
                    <a:pt x="213" y="283"/>
                    <a:pt x="213" y="283"/>
                  </a:cubicBezTo>
                  <a:cubicBezTo>
                    <a:pt x="213" y="283"/>
                    <a:pt x="213" y="283"/>
                    <a:pt x="213" y="283"/>
                  </a:cubicBezTo>
                  <a:cubicBezTo>
                    <a:pt x="213" y="283"/>
                    <a:pt x="213" y="283"/>
                    <a:pt x="213" y="283"/>
                  </a:cubicBezTo>
                  <a:cubicBezTo>
                    <a:pt x="211" y="284"/>
                    <a:pt x="210" y="286"/>
                    <a:pt x="207" y="287"/>
                  </a:cubicBezTo>
                  <a:cubicBezTo>
                    <a:pt x="192" y="295"/>
                    <a:pt x="192" y="295"/>
                    <a:pt x="192" y="295"/>
                  </a:cubicBezTo>
                  <a:cubicBezTo>
                    <a:pt x="182" y="301"/>
                    <a:pt x="181" y="304"/>
                    <a:pt x="181" y="304"/>
                  </a:cubicBezTo>
                  <a:cubicBezTo>
                    <a:pt x="181" y="304"/>
                    <a:pt x="181" y="304"/>
                    <a:pt x="181" y="304"/>
                  </a:cubicBezTo>
                  <a:cubicBezTo>
                    <a:pt x="181" y="304"/>
                    <a:pt x="181" y="304"/>
                    <a:pt x="181" y="304"/>
                  </a:cubicBezTo>
                  <a:cubicBezTo>
                    <a:pt x="181" y="310"/>
                    <a:pt x="178" y="314"/>
                    <a:pt x="175" y="317"/>
                  </a:cubicBezTo>
                  <a:cubicBezTo>
                    <a:pt x="172" y="318"/>
                    <a:pt x="170" y="319"/>
                    <a:pt x="167" y="319"/>
                  </a:cubicBezTo>
                  <a:cubicBezTo>
                    <a:pt x="166" y="319"/>
                    <a:pt x="165" y="319"/>
                    <a:pt x="164" y="319"/>
                  </a:cubicBezTo>
                  <a:cubicBezTo>
                    <a:pt x="164" y="319"/>
                    <a:pt x="164" y="319"/>
                    <a:pt x="164" y="319"/>
                  </a:cubicBezTo>
                  <a:cubicBezTo>
                    <a:pt x="164" y="319"/>
                    <a:pt x="164" y="319"/>
                    <a:pt x="164" y="319"/>
                  </a:cubicBezTo>
                  <a:cubicBezTo>
                    <a:pt x="160" y="317"/>
                    <a:pt x="157" y="315"/>
                    <a:pt x="155" y="314"/>
                  </a:cubicBezTo>
                  <a:cubicBezTo>
                    <a:pt x="154" y="313"/>
                    <a:pt x="154" y="313"/>
                    <a:pt x="154" y="313"/>
                  </a:cubicBezTo>
                  <a:cubicBezTo>
                    <a:pt x="154" y="313"/>
                    <a:pt x="154" y="313"/>
                    <a:pt x="154" y="313"/>
                  </a:cubicBezTo>
                  <a:cubicBezTo>
                    <a:pt x="151" y="310"/>
                    <a:pt x="151" y="308"/>
                    <a:pt x="152" y="306"/>
                  </a:cubicBezTo>
                  <a:cubicBezTo>
                    <a:pt x="153" y="303"/>
                    <a:pt x="156" y="300"/>
                    <a:pt x="161" y="297"/>
                  </a:cubicBezTo>
                  <a:cubicBezTo>
                    <a:pt x="165" y="295"/>
                    <a:pt x="165" y="295"/>
                    <a:pt x="165" y="295"/>
                  </a:cubicBezTo>
                  <a:cubicBezTo>
                    <a:pt x="165" y="294"/>
                    <a:pt x="165" y="294"/>
                    <a:pt x="165" y="294"/>
                  </a:cubicBezTo>
                  <a:cubicBezTo>
                    <a:pt x="158" y="283"/>
                    <a:pt x="158" y="283"/>
                    <a:pt x="158" y="283"/>
                  </a:cubicBezTo>
                  <a:cubicBezTo>
                    <a:pt x="154" y="281"/>
                    <a:pt x="154" y="281"/>
                    <a:pt x="154" y="281"/>
                  </a:cubicBezTo>
                  <a:cubicBezTo>
                    <a:pt x="148" y="281"/>
                    <a:pt x="148" y="281"/>
                    <a:pt x="148" y="281"/>
                  </a:cubicBezTo>
                  <a:cubicBezTo>
                    <a:pt x="148" y="281"/>
                    <a:pt x="148" y="281"/>
                    <a:pt x="148" y="281"/>
                  </a:cubicBezTo>
                  <a:cubicBezTo>
                    <a:pt x="147" y="280"/>
                    <a:pt x="147" y="280"/>
                    <a:pt x="147" y="280"/>
                  </a:cubicBezTo>
                  <a:cubicBezTo>
                    <a:pt x="146" y="280"/>
                    <a:pt x="145" y="280"/>
                    <a:pt x="145" y="280"/>
                  </a:cubicBezTo>
                  <a:cubicBezTo>
                    <a:pt x="145" y="280"/>
                    <a:pt x="145" y="281"/>
                    <a:pt x="146" y="285"/>
                  </a:cubicBezTo>
                  <a:cubicBezTo>
                    <a:pt x="148" y="290"/>
                    <a:pt x="148" y="294"/>
                    <a:pt x="148" y="296"/>
                  </a:cubicBezTo>
                  <a:cubicBezTo>
                    <a:pt x="148" y="296"/>
                    <a:pt x="148" y="296"/>
                    <a:pt x="148" y="296"/>
                  </a:cubicBezTo>
                  <a:cubicBezTo>
                    <a:pt x="148" y="296"/>
                    <a:pt x="148" y="296"/>
                    <a:pt x="148" y="296"/>
                  </a:cubicBezTo>
                  <a:cubicBezTo>
                    <a:pt x="144" y="306"/>
                    <a:pt x="144" y="306"/>
                    <a:pt x="144" y="306"/>
                  </a:cubicBezTo>
                  <a:cubicBezTo>
                    <a:pt x="144" y="306"/>
                    <a:pt x="144" y="308"/>
                    <a:pt x="145" y="310"/>
                  </a:cubicBezTo>
                  <a:cubicBezTo>
                    <a:pt x="148" y="317"/>
                    <a:pt x="148" y="317"/>
                    <a:pt x="148" y="317"/>
                  </a:cubicBezTo>
                  <a:cubicBezTo>
                    <a:pt x="148" y="317"/>
                    <a:pt x="148" y="317"/>
                    <a:pt x="148" y="317"/>
                  </a:cubicBezTo>
                  <a:cubicBezTo>
                    <a:pt x="148" y="317"/>
                    <a:pt x="148" y="317"/>
                    <a:pt x="148" y="317"/>
                  </a:cubicBezTo>
                  <a:cubicBezTo>
                    <a:pt x="148" y="319"/>
                    <a:pt x="148" y="322"/>
                    <a:pt x="148" y="327"/>
                  </a:cubicBezTo>
                  <a:cubicBezTo>
                    <a:pt x="147" y="332"/>
                    <a:pt x="146" y="336"/>
                    <a:pt x="144" y="337"/>
                  </a:cubicBezTo>
                  <a:cubicBezTo>
                    <a:pt x="143" y="337"/>
                    <a:pt x="143" y="337"/>
                    <a:pt x="143" y="337"/>
                  </a:cubicBezTo>
                  <a:cubicBezTo>
                    <a:pt x="143" y="337"/>
                    <a:pt x="143" y="337"/>
                    <a:pt x="143" y="337"/>
                  </a:cubicBezTo>
                  <a:cubicBezTo>
                    <a:pt x="141" y="337"/>
                    <a:pt x="138" y="333"/>
                    <a:pt x="137" y="331"/>
                  </a:cubicBezTo>
                  <a:cubicBezTo>
                    <a:pt x="134" y="329"/>
                    <a:pt x="131" y="328"/>
                    <a:pt x="131" y="328"/>
                  </a:cubicBezTo>
                  <a:cubicBezTo>
                    <a:pt x="131" y="328"/>
                    <a:pt x="131" y="328"/>
                    <a:pt x="131" y="328"/>
                  </a:cubicBezTo>
                  <a:cubicBezTo>
                    <a:pt x="131" y="328"/>
                    <a:pt x="131" y="328"/>
                    <a:pt x="131" y="328"/>
                  </a:cubicBezTo>
                  <a:cubicBezTo>
                    <a:pt x="129" y="328"/>
                    <a:pt x="127" y="329"/>
                    <a:pt x="126" y="332"/>
                  </a:cubicBezTo>
                  <a:cubicBezTo>
                    <a:pt x="124" y="336"/>
                    <a:pt x="122" y="338"/>
                    <a:pt x="119" y="339"/>
                  </a:cubicBezTo>
                  <a:cubicBezTo>
                    <a:pt x="116" y="340"/>
                    <a:pt x="113" y="342"/>
                    <a:pt x="110" y="345"/>
                  </a:cubicBezTo>
                  <a:cubicBezTo>
                    <a:pt x="108" y="349"/>
                    <a:pt x="108" y="352"/>
                    <a:pt x="110" y="356"/>
                  </a:cubicBezTo>
                  <a:cubicBezTo>
                    <a:pt x="114" y="361"/>
                    <a:pt x="116" y="364"/>
                    <a:pt x="115" y="366"/>
                  </a:cubicBezTo>
                  <a:cubicBezTo>
                    <a:pt x="114" y="367"/>
                    <a:pt x="113" y="368"/>
                    <a:pt x="111" y="368"/>
                  </a:cubicBezTo>
                  <a:cubicBezTo>
                    <a:pt x="109" y="368"/>
                    <a:pt x="106" y="368"/>
                    <a:pt x="103" y="366"/>
                  </a:cubicBezTo>
                  <a:cubicBezTo>
                    <a:pt x="82" y="357"/>
                    <a:pt x="82" y="357"/>
                    <a:pt x="82" y="357"/>
                  </a:cubicBezTo>
                  <a:cubicBezTo>
                    <a:pt x="82" y="357"/>
                    <a:pt x="82" y="357"/>
                    <a:pt x="82" y="357"/>
                  </a:cubicBezTo>
                  <a:cubicBezTo>
                    <a:pt x="81" y="357"/>
                    <a:pt x="81" y="358"/>
                    <a:pt x="81" y="360"/>
                  </a:cubicBezTo>
                  <a:cubicBezTo>
                    <a:pt x="81" y="362"/>
                    <a:pt x="81" y="364"/>
                    <a:pt x="82" y="365"/>
                  </a:cubicBezTo>
                  <a:cubicBezTo>
                    <a:pt x="84" y="367"/>
                    <a:pt x="85" y="368"/>
                    <a:pt x="88" y="369"/>
                  </a:cubicBezTo>
                  <a:cubicBezTo>
                    <a:pt x="88" y="369"/>
                    <a:pt x="88" y="369"/>
                    <a:pt x="88" y="369"/>
                  </a:cubicBezTo>
                  <a:cubicBezTo>
                    <a:pt x="88" y="369"/>
                    <a:pt x="88" y="369"/>
                    <a:pt x="88" y="369"/>
                  </a:cubicBezTo>
                  <a:cubicBezTo>
                    <a:pt x="91" y="370"/>
                    <a:pt x="93" y="371"/>
                    <a:pt x="94" y="373"/>
                  </a:cubicBezTo>
                  <a:cubicBezTo>
                    <a:pt x="94" y="373"/>
                    <a:pt x="94" y="373"/>
                    <a:pt x="94" y="373"/>
                  </a:cubicBezTo>
                  <a:cubicBezTo>
                    <a:pt x="94" y="373"/>
                    <a:pt x="94" y="373"/>
                    <a:pt x="94" y="373"/>
                  </a:cubicBezTo>
                  <a:cubicBezTo>
                    <a:pt x="95" y="376"/>
                    <a:pt x="95" y="378"/>
                    <a:pt x="94" y="380"/>
                  </a:cubicBezTo>
                  <a:cubicBezTo>
                    <a:pt x="93" y="381"/>
                    <a:pt x="92" y="382"/>
                    <a:pt x="90" y="383"/>
                  </a:cubicBezTo>
                  <a:cubicBezTo>
                    <a:pt x="89" y="383"/>
                    <a:pt x="88" y="383"/>
                    <a:pt x="87" y="383"/>
                  </a:cubicBezTo>
                  <a:cubicBezTo>
                    <a:pt x="83" y="383"/>
                    <a:pt x="80" y="382"/>
                    <a:pt x="77" y="380"/>
                  </a:cubicBezTo>
                  <a:cubicBezTo>
                    <a:pt x="77" y="380"/>
                    <a:pt x="77" y="380"/>
                    <a:pt x="77" y="380"/>
                  </a:cubicBezTo>
                  <a:cubicBezTo>
                    <a:pt x="76" y="380"/>
                    <a:pt x="76" y="380"/>
                    <a:pt x="76" y="380"/>
                  </a:cubicBezTo>
                  <a:cubicBezTo>
                    <a:pt x="73" y="374"/>
                    <a:pt x="73" y="374"/>
                    <a:pt x="73" y="374"/>
                  </a:cubicBezTo>
                  <a:cubicBezTo>
                    <a:pt x="67" y="372"/>
                    <a:pt x="67" y="372"/>
                    <a:pt x="67" y="372"/>
                  </a:cubicBezTo>
                  <a:cubicBezTo>
                    <a:pt x="67" y="372"/>
                    <a:pt x="67" y="372"/>
                    <a:pt x="67" y="372"/>
                  </a:cubicBezTo>
                  <a:cubicBezTo>
                    <a:pt x="67" y="372"/>
                    <a:pt x="67" y="372"/>
                    <a:pt x="67" y="372"/>
                  </a:cubicBezTo>
                  <a:cubicBezTo>
                    <a:pt x="63" y="370"/>
                    <a:pt x="63" y="370"/>
                    <a:pt x="63" y="370"/>
                  </a:cubicBezTo>
                  <a:cubicBezTo>
                    <a:pt x="63" y="369"/>
                    <a:pt x="63" y="369"/>
                    <a:pt x="63" y="369"/>
                  </a:cubicBezTo>
                  <a:cubicBezTo>
                    <a:pt x="63" y="369"/>
                    <a:pt x="63" y="369"/>
                    <a:pt x="63" y="369"/>
                  </a:cubicBezTo>
                  <a:cubicBezTo>
                    <a:pt x="60" y="359"/>
                    <a:pt x="60" y="359"/>
                    <a:pt x="60" y="359"/>
                  </a:cubicBezTo>
                  <a:cubicBezTo>
                    <a:pt x="59" y="356"/>
                    <a:pt x="58" y="351"/>
                    <a:pt x="60" y="345"/>
                  </a:cubicBezTo>
                  <a:cubicBezTo>
                    <a:pt x="61" y="340"/>
                    <a:pt x="61" y="340"/>
                    <a:pt x="61" y="340"/>
                  </a:cubicBezTo>
                  <a:cubicBezTo>
                    <a:pt x="61" y="338"/>
                    <a:pt x="61" y="337"/>
                    <a:pt x="60" y="336"/>
                  </a:cubicBezTo>
                  <a:cubicBezTo>
                    <a:pt x="49" y="326"/>
                    <a:pt x="49" y="326"/>
                    <a:pt x="49" y="326"/>
                  </a:cubicBezTo>
                  <a:cubicBezTo>
                    <a:pt x="42" y="321"/>
                    <a:pt x="39" y="317"/>
                    <a:pt x="40" y="314"/>
                  </a:cubicBezTo>
                  <a:cubicBezTo>
                    <a:pt x="40" y="314"/>
                    <a:pt x="40" y="314"/>
                    <a:pt x="40" y="314"/>
                  </a:cubicBezTo>
                  <a:cubicBezTo>
                    <a:pt x="40" y="314"/>
                    <a:pt x="40" y="314"/>
                    <a:pt x="40" y="314"/>
                  </a:cubicBezTo>
                  <a:cubicBezTo>
                    <a:pt x="40" y="313"/>
                    <a:pt x="41" y="310"/>
                    <a:pt x="44" y="310"/>
                  </a:cubicBezTo>
                  <a:cubicBezTo>
                    <a:pt x="45" y="310"/>
                    <a:pt x="46" y="310"/>
                    <a:pt x="46" y="310"/>
                  </a:cubicBezTo>
                  <a:cubicBezTo>
                    <a:pt x="47" y="311"/>
                    <a:pt x="47" y="311"/>
                    <a:pt x="47" y="311"/>
                  </a:cubicBezTo>
                  <a:cubicBezTo>
                    <a:pt x="47" y="311"/>
                    <a:pt x="47" y="311"/>
                    <a:pt x="47" y="311"/>
                  </a:cubicBezTo>
                  <a:cubicBezTo>
                    <a:pt x="51" y="315"/>
                    <a:pt x="51" y="315"/>
                    <a:pt x="51" y="315"/>
                  </a:cubicBezTo>
                  <a:cubicBezTo>
                    <a:pt x="51" y="315"/>
                    <a:pt x="51" y="315"/>
                    <a:pt x="51" y="315"/>
                  </a:cubicBezTo>
                  <a:cubicBezTo>
                    <a:pt x="51" y="315"/>
                    <a:pt x="51" y="315"/>
                    <a:pt x="51" y="315"/>
                  </a:cubicBezTo>
                  <a:cubicBezTo>
                    <a:pt x="52" y="317"/>
                    <a:pt x="55" y="319"/>
                    <a:pt x="66" y="324"/>
                  </a:cubicBezTo>
                  <a:cubicBezTo>
                    <a:pt x="84" y="331"/>
                    <a:pt x="84" y="331"/>
                    <a:pt x="84" y="331"/>
                  </a:cubicBezTo>
                  <a:cubicBezTo>
                    <a:pt x="84" y="331"/>
                    <a:pt x="84" y="331"/>
                    <a:pt x="84" y="331"/>
                  </a:cubicBezTo>
                  <a:cubicBezTo>
                    <a:pt x="84" y="331"/>
                    <a:pt x="84" y="331"/>
                    <a:pt x="84" y="331"/>
                  </a:cubicBezTo>
                  <a:cubicBezTo>
                    <a:pt x="87" y="332"/>
                    <a:pt x="90" y="334"/>
                    <a:pt x="95" y="334"/>
                  </a:cubicBezTo>
                  <a:cubicBezTo>
                    <a:pt x="99" y="334"/>
                    <a:pt x="102" y="333"/>
                    <a:pt x="104" y="332"/>
                  </a:cubicBezTo>
                  <a:cubicBezTo>
                    <a:pt x="117" y="321"/>
                    <a:pt x="117" y="321"/>
                    <a:pt x="117" y="321"/>
                  </a:cubicBezTo>
                  <a:cubicBezTo>
                    <a:pt x="119" y="320"/>
                    <a:pt x="120" y="317"/>
                    <a:pt x="117" y="308"/>
                  </a:cubicBezTo>
                  <a:cubicBezTo>
                    <a:pt x="117" y="308"/>
                    <a:pt x="117" y="308"/>
                    <a:pt x="117" y="308"/>
                  </a:cubicBezTo>
                  <a:cubicBezTo>
                    <a:pt x="117" y="308"/>
                    <a:pt x="117" y="308"/>
                    <a:pt x="117" y="308"/>
                  </a:cubicBezTo>
                  <a:cubicBezTo>
                    <a:pt x="117" y="303"/>
                    <a:pt x="117" y="303"/>
                    <a:pt x="117" y="303"/>
                  </a:cubicBezTo>
                  <a:cubicBezTo>
                    <a:pt x="117" y="303"/>
                    <a:pt x="117" y="303"/>
                    <a:pt x="117" y="303"/>
                  </a:cubicBezTo>
                  <a:cubicBezTo>
                    <a:pt x="117" y="303"/>
                    <a:pt x="117" y="303"/>
                    <a:pt x="117" y="303"/>
                  </a:cubicBezTo>
                  <a:cubicBezTo>
                    <a:pt x="117" y="302"/>
                    <a:pt x="117" y="302"/>
                    <a:pt x="117" y="301"/>
                  </a:cubicBezTo>
                  <a:cubicBezTo>
                    <a:pt x="117" y="301"/>
                    <a:pt x="117" y="300"/>
                    <a:pt x="117" y="300"/>
                  </a:cubicBezTo>
                  <a:cubicBezTo>
                    <a:pt x="115" y="297"/>
                    <a:pt x="110" y="293"/>
                    <a:pt x="103" y="291"/>
                  </a:cubicBezTo>
                  <a:cubicBezTo>
                    <a:pt x="97" y="288"/>
                    <a:pt x="97" y="288"/>
                    <a:pt x="97" y="288"/>
                  </a:cubicBezTo>
                  <a:cubicBezTo>
                    <a:pt x="95" y="287"/>
                    <a:pt x="93" y="286"/>
                    <a:pt x="93" y="285"/>
                  </a:cubicBezTo>
                  <a:cubicBezTo>
                    <a:pt x="92" y="281"/>
                    <a:pt x="89" y="279"/>
                    <a:pt x="86" y="276"/>
                  </a:cubicBezTo>
                  <a:cubicBezTo>
                    <a:pt x="82" y="272"/>
                    <a:pt x="78" y="269"/>
                    <a:pt x="74" y="267"/>
                  </a:cubicBezTo>
                  <a:cubicBezTo>
                    <a:pt x="69" y="264"/>
                    <a:pt x="64" y="262"/>
                    <a:pt x="60" y="262"/>
                  </a:cubicBezTo>
                  <a:cubicBezTo>
                    <a:pt x="57" y="262"/>
                    <a:pt x="54" y="263"/>
                    <a:pt x="52" y="266"/>
                  </a:cubicBezTo>
                  <a:cubicBezTo>
                    <a:pt x="51" y="268"/>
                    <a:pt x="51" y="268"/>
                    <a:pt x="51" y="268"/>
                  </a:cubicBezTo>
                  <a:cubicBezTo>
                    <a:pt x="50" y="265"/>
                    <a:pt x="50" y="265"/>
                    <a:pt x="50" y="265"/>
                  </a:cubicBezTo>
                  <a:cubicBezTo>
                    <a:pt x="49" y="261"/>
                    <a:pt x="49" y="261"/>
                    <a:pt x="49" y="261"/>
                  </a:cubicBezTo>
                  <a:cubicBezTo>
                    <a:pt x="48" y="258"/>
                    <a:pt x="45" y="257"/>
                    <a:pt x="44" y="257"/>
                  </a:cubicBezTo>
                  <a:cubicBezTo>
                    <a:pt x="41" y="256"/>
                    <a:pt x="40" y="253"/>
                    <a:pt x="39" y="249"/>
                  </a:cubicBezTo>
                  <a:cubicBezTo>
                    <a:pt x="38" y="246"/>
                    <a:pt x="38" y="246"/>
                    <a:pt x="38" y="246"/>
                  </a:cubicBezTo>
                  <a:cubicBezTo>
                    <a:pt x="34" y="249"/>
                    <a:pt x="34" y="249"/>
                    <a:pt x="34" y="249"/>
                  </a:cubicBezTo>
                  <a:cubicBezTo>
                    <a:pt x="33" y="249"/>
                    <a:pt x="33" y="249"/>
                    <a:pt x="33" y="249"/>
                  </a:cubicBezTo>
                  <a:cubicBezTo>
                    <a:pt x="33" y="249"/>
                    <a:pt x="33" y="249"/>
                    <a:pt x="33" y="249"/>
                  </a:cubicBezTo>
                  <a:cubicBezTo>
                    <a:pt x="33" y="249"/>
                    <a:pt x="33" y="249"/>
                    <a:pt x="33" y="249"/>
                  </a:cubicBezTo>
                  <a:cubicBezTo>
                    <a:pt x="29" y="254"/>
                    <a:pt x="29" y="254"/>
                    <a:pt x="29" y="254"/>
                  </a:cubicBezTo>
                  <a:cubicBezTo>
                    <a:pt x="29" y="254"/>
                    <a:pt x="29" y="254"/>
                    <a:pt x="29" y="254"/>
                  </a:cubicBezTo>
                  <a:cubicBezTo>
                    <a:pt x="29" y="254"/>
                    <a:pt x="29" y="254"/>
                    <a:pt x="29" y="254"/>
                  </a:cubicBezTo>
                  <a:cubicBezTo>
                    <a:pt x="23" y="258"/>
                    <a:pt x="23" y="258"/>
                    <a:pt x="23" y="258"/>
                  </a:cubicBezTo>
                  <a:cubicBezTo>
                    <a:pt x="18" y="266"/>
                    <a:pt x="18" y="266"/>
                    <a:pt x="18" y="266"/>
                  </a:cubicBezTo>
                  <a:cubicBezTo>
                    <a:pt x="16" y="269"/>
                    <a:pt x="13" y="271"/>
                    <a:pt x="11" y="273"/>
                  </a:cubicBezTo>
                  <a:cubicBezTo>
                    <a:pt x="11" y="283"/>
                    <a:pt x="11" y="283"/>
                    <a:pt x="11" y="283"/>
                  </a:cubicBezTo>
                  <a:cubicBezTo>
                    <a:pt x="11" y="287"/>
                    <a:pt x="13" y="290"/>
                    <a:pt x="16" y="293"/>
                  </a:cubicBezTo>
                  <a:cubicBezTo>
                    <a:pt x="19" y="295"/>
                    <a:pt x="19" y="295"/>
                    <a:pt x="19" y="295"/>
                  </a:cubicBezTo>
                  <a:cubicBezTo>
                    <a:pt x="19" y="296"/>
                    <a:pt x="19" y="296"/>
                    <a:pt x="19" y="296"/>
                  </a:cubicBezTo>
                  <a:cubicBezTo>
                    <a:pt x="19" y="296"/>
                    <a:pt x="19" y="296"/>
                    <a:pt x="19" y="296"/>
                  </a:cubicBezTo>
                  <a:cubicBezTo>
                    <a:pt x="22" y="299"/>
                    <a:pt x="22" y="299"/>
                    <a:pt x="22" y="299"/>
                  </a:cubicBezTo>
                  <a:cubicBezTo>
                    <a:pt x="22" y="299"/>
                    <a:pt x="22" y="299"/>
                    <a:pt x="22" y="299"/>
                  </a:cubicBezTo>
                  <a:cubicBezTo>
                    <a:pt x="22" y="300"/>
                    <a:pt x="22" y="300"/>
                    <a:pt x="22" y="300"/>
                  </a:cubicBezTo>
                  <a:cubicBezTo>
                    <a:pt x="22" y="302"/>
                    <a:pt x="21" y="305"/>
                    <a:pt x="19" y="308"/>
                  </a:cubicBezTo>
                  <a:cubicBezTo>
                    <a:pt x="15" y="317"/>
                    <a:pt x="15" y="317"/>
                    <a:pt x="15" y="317"/>
                  </a:cubicBezTo>
                  <a:cubicBezTo>
                    <a:pt x="15" y="319"/>
                    <a:pt x="16" y="322"/>
                    <a:pt x="18" y="327"/>
                  </a:cubicBezTo>
                  <a:cubicBezTo>
                    <a:pt x="22" y="338"/>
                    <a:pt x="22" y="338"/>
                    <a:pt x="22" y="338"/>
                  </a:cubicBezTo>
                  <a:cubicBezTo>
                    <a:pt x="23" y="339"/>
                    <a:pt x="23" y="339"/>
                    <a:pt x="23" y="339"/>
                  </a:cubicBezTo>
                  <a:cubicBezTo>
                    <a:pt x="23" y="339"/>
                    <a:pt x="23" y="339"/>
                    <a:pt x="23" y="339"/>
                  </a:cubicBezTo>
                  <a:cubicBezTo>
                    <a:pt x="21" y="355"/>
                    <a:pt x="21" y="355"/>
                    <a:pt x="21" y="355"/>
                  </a:cubicBezTo>
                  <a:cubicBezTo>
                    <a:pt x="21" y="360"/>
                    <a:pt x="22" y="365"/>
                    <a:pt x="24" y="370"/>
                  </a:cubicBezTo>
                  <a:cubicBezTo>
                    <a:pt x="26" y="374"/>
                    <a:pt x="27" y="377"/>
                    <a:pt x="25" y="380"/>
                  </a:cubicBezTo>
                  <a:cubicBezTo>
                    <a:pt x="24" y="382"/>
                    <a:pt x="24" y="382"/>
                    <a:pt x="24" y="382"/>
                  </a:cubicBezTo>
                  <a:cubicBezTo>
                    <a:pt x="24" y="386"/>
                    <a:pt x="24" y="386"/>
                    <a:pt x="24" y="386"/>
                  </a:cubicBezTo>
                  <a:cubicBezTo>
                    <a:pt x="25" y="387"/>
                    <a:pt x="25" y="388"/>
                    <a:pt x="27" y="389"/>
                  </a:cubicBezTo>
                  <a:cubicBezTo>
                    <a:pt x="31" y="391"/>
                    <a:pt x="31" y="391"/>
                    <a:pt x="31" y="391"/>
                  </a:cubicBezTo>
                  <a:cubicBezTo>
                    <a:pt x="31" y="391"/>
                    <a:pt x="31" y="391"/>
                    <a:pt x="31" y="391"/>
                  </a:cubicBezTo>
                  <a:cubicBezTo>
                    <a:pt x="31" y="391"/>
                    <a:pt x="31" y="391"/>
                    <a:pt x="31" y="391"/>
                  </a:cubicBezTo>
                  <a:cubicBezTo>
                    <a:pt x="34" y="395"/>
                    <a:pt x="36" y="399"/>
                    <a:pt x="36" y="402"/>
                  </a:cubicBezTo>
                  <a:cubicBezTo>
                    <a:pt x="36" y="404"/>
                    <a:pt x="35" y="407"/>
                    <a:pt x="32" y="411"/>
                  </a:cubicBezTo>
                  <a:cubicBezTo>
                    <a:pt x="31" y="414"/>
                    <a:pt x="26" y="420"/>
                    <a:pt x="18" y="429"/>
                  </a:cubicBezTo>
                  <a:cubicBezTo>
                    <a:pt x="12" y="435"/>
                    <a:pt x="9" y="439"/>
                    <a:pt x="8" y="441"/>
                  </a:cubicBezTo>
                  <a:cubicBezTo>
                    <a:pt x="8" y="441"/>
                    <a:pt x="8" y="441"/>
                    <a:pt x="8" y="441"/>
                  </a:cubicBezTo>
                  <a:cubicBezTo>
                    <a:pt x="9" y="442"/>
                    <a:pt x="9" y="444"/>
                    <a:pt x="8" y="447"/>
                  </a:cubicBezTo>
                  <a:cubicBezTo>
                    <a:pt x="8" y="448"/>
                    <a:pt x="8" y="448"/>
                    <a:pt x="8" y="448"/>
                  </a:cubicBezTo>
                  <a:cubicBezTo>
                    <a:pt x="8" y="448"/>
                    <a:pt x="8" y="448"/>
                    <a:pt x="8" y="448"/>
                  </a:cubicBezTo>
                  <a:cubicBezTo>
                    <a:pt x="15" y="449"/>
                    <a:pt x="15" y="449"/>
                    <a:pt x="15" y="449"/>
                  </a:cubicBezTo>
                  <a:cubicBezTo>
                    <a:pt x="19" y="450"/>
                    <a:pt x="22" y="451"/>
                    <a:pt x="23" y="452"/>
                  </a:cubicBezTo>
                  <a:cubicBezTo>
                    <a:pt x="25" y="453"/>
                    <a:pt x="25" y="454"/>
                    <a:pt x="24" y="455"/>
                  </a:cubicBezTo>
                  <a:cubicBezTo>
                    <a:pt x="24" y="457"/>
                    <a:pt x="21" y="457"/>
                    <a:pt x="19" y="457"/>
                  </a:cubicBezTo>
                  <a:cubicBezTo>
                    <a:pt x="13" y="458"/>
                    <a:pt x="13" y="458"/>
                    <a:pt x="13" y="458"/>
                  </a:cubicBezTo>
                  <a:cubicBezTo>
                    <a:pt x="9" y="459"/>
                    <a:pt x="9" y="459"/>
                    <a:pt x="9" y="459"/>
                  </a:cubicBezTo>
                  <a:cubicBezTo>
                    <a:pt x="9" y="459"/>
                    <a:pt x="9" y="459"/>
                    <a:pt x="9" y="459"/>
                  </a:cubicBezTo>
                  <a:cubicBezTo>
                    <a:pt x="9" y="459"/>
                    <a:pt x="9" y="459"/>
                    <a:pt x="9" y="459"/>
                  </a:cubicBezTo>
                  <a:cubicBezTo>
                    <a:pt x="6" y="459"/>
                    <a:pt x="6" y="459"/>
                    <a:pt x="6" y="459"/>
                  </a:cubicBezTo>
                  <a:cubicBezTo>
                    <a:pt x="2" y="464"/>
                    <a:pt x="2" y="464"/>
                    <a:pt x="2" y="464"/>
                  </a:cubicBezTo>
                  <a:cubicBezTo>
                    <a:pt x="1" y="495"/>
                    <a:pt x="1" y="495"/>
                    <a:pt x="1" y="495"/>
                  </a:cubicBezTo>
                  <a:cubicBezTo>
                    <a:pt x="1" y="500"/>
                    <a:pt x="2" y="505"/>
                    <a:pt x="5" y="509"/>
                  </a:cubicBezTo>
                  <a:cubicBezTo>
                    <a:pt x="6" y="510"/>
                    <a:pt x="6" y="512"/>
                    <a:pt x="6" y="514"/>
                  </a:cubicBezTo>
                  <a:cubicBezTo>
                    <a:pt x="6" y="516"/>
                    <a:pt x="6" y="516"/>
                    <a:pt x="6" y="516"/>
                  </a:cubicBezTo>
                  <a:cubicBezTo>
                    <a:pt x="7" y="517"/>
                    <a:pt x="7" y="517"/>
                    <a:pt x="7" y="517"/>
                  </a:cubicBezTo>
                  <a:cubicBezTo>
                    <a:pt x="14" y="521"/>
                    <a:pt x="17" y="522"/>
                    <a:pt x="18" y="522"/>
                  </a:cubicBezTo>
                  <a:cubicBezTo>
                    <a:pt x="18" y="522"/>
                    <a:pt x="18" y="522"/>
                    <a:pt x="18" y="522"/>
                  </a:cubicBezTo>
                  <a:cubicBezTo>
                    <a:pt x="19" y="522"/>
                    <a:pt x="19" y="522"/>
                    <a:pt x="19" y="522"/>
                  </a:cubicBezTo>
                  <a:cubicBezTo>
                    <a:pt x="26" y="522"/>
                    <a:pt x="26" y="522"/>
                    <a:pt x="26" y="522"/>
                  </a:cubicBezTo>
                  <a:cubicBezTo>
                    <a:pt x="26" y="522"/>
                    <a:pt x="26" y="522"/>
                    <a:pt x="26" y="522"/>
                  </a:cubicBezTo>
                  <a:cubicBezTo>
                    <a:pt x="27" y="522"/>
                    <a:pt x="27" y="522"/>
                    <a:pt x="27" y="522"/>
                  </a:cubicBezTo>
                  <a:cubicBezTo>
                    <a:pt x="29" y="523"/>
                    <a:pt x="31" y="525"/>
                    <a:pt x="31" y="529"/>
                  </a:cubicBezTo>
                  <a:cubicBezTo>
                    <a:pt x="32" y="537"/>
                    <a:pt x="32" y="537"/>
                    <a:pt x="32" y="537"/>
                  </a:cubicBezTo>
                  <a:cubicBezTo>
                    <a:pt x="42" y="553"/>
                    <a:pt x="42" y="553"/>
                    <a:pt x="42" y="553"/>
                  </a:cubicBezTo>
                  <a:cubicBezTo>
                    <a:pt x="45" y="557"/>
                    <a:pt x="46" y="560"/>
                    <a:pt x="45" y="562"/>
                  </a:cubicBezTo>
                  <a:cubicBezTo>
                    <a:pt x="44" y="563"/>
                    <a:pt x="43" y="564"/>
                    <a:pt x="42" y="564"/>
                  </a:cubicBezTo>
                  <a:cubicBezTo>
                    <a:pt x="36" y="567"/>
                    <a:pt x="36" y="567"/>
                    <a:pt x="36" y="567"/>
                  </a:cubicBezTo>
                  <a:cubicBezTo>
                    <a:pt x="36" y="568"/>
                    <a:pt x="36" y="568"/>
                    <a:pt x="36" y="568"/>
                  </a:cubicBezTo>
                  <a:cubicBezTo>
                    <a:pt x="37" y="568"/>
                    <a:pt x="37" y="568"/>
                    <a:pt x="37" y="568"/>
                  </a:cubicBezTo>
                  <a:cubicBezTo>
                    <a:pt x="37" y="568"/>
                    <a:pt x="37" y="568"/>
                    <a:pt x="37" y="568"/>
                  </a:cubicBezTo>
                  <a:cubicBezTo>
                    <a:pt x="37" y="569"/>
                    <a:pt x="38" y="571"/>
                    <a:pt x="38" y="574"/>
                  </a:cubicBezTo>
                  <a:cubicBezTo>
                    <a:pt x="38" y="574"/>
                    <a:pt x="38" y="574"/>
                    <a:pt x="38" y="574"/>
                  </a:cubicBezTo>
                  <a:cubicBezTo>
                    <a:pt x="42" y="574"/>
                    <a:pt x="42" y="574"/>
                    <a:pt x="42" y="574"/>
                  </a:cubicBezTo>
                  <a:cubicBezTo>
                    <a:pt x="48" y="573"/>
                    <a:pt x="48" y="573"/>
                    <a:pt x="48" y="573"/>
                  </a:cubicBezTo>
                  <a:cubicBezTo>
                    <a:pt x="48" y="573"/>
                    <a:pt x="48" y="573"/>
                    <a:pt x="48" y="573"/>
                  </a:cubicBezTo>
                  <a:cubicBezTo>
                    <a:pt x="48" y="573"/>
                    <a:pt x="48" y="573"/>
                    <a:pt x="48" y="573"/>
                  </a:cubicBezTo>
                  <a:cubicBezTo>
                    <a:pt x="52" y="573"/>
                    <a:pt x="56" y="575"/>
                    <a:pt x="58" y="578"/>
                  </a:cubicBezTo>
                  <a:cubicBezTo>
                    <a:pt x="60" y="580"/>
                    <a:pt x="61" y="583"/>
                    <a:pt x="63" y="587"/>
                  </a:cubicBezTo>
                  <a:cubicBezTo>
                    <a:pt x="68" y="596"/>
                    <a:pt x="68" y="596"/>
                    <a:pt x="68" y="596"/>
                  </a:cubicBezTo>
                  <a:cubicBezTo>
                    <a:pt x="70" y="598"/>
                    <a:pt x="72" y="600"/>
                    <a:pt x="74" y="600"/>
                  </a:cubicBezTo>
                  <a:cubicBezTo>
                    <a:pt x="79" y="600"/>
                    <a:pt x="84" y="600"/>
                    <a:pt x="89" y="602"/>
                  </a:cubicBezTo>
                  <a:cubicBezTo>
                    <a:pt x="92" y="603"/>
                    <a:pt x="97" y="605"/>
                    <a:pt x="102" y="607"/>
                  </a:cubicBezTo>
                  <a:cubicBezTo>
                    <a:pt x="104" y="608"/>
                    <a:pt x="104" y="608"/>
                    <a:pt x="104" y="608"/>
                  </a:cubicBezTo>
                  <a:cubicBezTo>
                    <a:pt x="107" y="610"/>
                    <a:pt x="110" y="612"/>
                    <a:pt x="110" y="614"/>
                  </a:cubicBezTo>
                  <a:cubicBezTo>
                    <a:pt x="111" y="614"/>
                    <a:pt x="111" y="615"/>
                    <a:pt x="111" y="615"/>
                  </a:cubicBezTo>
                  <a:cubicBezTo>
                    <a:pt x="111" y="616"/>
                    <a:pt x="111" y="618"/>
                    <a:pt x="110" y="619"/>
                  </a:cubicBezTo>
                  <a:cubicBezTo>
                    <a:pt x="108" y="623"/>
                    <a:pt x="108" y="623"/>
                    <a:pt x="108" y="623"/>
                  </a:cubicBezTo>
                  <a:cubicBezTo>
                    <a:pt x="108" y="624"/>
                    <a:pt x="108" y="625"/>
                    <a:pt x="108" y="626"/>
                  </a:cubicBezTo>
                  <a:cubicBezTo>
                    <a:pt x="110" y="630"/>
                    <a:pt x="110" y="633"/>
                    <a:pt x="110" y="635"/>
                  </a:cubicBezTo>
                  <a:cubicBezTo>
                    <a:pt x="109" y="635"/>
                    <a:pt x="109" y="635"/>
                    <a:pt x="109" y="635"/>
                  </a:cubicBezTo>
                  <a:cubicBezTo>
                    <a:pt x="109" y="635"/>
                    <a:pt x="109" y="635"/>
                    <a:pt x="109" y="635"/>
                  </a:cubicBezTo>
                  <a:cubicBezTo>
                    <a:pt x="108" y="636"/>
                    <a:pt x="107" y="637"/>
                    <a:pt x="104" y="637"/>
                  </a:cubicBezTo>
                  <a:cubicBezTo>
                    <a:pt x="97" y="637"/>
                    <a:pt x="97" y="637"/>
                    <a:pt x="97" y="637"/>
                  </a:cubicBezTo>
                  <a:cubicBezTo>
                    <a:pt x="95" y="638"/>
                    <a:pt x="95" y="639"/>
                    <a:pt x="95" y="640"/>
                  </a:cubicBezTo>
                  <a:cubicBezTo>
                    <a:pt x="96" y="642"/>
                    <a:pt x="96" y="642"/>
                    <a:pt x="96" y="642"/>
                  </a:cubicBezTo>
                  <a:cubicBezTo>
                    <a:pt x="97" y="642"/>
                    <a:pt x="97" y="642"/>
                    <a:pt x="97" y="642"/>
                  </a:cubicBezTo>
                  <a:cubicBezTo>
                    <a:pt x="103" y="642"/>
                    <a:pt x="103" y="642"/>
                    <a:pt x="103" y="642"/>
                  </a:cubicBezTo>
                  <a:cubicBezTo>
                    <a:pt x="103" y="642"/>
                    <a:pt x="103" y="642"/>
                    <a:pt x="103" y="642"/>
                  </a:cubicBezTo>
                  <a:cubicBezTo>
                    <a:pt x="103" y="642"/>
                    <a:pt x="103" y="642"/>
                    <a:pt x="103" y="642"/>
                  </a:cubicBezTo>
                  <a:cubicBezTo>
                    <a:pt x="105" y="642"/>
                    <a:pt x="105" y="643"/>
                    <a:pt x="105" y="643"/>
                  </a:cubicBezTo>
                  <a:cubicBezTo>
                    <a:pt x="105" y="644"/>
                    <a:pt x="105" y="646"/>
                    <a:pt x="103" y="648"/>
                  </a:cubicBezTo>
                  <a:cubicBezTo>
                    <a:pt x="103" y="648"/>
                    <a:pt x="103" y="648"/>
                    <a:pt x="103" y="648"/>
                  </a:cubicBezTo>
                  <a:cubicBezTo>
                    <a:pt x="103" y="648"/>
                    <a:pt x="103" y="648"/>
                    <a:pt x="103" y="648"/>
                  </a:cubicBezTo>
                  <a:cubicBezTo>
                    <a:pt x="99" y="650"/>
                    <a:pt x="97" y="651"/>
                    <a:pt x="95" y="651"/>
                  </a:cubicBezTo>
                  <a:cubicBezTo>
                    <a:pt x="94" y="651"/>
                    <a:pt x="93" y="651"/>
                    <a:pt x="93" y="651"/>
                  </a:cubicBezTo>
                  <a:cubicBezTo>
                    <a:pt x="94" y="654"/>
                    <a:pt x="94" y="654"/>
                    <a:pt x="94" y="654"/>
                  </a:cubicBezTo>
                  <a:cubicBezTo>
                    <a:pt x="96" y="655"/>
                    <a:pt x="97" y="656"/>
                    <a:pt x="97" y="657"/>
                  </a:cubicBezTo>
                  <a:cubicBezTo>
                    <a:pt x="97" y="658"/>
                    <a:pt x="97" y="658"/>
                    <a:pt x="96" y="659"/>
                  </a:cubicBezTo>
                  <a:cubicBezTo>
                    <a:pt x="96" y="659"/>
                    <a:pt x="96" y="659"/>
                    <a:pt x="96" y="659"/>
                  </a:cubicBezTo>
                  <a:cubicBezTo>
                    <a:pt x="96" y="659"/>
                    <a:pt x="96" y="659"/>
                    <a:pt x="96" y="659"/>
                  </a:cubicBezTo>
                  <a:cubicBezTo>
                    <a:pt x="95" y="660"/>
                    <a:pt x="95" y="660"/>
                    <a:pt x="95" y="660"/>
                  </a:cubicBezTo>
                  <a:cubicBezTo>
                    <a:pt x="93" y="661"/>
                    <a:pt x="93" y="661"/>
                    <a:pt x="93" y="661"/>
                  </a:cubicBezTo>
                  <a:cubicBezTo>
                    <a:pt x="92" y="662"/>
                    <a:pt x="92" y="662"/>
                    <a:pt x="92" y="662"/>
                  </a:cubicBezTo>
                  <a:cubicBezTo>
                    <a:pt x="92" y="662"/>
                    <a:pt x="92" y="662"/>
                    <a:pt x="92" y="662"/>
                  </a:cubicBezTo>
                  <a:cubicBezTo>
                    <a:pt x="92" y="662"/>
                    <a:pt x="92" y="662"/>
                    <a:pt x="92" y="664"/>
                  </a:cubicBezTo>
                  <a:cubicBezTo>
                    <a:pt x="92" y="664"/>
                    <a:pt x="92" y="664"/>
                    <a:pt x="92" y="664"/>
                  </a:cubicBezTo>
                  <a:cubicBezTo>
                    <a:pt x="92" y="664"/>
                    <a:pt x="92" y="664"/>
                    <a:pt x="92" y="664"/>
                  </a:cubicBezTo>
                  <a:cubicBezTo>
                    <a:pt x="92" y="665"/>
                    <a:pt x="92" y="667"/>
                    <a:pt x="91" y="668"/>
                  </a:cubicBezTo>
                  <a:cubicBezTo>
                    <a:pt x="90" y="669"/>
                    <a:pt x="90" y="669"/>
                    <a:pt x="90" y="669"/>
                  </a:cubicBezTo>
                  <a:cubicBezTo>
                    <a:pt x="90" y="669"/>
                    <a:pt x="90" y="669"/>
                    <a:pt x="90" y="669"/>
                  </a:cubicBezTo>
                  <a:cubicBezTo>
                    <a:pt x="84" y="670"/>
                    <a:pt x="84" y="670"/>
                    <a:pt x="84" y="670"/>
                  </a:cubicBezTo>
                  <a:cubicBezTo>
                    <a:pt x="84" y="670"/>
                    <a:pt x="85" y="671"/>
                    <a:pt x="85" y="671"/>
                  </a:cubicBezTo>
                  <a:cubicBezTo>
                    <a:pt x="104" y="684"/>
                    <a:pt x="104" y="684"/>
                    <a:pt x="104" y="684"/>
                  </a:cubicBezTo>
                  <a:cubicBezTo>
                    <a:pt x="106" y="685"/>
                    <a:pt x="106" y="685"/>
                    <a:pt x="106" y="685"/>
                  </a:cubicBezTo>
                  <a:cubicBezTo>
                    <a:pt x="110" y="687"/>
                    <a:pt x="114" y="688"/>
                    <a:pt x="118" y="688"/>
                  </a:cubicBezTo>
                  <a:cubicBezTo>
                    <a:pt x="119" y="688"/>
                    <a:pt x="119" y="688"/>
                    <a:pt x="119" y="688"/>
                  </a:cubicBezTo>
                  <a:cubicBezTo>
                    <a:pt x="119" y="688"/>
                    <a:pt x="119" y="688"/>
                    <a:pt x="119" y="688"/>
                  </a:cubicBezTo>
                  <a:cubicBezTo>
                    <a:pt x="124" y="690"/>
                    <a:pt x="124" y="690"/>
                    <a:pt x="124" y="690"/>
                  </a:cubicBezTo>
                  <a:cubicBezTo>
                    <a:pt x="124" y="690"/>
                    <a:pt x="124" y="690"/>
                    <a:pt x="124" y="690"/>
                  </a:cubicBezTo>
                  <a:cubicBezTo>
                    <a:pt x="124" y="690"/>
                    <a:pt x="124" y="690"/>
                    <a:pt x="124" y="690"/>
                  </a:cubicBezTo>
                  <a:cubicBezTo>
                    <a:pt x="129" y="693"/>
                    <a:pt x="129" y="693"/>
                    <a:pt x="129" y="693"/>
                  </a:cubicBezTo>
                  <a:cubicBezTo>
                    <a:pt x="131" y="693"/>
                    <a:pt x="131" y="693"/>
                    <a:pt x="131" y="693"/>
                  </a:cubicBezTo>
                  <a:cubicBezTo>
                    <a:pt x="131" y="693"/>
                    <a:pt x="131" y="693"/>
                    <a:pt x="131" y="693"/>
                  </a:cubicBezTo>
                  <a:cubicBezTo>
                    <a:pt x="131" y="693"/>
                    <a:pt x="131" y="693"/>
                    <a:pt x="131" y="693"/>
                  </a:cubicBezTo>
                  <a:cubicBezTo>
                    <a:pt x="135" y="693"/>
                    <a:pt x="135" y="693"/>
                    <a:pt x="135" y="693"/>
                  </a:cubicBezTo>
                  <a:cubicBezTo>
                    <a:pt x="135" y="693"/>
                    <a:pt x="135" y="693"/>
                    <a:pt x="135" y="693"/>
                  </a:cubicBezTo>
                  <a:cubicBezTo>
                    <a:pt x="136" y="693"/>
                    <a:pt x="136" y="693"/>
                    <a:pt x="136" y="693"/>
                  </a:cubicBezTo>
                  <a:cubicBezTo>
                    <a:pt x="138" y="696"/>
                    <a:pt x="138" y="696"/>
                    <a:pt x="138" y="696"/>
                  </a:cubicBezTo>
                  <a:cubicBezTo>
                    <a:pt x="140" y="696"/>
                    <a:pt x="140" y="696"/>
                    <a:pt x="140" y="696"/>
                  </a:cubicBezTo>
                  <a:cubicBezTo>
                    <a:pt x="140" y="696"/>
                    <a:pt x="140" y="696"/>
                    <a:pt x="140" y="696"/>
                  </a:cubicBezTo>
                  <a:cubicBezTo>
                    <a:pt x="140" y="696"/>
                    <a:pt x="140" y="696"/>
                    <a:pt x="140" y="696"/>
                  </a:cubicBezTo>
                  <a:cubicBezTo>
                    <a:pt x="143" y="696"/>
                    <a:pt x="143" y="696"/>
                    <a:pt x="143" y="696"/>
                  </a:cubicBezTo>
                  <a:cubicBezTo>
                    <a:pt x="144" y="697"/>
                    <a:pt x="144" y="697"/>
                    <a:pt x="144" y="697"/>
                  </a:cubicBezTo>
                  <a:cubicBezTo>
                    <a:pt x="144" y="698"/>
                    <a:pt x="144" y="698"/>
                    <a:pt x="144" y="698"/>
                  </a:cubicBezTo>
                  <a:cubicBezTo>
                    <a:pt x="145" y="699"/>
                    <a:pt x="145" y="699"/>
                    <a:pt x="145" y="699"/>
                  </a:cubicBezTo>
                  <a:cubicBezTo>
                    <a:pt x="146" y="701"/>
                    <a:pt x="146" y="701"/>
                    <a:pt x="146" y="701"/>
                  </a:cubicBezTo>
                  <a:cubicBezTo>
                    <a:pt x="146" y="701"/>
                    <a:pt x="146" y="700"/>
                    <a:pt x="146" y="700"/>
                  </a:cubicBezTo>
                  <a:cubicBezTo>
                    <a:pt x="146" y="700"/>
                    <a:pt x="147" y="700"/>
                    <a:pt x="147" y="699"/>
                  </a:cubicBezTo>
                  <a:cubicBezTo>
                    <a:pt x="147" y="699"/>
                    <a:pt x="148" y="698"/>
                    <a:pt x="149" y="698"/>
                  </a:cubicBezTo>
                  <a:cubicBezTo>
                    <a:pt x="149" y="698"/>
                    <a:pt x="150" y="698"/>
                    <a:pt x="150" y="698"/>
                  </a:cubicBezTo>
                  <a:cubicBezTo>
                    <a:pt x="152" y="698"/>
                    <a:pt x="154" y="699"/>
                    <a:pt x="156" y="701"/>
                  </a:cubicBezTo>
                  <a:cubicBezTo>
                    <a:pt x="161" y="701"/>
                    <a:pt x="161" y="701"/>
                    <a:pt x="161" y="701"/>
                  </a:cubicBezTo>
                  <a:cubicBezTo>
                    <a:pt x="161" y="701"/>
                    <a:pt x="161" y="701"/>
                    <a:pt x="161" y="701"/>
                  </a:cubicBezTo>
                  <a:cubicBezTo>
                    <a:pt x="162" y="702"/>
                    <a:pt x="162" y="702"/>
                    <a:pt x="162" y="702"/>
                  </a:cubicBezTo>
                  <a:cubicBezTo>
                    <a:pt x="163" y="704"/>
                    <a:pt x="163" y="704"/>
                    <a:pt x="163" y="704"/>
                  </a:cubicBezTo>
                  <a:cubicBezTo>
                    <a:pt x="165" y="706"/>
                    <a:pt x="165" y="706"/>
                    <a:pt x="165" y="706"/>
                  </a:cubicBezTo>
                  <a:cubicBezTo>
                    <a:pt x="172" y="712"/>
                    <a:pt x="172" y="712"/>
                    <a:pt x="172" y="712"/>
                  </a:cubicBezTo>
                  <a:cubicBezTo>
                    <a:pt x="175" y="715"/>
                    <a:pt x="177" y="716"/>
                    <a:pt x="178" y="716"/>
                  </a:cubicBezTo>
                  <a:cubicBezTo>
                    <a:pt x="181" y="714"/>
                    <a:pt x="181" y="714"/>
                    <a:pt x="181" y="714"/>
                  </a:cubicBezTo>
                  <a:cubicBezTo>
                    <a:pt x="184" y="710"/>
                    <a:pt x="184" y="710"/>
                    <a:pt x="184" y="710"/>
                  </a:cubicBezTo>
                  <a:cubicBezTo>
                    <a:pt x="177" y="700"/>
                    <a:pt x="177" y="700"/>
                    <a:pt x="177" y="700"/>
                  </a:cubicBezTo>
                  <a:cubicBezTo>
                    <a:pt x="177" y="699"/>
                    <a:pt x="177" y="699"/>
                    <a:pt x="177" y="699"/>
                  </a:cubicBezTo>
                  <a:cubicBezTo>
                    <a:pt x="177" y="699"/>
                    <a:pt x="177" y="699"/>
                    <a:pt x="177" y="699"/>
                  </a:cubicBezTo>
                  <a:cubicBezTo>
                    <a:pt x="176" y="697"/>
                    <a:pt x="176" y="695"/>
                    <a:pt x="176" y="692"/>
                  </a:cubicBezTo>
                  <a:cubicBezTo>
                    <a:pt x="176" y="691"/>
                    <a:pt x="177" y="688"/>
                    <a:pt x="176" y="687"/>
                  </a:cubicBezTo>
                  <a:cubicBezTo>
                    <a:pt x="171" y="683"/>
                    <a:pt x="169" y="678"/>
                    <a:pt x="171" y="673"/>
                  </a:cubicBezTo>
                  <a:cubicBezTo>
                    <a:pt x="172" y="668"/>
                    <a:pt x="176" y="663"/>
                    <a:pt x="183" y="659"/>
                  </a:cubicBezTo>
                  <a:cubicBezTo>
                    <a:pt x="188" y="654"/>
                    <a:pt x="188" y="654"/>
                    <a:pt x="188" y="654"/>
                  </a:cubicBezTo>
                  <a:cubicBezTo>
                    <a:pt x="185" y="652"/>
                    <a:pt x="185" y="652"/>
                    <a:pt x="185" y="652"/>
                  </a:cubicBezTo>
                  <a:cubicBezTo>
                    <a:pt x="184" y="651"/>
                    <a:pt x="183" y="650"/>
                    <a:pt x="184" y="648"/>
                  </a:cubicBezTo>
                  <a:cubicBezTo>
                    <a:pt x="184" y="648"/>
                    <a:pt x="184" y="647"/>
                    <a:pt x="186" y="647"/>
                  </a:cubicBezTo>
                  <a:cubicBezTo>
                    <a:pt x="188" y="647"/>
                    <a:pt x="188" y="647"/>
                    <a:pt x="188" y="647"/>
                  </a:cubicBezTo>
                  <a:cubicBezTo>
                    <a:pt x="187" y="645"/>
                    <a:pt x="187" y="645"/>
                    <a:pt x="187" y="645"/>
                  </a:cubicBezTo>
                  <a:cubicBezTo>
                    <a:pt x="183" y="639"/>
                    <a:pt x="180" y="637"/>
                    <a:pt x="177" y="637"/>
                  </a:cubicBezTo>
                  <a:cubicBezTo>
                    <a:pt x="177" y="637"/>
                    <a:pt x="177" y="637"/>
                    <a:pt x="176" y="637"/>
                  </a:cubicBezTo>
                  <a:cubicBezTo>
                    <a:pt x="176" y="637"/>
                    <a:pt x="175" y="637"/>
                    <a:pt x="175" y="637"/>
                  </a:cubicBezTo>
                  <a:cubicBezTo>
                    <a:pt x="173" y="637"/>
                    <a:pt x="171" y="636"/>
                    <a:pt x="171" y="633"/>
                  </a:cubicBezTo>
                  <a:cubicBezTo>
                    <a:pt x="171" y="631"/>
                    <a:pt x="171" y="631"/>
                    <a:pt x="171" y="631"/>
                  </a:cubicBezTo>
                  <a:cubicBezTo>
                    <a:pt x="171" y="631"/>
                    <a:pt x="171" y="631"/>
                    <a:pt x="171" y="631"/>
                  </a:cubicBezTo>
                  <a:cubicBezTo>
                    <a:pt x="168" y="629"/>
                    <a:pt x="167" y="628"/>
                    <a:pt x="166" y="626"/>
                  </a:cubicBezTo>
                  <a:cubicBezTo>
                    <a:pt x="166" y="626"/>
                    <a:pt x="166" y="625"/>
                    <a:pt x="166" y="624"/>
                  </a:cubicBezTo>
                  <a:cubicBezTo>
                    <a:pt x="166" y="624"/>
                    <a:pt x="166" y="624"/>
                    <a:pt x="166" y="624"/>
                  </a:cubicBezTo>
                  <a:cubicBezTo>
                    <a:pt x="166" y="624"/>
                    <a:pt x="166" y="624"/>
                    <a:pt x="166" y="624"/>
                  </a:cubicBezTo>
                  <a:cubicBezTo>
                    <a:pt x="171" y="618"/>
                    <a:pt x="171" y="618"/>
                    <a:pt x="171" y="618"/>
                  </a:cubicBezTo>
                  <a:cubicBezTo>
                    <a:pt x="171" y="617"/>
                    <a:pt x="170" y="615"/>
                    <a:pt x="170" y="613"/>
                  </a:cubicBezTo>
                  <a:cubicBezTo>
                    <a:pt x="169" y="612"/>
                    <a:pt x="169" y="612"/>
                    <a:pt x="169" y="612"/>
                  </a:cubicBezTo>
                  <a:cubicBezTo>
                    <a:pt x="169" y="611"/>
                    <a:pt x="169" y="611"/>
                    <a:pt x="169" y="611"/>
                  </a:cubicBezTo>
                  <a:cubicBezTo>
                    <a:pt x="169" y="611"/>
                    <a:pt x="169" y="611"/>
                    <a:pt x="169" y="611"/>
                  </a:cubicBezTo>
                  <a:cubicBezTo>
                    <a:pt x="169" y="609"/>
                    <a:pt x="170" y="607"/>
                    <a:pt x="173" y="605"/>
                  </a:cubicBezTo>
                  <a:cubicBezTo>
                    <a:pt x="173" y="602"/>
                    <a:pt x="173" y="599"/>
                    <a:pt x="176" y="599"/>
                  </a:cubicBezTo>
                  <a:cubicBezTo>
                    <a:pt x="176" y="598"/>
                    <a:pt x="176" y="598"/>
                    <a:pt x="176" y="598"/>
                  </a:cubicBezTo>
                  <a:cubicBezTo>
                    <a:pt x="176" y="598"/>
                    <a:pt x="176" y="598"/>
                    <a:pt x="176" y="598"/>
                  </a:cubicBezTo>
                  <a:cubicBezTo>
                    <a:pt x="177" y="598"/>
                    <a:pt x="179" y="599"/>
                    <a:pt x="180" y="600"/>
                  </a:cubicBezTo>
                  <a:cubicBezTo>
                    <a:pt x="180" y="601"/>
                    <a:pt x="180" y="601"/>
                    <a:pt x="180" y="601"/>
                  </a:cubicBezTo>
                  <a:cubicBezTo>
                    <a:pt x="181" y="601"/>
                    <a:pt x="181" y="601"/>
                    <a:pt x="181" y="601"/>
                  </a:cubicBezTo>
                  <a:cubicBezTo>
                    <a:pt x="184" y="604"/>
                    <a:pt x="184" y="604"/>
                    <a:pt x="184" y="604"/>
                  </a:cubicBezTo>
                  <a:cubicBezTo>
                    <a:pt x="185" y="605"/>
                    <a:pt x="185" y="605"/>
                    <a:pt x="185" y="606"/>
                  </a:cubicBezTo>
                  <a:cubicBezTo>
                    <a:pt x="186" y="604"/>
                    <a:pt x="186" y="604"/>
                    <a:pt x="186" y="604"/>
                  </a:cubicBezTo>
                  <a:cubicBezTo>
                    <a:pt x="186" y="600"/>
                    <a:pt x="186" y="600"/>
                    <a:pt x="186" y="600"/>
                  </a:cubicBezTo>
                  <a:cubicBezTo>
                    <a:pt x="186" y="597"/>
                    <a:pt x="190" y="593"/>
                    <a:pt x="193" y="590"/>
                  </a:cubicBezTo>
                  <a:cubicBezTo>
                    <a:pt x="193" y="590"/>
                    <a:pt x="193" y="590"/>
                    <a:pt x="193" y="590"/>
                  </a:cubicBezTo>
                  <a:cubicBezTo>
                    <a:pt x="193" y="590"/>
                    <a:pt x="193" y="590"/>
                    <a:pt x="193" y="590"/>
                  </a:cubicBezTo>
                  <a:cubicBezTo>
                    <a:pt x="203" y="584"/>
                    <a:pt x="203" y="584"/>
                    <a:pt x="203" y="584"/>
                  </a:cubicBezTo>
                  <a:cubicBezTo>
                    <a:pt x="205" y="582"/>
                    <a:pt x="207" y="581"/>
                    <a:pt x="208" y="581"/>
                  </a:cubicBezTo>
                  <a:cubicBezTo>
                    <a:pt x="209" y="581"/>
                    <a:pt x="209" y="581"/>
                    <a:pt x="209" y="582"/>
                  </a:cubicBezTo>
                  <a:cubicBezTo>
                    <a:pt x="214" y="583"/>
                    <a:pt x="214" y="583"/>
                    <a:pt x="214" y="583"/>
                  </a:cubicBezTo>
                  <a:cubicBezTo>
                    <a:pt x="217" y="582"/>
                    <a:pt x="217" y="582"/>
                    <a:pt x="217" y="582"/>
                  </a:cubicBezTo>
                  <a:cubicBezTo>
                    <a:pt x="217" y="582"/>
                    <a:pt x="217" y="582"/>
                    <a:pt x="217" y="582"/>
                  </a:cubicBezTo>
                  <a:cubicBezTo>
                    <a:pt x="217" y="582"/>
                    <a:pt x="217" y="582"/>
                    <a:pt x="217" y="582"/>
                  </a:cubicBezTo>
                  <a:cubicBezTo>
                    <a:pt x="220" y="582"/>
                    <a:pt x="220" y="582"/>
                    <a:pt x="220" y="582"/>
                  </a:cubicBezTo>
                  <a:cubicBezTo>
                    <a:pt x="221" y="582"/>
                    <a:pt x="221" y="582"/>
                    <a:pt x="221" y="582"/>
                  </a:cubicBezTo>
                  <a:cubicBezTo>
                    <a:pt x="221" y="582"/>
                    <a:pt x="221" y="582"/>
                    <a:pt x="221" y="582"/>
                  </a:cubicBezTo>
                  <a:cubicBezTo>
                    <a:pt x="226" y="585"/>
                    <a:pt x="226" y="585"/>
                    <a:pt x="226" y="585"/>
                  </a:cubicBezTo>
                  <a:cubicBezTo>
                    <a:pt x="232" y="587"/>
                    <a:pt x="236" y="589"/>
                    <a:pt x="238" y="592"/>
                  </a:cubicBezTo>
                  <a:cubicBezTo>
                    <a:pt x="238" y="591"/>
                    <a:pt x="238" y="591"/>
                    <a:pt x="238" y="591"/>
                  </a:cubicBezTo>
                  <a:cubicBezTo>
                    <a:pt x="238" y="590"/>
                    <a:pt x="238" y="590"/>
                    <a:pt x="238" y="590"/>
                  </a:cubicBezTo>
                  <a:cubicBezTo>
                    <a:pt x="239" y="590"/>
                    <a:pt x="239" y="590"/>
                    <a:pt x="239" y="590"/>
                  </a:cubicBezTo>
                  <a:cubicBezTo>
                    <a:pt x="240" y="590"/>
                    <a:pt x="241" y="590"/>
                    <a:pt x="243" y="592"/>
                  </a:cubicBezTo>
                  <a:cubicBezTo>
                    <a:pt x="243" y="592"/>
                    <a:pt x="243" y="592"/>
                    <a:pt x="243" y="592"/>
                  </a:cubicBezTo>
                  <a:cubicBezTo>
                    <a:pt x="246" y="594"/>
                    <a:pt x="248" y="596"/>
                    <a:pt x="249" y="596"/>
                  </a:cubicBezTo>
                  <a:cubicBezTo>
                    <a:pt x="249" y="596"/>
                    <a:pt x="249" y="596"/>
                    <a:pt x="249" y="596"/>
                  </a:cubicBezTo>
                  <a:cubicBezTo>
                    <a:pt x="252" y="593"/>
                    <a:pt x="252" y="593"/>
                    <a:pt x="252" y="593"/>
                  </a:cubicBezTo>
                  <a:cubicBezTo>
                    <a:pt x="254" y="592"/>
                    <a:pt x="254" y="592"/>
                    <a:pt x="254" y="592"/>
                  </a:cubicBezTo>
                  <a:cubicBezTo>
                    <a:pt x="254" y="591"/>
                    <a:pt x="254" y="591"/>
                    <a:pt x="254" y="591"/>
                  </a:cubicBezTo>
                  <a:cubicBezTo>
                    <a:pt x="255" y="591"/>
                    <a:pt x="255" y="591"/>
                    <a:pt x="255" y="591"/>
                  </a:cubicBezTo>
                  <a:cubicBezTo>
                    <a:pt x="262" y="592"/>
                    <a:pt x="262" y="592"/>
                    <a:pt x="262" y="592"/>
                  </a:cubicBezTo>
                  <a:cubicBezTo>
                    <a:pt x="265" y="591"/>
                    <a:pt x="265" y="591"/>
                    <a:pt x="265" y="591"/>
                  </a:cubicBezTo>
                  <a:cubicBezTo>
                    <a:pt x="266" y="590"/>
                    <a:pt x="268" y="589"/>
                    <a:pt x="269" y="589"/>
                  </a:cubicBezTo>
                  <a:cubicBezTo>
                    <a:pt x="271" y="589"/>
                    <a:pt x="273" y="590"/>
                    <a:pt x="274" y="591"/>
                  </a:cubicBezTo>
                  <a:cubicBezTo>
                    <a:pt x="278" y="594"/>
                    <a:pt x="278" y="594"/>
                    <a:pt x="278" y="594"/>
                  </a:cubicBezTo>
                  <a:cubicBezTo>
                    <a:pt x="284" y="594"/>
                    <a:pt x="284" y="594"/>
                    <a:pt x="284" y="594"/>
                  </a:cubicBezTo>
                  <a:cubicBezTo>
                    <a:pt x="287" y="594"/>
                    <a:pt x="287" y="594"/>
                    <a:pt x="287" y="594"/>
                  </a:cubicBezTo>
                  <a:cubicBezTo>
                    <a:pt x="288" y="594"/>
                    <a:pt x="288" y="594"/>
                    <a:pt x="288" y="594"/>
                  </a:cubicBezTo>
                  <a:cubicBezTo>
                    <a:pt x="288" y="594"/>
                    <a:pt x="288" y="594"/>
                    <a:pt x="288" y="594"/>
                  </a:cubicBezTo>
                  <a:cubicBezTo>
                    <a:pt x="291" y="596"/>
                    <a:pt x="291" y="596"/>
                    <a:pt x="291" y="596"/>
                  </a:cubicBezTo>
                  <a:cubicBezTo>
                    <a:pt x="295" y="594"/>
                    <a:pt x="295" y="594"/>
                    <a:pt x="295" y="594"/>
                  </a:cubicBezTo>
                  <a:cubicBezTo>
                    <a:pt x="296" y="594"/>
                    <a:pt x="297" y="593"/>
                    <a:pt x="298" y="592"/>
                  </a:cubicBezTo>
                  <a:cubicBezTo>
                    <a:pt x="298" y="591"/>
                    <a:pt x="298" y="590"/>
                    <a:pt x="298" y="589"/>
                  </a:cubicBezTo>
                  <a:cubicBezTo>
                    <a:pt x="298" y="588"/>
                    <a:pt x="297" y="587"/>
                    <a:pt x="296" y="587"/>
                  </a:cubicBezTo>
                  <a:cubicBezTo>
                    <a:pt x="291" y="585"/>
                    <a:pt x="291" y="585"/>
                    <a:pt x="291" y="585"/>
                  </a:cubicBezTo>
                  <a:cubicBezTo>
                    <a:pt x="288" y="583"/>
                    <a:pt x="288" y="583"/>
                    <a:pt x="288" y="583"/>
                  </a:cubicBezTo>
                  <a:cubicBezTo>
                    <a:pt x="288" y="583"/>
                    <a:pt x="288" y="583"/>
                    <a:pt x="288" y="583"/>
                  </a:cubicBezTo>
                  <a:cubicBezTo>
                    <a:pt x="288" y="583"/>
                    <a:pt x="288" y="583"/>
                    <a:pt x="288" y="583"/>
                  </a:cubicBezTo>
                  <a:cubicBezTo>
                    <a:pt x="286" y="579"/>
                    <a:pt x="286" y="579"/>
                    <a:pt x="286" y="579"/>
                  </a:cubicBezTo>
                  <a:cubicBezTo>
                    <a:pt x="285" y="577"/>
                    <a:pt x="285" y="577"/>
                    <a:pt x="285" y="577"/>
                  </a:cubicBezTo>
                  <a:cubicBezTo>
                    <a:pt x="286" y="577"/>
                    <a:pt x="286" y="577"/>
                    <a:pt x="286" y="577"/>
                  </a:cubicBezTo>
                  <a:cubicBezTo>
                    <a:pt x="288" y="576"/>
                    <a:pt x="288" y="576"/>
                    <a:pt x="288" y="576"/>
                  </a:cubicBezTo>
                  <a:cubicBezTo>
                    <a:pt x="293" y="572"/>
                    <a:pt x="293" y="572"/>
                    <a:pt x="293" y="572"/>
                  </a:cubicBezTo>
                  <a:cubicBezTo>
                    <a:pt x="292" y="570"/>
                    <a:pt x="292" y="570"/>
                    <a:pt x="292" y="570"/>
                  </a:cubicBezTo>
                  <a:cubicBezTo>
                    <a:pt x="292" y="570"/>
                    <a:pt x="292" y="570"/>
                    <a:pt x="292" y="570"/>
                  </a:cubicBezTo>
                  <a:cubicBezTo>
                    <a:pt x="292" y="570"/>
                    <a:pt x="292" y="570"/>
                    <a:pt x="292" y="570"/>
                  </a:cubicBezTo>
                  <a:cubicBezTo>
                    <a:pt x="291" y="568"/>
                    <a:pt x="291" y="566"/>
                    <a:pt x="292" y="565"/>
                  </a:cubicBezTo>
                  <a:cubicBezTo>
                    <a:pt x="293" y="564"/>
                    <a:pt x="295" y="563"/>
                    <a:pt x="297" y="563"/>
                  </a:cubicBezTo>
                  <a:cubicBezTo>
                    <a:pt x="301" y="562"/>
                    <a:pt x="301" y="562"/>
                    <a:pt x="301" y="562"/>
                  </a:cubicBezTo>
                  <a:cubicBezTo>
                    <a:pt x="302" y="562"/>
                    <a:pt x="302" y="562"/>
                    <a:pt x="302" y="562"/>
                  </a:cubicBezTo>
                  <a:cubicBezTo>
                    <a:pt x="302" y="562"/>
                    <a:pt x="302" y="562"/>
                    <a:pt x="302" y="561"/>
                  </a:cubicBezTo>
                  <a:cubicBezTo>
                    <a:pt x="300" y="561"/>
                    <a:pt x="300" y="561"/>
                    <a:pt x="300" y="561"/>
                  </a:cubicBezTo>
                  <a:cubicBezTo>
                    <a:pt x="299" y="561"/>
                    <a:pt x="297" y="561"/>
                    <a:pt x="297" y="560"/>
                  </a:cubicBezTo>
                  <a:cubicBezTo>
                    <a:pt x="296" y="559"/>
                    <a:pt x="296" y="558"/>
                    <a:pt x="296" y="555"/>
                  </a:cubicBezTo>
                  <a:cubicBezTo>
                    <a:pt x="296" y="550"/>
                    <a:pt x="298" y="548"/>
                    <a:pt x="301" y="547"/>
                  </a:cubicBezTo>
                  <a:cubicBezTo>
                    <a:pt x="306" y="547"/>
                    <a:pt x="306" y="547"/>
                    <a:pt x="306" y="547"/>
                  </a:cubicBezTo>
                  <a:cubicBezTo>
                    <a:pt x="310" y="546"/>
                    <a:pt x="310" y="546"/>
                    <a:pt x="310" y="546"/>
                  </a:cubicBezTo>
                  <a:cubicBezTo>
                    <a:pt x="313" y="544"/>
                    <a:pt x="316" y="543"/>
                    <a:pt x="321" y="543"/>
                  </a:cubicBezTo>
                  <a:cubicBezTo>
                    <a:pt x="331" y="542"/>
                    <a:pt x="331" y="542"/>
                    <a:pt x="331" y="542"/>
                  </a:cubicBezTo>
                  <a:cubicBezTo>
                    <a:pt x="334" y="539"/>
                    <a:pt x="338" y="538"/>
                    <a:pt x="344" y="537"/>
                  </a:cubicBezTo>
                  <a:cubicBezTo>
                    <a:pt x="356" y="535"/>
                    <a:pt x="356" y="535"/>
                    <a:pt x="356" y="535"/>
                  </a:cubicBezTo>
                  <a:cubicBezTo>
                    <a:pt x="358" y="533"/>
                    <a:pt x="358" y="533"/>
                    <a:pt x="358" y="533"/>
                  </a:cubicBezTo>
                  <a:cubicBezTo>
                    <a:pt x="359" y="531"/>
                    <a:pt x="359" y="531"/>
                    <a:pt x="359" y="531"/>
                  </a:cubicBezTo>
                  <a:cubicBezTo>
                    <a:pt x="359" y="531"/>
                    <a:pt x="359" y="531"/>
                    <a:pt x="359" y="531"/>
                  </a:cubicBezTo>
                  <a:cubicBezTo>
                    <a:pt x="359" y="531"/>
                    <a:pt x="359" y="531"/>
                    <a:pt x="359" y="531"/>
                  </a:cubicBezTo>
                  <a:cubicBezTo>
                    <a:pt x="361" y="528"/>
                    <a:pt x="364" y="527"/>
                    <a:pt x="366" y="527"/>
                  </a:cubicBezTo>
                  <a:cubicBezTo>
                    <a:pt x="367" y="527"/>
                    <a:pt x="367" y="527"/>
                    <a:pt x="367" y="527"/>
                  </a:cubicBezTo>
                  <a:cubicBezTo>
                    <a:pt x="367" y="527"/>
                    <a:pt x="368" y="527"/>
                    <a:pt x="368" y="527"/>
                  </a:cubicBezTo>
                  <a:cubicBezTo>
                    <a:pt x="369" y="527"/>
                    <a:pt x="371" y="528"/>
                    <a:pt x="374" y="529"/>
                  </a:cubicBezTo>
                  <a:cubicBezTo>
                    <a:pt x="379" y="529"/>
                    <a:pt x="379" y="529"/>
                    <a:pt x="379" y="529"/>
                  </a:cubicBezTo>
                  <a:cubicBezTo>
                    <a:pt x="379" y="529"/>
                    <a:pt x="379" y="529"/>
                    <a:pt x="380" y="529"/>
                  </a:cubicBezTo>
                  <a:cubicBezTo>
                    <a:pt x="382" y="529"/>
                    <a:pt x="383" y="532"/>
                    <a:pt x="385" y="536"/>
                  </a:cubicBezTo>
                  <a:cubicBezTo>
                    <a:pt x="385" y="536"/>
                    <a:pt x="385" y="536"/>
                    <a:pt x="385" y="536"/>
                  </a:cubicBezTo>
                  <a:cubicBezTo>
                    <a:pt x="385" y="536"/>
                    <a:pt x="385" y="536"/>
                    <a:pt x="385" y="536"/>
                  </a:cubicBezTo>
                  <a:cubicBezTo>
                    <a:pt x="385" y="537"/>
                    <a:pt x="385" y="537"/>
                    <a:pt x="385" y="537"/>
                  </a:cubicBezTo>
                  <a:cubicBezTo>
                    <a:pt x="385" y="541"/>
                    <a:pt x="386" y="543"/>
                    <a:pt x="385" y="545"/>
                  </a:cubicBezTo>
                  <a:cubicBezTo>
                    <a:pt x="385" y="545"/>
                    <a:pt x="385" y="545"/>
                    <a:pt x="385" y="545"/>
                  </a:cubicBezTo>
                  <a:cubicBezTo>
                    <a:pt x="385" y="545"/>
                    <a:pt x="385" y="545"/>
                    <a:pt x="385" y="545"/>
                  </a:cubicBezTo>
                  <a:cubicBezTo>
                    <a:pt x="386" y="545"/>
                    <a:pt x="386" y="545"/>
                    <a:pt x="386" y="545"/>
                  </a:cubicBezTo>
                  <a:cubicBezTo>
                    <a:pt x="388" y="545"/>
                    <a:pt x="389" y="545"/>
                    <a:pt x="390" y="544"/>
                  </a:cubicBezTo>
                  <a:cubicBezTo>
                    <a:pt x="390" y="544"/>
                    <a:pt x="390" y="544"/>
                    <a:pt x="390" y="544"/>
                  </a:cubicBezTo>
                  <a:cubicBezTo>
                    <a:pt x="390" y="544"/>
                    <a:pt x="390" y="544"/>
                    <a:pt x="390" y="544"/>
                  </a:cubicBezTo>
                  <a:cubicBezTo>
                    <a:pt x="391" y="543"/>
                    <a:pt x="392" y="543"/>
                    <a:pt x="393" y="543"/>
                  </a:cubicBezTo>
                  <a:cubicBezTo>
                    <a:pt x="395" y="543"/>
                    <a:pt x="396" y="544"/>
                    <a:pt x="397" y="547"/>
                  </a:cubicBezTo>
                  <a:cubicBezTo>
                    <a:pt x="399" y="547"/>
                    <a:pt x="399" y="547"/>
                    <a:pt x="399" y="547"/>
                  </a:cubicBezTo>
                  <a:cubicBezTo>
                    <a:pt x="400" y="547"/>
                    <a:pt x="400" y="547"/>
                    <a:pt x="400" y="547"/>
                  </a:cubicBezTo>
                  <a:cubicBezTo>
                    <a:pt x="400" y="548"/>
                    <a:pt x="400" y="548"/>
                    <a:pt x="400" y="548"/>
                  </a:cubicBezTo>
                  <a:cubicBezTo>
                    <a:pt x="400" y="548"/>
                    <a:pt x="401" y="548"/>
                    <a:pt x="401" y="548"/>
                  </a:cubicBezTo>
                  <a:cubicBezTo>
                    <a:pt x="401" y="548"/>
                    <a:pt x="401" y="548"/>
                    <a:pt x="401" y="548"/>
                  </a:cubicBezTo>
                  <a:cubicBezTo>
                    <a:pt x="405" y="548"/>
                    <a:pt x="405" y="548"/>
                    <a:pt x="405" y="548"/>
                  </a:cubicBezTo>
                  <a:cubicBezTo>
                    <a:pt x="406" y="548"/>
                    <a:pt x="406" y="547"/>
                    <a:pt x="406" y="547"/>
                  </a:cubicBezTo>
                  <a:cubicBezTo>
                    <a:pt x="407" y="547"/>
                    <a:pt x="407" y="548"/>
                    <a:pt x="408" y="548"/>
                  </a:cubicBezTo>
                  <a:cubicBezTo>
                    <a:pt x="408" y="549"/>
                    <a:pt x="408" y="550"/>
                    <a:pt x="407" y="551"/>
                  </a:cubicBezTo>
                  <a:cubicBezTo>
                    <a:pt x="405" y="553"/>
                    <a:pt x="405" y="553"/>
                    <a:pt x="405" y="553"/>
                  </a:cubicBezTo>
                  <a:cubicBezTo>
                    <a:pt x="405" y="554"/>
                    <a:pt x="405" y="554"/>
                    <a:pt x="405" y="554"/>
                  </a:cubicBezTo>
                  <a:cubicBezTo>
                    <a:pt x="405" y="554"/>
                    <a:pt x="406" y="554"/>
                    <a:pt x="407" y="554"/>
                  </a:cubicBezTo>
                  <a:cubicBezTo>
                    <a:pt x="407" y="554"/>
                    <a:pt x="408" y="554"/>
                    <a:pt x="408" y="554"/>
                  </a:cubicBezTo>
                  <a:cubicBezTo>
                    <a:pt x="412" y="554"/>
                    <a:pt x="415" y="552"/>
                    <a:pt x="419" y="550"/>
                  </a:cubicBezTo>
                  <a:cubicBezTo>
                    <a:pt x="430" y="542"/>
                    <a:pt x="430" y="542"/>
                    <a:pt x="430" y="542"/>
                  </a:cubicBezTo>
                  <a:cubicBezTo>
                    <a:pt x="430" y="542"/>
                    <a:pt x="430" y="542"/>
                    <a:pt x="430" y="542"/>
                  </a:cubicBezTo>
                  <a:cubicBezTo>
                    <a:pt x="430" y="542"/>
                    <a:pt x="430" y="542"/>
                    <a:pt x="430" y="542"/>
                  </a:cubicBezTo>
                  <a:cubicBezTo>
                    <a:pt x="433" y="541"/>
                    <a:pt x="433" y="541"/>
                    <a:pt x="433" y="541"/>
                  </a:cubicBezTo>
                  <a:cubicBezTo>
                    <a:pt x="434" y="541"/>
                    <a:pt x="434" y="541"/>
                    <a:pt x="434" y="541"/>
                  </a:cubicBezTo>
                  <a:cubicBezTo>
                    <a:pt x="434" y="543"/>
                    <a:pt x="434" y="543"/>
                    <a:pt x="434" y="543"/>
                  </a:cubicBezTo>
                  <a:cubicBezTo>
                    <a:pt x="435" y="545"/>
                    <a:pt x="435" y="545"/>
                    <a:pt x="435" y="545"/>
                  </a:cubicBezTo>
                  <a:cubicBezTo>
                    <a:pt x="435" y="549"/>
                    <a:pt x="436" y="552"/>
                    <a:pt x="438" y="552"/>
                  </a:cubicBezTo>
                  <a:cubicBezTo>
                    <a:pt x="438" y="552"/>
                    <a:pt x="438" y="552"/>
                    <a:pt x="438" y="552"/>
                  </a:cubicBezTo>
                  <a:cubicBezTo>
                    <a:pt x="438" y="552"/>
                    <a:pt x="438" y="552"/>
                    <a:pt x="438" y="552"/>
                  </a:cubicBezTo>
                  <a:cubicBezTo>
                    <a:pt x="443" y="557"/>
                    <a:pt x="447" y="562"/>
                    <a:pt x="450" y="568"/>
                  </a:cubicBezTo>
                  <a:cubicBezTo>
                    <a:pt x="461" y="590"/>
                    <a:pt x="461" y="590"/>
                    <a:pt x="461" y="590"/>
                  </a:cubicBezTo>
                  <a:cubicBezTo>
                    <a:pt x="464" y="593"/>
                    <a:pt x="464" y="593"/>
                    <a:pt x="464" y="593"/>
                  </a:cubicBezTo>
                  <a:cubicBezTo>
                    <a:pt x="465" y="591"/>
                    <a:pt x="465" y="591"/>
                    <a:pt x="465" y="591"/>
                  </a:cubicBezTo>
                  <a:cubicBezTo>
                    <a:pt x="466" y="589"/>
                    <a:pt x="468" y="588"/>
                    <a:pt x="470" y="588"/>
                  </a:cubicBezTo>
                  <a:cubicBezTo>
                    <a:pt x="472" y="588"/>
                    <a:pt x="474" y="590"/>
                    <a:pt x="476" y="592"/>
                  </a:cubicBezTo>
                  <a:cubicBezTo>
                    <a:pt x="477" y="594"/>
                    <a:pt x="478" y="595"/>
                    <a:pt x="480" y="595"/>
                  </a:cubicBezTo>
                  <a:cubicBezTo>
                    <a:pt x="480" y="595"/>
                    <a:pt x="481" y="594"/>
                    <a:pt x="481" y="594"/>
                  </a:cubicBezTo>
                  <a:cubicBezTo>
                    <a:pt x="482" y="594"/>
                    <a:pt x="482" y="594"/>
                    <a:pt x="482" y="594"/>
                  </a:cubicBezTo>
                  <a:cubicBezTo>
                    <a:pt x="482" y="594"/>
                    <a:pt x="482" y="594"/>
                    <a:pt x="482" y="594"/>
                  </a:cubicBezTo>
                  <a:cubicBezTo>
                    <a:pt x="492" y="593"/>
                    <a:pt x="492" y="593"/>
                    <a:pt x="492" y="593"/>
                  </a:cubicBezTo>
                  <a:cubicBezTo>
                    <a:pt x="492" y="593"/>
                    <a:pt x="492" y="593"/>
                    <a:pt x="492" y="593"/>
                  </a:cubicBezTo>
                  <a:cubicBezTo>
                    <a:pt x="493" y="593"/>
                    <a:pt x="493" y="593"/>
                    <a:pt x="493" y="593"/>
                  </a:cubicBezTo>
                  <a:cubicBezTo>
                    <a:pt x="497" y="596"/>
                    <a:pt x="497" y="596"/>
                    <a:pt x="497" y="596"/>
                  </a:cubicBezTo>
                  <a:cubicBezTo>
                    <a:pt x="497" y="596"/>
                    <a:pt x="497" y="596"/>
                    <a:pt x="497" y="596"/>
                  </a:cubicBezTo>
                  <a:cubicBezTo>
                    <a:pt x="497" y="596"/>
                    <a:pt x="497" y="596"/>
                    <a:pt x="497" y="596"/>
                  </a:cubicBezTo>
                  <a:cubicBezTo>
                    <a:pt x="500" y="600"/>
                    <a:pt x="500" y="600"/>
                    <a:pt x="500" y="600"/>
                  </a:cubicBezTo>
                  <a:cubicBezTo>
                    <a:pt x="501" y="602"/>
                    <a:pt x="503" y="603"/>
                    <a:pt x="505" y="604"/>
                  </a:cubicBezTo>
                  <a:cubicBezTo>
                    <a:pt x="505" y="604"/>
                    <a:pt x="505" y="604"/>
                    <a:pt x="505" y="604"/>
                  </a:cubicBezTo>
                  <a:cubicBezTo>
                    <a:pt x="506" y="604"/>
                    <a:pt x="506" y="604"/>
                    <a:pt x="506" y="604"/>
                  </a:cubicBezTo>
                  <a:cubicBezTo>
                    <a:pt x="508" y="607"/>
                    <a:pt x="508" y="607"/>
                    <a:pt x="508" y="607"/>
                  </a:cubicBezTo>
                  <a:cubicBezTo>
                    <a:pt x="508" y="607"/>
                    <a:pt x="508" y="607"/>
                    <a:pt x="508" y="607"/>
                  </a:cubicBezTo>
                  <a:cubicBezTo>
                    <a:pt x="509" y="607"/>
                    <a:pt x="509" y="607"/>
                    <a:pt x="509" y="607"/>
                  </a:cubicBezTo>
                  <a:cubicBezTo>
                    <a:pt x="511" y="610"/>
                    <a:pt x="511" y="610"/>
                    <a:pt x="511" y="610"/>
                  </a:cubicBezTo>
                  <a:cubicBezTo>
                    <a:pt x="517" y="610"/>
                    <a:pt x="517" y="610"/>
                    <a:pt x="517" y="610"/>
                  </a:cubicBezTo>
                  <a:cubicBezTo>
                    <a:pt x="518" y="609"/>
                    <a:pt x="519" y="609"/>
                    <a:pt x="520" y="609"/>
                  </a:cubicBezTo>
                  <a:cubicBezTo>
                    <a:pt x="521" y="609"/>
                    <a:pt x="522" y="609"/>
                    <a:pt x="523" y="610"/>
                  </a:cubicBezTo>
                  <a:cubicBezTo>
                    <a:pt x="523" y="610"/>
                    <a:pt x="523" y="610"/>
                    <a:pt x="523" y="610"/>
                  </a:cubicBezTo>
                  <a:cubicBezTo>
                    <a:pt x="523" y="610"/>
                    <a:pt x="523" y="610"/>
                    <a:pt x="523" y="610"/>
                  </a:cubicBezTo>
                  <a:cubicBezTo>
                    <a:pt x="525" y="615"/>
                    <a:pt x="525" y="615"/>
                    <a:pt x="525" y="615"/>
                  </a:cubicBezTo>
                  <a:cubicBezTo>
                    <a:pt x="526" y="615"/>
                    <a:pt x="526" y="615"/>
                    <a:pt x="526" y="615"/>
                  </a:cubicBezTo>
                  <a:cubicBezTo>
                    <a:pt x="530" y="614"/>
                    <a:pt x="530" y="614"/>
                    <a:pt x="530" y="614"/>
                  </a:cubicBezTo>
                  <a:cubicBezTo>
                    <a:pt x="531" y="614"/>
                    <a:pt x="531" y="614"/>
                    <a:pt x="531" y="614"/>
                  </a:cubicBezTo>
                  <a:cubicBezTo>
                    <a:pt x="532" y="614"/>
                    <a:pt x="532" y="614"/>
                    <a:pt x="532" y="614"/>
                  </a:cubicBezTo>
                  <a:cubicBezTo>
                    <a:pt x="536" y="612"/>
                    <a:pt x="539" y="611"/>
                    <a:pt x="541" y="611"/>
                  </a:cubicBezTo>
                  <a:cubicBezTo>
                    <a:pt x="542" y="611"/>
                    <a:pt x="544" y="610"/>
                    <a:pt x="546" y="609"/>
                  </a:cubicBezTo>
                  <a:cubicBezTo>
                    <a:pt x="551" y="604"/>
                    <a:pt x="551" y="604"/>
                    <a:pt x="551" y="604"/>
                  </a:cubicBezTo>
                  <a:cubicBezTo>
                    <a:pt x="556" y="599"/>
                    <a:pt x="561" y="596"/>
                    <a:pt x="565" y="596"/>
                  </a:cubicBezTo>
                  <a:cubicBezTo>
                    <a:pt x="565" y="596"/>
                    <a:pt x="565" y="596"/>
                    <a:pt x="565" y="596"/>
                  </a:cubicBezTo>
                  <a:cubicBezTo>
                    <a:pt x="566" y="596"/>
                    <a:pt x="566" y="596"/>
                    <a:pt x="566" y="596"/>
                  </a:cubicBezTo>
                  <a:cubicBezTo>
                    <a:pt x="584" y="597"/>
                    <a:pt x="584" y="597"/>
                    <a:pt x="584" y="597"/>
                  </a:cubicBezTo>
                  <a:cubicBezTo>
                    <a:pt x="584" y="597"/>
                    <a:pt x="584" y="597"/>
                    <a:pt x="584" y="597"/>
                  </a:cubicBezTo>
                  <a:cubicBezTo>
                    <a:pt x="585" y="597"/>
                    <a:pt x="585" y="597"/>
                    <a:pt x="585" y="597"/>
                  </a:cubicBezTo>
                  <a:cubicBezTo>
                    <a:pt x="588" y="601"/>
                    <a:pt x="588" y="601"/>
                    <a:pt x="588" y="601"/>
                  </a:cubicBezTo>
                  <a:cubicBezTo>
                    <a:pt x="589" y="601"/>
                    <a:pt x="589" y="601"/>
                    <a:pt x="589" y="601"/>
                  </a:cubicBezTo>
                  <a:cubicBezTo>
                    <a:pt x="589" y="601"/>
                    <a:pt x="589" y="601"/>
                    <a:pt x="589" y="601"/>
                  </a:cubicBezTo>
                  <a:cubicBezTo>
                    <a:pt x="591" y="604"/>
                    <a:pt x="591" y="604"/>
                    <a:pt x="591" y="604"/>
                  </a:cubicBezTo>
                  <a:cubicBezTo>
                    <a:pt x="600" y="606"/>
                    <a:pt x="600" y="606"/>
                    <a:pt x="600" y="606"/>
                  </a:cubicBezTo>
                  <a:cubicBezTo>
                    <a:pt x="606" y="606"/>
                    <a:pt x="609" y="607"/>
                    <a:pt x="610" y="607"/>
                  </a:cubicBezTo>
                  <a:cubicBezTo>
                    <a:pt x="610" y="607"/>
                    <a:pt x="610" y="607"/>
                    <a:pt x="610" y="607"/>
                  </a:cubicBezTo>
                  <a:cubicBezTo>
                    <a:pt x="610" y="607"/>
                    <a:pt x="610" y="607"/>
                    <a:pt x="610" y="607"/>
                  </a:cubicBezTo>
                  <a:cubicBezTo>
                    <a:pt x="611" y="608"/>
                    <a:pt x="612" y="608"/>
                    <a:pt x="613" y="608"/>
                  </a:cubicBezTo>
                  <a:cubicBezTo>
                    <a:pt x="615" y="608"/>
                    <a:pt x="616" y="607"/>
                    <a:pt x="618" y="606"/>
                  </a:cubicBezTo>
                  <a:cubicBezTo>
                    <a:pt x="620" y="603"/>
                    <a:pt x="621" y="600"/>
                    <a:pt x="619" y="596"/>
                  </a:cubicBezTo>
                  <a:cubicBezTo>
                    <a:pt x="615" y="589"/>
                    <a:pt x="617" y="584"/>
                    <a:pt x="622" y="581"/>
                  </a:cubicBezTo>
                  <a:cubicBezTo>
                    <a:pt x="625" y="580"/>
                    <a:pt x="628" y="579"/>
                    <a:pt x="630" y="579"/>
                  </a:cubicBezTo>
                  <a:cubicBezTo>
                    <a:pt x="630" y="579"/>
                    <a:pt x="630" y="579"/>
                    <a:pt x="630" y="579"/>
                  </a:cubicBezTo>
                  <a:cubicBezTo>
                    <a:pt x="630" y="579"/>
                    <a:pt x="630" y="579"/>
                    <a:pt x="630" y="579"/>
                  </a:cubicBezTo>
                  <a:cubicBezTo>
                    <a:pt x="649" y="583"/>
                    <a:pt x="649" y="583"/>
                    <a:pt x="649" y="583"/>
                  </a:cubicBezTo>
                  <a:cubicBezTo>
                    <a:pt x="654" y="583"/>
                    <a:pt x="656" y="586"/>
                    <a:pt x="657" y="591"/>
                  </a:cubicBezTo>
                  <a:cubicBezTo>
                    <a:pt x="658" y="598"/>
                    <a:pt x="660" y="601"/>
                    <a:pt x="665" y="601"/>
                  </a:cubicBezTo>
                  <a:cubicBezTo>
                    <a:pt x="666" y="601"/>
                    <a:pt x="667" y="601"/>
                    <a:pt x="668" y="601"/>
                  </a:cubicBezTo>
                  <a:cubicBezTo>
                    <a:pt x="676" y="599"/>
                    <a:pt x="676" y="599"/>
                    <a:pt x="676" y="599"/>
                  </a:cubicBezTo>
                  <a:cubicBezTo>
                    <a:pt x="677" y="598"/>
                    <a:pt x="677" y="598"/>
                    <a:pt x="677" y="598"/>
                  </a:cubicBezTo>
                  <a:cubicBezTo>
                    <a:pt x="677" y="598"/>
                    <a:pt x="677" y="598"/>
                    <a:pt x="677" y="598"/>
                  </a:cubicBezTo>
                  <a:cubicBezTo>
                    <a:pt x="684" y="598"/>
                    <a:pt x="684" y="598"/>
                    <a:pt x="684" y="598"/>
                  </a:cubicBezTo>
                  <a:cubicBezTo>
                    <a:pt x="684" y="598"/>
                    <a:pt x="684" y="598"/>
                    <a:pt x="684" y="598"/>
                  </a:cubicBezTo>
                  <a:cubicBezTo>
                    <a:pt x="684" y="598"/>
                    <a:pt x="684" y="598"/>
                    <a:pt x="684" y="598"/>
                  </a:cubicBezTo>
                  <a:cubicBezTo>
                    <a:pt x="693" y="601"/>
                    <a:pt x="693" y="601"/>
                    <a:pt x="693" y="601"/>
                  </a:cubicBezTo>
                  <a:cubicBezTo>
                    <a:pt x="693" y="601"/>
                    <a:pt x="693" y="601"/>
                    <a:pt x="693" y="601"/>
                  </a:cubicBezTo>
                  <a:cubicBezTo>
                    <a:pt x="693" y="601"/>
                    <a:pt x="693" y="601"/>
                    <a:pt x="693" y="601"/>
                  </a:cubicBezTo>
                  <a:cubicBezTo>
                    <a:pt x="701" y="605"/>
                    <a:pt x="701" y="605"/>
                    <a:pt x="701" y="605"/>
                  </a:cubicBezTo>
                  <a:cubicBezTo>
                    <a:pt x="701" y="605"/>
                    <a:pt x="701" y="605"/>
                    <a:pt x="701" y="605"/>
                  </a:cubicBezTo>
                  <a:cubicBezTo>
                    <a:pt x="701" y="605"/>
                    <a:pt x="701" y="605"/>
                    <a:pt x="701" y="605"/>
                  </a:cubicBezTo>
                  <a:cubicBezTo>
                    <a:pt x="704" y="608"/>
                    <a:pt x="709" y="610"/>
                    <a:pt x="717" y="613"/>
                  </a:cubicBezTo>
                  <a:cubicBezTo>
                    <a:pt x="722" y="614"/>
                    <a:pt x="726" y="615"/>
                    <a:pt x="730" y="615"/>
                  </a:cubicBezTo>
                  <a:cubicBezTo>
                    <a:pt x="737" y="615"/>
                    <a:pt x="742" y="614"/>
                    <a:pt x="748" y="611"/>
                  </a:cubicBezTo>
                  <a:cubicBezTo>
                    <a:pt x="755" y="605"/>
                    <a:pt x="755" y="605"/>
                    <a:pt x="755" y="605"/>
                  </a:cubicBezTo>
                  <a:cubicBezTo>
                    <a:pt x="758" y="602"/>
                    <a:pt x="761" y="601"/>
                    <a:pt x="763" y="601"/>
                  </a:cubicBezTo>
                  <a:cubicBezTo>
                    <a:pt x="763" y="601"/>
                    <a:pt x="764" y="601"/>
                    <a:pt x="764" y="601"/>
                  </a:cubicBezTo>
                  <a:cubicBezTo>
                    <a:pt x="765" y="601"/>
                    <a:pt x="766" y="602"/>
                    <a:pt x="768" y="603"/>
                  </a:cubicBezTo>
                  <a:cubicBezTo>
                    <a:pt x="769" y="603"/>
                    <a:pt x="769" y="603"/>
                    <a:pt x="769" y="603"/>
                  </a:cubicBezTo>
                  <a:cubicBezTo>
                    <a:pt x="769" y="603"/>
                    <a:pt x="769" y="603"/>
                    <a:pt x="769" y="603"/>
                  </a:cubicBezTo>
                  <a:cubicBezTo>
                    <a:pt x="769" y="603"/>
                    <a:pt x="769" y="603"/>
                    <a:pt x="769" y="603"/>
                  </a:cubicBezTo>
                  <a:cubicBezTo>
                    <a:pt x="772" y="606"/>
                    <a:pt x="772" y="606"/>
                    <a:pt x="772" y="606"/>
                  </a:cubicBezTo>
                  <a:cubicBezTo>
                    <a:pt x="776" y="607"/>
                    <a:pt x="776" y="607"/>
                    <a:pt x="776" y="607"/>
                  </a:cubicBezTo>
                  <a:cubicBezTo>
                    <a:pt x="779" y="607"/>
                    <a:pt x="779" y="607"/>
                    <a:pt x="779" y="607"/>
                  </a:cubicBezTo>
                  <a:cubicBezTo>
                    <a:pt x="780" y="605"/>
                    <a:pt x="781" y="605"/>
                    <a:pt x="782" y="605"/>
                  </a:cubicBezTo>
                  <a:cubicBezTo>
                    <a:pt x="782" y="605"/>
                    <a:pt x="782" y="605"/>
                    <a:pt x="782" y="605"/>
                  </a:cubicBezTo>
                  <a:cubicBezTo>
                    <a:pt x="783" y="606"/>
                    <a:pt x="783" y="606"/>
                    <a:pt x="783" y="606"/>
                  </a:cubicBezTo>
                  <a:cubicBezTo>
                    <a:pt x="785" y="607"/>
                    <a:pt x="785" y="607"/>
                    <a:pt x="785" y="607"/>
                  </a:cubicBezTo>
                  <a:cubicBezTo>
                    <a:pt x="785" y="607"/>
                    <a:pt x="785" y="607"/>
                    <a:pt x="785" y="607"/>
                  </a:cubicBezTo>
                  <a:cubicBezTo>
                    <a:pt x="785" y="607"/>
                    <a:pt x="785" y="607"/>
                    <a:pt x="785" y="607"/>
                  </a:cubicBezTo>
                  <a:cubicBezTo>
                    <a:pt x="786" y="607"/>
                    <a:pt x="786" y="607"/>
                    <a:pt x="786" y="607"/>
                  </a:cubicBezTo>
                  <a:cubicBezTo>
                    <a:pt x="788" y="609"/>
                    <a:pt x="788" y="609"/>
                    <a:pt x="788" y="609"/>
                  </a:cubicBezTo>
                  <a:cubicBezTo>
                    <a:pt x="789" y="609"/>
                    <a:pt x="791" y="609"/>
                    <a:pt x="792" y="609"/>
                  </a:cubicBezTo>
                  <a:cubicBezTo>
                    <a:pt x="798" y="609"/>
                    <a:pt x="802" y="608"/>
                    <a:pt x="802" y="605"/>
                  </a:cubicBezTo>
                  <a:cubicBezTo>
                    <a:pt x="802" y="604"/>
                    <a:pt x="802" y="604"/>
                    <a:pt x="802" y="604"/>
                  </a:cubicBezTo>
                  <a:cubicBezTo>
                    <a:pt x="803" y="604"/>
                    <a:pt x="803" y="604"/>
                    <a:pt x="803" y="604"/>
                  </a:cubicBezTo>
                  <a:cubicBezTo>
                    <a:pt x="805" y="604"/>
                    <a:pt x="805" y="603"/>
                    <a:pt x="805" y="602"/>
                  </a:cubicBezTo>
                  <a:cubicBezTo>
                    <a:pt x="803" y="599"/>
                    <a:pt x="803" y="599"/>
                    <a:pt x="803" y="599"/>
                  </a:cubicBezTo>
                  <a:cubicBezTo>
                    <a:pt x="803" y="598"/>
                    <a:pt x="803" y="598"/>
                    <a:pt x="803" y="598"/>
                  </a:cubicBezTo>
                  <a:cubicBezTo>
                    <a:pt x="803" y="598"/>
                    <a:pt x="803" y="598"/>
                    <a:pt x="803" y="598"/>
                  </a:cubicBezTo>
                  <a:cubicBezTo>
                    <a:pt x="804" y="594"/>
                    <a:pt x="806" y="591"/>
                    <a:pt x="809" y="587"/>
                  </a:cubicBezTo>
                  <a:cubicBezTo>
                    <a:pt x="816" y="578"/>
                    <a:pt x="816" y="578"/>
                    <a:pt x="816" y="578"/>
                  </a:cubicBezTo>
                  <a:cubicBezTo>
                    <a:pt x="818" y="575"/>
                    <a:pt x="818" y="574"/>
                    <a:pt x="817" y="573"/>
                  </a:cubicBezTo>
                  <a:cubicBezTo>
                    <a:pt x="817" y="573"/>
                    <a:pt x="817" y="573"/>
                    <a:pt x="816" y="572"/>
                  </a:cubicBezTo>
                  <a:cubicBezTo>
                    <a:pt x="813" y="571"/>
                    <a:pt x="813" y="571"/>
                    <a:pt x="813" y="571"/>
                  </a:cubicBezTo>
                  <a:cubicBezTo>
                    <a:pt x="813" y="571"/>
                    <a:pt x="813" y="571"/>
                    <a:pt x="813" y="571"/>
                  </a:cubicBezTo>
                  <a:cubicBezTo>
                    <a:pt x="812" y="571"/>
                    <a:pt x="812" y="571"/>
                    <a:pt x="812" y="571"/>
                  </a:cubicBezTo>
                  <a:cubicBezTo>
                    <a:pt x="811" y="569"/>
                    <a:pt x="811" y="568"/>
                    <a:pt x="812" y="567"/>
                  </a:cubicBezTo>
                  <a:cubicBezTo>
                    <a:pt x="814" y="563"/>
                    <a:pt x="818" y="560"/>
                    <a:pt x="825" y="558"/>
                  </a:cubicBezTo>
                  <a:cubicBezTo>
                    <a:pt x="826" y="558"/>
                    <a:pt x="826" y="558"/>
                    <a:pt x="826" y="558"/>
                  </a:cubicBezTo>
                  <a:cubicBezTo>
                    <a:pt x="826" y="558"/>
                    <a:pt x="826" y="558"/>
                    <a:pt x="826" y="558"/>
                  </a:cubicBezTo>
                  <a:cubicBezTo>
                    <a:pt x="845" y="557"/>
                    <a:pt x="845" y="557"/>
                    <a:pt x="845" y="557"/>
                  </a:cubicBezTo>
                  <a:cubicBezTo>
                    <a:pt x="845" y="557"/>
                    <a:pt x="845" y="557"/>
                    <a:pt x="845" y="557"/>
                  </a:cubicBezTo>
                  <a:cubicBezTo>
                    <a:pt x="846" y="557"/>
                    <a:pt x="848" y="558"/>
                    <a:pt x="850" y="559"/>
                  </a:cubicBezTo>
                  <a:cubicBezTo>
                    <a:pt x="854" y="561"/>
                    <a:pt x="854" y="561"/>
                    <a:pt x="854" y="561"/>
                  </a:cubicBezTo>
                  <a:cubicBezTo>
                    <a:pt x="862" y="561"/>
                    <a:pt x="862" y="561"/>
                    <a:pt x="862" y="561"/>
                  </a:cubicBezTo>
                  <a:cubicBezTo>
                    <a:pt x="862" y="561"/>
                    <a:pt x="862" y="561"/>
                    <a:pt x="862" y="561"/>
                  </a:cubicBezTo>
                  <a:cubicBezTo>
                    <a:pt x="862" y="562"/>
                    <a:pt x="862" y="562"/>
                    <a:pt x="862" y="562"/>
                  </a:cubicBezTo>
                  <a:cubicBezTo>
                    <a:pt x="865" y="563"/>
                    <a:pt x="867" y="566"/>
                    <a:pt x="868" y="571"/>
                  </a:cubicBezTo>
                  <a:cubicBezTo>
                    <a:pt x="871" y="582"/>
                    <a:pt x="873" y="590"/>
                    <a:pt x="875" y="596"/>
                  </a:cubicBezTo>
                  <a:cubicBezTo>
                    <a:pt x="878" y="604"/>
                    <a:pt x="881" y="609"/>
                    <a:pt x="885" y="611"/>
                  </a:cubicBezTo>
                  <a:cubicBezTo>
                    <a:pt x="885" y="611"/>
                    <a:pt x="885" y="611"/>
                    <a:pt x="885" y="611"/>
                  </a:cubicBezTo>
                  <a:cubicBezTo>
                    <a:pt x="885" y="611"/>
                    <a:pt x="885" y="611"/>
                    <a:pt x="885" y="611"/>
                  </a:cubicBezTo>
                  <a:cubicBezTo>
                    <a:pt x="886" y="612"/>
                    <a:pt x="888" y="613"/>
                    <a:pt x="895" y="615"/>
                  </a:cubicBezTo>
                  <a:cubicBezTo>
                    <a:pt x="900" y="617"/>
                    <a:pt x="903" y="618"/>
                    <a:pt x="905" y="620"/>
                  </a:cubicBezTo>
                  <a:cubicBezTo>
                    <a:pt x="907" y="622"/>
                    <a:pt x="907" y="625"/>
                    <a:pt x="908" y="628"/>
                  </a:cubicBezTo>
                  <a:cubicBezTo>
                    <a:pt x="908" y="629"/>
                    <a:pt x="908" y="629"/>
                    <a:pt x="908" y="629"/>
                  </a:cubicBezTo>
                  <a:cubicBezTo>
                    <a:pt x="909" y="629"/>
                    <a:pt x="909" y="629"/>
                    <a:pt x="909" y="629"/>
                  </a:cubicBezTo>
                  <a:cubicBezTo>
                    <a:pt x="909" y="629"/>
                    <a:pt x="909" y="629"/>
                    <a:pt x="909" y="629"/>
                  </a:cubicBezTo>
                  <a:cubicBezTo>
                    <a:pt x="909" y="632"/>
                    <a:pt x="910" y="634"/>
                    <a:pt x="911" y="635"/>
                  </a:cubicBezTo>
                  <a:cubicBezTo>
                    <a:pt x="911" y="635"/>
                    <a:pt x="911" y="635"/>
                    <a:pt x="911" y="635"/>
                  </a:cubicBezTo>
                  <a:cubicBezTo>
                    <a:pt x="911" y="635"/>
                    <a:pt x="911" y="635"/>
                    <a:pt x="911" y="635"/>
                  </a:cubicBezTo>
                  <a:cubicBezTo>
                    <a:pt x="912" y="635"/>
                    <a:pt x="912" y="636"/>
                    <a:pt x="913" y="636"/>
                  </a:cubicBezTo>
                  <a:cubicBezTo>
                    <a:pt x="916" y="636"/>
                    <a:pt x="920" y="634"/>
                    <a:pt x="924" y="632"/>
                  </a:cubicBezTo>
                  <a:cubicBezTo>
                    <a:pt x="930" y="630"/>
                    <a:pt x="935" y="628"/>
                    <a:pt x="938" y="628"/>
                  </a:cubicBezTo>
                  <a:cubicBezTo>
                    <a:pt x="939" y="628"/>
                    <a:pt x="939" y="628"/>
                    <a:pt x="939" y="628"/>
                  </a:cubicBezTo>
                  <a:cubicBezTo>
                    <a:pt x="939" y="628"/>
                    <a:pt x="939" y="628"/>
                    <a:pt x="939" y="628"/>
                  </a:cubicBezTo>
                  <a:cubicBezTo>
                    <a:pt x="939" y="628"/>
                    <a:pt x="939" y="628"/>
                    <a:pt x="939" y="628"/>
                  </a:cubicBezTo>
                  <a:cubicBezTo>
                    <a:pt x="943" y="629"/>
                    <a:pt x="943" y="632"/>
                    <a:pt x="944" y="633"/>
                  </a:cubicBezTo>
                  <a:cubicBezTo>
                    <a:pt x="944" y="633"/>
                    <a:pt x="944" y="633"/>
                    <a:pt x="944" y="633"/>
                  </a:cubicBezTo>
                  <a:cubicBezTo>
                    <a:pt x="944" y="634"/>
                    <a:pt x="944" y="634"/>
                    <a:pt x="944" y="634"/>
                  </a:cubicBezTo>
                  <a:cubicBezTo>
                    <a:pt x="942" y="638"/>
                    <a:pt x="942" y="638"/>
                    <a:pt x="942" y="638"/>
                  </a:cubicBezTo>
                  <a:cubicBezTo>
                    <a:pt x="942" y="638"/>
                    <a:pt x="942" y="638"/>
                    <a:pt x="942" y="638"/>
                  </a:cubicBezTo>
                  <a:cubicBezTo>
                    <a:pt x="942" y="638"/>
                    <a:pt x="942" y="638"/>
                    <a:pt x="942" y="638"/>
                  </a:cubicBezTo>
                  <a:cubicBezTo>
                    <a:pt x="938" y="643"/>
                    <a:pt x="938" y="643"/>
                    <a:pt x="938" y="643"/>
                  </a:cubicBezTo>
                  <a:cubicBezTo>
                    <a:pt x="938" y="645"/>
                    <a:pt x="937" y="647"/>
                    <a:pt x="937" y="648"/>
                  </a:cubicBezTo>
                  <a:cubicBezTo>
                    <a:pt x="937" y="653"/>
                    <a:pt x="936" y="658"/>
                    <a:pt x="933" y="663"/>
                  </a:cubicBezTo>
                  <a:cubicBezTo>
                    <a:pt x="932" y="666"/>
                    <a:pt x="929" y="672"/>
                    <a:pt x="925" y="672"/>
                  </a:cubicBezTo>
                  <a:cubicBezTo>
                    <a:pt x="925" y="672"/>
                    <a:pt x="925" y="672"/>
                    <a:pt x="925" y="672"/>
                  </a:cubicBezTo>
                  <a:cubicBezTo>
                    <a:pt x="925" y="672"/>
                    <a:pt x="925" y="672"/>
                    <a:pt x="925" y="672"/>
                  </a:cubicBezTo>
                  <a:cubicBezTo>
                    <a:pt x="921" y="672"/>
                    <a:pt x="921" y="672"/>
                    <a:pt x="921" y="672"/>
                  </a:cubicBezTo>
                  <a:cubicBezTo>
                    <a:pt x="921" y="672"/>
                    <a:pt x="921" y="672"/>
                    <a:pt x="921" y="672"/>
                  </a:cubicBezTo>
                  <a:cubicBezTo>
                    <a:pt x="920" y="672"/>
                    <a:pt x="920" y="672"/>
                    <a:pt x="920" y="672"/>
                  </a:cubicBezTo>
                  <a:cubicBezTo>
                    <a:pt x="916" y="671"/>
                    <a:pt x="916" y="671"/>
                    <a:pt x="916" y="671"/>
                  </a:cubicBezTo>
                  <a:cubicBezTo>
                    <a:pt x="916" y="671"/>
                    <a:pt x="915" y="671"/>
                    <a:pt x="915" y="671"/>
                  </a:cubicBezTo>
                  <a:cubicBezTo>
                    <a:pt x="914" y="671"/>
                    <a:pt x="912" y="673"/>
                    <a:pt x="911" y="676"/>
                  </a:cubicBezTo>
                  <a:cubicBezTo>
                    <a:pt x="910" y="678"/>
                    <a:pt x="910" y="681"/>
                    <a:pt x="911" y="684"/>
                  </a:cubicBezTo>
                  <a:cubicBezTo>
                    <a:pt x="911" y="692"/>
                    <a:pt x="911" y="692"/>
                    <a:pt x="911" y="692"/>
                  </a:cubicBezTo>
                  <a:cubicBezTo>
                    <a:pt x="911" y="692"/>
                    <a:pt x="911" y="692"/>
                    <a:pt x="911" y="692"/>
                  </a:cubicBezTo>
                  <a:cubicBezTo>
                    <a:pt x="911" y="692"/>
                    <a:pt x="911" y="692"/>
                    <a:pt x="911" y="692"/>
                  </a:cubicBezTo>
                  <a:cubicBezTo>
                    <a:pt x="911" y="694"/>
                    <a:pt x="910" y="696"/>
                    <a:pt x="910" y="697"/>
                  </a:cubicBezTo>
                  <a:cubicBezTo>
                    <a:pt x="912" y="694"/>
                    <a:pt x="912" y="694"/>
                    <a:pt x="912" y="694"/>
                  </a:cubicBezTo>
                  <a:cubicBezTo>
                    <a:pt x="912" y="694"/>
                    <a:pt x="912" y="694"/>
                    <a:pt x="912" y="694"/>
                  </a:cubicBezTo>
                  <a:cubicBezTo>
                    <a:pt x="913" y="694"/>
                    <a:pt x="913" y="694"/>
                    <a:pt x="913" y="694"/>
                  </a:cubicBezTo>
                  <a:cubicBezTo>
                    <a:pt x="916" y="692"/>
                    <a:pt x="916" y="692"/>
                    <a:pt x="917" y="692"/>
                  </a:cubicBezTo>
                  <a:cubicBezTo>
                    <a:pt x="917" y="692"/>
                    <a:pt x="918" y="692"/>
                    <a:pt x="918" y="692"/>
                  </a:cubicBezTo>
                  <a:cubicBezTo>
                    <a:pt x="919" y="693"/>
                    <a:pt x="918" y="694"/>
                    <a:pt x="918" y="694"/>
                  </a:cubicBezTo>
                  <a:cubicBezTo>
                    <a:pt x="919" y="694"/>
                    <a:pt x="919" y="694"/>
                    <a:pt x="919" y="694"/>
                  </a:cubicBezTo>
                  <a:cubicBezTo>
                    <a:pt x="919" y="694"/>
                    <a:pt x="919" y="694"/>
                    <a:pt x="920" y="694"/>
                  </a:cubicBezTo>
                  <a:cubicBezTo>
                    <a:pt x="920" y="694"/>
                    <a:pt x="922" y="694"/>
                    <a:pt x="922" y="697"/>
                  </a:cubicBezTo>
                  <a:cubicBezTo>
                    <a:pt x="922" y="697"/>
                    <a:pt x="922" y="697"/>
                    <a:pt x="922" y="697"/>
                  </a:cubicBezTo>
                  <a:cubicBezTo>
                    <a:pt x="922" y="697"/>
                    <a:pt x="922" y="697"/>
                    <a:pt x="922" y="697"/>
                  </a:cubicBezTo>
                  <a:cubicBezTo>
                    <a:pt x="922" y="697"/>
                    <a:pt x="923" y="697"/>
                    <a:pt x="924" y="696"/>
                  </a:cubicBezTo>
                  <a:cubicBezTo>
                    <a:pt x="924" y="696"/>
                    <a:pt x="924" y="696"/>
                    <a:pt x="924" y="696"/>
                  </a:cubicBezTo>
                  <a:cubicBezTo>
                    <a:pt x="924" y="696"/>
                    <a:pt x="924" y="696"/>
                    <a:pt x="924" y="696"/>
                  </a:cubicBezTo>
                  <a:cubicBezTo>
                    <a:pt x="926" y="696"/>
                    <a:pt x="927" y="697"/>
                    <a:pt x="927" y="698"/>
                  </a:cubicBezTo>
                  <a:cubicBezTo>
                    <a:pt x="928" y="699"/>
                    <a:pt x="928" y="699"/>
                    <a:pt x="928" y="699"/>
                  </a:cubicBezTo>
                  <a:cubicBezTo>
                    <a:pt x="930" y="699"/>
                    <a:pt x="931" y="698"/>
                    <a:pt x="932" y="697"/>
                  </a:cubicBezTo>
                  <a:cubicBezTo>
                    <a:pt x="952" y="680"/>
                    <a:pt x="965" y="665"/>
                    <a:pt x="970" y="653"/>
                  </a:cubicBezTo>
                  <a:cubicBezTo>
                    <a:pt x="971" y="650"/>
                    <a:pt x="974" y="646"/>
                    <a:pt x="978" y="642"/>
                  </a:cubicBezTo>
                  <a:cubicBezTo>
                    <a:pt x="981" y="634"/>
                    <a:pt x="981" y="634"/>
                    <a:pt x="981" y="634"/>
                  </a:cubicBezTo>
                  <a:cubicBezTo>
                    <a:pt x="981" y="633"/>
                    <a:pt x="981" y="633"/>
                    <a:pt x="981" y="633"/>
                  </a:cubicBezTo>
                  <a:cubicBezTo>
                    <a:pt x="981" y="633"/>
                    <a:pt x="981" y="633"/>
                    <a:pt x="981" y="633"/>
                  </a:cubicBezTo>
                  <a:cubicBezTo>
                    <a:pt x="985" y="627"/>
                    <a:pt x="985" y="627"/>
                    <a:pt x="985" y="627"/>
                  </a:cubicBezTo>
                  <a:cubicBezTo>
                    <a:pt x="988" y="621"/>
                    <a:pt x="988" y="621"/>
                    <a:pt x="988" y="621"/>
                  </a:cubicBezTo>
                  <a:cubicBezTo>
                    <a:pt x="988" y="603"/>
                    <a:pt x="989" y="593"/>
                    <a:pt x="992" y="589"/>
                  </a:cubicBezTo>
                  <a:cubicBezTo>
                    <a:pt x="994" y="584"/>
                    <a:pt x="996" y="579"/>
                    <a:pt x="996" y="574"/>
                  </a:cubicBezTo>
                  <a:cubicBezTo>
                    <a:pt x="997" y="568"/>
                    <a:pt x="996" y="564"/>
                    <a:pt x="994" y="562"/>
                  </a:cubicBezTo>
                  <a:cubicBezTo>
                    <a:pt x="994" y="562"/>
                    <a:pt x="994" y="562"/>
                    <a:pt x="994" y="562"/>
                  </a:cubicBezTo>
                  <a:cubicBezTo>
                    <a:pt x="994" y="562"/>
                    <a:pt x="994" y="562"/>
                    <a:pt x="994" y="562"/>
                  </a:cubicBezTo>
                  <a:cubicBezTo>
                    <a:pt x="989" y="554"/>
                    <a:pt x="989" y="554"/>
                    <a:pt x="989" y="554"/>
                  </a:cubicBezTo>
                  <a:cubicBezTo>
                    <a:pt x="987" y="552"/>
                    <a:pt x="984" y="551"/>
                    <a:pt x="980" y="550"/>
                  </a:cubicBezTo>
                  <a:cubicBezTo>
                    <a:pt x="975" y="549"/>
                    <a:pt x="975" y="549"/>
                    <a:pt x="975" y="549"/>
                  </a:cubicBezTo>
                  <a:cubicBezTo>
                    <a:pt x="975" y="550"/>
                    <a:pt x="975" y="550"/>
                    <a:pt x="975" y="552"/>
                  </a:cubicBezTo>
                  <a:cubicBezTo>
                    <a:pt x="975" y="552"/>
                    <a:pt x="975" y="552"/>
                    <a:pt x="975" y="552"/>
                  </a:cubicBezTo>
                  <a:cubicBezTo>
                    <a:pt x="975" y="552"/>
                    <a:pt x="975" y="552"/>
                    <a:pt x="975" y="552"/>
                  </a:cubicBezTo>
                  <a:cubicBezTo>
                    <a:pt x="973" y="556"/>
                    <a:pt x="973" y="556"/>
                    <a:pt x="973" y="556"/>
                  </a:cubicBezTo>
                  <a:cubicBezTo>
                    <a:pt x="973" y="557"/>
                    <a:pt x="973" y="557"/>
                    <a:pt x="973" y="557"/>
                  </a:cubicBezTo>
                  <a:cubicBezTo>
                    <a:pt x="973" y="557"/>
                    <a:pt x="973" y="557"/>
                    <a:pt x="973" y="557"/>
                  </a:cubicBezTo>
                  <a:cubicBezTo>
                    <a:pt x="972" y="558"/>
                    <a:pt x="970" y="559"/>
                    <a:pt x="967" y="559"/>
                  </a:cubicBezTo>
                  <a:cubicBezTo>
                    <a:pt x="967" y="559"/>
                    <a:pt x="966" y="559"/>
                    <a:pt x="966" y="559"/>
                  </a:cubicBezTo>
                  <a:cubicBezTo>
                    <a:pt x="965" y="559"/>
                    <a:pt x="965" y="559"/>
                    <a:pt x="965" y="559"/>
                  </a:cubicBezTo>
                  <a:cubicBezTo>
                    <a:pt x="965" y="558"/>
                    <a:pt x="965" y="558"/>
                    <a:pt x="965" y="558"/>
                  </a:cubicBezTo>
                  <a:cubicBezTo>
                    <a:pt x="963" y="557"/>
                    <a:pt x="963" y="557"/>
                    <a:pt x="963" y="557"/>
                  </a:cubicBezTo>
                  <a:cubicBezTo>
                    <a:pt x="963" y="557"/>
                    <a:pt x="963" y="557"/>
                    <a:pt x="963" y="557"/>
                  </a:cubicBezTo>
                  <a:cubicBezTo>
                    <a:pt x="963" y="556"/>
                    <a:pt x="963" y="556"/>
                    <a:pt x="963" y="556"/>
                  </a:cubicBezTo>
                  <a:cubicBezTo>
                    <a:pt x="963" y="554"/>
                    <a:pt x="963" y="554"/>
                    <a:pt x="963" y="554"/>
                  </a:cubicBezTo>
                  <a:cubicBezTo>
                    <a:pt x="963" y="554"/>
                    <a:pt x="963" y="554"/>
                    <a:pt x="963" y="553"/>
                  </a:cubicBezTo>
                  <a:cubicBezTo>
                    <a:pt x="962" y="554"/>
                    <a:pt x="961" y="554"/>
                    <a:pt x="960" y="556"/>
                  </a:cubicBezTo>
                  <a:cubicBezTo>
                    <a:pt x="960" y="556"/>
                    <a:pt x="960" y="556"/>
                    <a:pt x="960" y="556"/>
                  </a:cubicBezTo>
                  <a:cubicBezTo>
                    <a:pt x="960" y="556"/>
                    <a:pt x="960" y="556"/>
                    <a:pt x="960" y="556"/>
                  </a:cubicBezTo>
                  <a:cubicBezTo>
                    <a:pt x="959" y="556"/>
                    <a:pt x="959" y="557"/>
                    <a:pt x="958" y="557"/>
                  </a:cubicBezTo>
                  <a:cubicBezTo>
                    <a:pt x="957" y="557"/>
                    <a:pt x="956" y="555"/>
                    <a:pt x="956" y="554"/>
                  </a:cubicBezTo>
                  <a:cubicBezTo>
                    <a:pt x="956" y="554"/>
                    <a:pt x="956" y="554"/>
                    <a:pt x="956" y="554"/>
                  </a:cubicBezTo>
                  <a:cubicBezTo>
                    <a:pt x="956" y="553"/>
                    <a:pt x="956" y="553"/>
                    <a:pt x="956" y="553"/>
                  </a:cubicBezTo>
                  <a:cubicBezTo>
                    <a:pt x="956" y="549"/>
                    <a:pt x="956" y="549"/>
                    <a:pt x="956" y="549"/>
                  </a:cubicBezTo>
                  <a:cubicBezTo>
                    <a:pt x="956" y="545"/>
                    <a:pt x="955" y="543"/>
                    <a:pt x="954" y="543"/>
                  </a:cubicBezTo>
                  <a:cubicBezTo>
                    <a:pt x="954" y="543"/>
                    <a:pt x="953" y="543"/>
                    <a:pt x="953" y="543"/>
                  </a:cubicBezTo>
                  <a:cubicBezTo>
                    <a:pt x="949" y="545"/>
                    <a:pt x="947" y="545"/>
                    <a:pt x="946" y="545"/>
                  </a:cubicBezTo>
                  <a:cubicBezTo>
                    <a:pt x="944" y="545"/>
                    <a:pt x="943" y="544"/>
                    <a:pt x="942" y="543"/>
                  </a:cubicBezTo>
                  <a:cubicBezTo>
                    <a:pt x="942" y="542"/>
                    <a:pt x="943" y="538"/>
                    <a:pt x="954" y="527"/>
                  </a:cubicBezTo>
                  <a:cubicBezTo>
                    <a:pt x="969" y="510"/>
                    <a:pt x="969" y="510"/>
                    <a:pt x="969" y="510"/>
                  </a:cubicBezTo>
                  <a:cubicBezTo>
                    <a:pt x="975" y="502"/>
                    <a:pt x="981" y="496"/>
                    <a:pt x="988" y="491"/>
                  </a:cubicBezTo>
                  <a:cubicBezTo>
                    <a:pt x="993" y="481"/>
                    <a:pt x="1001" y="473"/>
                    <a:pt x="1010" y="467"/>
                  </a:cubicBezTo>
                  <a:cubicBezTo>
                    <a:pt x="1015" y="464"/>
                    <a:pt x="1019" y="463"/>
                    <a:pt x="1024" y="463"/>
                  </a:cubicBezTo>
                  <a:cubicBezTo>
                    <a:pt x="1029" y="463"/>
                    <a:pt x="1034" y="465"/>
                    <a:pt x="1039" y="468"/>
                  </a:cubicBezTo>
                  <a:cubicBezTo>
                    <a:pt x="1039" y="468"/>
                    <a:pt x="1039" y="468"/>
                    <a:pt x="1039" y="468"/>
                  </a:cubicBezTo>
                  <a:cubicBezTo>
                    <a:pt x="1040" y="467"/>
                    <a:pt x="1040" y="467"/>
                    <a:pt x="1040" y="467"/>
                  </a:cubicBezTo>
                  <a:cubicBezTo>
                    <a:pt x="1040" y="466"/>
                    <a:pt x="1040" y="466"/>
                    <a:pt x="1040" y="466"/>
                  </a:cubicBezTo>
                  <a:cubicBezTo>
                    <a:pt x="1040" y="466"/>
                    <a:pt x="1040" y="466"/>
                    <a:pt x="1040" y="466"/>
                  </a:cubicBezTo>
                  <a:cubicBezTo>
                    <a:pt x="1041" y="465"/>
                    <a:pt x="1043" y="464"/>
                    <a:pt x="1045" y="464"/>
                  </a:cubicBezTo>
                  <a:cubicBezTo>
                    <a:pt x="1046" y="464"/>
                    <a:pt x="1046" y="464"/>
                    <a:pt x="1047" y="464"/>
                  </a:cubicBezTo>
                  <a:cubicBezTo>
                    <a:pt x="1047" y="464"/>
                    <a:pt x="1047" y="464"/>
                    <a:pt x="1047" y="464"/>
                  </a:cubicBezTo>
                  <a:cubicBezTo>
                    <a:pt x="1047" y="464"/>
                    <a:pt x="1047" y="464"/>
                    <a:pt x="1047" y="464"/>
                  </a:cubicBezTo>
                  <a:cubicBezTo>
                    <a:pt x="1050" y="465"/>
                    <a:pt x="1052" y="465"/>
                    <a:pt x="1054" y="465"/>
                  </a:cubicBezTo>
                  <a:cubicBezTo>
                    <a:pt x="1057" y="465"/>
                    <a:pt x="1059" y="464"/>
                    <a:pt x="1061" y="462"/>
                  </a:cubicBezTo>
                  <a:cubicBezTo>
                    <a:pt x="1065" y="459"/>
                    <a:pt x="1065" y="459"/>
                    <a:pt x="1065" y="459"/>
                  </a:cubicBezTo>
                  <a:cubicBezTo>
                    <a:pt x="1065" y="458"/>
                    <a:pt x="1065" y="458"/>
                    <a:pt x="1065" y="458"/>
                  </a:cubicBezTo>
                  <a:cubicBezTo>
                    <a:pt x="1066" y="458"/>
                    <a:pt x="1066" y="458"/>
                    <a:pt x="1066" y="458"/>
                  </a:cubicBezTo>
                  <a:cubicBezTo>
                    <a:pt x="1071" y="458"/>
                    <a:pt x="1071" y="458"/>
                    <a:pt x="1071" y="458"/>
                  </a:cubicBezTo>
                  <a:cubicBezTo>
                    <a:pt x="1071" y="458"/>
                    <a:pt x="1071" y="458"/>
                    <a:pt x="1071" y="458"/>
                  </a:cubicBezTo>
                  <a:cubicBezTo>
                    <a:pt x="1072" y="458"/>
                    <a:pt x="1072" y="458"/>
                    <a:pt x="1072" y="458"/>
                  </a:cubicBezTo>
                  <a:cubicBezTo>
                    <a:pt x="1087" y="461"/>
                    <a:pt x="1087" y="461"/>
                    <a:pt x="1087" y="461"/>
                  </a:cubicBezTo>
                  <a:cubicBezTo>
                    <a:pt x="1087" y="461"/>
                    <a:pt x="1087" y="461"/>
                    <a:pt x="1088" y="461"/>
                  </a:cubicBezTo>
                  <a:cubicBezTo>
                    <a:pt x="1088" y="461"/>
                    <a:pt x="1089" y="461"/>
                    <a:pt x="1092" y="466"/>
                  </a:cubicBezTo>
                  <a:cubicBezTo>
                    <a:pt x="1093" y="467"/>
                    <a:pt x="1093" y="468"/>
                    <a:pt x="1093" y="468"/>
                  </a:cubicBezTo>
                  <a:cubicBezTo>
                    <a:pt x="1093" y="469"/>
                    <a:pt x="1091" y="470"/>
                    <a:pt x="1090" y="470"/>
                  </a:cubicBezTo>
                  <a:cubicBezTo>
                    <a:pt x="1088" y="472"/>
                    <a:pt x="1088" y="472"/>
                    <a:pt x="1088" y="472"/>
                  </a:cubicBezTo>
                  <a:cubicBezTo>
                    <a:pt x="1087" y="473"/>
                    <a:pt x="1086" y="473"/>
                    <a:pt x="1086" y="474"/>
                  </a:cubicBezTo>
                  <a:cubicBezTo>
                    <a:pt x="1086" y="474"/>
                    <a:pt x="1086" y="474"/>
                    <a:pt x="1086" y="474"/>
                  </a:cubicBezTo>
                  <a:cubicBezTo>
                    <a:pt x="1086" y="474"/>
                    <a:pt x="1086" y="474"/>
                    <a:pt x="1087" y="474"/>
                  </a:cubicBezTo>
                  <a:cubicBezTo>
                    <a:pt x="1093" y="471"/>
                    <a:pt x="1093" y="471"/>
                    <a:pt x="1093" y="471"/>
                  </a:cubicBezTo>
                  <a:cubicBezTo>
                    <a:pt x="1093" y="471"/>
                    <a:pt x="1093" y="471"/>
                    <a:pt x="1093" y="471"/>
                  </a:cubicBezTo>
                  <a:cubicBezTo>
                    <a:pt x="1093" y="471"/>
                    <a:pt x="1093" y="471"/>
                    <a:pt x="1093" y="471"/>
                  </a:cubicBezTo>
                  <a:cubicBezTo>
                    <a:pt x="1107" y="469"/>
                    <a:pt x="1107" y="469"/>
                    <a:pt x="1107" y="469"/>
                  </a:cubicBezTo>
                  <a:cubicBezTo>
                    <a:pt x="1116" y="468"/>
                    <a:pt x="1119" y="468"/>
                    <a:pt x="1119" y="467"/>
                  </a:cubicBezTo>
                  <a:cubicBezTo>
                    <a:pt x="1119" y="467"/>
                    <a:pt x="1119" y="467"/>
                    <a:pt x="1119" y="467"/>
                  </a:cubicBezTo>
                  <a:cubicBezTo>
                    <a:pt x="1119" y="467"/>
                    <a:pt x="1119" y="467"/>
                    <a:pt x="1118" y="467"/>
                  </a:cubicBezTo>
                  <a:cubicBezTo>
                    <a:pt x="1114" y="467"/>
                    <a:pt x="1114" y="467"/>
                    <a:pt x="1114" y="467"/>
                  </a:cubicBezTo>
                  <a:cubicBezTo>
                    <a:pt x="1113" y="467"/>
                    <a:pt x="1113" y="467"/>
                    <a:pt x="1113" y="467"/>
                  </a:cubicBezTo>
                  <a:cubicBezTo>
                    <a:pt x="1113" y="467"/>
                    <a:pt x="1113" y="467"/>
                    <a:pt x="1113" y="467"/>
                  </a:cubicBezTo>
                  <a:cubicBezTo>
                    <a:pt x="1111" y="465"/>
                    <a:pt x="1109" y="464"/>
                    <a:pt x="1109" y="462"/>
                  </a:cubicBezTo>
                  <a:cubicBezTo>
                    <a:pt x="1109" y="462"/>
                    <a:pt x="1109" y="462"/>
                    <a:pt x="1109" y="462"/>
                  </a:cubicBezTo>
                  <a:cubicBezTo>
                    <a:pt x="1109" y="462"/>
                    <a:pt x="1109" y="462"/>
                    <a:pt x="1109" y="462"/>
                  </a:cubicBezTo>
                  <a:cubicBezTo>
                    <a:pt x="1110" y="458"/>
                    <a:pt x="1110" y="458"/>
                    <a:pt x="1110" y="458"/>
                  </a:cubicBezTo>
                  <a:cubicBezTo>
                    <a:pt x="1111" y="455"/>
                    <a:pt x="1113" y="452"/>
                    <a:pt x="1117" y="447"/>
                  </a:cubicBezTo>
                  <a:cubicBezTo>
                    <a:pt x="1126" y="438"/>
                    <a:pt x="1126" y="438"/>
                    <a:pt x="1126" y="438"/>
                  </a:cubicBezTo>
                  <a:cubicBezTo>
                    <a:pt x="1133" y="425"/>
                    <a:pt x="1133" y="425"/>
                    <a:pt x="1133" y="425"/>
                  </a:cubicBezTo>
                  <a:cubicBezTo>
                    <a:pt x="1133" y="425"/>
                    <a:pt x="1133" y="425"/>
                    <a:pt x="1133" y="425"/>
                  </a:cubicBezTo>
                  <a:cubicBezTo>
                    <a:pt x="1133" y="425"/>
                    <a:pt x="1133" y="425"/>
                    <a:pt x="1133" y="425"/>
                  </a:cubicBezTo>
                  <a:cubicBezTo>
                    <a:pt x="1135" y="423"/>
                    <a:pt x="1138" y="422"/>
                    <a:pt x="1142" y="421"/>
                  </a:cubicBezTo>
                  <a:cubicBezTo>
                    <a:pt x="1151" y="419"/>
                    <a:pt x="1151" y="419"/>
                    <a:pt x="1151" y="419"/>
                  </a:cubicBezTo>
                  <a:cubicBezTo>
                    <a:pt x="1151" y="419"/>
                    <a:pt x="1152" y="418"/>
                    <a:pt x="1153" y="418"/>
                  </a:cubicBezTo>
                  <a:cubicBezTo>
                    <a:pt x="1154" y="418"/>
                    <a:pt x="1155" y="419"/>
                    <a:pt x="1156" y="421"/>
                  </a:cubicBezTo>
                  <a:cubicBezTo>
                    <a:pt x="1158" y="422"/>
                    <a:pt x="1158" y="422"/>
                    <a:pt x="1158" y="422"/>
                  </a:cubicBezTo>
                  <a:cubicBezTo>
                    <a:pt x="1163" y="419"/>
                    <a:pt x="1163" y="419"/>
                    <a:pt x="1163" y="419"/>
                  </a:cubicBezTo>
                  <a:cubicBezTo>
                    <a:pt x="1163" y="419"/>
                    <a:pt x="1163" y="419"/>
                    <a:pt x="1163" y="419"/>
                  </a:cubicBezTo>
                  <a:cubicBezTo>
                    <a:pt x="1163" y="419"/>
                    <a:pt x="1163" y="419"/>
                    <a:pt x="1163" y="419"/>
                  </a:cubicBezTo>
                  <a:cubicBezTo>
                    <a:pt x="1164" y="419"/>
                    <a:pt x="1164" y="419"/>
                    <a:pt x="1164" y="419"/>
                  </a:cubicBezTo>
                  <a:cubicBezTo>
                    <a:pt x="1167" y="419"/>
                    <a:pt x="1167" y="421"/>
                    <a:pt x="1167" y="422"/>
                  </a:cubicBezTo>
                  <a:cubicBezTo>
                    <a:pt x="1167" y="422"/>
                    <a:pt x="1167" y="422"/>
                    <a:pt x="1167" y="422"/>
                  </a:cubicBezTo>
                  <a:cubicBezTo>
                    <a:pt x="1167" y="423"/>
                    <a:pt x="1167" y="423"/>
                    <a:pt x="1167" y="423"/>
                  </a:cubicBezTo>
                  <a:cubicBezTo>
                    <a:pt x="1165" y="426"/>
                    <a:pt x="1165" y="426"/>
                    <a:pt x="1165" y="426"/>
                  </a:cubicBezTo>
                  <a:cubicBezTo>
                    <a:pt x="1164" y="429"/>
                    <a:pt x="1164" y="431"/>
                    <a:pt x="1165" y="433"/>
                  </a:cubicBezTo>
                  <a:cubicBezTo>
                    <a:pt x="1166" y="434"/>
                    <a:pt x="1166" y="436"/>
                    <a:pt x="1167" y="439"/>
                  </a:cubicBezTo>
                  <a:cubicBezTo>
                    <a:pt x="1168" y="438"/>
                    <a:pt x="1170" y="437"/>
                    <a:pt x="1175" y="433"/>
                  </a:cubicBezTo>
                  <a:cubicBezTo>
                    <a:pt x="1186" y="421"/>
                    <a:pt x="1186" y="421"/>
                    <a:pt x="1186" y="421"/>
                  </a:cubicBezTo>
                  <a:cubicBezTo>
                    <a:pt x="1186" y="418"/>
                    <a:pt x="1188" y="415"/>
                    <a:pt x="1189" y="412"/>
                  </a:cubicBezTo>
                  <a:cubicBezTo>
                    <a:pt x="1192" y="408"/>
                    <a:pt x="1195" y="406"/>
                    <a:pt x="1199" y="405"/>
                  </a:cubicBezTo>
                  <a:cubicBezTo>
                    <a:pt x="1200" y="404"/>
                    <a:pt x="1201" y="404"/>
                    <a:pt x="1202" y="404"/>
                  </a:cubicBezTo>
                  <a:cubicBezTo>
                    <a:pt x="1205" y="404"/>
                    <a:pt x="1208" y="406"/>
                    <a:pt x="1211" y="409"/>
                  </a:cubicBezTo>
                  <a:cubicBezTo>
                    <a:pt x="1212" y="410"/>
                    <a:pt x="1212" y="411"/>
                    <a:pt x="1211" y="411"/>
                  </a:cubicBezTo>
                  <a:cubicBezTo>
                    <a:pt x="1211" y="412"/>
                    <a:pt x="1209" y="413"/>
                    <a:pt x="1208" y="413"/>
                  </a:cubicBezTo>
                  <a:cubicBezTo>
                    <a:pt x="1202" y="414"/>
                    <a:pt x="1202" y="414"/>
                    <a:pt x="1202" y="414"/>
                  </a:cubicBezTo>
                  <a:cubicBezTo>
                    <a:pt x="1201" y="415"/>
                    <a:pt x="1200" y="418"/>
                    <a:pt x="1199" y="420"/>
                  </a:cubicBezTo>
                  <a:cubicBezTo>
                    <a:pt x="1198" y="427"/>
                    <a:pt x="1198" y="427"/>
                    <a:pt x="1198" y="427"/>
                  </a:cubicBezTo>
                  <a:cubicBezTo>
                    <a:pt x="1197" y="434"/>
                    <a:pt x="1190" y="445"/>
                    <a:pt x="1174" y="462"/>
                  </a:cubicBezTo>
                  <a:cubicBezTo>
                    <a:pt x="1160" y="478"/>
                    <a:pt x="1148" y="488"/>
                    <a:pt x="1140" y="493"/>
                  </a:cubicBezTo>
                  <a:cubicBezTo>
                    <a:pt x="1140" y="493"/>
                    <a:pt x="1140" y="493"/>
                    <a:pt x="1140" y="493"/>
                  </a:cubicBezTo>
                  <a:cubicBezTo>
                    <a:pt x="1140" y="493"/>
                    <a:pt x="1140" y="493"/>
                    <a:pt x="1140" y="493"/>
                  </a:cubicBezTo>
                  <a:cubicBezTo>
                    <a:pt x="1139" y="494"/>
                    <a:pt x="1138" y="495"/>
                    <a:pt x="1137" y="497"/>
                  </a:cubicBezTo>
                  <a:cubicBezTo>
                    <a:pt x="1137" y="500"/>
                    <a:pt x="1137" y="502"/>
                    <a:pt x="1135" y="504"/>
                  </a:cubicBezTo>
                  <a:cubicBezTo>
                    <a:pt x="1130" y="509"/>
                    <a:pt x="1128" y="514"/>
                    <a:pt x="1128" y="520"/>
                  </a:cubicBezTo>
                  <a:cubicBezTo>
                    <a:pt x="1128" y="529"/>
                    <a:pt x="1128" y="529"/>
                    <a:pt x="1128" y="529"/>
                  </a:cubicBezTo>
                  <a:cubicBezTo>
                    <a:pt x="1128" y="529"/>
                    <a:pt x="1128" y="529"/>
                    <a:pt x="1128" y="529"/>
                  </a:cubicBezTo>
                  <a:cubicBezTo>
                    <a:pt x="1128" y="529"/>
                    <a:pt x="1128" y="529"/>
                    <a:pt x="1128" y="529"/>
                  </a:cubicBezTo>
                  <a:cubicBezTo>
                    <a:pt x="1126" y="538"/>
                    <a:pt x="1126" y="538"/>
                    <a:pt x="1126" y="538"/>
                  </a:cubicBezTo>
                  <a:cubicBezTo>
                    <a:pt x="1126" y="538"/>
                    <a:pt x="1126" y="538"/>
                    <a:pt x="1126" y="538"/>
                  </a:cubicBezTo>
                  <a:cubicBezTo>
                    <a:pt x="1126" y="538"/>
                    <a:pt x="1126" y="538"/>
                    <a:pt x="1126" y="538"/>
                  </a:cubicBezTo>
                  <a:cubicBezTo>
                    <a:pt x="1125" y="541"/>
                    <a:pt x="1126" y="549"/>
                    <a:pt x="1128" y="562"/>
                  </a:cubicBezTo>
                  <a:cubicBezTo>
                    <a:pt x="1131" y="573"/>
                    <a:pt x="1133" y="581"/>
                    <a:pt x="1135" y="586"/>
                  </a:cubicBezTo>
                  <a:cubicBezTo>
                    <a:pt x="1135" y="586"/>
                    <a:pt x="1135" y="586"/>
                    <a:pt x="1135" y="586"/>
                  </a:cubicBezTo>
                  <a:cubicBezTo>
                    <a:pt x="1135" y="586"/>
                    <a:pt x="1135" y="586"/>
                    <a:pt x="1135" y="586"/>
                  </a:cubicBezTo>
                  <a:cubicBezTo>
                    <a:pt x="1136" y="588"/>
                    <a:pt x="1137" y="589"/>
                    <a:pt x="1138" y="589"/>
                  </a:cubicBezTo>
                  <a:cubicBezTo>
                    <a:pt x="1138" y="589"/>
                    <a:pt x="1138" y="589"/>
                    <a:pt x="1138" y="589"/>
                  </a:cubicBezTo>
                  <a:cubicBezTo>
                    <a:pt x="1139" y="589"/>
                    <a:pt x="1141" y="588"/>
                    <a:pt x="1142" y="587"/>
                  </a:cubicBezTo>
                  <a:cubicBezTo>
                    <a:pt x="1146" y="582"/>
                    <a:pt x="1146" y="582"/>
                    <a:pt x="1146" y="582"/>
                  </a:cubicBezTo>
                  <a:cubicBezTo>
                    <a:pt x="1148" y="577"/>
                    <a:pt x="1148" y="577"/>
                    <a:pt x="1148" y="577"/>
                  </a:cubicBezTo>
                  <a:cubicBezTo>
                    <a:pt x="1148" y="572"/>
                    <a:pt x="1150" y="567"/>
                    <a:pt x="1156" y="563"/>
                  </a:cubicBezTo>
                  <a:cubicBezTo>
                    <a:pt x="1160" y="559"/>
                    <a:pt x="1160" y="559"/>
                    <a:pt x="1160" y="559"/>
                  </a:cubicBezTo>
                  <a:cubicBezTo>
                    <a:pt x="1160" y="558"/>
                    <a:pt x="1160" y="557"/>
                    <a:pt x="1160" y="555"/>
                  </a:cubicBezTo>
                  <a:cubicBezTo>
                    <a:pt x="1159" y="553"/>
                    <a:pt x="1159" y="549"/>
                    <a:pt x="1162" y="546"/>
                  </a:cubicBezTo>
                  <a:cubicBezTo>
                    <a:pt x="1164" y="543"/>
                    <a:pt x="1167" y="542"/>
                    <a:pt x="1170" y="542"/>
                  </a:cubicBezTo>
                  <a:cubicBezTo>
                    <a:pt x="1175" y="542"/>
                    <a:pt x="1175" y="542"/>
                    <a:pt x="1175" y="542"/>
                  </a:cubicBezTo>
                  <a:cubicBezTo>
                    <a:pt x="1179" y="541"/>
                    <a:pt x="1179" y="541"/>
                    <a:pt x="1179" y="541"/>
                  </a:cubicBezTo>
                  <a:cubicBezTo>
                    <a:pt x="1180" y="540"/>
                    <a:pt x="1180" y="540"/>
                    <a:pt x="1180" y="539"/>
                  </a:cubicBezTo>
                  <a:cubicBezTo>
                    <a:pt x="1179" y="536"/>
                    <a:pt x="1179" y="536"/>
                    <a:pt x="1179" y="536"/>
                  </a:cubicBezTo>
                  <a:cubicBezTo>
                    <a:pt x="1175" y="532"/>
                    <a:pt x="1176" y="528"/>
                    <a:pt x="1177" y="524"/>
                  </a:cubicBezTo>
                  <a:cubicBezTo>
                    <a:pt x="1178" y="522"/>
                    <a:pt x="1180" y="519"/>
                    <a:pt x="1183" y="514"/>
                  </a:cubicBezTo>
                  <a:cubicBezTo>
                    <a:pt x="1183" y="514"/>
                    <a:pt x="1183" y="514"/>
                    <a:pt x="1183" y="514"/>
                  </a:cubicBezTo>
                  <a:cubicBezTo>
                    <a:pt x="1183" y="514"/>
                    <a:pt x="1183" y="514"/>
                    <a:pt x="1183" y="514"/>
                  </a:cubicBezTo>
                  <a:cubicBezTo>
                    <a:pt x="1185" y="512"/>
                    <a:pt x="1185" y="512"/>
                    <a:pt x="1185" y="512"/>
                  </a:cubicBezTo>
                  <a:cubicBezTo>
                    <a:pt x="1186" y="512"/>
                    <a:pt x="1186" y="512"/>
                    <a:pt x="1186" y="512"/>
                  </a:cubicBezTo>
                  <a:cubicBezTo>
                    <a:pt x="1186" y="512"/>
                    <a:pt x="1186" y="512"/>
                    <a:pt x="1186" y="512"/>
                  </a:cubicBezTo>
                  <a:cubicBezTo>
                    <a:pt x="1189" y="513"/>
                    <a:pt x="1189" y="516"/>
                    <a:pt x="1188" y="519"/>
                  </a:cubicBezTo>
                  <a:cubicBezTo>
                    <a:pt x="1188" y="519"/>
                    <a:pt x="1188" y="519"/>
                    <a:pt x="1188" y="519"/>
                  </a:cubicBezTo>
                  <a:cubicBezTo>
                    <a:pt x="1188" y="519"/>
                    <a:pt x="1188" y="519"/>
                    <a:pt x="1188" y="519"/>
                  </a:cubicBezTo>
                  <a:cubicBezTo>
                    <a:pt x="1188" y="519"/>
                    <a:pt x="1188" y="519"/>
                    <a:pt x="1188" y="519"/>
                  </a:cubicBezTo>
                  <a:cubicBezTo>
                    <a:pt x="1190" y="519"/>
                    <a:pt x="1190" y="519"/>
                    <a:pt x="1190" y="519"/>
                  </a:cubicBezTo>
                  <a:cubicBezTo>
                    <a:pt x="1191" y="517"/>
                    <a:pt x="1191" y="515"/>
                    <a:pt x="1191" y="512"/>
                  </a:cubicBezTo>
                  <a:cubicBezTo>
                    <a:pt x="1188" y="508"/>
                    <a:pt x="1188" y="508"/>
                    <a:pt x="1188" y="508"/>
                  </a:cubicBezTo>
                  <a:cubicBezTo>
                    <a:pt x="1188" y="508"/>
                    <a:pt x="1188" y="508"/>
                    <a:pt x="1188" y="508"/>
                  </a:cubicBezTo>
                  <a:cubicBezTo>
                    <a:pt x="1188" y="508"/>
                    <a:pt x="1188" y="508"/>
                    <a:pt x="1188" y="508"/>
                  </a:cubicBezTo>
                  <a:cubicBezTo>
                    <a:pt x="1185" y="504"/>
                    <a:pt x="1185" y="504"/>
                    <a:pt x="1185" y="504"/>
                  </a:cubicBezTo>
                  <a:cubicBezTo>
                    <a:pt x="1185" y="504"/>
                    <a:pt x="1185" y="504"/>
                    <a:pt x="1185" y="504"/>
                  </a:cubicBezTo>
                  <a:cubicBezTo>
                    <a:pt x="1185" y="504"/>
                    <a:pt x="1185" y="504"/>
                    <a:pt x="1185" y="504"/>
                  </a:cubicBezTo>
                  <a:cubicBezTo>
                    <a:pt x="1185" y="500"/>
                    <a:pt x="1187" y="498"/>
                    <a:pt x="1188" y="497"/>
                  </a:cubicBezTo>
                  <a:cubicBezTo>
                    <a:pt x="1190" y="494"/>
                    <a:pt x="1190" y="494"/>
                    <a:pt x="1190" y="494"/>
                  </a:cubicBezTo>
                  <a:cubicBezTo>
                    <a:pt x="1190" y="493"/>
                    <a:pt x="1189" y="493"/>
                    <a:pt x="1186" y="493"/>
                  </a:cubicBezTo>
                  <a:cubicBezTo>
                    <a:pt x="1181" y="492"/>
                    <a:pt x="1181" y="492"/>
                    <a:pt x="1181" y="492"/>
                  </a:cubicBezTo>
                  <a:cubicBezTo>
                    <a:pt x="1180" y="492"/>
                    <a:pt x="1180" y="492"/>
                    <a:pt x="1180" y="492"/>
                  </a:cubicBezTo>
                  <a:cubicBezTo>
                    <a:pt x="1180" y="491"/>
                    <a:pt x="1180" y="491"/>
                    <a:pt x="1180" y="491"/>
                  </a:cubicBezTo>
                  <a:cubicBezTo>
                    <a:pt x="1179" y="489"/>
                    <a:pt x="1179" y="487"/>
                    <a:pt x="1180" y="484"/>
                  </a:cubicBezTo>
                  <a:cubicBezTo>
                    <a:pt x="1180" y="484"/>
                    <a:pt x="1180" y="484"/>
                    <a:pt x="1180" y="484"/>
                  </a:cubicBezTo>
                  <a:cubicBezTo>
                    <a:pt x="1180" y="484"/>
                    <a:pt x="1180" y="484"/>
                    <a:pt x="1180" y="484"/>
                  </a:cubicBezTo>
                  <a:cubicBezTo>
                    <a:pt x="1188" y="470"/>
                    <a:pt x="1188" y="470"/>
                    <a:pt x="1188" y="470"/>
                  </a:cubicBezTo>
                  <a:cubicBezTo>
                    <a:pt x="1190" y="463"/>
                    <a:pt x="1190" y="463"/>
                    <a:pt x="1190" y="463"/>
                  </a:cubicBezTo>
                  <a:cubicBezTo>
                    <a:pt x="1190" y="460"/>
                    <a:pt x="1190" y="457"/>
                    <a:pt x="1192" y="455"/>
                  </a:cubicBezTo>
                  <a:cubicBezTo>
                    <a:pt x="1192" y="455"/>
                    <a:pt x="1192" y="455"/>
                    <a:pt x="1192" y="455"/>
                  </a:cubicBezTo>
                  <a:cubicBezTo>
                    <a:pt x="1192" y="455"/>
                    <a:pt x="1192" y="455"/>
                    <a:pt x="1192" y="455"/>
                  </a:cubicBezTo>
                  <a:cubicBezTo>
                    <a:pt x="1193" y="454"/>
                    <a:pt x="1194" y="453"/>
                    <a:pt x="1196" y="453"/>
                  </a:cubicBezTo>
                  <a:cubicBezTo>
                    <a:pt x="1196" y="453"/>
                    <a:pt x="1196" y="453"/>
                    <a:pt x="1196" y="453"/>
                  </a:cubicBezTo>
                  <a:cubicBezTo>
                    <a:pt x="1198" y="452"/>
                    <a:pt x="1198" y="452"/>
                    <a:pt x="1198" y="452"/>
                  </a:cubicBezTo>
                  <a:cubicBezTo>
                    <a:pt x="1199" y="450"/>
                    <a:pt x="1200" y="450"/>
                    <a:pt x="1201" y="450"/>
                  </a:cubicBezTo>
                  <a:cubicBezTo>
                    <a:pt x="1201" y="450"/>
                    <a:pt x="1202" y="450"/>
                    <a:pt x="1202" y="450"/>
                  </a:cubicBezTo>
                  <a:cubicBezTo>
                    <a:pt x="1202" y="450"/>
                    <a:pt x="1202" y="450"/>
                    <a:pt x="1202" y="450"/>
                  </a:cubicBezTo>
                  <a:cubicBezTo>
                    <a:pt x="1202" y="451"/>
                    <a:pt x="1202" y="451"/>
                    <a:pt x="1202" y="451"/>
                  </a:cubicBezTo>
                  <a:cubicBezTo>
                    <a:pt x="1204" y="456"/>
                    <a:pt x="1204" y="456"/>
                    <a:pt x="1204" y="456"/>
                  </a:cubicBezTo>
                  <a:cubicBezTo>
                    <a:pt x="1205" y="455"/>
                    <a:pt x="1205" y="455"/>
                    <a:pt x="1205" y="455"/>
                  </a:cubicBezTo>
                  <a:cubicBezTo>
                    <a:pt x="1206" y="452"/>
                    <a:pt x="1206" y="452"/>
                    <a:pt x="1206" y="452"/>
                  </a:cubicBezTo>
                  <a:cubicBezTo>
                    <a:pt x="1207" y="452"/>
                    <a:pt x="1207" y="452"/>
                    <a:pt x="1207" y="452"/>
                  </a:cubicBezTo>
                  <a:cubicBezTo>
                    <a:pt x="1207" y="452"/>
                    <a:pt x="1207" y="452"/>
                    <a:pt x="1207" y="452"/>
                  </a:cubicBezTo>
                  <a:cubicBezTo>
                    <a:pt x="1217" y="444"/>
                    <a:pt x="1217" y="444"/>
                    <a:pt x="1217" y="444"/>
                  </a:cubicBezTo>
                  <a:cubicBezTo>
                    <a:pt x="1219" y="443"/>
                    <a:pt x="1219" y="443"/>
                    <a:pt x="1219" y="443"/>
                  </a:cubicBezTo>
                  <a:cubicBezTo>
                    <a:pt x="1219" y="446"/>
                    <a:pt x="1219" y="446"/>
                    <a:pt x="1219" y="446"/>
                  </a:cubicBezTo>
                  <a:cubicBezTo>
                    <a:pt x="1219" y="448"/>
                    <a:pt x="1219" y="448"/>
                    <a:pt x="1219" y="448"/>
                  </a:cubicBezTo>
                  <a:cubicBezTo>
                    <a:pt x="1219" y="449"/>
                    <a:pt x="1219" y="449"/>
                    <a:pt x="1219" y="449"/>
                  </a:cubicBezTo>
                  <a:cubicBezTo>
                    <a:pt x="1219" y="449"/>
                    <a:pt x="1219" y="449"/>
                    <a:pt x="1219" y="449"/>
                  </a:cubicBezTo>
                  <a:cubicBezTo>
                    <a:pt x="1218" y="452"/>
                    <a:pt x="1218" y="454"/>
                    <a:pt x="1218" y="455"/>
                  </a:cubicBezTo>
                  <a:cubicBezTo>
                    <a:pt x="1225" y="450"/>
                    <a:pt x="1225" y="450"/>
                    <a:pt x="1225" y="450"/>
                  </a:cubicBezTo>
                  <a:cubicBezTo>
                    <a:pt x="1230" y="446"/>
                    <a:pt x="1234" y="443"/>
                    <a:pt x="1237" y="443"/>
                  </a:cubicBezTo>
                  <a:cubicBezTo>
                    <a:pt x="1238" y="442"/>
                    <a:pt x="1239" y="442"/>
                    <a:pt x="1240" y="442"/>
                  </a:cubicBezTo>
                  <a:cubicBezTo>
                    <a:pt x="1244" y="442"/>
                    <a:pt x="1248" y="445"/>
                    <a:pt x="1250" y="450"/>
                  </a:cubicBezTo>
                  <a:cubicBezTo>
                    <a:pt x="1251" y="452"/>
                    <a:pt x="1251" y="452"/>
                    <a:pt x="1252" y="452"/>
                  </a:cubicBezTo>
                  <a:cubicBezTo>
                    <a:pt x="1252" y="452"/>
                    <a:pt x="1253" y="451"/>
                    <a:pt x="1254" y="450"/>
                  </a:cubicBezTo>
                  <a:cubicBezTo>
                    <a:pt x="1262" y="442"/>
                    <a:pt x="1262" y="442"/>
                    <a:pt x="1262" y="442"/>
                  </a:cubicBezTo>
                  <a:cubicBezTo>
                    <a:pt x="1264" y="438"/>
                    <a:pt x="1267" y="435"/>
                    <a:pt x="1271" y="433"/>
                  </a:cubicBezTo>
                  <a:cubicBezTo>
                    <a:pt x="1280" y="424"/>
                    <a:pt x="1280" y="424"/>
                    <a:pt x="1280" y="424"/>
                  </a:cubicBezTo>
                  <a:cubicBezTo>
                    <a:pt x="1281" y="423"/>
                    <a:pt x="1281" y="423"/>
                    <a:pt x="1281" y="423"/>
                  </a:cubicBezTo>
                  <a:cubicBezTo>
                    <a:pt x="1281" y="423"/>
                    <a:pt x="1281" y="423"/>
                    <a:pt x="1281" y="423"/>
                  </a:cubicBezTo>
                  <a:cubicBezTo>
                    <a:pt x="1294" y="416"/>
                    <a:pt x="1294" y="416"/>
                    <a:pt x="1294" y="416"/>
                  </a:cubicBezTo>
                  <a:cubicBezTo>
                    <a:pt x="1301" y="414"/>
                    <a:pt x="1306" y="411"/>
                    <a:pt x="1308" y="408"/>
                  </a:cubicBezTo>
                  <a:cubicBezTo>
                    <a:pt x="1311" y="404"/>
                    <a:pt x="1311" y="404"/>
                    <a:pt x="1311" y="404"/>
                  </a:cubicBezTo>
                  <a:cubicBezTo>
                    <a:pt x="1311" y="403"/>
                    <a:pt x="1311" y="403"/>
                    <a:pt x="1311" y="403"/>
                  </a:cubicBezTo>
                  <a:cubicBezTo>
                    <a:pt x="1312" y="403"/>
                    <a:pt x="1312" y="403"/>
                    <a:pt x="1312" y="403"/>
                  </a:cubicBezTo>
                  <a:cubicBezTo>
                    <a:pt x="1312" y="403"/>
                    <a:pt x="1313" y="402"/>
                    <a:pt x="1314" y="402"/>
                  </a:cubicBezTo>
                  <a:cubicBezTo>
                    <a:pt x="1315" y="402"/>
                    <a:pt x="1317" y="403"/>
                    <a:pt x="1318" y="406"/>
                  </a:cubicBezTo>
                  <a:cubicBezTo>
                    <a:pt x="1323" y="408"/>
                    <a:pt x="1323" y="408"/>
                    <a:pt x="1323" y="408"/>
                  </a:cubicBezTo>
                  <a:cubicBezTo>
                    <a:pt x="1328" y="408"/>
                    <a:pt x="1328" y="408"/>
                    <a:pt x="1328" y="408"/>
                  </a:cubicBezTo>
                  <a:cubicBezTo>
                    <a:pt x="1332" y="407"/>
                    <a:pt x="1333" y="405"/>
                    <a:pt x="1333" y="403"/>
                  </a:cubicBezTo>
                  <a:cubicBezTo>
                    <a:pt x="1333" y="400"/>
                    <a:pt x="1332" y="398"/>
                    <a:pt x="1329" y="396"/>
                  </a:cubicBezTo>
                  <a:cubicBezTo>
                    <a:pt x="1325" y="392"/>
                    <a:pt x="1325" y="392"/>
                    <a:pt x="1325" y="392"/>
                  </a:cubicBezTo>
                  <a:cubicBezTo>
                    <a:pt x="1323" y="390"/>
                    <a:pt x="1322" y="389"/>
                    <a:pt x="1323" y="387"/>
                  </a:cubicBezTo>
                  <a:cubicBezTo>
                    <a:pt x="1323" y="387"/>
                    <a:pt x="1323" y="386"/>
                    <a:pt x="1323" y="386"/>
                  </a:cubicBezTo>
                  <a:cubicBezTo>
                    <a:pt x="1325" y="383"/>
                    <a:pt x="1325" y="383"/>
                    <a:pt x="1325" y="383"/>
                  </a:cubicBezTo>
                  <a:cubicBezTo>
                    <a:pt x="1324" y="379"/>
                    <a:pt x="1324" y="379"/>
                    <a:pt x="1324" y="379"/>
                  </a:cubicBezTo>
                  <a:cubicBezTo>
                    <a:pt x="1323" y="378"/>
                    <a:pt x="1323" y="377"/>
                    <a:pt x="1322" y="377"/>
                  </a:cubicBezTo>
                  <a:cubicBezTo>
                    <a:pt x="1322" y="377"/>
                    <a:pt x="1321" y="377"/>
                    <a:pt x="1320" y="377"/>
                  </a:cubicBezTo>
                  <a:cubicBezTo>
                    <a:pt x="1319" y="377"/>
                    <a:pt x="1318" y="377"/>
                    <a:pt x="1318" y="376"/>
                  </a:cubicBezTo>
                  <a:cubicBezTo>
                    <a:pt x="1316" y="375"/>
                    <a:pt x="1314" y="374"/>
                    <a:pt x="1314" y="371"/>
                  </a:cubicBezTo>
                  <a:cubicBezTo>
                    <a:pt x="1312" y="368"/>
                    <a:pt x="1312" y="368"/>
                    <a:pt x="1312" y="368"/>
                  </a:cubicBezTo>
                  <a:cubicBezTo>
                    <a:pt x="1312" y="368"/>
                    <a:pt x="1312" y="368"/>
                    <a:pt x="1312" y="368"/>
                  </a:cubicBezTo>
                  <a:cubicBezTo>
                    <a:pt x="1312" y="368"/>
                    <a:pt x="1312" y="368"/>
                    <a:pt x="1312" y="368"/>
                  </a:cubicBezTo>
                  <a:cubicBezTo>
                    <a:pt x="1312" y="368"/>
                    <a:pt x="1312" y="368"/>
                    <a:pt x="1312" y="368"/>
                  </a:cubicBezTo>
                  <a:cubicBezTo>
                    <a:pt x="1311" y="370"/>
                    <a:pt x="1310" y="371"/>
                    <a:pt x="1308" y="371"/>
                  </a:cubicBezTo>
                  <a:cubicBezTo>
                    <a:pt x="1307" y="371"/>
                    <a:pt x="1306" y="370"/>
                    <a:pt x="1305" y="370"/>
                  </a:cubicBezTo>
                  <a:cubicBezTo>
                    <a:pt x="1304" y="369"/>
                    <a:pt x="1303" y="369"/>
                    <a:pt x="1303" y="368"/>
                  </a:cubicBezTo>
                  <a:cubicBezTo>
                    <a:pt x="1303" y="367"/>
                    <a:pt x="1303" y="367"/>
                    <a:pt x="1304" y="366"/>
                  </a:cubicBezTo>
                  <a:cubicBezTo>
                    <a:pt x="1304" y="364"/>
                    <a:pt x="1304" y="364"/>
                    <a:pt x="1304" y="364"/>
                  </a:cubicBezTo>
                  <a:cubicBezTo>
                    <a:pt x="1302" y="360"/>
                    <a:pt x="1302" y="359"/>
                    <a:pt x="1302" y="358"/>
                  </a:cubicBezTo>
                  <a:cubicBezTo>
                    <a:pt x="1303" y="358"/>
                    <a:pt x="1303" y="357"/>
                    <a:pt x="1304" y="357"/>
                  </a:cubicBezTo>
                  <a:cubicBezTo>
                    <a:pt x="1304" y="357"/>
                    <a:pt x="1304" y="357"/>
                    <a:pt x="1304" y="357"/>
                  </a:cubicBezTo>
                  <a:cubicBezTo>
                    <a:pt x="1305" y="358"/>
                    <a:pt x="1305" y="358"/>
                    <a:pt x="1305" y="358"/>
                  </a:cubicBezTo>
                  <a:cubicBezTo>
                    <a:pt x="1310" y="360"/>
                    <a:pt x="1310" y="360"/>
                    <a:pt x="1310" y="360"/>
                  </a:cubicBezTo>
                  <a:cubicBezTo>
                    <a:pt x="1311" y="360"/>
                    <a:pt x="1311" y="360"/>
                    <a:pt x="1311" y="359"/>
                  </a:cubicBezTo>
                  <a:cubicBezTo>
                    <a:pt x="1312" y="359"/>
                    <a:pt x="1312" y="359"/>
                    <a:pt x="1312" y="359"/>
                  </a:cubicBezTo>
                  <a:cubicBezTo>
                    <a:pt x="1313" y="359"/>
                    <a:pt x="1313" y="359"/>
                    <a:pt x="1313" y="359"/>
                  </a:cubicBezTo>
                  <a:cubicBezTo>
                    <a:pt x="1317" y="359"/>
                    <a:pt x="1317" y="359"/>
                    <a:pt x="1317" y="359"/>
                  </a:cubicBezTo>
                  <a:cubicBezTo>
                    <a:pt x="1317" y="359"/>
                    <a:pt x="1317" y="359"/>
                    <a:pt x="1317" y="359"/>
                  </a:cubicBezTo>
                  <a:cubicBezTo>
                    <a:pt x="1318" y="360"/>
                    <a:pt x="1318" y="360"/>
                    <a:pt x="1318" y="360"/>
                  </a:cubicBezTo>
                  <a:cubicBezTo>
                    <a:pt x="1321" y="364"/>
                    <a:pt x="1324" y="365"/>
                    <a:pt x="1325" y="365"/>
                  </a:cubicBezTo>
                  <a:cubicBezTo>
                    <a:pt x="1325" y="365"/>
                    <a:pt x="1325" y="365"/>
                    <a:pt x="1325" y="365"/>
                  </a:cubicBezTo>
                  <a:cubicBezTo>
                    <a:pt x="1338" y="353"/>
                    <a:pt x="1338" y="353"/>
                    <a:pt x="1338" y="353"/>
                  </a:cubicBezTo>
                  <a:cubicBezTo>
                    <a:pt x="1340" y="350"/>
                    <a:pt x="1340" y="346"/>
                    <a:pt x="1340" y="341"/>
                  </a:cubicBezTo>
                  <a:cubicBezTo>
                    <a:pt x="1340" y="341"/>
                    <a:pt x="1340" y="341"/>
                    <a:pt x="1340" y="341"/>
                  </a:cubicBezTo>
                  <a:cubicBezTo>
                    <a:pt x="1340" y="340"/>
                    <a:pt x="1340" y="340"/>
                    <a:pt x="1340" y="340"/>
                  </a:cubicBezTo>
                  <a:cubicBezTo>
                    <a:pt x="1340" y="336"/>
                    <a:pt x="1341" y="333"/>
                    <a:pt x="1344" y="331"/>
                  </a:cubicBezTo>
                  <a:cubicBezTo>
                    <a:pt x="1344" y="331"/>
                    <a:pt x="1344" y="331"/>
                    <a:pt x="1344" y="331"/>
                  </a:cubicBezTo>
                  <a:cubicBezTo>
                    <a:pt x="1345" y="331"/>
                    <a:pt x="1345" y="331"/>
                    <a:pt x="1345" y="331"/>
                  </a:cubicBezTo>
                  <a:cubicBezTo>
                    <a:pt x="1348" y="330"/>
                    <a:pt x="1348" y="330"/>
                    <a:pt x="1348" y="330"/>
                  </a:cubicBezTo>
                  <a:cubicBezTo>
                    <a:pt x="1348" y="330"/>
                    <a:pt x="1348" y="330"/>
                    <a:pt x="1348" y="330"/>
                  </a:cubicBezTo>
                  <a:cubicBezTo>
                    <a:pt x="1349" y="330"/>
                    <a:pt x="1349" y="330"/>
                    <a:pt x="1349" y="330"/>
                  </a:cubicBezTo>
                  <a:cubicBezTo>
                    <a:pt x="1349" y="330"/>
                    <a:pt x="1349" y="330"/>
                    <a:pt x="1349" y="330"/>
                  </a:cubicBezTo>
                  <a:cubicBezTo>
                    <a:pt x="1350" y="331"/>
                    <a:pt x="1351" y="332"/>
                    <a:pt x="1351" y="334"/>
                  </a:cubicBezTo>
                  <a:cubicBezTo>
                    <a:pt x="1352" y="340"/>
                    <a:pt x="1352" y="340"/>
                    <a:pt x="1352" y="340"/>
                  </a:cubicBezTo>
                  <a:cubicBezTo>
                    <a:pt x="1352" y="341"/>
                    <a:pt x="1353" y="342"/>
                    <a:pt x="1355" y="342"/>
                  </a:cubicBezTo>
                  <a:cubicBezTo>
                    <a:pt x="1362" y="341"/>
                    <a:pt x="1362" y="341"/>
                    <a:pt x="1362" y="341"/>
                  </a:cubicBezTo>
                  <a:cubicBezTo>
                    <a:pt x="1363" y="340"/>
                    <a:pt x="1363" y="340"/>
                    <a:pt x="1363" y="340"/>
                  </a:cubicBezTo>
                  <a:cubicBezTo>
                    <a:pt x="1363" y="340"/>
                    <a:pt x="1363" y="340"/>
                    <a:pt x="1363" y="340"/>
                  </a:cubicBezTo>
                  <a:cubicBezTo>
                    <a:pt x="1370" y="341"/>
                    <a:pt x="1370" y="341"/>
                    <a:pt x="1370" y="341"/>
                  </a:cubicBezTo>
                  <a:cubicBezTo>
                    <a:pt x="1371" y="341"/>
                    <a:pt x="1371" y="341"/>
                    <a:pt x="1371" y="341"/>
                  </a:cubicBezTo>
                  <a:cubicBezTo>
                    <a:pt x="1371" y="342"/>
                    <a:pt x="1371" y="342"/>
                    <a:pt x="1371" y="342"/>
                  </a:cubicBezTo>
                  <a:cubicBezTo>
                    <a:pt x="1374" y="347"/>
                    <a:pt x="1374" y="347"/>
                    <a:pt x="1374" y="347"/>
                  </a:cubicBezTo>
                  <a:cubicBezTo>
                    <a:pt x="1375" y="353"/>
                    <a:pt x="1375" y="353"/>
                    <a:pt x="1375" y="353"/>
                  </a:cubicBezTo>
                  <a:cubicBezTo>
                    <a:pt x="1376" y="354"/>
                    <a:pt x="1376" y="355"/>
                    <a:pt x="1378" y="356"/>
                  </a:cubicBezTo>
                  <a:cubicBezTo>
                    <a:pt x="1381" y="356"/>
                    <a:pt x="1381" y="356"/>
                    <a:pt x="1381" y="356"/>
                  </a:cubicBezTo>
                  <a:cubicBezTo>
                    <a:pt x="1382" y="356"/>
                    <a:pt x="1382" y="356"/>
                    <a:pt x="1382" y="356"/>
                  </a:cubicBezTo>
                  <a:cubicBezTo>
                    <a:pt x="1382" y="356"/>
                    <a:pt x="1382" y="356"/>
                    <a:pt x="1382" y="356"/>
                  </a:cubicBezTo>
                  <a:cubicBezTo>
                    <a:pt x="1388" y="362"/>
                    <a:pt x="1388" y="362"/>
                    <a:pt x="1388" y="362"/>
                  </a:cubicBezTo>
                  <a:cubicBezTo>
                    <a:pt x="1390" y="363"/>
                    <a:pt x="1392" y="364"/>
                    <a:pt x="1394" y="364"/>
                  </a:cubicBezTo>
                  <a:cubicBezTo>
                    <a:pt x="1394" y="364"/>
                    <a:pt x="1395" y="364"/>
                    <a:pt x="1396" y="364"/>
                  </a:cubicBezTo>
                  <a:cubicBezTo>
                    <a:pt x="1397" y="360"/>
                    <a:pt x="1397" y="360"/>
                    <a:pt x="1397" y="360"/>
                  </a:cubicBezTo>
                  <a:cubicBezTo>
                    <a:pt x="1397" y="356"/>
                    <a:pt x="1397" y="354"/>
                    <a:pt x="1399" y="353"/>
                  </a:cubicBezTo>
                  <a:cubicBezTo>
                    <a:pt x="1401" y="351"/>
                    <a:pt x="1403" y="349"/>
                    <a:pt x="1401" y="346"/>
                  </a:cubicBezTo>
                  <a:cubicBezTo>
                    <a:pt x="1398" y="342"/>
                    <a:pt x="1398" y="342"/>
                    <a:pt x="1398" y="342"/>
                  </a:cubicBezTo>
                  <a:cubicBezTo>
                    <a:pt x="1397" y="341"/>
                    <a:pt x="1397" y="339"/>
                    <a:pt x="1397" y="338"/>
                  </a:cubicBezTo>
                  <a:cubicBezTo>
                    <a:pt x="1397" y="336"/>
                    <a:pt x="1398" y="335"/>
                    <a:pt x="1399" y="335"/>
                  </a:cubicBezTo>
                  <a:cubicBezTo>
                    <a:pt x="1400" y="335"/>
                    <a:pt x="1401" y="336"/>
                    <a:pt x="1402" y="336"/>
                  </a:cubicBezTo>
                  <a:cubicBezTo>
                    <a:pt x="1402" y="336"/>
                    <a:pt x="1402" y="336"/>
                    <a:pt x="1402" y="336"/>
                  </a:cubicBezTo>
                  <a:cubicBezTo>
                    <a:pt x="1402" y="336"/>
                    <a:pt x="1402" y="336"/>
                    <a:pt x="1402" y="336"/>
                  </a:cubicBezTo>
                  <a:cubicBezTo>
                    <a:pt x="1406" y="339"/>
                    <a:pt x="1406" y="339"/>
                    <a:pt x="1406" y="339"/>
                  </a:cubicBezTo>
                  <a:cubicBezTo>
                    <a:pt x="1412" y="339"/>
                    <a:pt x="1412" y="339"/>
                    <a:pt x="1412" y="339"/>
                  </a:cubicBezTo>
                  <a:cubicBezTo>
                    <a:pt x="1411" y="339"/>
                    <a:pt x="1411" y="339"/>
                    <a:pt x="1410" y="338"/>
                  </a:cubicBezTo>
                  <a:cubicBezTo>
                    <a:pt x="1411" y="336"/>
                    <a:pt x="1411" y="336"/>
                    <a:pt x="1411" y="336"/>
                  </a:cubicBezTo>
                  <a:cubicBezTo>
                    <a:pt x="1413" y="336"/>
                    <a:pt x="1413" y="336"/>
                    <a:pt x="1413" y="336"/>
                  </a:cubicBezTo>
                  <a:cubicBezTo>
                    <a:pt x="1414" y="336"/>
                    <a:pt x="1414" y="336"/>
                    <a:pt x="1414" y="336"/>
                  </a:cubicBezTo>
                  <a:cubicBezTo>
                    <a:pt x="1415" y="336"/>
                    <a:pt x="1417" y="336"/>
                    <a:pt x="1417" y="333"/>
                  </a:cubicBezTo>
                  <a:cubicBezTo>
                    <a:pt x="1417" y="333"/>
                    <a:pt x="1417" y="333"/>
                    <a:pt x="1417" y="333"/>
                  </a:cubicBezTo>
                  <a:cubicBezTo>
                    <a:pt x="1418" y="333"/>
                    <a:pt x="1418" y="333"/>
                    <a:pt x="1418" y="333"/>
                  </a:cubicBezTo>
                  <a:cubicBezTo>
                    <a:pt x="1420" y="331"/>
                    <a:pt x="1420" y="331"/>
                    <a:pt x="1420" y="331"/>
                  </a:cubicBezTo>
                  <a:cubicBezTo>
                    <a:pt x="1420" y="331"/>
                    <a:pt x="1420" y="331"/>
                    <a:pt x="1420" y="331"/>
                  </a:cubicBezTo>
                  <a:cubicBezTo>
                    <a:pt x="1420" y="331"/>
                    <a:pt x="1420" y="331"/>
                    <a:pt x="1420" y="331"/>
                  </a:cubicBezTo>
                  <a:cubicBezTo>
                    <a:pt x="1422" y="330"/>
                    <a:pt x="1422" y="330"/>
                    <a:pt x="1422" y="330"/>
                  </a:cubicBezTo>
                  <a:cubicBezTo>
                    <a:pt x="1420" y="327"/>
                    <a:pt x="1420" y="327"/>
                    <a:pt x="1420" y="327"/>
                  </a:cubicBezTo>
                  <a:cubicBezTo>
                    <a:pt x="1413" y="321"/>
                    <a:pt x="1413" y="321"/>
                    <a:pt x="1413" y="321"/>
                  </a:cubicBezTo>
                  <a:cubicBezTo>
                    <a:pt x="1410" y="319"/>
                    <a:pt x="1408" y="316"/>
                    <a:pt x="1407" y="313"/>
                  </a:cubicBezTo>
                  <a:cubicBezTo>
                    <a:pt x="1403" y="313"/>
                    <a:pt x="1403" y="313"/>
                    <a:pt x="1403" y="313"/>
                  </a:cubicBezTo>
                  <a:cubicBezTo>
                    <a:pt x="1397" y="313"/>
                    <a:pt x="1397" y="313"/>
                    <a:pt x="1397" y="313"/>
                  </a:cubicBezTo>
                  <a:cubicBezTo>
                    <a:pt x="1397" y="313"/>
                    <a:pt x="1397" y="313"/>
                    <a:pt x="1397" y="313"/>
                  </a:cubicBezTo>
                  <a:cubicBezTo>
                    <a:pt x="1396" y="313"/>
                    <a:pt x="1395" y="313"/>
                    <a:pt x="1393" y="311"/>
                  </a:cubicBezTo>
                  <a:cubicBezTo>
                    <a:pt x="1392" y="310"/>
                    <a:pt x="1392" y="310"/>
                    <a:pt x="1392" y="310"/>
                  </a:cubicBezTo>
                  <a:cubicBezTo>
                    <a:pt x="1391" y="310"/>
                    <a:pt x="1390" y="309"/>
                    <a:pt x="1390" y="309"/>
                  </a:cubicBezTo>
                  <a:cubicBezTo>
                    <a:pt x="1390" y="309"/>
                    <a:pt x="1390" y="310"/>
                    <a:pt x="1389" y="310"/>
                  </a:cubicBezTo>
                  <a:cubicBezTo>
                    <a:pt x="1389" y="311"/>
                    <a:pt x="1389" y="313"/>
                    <a:pt x="1390" y="320"/>
                  </a:cubicBezTo>
                  <a:cubicBezTo>
                    <a:pt x="1390" y="322"/>
                    <a:pt x="1390" y="326"/>
                    <a:pt x="1389" y="327"/>
                  </a:cubicBezTo>
                  <a:cubicBezTo>
                    <a:pt x="1388" y="328"/>
                    <a:pt x="1388" y="328"/>
                    <a:pt x="1387" y="328"/>
                  </a:cubicBezTo>
                  <a:cubicBezTo>
                    <a:pt x="1385" y="328"/>
                    <a:pt x="1382" y="327"/>
                    <a:pt x="1381" y="323"/>
                  </a:cubicBezTo>
                  <a:cubicBezTo>
                    <a:pt x="1381" y="323"/>
                    <a:pt x="1381" y="323"/>
                    <a:pt x="1381" y="323"/>
                  </a:cubicBezTo>
                  <a:cubicBezTo>
                    <a:pt x="1381" y="322"/>
                    <a:pt x="1381" y="322"/>
                    <a:pt x="1381" y="322"/>
                  </a:cubicBezTo>
                  <a:cubicBezTo>
                    <a:pt x="1381" y="322"/>
                    <a:pt x="1381" y="322"/>
                    <a:pt x="1381" y="321"/>
                  </a:cubicBezTo>
                  <a:cubicBezTo>
                    <a:pt x="1381" y="320"/>
                    <a:pt x="1381" y="318"/>
                    <a:pt x="1381" y="316"/>
                  </a:cubicBezTo>
                  <a:cubicBezTo>
                    <a:pt x="1380" y="306"/>
                    <a:pt x="1376" y="298"/>
                    <a:pt x="1370" y="292"/>
                  </a:cubicBezTo>
                  <a:cubicBezTo>
                    <a:pt x="1327" y="260"/>
                    <a:pt x="1327" y="260"/>
                    <a:pt x="1327" y="260"/>
                  </a:cubicBezTo>
                  <a:cubicBezTo>
                    <a:pt x="1317" y="255"/>
                    <a:pt x="1317" y="255"/>
                    <a:pt x="1317" y="255"/>
                  </a:cubicBezTo>
                  <a:cubicBezTo>
                    <a:pt x="1313" y="253"/>
                    <a:pt x="1310" y="251"/>
                    <a:pt x="1308" y="250"/>
                  </a:cubicBezTo>
                  <a:cubicBezTo>
                    <a:pt x="1308" y="250"/>
                    <a:pt x="1308" y="250"/>
                    <a:pt x="1308" y="250"/>
                  </a:cubicBezTo>
                  <a:cubicBezTo>
                    <a:pt x="1308" y="250"/>
                    <a:pt x="1308" y="250"/>
                    <a:pt x="1308" y="250"/>
                  </a:cubicBezTo>
                  <a:cubicBezTo>
                    <a:pt x="1307" y="249"/>
                    <a:pt x="1305" y="248"/>
                    <a:pt x="1301" y="248"/>
                  </a:cubicBezTo>
                  <a:cubicBezTo>
                    <a:pt x="1300" y="248"/>
                    <a:pt x="1298" y="248"/>
                    <a:pt x="1296" y="248"/>
                  </a:cubicBezTo>
                  <a:cubicBezTo>
                    <a:pt x="1296" y="248"/>
                    <a:pt x="1296" y="248"/>
                    <a:pt x="1296" y="248"/>
                  </a:cubicBezTo>
                  <a:cubicBezTo>
                    <a:pt x="1296" y="248"/>
                    <a:pt x="1296" y="248"/>
                    <a:pt x="1296" y="248"/>
                  </a:cubicBezTo>
                  <a:cubicBezTo>
                    <a:pt x="1292" y="249"/>
                    <a:pt x="1289" y="249"/>
                    <a:pt x="1287" y="249"/>
                  </a:cubicBezTo>
                  <a:cubicBezTo>
                    <a:pt x="1285" y="249"/>
                    <a:pt x="1284" y="249"/>
                    <a:pt x="1283" y="248"/>
                  </a:cubicBezTo>
                  <a:cubicBezTo>
                    <a:pt x="1279" y="249"/>
                    <a:pt x="1279" y="249"/>
                    <a:pt x="1279" y="249"/>
                  </a:cubicBezTo>
                  <a:cubicBezTo>
                    <a:pt x="1278" y="249"/>
                    <a:pt x="1278" y="249"/>
                    <a:pt x="1278" y="249"/>
                  </a:cubicBezTo>
                  <a:cubicBezTo>
                    <a:pt x="1278" y="248"/>
                    <a:pt x="1278" y="248"/>
                    <a:pt x="1278" y="248"/>
                  </a:cubicBezTo>
                  <a:cubicBezTo>
                    <a:pt x="1277" y="247"/>
                    <a:pt x="1277" y="247"/>
                    <a:pt x="1277" y="247"/>
                  </a:cubicBezTo>
                  <a:cubicBezTo>
                    <a:pt x="1277" y="246"/>
                    <a:pt x="1277" y="246"/>
                    <a:pt x="1277" y="246"/>
                  </a:cubicBezTo>
                  <a:cubicBezTo>
                    <a:pt x="1277" y="246"/>
                    <a:pt x="1277" y="246"/>
                    <a:pt x="1277" y="246"/>
                  </a:cubicBezTo>
                  <a:cubicBezTo>
                    <a:pt x="1277" y="246"/>
                    <a:pt x="1277" y="245"/>
                    <a:pt x="1273" y="245"/>
                  </a:cubicBezTo>
                  <a:cubicBezTo>
                    <a:pt x="1273" y="245"/>
                    <a:pt x="1273" y="245"/>
                    <a:pt x="1273" y="245"/>
                  </a:cubicBezTo>
                  <a:cubicBezTo>
                    <a:pt x="1273" y="245"/>
                    <a:pt x="1273" y="245"/>
                    <a:pt x="1273" y="245"/>
                  </a:cubicBezTo>
                  <a:cubicBezTo>
                    <a:pt x="1265" y="243"/>
                    <a:pt x="1265" y="243"/>
                    <a:pt x="1265" y="243"/>
                  </a:cubicBezTo>
                  <a:cubicBezTo>
                    <a:pt x="1263" y="243"/>
                    <a:pt x="1261" y="243"/>
                    <a:pt x="1260" y="243"/>
                  </a:cubicBezTo>
                  <a:cubicBezTo>
                    <a:pt x="1259" y="243"/>
                    <a:pt x="1258" y="243"/>
                    <a:pt x="1258" y="243"/>
                  </a:cubicBezTo>
                  <a:cubicBezTo>
                    <a:pt x="1256" y="245"/>
                    <a:pt x="1255" y="246"/>
                    <a:pt x="1255" y="248"/>
                  </a:cubicBezTo>
                  <a:cubicBezTo>
                    <a:pt x="1256" y="249"/>
                    <a:pt x="1256" y="251"/>
                    <a:pt x="1258" y="254"/>
                  </a:cubicBezTo>
                  <a:cubicBezTo>
                    <a:pt x="1261" y="260"/>
                    <a:pt x="1261" y="260"/>
                    <a:pt x="1261" y="260"/>
                  </a:cubicBezTo>
                  <a:cubicBezTo>
                    <a:pt x="1263" y="262"/>
                    <a:pt x="1262" y="265"/>
                    <a:pt x="1261" y="268"/>
                  </a:cubicBezTo>
                  <a:cubicBezTo>
                    <a:pt x="1261" y="268"/>
                    <a:pt x="1261" y="268"/>
                    <a:pt x="1261" y="268"/>
                  </a:cubicBezTo>
                  <a:cubicBezTo>
                    <a:pt x="1261" y="268"/>
                    <a:pt x="1261" y="268"/>
                    <a:pt x="1261" y="268"/>
                  </a:cubicBezTo>
                  <a:cubicBezTo>
                    <a:pt x="1256" y="273"/>
                    <a:pt x="1253" y="275"/>
                    <a:pt x="1250" y="275"/>
                  </a:cubicBezTo>
                  <a:cubicBezTo>
                    <a:pt x="1247" y="275"/>
                    <a:pt x="1245" y="273"/>
                    <a:pt x="1243" y="269"/>
                  </a:cubicBezTo>
                  <a:cubicBezTo>
                    <a:pt x="1234" y="259"/>
                    <a:pt x="1234" y="259"/>
                    <a:pt x="1234" y="259"/>
                  </a:cubicBezTo>
                  <a:cubicBezTo>
                    <a:pt x="1226" y="252"/>
                    <a:pt x="1226" y="252"/>
                    <a:pt x="1226" y="252"/>
                  </a:cubicBezTo>
                  <a:cubicBezTo>
                    <a:pt x="1225" y="253"/>
                    <a:pt x="1223" y="254"/>
                    <a:pt x="1222" y="255"/>
                  </a:cubicBezTo>
                  <a:cubicBezTo>
                    <a:pt x="1221" y="255"/>
                    <a:pt x="1221" y="255"/>
                    <a:pt x="1221" y="255"/>
                  </a:cubicBezTo>
                  <a:cubicBezTo>
                    <a:pt x="1219" y="258"/>
                    <a:pt x="1217" y="259"/>
                    <a:pt x="1213" y="259"/>
                  </a:cubicBezTo>
                  <a:cubicBezTo>
                    <a:pt x="1206" y="259"/>
                    <a:pt x="1200" y="257"/>
                    <a:pt x="1197" y="252"/>
                  </a:cubicBezTo>
                  <a:cubicBezTo>
                    <a:pt x="1197" y="252"/>
                    <a:pt x="1197" y="252"/>
                    <a:pt x="1197" y="252"/>
                  </a:cubicBezTo>
                  <a:cubicBezTo>
                    <a:pt x="1197" y="252"/>
                    <a:pt x="1197" y="252"/>
                    <a:pt x="1197" y="252"/>
                  </a:cubicBezTo>
                  <a:cubicBezTo>
                    <a:pt x="1197" y="252"/>
                    <a:pt x="1197" y="252"/>
                    <a:pt x="1197" y="252"/>
                  </a:cubicBezTo>
                  <a:cubicBezTo>
                    <a:pt x="1197" y="252"/>
                    <a:pt x="1196" y="252"/>
                    <a:pt x="1196" y="252"/>
                  </a:cubicBezTo>
                  <a:cubicBezTo>
                    <a:pt x="1195" y="252"/>
                    <a:pt x="1194" y="252"/>
                    <a:pt x="1192" y="253"/>
                  </a:cubicBezTo>
                  <a:cubicBezTo>
                    <a:pt x="1192" y="253"/>
                    <a:pt x="1192" y="253"/>
                    <a:pt x="1192" y="253"/>
                  </a:cubicBezTo>
                  <a:cubicBezTo>
                    <a:pt x="1192" y="253"/>
                    <a:pt x="1192" y="253"/>
                    <a:pt x="1192" y="253"/>
                  </a:cubicBezTo>
                  <a:cubicBezTo>
                    <a:pt x="1183" y="255"/>
                    <a:pt x="1183" y="255"/>
                    <a:pt x="1183" y="255"/>
                  </a:cubicBezTo>
                  <a:cubicBezTo>
                    <a:pt x="1182" y="255"/>
                    <a:pt x="1182" y="255"/>
                    <a:pt x="1182" y="255"/>
                  </a:cubicBezTo>
                  <a:cubicBezTo>
                    <a:pt x="1182" y="255"/>
                    <a:pt x="1182" y="255"/>
                    <a:pt x="1182" y="255"/>
                  </a:cubicBezTo>
                  <a:cubicBezTo>
                    <a:pt x="1182" y="254"/>
                    <a:pt x="1181" y="254"/>
                    <a:pt x="1181" y="254"/>
                  </a:cubicBezTo>
                  <a:cubicBezTo>
                    <a:pt x="1181" y="254"/>
                    <a:pt x="1179" y="255"/>
                    <a:pt x="1178" y="259"/>
                  </a:cubicBezTo>
                  <a:cubicBezTo>
                    <a:pt x="1178" y="260"/>
                    <a:pt x="1178" y="260"/>
                    <a:pt x="1178" y="260"/>
                  </a:cubicBezTo>
                  <a:cubicBezTo>
                    <a:pt x="1178" y="260"/>
                    <a:pt x="1178" y="260"/>
                    <a:pt x="1178" y="260"/>
                  </a:cubicBezTo>
                  <a:cubicBezTo>
                    <a:pt x="1175" y="263"/>
                    <a:pt x="1175" y="263"/>
                    <a:pt x="1175" y="263"/>
                  </a:cubicBezTo>
                  <a:cubicBezTo>
                    <a:pt x="1174" y="264"/>
                    <a:pt x="1174" y="264"/>
                    <a:pt x="1174" y="264"/>
                  </a:cubicBezTo>
                  <a:cubicBezTo>
                    <a:pt x="1174" y="264"/>
                    <a:pt x="1174" y="264"/>
                    <a:pt x="1174" y="264"/>
                  </a:cubicBezTo>
                  <a:cubicBezTo>
                    <a:pt x="1171" y="264"/>
                    <a:pt x="1171" y="264"/>
                    <a:pt x="1171" y="264"/>
                  </a:cubicBezTo>
                  <a:cubicBezTo>
                    <a:pt x="1171" y="264"/>
                    <a:pt x="1171" y="264"/>
                    <a:pt x="1171" y="264"/>
                  </a:cubicBezTo>
                  <a:cubicBezTo>
                    <a:pt x="1170" y="264"/>
                    <a:pt x="1170" y="264"/>
                    <a:pt x="1170" y="264"/>
                  </a:cubicBezTo>
                  <a:cubicBezTo>
                    <a:pt x="1169" y="262"/>
                    <a:pt x="1169" y="260"/>
                    <a:pt x="1169" y="257"/>
                  </a:cubicBezTo>
                  <a:cubicBezTo>
                    <a:pt x="1168" y="252"/>
                    <a:pt x="1168" y="252"/>
                    <a:pt x="1168" y="252"/>
                  </a:cubicBezTo>
                  <a:cubicBezTo>
                    <a:pt x="1165" y="251"/>
                    <a:pt x="1165" y="251"/>
                    <a:pt x="1165" y="251"/>
                  </a:cubicBezTo>
                  <a:cubicBezTo>
                    <a:pt x="1162" y="251"/>
                    <a:pt x="1162" y="251"/>
                    <a:pt x="1162" y="251"/>
                  </a:cubicBezTo>
                  <a:cubicBezTo>
                    <a:pt x="1162" y="251"/>
                    <a:pt x="1160" y="251"/>
                    <a:pt x="1159" y="249"/>
                  </a:cubicBezTo>
                  <a:cubicBezTo>
                    <a:pt x="1159" y="249"/>
                    <a:pt x="1159" y="249"/>
                    <a:pt x="1159" y="249"/>
                  </a:cubicBezTo>
                  <a:cubicBezTo>
                    <a:pt x="1159" y="249"/>
                    <a:pt x="1159" y="249"/>
                    <a:pt x="1159" y="249"/>
                  </a:cubicBezTo>
                  <a:cubicBezTo>
                    <a:pt x="1159" y="244"/>
                    <a:pt x="1159" y="244"/>
                    <a:pt x="1159" y="244"/>
                  </a:cubicBezTo>
                  <a:cubicBezTo>
                    <a:pt x="1159" y="244"/>
                    <a:pt x="1159" y="244"/>
                    <a:pt x="1159" y="244"/>
                  </a:cubicBezTo>
                  <a:cubicBezTo>
                    <a:pt x="1159" y="243"/>
                    <a:pt x="1159" y="243"/>
                    <a:pt x="1159" y="243"/>
                  </a:cubicBezTo>
                  <a:cubicBezTo>
                    <a:pt x="1160" y="237"/>
                    <a:pt x="1159" y="232"/>
                    <a:pt x="1155" y="227"/>
                  </a:cubicBezTo>
                  <a:cubicBezTo>
                    <a:pt x="1153" y="223"/>
                    <a:pt x="1149" y="220"/>
                    <a:pt x="1144" y="218"/>
                  </a:cubicBezTo>
                  <a:cubicBezTo>
                    <a:pt x="1140" y="217"/>
                    <a:pt x="1135" y="216"/>
                    <a:pt x="1130" y="216"/>
                  </a:cubicBezTo>
                  <a:cubicBezTo>
                    <a:pt x="1129" y="216"/>
                    <a:pt x="1127" y="216"/>
                    <a:pt x="1126" y="216"/>
                  </a:cubicBezTo>
                  <a:cubicBezTo>
                    <a:pt x="1120" y="217"/>
                    <a:pt x="1114" y="218"/>
                    <a:pt x="1109" y="221"/>
                  </a:cubicBezTo>
                  <a:cubicBezTo>
                    <a:pt x="1106" y="223"/>
                    <a:pt x="1102" y="224"/>
                    <a:pt x="1099" y="224"/>
                  </a:cubicBezTo>
                  <a:cubicBezTo>
                    <a:pt x="1099" y="224"/>
                    <a:pt x="1098" y="224"/>
                    <a:pt x="1098" y="224"/>
                  </a:cubicBezTo>
                  <a:cubicBezTo>
                    <a:pt x="1095" y="224"/>
                    <a:pt x="1093" y="222"/>
                    <a:pt x="1091" y="220"/>
                  </a:cubicBezTo>
                  <a:cubicBezTo>
                    <a:pt x="1091" y="220"/>
                    <a:pt x="1091" y="220"/>
                    <a:pt x="1091" y="220"/>
                  </a:cubicBezTo>
                  <a:cubicBezTo>
                    <a:pt x="1090" y="220"/>
                    <a:pt x="1090" y="220"/>
                    <a:pt x="1090" y="220"/>
                  </a:cubicBezTo>
                  <a:cubicBezTo>
                    <a:pt x="1085" y="213"/>
                    <a:pt x="1085" y="213"/>
                    <a:pt x="1085" y="213"/>
                  </a:cubicBezTo>
                  <a:cubicBezTo>
                    <a:pt x="1077" y="206"/>
                    <a:pt x="1077" y="206"/>
                    <a:pt x="1077" y="206"/>
                  </a:cubicBezTo>
                  <a:cubicBezTo>
                    <a:pt x="1071" y="204"/>
                    <a:pt x="1068" y="202"/>
                    <a:pt x="1067" y="199"/>
                  </a:cubicBezTo>
                  <a:cubicBezTo>
                    <a:pt x="1065" y="196"/>
                    <a:pt x="1067" y="194"/>
                    <a:pt x="1068" y="191"/>
                  </a:cubicBezTo>
                  <a:cubicBezTo>
                    <a:pt x="1070" y="186"/>
                    <a:pt x="1070" y="186"/>
                    <a:pt x="1070" y="186"/>
                  </a:cubicBezTo>
                  <a:cubicBezTo>
                    <a:pt x="1070" y="186"/>
                    <a:pt x="1068" y="185"/>
                    <a:pt x="1066" y="184"/>
                  </a:cubicBezTo>
                  <a:cubicBezTo>
                    <a:pt x="1053" y="184"/>
                    <a:pt x="1053" y="184"/>
                    <a:pt x="1053" y="184"/>
                  </a:cubicBezTo>
                  <a:cubicBezTo>
                    <a:pt x="1051" y="184"/>
                    <a:pt x="1050" y="185"/>
                    <a:pt x="1049" y="187"/>
                  </a:cubicBezTo>
                  <a:cubicBezTo>
                    <a:pt x="1049" y="187"/>
                    <a:pt x="1049" y="187"/>
                    <a:pt x="1049" y="187"/>
                  </a:cubicBezTo>
                  <a:cubicBezTo>
                    <a:pt x="1049" y="187"/>
                    <a:pt x="1049" y="187"/>
                    <a:pt x="1049" y="187"/>
                  </a:cubicBezTo>
                  <a:cubicBezTo>
                    <a:pt x="1045" y="193"/>
                    <a:pt x="1045" y="193"/>
                    <a:pt x="1045" y="193"/>
                  </a:cubicBezTo>
                  <a:cubicBezTo>
                    <a:pt x="1045" y="193"/>
                    <a:pt x="1045" y="193"/>
                    <a:pt x="1045" y="193"/>
                  </a:cubicBezTo>
                  <a:cubicBezTo>
                    <a:pt x="1045" y="193"/>
                    <a:pt x="1045" y="193"/>
                    <a:pt x="1045" y="193"/>
                  </a:cubicBezTo>
                  <a:cubicBezTo>
                    <a:pt x="1037" y="197"/>
                    <a:pt x="1037" y="197"/>
                    <a:pt x="1037" y="197"/>
                  </a:cubicBezTo>
                  <a:cubicBezTo>
                    <a:pt x="1037" y="198"/>
                    <a:pt x="1037" y="198"/>
                    <a:pt x="1037" y="198"/>
                  </a:cubicBezTo>
                  <a:cubicBezTo>
                    <a:pt x="1037" y="198"/>
                    <a:pt x="1037" y="198"/>
                    <a:pt x="1037" y="198"/>
                  </a:cubicBezTo>
                  <a:cubicBezTo>
                    <a:pt x="1035" y="198"/>
                    <a:pt x="1033" y="198"/>
                    <a:pt x="1032" y="198"/>
                  </a:cubicBezTo>
                  <a:cubicBezTo>
                    <a:pt x="1031" y="198"/>
                    <a:pt x="1030" y="198"/>
                    <a:pt x="1029" y="197"/>
                  </a:cubicBezTo>
                  <a:cubicBezTo>
                    <a:pt x="1029" y="196"/>
                    <a:pt x="1030" y="194"/>
                    <a:pt x="1031" y="193"/>
                  </a:cubicBezTo>
                  <a:cubicBezTo>
                    <a:pt x="1031" y="193"/>
                    <a:pt x="1031" y="193"/>
                    <a:pt x="1031" y="193"/>
                  </a:cubicBezTo>
                  <a:cubicBezTo>
                    <a:pt x="1031" y="193"/>
                    <a:pt x="1031" y="193"/>
                    <a:pt x="1031" y="193"/>
                  </a:cubicBezTo>
                  <a:cubicBezTo>
                    <a:pt x="1040" y="187"/>
                    <a:pt x="1040" y="187"/>
                    <a:pt x="1040" y="187"/>
                  </a:cubicBezTo>
                  <a:cubicBezTo>
                    <a:pt x="1040" y="186"/>
                    <a:pt x="1040" y="186"/>
                    <a:pt x="1040" y="186"/>
                  </a:cubicBezTo>
                  <a:cubicBezTo>
                    <a:pt x="1040" y="186"/>
                    <a:pt x="1040" y="186"/>
                    <a:pt x="1040" y="186"/>
                  </a:cubicBezTo>
                  <a:cubicBezTo>
                    <a:pt x="1040" y="186"/>
                    <a:pt x="1040" y="186"/>
                    <a:pt x="1040" y="186"/>
                  </a:cubicBezTo>
                  <a:cubicBezTo>
                    <a:pt x="1040" y="186"/>
                    <a:pt x="1039" y="186"/>
                    <a:pt x="1038" y="186"/>
                  </a:cubicBezTo>
                  <a:cubicBezTo>
                    <a:pt x="1031" y="184"/>
                    <a:pt x="1031" y="184"/>
                    <a:pt x="1031" y="184"/>
                  </a:cubicBezTo>
                  <a:cubicBezTo>
                    <a:pt x="1030" y="184"/>
                    <a:pt x="1029" y="184"/>
                    <a:pt x="1029" y="183"/>
                  </a:cubicBezTo>
                  <a:cubicBezTo>
                    <a:pt x="1029" y="182"/>
                    <a:pt x="1029" y="181"/>
                    <a:pt x="1031" y="181"/>
                  </a:cubicBezTo>
                  <a:cubicBezTo>
                    <a:pt x="1033" y="179"/>
                    <a:pt x="1033" y="179"/>
                    <a:pt x="1033" y="179"/>
                  </a:cubicBezTo>
                  <a:cubicBezTo>
                    <a:pt x="1035" y="177"/>
                    <a:pt x="1035" y="176"/>
                    <a:pt x="1035" y="176"/>
                  </a:cubicBezTo>
                  <a:cubicBezTo>
                    <a:pt x="1035" y="176"/>
                    <a:pt x="1035" y="176"/>
                    <a:pt x="1034" y="176"/>
                  </a:cubicBezTo>
                  <a:cubicBezTo>
                    <a:pt x="1000" y="167"/>
                    <a:pt x="1000" y="167"/>
                    <a:pt x="1000" y="167"/>
                  </a:cubicBezTo>
                  <a:cubicBezTo>
                    <a:pt x="995" y="173"/>
                    <a:pt x="995" y="173"/>
                    <a:pt x="995" y="173"/>
                  </a:cubicBezTo>
                  <a:cubicBezTo>
                    <a:pt x="995" y="173"/>
                    <a:pt x="995" y="173"/>
                    <a:pt x="995" y="173"/>
                  </a:cubicBezTo>
                  <a:cubicBezTo>
                    <a:pt x="995" y="173"/>
                    <a:pt x="995" y="173"/>
                    <a:pt x="995" y="173"/>
                  </a:cubicBezTo>
                  <a:cubicBezTo>
                    <a:pt x="993" y="174"/>
                    <a:pt x="989" y="175"/>
                    <a:pt x="985" y="176"/>
                  </a:cubicBezTo>
                  <a:cubicBezTo>
                    <a:pt x="982" y="180"/>
                    <a:pt x="982" y="180"/>
                    <a:pt x="982" y="180"/>
                  </a:cubicBezTo>
                  <a:cubicBezTo>
                    <a:pt x="981" y="181"/>
                    <a:pt x="981" y="181"/>
                    <a:pt x="981" y="182"/>
                  </a:cubicBezTo>
                  <a:cubicBezTo>
                    <a:pt x="981" y="182"/>
                    <a:pt x="981" y="182"/>
                    <a:pt x="981" y="182"/>
                  </a:cubicBezTo>
                  <a:cubicBezTo>
                    <a:pt x="981" y="181"/>
                    <a:pt x="982" y="181"/>
                    <a:pt x="984" y="180"/>
                  </a:cubicBezTo>
                  <a:cubicBezTo>
                    <a:pt x="985" y="179"/>
                    <a:pt x="985" y="179"/>
                    <a:pt x="986" y="179"/>
                  </a:cubicBezTo>
                  <a:cubicBezTo>
                    <a:pt x="988" y="179"/>
                    <a:pt x="989" y="182"/>
                    <a:pt x="989" y="184"/>
                  </a:cubicBezTo>
                  <a:cubicBezTo>
                    <a:pt x="989" y="184"/>
                    <a:pt x="989" y="184"/>
                    <a:pt x="989" y="184"/>
                  </a:cubicBezTo>
                  <a:cubicBezTo>
                    <a:pt x="989" y="184"/>
                    <a:pt x="989" y="184"/>
                    <a:pt x="989" y="184"/>
                  </a:cubicBezTo>
                  <a:cubicBezTo>
                    <a:pt x="988" y="198"/>
                    <a:pt x="988" y="198"/>
                    <a:pt x="988" y="198"/>
                  </a:cubicBezTo>
                  <a:cubicBezTo>
                    <a:pt x="988" y="200"/>
                    <a:pt x="988" y="205"/>
                    <a:pt x="985" y="205"/>
                  </a:cubicBezTo>
                  <a:cubicBezTo>
                    <a:pt x="983" y="205"/>
                    <a:pt x="982" y="204"/>
                    <a:pt x="979" y="202"/>
                  </a:cubicBezTo>
                  <a:cubicBezTo>
                    <a:pt x="977" y="201"/>
                    <a:pt x="976" y="200"/>
                    <a:pt x="976" y="200"/>
                  </a:cubicBezTo>
                  <a:cubicBezTo>
                    <a:pt x="976" y="200"/>
                    <a:pt x="976" y="200"/>
                    <a:pt x="975" y="200"/>
                  </a:cubicBezTo>
                  <a:cubicBezTo>
                    <a:pt x="975" y="201"/>
                    <a:pt x="974" y="202"/>
                    <a:pt x="974" y="206"/>
                  </a:cubicBezTo>
                  <a:cubicBezTo>
                    <a:pt x="974" y="211"/>
                    <a:pt x="972" y="213"/>
                    <a:pt x="969" y="213"/>
                  </a:cubicBezTo>
                  <a:cubicBezTo>
                    <a:pt x="968" y="213"/>
                    <a:pt x="966" y="212"/>
                    <a:pt x="964" y="211"/>
                  </a:cubicBezTo>
                  <a:cubicBezTo>
                    <a:pt x="964" y="211"/>
                    <a:pt x="964" y="211"/>
                    <a:pt x="964" y="211"/>
                  </a:cubicBezTo>
                  <a:cubicBezTo>
                    <a:pt x="964" y="211"/>
                    <a:pt x="964" y="211"/>
                    <a:pt x="964" y="211"/>
                  </a:cubicBezTo>
                  <a:cubicBezTo>
                    <a:pt x="952" y="202"/>
                    <a:pt x="952" y="202"/>
                    <a:pt x="952" y="202"/>
                  </a:cubicBezTo>
                  <a:cubicBezTo>
                    <a:pt x="952" y="202"/>
                    <a:pt x="952" y="202"/>
                    <a:pt x="952" y="202"/>
                  </a:cubicBezTo>
                  <a:cubicBezTo>
                    <a:pt x="951" y="202"/>
                    <a:pt x="949" y="202"/>
                    <a:pt x="948" y="203"/>
                  </a:cubicBezTo>
                  <a:cubicBezTo>
                    <a:pt x="940" y="208"/>
                    <a:pt x="940" y="208"/>
                    <a:pt x="940" y="208"/>
                  </a:cubicBezTo>
                  <a:cubicBezTo>
                    <a:pt x="938" y="209"/>
                    <a:pt x="937" y="210"/>
                    <a:pt x="935" y="210"/>
                  </a:cubicBezTo>
                  <a:cubicBezTo>
                    <a:pt x="934" y="210"/>
                    <a:pt x="933" y="209"/>
                    <a:pt x="932" y="209"/>
                  </a:cubicBezTo>
                  <a:cubicBezTo>
                    <a:pt x="928" y="207"/>
                    <a:pt x="926" y="203"/>
                    <a:pt x="924" y="200"/>
                  </a:cubicBezTo>
                  <a:cubicBezTo>
                    <a:pt x="923" y="199"/>
                    <a:pt x="922" y="197"/>
                    <a:pt x="922" y="197"/>
                  </a:cubicBezTo>
                  <a:cubicBezTo>
                    <a:pt x="922" y="197"/>
                    <a:pt x="921" y="198"/>
                    <a:pt x="921" y="201"/>
                  </a:cubicBezTo>
                  <a:cubicBezTo>
                    <a:pt x="921" y="201"/>
                    <a:pt x="921" y="201"/>
                    <a:pt x="921" y="201"/>
                  </a:cubicBezTo>
                  <a:cubicBezTo>
                    <a:pt x="921" y="201"/>
                    <a:pt x="921" y="201"/>
                    <a:pt x="921" y="201"/>
                  </a:cubicBezTo>
                  <a:cubicBezTo>
                    <a:pt x="919" y="210"/>
                    <a:pt x="919" y="210"/>
                    <a:pt x="919" y="210"/>
                  </a:cubicBezTo>
                  <a:cubicBezTo>
                    <a:pt x="918" y="214"/>
                    <a:pt x="917" y="217"/>
                    <a:pt x="916" y="218"/>
                  </a:cubicBezTo>
                  <a:cubicBezTo>
                    <a:pt x="916" y="218"/>
                    <a:pt x="916" y="218"/>
                    <a:pt x="916" y="218"/>
                  </a:cubicBezTo>
                  <a:cubicBezTo>
                    <a:pt x="916" y="218"/>
                    <a:pt x="916" y="218"/>
                    <a:pt x="916" y="218"/>
                  </a:cubicBezTo>
                  <a:cubicBezTo>
                    <a:pt x="913" y="221"/>
                    <a:pt x="911" y="222"/>
                    <a:pt x="908" y="222"/>
                  </a:cubicBezTo>
                  <a:cubicBezTo>
                    <a:pt x="905" y="222"/>
                    <a:pt x="901" y="219"/>
                    <a:pt x="897" y="214"/>
                  </a:cubicBezTo>
                  <a:cubicBezTo>
                    <a:pt x="880" y="188"/>
                    <a:pt x="880" y="188"/>
                    <a:pt x="880" y="188"/>
                  </a:cubicBezTo>
                  <a:cubicBezTo>
                    <a:pt x="879" y="186"/>
                    <a:pt x="877" y="184"/>
                    <a:pt x="873" y="183"/>
                  </a:cubicBezTo>
                  <a:cubicBezTo>
                    <a:pt x="867" y="181"/>
                    <a:pt x="866" y="180"/>
                    <a:pt x="866" y="180"/>
                  </a:cubicBezTo>
                  <a:cubicBezTo>
                    <a:pt x="865" y="177"/>
                    <a:pt x="867" y="174"/>
                    <a:pt x="873" y="169"/>
                  </a:cubicBezTo>
                  <a:cubicBezTo>
                    <a:pt x="886" y="158"/>
                    <a:pt x="886" y="158"/>
                    <a:pt x="886" y="158"/>
                  </a:cubicBezTo>
                  <a:cubicBezTo>
                    <a:pt x="888" y="156"/>
                    <a:pt x="888" y="154"/>
                    <a:pt x="887" y="152"/>
                  </a:cubicBezTo>
                  <a:cubicBezTo>
                    <a:pt x="885" y="150"/>
                    <a:pt x="883" y="148"/>
                    <a:pt x="880" y="147"/>
                  </a:cubicBezTo>
                  <a:cubicBezTo>
                    <a:pt x="864" y="147"/>
                    <a:pt x="864" y="147"/>
                    <a:pt x="864" y="147"/>
                  </a:cubicBezTo>
                  <a:cubicBezTo>
                    <a:pt x="864" y="147"/>
                    <a:pt x="864" y="147"/>
                    <a:pt x="864" y="147"/>
                  </a:cubicBezTo>
                  <a:cubicBezTo>
                    <a:pt x="863" y="147"/>
                    <a:pt x="863" y="147"/>
                    <a:pt x="863" y="147"/>
                  </a:cubicBezTo>
                  <a:cubicBezTo>
                    <a:pt x="852" y="138"/>
                    <a:pt x="852" y="138"/>
                    <a:pt x="852" y="138"/>
                  </a:cubicBezTo>
                  <a:cubicBezTo>
                    <a:pt x="851" y="137"/>
                    <a:pt x="850" y="137"/>
                    <a:pt x="849" y="137"/>
                  </a:cubicBezTo>
                  <a:cubicBezTo>
                    <a:pt x="847" y="137"/>
                    <a:pt x="846" y="138"/>
                    <a:pt x="845" y="139"/>
                  </a:cubicBezTo>
                  <a:cubicBezTo>
                    <a:pt x="844" y="141"/>
                    <a:pt x="843" y="143"/>
                    <a:pt x="844" y="145"/>
                  </a:cubicBezTo>
                  <a:cubicBezTo>
                    <a:pt x="847" y="150"/>
                    <a:pt x="849" y="156"/>
                    <a:pt x="843" y="160"/>
                  </a:cubicBezTo>
                  <a:cubicBezTo>
                    <a:pt x="842" y="162"/>
                    <a:pt x="842" y="162"/>
                    <a:pt x="842" y="162"/>
                  </a:cubicBezTo>
                  <a:cubicBezTo>
                    <a:pt x="842" y="162"/>
                    <a:pt x="842" y="162"/>
                    <a:pt x="842" y="162"/>
                  </a:cubicBezTo>
                  <a:cubicBezTo>
                    <a:pt x="842" y="162"/>
                    <a:pt x="842" y="162"/>
                    <a:pt x="842" y="162"/>
                  </a:cubicBezTo>
                  <a:cubicBezTo>
                    <a:pt x="840" y="165"/>
                    <a:pt x="840" y="165"/>
                    <a:pt x="840" y="165"/>
                  </a:cubicBezTo>
                  <a:cubicBezTo>
                    <a:pt x="839" y="165"/>
                    <a:pt x="839" y="165"/>
                    <a:pt x="839" y="165"/>
                  </a:cubicBezTo>
                  <a:cubicBezTo>
                    <a:pt x="839" y="165"/>
                    <a:pt x="839" y="165"/>
                    <a:pt x="839" y="165"/>
                  </a:cubicBezTo>
                  <a:cubicBezTo>
                    <a:pt x="837" y="165"/>
                    <a:pt x="836" y="165"/>
                    <a:pt x="834" y="164"/>
                  </a:cubicBezTo>
                  <a:cubicBezTo>
                    <a:pt x="828" y="162"/>
                    <a:pt x="828" y="162"/>
                    <a:pt x="828" y="162"/>
                  </a:cubicBezTo>
                  <a:cubicBezTo>
                    <a:pt x="825" y="162"/>
                    <a:pt x="822" y="162"/>
                    <a:pt x="819" y="162"/>
                  </a:cubicBezTo>
                  <a:cubicBezTo>
                    <a:pt x="803" y="162"/>
                    <a:pt x="795" y="159"/>
                    <a:pt x="795" y="152"/>
                  </a:cubicBezTo>
                  <a:cubicBezTo>
                    <a:pt x="795" y="147"/>
                    <a:pt x="795" y="144"/>
                    <a:pt x="793" y="143"/>
                  </a:cubicBezTo>
                  <a:cubicBezTo>
                    <a:pt x="786" y="141"/>
                    <a:pt x="786" y="141"/>
                    <a:pt x="786" y="141"/>
                  </a:cubicBezTo>
                  <a:cubicBezTo>
                    <a:pt x="764" y="141"/>
                    <a:pt x="764" y="141"/>
                    <a:pt x="764" y="141"/>
                  </a:cubicBezTo>
                  <a:cubicBezTo>
                    <a:pt x="764" y="141"/>
                    <a:pt x="764" y="141"/>
                    <a:pt x="764" y="141"/>
                  </a:cubicBezTo>
                  <a:cubicBezTo>
                    <a:pt x="764" y="141"/>
                    <a:pt x="764" y="141"/>
                    <a:pt x="764" y="141"/>
                  </a:cubicBezTo>
                  <a:cubicBezTo>
                    <a:pt x="764" y="141"/>
                    <a:pt x="763" y="141"/>
                    <a:pt x="763" y="141"/>
                  </a:cubicBezTo>
                  <a:cubicBezTo>
                    <a:pt x="763" y="141"/>
                    <a:pt x="762" y="141"/>
                    <a:pt x="761" y="143"/>
                  </a:cubicBezTo>
                  <a:cubicBezTo>
                    <a:pt x="759" y="148"/>
                    <a:pt x="759" y="148"/>
                    <a:pt x="759" y="148"/>
                  </a:cubicBezTo>
                  <a:cubicBezTo>
                    <a:pt x="759" y="148"/>
                    <a:pt x="759" y="148"/>
                    <a:pt x="759" y="148"/>
                  </a:cubicBezTo>
                  <a:cubicBezTo>
                    <a:pt x="759" y="148"/>
                    <a:pt x="759" y="148"/>
                    <a:pt x="759" y="148"/>
                  </a:cubicBezTo>
                  <a:cubicBezTo>
                    <a:pt x="758" y="150"/>
                    <a:pt x="757" y="152"/>
                    <a:pt x="756" y="152"/>
                  </a:cubicBezTo>
                  <a:cubicBezTo>
                    <a:pt x="755" y="152"/>
                    <a:pt x="754" y="151"/>
                    <a:pt x="754" y="150"/>
                  </a:cubicBezTo>
                  <a:cubicBezTo>
                    <a:pt x="753" y="147"/>
                    <a:pt x="753" y="145"/>
                    <a:pt x="754" y="143"/>
                  </a:cubicBezTo>
                  <a:cubicBezTo>
                    <a:pt x="755" y="140"/>
                    <a:pt x="755" y="139"/>
                    <a:pt x="754" y="138"/>
                  </a:cubicBezTo>
                  <a:cubicBezTo>
                    <a:pt x="753" y="137"/>
                    <a:pt x="752" y="137"/>
                    <a:pt x="751" y="137"/>
                  </a:cubicBezTo>
                  <a:cubicBezTo>
                    <a:pt x="741" y="138"/>
                    <a:pt x="741" y="138"/>
                    <a:pt x="741" y="138"/>
                  </a:cubicBezTo>
                  <a:cubicBezTo>
                    <a:pt x="741" y="138"/>
                    <a:pt x="741" y="138"/>
                    <a:pt x="741" y="138"/>
                  </a:cubicBezTo>
                  <a:cubicBezTo>
                    <a:pt x="741" y="138"/>
                    <a:pt x="741" y="138"/>
                    <a:pt x="741" y="138"/>
                  </a:cubicBezTo>
                  <a:cubicBezTo>
                    <a:pt x="738" y="138"/>
                    <a:pt x="735" y="136"/>
                    <a:pt x="733" y="132"/>
                  </a:cubicBezTo>
                  <a:cubicBezTo>
                    <a:pt x="730" y="128"/>
                    <a:pt x="730" y="128"/>
                    <a:pt x="730" y="128"/>
                  </a:cubicBezTo>
                  <a:cubicBezTo>
                    <a:pt x="730" y="128"/>
                    <a:pt x="730" y="128"/>
                    <a:pt x="729" y="128"/>
                  </a:cubicBezTo>
                  <a:cubicBezTo>
                    <a:pt x="729" y="128"/>
                    <a:pt x="728" y="128"/>
                    <a:pt x="727" y="129"/>
                  </a:cubicBezTo>
                  <a:cubicBezTo>
                    <a:pt x="727" y="129"/>
                    <a:pt x="727" y="130"/>
                    <a:pt x="727" y="132"/>
                  </a:cubicBezTo>
                  <a:cubicBezTo>
                    <a:pt x="730" y="137"/>
                    <a:pt x="730" y="139"/>
                    <a:pt x="730" y="140"/>
                  </a:cubicBezTo>
                  <a:cubicBezTo>
                    <a:pt x="730" y="143"/>
                    <a:pt x="726" y="145"/>
                    <a:pt x="719" y="149"/>
                  </a:cubicBezTo>
                  <a:cubicBezTo>
                    <a:pt x="719" y="149"/>
                    <a:pt x="719" y="149"/>
                    <a:pt x="719" y="149"/>
                  </a:cubicBezTo>
                  <a:cubicBezTo>
                    <a:pt x="719" y="149"/>
                    <a:pt x="719" y="149"/>
                    <a:pt x="719" y="149"/>
                  </a:cubicBezTo>
                  <a:cubicBezTo>
                    <a:pt x="705" y="155"/>
                    <a:pt x="705" y="155"/>
                    <a:pt x="705" y="155"/>
                  </a:cubicBezTo>
                  <a:cubicBezTo>
                    <a:pt x="705" y="155"/>
                    <a:pt x="705" y="155"/>
                    <a:pt x="705" y="155"/>
                  </a:cubicBezTo>
                  <a:cubicBezTo>
                    <a:pt x="704" y="155"/>
                    <a:pt x="704" y="155"/>
                    <a:pt x="704" y="155"/>
                  </a:cubicBezTo>
                  <a:cubicBezTo>
                    <a:pt x="702" y="155"/>
                    <a:pt x="699" y="157"/>
                    <a:pt x="696" y="159"/>
                  </a:cubicBezTo>
                  <a:cubicBezTo>
                    <a:pt x="689" y="164"/>
                    <a:pt x="689" y="164"/>
                    <a:pt x="689" y="164"/>
                  </a:cubicBezTo>
                  <a:cubicBezTo>
                    <a:pt x="689" y="165"/>
                    <a:pt x="689" y="165"/>
                    <a:pt x="689" y="165"/>
                  </a:cubicBezTo>
                  <a:cubicBezTo>
                    <a:pt x="689" y="165"/>
                    <a:pt x="689" y="165"/>
                    <a:pt x="689" y="165"/>
                  </a:cubicBezTo>
                  <a:cubicBezTo>
                    <a:pt x="688" y="165"/>
                    <a:pt x="687" y="166"/>
                    <a:pt x="686" y="166"/>
                  </a:cubicBezTo>
                  <a:cubicBezTo>
                    <a:pt x="685" y="166"/>
                    <a:pt x="684" y="165"/>
                    <a:pt x="684" y="165"/>
                  </a:cubicBezTo>
                  <a:cubicBezTo>
                    <a:pt x="684" y="164"/>
                    <a:pt x="684" y="164"/>
                    <a:pt x="684" y="163"/>
                  </a:cubicBezTo>
                  <a:cubicBezTo>
                    <a:pt x="688" y="154"/>
                    <a:pt x="688" y="154"/>
                    <a:pt x="688" y="154"/>
                  </a:cubicBezTo>
                  <a:cubicBezTo>
                    <a:pt x="688" y="153"/>
                    <a:pt x="688" y="153"/>
                    <a:pt x="688" y="153"/>
                  </a:cubicBezTo>
                  <a:cubicBezTo>
                    <a:pt x="688" y="153"/>
                    <a:pt x="688" y="153"/>
                    <a:pt x="688" y="153"/>
                  </a:cubicBezTo>
                  <a:cubicBezTo>
                    <a:pt x="692" y="148"/>
                    <a:pt x="698" y="142"/>
                    <a:pt x="707" y="134"/>
                  </a:cubicBezTo>
                  <a:cubicBezTo>
                    <a:pt x="716" y="126"/>
                    <a:pt x="723" y="120"/>
                    <a:pt x="725" y="116"/>
                  </a:cubicBezTo>
                  <a:cubicBezTo>
                    <a:pt x="726" y="116"/>
                    <a:pt x="726" y="116"/>
                    <a:pt x="726" y="116"/>
                  </a:cubicBezTo>
                  <a:cubicBezTo>
                    <a:pt x="726" y="116"/>
                    <a:pt x="726" y="116"/>
                    <a:pt x="726" y="116"/>
                  </a:cubicBezTo>
                  <a:cubicBezTo>
                    <a:pt x="736" y="104"/>
                    <a:pt x="736" y="104"/>
                    <a:pt x="736" y="104"/>
                  </a:cubicBezTo>
                  <a:cubicBezTo>
                    <a:pt x="741" y="99"/>
                    <a:pt x="744" y="96"/>
                    <a:pt x="747" y="94"/>
                  </a:cubicBezTo>
                  <a:cubicBezTo>
                    <a:pt x="753" y="89"/>
                    <a:pt x="753" y="89"/>
                    <a:pt x="753" y="89"/>
                  </a:cubicBezTo>
                  <a:cubicBezTo>
                    <a:pt x="754" y="83"/>
                    <a:pt x="754" y="83"/>
                    <a:pt x="754" y="83"/>
                  </a:cubicBezTo>
                  <a:cubicBezTo>
                    <a:pt x="752" y="77"/>
                    <a:pt x="752" y="77"/>
                    <a:pt x="752" y="77"/>
                  </a:cubicBezTo>
                  <a:cubicBezTo>
                    <a:pt x="752" y="77"/>
                    <a:pt x="752" y="77"/>
                    <a:pt x="752" y="77"/>
                  </a:cubicBezTo>
                  <a:cubicBezTo>
                    <a:pt x="752" y="77"/>
                    <a:pt x="752" y="77"/>
                    <a:pt x="752" y="77"/>
                  </a:cubicBezTo>
                  <a:cubicBezTo>
                    <a:pt x="752" y="74"/>
                    <a:pt x="752" y="71"/>
                    <a:pt x="754" y="69"/>
                  </a:cubicBezTo>
                  <a:cubicBezTo>
                    <a:pt x="755" y="65"/>
                    <a:pt x="756" y="63"/>
                    <a:pt x="755" y="62"/>
                  </a:cubicBezTo>
                  <a:cubicBezTo>
                    <a:pt x="752" y="60"/>
                    <a:pt x="752" y="60"/>
                    <a:pt x="752" y="60"/>
                  </a:cubicBezTo>
                  <a:cubicBezTo>
                    <a:pt x="752" y="60"/>
                    <a:pt x="752" y="60"/>
                    <a:pt x="752" y="60"/>
                  </a:cubicBezTo>
                  <a:cubicBezTo>
                    <a:pt x="752" y="60"/>
                    <a:pt x="752" y="60"/>
                    <a:pt x="752" y="60"/>
                  </a:cubicBezTo>
                  <a:cubicBezTo>
                    <a:pt x="749" y="57"/>
                    <a:pt x="749" y="57"/>
                    <a:pt x="749" y="57"/>
                  </a:cubicBezTo>
                  <a:cubicBezTo>
                    <a:pt x="749" y="57"/>
                    <a:pt x="749" y="57"/>
                    <a:pt x="749" y="57"/>
                  </a:cubicBezTo>
                  <a:cubicBezTo>
                    <a:pt x="749" y="57"/>
                    <a:pt x="749" y="57"/>
                    <a:pt x="749" y="57"/>
                  </a:cubicBezTo>
                  <a:cubicBezTo>
                    <a:pt x="744" y="45"/>
                    <a:pt x="744" y="45"/>
                    <a:pt x="744" y="45"/>
                  </a:cubicBezTo>
                  <a:cubicBezTo>
                    <a:pt x="742" y="43"/>
                    <a:pt x="737" y="40"/>
                    <a:pt x="729" y="37"/>
                  </a:cubicBezTo>
                  <a:cubicBezTo>
                    <a:pt x="724" y="35"/>
                    <a:pt x="720" y="35"/>
                    <a:pt x="717" y="35"/>
                  </a:cubicBezTo>
                  <a:cubicBezTo>
                    <a:pt x="716" y="35"/>
                    <a:pt x="714" y="35"/>
                    <a:pt x="713" y="35"/>
                  </a:cubicBezTo>
                  <a:cubicBezTo>
                    <a:pt x="707" y="43"/>
                    <a:pt x="707" y="43"/>
                    <a:pt x="707" y="43"/>
                  </a:cubicBezTo>
                  <a:cubicBezTo>
                    <a:pt x="706" y="44"/>
                    <a:pt x="704" y="45"/>
                    <a:pt x="703" y="45"/>
                  </a:cubicBezTo>
                  <a:cubicBezTo>
                    <a:pt x="703" y="45"/>
                    <a:pt x="703" y="45"/>
                    <a:pt x="703" y="45"/>
                  </a:cubicBezTo>
                  <a:cubicBezTo>
                    <a:pt x="703" y="45"/>
                    <a:pt x="703" y="45"/>
                    <a:pt x="703" y="45"/>
                  </a:cubicBezTo>
                  <a:cubicBezTo>
                    <a:pt x="698" y="44"/>
                    <a:pt x="698" y="44"/>
                    <a:pt x="698" y="44"/>
                  </a:cubicBezTo>
                  <a:cubicBezTo>
                    <a:pt x="694" y="43"/>
                    <a:pt x="692" y="41"/>
                    <a:pt x="693" y="38"/>
                  </a:cubicBezTo>
                  <a:cubicBezTo>
                    <a:pt x="693" y="36"/>
                    <a:pt x="694" y="33"/>
                    <a:pt x="697" y="29"/>
                  </a:cubicBezTo>
                  <a:cubicBezTo>
                    <a:pt x="698" y="28"/>
                    <a:pt x="698" y="27"/>
                    <a:pt x="698" y="27"/>
                  </a:cubicBezTo>
                  <a:cubicBezTo>
                    <a:pt x="698" y="27"/>
                    <a:pt x="698" y="27"/>
                    <a:pt x="697" y="26"/>
                  </a:cubicBezTo>
                  <a:cubicBezTo>
                    <a:pt x="677" y="24"/>
                    <a:pt x="677" y="24"/>
                    <a:pt x="677" y="24"/>
                  </a:cubicBezTo>
                  <a:cubicBezTo>
                    <a:pt x="677" y="24"/>
                    <a:pt x="677" y="24"/>
                    <a:pt x="677" y="24"/>
                  </a:cubicBezTo>
                  <a:cubicBezTo>
                    <a:pt x="677" y="23"/>
                    <a:pt x="677" y="23"/>
                    <a:pt x="677" y="23"/>
                  </a:cubicBezTo>
                  <a:cubicBezTo>
                    <a:pt x="676" y="23"/>
                    <a:pt x="675" y="22"/>
                    <a:pt x="675" y="20"/>
                  </a:cubicBezTo>
                  <a:cubicBezTo>
                    <a:pt x="675" y="18"/>
                    <a:pt x="676" y="16"/>
                    <a:pt x="678" y="14"/>
                  </a:cubicBezTo>
                  <a:cubicBezTo>
                    <a:pt x="682" y="9"/>
                    <a:pt x="682" y="6"/>
                    <a:pt x="682" y="5"/>
                  </a:cubicBezTo>
                  <a:cubicBezTo>
                    <a:pt x="682" y="4"/>
                    <a:pt x="681" y="3"/>
                    <a:pt x="681" y="3"/>
                  </a:cubicBezTo>
                  <a:cubicBezTo>
                    <a:pt x="681" y="3"/>
                    <a:pt x="681" y="3"/>
                    <a:pt x="681" y="3"/>
                  </a:cubicBezTo>
                  <a:cubicBezTo>
                    <a:pt x="680" y="3"/>
                    <a:pt x="680" y="3"/>
                    <a:pt x="680" y="3"/>
                  </a:cubicBezTo>
                  <a:cubicBezTo>
                    <a:pt x="679" y="2"/>
                    <a:pt x="678" y="1"/>
                    <a:pt x="676" y="1"/>
                  </a:cubicBezTo>
                  <a:close/>
                  <a:moveTo>
                    <a:pt x="238" y="595"/>
                  </a:moveTo>
                  <a:cubicBezTo>
                    <a:pt x="239" y="596"/>
                    <a:pt x="239" y="596"/>
                    <a:pt x="239" y="596"/>
                  </a:cubicBezTo>
                  <a:cubicBezTo>
                    <a:pt x="239" y="596"/>
                    <a:pt x="239" y="596"/>
                    <a:pt x="239" y="596"/>
                  </a:cubicBezTo>
                  <a:cubicBezTo>
                    <a:pt x="238" y="595"/>
                    <a:pt x="238" y="595"/>
                    <a:pt x="238" y="59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2643"/>
            <p:cNvSpPr>
              <a:spLocks/>
            </p:cNvSpPr>
            <p:nvPr/>
          </p:nvSpPr>
          <p:spPr bwMode="auto">
            <a:xfrm>
              <a:off x="6058" y="1929"/>
              <a:ext cx="33" cy="16"/>
            </a:xfrm>
            <a:custGeom>
              <a:avLst/>
              <a:gdLst>
                <a:gd name="T0" fmla="*/ 18 w 24"/>
                <a:gd name="T1" fmla="*/ 11 h 11"/>
                <a:gd name="T2" fmla="*/ 8 w 24"/>
                <a:gd name="T3" fmla="*/ 5 h 11"/>
                <a:gd name="T4" fmla="*/ 8 w 24"/>
                <a:gd name="T5" fmla="*/ 4 h 11"/>
                <a:gd name="T6" fmla="*/ 8 w 24"/>
                <a:gd name="T7" fmla="*/ 5 h 11"/>
                <a:gd name="T8" fmla="*/ 4 w 24"/>
                <a:gd name="T9" fmla="*/ 5 h 11"/>
                <a:gd name="T10" fmla="*/ 1 w 24"/>
                <a:gd name="T11" fmla="*/ 5 h 11"/>
                <a:gd name="T12" fmla="*/ 0 w 24"/>
                <a:gd name="T13" fmla="*/ 2 h 11"/>
                <a:gd name="T14" fmla="*/ 1 w 24"/>
                <a:gd name="T15" fmla="*/ 0 h 11"/>
                <a:gd name="T16" fmla="*/ 6 w 24"/>
                <a:gd name="T17" fmla="*/ 1 h 11"/>
                <a:gd name="T18" fmla="*/ 6 w 24"/>
                <a:gd name="T19" fmla="*/ 1 h 11"/>
                <a:gd name="T20" fmla="*/ 6 w 24"/>
                <a:gd name="T21" fmla="*/ 1 h 11"/>
                <a:gd name="T22" fmla="*/ 11 w 24"/>
                <a:gd name="T23" fmla="*/ 1 h 11"/>
                <a:gd name="T24" fmla="*/ 11 w 24"/>
                <a:gd name="T25" fmla="*/ 1 h 11"/>
                <a:gd name="T26" fmla="*/ 17 w 24"/>
                <a:gd name="T27" fmla="*/ 3 h 11"/>
                <a:gd name="T28" fmla="*/ 24 w 24"/>
                <a:gd name="T29" fmla="*/ 7 h 11"/>
                <a:gd name="T30" fmla="*/ 24 w 24"/>
                <a:gd name="T31" fmla="*/ 8 h 11"/>
                <a:gd name="T32" fmla="*/ 24 w 24"/>
                <a:gd name="T33" fmla="*/ 8 h 11"/>
                <a:gd name="T34" fmla="*/ 23 w 24"/>
                <a:gd name="T35" fmla="*/ 8 h 11"/>
                <a:gd name="T36" fmla="*/ 20 w 24"/>
                <a:gd name="T37" fmla="*/ 8 h 11"/>
                <a:gd name="T38" fmla="*/ 19 w 24"/>
                <a:gd name="T39" fmla="*/ 11 h 11"/>
                <a:gd name="T40" fmla="*/ 18 w 24"/>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11">
                  <a:moveTo>
                    <a:pt x="18" y="11"/>
                  </a:moveTo>
                  <a:cubicBezTo>
                    <a:pt x="8" y="5"/>
                    <a:pt x="8" y="5"/>
                    <a:pt x="8" y="5"/>
                  </a:cubicBezTo>
                  <a:cubicBezTo>
                    <a:pt x="8" y="4"/>
                    <a:pt x="8" y="4"/>
                    <a:pt x="8" y="4"/>
                  </a:cubicBezTo>
                  <a:cubicBezTo>
                    <a:pt x="8" y="5"/>
                    <a:pt x="8" y="5"/>
                    <a:pt x="8" y="5"/>
                  </a:cubicBezTo>
                  <a:cubicBezTo>
                    <a:pt x="4" y="5"/>
                    <a:pt x="4" y="5"/>
                    <a:pt x="4" y="5"/>
                  </a:cubicBezTo>
                  <a:cubicBezTo>
                    <a:pt x="1" y="5"/>
                    <a:pt x="1" y="5"/>
                    <a:pt x="1" y="5"/>
                  </a:cubicBezTo>
                  <a:cubicBezTo>
                    <a:pt x="0" y="2"/>
                    <a:pt x="0" y="2"/>
                    <a:pt x="0" y="2"/>
                  </a:cubicBezTo>
                  <a:cubicBezTo>
                    <a:pt x="0" y="0"/>
                    <a:pt x="0" y="0"/>
                    <a:pt x="1" y="0"/>
                  </a:cubicBezTo>
                  <a:cubicBezTo>
                    <a:pt x="2" y="0"/>
                    <a:pt x="3" y="0"/>
                    <a:pt x="6" y="1"/>
                  </a:cubicBezTo>
                  <a:cubicBezTo>
                    <a:pt x="6" y="1"/>
                    <a:pt x="6" y="1"/>
                    <a:pt x="6" y="1"/>
                  </a:cubicBezTo>
                  <a:cubicBezTo>
                    <a:pt x="6" y="1"/>
                    <a:pt x="6" y="1"/>
                    <a:pt x="6" y="1"/>
                  </a:cubicBezTo>
                  <a:cubicBezTo>
                    <a:pt x="11" y="1"/>
                    <a:pt x="11" y="1"/>
                    <a:pt x="11" y="1"/>
                  </a:cubicBezTo>
                  <a:cubicBezTo>
                    <a:pt x="11" y="1"/>
                    <a:pt x="11" y="1"/>
                    <a:pt x="11" y="1"/>
                  </a:cubicBezTo>
                  <a:cubicBezTo>
                    <a:pt x="12" y="1"/>
                    <a:pt x="16" y="3"/>
                    <a:pt x="17" y="3"/>
                  </a:cubicBezTo>
                  <a:cubicBezTo>
                    <a:pt x="24" y="7"/>
                    <a:pt x="24" y="7"/>
                    <a:pt x="24" y="7"/>
                  </a:cubicBezTo>
                  <a:cubicBezTo>
                    <a:pt x="24" y="7"/>
                    <a:pt x="24" y="7"/>
                    <a:pt x="24" y="8"/>
                  </a:cubicBezTo>
                  <a:cubicBezTo>
                    <a:pt x="24" y="8"/>
                    <a:pt x="24" y="8"/>
                    <a:pt x="24" y="8"/>
                  </a:cubicBezTo>
                  <a:cubicBezTo>
                    <a:pt x="24" y="8"/>
                    <a:pt x="23" y="8"/>
                    <a:pt x="23" y="8"/>
                  </a:cubicBezTo>
                  <a:cubicBezTo>
                    <a:pt x="22" y="8"/>
                    <a:pt x="21" y="8"/>
                    <a:pt x="20" y="8"/>
                  </a:cubicBezTo>
                  <a:cubicBezTo>
                    <a:pt x="19" y="11"/>
                    <a:pt x="19" y="11"/>
                    <a:pt x="19" y="11"/>
                  </a:cubicBezTo>
                  <a:cubicBezTo>
                    <a:pt x="18" y="11"/>
                    <a:pt x="18" y="11"/>
                    <a:pt x="18" y="1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644"/>
            <p:cNvSpPr>
              <a:spLocks noEditPoints="1"/>
            </p:cNvSpPr>
            <p:nvPr/>
          </p:nvSpPr>
          <p:spPr bwMode="auto">
            <a:xfrm>
              <a:off x="6057" y="1928"/>
              <a:ext cx="35" cy="18"/>
            </a:xfrm>
            <a:custGeom>
              <a:avLst/>
              <a:gdLst>
                <a:gd name="T0" fmla="*/ 2 w 26"/>
                <a:gd name="T1" fmla="*/ 0 h 13"/>
                <a:gd name="T2" fmla="*/ 7 w 26"/>
                <a:gd name="T3" fmla="*/ 2 h 13"/>
                <a:gd name="T4" fmla="*/ 12 w 26"/>
                <a:gd name="T5" fmla="*/ 1 h 13"/>
                <a:gd name="T6" fmla="*/ 12 w 26"/>
                <a:gd name="T7" fmla="*/ 1 h 13"/>
                <a:gd name="T8" fmla="*/ 18 w 26"/>
                <a:gd name="T9" fmla="*/ 3 h 13"/>
                <a:gd name="T10" fmla="*/ 25 w 26"/>
                <a:gd name="T11" fmla="*/ 7 h 13"/>
                <a:gd name="T12" fmla="*/ 25 w 26"/>
                <a:gd name="T13" fmla="*/ 9 h 13"/>
                <a:gd name="T14" fmla="*/ 21 w 26"/>
                <a:gd name="T15" fmla="*/ 10 h 13"/>
                <a:gd name="T16" fmla="*/ 20 w 26"/>
                <a:gd name="T17" fmla="*/ 12 h 13"/>
                <a:gd name="T18" fmla="*/ 19 w 26"/>
                <a:gd name="T19" fmla="*/ 13 h 13"/>
                <a:gd name="T20" fmla="*/ 9 w 26"/>
                <a:gd name="T21" fmla="*/ 6 h 13"/>
                <a:gd name="T22" fmla="*/ 5 w 26"/>
                <a:gd name="T23" fmla="*/ 7 h 13"/>
                <a:gd name="T24" fmla="*/ 2 w 26"/>
                <a:gd name="T25" fmla="*/ 6 h 13"/>
                <a:gd name="T26" fmla="*/ 0 w 26"/>
                <a:gd name="T27" fmla="*/ 3 h 13"/>
                <a:gd name="T28" fmla="*/ 2 w 26"/>
                <a:gd name="T29" fmla="*/ 0 h 13"/>
                <a:gd name="T30" fmla="*/ 2 w 26"/>
                <a:gd name="T31" fmla="*/ 1 h 13"/>
                <a:gd name="T32" fmla="*/ 1 w 26"/>
                <a:gd name="T33" fmla="*/ 2 h 13"/>
                <a:gd name="T34" fmla="*/ 3 w 26"/>
                <a:gd name="T35" fmla="*/ 5 h 13"/>
                <a:gd name="T36" fmla="*/ 5 w 26"/>
                <a:gd name="T37" fmla="*/ 5 h 13"/>
                <a:gd name="T38" fmla="*/ 9 w 26"/>
                <a:gd name="T39" fmla="*/ 5 h 13"/>
                <a:gd name="T40" fmla="*/ 9 w 26"/>
                <a:gd name="T41" fmla="*/ 5 h 13"/>
                <a:gd name="T42" fmla="*/ 10 w 26"/>
                <a:gd name="T43" fmla="*/ 5 h 13"/>
                <a:gd name="T44" fmla="*/ 19 w 26"/>
                <a:gd name="T45" fmla="*/ 11 h 13"/>
                <a:gd name="T46" fmla="*/ 19 w 26"/>
                <a:gd name="T47" fmla="*/ 11 h 13"/>
                <a:gd name="T48" fmla="*/ 20 w 26"/>
                <a:gd name="T49" fmla="*/ 9 h 13"/>
                <a:gd name="T50" fmla="*/ 20 w 26"/>
                <a:gd name="T51" fmla="*/ 9 h 13"/>
                <a:gd name="T52" fmla="*/ 20 w 26"/>
                <a:gd name="T53" fmla="*/ 9 h 13"/>
                <a:gd name="T54" fmla="*/ 23 w 26"/>
                <a:gd name="T55" fmla="*/ 8 h 13"/>
                <a:gd name="T56" fmla="*/ 18 w 26"/>
                <a:gd name="T57" fmla="*/ 5 h 13"/>
                <a:gd name="T58" fmla="*/ 12 w 26"/>
                <a:gd name="T59" fmla="*/ 3 h 13"/>
                <a:gd name="T60" fmla="*/ 12 w 26"/>
                <a:gd name="T61" fmla="*/ 3 h 13"/>
                <a:gd name="T62" fmla="*/ 12 w 26"/>
                <a:gd name="T63" fmla="*/ 3 h 13"/>
                <a:gd name="T64" fmla="*/ 7 w 26"/>
                <a:gd name="T65" fmla="*/ 3 h 13"/>
                <a:gd name="T66" fmla="*/ 7 w 26"/>
                <a:gd name="T67" fmla="*/ 3 h 13"/>
                <a:gd name="T68" fmla="*/ 6 w 26"/>
                <a:gd name="T69" fmla="*/ 3 h 13"/>
                <a:gd name="T70" fmla="*/ 2 w 26"/>
                <a:gd name="T7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13">
                  <a:moveTo>
                    <a:pt x="2" y="0"/>
                  </a:moveTo>
                  <a:cubicBezTo>
                    <a:pt x="3" y="0"/>
                    <a:pt x="4" y="0"/>
                    <a:pt x="7" y="2"/>
                  </a:cubicBezTo>
                  <a:cubicBezTo>
                    <a:pt x="12" y="1"/>
                    <a:pt x="12" y="1"/>
                    <a:pt x="12" y="1"/>
                  </a:cubicBezTo>
                  <a:cubicBezTo>
                    <a:pt x="12" y="1"/>
                    <a:pt x="12" y="1"/>
                    <a:pt x="12" y="1"/>
                  </a:cubicBezTo>
                  <a:cubicBezTo>
                    <a:pt x="13" y="1"/>
                    <a:pt x="15" y="2"/>
                    <a:pt x="18" y="3"/>
                  </a:cubicBezTo>
                  <a:cubicBezTo>
                    <a:pt x="25" y="7"/>
                    <a:pt x="25" y="7"/>
                    <a:pt x="25" y="7"/>
                  </a:cubicBezTo>
                  <a:cubicBezTo>
                    <a:pt x="26" y="9"/>
                    <a:pt x="26" y="9"/>
                    <a:pt x="25" y="9"/>
                  </a:cubicBezTo>
                  <a:cubicBezTo>
                    <a:pt x="23" y="9"/>
                    <a:pt x="22" y="10"/>
                    <a:pt x="21" y="10"/>
                  </a:cubicBezTo>
                  <a:cubicBezTo>
                    <a:pt x="20" y="12"/>
                    <a:pt x="20" y="12"/>
                    <a:pt x="20" y="12"/>
                  </a:cubicBezTo>
                  <a:cubicBezTo>
                    <a:pt x="19" y="13"/>
                    <a:pt x="19" y="13"/>
                    <a:pt x="19" y="13"/>
                  </a:cubicBezTo>
                  <a:cubicBezTo>
                    <a:pt x="9" y="6"/>
                    <a:pt x="9" y="6"/>
                    <a:pt x="9" y="6"/>
                  </a:cubicBezTo>
                  <a:cubicBezTo>
                    <a:pt x="5" y="7"/>
                    <a:pt x="5" y="7"/>
                    <a:pt x="5" y="7"/>
                  </a:cubicBezTo>
                  <a:cubicBezTo>
                    <a:pt x="2" y="6"/>
                    <a:pt x="2" y="6"/>
                    <a:pt x="2" y="6"/>
                  </a:cubicBezTo>
                  <a:cubicBezTo>
                    <a:pt x="0" y="3"/>
                    <a:pt x="0" y="3"/>
                    <a:pt x="0" y="3"/>
                  </a:cubicBezTo>
                  <a:cubicBezTo>
                    <a:pt x="0" y="1"/>
                    <a:pt x="0" y="0"/>
                    <a:pt x="2" y="0"/>
                  </a:cubicBezTo>
                  <a:moveTo>
                    <a:pt x="2" y="1"/>
                  </a:moveTo>
                  <a:cubicBezTo>
                    <a:pt x="2" y="2"/>
                    <a:pt x="1" y="2"/>
                    <a:pt x="1" y="2"/>
                  </a:cubicBezTo>
                  <a:cubicBezTo>
                    <a:pt x="3" y="5"/>
                    <a:pt x="3" y="5"/>
                    <a:pt x="3" y="5"/>
                  </a:cubicBezTo>
                  <a:cubicBezTo>
                    <a:pt x="5" y="5"/>
                    <a:pt x="5" y="5"/>
                    <a:pt x="5" y="5"/>
                  </a:cubicBezTo>
                  <a:cubicBezTo>
                    <a:pt x="9" y="5"/>
                    <a:pt x="9" y="5"/>
                    <a:pt x="9" y="5"/>
                  </a:cubicBezTo>
                  <a:cubicBezTo>
                    <a:pt x="9" y="5"/>
                    <a:pt x="9" y="5"/>
                    <a:pt x="9" y="5"/>
                  </a:cubicBezTo>
                  <a:cubicBezTo>
                    <a:pt x="10" y="5"/>
                    <a:pt x="10" y="5"/>
                    <a:pt x="10" y="5"/>
                  </a:cubicBezTo>
                  <a:cubicBezTo>
                    <a:pt x="19" y="11"/>
                    <a:pt x="19" y="11"/>
                    <a:pt x="19" y="11"/>
                  </a:cubicBezTo>
                  <a:cubicBezTo>
                    <a:pt x="19" y="11"/>
                    <a:pt x="19" y="11"/>
                    <a:pt x="19" y="11"/>
                  </a:cubicBezTo>
                  <a:cubicBezTo>
                    <a:pt x="20" y="9"/>
                    <a:pt x="20" y="9"/>
                    <a:pt x="20" y="9"/>
                  </a:cubicBezTo>
                  <a:cubicBezTo>
                    <a:pt x="20" y="9"/>
                    <a:pt x="20" y="9"/>
                    <a:pt x="20" y="9"/>
                  </a:cubicBezTo>
                  <a:cubicBezTo>
                    <a:pt x="20" y="9"/>
                    <a:pt x="20" y="9"/>
                    <a:pt x="20" y="9"/>
                  </a:cubicBezTo>
                  <a:cubicBezTo>
                    <a:pt x="21" y="8"/>
                    <a:pt x="22" y="8"/>
                    <a:pt x="23" y="8"/>
                  </a:cubicBezTo>
                  <a:cubicBezTo>
                    <a:pt x="18" y="5"/>
                    <a:pt x="18" y="5"/>
                    <a:pt x="18" y="5"/>
                  </a:cubicBezTo>
                  <a:cubicBezTo>
                    <a:pt x="14" y="3"/>
                    <a:pt x="13" y="3"/>
                    <a:pt x="12" y="3"/>
                  </a:cubicBezTo>
                  <a:cubicBezTo>
                    <a:pt x="12" y="3"/>
                    <a:pt x="12" y="3"/>
                    <a:pt x="12" y="3"/>
                  </a:cubicBezTo>
                  <a:cubicBezTo>
                    <a:pt x="12" y="3"/>
                    <a:pt x="12" y="3"/>
                    <a:pt x="12" y="3"/>
                  </a:cubicBezTo>
                  <a:cubicBezTo>
                    <a:pt x="7" y="3"/>
                    <a:pt x="7" y="3"/>
                    <a:pt x="7" y="3"/>
                  </a:cubicBezTo>
                  <a:cubicBezTo>
                    <a:pt x="7" y="3"/>
                    <a:pt x="7" y="3"/>
                    <a:pt x="7" y="3"/>
                  </a:cubicBezTo>
                  <a:cubicBezTo>
                    <a:pt x="6" y="3"/>
                    <a:pt x="6" y="3"/>
                    <a:pt x="6" y="3"/>
                  </a:cubicBezTo>
                  <a:cubicBezTo>
                    <a:pt x="4" y="2"/>
                    <a:pt x="3" y="1"/>
                    <a:pt x="2"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645"/>
            <p:cNvSpPr>
              <a:spLocks/>
            </p:cNvSpPr>
            <p:nvPr/>
          </p:nvSpPr>
          <p:spPr bwMode="auto">
            <a:xfrm>
              <a:off x="4442" y="1434"/>
              <a:ext cx="173" cy="168"/>
            </a:xfrm>
            <a:custGeom>
              <a:avLst/>
              <a:gdLst>
                <a:gd name="T0" fmla="*/ 23 w 126"/>
                <a:gd name="T1" fmla="*/ 122 h 122"/>
                <a:gd name="T2" fmla="*/ 10 w 126"/>
                <a:gd name="T3" fmla="*/ 119 h 122"/>
                <a:gd name="T4" fmla="*/ 1 w 126"/>
                <a:gd name="T5" fmla="*/ 113 h 122"/>
                <a:gd name="T6" fmla="*/ 2 w 126"/>
                <a:gd name="T7" fmla="*/ 106 h 122"/>
                <a:gd name="T8" fmla="*/ 9 w 126"/>
                <a:gd name="T9" fmla="*/ 103 h 122"/>
                <a:gd name="T10" fmla="*/ 14 w 126"/>
                <a:gd name="T11" fmla="*/ 99 h 122"/>
                <a:gd name="T12" fmla="*/ 14 w 126"/>
                <a:gd name="T13" fmla="*/ 98 h 122"/>
                <a:gd name="T14" fmla="*/ 14 w 126"/>
                <a:gd name="T15" fmla="*/ 98 h 122"/>
                <a:gd name="T16" fmla="*/ 13 w 126"/>
                <a:gd name="T17" fmla="*/ 88 h 122"/>
                <a:gd name="T18" fmla="*/ 13 w 126"/>
                <a:gd name="T19" fmla="*/ 86 h 122"/>
                <a:gd name="T20" fmla="*/ 17 w 126"/>
                <a:gd name="T21" fmla="*/ 85 h 122"/>
                <a:gd name="T22" fmla="*/ 21 w 126"/>
                <a:gd name="T23" fmla="*/ 83 h 122"/>
                <a:gd name="T24" fmla="*/ 21 w 126"/>
                <a:gd name="T25" fmla="*/ 83 h 122"/>
                <a:gd name="T26" fmla="*/ 21 w 126"/>
                <a:gd name="T27" fmla="*/ 83 h 122"/>
                <a:gd name="T28" fmla="*/ 20 w 126"/>
                <a:gd name="T29" fmla="*/ 78 h 122"/>
                <a:gd name="T30" fmla="*/ 27 w 126"/>
                <a:gd name="T31" fmla="*/ 61 h 122"/>
                <a:gd name="T32" fmla="*/ 40 w 126"/>
                <a:gd name="T33" fmla="*/ 46 h 122"/>
                <a:gd name="T34" fmla="*/ 50 w 126"/>
                <a:gd name="T35" fmla="*/ 42 h 122"/>
                <a:gd name="T36" fmla="*/ 51 w 126"/>
                <a:gd name="T37" fmla="*/ 41 h 122"/>
                <a:gd name="T38" fmla="*/ 59 w 126"/>
                <a:gd name="T39" fmla="*/ 36 h 122"/>
                <a:gd name="T40" fmla="*/ 64 w 126"/>
                <a:gd name="T41" fmla="*/ 28 h 122"/>
                <a:gd name="T42" fmla="*/ 66 w 126"/>
                <a:gd name="T43" fmla="*/ 28 h 122"/>
                <a:gd name="T44" fmla="*/ 69 w 126"/>
                <a:gd name="T45" fmla="*/ 30 h 122"/>
                <a:gd name="T46" fmla="*/ 71 w 126"/>
                <a:gd name="T47" fmla="*/ 30 h 122"/>
                <a:gd name="T48" fmla="*/ 75 w 126"/>
                <a:gd name="T49" fmla="*/ 29 h 122"/>
                <a:gd name="T50" fmla="*/ 98 w 126"/>
                <a:gd name="T51" fmla="*/ 19 h 122"/>
                <a:gd name="T52" fmla="*/ 103 w 126"/>
                <a:gd name="T53" fmla="*/ 13 h 122"/>
                <a:gd name="T54" fmla="*/ 107 w 126"/>
                <a:gd name="T55" fmla="*/ 5 h 122"/>
                <a:gd name="T56" fmla="*/ 115 w 126"/>
                <a:gd name="T57" fmla="*/ 0 h 122"/>
                <a:gd name="T58" fmla="*/ 116 w 126"/>
                <a:gd name="T59" fmla="*/ 0 h 122"/>
                <a:gd name="T60" fmla="*/ 124 w 126"/>
                <a:gd name="T61" fmla="*/ 6 h 122"/>
                <a:gd name="T62" fmla="*/ 124 w 126"/>
                <a:gd name="T63" fmla="*/ 17 h 122"/>
                <a:gd name="T64" fmla="*/ 112 w 126"/>
                <a:gd name="T65" fmla="*/ 33 h 122"/>
                <a:gd name="T66" fmla="*/ 99 w 126"/>
                <a:gd name="T67" fmla="*/ 41 h 122"/>
                <a:gd name="T68" fmla="*/ 82 w 126"/>
                <a:gd name="T69" fmla="*/ 48 h 122"/>
                <a:gd name="T70" fmla="*/ 53 w 126"/>
                <a:gd name="T71" fmla="*/ 67 h 122"/>
                <a:gd name="T72" fmla="*/ 53 w 126"/>
                <a:gd name="T73" fmla="*/ 67 h 122"/>
                <a:gd name="T74" fmla="*/ 53 w 126"/>
                <a:gd name="T75" fmla="*/ 67 h 122"/>
                <a:gd name="T76" fmla="*/ 52 w 126"/>
                <a:gd name="T77" fmla="*/ 71 h 122"/>
                <a:gd name="T78" fmla="*/ 53 w 126"/>
                <a:gd name="T79" fmla="*/ 74 h 122"/>
                <a:gd name="T80" fmla="*/ 49 w 126"/>
                <a:gd name="T81" fmla="*/ 80 h 122"/>
                <a:gd name="T82" fmla="*/ 43 w 126"/>
                <a:gd name="T83" fmla="*/ 81 h 122"/>
                <a:gd name="T84" fmla="*/ 40 w 126"/>
                <a:gd name="T85" fmla="*/ 81 h 122"/>
                <a:gd name="T86" fmla="*/ 39 w 126"/>
                <a:gd name="T87" fmla="*/ 81 h 122"/>
                <a:gd name="T88" fmla="*/ 39 w 126"/>
                <a:gd name="T89" fmla="*/ 81 h 122"/>
                <a:gd name="T90" fmla="*/ 38 w 126"/>
                <a:gd name="T91" fmla="*/ 82 h 122"/>
                <a:gd name="T92" fmla="*/ 38 w 126"/>
                <a:gd name="T93" fmla="*/ 83 h 122"/>
                <a:gd name="T94" fmla="*/ 38 w 126"/>
                <a:gd name="T95" fmla="*/ 83 h 122"/>
                <a:gd name="T96" fmla="*/ 40 w 126"/>
                <a:gd name="T97" fmla="*/ 89 h 122"/>
                <a:gd name="T98" fmla="*/ 40 w 126"/>
                <a:gd name="T99" fmla="*/ 96 h 122"/>
                <a:gd name="T100" fmla="*/ 36 w 126"/>
                <a:gd name="T101" fmla="*/ 97 h 122"/>
                <a:gd name="T102" fmla="*/ 31 w 126"/>
                <a:gd name="T103" fmla="*/ 98 h 122"/>
                <a:gd name="T104" fmla="*/ 31 w 126"/>
                <a:gd name="T105" fmla="*/ 98 h 122"/>
                <a:gd name="T106" fmla="*/ 28 w 126"/>
                <a:gd name="T107" fmla="*/ 101 h 122"/>
                <a:gd name="T108" fmla="*/ 29 w 126"/>
                <a:gd name="T109" fmla="*/ 113 h 122"/>
                <a:gd name="T110" fmla="*/ 23 w 126"/>
                <a:gd name="T11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 h="122">
                  <a:moveTo>
                    <a:pt x="23" y="122"/>
                  </a:moveTo>
                  <a:cubicBezTo>
                    <a:pt x="10" y="119"/>
                    <a:pt x="10" y="119"/>
                    <a:pt x="10" y="119"/>
                  </a:cubicBezTo>
                  <a:cubicBezTo>
                    <a:pt x="3" y="117"/>
                    <a:pt x="1" y="115"/>
                    <a:pt x="1" y="113"/>
                  </a:cubicBezTo>
                  <a:cubicBezTo>
                    <a:pt x="0" y="110"/>
                    <a:pt x="1" y="108"/>
                    <a:pt x="2" y="106"/>
                  </a:cubicBezTo>
                  <a:cubicBezTo>
                    <a:pt x="9" y="103"/>
                    <a:pt x="9" y="103"/>
                    <a:pt x="9" y="103"/>
                  </a:cubicBezTo>
                  <a:cubicBezTo>
                    <a:pt x="11" y="101"/>
                    <a:pt x="13" y="100"/>
                    <a:pt x="14" y="99"/>
                  </a:cubicBezTo>
                  <a:cubicBezTo>
                    <a:pt x="14" y="98"/>
                    <a:pt x="14" y="98"/>
                    <a:pt x="14" y="98"/>
                  </a:cubicBezTo>
                  <a:cubicBezTo>
                    <a:pt x="14" y="98"/>
                    <a:pt x="14" y="98"/>
                    <a:pt x="14" y="98"/>
                  </a:cubicBezTo>
                  <a:cubicBezTo>
                    <a:pt x="14" y="96"/>
                    <a:pt x="15" y="93"/>
                    <a:pt x="13" y="88"/>
                  </a:cubicBezTo>
                  <a:cubicBezTo>
                    <a:pt x="12" y="87"/>
                    <a:pt x="12" y="87"/>
                    <a:pt x="13" y="86"/>
                  </a:cubicBezTo>
                  <a:cubicBezTo>
                    <a:pt x="17" y="85"/>
                    <a:pt x="17" y="85"/>
                    <a:pt x="17" y="85"/>
                  </a:cubicBezTo>
                  <a:cubicBezTo>
                    <a:pt x="21" y="83"/>
                    <a:pt x="21" y="83"/>
                    <a:pt x="21" y="83"/>
                  </a:cubicBezTo>
                  <a:cubicBezTo>
                    <a:pt x="21" y="83"/>
                    <a:pt x="21" y="83"/>
                    <a:pt x="21" y="83"/>
                  </a:cubicBezTo>
                  <a:cubicBezTo>
                    <a:pt x="21" y="83"/>
                    <a:pt x="21" y="83"/>
                    <a:pt x="21" y="83"/>
                  </a:cubicBezTo>
                  <a:cubicBezTo>
                    <a:pt x="22" y="81"/>
                    <a:pt x="21" y="80"/>
                    <a:pt x="20" y="78"/>
                  </a:cubicBezTo>
                  <a:cubicBezTo>
                    <a:pt x="19" y="76"/>
                    <a:pt x="20" y="70"/>
                    <a:pt x="27" y="61"/>
                  </a:cubicBezTo>
                  <a:cubicBezTo>
                    <a:pt x="40" y="46"/>
                    <a:pt x="40" y="46"/>
                    <a:pt x="40" y="46"/>
                  </a:cubicBezTo>
                  <a:cubicBezTo>
                    <a:pt x="41" y="44"/>
                    <a:pt x="45" y="43"/>
                    <a:pt x="50" y="42"/>
                  </a:cubicBezTo>
                  <a:cubicBezTo>
                    <a:pt x="51" y="41"/>
                    <a:pt x="51" y="41"/>
                    <a:pt x="51" y="41"/>
                  </a:cubicBezTo>
                  <a:cubicBezTo>
                    <a:pt x="56" y="40"/>
                    <a:pt x="59" y="38"/>
                    <a:pt x="59" y="36"/>
                  </a:cubicBezTo>
                  <a:cubicBezTo>
                    <a:pt x="64" y="28"/>
                    <a:pt x="64" y="28"/>
                    <a:pt x="64" y="28"/>
                  </a:cubicBezTo>
                  <a:cubicBezTo>
                    <a:pt x="66" y="28"/>
                    <a:pt x="66" y="28"/>
                    <a:pt x="66" y="28"/>
                  </a:cubicBezTo>
                  <a:cubicBezTo>
                    <a:pt x="69" y="30"/>
                    <a:pt x="69" y="30"/>
                    <a:pt x="69" y="30"/>
                  </a:cubicBezTo>
                  <a:cubicBezTo>
                    <a:pt x="70" y="30"/>
                    <a:pt x="70" y="30"/>
                    <a:pt x="71" y="30"/>
                  </a:cubicBezTo>
                  <a:cubicBezTo>
                    <a:pt x="72" y="30"/>
                    <a:pt x="73" y="30"/>
                    <a:pt x="75" y="29"/>
                  </a:cubicBezTo>
                  <a:cubicBezTo>
                    <a:pt x="82" y="24"/>
                    <a:pt x="90" y="21"/>
                    <a:pt x="98" y="19"/>
                  </a:cubicBezTo>
                  <a:cubicBezTo>
                    <a:pt x="100" y="18"/>
                    <a:pt x="102" y="16"/>
                    <a:pt x="103" y="13"/>
                  </a:cubicBezTo>
                  <a:cubicBezTo>
                    <a:pt x="104" y="9"/>
                    <a:pt x="106" y="7"/>
                    <a:pt x="107" y="5"/>
                  </a:cubicBezTo>
                  <a:cubicBezTo>
                    <a:pt x="109" y="2"/>
                    <a:pt x="112" y="0"/>
                    <a:pt x="115" y="0"/>
                  </a:cubicBezTo>
                  <a:cubicBezTo>
                    <a:pt x="115" y="0"/>
                    <a:pt x="116" y="0"/>
                    <a:pt x="116" y="0"/>
                  </a:cubicBezTo>
                  <a:cubicBezTo>
                    <a:pt x="119" y="1"/>
                    <a:pt x="122" y="3"/>
                    <a:pt x="124" y="6"/>
                  </a:cubicBezTo>
                  <a:cubicBezTo>
                    <a:pt x="125" y="9"/>
                    <a:pt x="126" y="13"/>
                    <a:pt x="124" y="17"/>
                  </a:cubicBezTo>
                  <a:cubicBezTo>
                    <a:pt x="123" y="23"/>
                    <a:pt x="119" y="28"/>
                    <a:pt x="112" y="33"/>
                  </a:cubicBezTo>
                  <a:cubicBezTo>
                    <a:pt x="109" y="36"/>
                    <a:pt x="105" y="38"/>
                    <a:pt x="99" y="41"/>
                  </a:cubicBezTo>
                  <a:cubicBezTo>
                    <a:pt x="82" y="48"/>
                    <a:pt x="82" y="48"/>
                    <a:pt x="82" y="48"/>
                  </a:cubicBezTo>
                  <a:cubicBezTo>
                    <a:pt x="67" y="54"/>
                    <a:pt x="57" y="61"/>
                    <a:pt x="53" y="67"/>
                  </a:cubicBezTo>
                  <a:cubicBezTo>
                    <a:pt x="53" y="67"/>
                    <a:pt x="53" y="67"/>
                    <a:pt x="53" y="67"/>
                  </a:cubicBezTo>
                  <a:cubicBezTo>
                    <a:pt x="53" y="67"/>
                    <a:pt x="53" y="67"/>
                    <a:pt x="53" y="67"/>
                  </a:cubicBezTo>
                  <a:cubicBezTo>
                    <a:pt x="52" y="71"/>
                    <a:pt x="52" y="71"/>
                    <a:pt x="52" y="71"/>
                  </a:cubicBezTo>
                  <a:cubicBezTo>
                    <a:pt x="53" y="74"/>
                    <a:pt x="53" y="74"/>
                    <a:pt x="53" y="74"/>
                  </a:cubicBezTo>
                  <a:cubicBezTo>
                    <a:pt x="54" y="77"/>
                    <a:pt x="53" y="79"/>
                    <a:pt x="49" y="80"/>
                  </a:cubicBezTo>
                  <a:cubicBezTo>
                    <a:pt x="43" y="81"/>
                    <a:pt x="43" y="81"/>
                    <a:pt x="43" y="81"/>
                  </a:cubicBezTo>
                  <a:cubicBezTo>
                    <a:pt x="40" y="81"/>
                    <a:pt x="40" y="81"/>
                    <a:pt x="40" y="81"/>
                  </a:cubicBezTo>
                  <a:cubicBezTo>
                    <a:pt x="39" y="81"/>
                    <a:pt x="39" y="81"/>
                    <a:pt x="39" y="81"/>
                  </a:cubicBezTo>
                  <a:cubicBezTo>
                    <a:pt x="39" y="81"/>
                    <a:pt x="39" y="81"/>
                    <a:pt x="39" y="81"/>
                  </a:cubicBezTo>
                  <a:cubicBezTo>
                    <a:pt x="38" y="82"/>
                    <a:pt x="38" y="82"/>
                    <a:pt x="38" y="82"/>
                  </a:cubicBezTo>
                  <a:cubicBezTo>
                    <a:pt x="38" y="83"/>
                    <a:pt x="38" y="83"/>
                    <a:pt x="38" y="83"/>
                  </a:cubicBezTo>
                  <a:cubicBezTo>
                    <a:pt x="38" y="83"/>
                    <a:pt x="38" y="83"/>
                    <a:pt x="38" y="83"/>
                  </a:cubicBezTo>
                  <a:cubicBezTo>
                    <a:pt x="40" y="89"/>
                    <a:pt x="40" y="89"/>
                    <a:pt x="40" y="89"/>
                  </a:cubicBezTo>
                  <a:cubicBezTo>
                    <a:pt x="41" y="92"/>
                    <a:pt x="41" y="94"/>
                    <a:pt x="40" y="96"/>
                  </a:cubicBezTo>
                  <a:cubicBezTo>
                    <a:pt x="39" y="97"/>
                    <a:pt x="38" y="97"/>
                    <a:pt x="36" y="97"/>
                  </a:cubicBezTo>
                  <a:cubicBezTo>
                    <a:pt x="31" y="98"/>
                    <a:pt x="31" y="98"/>
                    <a:pt x="31" y="98"/>
                  </a:cubicBezTo>
                  <a:cubicBezTo>
                    <a:pt x="31" y="98"/>
                    <a:pt x="31" y="98"/>
                    <a:pt x="31" y="98"/>
                  </a:cubicBezTo>
                  <a:cubicBezTo>
                    <a:pt x="28" y="98"/>
                    <a:pt x="28" y="99"/>
                    <a:pt x="28" y="101"/>
                  </a:cubicBezTo>
                  <a:cubicBezTo>
                    <a:pt x="29" y="113"/>
                    <a:pt x="29" y="113"/>
                    <a:pt x="29" y="113"/>
                  </a:cubicBezTo>
                  <a:cubicBezTo>
                    <a:pt x="29" y="120"/>
                    <a:pt x="27" y="122"/>
                    <a:pt x="23" y="1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646"/>
            <p:cNvSpPr>
              <a:spLocks noEditPoints="1"/>
            </p:cNvSpPr>
            <p:nvPr/>
          </p:nvSpPr>
          <p:spPr bwMode="auto">
            <a:xfrm>
              <a:off x="4442" y="1434"/>
              <a:ext cx="173" cy="168"/>
            </a:xfrm>
            <a:custGeom>
              <a:avLst/>
              <a:gdLst>
                <a:gd name="T0" fmla="*/ 116 w 126"/>
                <a:gd name="T1" fmla="*/ 0 h 122"/>
                <a:gd name="T2" fmla="*/ 125 w 126"/>
                <a:gd name="T3" fmla="*/ 18 h 122"/>
                <a:gd name="T4" fmla="*/ 99 w 126"/>
                <a:gd name="T5" fmla="*/ 42 h 122"/>
                <a:gd name="T6" fmla="*/ 53 w 126"/>
                <a:gd name="T7" fmla="*/ 67 h 122"/>
                <a:gd name="T8" fmla="*/ 54 w 126"/>
                <a:gd name="T9" fmla="*/ 74 h 122"/>
                <a:gd name="T10" fmla="*/ 43 w 126"/>
                <a:gd name="T11" fmla="*/ 82 h 122"/>
                <a:gd name="T12" fmla="*/ 39 w 126"/>
                <a:gd name="T13" fmla="*/ 83 h 122"/>
                <a:gd name="T14" fmla="*/ 41 w 126"/>
                <a:gd name="T15" fmla="*/ 96 h 122"/>
                <a:gd name="T16" fmla="*/ 31 w 126"/>
                <a:gd name="T17" fmla="*/ 98 h 122"/>
                <a:gd name="T18" fmla="*/ 29 w 126"/>
                <a:gd name="T19" fmla="*/ 113 h 122"/>
                <a:gd name="T20" fmla="*/ 10 w 126"/>
                <a:gd name="T21" fmla="*/ 120 h 122"/>
                <a:gd name="T22" fmla="*/ 2 w 126"/>
                <a:gd name="T23" fmla="*/ 105 h 122"/>
                <a:gd name="T24" fmla="*/ 13 w 126"/>
                <a:gd name="T25" fmla="*/ 98 h 122"/>
                <a:gd name="T26" fmla="*/ 13 w 126"/>
                <a:gd name="T27" fmla="*/ 86 h 122"/>
                <a:gd name="T28" fmla="*/ 20 w 126"/>
                <a:gd name="T29" fmla="*/ 83 h 122"/>
                <a:gd name="T30" fmla="*/ 27 w 126"/>
                <a:gd name="T31" fmla="*/ 61 h 122"/>
                <a:gd name="T32" fmla="*/ 50 w 126"/>
                <a:gd name="T33" fmla="*/ 41 h 122"/>
                <a:gd name="T34" fmla="*/ 63 w 126"/>
                <a:gd name="T35" fmla="*/ 27 h 122"/>
                <a:gd name="T36" fmla="*/ 69 w 126"/>
                <a:gd name="T37" fmla="*/ 29 h 122"/>
                <a:gd name="T38" fmla="*/ 74 w 126"/>
                <a:gd name="T39" fmla="*/ 28 h 122"/>
                <a:gd name="T40" fmla="*/ 102 w 126"/>
                <a:gd name="T41" fmla="*/ 13 h 122"/>
                <a:gd name="T42" fmla="*/ 115 w 126"/>
                <a:gd name="T43" fmla="*/ 0 h 122"/>
                <a:gd name="T44" fmla="*/ 108 w 126"/>
                <a:gd name="T45" fmla="*/ 6 h 122"/>
                <a:gd name="T46" fmla="*/ 108 w 126"/>
                <a:gd name="T47" fmla="*/ 6 h 122"/>
                <a:gd name="T48" fmla="*/ 99 w 126"/>
                <a:gd name="T49" fmla="*/ 20 h 122"/>
                <a:gd name="T50" fmla="*/ 98 w 126"/>
                <a:gd name="T51" fmla="*/ 20 h 122"/>
                <a:gd name="T52" fmla="*/ 71 w 126"/>
                <a:gd name="T53" fmla="*/ 31 h 122"/>
                <a:gd name="T54" fmla="*/ 69 w 126"/>
                <a:gd name="T55" fmla="*/ 30 h 122"/>
                <a:gd name="T56" fmla="*/ 66 w 126"/>
                <a:gd name="T57" fmla="*/ 28 h 122"/>
                <a:gd name="T58" fmla="*/ 60 w 126"/>
                <a:gd name="T59" fmla="*/ 36 h 122"/>
                <a:gd name="T60" fmla="*/ 50 w 126"/>
                <a:gd name="T61" fmla="*/ 42 h 122"/>
                <a:gd name="T62" fmla="*/ 41 w 126"/>
                <a:gd name="T63" fmla="*/ 46 h 122"/>
                <a:gd name="T64" fmla="*/ 28 w 126"/>
                <a:gd name="T65" fmla="*/ 62 h 122"/>
                <a:gd name="T66" fmla="*/ 22 w 126"/>
                <a:gd name="T67" fmla="*/ 83 h 122"/>
                <a:gd name="T68" fmla="*/ 21 w 126"/>
                <a:gd name="T69" fmla="*/ 84 h 122"/>
                <a:gd name="T70" fmla="*/ 18 w 126"/>
                <a:gd name="T71" fmla="*/ 86 h 122"/>
                <a:gd name="T72" fmla="*/ 14 w 126"/>
                <a:gd name="T73" fmla="*/ 87 h 122"/>
                <a:gd name="T74" fmla="*/ 13 w 126"/>
                <a:gd name="T75" fmla="*/ 88 h 122"/>
                <a:gd name="T76" fmla="*/ 15 w 126"/>
                <a:gd name="T77" fmla="*/ 99 h 122"/>
                <a:gd name="T78" fmla="*/ 9 w 126"/>
                <a:gd name="T79" fmla="*/ 103 h 122"/>
                <a:gd name="T80" fmla="*/ 1 w 126"/>
                <a:gd name="T81" fmla="*/ 113 h 122"/>
                <a:gd name="T82" fmla="*/ 24 w 126"/>
                <a:gd name="T83" fmla="*/ 121 h 122"/>
                <a:gd name="T84" fmla="*/ 27 w 126"/>
                <a:gd name="T85" fmla="*/ 101 h 122"/>
                <a:gd name="T86" fmla="*/ 36 w 126"/>
                <a:gd name="T87" fmla="*/ 97 h 122"/>
                <a:gd name="T88" fmla="*/ 39 w 126"/>
                <a:gd name="T89" fmla="*/ 90 h 122"/>
                <a:gd name="T90" fmla="*/ 37 w 126"/>
                <a:gd name="T91" fmla="*/ 82 h 122"/>
                <a:gd name="T92" fmla="*/ 39 w 126"/>
                <a:gd name="T93" fmla="*/ 80 h 122"/>
                <a:gd name="T94" fmla="*/ 40 w 126"/>
                <a:gd name="T95" fmla="*/ 80 h 122"/>
                <a:gd name="T96" fmla="*/ 49 w 126"/>
                <a:gd name="T97" fmla="*/ 79 h 122"/>
                <a:gd name="T98" fmla="*/ 52 w 126"/>
                <a:gd name="T99" fmla="*/ 71 h 122"/>
                <a:gd name="T100" fmla="*/ 52 w 126"/>
                <a:gd name="T101" fmla="*/ 71 h 122"/>
                <a:gd name="T102" fmla="*/ 52 w 126"/>
                <a:gd name="T103" fmla="*/ 67 h 122"/>
                <a:gd name="T104" fmla="*/ 81 w 126"/>
                <a:gd name="T105" fmla="*/ 47 h 122"/>
                <a:gd name="T106" fmla="*/ 112 w 126"/>
                <a:gd name="T107" fmla="*/ 33 h 122"/>
                <a:gd name="T108" fmla="*/ 123 w 126"/>
                <a:gd name="T109" fmla="*/ 6 h 122"/>
                <a:gd name="T110" fmla="*/ 115 w 126"/>
                <a:gd name="T111"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 h="122">
                  <a:moveTo>
                    <a:pt x="115" y="0"/>
                  </a:moveTo>
                  <a:cubicBezTo>
                    <a:pt x="115" y="0"/>
                    <a:pt x="116" y="0"/>
                    <a:pt x="116" y="0"/>
                  </a:cubicBezTo>
                  <a:cubicBezTo>
                    <a:pt x="120" y="0"/>
                    <a:pt x="122" y="2"/>
                    <a:pt x="124" y="6"/>
                  </a:cubicBezTo>
                  <a:cubicBezTo>
                    <a:pt x="126" y="9"/>
                    <a:pt x="126" y="13"/>
                    <a:pt x="125" y="18"/>
                  </a:cubicBezTo>
                  <a:cubicBezTo>
                    <a:pt x="123" y="24"/>
                    <a:pt x="119" y="29"/>
                    <a:pt x="113" y="34"/>
                  </a:cubicBezTo>
                  <a:cubicBezTo>
                    <a:pt x="110" y="37"/>
                    <a:pt x="105" y="39"/>
                    <a:pt x="99" y="42"/>
                  </a:cubicBezTo>
                  <a:cubicBezTo>
                    <a:pt x="82" y="49"/>
                    <a:pt x="82" y="49"/>
                    <a:pt x="82" y="49"/>
                  </a:cubicBezTo>
                  <a:cubicBezTo>
                    <a:pt x="67" y="55"/>
                    <a:pt x="58" y="61"/>
                    <a:pt x="53" y="67"/>
                  </a:cubicBezTo>
                  <a:cubicBezTo>
                    <a:pt x="53" y="71"/>
                    <a:pt x="53" y="71"/>
                    <a:pt x="53" y="71"/>
                  </a:cubicBezTo>
                  <a:cubicBezTo>
                    <a:pt x="54" y="74"/>
                    <a:pt x="54" y="74"/>
                    <a:pt x="54" y="74"/>
                  </a:cubicBezTo>
                  <a:cubicBezTo>
                    <a:pt x="55" y="77"/>
                    <a:pt x="53" y="79"/>
                    <a:pt x="49" y="81"/>
                  </a:cubicBezTo>
                  <a:cubicBezTo>
                    <a:pt x="43" y="82"/>
                    <a:pt x="43" y="82"/>
                    <a:pt x="43" y="82"/>
                  </a:cubicBezTo>
                  <a:cubicBezTo>
                    <a:pt x="40" y="81"/>
                    <a:pt x="40" y="81"/>
                    <a:pt x="40" y="81"/>
                  </a:cubicBezTo>
                  <a:cubicBezTo>
                    <a:pt x="39" y="83"/>
                    <a:pt x="39" y="83"/>
                    <a:pt x="39" y="83"/>
                  </a:cubicBezTo>
                  <a:cubicBezTo>
                    <a:pt x="41" y="89"/>
                    <a:pt x="41" y="89"/>
                    <a:pt x="41" y="89"/>
                  </a:cubicBezTo>
                  <a:cubicBezTo>
                    <a:pt x="41" y="92"/>
                    <a:pt x="41" y="94"/>
                    <a:pt x="41" y="96"/>
                  </a:cubicBezTo>
                  <a:cubicBezTo>
                    <a:pt x="40" y="97"/>
                    <a:pt x="38" y="98"/>
                    <a:pt x="36" y="98"/>
                  </a:cubicBezTo>
                  <a:cubicBezTo>
                    <a:pt x="31" y="98"/>
                    <a:pt x="31" y="98"/>
                    <a:pt x="31" y="98"/>
                  </a:cubicBezTo>
                  <a:cubicBezTo>
                    <a:pt x="29" y="98"/>
                    <a:pt x="28" y="100"/>
                    <a:pt x="28" y="101"/>
                  </a:cubicBezTo>
                  <a:cubicBezTo>
                    <a:pt x="29" y="113"/>
                    <a:pt x="29" y="113"/>
                    <a:pt x="29" y="113"/>
                  </a:cubicBezTo>
                  <a:cubicBezTo>
                    <a:pt x="29" y="120"/>
                    <a:pt x="28" y="122"/>
                    <a:pt x="23" y="122"/>
                  </a:cubicBezTo>
                  <a:cubicBezTo>
                    <a:pt x="10" y="120"/>
                    <a:pt x="10" y="120"/>
                    <a:pt x="10" y="120"/>
                  </a:cubicBezTo>
                  <a:cubicBezTo>
                    <a:pt x="3" y="118"/>
                    <a:pt x="0" y="116"/>
                    <a:pt x="0" y="113"/>
                  </a:cubicBezTo>
                  <a:cubicBezTo>
                    <a:pt x="0" y="110"/>
                    <a:pt x="0" y="108"/>
                    <a:pt x="2" y="105"/>
                  </a:cubicBezTo>
                  <a:cubicBezTo>
                    <a:pt x="9" y="102"/>
                    <a:pt x="9" y="102"/>
                    <a:pt x="9" y="102"/>
                  </a:cubicBezTo>
                  <a:cubicBezTo>
                    <a:pt x="11" y="101"/>
                    <a:pt x="12" y="100"/>
                    <a:pt x="13" y="98"/>
                  </a:cubicBezTo>
                  <a:cubicBezTo>
                    <a:pt x="14" y="96"/>
                    <a:pt x="14" y="93"/>
                    <a:pt x="12" y="89"/>
                  </a:cubicBezTo>
                  <a:cubicBezTo>
                    <a:pt x="12" y="87"/>
                    <a:pt x="12" y="86"/>
                    <a:pt x="13" y="86"/>
                  </a:cubicBezTo>
                  <a:cubicBezTo>
                    <a:pt x="17" y="84"/>
                    <a:pt x="17" y="84"/>
                    <a:pt x="17" y="84"/>
                  </a:cubicBezTo>
                  <a:cubicBezTo>
                    <a:pt x="20" y="83"/>
                    <a:pt x="20" y="83"/>
                    <a:pt x="20" y="83"/>
                  </a:cubicBezTo>
                  <a:cubicBezTo>
                    <a:pt x="21" y="81"/>
                    <a:pt x="21" y="80"/>
                    <a:pt x="20" y="78"/>
                  </a:cubicBezTo>
                  <a:cubicBezTo>
                    <a:pt x="18" y="75"/>
                    <a:pt x="20" y="70"/>
                    <a:pt x="27" y="61"/>
                  </a:cubicBezTo>
                  <a:cubicBezTo>
                    <a:pt x="40" y="45"/>
                    <a:pt x="40" y="45"/>
                    <a:pt x="40" y="45"/>
                  </a:cubicBezTo>
                  <a:cubicBezTo>
                    <a:pt x="41" y="44"/>
                    <a:pt x="44" y="43"/>
                    <a:pt x="50" y="41"/>
                  </a:cubicBezTo>
                  <a:cubicBezTo>
                    <a:pt x="55" y="39"/>
                    <a:pt x="58" y="38"/>
                    <a:pt x="59" y="36"/>
                  </a:cubicBezTo>
                  <a:cubicBezTo>
                    <a:pt x="63" y="27"/>
                    <a:pt x="63" y="27"/>
                    <a:pt x="63" y="27"/>
                  </a:cubicBezTo>
                  <a:cubicBezTo>
                    <a:pt x="66" y="27"/>
                    <a:pt x="66" y="27"/>
                    <a:pt x="66" y="27"/>
                  </a:cubicBezTo>
                  <a:cubicBezTo>
                    <a:pt x="69" y="29"/>
                    <a:pt x="69" y="29"/>
                    <a:pt x="69" y="29"/>
                  </a:cubicBezTo>
                  <a:cubicBezTo>
                    <a:pt x="70" y="29"/>
                    <a:pt x="70" y="29"/>
                    <a:pt x="71" y="29"/>
                  </a:cubicBezTo>
                  <a:cubicBezTo>
                    <a:pt x="72" y="29"/>
                    <a:pt x="73" y="29"/>
                    <a:pt x="74" y="28"/>
                  </a:cubicBezTo>
                  <a:cubicBezTo>
                    <a:pt x="81" y="24"/>
                    <a:pt x="89" y="20"/>
                    <a:pt x="98" y="18"/>
                  </a:cubicBezTo>
                  <a:cubicBezTo>
                    <a:pt x="100" y="18"/>
                    <a:pt x="101" y="16"/>
                    <a:pt x="102" y="13"/>
                  </a:cubicBezTo>
                  <a:cubicBezTo>
                    <a:pt x="104" y="9"/>
                    <a:pt x="105" y="6"/>
                    <a:pt x="107" y="5"/>
                  </a:cubicBezTo>
                  <a:cubicBezTo>
                    <a:pt x="109" y="1"/>
                    <a:pt x="112" y="0"/>
                    <a:pt x="115" y="0"/>
                  </a:cubicBezTo>
                  <a:moveTo>
                    <a:pt x="115" y="1"/>
                  </a:moveTo>
                  <a:cubicBezTo>
                    <a:pt x="112" y="1"/>
                    <a:pt x="110" y="2"/>
                    <a:pt x="108" y="6"/>
                  </a:cubicBezTo>
                  <a:cubicBezTo>
                    <a:pt x="108" y="6"/>
                    <a:pt x="108" y="6"/>
                    <a:pt x="108" y="6"/>
                  </a:cubicBezTo>
                  <a:cubicBezTo>
                    <a:pt x="108" y="6"/>
                    <a:pt x="108" y="6"/>
                    <a:pt x="108" y="6"/>
                  </a:cubicBezTo>
                  <a:cubicBezTo>
                    <a:pt x="106" y="7"/>
                    <a:pt x="104" y="11"/>
                    <a:pt x="104" y="13"/>
                  </a:cubicBezTo>
                  <a:cubicBezTo>
                    <a:pt x="102" y="17"/>
                    <a:pt x="101" y="19"/>
                    <a:pt x="99" y="20"/>
                  </a:cubicBezTo>
                  <a:cubicBezTo>
                    <a:pt x="99" y="20"/>
                    <a:pt x="99" y="20"/>
                    <a:pt x="99" y="20"/>
                  </a:cubicBezTo>
                  <a:cubicBezTo>
                    <a:pt x="98" y="20"/>
                    <a:pt x="98" y="20"/>
                    <a:pt x="98" y="20"/>
                  </a:cubicBezTo>
                  <a:cubicBezTo>
                    <a:pt x="90" y="22"/>
                    <a:pt x="82" y="25"/>
                    <a:pt x="75" y="29"/>
                  </a:cubicBezTo>
                  <a:cubicBezTo>
                    <a:pt x="73" y="30"/>
                    <a:pt x="72" y="31"/>
                    <a:pt x="71" y="31"/>
                  </a:cubicBezTo>
                  <a:cubicBezTo>
                    <a:pt x="70" y="31"/>
                    <a:pt x="69" y="31"/>
                    <a:pt x="69" y="30"/>
                  </a:cubicBezTo>
                  <a:cubicBezTo>
                    <a:pt x="69" y="30"/>
                    <a:pt x="69" y="30"/>
                    <a:pt x="69" y="30"/>
                  </a:cubicBezTo>
                  <a:cubicBezTo>
                    <a:pt x="69" y="30"/>
                    <a:pt x="69" y="30"/>
                    <a:pt x="69" y="30"/>
                  </a:cubicBezTo>
                  <a:cubicBezTo>
                    <a:pt x="66" y="28"/>
                    <a:pt x="66" y="28"/>
                    <a:pt x="66" y="28"/>
                  </a:cubicBezTo>
                  <a:cubicBezTo>
                    <a:pt x="64" y="29"/>
                    <a:pt x="64" y="29"/>
                    <a:pt x="64" y="29"/>
                  </a:cubicBezTo>
                  <a:cubicBezTo>
                    <a:pt x="60" y="36"/>
                    <a:pt x="60" y="36"/>
                    <a:pt x="60" y="36"/>
                  </a:cubicBezTo>
                  <a:cubicBezTo>
                    <a:pt x="59" y="39"/>
                    <a:pt x="56" y="41"/>
                    <a:pt x="51" y="42"/>
                  </a:cubicBezTo>
                  <a:cubicBezTo>
                    <a:pt x="50" y="42"/>
                    <a:pt x="50" y="42"/>
                    <a:pt x="50" y="42"/>
                  </a:cubicBezTo>
                  <a:cubicBezTo>
                    <a:pt x="45" y="44"/>
                    <a:pt x="42" y="45"/>
                    <a:pt x="41" y="46"/>
                  </a:cubicBezTo>
                  <a:cubicBezTo>
                    <a:pt x="41" y="46"/>
                    <a:pt x="41" y="46"/>
                    <a:pt x="41" y="46"/>
                  </a:cubicBezTo>
                  <a:cubicBezTo>
                    <a:pt x="41" y="46"/>
                    <a:pt x="41" y="46"/>
                    <a:pt x="41" y="46"/>
                  </a:cubicBezTo>
                  <a:cubicBezTo>
                    <a:pt x="28" y="62"/>
                    <a:pt x="28" y="62"/>
                    <a:pt x="28" y="62"/>
                  </a:cubicBezTo>
                  <a:cubicBezTo>
                    <a:pt x="21" y="71"/>
                    <a:pt x="20" y="76"/>
                    <a:pt x="21" y="77"/>
                  </a:cubicBezTo>
                  <a:cubicBezTo>
                    <a:pt x="22" y="79"/>
                    <a:pt x="22" y="81"/>
                    <a:pt x="22" y="83"/>
                  </a:cubicBezTo>
                  <a:cubicBezTo>
                    <a:pt x="21" y="84"/>
                    <a:pt x="21" y="84"/>
                    <a:pt x="21" y="84"/>
                  </a:cubicBezTo>
                  <a:cubicBezTo>
                    <a:pt x="21" y="84"/>
                    <a:pt x="21" y="84"/>
                    <a:pt x="21" y="84"/>
                  </a:cubicBezTo>
                  <a:cubicBezTo>
                    <a:pt x="18" y="86"/>
                    <a:pt x="18" y="86"/>
                    <a:pt x="18" y="86"/>
                  </a:cubicBezTo>
                  <a:cubicBezTo>
                    <a:pt x="18" y="86"/>
                    <a:pt x="18" y="86"/>
                    <a:pt x="18" y="86"/>
                  </a:cubicBezTo>
                  <a:cubicBezTo>
                    <a:pt x="18" y="86"/>
                    <a:pt x="18" y="86"/>
                    <a:pt x="18" y="86"/>
                  </a:cubicBezTo>
                  <a:cubicBezTo>
                    <a:pt x="14" y="87"/>
                    <a:pt x="14" y="87"/>
                    <a:pt x="14" y="87"/>
                  </a:cubicBezTo>
                  <a:cubicBezTo>
                    <a:pt x="13" y="87"/>
                    <a:pt x="13" y="87"/>
                    <a:pt x="13" y="87"/>
                  </a:cubicBezTo>
                  <a:cubicBezTo>
                    <a:pt x="13" y="87"/>
                    <a:pt x="13" y="88"/>
                    <a:pt x="13" y="88"/>
                  </a:cubicBezTo>
                  <a:cubicBezTo>
                    <a:pt x="15" y="93"/>
                    <a:pt x="15" y="96"/>
                    <a:pt x="15" y="98"/>
                  </a:cubicBezTo>
                  <a:cubicBezTo>
                    <a:pt x="15" y="99"/>
                    <a:pt x="15" y="99"/>
                    <a:pt x="15" y="99"/>
                  </a:cubicBezTo>
                  <a:cubicBezTo>
                    <a:pt x="14" y="99"/>
                    <a:pt x="14" y="99"/>
                    <a:pt x="14" y="99"/>
                  </a:cubicBezTo>
                  <a:cubicBezTo>
                    <a:pt x="13" y="101"/>
                    <a:pt x="12" y="102"/>
                    <a:pt x="9" y="103"/>
                  </a:cubicBezTo>
                  <a:cubicBezTo>
                    <a:pt x="3" y="107"/>
                    <a:pt x="3" y="107"/>
                    <a:pt x="3" y="107"/>
                  </a:cubicBezTo>
                  <a:cubicBezTo>
                    <a:pt x="1" y="108"/>
                    <a:pt x="1" y="110"/>
                    <a:pt x="1" y="113"/>
                  </a:cubicBezTo>
                  <a:cubicBezTo>
                    <a:pt x="1" y="114"/>
                    <a:pt x="2" y="116"/>
                    <a:pt x="10" y="118"/>
                  </a:cubicBezTo>
                  <a:cubicBezTo>
                    <a:pt x="24" y="121"/>
                    <a:pt x="24" y="121"/>
                    <a:pt x="24" y="121"/>
                  </a:cubicBezTo>
                  <a:cubicBezTo>
                    <a:pt x="26" y="121"/>
                    <a:pt x="28" y="120"/>
                    <a:pt x="28" y="113"/>
                  </a:cubicBezTo>
                  <a:cubicBezTo>
                    <a:pt x="27" y="101"/>
                    <a:pt x="27" y="101"/>
                    <a:pt x="27" y="101"/>
                  </a:cubicBezTo>
                  <a:cubicBezTo>
                    <a:pt x="27" y="98"/>
                    <a:pt x="29" y="97"/>
                    <a:pt x="31" y="97"/>
                  </a:cubicBezTo>
                  <a:cubicBezTo>
                    <a:pt x="36" y="97"/>
                    <a:pt x="36" y="97"/>
                    <a:pt x="36" y="97"/>
                  </a:cubicBezTo>
                  <a:cubicBezTo>
                    <a:pt x="37" y="97"/>
                    <a:pt x="39" y="96"/>
                    <a:pt x="40" y="95"/>
                  </a:cubicBezTo>
                  <a:cubicBezTo>
                    <a:pt x="40" y="94"/>
                    <a:pt x="40" y="92"/>
                    <a:pt x="39" y="90"/>
                  </a:cubicBezTo>
                  <a:cubicBezTo>
                    <a:pt x="37" y="83"/>
                    <a:pt x="37" y="83"/>
                    <a:pt x="37" y="83"/>
                  </a:cubicBezTo>
                  <a:cubicBezTo>
                    <a:pt x="37" y="82"/>
                    <a:pt x="37" y="82"/>
                    <a:pt x="37" y="82"/>
                  </a:cubicBezTo>
                  <a:cubicBezTo>
                    <a:pt x="38" y="82"/>
                    <a:pt x="38" y="82"/>
                    <a:pt x="38" y="82"/>
                  </a:cubicBezTo>
                  <a:cubicBezTo>
                    <a:pt x="39" y="80"/>
                    <a:pt x="39" y="80"/>
                    <a:pt x="39" y="80"/>
                  </a:cubicBezTo>
                  <a:cubicBezTo>
                    <a:pt x="39" y="80"/>
                    <a:pt x="39" y="80"/>
                    <a:pt x="39" y="80"/>
                  </a:cubicBezTo>
                  <a:cubicBezTo>
                    <a:pt x="40" y="80"/>
                    <a:pt x="40" y="80"/>
                    <a:pt x="40" y="80"/>
                  </a:cubicBezTo>
                  <a:cubicBezTo>
                    <a:pt x="43" y="80"/>
                    <a:pt x="43" y="80"/>
                    <a:pt x="43" y="80"/>
                  </a:cubicBezTo>
                  <a:cubicBezTo>
                    <a:pt x="49" y="79"/>
                    <a:pt x="49" y="79"/>
                    <a:pt x="49" y="79"/>
                  </a:cubicBezTo>
                  <a:cubicBezTo>
                    <a:pt x="52" y="78"/>
                    <a:pt x="53" y="76"/>
                    <a:pt x="52" y="74"/>
                  </a:cubicBezTo>
                  <a:cubicBezTo>
                    <a:pt x="52" y="71"/>
                    <a:pt x="52" y="71"/>
                    <a:pt x="52" y="71"/>
                  </a:cubicBezTo>
                  <a:cubicBezTo>
                    <a:pt x="52" y="71"/>
                    <a:pt x="52" y="71"/>
                    <a:pt x="52" y="71"/>
                  </a:cubicBezTo>
                  <a:cubicBezTo>
                    <a:pt x="52" y="71"/>
                    <a:pt x="52" y="71"/>
                    <a:pt x="52" y="71"/>
                  </a:cubicBezTo>
                  <a:cubicBezTo>
                    <a:pt x="52" y="67"/>
                    <a:pt x="52" y="67"/>
                    <a:pt x="52" y="67"/>
                  </a:cubicBezTo>
                  <a:cubicBezTo>
                    <a:pt x="52" y="67"/>
                    <a:pt x="52" y="67"/>
                    <a:pt x="52" y="67"/>
                  </a:cubicBezTo>
                  <a:cubicBezTo>
                    <a:pt x="52" y="66"/>
                    <a:pt x="52" y="66"/>
                    <a:pt x="52" y="66"/>
                  </a:cubicBezTo>
                  <a:cubicBezTo>
                    <a:pt x="57" y="60"/>
                    <a:pt x="67" y="54"/>
                    <a:pt x="81" y="47"/>
                  </a:cubicBezTo>
                  <a:cubicBezTo>
                    <a:pt x="98" y="41"/>
                    <a:pt x="98" y="41"/>
                    <a:pt x="98" y="41"/>
                  </a:cubicBezTo>
                  <a:cubicBezTo>
                    <a:pt x="105" y="38"/>
                    <a:pt x="109" y="35"/>
                    <a:pt x="112" y="33"/>
                  </a:cubicBezTo>
                  <a:cubicBezTo>
                    <a:pt x="118" y="28"/>
                    <a:pt x="122" y="23"/>
                    <a:pt x="124" y="17"/>
                  </a:cubicBezTo>
                  <a:cubicBezTo>
                    <a:pt x="125" y="13"/>
                    <a:pt x="125" y="9"/>
                    <a:pt x="123" y="6"/>
                  </a:cubicBezTo>
                  <a:cubicBezTo>
                    <a:pt x="121" y="3"/>
                    <a:pt x="119" y="1"/>
                    <a:pt x="116" y="1"/>
                  </a:cubicBezTo>
                  <a:cubicBezTo>
                    <a:pt x="116" y="1"/>
                    <a:pt x="115" y="1"/>
                    <a:pt x="115" y="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647"/>
            <p:cNvSpPr>
              <a:spLocks/>
            </p:cNvSpPr>
            <p:nvPr/>
          </p:nvSpPr>
          <p:spPr bwMode="auto">
            <a:xfrm>
              <a:off x="4410" y="1606"/>
              <a:ext cx="65" cy="106"/>
            </a:xfrm>
            <a:custGeom>
              <a:avLst/>
              <a:gdLst>
                <a:gd name="T0" fmla="*/ 31 w 47"/>
                <a:gd name="T1" fmla="*/ 77 h 77"/>
                <a:gd name="T2" fmla="*/ 26 w 47"/>
                <a:gd name="T3" fmla="*/ 76 h 77"/>
                <a:gd name="T4" fmla="*/ 25 w 47"/>
                <a:gd name="T5" fmla="*/ 75 h 77"/>
                <a:gd name="T6" fmla="*/ 19 w 47"/>
                <a:gd name="T7" fmla="*/ 72 h 77"/>
                <a:gd name="T8" fmla="*/ 18 w 47"/>
                <a:gd name="T9" fmla="*/ 71 h 77"/>
                <a:gd name="T10" fmla="*/ 21 w 47"/>
                <a:gd name="T11" fmla="*/ 68 h 77"/>
                <a:gd name="T12" fmla="*/ 23 w 47"/>
                <a:gd name="T13" fmla="*/ 63 h 77"/>
                <a:gd name="T14" fmla="*/ 22 w 47"/>
                <a:gd name="T15" fmla="*/ 61 h 77"/>
                <a:gd name="T16" fmla="*/ 18 w 47"/>
                <a:gd name="T17" fmla="*/ 55 h 77"/>
                <a:gd name="T18" fmla="*/ 11 w 47"/>
                <a:gd name="T19" fmla="*/ 50 h 77"/>
                <a:gd name="T20" fmla="*/ 5 w 47"/>
                <a:gd name="T21" fmla="*/ 53 h 77"/>
                <a:gd name="T22" fmla="*/ 4 w 47"/>
                <a:gd name="T23" fmla="*/ 53 h 77"/>
                <a:gd name="T24" fmla="*/ 1 w 47"/>
                <a:gd name="T25" fmla="*/ 51 h 77"/>
                <a:gd name="T26" fmla="*/ 0 w 47"/>
                <a:gd name="T27" fmla="*/ 46 h 77"/>
                <a:gd name="T28" fmla="*/ 1 w 47"/>
                <a:gd name="T29" fmla="*/ 41 h 77"/>
                <a:gd name="T30" fmla="*/ 5 w 47"/>
                <a:gd name="T31" fmla="*/ 36 h 77"/>
                <a:gd name="T32" fmla="*/ 12 w 47"/>
                <a:gd name="T33" fmla="*/ 29 h 77"/>
                <a:gd name="T34" fmla="*/ 13 w 47"/>
                <a:gd name="T35" fmla="*/ 22 h 77"/>
                <a:gd name="T36" fmla="*/ 11 w 47"/>
                <a:gd name="T37" fmla="*/ 15 h 77"/>
                <a:gd name="T38" fmla="*/ 18 w 47"/>
                <a:gd name="T39" fmla="*/ 6 h 77"/>
                <a:gd name="T40" fmla="*/ 32 w 47"/>
                <a:gd name="T41" fmla="*/ 1 h 77"/>
                <a:gd name="T42" fmla="*/ 34 w 47"/>
                <a:gd name="T43" fmla="*/ 0 h 77"/>
                <a:gd name="T44" fmla="*/ 41 w 47"/>
                <a:gd name="T45" fmla="*/ 6 h 77"/>
                <a:gd name="T46" fmla="*/ 39 w 47"/>
                <a:gd name="T47" fmla="*/ 13 h 77"/>
                <a:gd name="T48" fmla="*/ 34 w 47"/>
                <a:gd name="T49" fmla="*/ 19 h 77"/>
                <a:gd name="T50" fmla="*/ 32 w 47"/>
                <a:gd name="T51" fmla="*/ 33 h 77"/>
                <a:gd name="T52" fmla="*/ 35 w 47"/>
                <a:gd name="T53" fmla="*/ 48 h 77"/>
                <a:gd name="T54" fmla="*/ 47 w 47"/>
                <a:gd name="T55" fmla="*/ 71 h 77"/>
                <a:gd name="T56" fmla="*/ 31 w 47"/>
                <a:gd name="T5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77">
                  <a:moveTo>
                    <a:pt x="31" y="77"/>
                  </a:moveTo>
                  <a:cubicBezTo>
                    <a:pt x="26" y="76"/>
                    <a:pt x="26" y="76"/>
                    <a:pt x="26" y="76"/>
                  </a:cubicBezTo>
                  <a:cubicBezTo>
                    <a:pt x="25" y="75"/>
                    <a:pt x="25" y="75"/>
                    <a:pt x="25" y="75"/>
                  </a:cubicBezTo>
                  <a:cubicBezTo>
                    <a:pt x="22" y="74"/>
                    <a:pt x="20" y="73"/>
                    <a:pt x="19" y="72"/>
                  </a:cubicBezTo>
                  <a:cubicBezTo>
                    <a:pt x="18" y="72"/>
                    <a:pt x="18" y="72"/>
                    <a:pt x="18" y="71"/>
                  </a:cubicBezTo>
                  <a:cubicBezTo>
                    <a:pt x="21" y="68"/>
                    <a:pt x="21" y="68"/>
                    <a:pt x="21" y="68"/>
                  </a:cubicBezTo>
                  <a:cubicBezTo>
                    <a:pt x="23" y="66"/>
                    <a:pt x="23" y="64"/>
                    <a:pt x="23" y="63"/>
                  </a:cubicBezTo>
                  <a:cubicBezTo>
                    <a:pt x="23" y="62"/>
                    <a:pt x="23" y="61"/>
                    <a:pt x="22" y="61"/>
                  </a:cubicBezTo>
                  <a:cubicBezTo>
                    <a:pt x="18" y="55"/>
                    <a:pt x="18" y="55"/>
                    <a:pt x="18" y="55"/>
                  </a:cubicBezTo>
                  <a:cubicBezTo>
                    <a:pt x="14" y="52"/>
                    <a:pt x="13" y="50"/>
                    <a:pt x="11" y="50"/>
                  </a:cubicBezTo>
                  <a:cubicBezTo>
                    <a:pt x="5" y="53"/>
                    <a:pt x="5" y="53"/>
                    <a:pt x="5" y="53"/>
                  </a:cubicBezTo>
                  <a:cubicBezTo>
                    <a:pt x="5" y="53"/>
                    <a:pt x="4" y="53"/>
                    <a:pt x="4" y="53"/>
                  </a:cubicBezTo>
                  <a:cubicBezTo>
                    <a:pt x="3" y="53"/>
                    <a:pt x="2" y="52"/>
                    <a:pt x="1" y="51"/>
                  </a:cubicBezTo>
                  <a:cubicBezTo>
                    <a:pt x="0" y="46"/>
                    <a:pt x="0" y="46"/>
                    <a:pt x="0" y="46"/>
                  </a:cubicBezTo>
                  <a:cubicBezTo>
                    <a:pt x="1" y="41"/>
                    <a:pt x="1" y="41"/>
                    <a:pt x="1" y="41"/>
                  </a:cubicBezTo>
                  <a:cubicBezTo>
                    <a:pt x="5" y="36"/>
                    <a:pt x="5" y="36"/>
                    <a:pt x="5" y="36"/>
                  </a:cubicBezTo>
                  <a:cubicBezTo>
                    <a:pt x="9" y="34"/>
                    <a:pt x="11" y="31"/>
                    <a:pt x="12" y="29"/>
                  </a:cubicBezTo>
                  <a:cubicBezTo>
                    <a:pt x="13" y="22"/>
                    <a:pt x="13" y="22"/>
                    <a:pt x="13" y="22"/>
                  </a:cubicBezTo>
                  <a:cubicBezTo>
                    <a:pt x="11" y="15"/>
                    <a:pt x="11" y="15"/>
                    <a:pt x="11" y="15"/>
                  </a:cubicBezTo>
                  <a:cubicBezTo>
                    <a:pt x="11" y="10"/>
                    <a:pt x="13" y="7"/>
                    <a:pt x="18" y="6"/>
                  </a:cubicBezTo>
                  <a:cubicBezTo>
                    <a:pt x="24" y="5"/>
                    <a:pt x="28" y="4"/>
                    <a:pt x="32" y="1"/>
                  </a:cubicBezTo>
                  <a:cubicBezTo>
                    <a:pt x="33" y="0"/>
                    <a:pt x="33" y="0"/>
                    <a:pt x="34" y="0"/>
                  </a:cubicBezTo>
                  <a:cubicBezTo>
                    <a:pt x="36" y="0"/>
                    <a:pt x="38" y="2"/>
                    <a:pt x="41" y="6"/>
                  </a:cubicBezTo>
                  <a:cubicBezTo>
                    <a:pt x="41" y="8"/>
                    <a:pt x="40" y="11"/>
                    <a:pt x="39" y="13"/>
                  </a:cubicBezTo>
                  <a:cubicBezTo>
                    <a:pt x="34" y="19"/>
                    <a:pt x="34" y="19"/>
                    <a:pt x="34" y="19"/>
                  </a:cubicBezTo>
                  <a:cubicBezTo>
                    <a:pt x="32" y="21"/>
                    <a:pt x="31" y="26"/>
                    <a:pt x="32" y="33"/>
                  </a:cubicBezTo>
                  <a:cubicBezTo>
                    <a:pt x="33" y="39"/>
                    <a:pt x="34" y="44"/>
                    <a:pt x="35" y="48"/>
                  </a:cubicBezTo>
                  <a:cubicBezTo>
                    <a:pt x="47" y="71"/>
                    <a:pt x="47" y="71"/>
                    <a:pt x="47" y="71"/>
                  </a:cubicBezTo>
                  <a:cubicBezTo>
                    <a:pt x="46" y="72"/>
                    <a:pt x="40" y="74"/>
                    <a:pt x="31" y="7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648"/>
            <p:cNvSpPr>
              <a:spLocks noEditPoints="1"/>
            </p:cNvSpPr>
            <p:nvPr/>
          </p:nvSpPr>
          <p:spPr bwMode="auto">
            <a:xfrm>
              <a:off x="4409" y="1604"/>
              <a:ext cx="67" cy="109"/>
            </a:xfrm>
            <a:custGeom>
              <a:avLst/>
              <a:gdLst>
                <a:gd name="T0" fmla="*/ 42 w 49"/>
                <a:gd name="T1" fmla="*/ 6 h 79"/>
                <a:gd name="T2" fmla="*/ 36 w 49"/>
                <a:gd name="T3" fmla="*/ 21 h 79"/>
                <a:gd name="T4" fmla="*/ 37 w 49"/>
                <a:gd name="T5" fmla="*/ 49 h 79"/>
                <a:gd name="T6" fmla="*/ 33 w 49"/>
                <a:gd name="T7" fmla="*/ 79 h 79"/>
                <a:gd name="T8" fmla="*/ 20 w 49"/>
                <a:gd name="T9" fmla="*/ 74 h 79"/>
                <a:gd name="T10" fmla="*/ 21 w 49"/>
                <a:gd name="T11" fmla="*/ 69 h 79"/>
                <a:gd name="T12" fmla="*/ 18 w 49"/>
                <a:gd name="T13" fmla="*/ 57 h 79"/>
                <a:gd name="T14" fmla="*/ 6 w 49"/>
                <a:gd name="T15" fmla="*/ 54 h 79"/>
                <a:gd name="T16" fmla="*/ 1 w 49"/>
                <a:gd name="T17" fmla="*/ 52 h 79"/>
                <a:gd name="T18" fmla="*/ 1 w 49"/>
                <a:gd name="T19" fmla="*/ 42 h 79"/>
                <a:gd name="T20" fmla="*/ 12 w 49"/>
                <a:gd name="T21" fmla="*/ 29 h 79"/>
                <a:gd name="T22" fmla="*/ 12 w 49"/>
                <a:gd name="T23" fmla="*/ 16 h 79"/>
                <a:gd name="T24" fmla="*/ 33 w 49"/>
                <a:gd name="T25" fmla="*/ 2 h 79"/>
                <a:gd name="T26" fmla="*/ 35 w 49"/>
                <a:gd name="T27" fmla="*/ 2 h 79"/>
                <a:gd name="T28" fmla="*/ 33 w 49"/>
                <a:gd name="T29" fmla="*/ 3 h 79"/>
                <a:gd name="T30" fmla="*/ 19 w 49"/>
                <a:gd name="T31" fmla="*/ 8 h 79"/>
                <a:gd name="T32" fmla="*/ 14 w 49"/>
                <a:gd name="T33" fmla="*/ 22 h 79"/>
                <a:gd name="T34" fmla="*/ 15 w 49"/>
                <a:gd name="T35" fmla="*/ 23 h 79"/>
                <a:gd name="T36" fmla="*/ 14 w 49"/>
                <a:gd name="T37" fmla="*/ 30 h 79"/>
                <a:gd name="T38" fmla="*/ 7 w 49"/>
                <a:gd name="T39" fmla="*/ 38 h 79"/>
                <a:gd name="T40" fmla="*/ 2 w 49"/>
                <a:gd name="T41" fmla="*/ 47 h 79"/>
                <a:gd name="T42" fmla="*/ 5 w 49"/>
                <a:gd name="T43" fmla="*/ 53 h 79"/>
                <a:gd name="T44" fmla="*/ 12 w 49"/>
                <a:gd name="T45" fmla="*/ 51 h 79"/>
                <a:gd name="T46" fmla="*/ 12 w 49"/>
                <a:gd name="T47" fmla="*/ 51 h 79"/>
                <a:gd name="T48" fmla="*/ 23 w 49"/>
                <a:gd name="T49" fmla="*/ 61 h 79"/>
                <a:gd name="T50" fmla="*/ 22 w 49"/>
                <a:gd name="T51" fmla="*/ 70 h 79"/>
                <a:gd name="T52" fmla="*/ 20 w 49"/>
                <a:gd name="T53" fmla="*/ 73 h 79"/>
                <a:gd name="T54" fmla="*/ 26 w 49"/>
                <a:gd name="T55" fmla="*/ 75 h 79"/>
                <a:gd name="T56" fmla="*/ 32 w 49"/>
                <a:gd name="T57" fmla="*/ 77 h 79"/>
                <a:gd name="T58" fmla="*/ 35 w 49"/>
                <a:gd name="T59" fmla="*/ 50 h 79"/>
                <a:gd name="T60" fmla="*/ 35 w 49"/>
                <a:gd name="T61" fmla="*/ 49 h 79"/>
                <a:gd name="T62" fmla="*/ 35 w 49"/>
                <a:gd name="T63" fmla="*/ 20 h 79"/>
                <a:gd name="T64" fmla="*/ 41 w 49"/>
                <a:gd name="T65" fmla="*/ 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79">
                  <a:moveTo>
                    <a:pt x="35" y="0"/>
                  </a:moveTo>
                  <a:cubicBezTo>
                    <a:pt x="37" y="0"/>
                    <a:pt x="40" y="2"/>
                    <a:pt x="42" y="6"/>
                  </a:cubicBezTo>
                  <a:cubicBezTo>
                    <a:pt x="42" y="9"/>
                    <a:pt x="42" y="12"/>
                    <a:pt x="40" y="14"/>
                  </a:cubicBezTo>
                  <a:cubicBezTo>
                    <a:pt x="36" y="21"/>
                    <a:pt x="36" y="21"/>
                    <a:pt x="36" y="21"/>
                  </a:cubicBezTo>
                  <a:cubicBezTo>
                    <a:pt x="34" y="23"/>
                    <a:pt x="33" y="27"/>
                    <a:pt x="34" y="34"/>
                  </a:cubicBezTo>
                  <a:cubicBezTo>
                    <a:pt x="34" y="40"/>
                    <a:pt x="35" y="45"/>
                    <a:pt x="37" y="49"/>
                  </a:cubicBezTo>
                  <a:cubicBezTo>
                    <a:pt x="48" y="72"/>
                    <a:pt x="48" y="72"/>
                    <a:pt x="48" y="72"/>
                  </a:cubicBezTo>
                  <a:cubicBezTo>
                    <a:pt x="49" y="73"/>
                    <a:pt x="44" y="75"/>
                    <a:pt x="33" y="79"/>
                  </a:cubicBezTo>
                  <a:cubicBezTo>
                    <a:pt x="27" y="78"/>
                    <a:pt x="27" y="78"/>
                    <a:pt x="27" y="78"/>
                  </a:cubicBezTo>
                  <a:cubicBezTo>
                    <a:pt x="24" y="76"/>
                    <a:pt x="21" y="74"/>
                    <a:pt x="20" y="74"/>
                  </a:cubicBezTo>
                  <a:cubicBezTo>
                    <a:pt x="19" y="74"/>
                    <a:pt x="18" y="73"/>
                    <a:pt x="19" y="72"/>
                  </a:cubicBezTo>
                  <a:cubicBezTo>
                    <a:pt x="21" y="69"/>
                    <a:pt x="21" y="69"/>
                    <a:pt x="21" y="69"/>
                  </a:cubicBezTo>
                  <a:cubicBezTo>
                    <a:pt x="24" y="66"/>
                    <a:pt x="24" y="63"/>
                    <a:pt x="22" y="62"/>
                  </a:cubicBezTo>
                  <a:cubicBezTo>
                    <a:pt x="18" y="57"/>
                    <a:pt x="18" y="57"/>
                    <a:pt x="18" y="57"/>
                  </a:cubicBezTo>
                  <a:cubicBezTo>
                    <a:pt x="15" y="54"/>
                    <a:pt x="13" y="52"/>
                    <a:pt x="12" y="52"/>
                  </a:cubicBezTo>
                  <a:cubicBezTo>
                    <a:pt x="6" y="54"/>
                    <a:pt x="6" y="54"/>
                    <a:pt x="6" y="54"/>
                  </a:cubicBezTo>
                  <a:cubicBezTo>
                    <a:pt x="6" y="55"/>
                    <a:pt x="5" y="55"/>
                    <a:pt x="5" y="55"/>
                  </a:cubicBezTo>
                  <a:cubicBezTo>
                    <a:pt x="4" y="55"/>
                    <a:pt x="2" y="54"/>
                    <a:pt x="1" y="52"/>
                  </a:cubicBezTo>
                  <a:cubicBezTo>
                    <a:pt x="0" y="48"/>
                    <a:pt x="0" y="48"/>
                    <a:pt x="0" y="48"/>
                  </a:cubicBezTo>
                  <a:cubicBezTo>
                    <a:pt x="1" y="42"/>
                    <a:pt x="1" y="42"/>
                    <a:pt x="1" y="42"/>
                  </a:cubicBezTo>
                  <a:cubicBezTo>
                    <a:pt x="6" y="36"/>
                    <a:pt x="6" y="36"/>
                    <a:pt x="6" y="36"/>
                  </a:cubicBezTo>
                  <a:cubicBezTo>
                    <a:pt x="9" y="34"/>
                    <a:pt x="11" y="32"/>
                    <a:pt x="12" y="29"/>
                  </a:cubicBezTo>
                  <a:cubicBezTo>
                    <a:pt x="13" y="23"/>
                    <a:pt x="13" y="23"/>
                    <a:pt x="13" y="23"/>
                  </a:cubicBezTo>
                  <a:cubicBezTo>
                    <a:pt x="12" y="16"/>
                    <a:pt x="12" y="16"/>
                    <a:pt x="12" y="16"/>
                  </a:cubicBezTo>
                  <a:cubicBezTo>
                    <a:pt x="12" y="11"/>
                    <a:pt x="14" y="8"/>
                    <a:pt x="19" y="7"/>
                  </a:cubicBezTo>
                  <a:cubicBezTo>
                    <a:pt x="26" y="5"/>
                    <a:pt x="30" y="3"/>
                    <a:pt x="33" y="2"/>
                  </a:cubicBezTo>
                  <a:cubicBezTo>
                    <a:pt x="33" y="1"/>
                    <a:pt x="34" y="0"/>
                    <a:pt x="35" y="0"/>
                  </a:cubicBezTo>
                  <a:moveTo>
                    <a:pt x="35" y="2"/>
                  </a:moveTo>
                  <a:cubicBezTo>
                    <a:pt x="35" y="2"/>
                    <a:pt x="34" y="2"/>
                    <a:pt x="33" y="3"/>
                  </a:cubicBezTo>
                  <a:cubicBezTo>
                    <a:pt x="33" y="3"/>
                    <a:pt x="33" y="3"/>
                    <a:pt x="33" y="3"/>
                  </a:cubicBezTo>
                  <a:cubicBezTo>
                    <a:pt x="33" y="3"/>
                    <a:pt x="33" y="3"/>
                    <a:pt x="33" y="3"/>
                  </a:cubicBezTo>
                  <a:cubicBezTo>
                    <a:pt x="29" y="5"/>
                    <a:pt x="25" y="7"/>
                    <a:pt x="19" y="8"/>
                  </a:cubicBezTo>
                  <a:cubicBezTo>
                    <a:pt x="15" y="9"/>
                    <a:pt x="13" y="11"/>
                    <a:pt x="13" y="16"/>
                  </a:cubicBezTo>
                  <a:cubicBezTo>
                    <a:pt x="14" y="22"/>
                    <a:pt x="14" y="22"/>
                    <a:pt x="14" y="22"/>
                  </a:cubicBezTo>
                  <a:cubicBezTo>
                    <a:pt x="15" y="23"/>
                    <a:pt x="15" y="23"/>
                    <a:pt x="15" y="23"/>
                  </a:cubicBezTo>
                  <a:cubicBezTo>
                    <a:pt x="15" y="23"/>
                    <a:pt x="15" y="23"/>
                    <a:pt x="15" y="23"/>
                  </a:cubicBezTo>
                  <a:cubicBezTo>
                    <a:pt x="14" y="29"/>
                    <a:pt x="14" y="29"/>
                    <a:pt x="14" y="29"/>
                  </a:cubicBezTo>
                  <a:cubicBezTo>
                    <a:pt x="14" y="30"/>
                    <a:pt x="14" y="30"/>
                    <a:pt x="14" y="30"/>
                  </a:cubicBezTo>
                  <a:cubicBezTo>
                    <a:pt x="14" y="30"/>
                    <a:pt x="14" y="30"/>
                    <a:pt x="14" y="30"/>
                  </a:cubicBezTo>
                  <a:cubicBezTo>
                    <a:pt x="12" y="32"/>
                    <a:pt x="11" y="35"/>
                    <a:pt x="7" y="38"/>
                  </a:cubicBezTo>
                  <a:cubicBezTo>
                    <a:pt x="2" y="42"/>
                    <a:pt x="2" y="42"/>
                    <a:pt x="2" y="42"/>
                  </a:cubicBezTo>
                  <a:cubicBezTo>
                    <a:pt x="2" y="47"/>
                    <a:pt x="2" y="47"/>
                    <a:pt x="2" y="47"/>
                  </a:cubicBezTo>
                  <a:cubicBezTo>
                    <a:pt x="3" y="52"/>
                    <a:pt x="3" y="52"/>
                    <a:pt x="3" y="52"/>
                  </a:cubicBezTo>
                  <a:cubicBezTo>
                    <a:pt x="3" y="52"/>
                    <a:pt x="4" y="53"/>
                    <a:pt x="5" y="53"/>
                  </a:cubicBezTo>
                  <a:cubicBezTo>
                    <a:pt x="5" y="53"/>
                    <a:pt x="5" y="53"/>
                    <a:pt x="6" y="53"/>
                  </a:cubicBezTo>
                  <a:cubicBezTo>
                    <a:pt x="12" y="51"/>
                    <a:pt x="12" y="51"/>
                    <a:pt x="12" y="51"/>
                  </a:cubicBezTo>
                  <a:cubicBezTo>
                    <a:pt x="12" y="51"/>
                    <a:pt x="12" y="51"/>
                    <a:pt x="12" y="51"/>
                  </a:cubicBezTo>
                  <a:cubicBezTo>
                    <a:pt x="12" y="51"/>
                    <a:pt x="12" y="51"/>
                    <a:pt x="12" y="51"/>
                  </a:cubicBezTo>
                  <a:cubicBezTo>
                    <a:pt x="14" y="51"/>
                    <a:pt x="16" y="52"/>
                    <a:pt x="19" y="56"/>
                  </a:cubicBezTo>
                  <a:cubicBezTo>
                    <a:pt x="23" y="61"/>
                    <a:pt x="23" y="61"/>
                    <a:pt x="23" y="61"/>
                  </a:cubicBezTo>
                  <a:cubicBezTo>
                    <a:pt x="24" y="62"/>
                    <a:pt x="25" y="63"/>
                    <a:pt x="25" y="64"/>
                  </a:cubicBezTo>
                  <a:cubicBezTo>
                    <a:pt x="25" y="65"/>
                    <a:pt x="24" y="67"/>
                    <a:pt x="22" y="70"/>
                  </a:cubicBezTo>
                  <a:cubicBezTo>
                    <a:pt x="20" y="73"/>
                    <a:pt x="20" y="73"/>
                    <a:pt x="20" y="73"/>
                  </a:cubicBezTo>
                  <a:cubicBezTo>
                    <a:pt x="20" y="73"/>
                    <a:pt x="20" y="73"/>
                    <a:pt x="20" y="73"/>
                  </a:cubicBezTo>
                  <a:cubicBezTo>
                    <a:pt x="20" y="73"/>
                    <a:pt x="20" y="73"/>
                    <a:pt x="20" y="73"/>
                  </a:cubicBezTo>
                  <a:cubicBezTo>
                    <a:pt x="22" y="73"/>
                    <a:pt x="23" y="74"/>
                    <a:pt x="26" y="75"/>
                  </a:cubicBezTo>
                  <a:cubicBezTo>
                    <a:pt x="26" y="76"/>
                    <a:pt x="27" y="76"/>
                    <a:pt x="28" y="76"/>
                  </a:cubicBezTo>
                  <a:cubicBezTo>
                    <a:pt x="32" y="77"/>
                    <a:pt x="32" y="77"/>
                    <a:pt x="32" y="77"/>
                  </a:cubicBezTo>
                  <a:cubicBezTo>
                    <a:pt x="39" y="75"/>
                    <a:pt x="45" y="73"/>
                    <a:pt x="47" y="72"/>
                  </a:cubicBezTo>
                  <a:cubicBezTo>
                    <a:pt x="35" y="50"/>
                    <a:pt x="35" y="50"/>
                    <a:pt x="35" y="50"/>
                  </a:cubicBezTo>
                  <a:cubicBezTo>
                    <a:pt x="35" y="49"/>
                    <a:pt x="35" y="49"/>
                    <a:pt x="35" y="49"/>
                  </a:cubicBezTo>
                  <a:cubicBezTo>
                    <a:pt x="35" y="49"/>
                    <a:pt x="35" y="49"/>
                    <a:pt x="35" y="49"/>
                  </a:cubicBezTo>
                  <a:cubicBezTo>
                    <a:pt x="34" y="45"/>
                    <a:pt x="33" y="40"/>
                    <a:pt x="32" y="34"/>
                  </a:cubicBezTo>
                  <a:cubicBezTo>
                    <a:pt x="32" y="27"/>
                    <a:pt x="32" y="22"/>
                    <a:pt x="35" y="20"/>
                  </a:cubicBezTo>
                  <a:cubicBezTo>
                    <a:pt x="39" y="13"/>
                    <a:pt x="39" y="13"/>
                    <a:pt x="39" y="13"/>
                  </a:cubicBezTo>
                  <a:cubicBezTo>
                    <a:pt x="40" y="11"/>
                    <a:pt x="41" y="9"/>
                    <a:pt x="41" y="7"/>
                  </a:cubicBezTo>
                  <a:cubicBezTo>
                    <a:pt x="38" y="3"/>
                    <a:pt x="36" y="2"/>
                    <a:pt x="35"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649"/>
            <p:cNvSpPr>
              <a:spLocks/>
            </p:cNvSpPr>
            <p:nvPr/>
          </p:nvSpPr>
          <p:spPr bwMode="auto">
            <a:xfrm>
              <a:off x="4027" y="2132"/>
              <a:ext cx="33" cy="18"/>
            </a:xfrm>
            <a:custGeom>
              <a:avLst/>
              <a:gdLst>
                <a:gd name="T0" fmla="*/ 20 w 24"/>
                <a:gd name="T1" fmla="*/ 13 h 13"/>
                <a:gd name="T2" fmla="*/ 14 w 24"/>
                <a:gd name="T3" fmla="*/ 13 h 13"/>
                <a:gd name="T4" fmla="*/ 2 w 24"/>
                <a:gd name="T5" fmla="*/ 11 h 13"/>
                <a:gd name="T6" fmla="*/ 1 w 24"/>
                <a:gd name="T7" fmla="*/ 10 h 13"/>
                <a:gd name="T8" fmla="*/ 0 w 24"/>
                <a:gd name="T9" fmla="*/ 8 h 13"/>
                <a:gd name="T10" fmla="*/ 6 w 24"/>
                <a:gd name="T11" fmla="*/ 7 h 13"/>
                <a:gd name="T12" fmla="*/ 6 w 24"/>
                <a:gd name="T13" fmla="*/ 7 h 13"/>
                <a:gd name="T14" fmla="*/ 12 w 24"/>
                <a:gd name="T15" fmla="*/ 0 h 13"/>
                <a:gd name="T16" fmla="*/ 13 w 24"/>
                <a:gd name="T17" fmla="*/ 1 h 13"/>
                <a:gd name="T18" fmla="*/ 16 w 24"/>
                <a:gd name="T19" fmla="*/ 3 h 13"/>
                <a:gd name="T20" fmla="*/ 23 w 24"/>
                <a:gd name="T21" fmla="*/ 5 h 13"/>
                <a:gd name="T22" fmla="*/ 24 w 24"/>
                <a:gd name="T23" fmla="*/ 6 h 13"/>
                <a:gd name="T24" fmla="*/ 24 w 24"/>
                <a:gd name="T25" fmla="*/ 9 h 13"/>
                <a:gd name="T26" fmla="*/ 24 w 24"/>
                <a:gd name="T27" fmla="*/ 12 h 13"/>
                <a:gd name="T28" fmla="*/ 20 w 24"/>
                <a:gd name="T2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3">
                  <a:moveTo>
                    <a:pt x="20" y="13"/>
                  </a:moveTo>
                  <a:cubicBezTo>
                    <a:pt x="14" y="13"/>
                    <a:pt x="14" y="13"/>
                    <a:pt x="14" y="13"/>
                  </a:cubicBezTo>
                  <a:cubicBezTo>
                    <a:pt x="2" y="11"/>
                    <a:pt x="2" y="11"/>
                    <a:pt x="2" y="11"/>
                  </a:cubicBezTo>
                  <a:cubicBezTo>
                    <a:pt x="1" y="10"/>
                    <a:pt x="1" y="10"/>
                    <a:pt x="1" y="10"/>
                  </a:cubicBezTo>
                  <a:cubicBezTo>
                    <a:pt x="0" y="9"/>
                    <a:pt x="0" y="8"/>
                    <a:pt x="0" y="8"/>
                  </a:cubicBezTo>
                  <a:cubicBezTo>
                    <a:pt x="6" y="7"/>
                    <a:pt x="6" y="7"/>
                    <a:pt x="6" y="7"/>
                  </a:cubicBezTo>
                  <a:cubicBezTo>
                    <a:pt x="6" y="7"/>
                    <a:pt x="6" y="7"/>
                    <a:pt x="6" y="7"/>
                  </a:cubicBezTo>
                  <a:cubicBezTo>
                    <a:pt x="9" y="7"/>
                    <a:pt x="11" y="4"/>
                    <a:pt x="12" y="0"/>
                  </a:cubicBezTo>
                  <a:cubicBezTo>
                    <a:pt x="12" y="0"/>
                    <a:pt x="13" y="1"/>
                    <a:pt x="13" y="1"/>
                  </a:cubicBezTo>
                  <a:cubicBezTo>
                    <a:pt x="14" y="2"/>
                    <a:pt x="15" y="2"/>
                    <a:pt x="16" y="3"/>
                  </a:cubicBezTo>
                  <a:cubicBezTo>
                    <a:pt x="23" y="5"/>
                    <a:pt x="23" y="5"/>
                    <a:pt x="23" y="5"/>
                  </a:cubicBezTo>
                  <a:cubicBezTo>
                    <a:pt x="24" y="6"/>
                    <a:pt x="24" y="6"/>
                    <a:pt x="24" y="6"/>
                  </a:cubicBezTo>
                  <a:cubicBezTo>
                    <a:pt x="24" y="9"/>
                    <a:pt x="24" y="9"/>
                    <a:pt x="24" y="9"/>
                  </a:cubicBezTo>
                  <a:cubicBezTo>
                    <a:pt x="23" y="10"/>
                    <a:pt x="23" y="11"/>
                    <a:pt x="24" y="12"/>
                  </a:cubicBezTo>
                  <a:cubicBezTo>
                    <a:pt x="20" y="13"/>
                    <a:pt x="20" y="13"/>
                    <a:pt x="20"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650"/>
            <p:cNvSpPr>
              <a:spLocks noEditPoints="1"/>
            </p:cNvSpPr>
            <p:nvPr/>
          </p:nvSpPr>
          <p:spPr bwMode="auto">
            <a:xfrm>
              <a:off x="4025" y="2131"/>
              <a:ext cx="36" cy="19"/>
            </a:xfrm>
            <a:custGeom>
              <a:avLst/>
              <a:gdLst>
                <a:gd name="T0" fmla="*/ 12 w 26"/>
                <a:gd name="T1" fmla="*/ 0 h 14"/>
                <a:gd name="T2" fmla="*/ 17 w 26"/>
                <a:gd name="T3" fmla="*/ 3 h 14"/>
                <a:gd name="T4" fmla="*/ 24 w 26"/>
                <a:gd name="T5" fmla="*/ 6 h 14"/>
                <a:gd name="T6" fmla="*/ 26 w 26"/>
                <a:gd name="T7" fmla="*/ 7 h 14"/>
                <a:gd name="T8" fmla="*/ 26 w 26"/>
                <a:gd name="T9" fmla="*/ 10 h 14"/>
                <a:gd name="T10" fmla="*/ 26 w 26"/>
                <a:gd name="T11" fmla="*/ 14 h 14"/>
                <a:gd name="T12" fmla="*/ 21 w 26"/>
                <a:gd name="T13" fmla="*/ 14 h 14"/>
                <a:gd name="T14" fmla="*/ 15 w 26"/>
                <a:gd name="T15" fmla="*/ 14 h 14"/>
                <a:gd name="T16" fmla="*/ 2 w 26"/>
                <a:gd name="T17" fmla="*/ 13 h 14"/>
                <a:gd name="T18" fmla="*/ 1 w 26"/>
                <a:gd name="T19" fmla="*/ 11 h 14"/>
                <a:gd name="T20" fmla="*/ 1 w 26"/>
                <a:gd name="T21" fmla="*/ 9 h 14"/>
                <a:gd name="T22" fmla="*/ 7 w 26"/>
                <a:gd name="T23" fmla="*/ 7 h 14"/>
                <a:gd name="T24" fmla="*/ 12 w 26"/>
                <a:gd name="T25" fmla="*/ 0 h 14"/>
                <a:gd name="T26" fmla="*/ 13 w 26"/>
                <a:gd name="T27" fmla="*/ 2 h 14"/>
                <a:gd name="T28" fmla="*/ 7 w 26"/>
                <a:gd name="T29" fmla="*/ 9 h 14"/>
                <a:gd name="T30" fmla="*/ 2 w 26"/>
                <a:gd name="T31" fmla="*/ 10 h 14"/>
                <a:gd name="T32" fmla="*/ 2 w 26"/>
                <a:gd name="T33" fmla="*/ 11 h 14"/>
                <a:gd name="T34" fmla="*/ 3 w 26"/>
                <a:gd name="T35" fmla="*/ 11 h 14"/>
                <a:gd name="T36" fmla="*/ 3 w 26"/>
                <a:gd name="T37" fmla="*/ 11 h 14"/>
                <a:gd name="T38" fmla="*/ 3 w 26"/>
                <a:gd name="T39" fmla="*/ 12 h 14"/>
                <a:gd name="T40" fmla="*/ 15 w 26"/>
                <a:gd name="T41" fmla="*/ 13 h 14"/>
                <a:gd name="T42" fmla="*/ 21 w 26"/>
                <a:gd name="T43" fmla="*/ 13 h 14"/>
                <a:gd name="T44" fmla="*/ 24 w 26"/>
                <a:gd name="T45" fmla="*/ 13 h 14"/>
                <a:gd name="T46" fmla="*/ 24 w 26"/>
                <a:gd name="T47" fmla="*/ 10 h 14"/>
                <a:gd name="T48" fmla="*/ 24 w 26"/>
                <a:gd name="T49" fmla="*/ 8 h 14"/>
                <a:gd name="T50" fmla="*/ 24 w 26"/>
                <a:gd name="T51" fmla="*/ 7 h 14"/>
                <a:gd name="T52" fmla="*/ 17 w 26"/>
                <a:gd name="T53" fmla="*/ 4 h 14"/>
                <a:gd name="T54" fmla="*/ 17 w 26"/>
                <a:gd name="T55" fmla="*/ 4 h 14"/>
                <a:gd name="T56" fmla="*/ 17 w 26"/>
                <a:gd name="T57" fmla="*/ 4 h 14"/>
                <a:gd name="T58" fmla="*/ 14 w 26"/>
                <a:gd name="T59" fmla="*/ 3 h 14"/>
                <a:gd name="T60" fmla="*/ 13 w 26"/>
                <a:gd name="T6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14">
                  <a:moveTo>
                    <a:pt x="12" y="0"/>
                  </a:moveTo>
                  <a:cubicBezTo>
                    <a:pt x="13" y="0"/>
                    <a:pt x="14" y="1"/>
                    <a:pt x="17" y="3"/>
                  </a:cubicBezTo>
                  <a:cubicBezTo>
                    <a:pt x="24" y="6"/>
                    <a:pt x="24" y="6"/>
                    <a:pt x="24" y="6"/>
                  </a:cubicBezTo>
                  <a:cubicBezTo>
                    <a:pt x="25" y="6"/>
                    <a:pt x="26" y="7"/>
                    <a:pt x="26" y="7"/>
                  </a:cubicBezTo>
                  <a:cubicBezTo>
                    <a:pt x="26" y="10"/>
                    <a:pt x="26" y="10"/>
                    <a:pt x="26" y="10"/>
                  </a:cubicBezTo>
                  <a:cubicBezTo>
                    <a:pt x="25" y="12"/>
                    <a:pt x="25" y="13"/>
                    <a:pt x="26" y="14"/>
                  </a:cubicBezTo>
                  <a:cubicBezTo>
                    <a:pt x="21" y="14"/>
                    <a:pt x="21" y="14"/>
                    <a:pt x="21" y="14"/>
                  </a:cubicBezTo>
                  <a:cubicBezTo>
                    <a:pt x="15" y="14"/>
                    <a:pt x="15" y="14"/>
                    <a:pt x="15" y="14"/>
                  </a:cubicBezTo>
                  <a:cubicBezTo>
                    <a:pt x="2" y="13"/>
                    <a:pt x="2" y="13"/>
                    <a:pt x="2" y="13"/>
                  </a:cubicBezTo>
                  <a:cubicBezTo>
                    <a:pt x="1" y="11"/>
                    <a:pt x="1" y="11"/>
                    <a:pt x="1" y="11"/>
                  </a:cubicBezTo>
                  <a:cubicBezTo>
                    <a:pt x="0" y="10"/>
                    <a:pt x="0" y="9"/>
                    <a:pt x="1" y="9"/>
                  </a:cubicBezTo>
                  <a:cubicBezTo>
                    <a:pt x="7" y="7"/>
                    <a:pt x="7" y="7"/>
                    <a:pt x="7" y="7"/>
                  </a:cubicBezTo>
                  <a:cubicBezTo>
                    <a:pt x="10" y="7"/>
                    <a:pt x="12" y="4"/>
                    <a:pt x="12" y="0"/>
                  </a:cubicBezTo>
                  <a:moveTo>
                    <a:pt x="13" y="2"/>
                  </a:moveTo>
                  <a:cubicBezTo>
                    <a:pt x="13" y="6"/>
                    <a:pt x="11" y="8"/>
                    <a:pt x="7" y="9"/>
                  </a:cubicBezTo>
                  <a:cubicBezTo>
                    <a:pt x="2" y="10"/>
                    <a:pt x="2" y="10"/>
                    <a:pt x="2" y="10"/>
                  </a:cubicBezTo>
                  <a:cubicBezTo>
                    <a:pt x="2" y="10"/>
                    <a:pt x="2" y="10"/>
                    <a:pt x="2" y="11"/>
                  </a:cubicBezTo>
                  <a:cubicBezTo>
                    <a:pt x="3" y="11"/>
                    <a:pt x="3" y="11"/>
                    <a:pt x="3" y="11"/>
                  </a:cubicBezTo>
                  <a:cubicBezTo>
                    <a:pt x="3" y="11"/>
                    <a:pt x="3" y="11"/>
                    <a:pt x="3" y="11"/>
                  </a:cubicBezTo>
                  <a:cubicBezTo>
                    <a:pt x="3" y="12"/>
                    <a:pt x="3" y="12"/>
                    <a:pt x="3" y="12"/>
                  </a:cubicBezTo>
                  <a:cubicBezTo>
                    <a:pt x="15" y="13"/>
                    <a:pt x="15" y="13"/>
                    <a:pt x="15" y="13"/>
                  </a:cubicBezTo>
                  <a:cubicBezTo>
                    <a:pt x="21" y="13"/>
                    <a:pt x="21" y="13"/>
                    <a:pt x="21" y="13"/>
                  </a:cubicBezTo>
                  <a:cubicBezTo>
                    <a:pt x="24" y="13"/>
                    <a:pt x="24" y="13"/>
                    <a:pt x="24" y="13"/>
                  </a:cubicBezTo>
                  <a:cubicBezTo>
                    <a:pt x="24" y="12"/>
                    <a:pt x="24" y="11"/>
                    <a:pt x="24" y="10"/>
                  </a:cubicBezTo>
                  <a:cubicBezTo>
                    <a:pt x="24" y="8"/>
                    <a:pt x="24" y="8"/>
                    <a:pt x="24" y="8"/>
                  </a:cubicBezTo>
                  <a:cubicBezTo>
                    <a:pt x="24" y="7"/>
                    <a:pt x="24" y="7"/>
                    <a:pt x="24" y="7"/>
                  </a:cubicBezTo>
                  <a:cubicBezTo>
                    <a:pt x="17" y="4"/>
                    <a:pt x="17" y="4"/>
                    <a:pt x="17" y="4"/>
                  </a:cubicBezTo>
                  <a:cubicBezTo>
                    <a:pt x="17" y="4"/>
                    <a:pt x="17" y="4"/>
                    <a:pt x="17" y="4"/>
                  </a:cubicBezTo>
                  <a:cubicBezTo>
                    <a:pt x="17" y="4"/>
                    <a:pt x="17" y="4"/>
                    <a:pt x="17" y="4"/>
                  </a:cubicBezTo>
                  <a:cubicBezTo>
                    <a:pt x="16" y="4"/>
                    <a:pt x="15" y="3"/>
                    <a:pt x="14" y="3"/>
                  </a:cubicBezTo>
                  <a:cubicBezTo>
                    <a:pt x="14" y="2"/>
                    <a:pt x="14" y="2"/>
                    <a:pt x="1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51"/>
            <p:cNvSpPr>
              <a:spLocks/>
            </p:cNvSpPr>
            <p:nvPr/>
          </p:nvSpPr>
          <p:spPr bwMode="auto">
            <a:xfrm>
              <a:off x="5498" y="2172"/>
              <a:ext cx="30" cy="135"/>
            </a:xfrm>
            <a:custGeom>
              <a:avLst/>
              <a:gdLst>
                <a:gd name="T0" fmla="*/ 1 w 22"/>
                <a:gd name="T1" fmla="*/ 98 h 98"/>
                <a:gd name="T2" fmla="*/ 1 w 22"/>
                <a:gd name="T3" fmla="*/ 97 h 98"/>
                <a:gd name="T4" fmla="*/ 3 w 22"/>
                <a:gd name="T5" fmla="*/ 71 h 98"/>
                <a:gd name="T6" fmla="*/ 5 w 22"/>
                <a:gd name="T7" fmla="*/ 45 h 98"/>
                <a:gd name="T8" fmla="*/ 0 w 22"/>
                <a:gd name="T9" fmla="*/ 17 h 98"/>
                <a:gd name="T10" fmla="*/ 2 w 22"/>
                <a:gd name="T11" fmla="*/ 10 h 98"/>
                <a:gd name="T12" fmla="*/ 2 w 22"/>
                <a:gd name="T13" fmla="*/ 1 h 98"/>
                <a:gd name="T14" fmla="*/ 2 w 22"/>
                <a:gd name="T15" fmla="*/ 0 h 98"/>
                <a:gd name="T16" fmla="*/ 3 w 22"/>
                <a:gd name="T17" fmla="*/ 0 h 98"/>
                <a:gd name="T18" fmla="*/ 9 w 22"/>
                <a:gd name="T19" fmla="*/ 0 h 98"/>
                <a:gd name="T20" fmla="*/ 12 w 22"/>
                <a:gd name="T21" fmla="*/ 4 h 98"/>
                <a:gd name="T22" fmla="*/ 11 w 22"/>
                <a:gd name="T23" fmla="*/ 13 h 98"/>
                <a:gd name="T24" fmla="*/ 13 w 22"/>
                <a:gd name="T25" fmla="*/ 30 h 98"/>
                <a:gd name="T26" fmla="*/ 16 w 22"/>
                <a:gd name="T27" fmla="*/ 38 h 98"/>
                <a:gd name="T28" fmla="*/ 21 w 22"/>
                <a:gd name="T29" fmla="*/ 57 h 98"/>
                <a:gd name="T30" fmla="*/ 22 w 22"/>
                <a:gd name="T31" fmla="*/ 61 h 98"/>
                <a:gd name="T32" fmla="*/ 21 w 22"/>
                <a:gd name="T33" fmla="*/ 61 h 98"/>
                <a:gd name="T34" fmla="*/ 18 w 22"/>
                <a:gd name="T35" fmla="*/ 58 h 98"/>
                <a:gd name="T36" fmla="*/ 14 w 22"/>
                <a:gd name="T37" fmla="*/ 56 h 98"/>
                <a:gd name="T38" fmla="*/ 12 w 22"/>
                <a:gd name="T39" fmla="*/ 57 h 98"/>
                <a:gd name="T40" fmla="*/ 7 w 22"/>
                <a:gd name="T41" fmla="*/ 72 h 98"/>
                <a:gd name="T42" fmla="*/ 13 w 22"/>
                <a:gd name="T43" fmla="*/ 90 h 98"/>
                <a:gd name="T44" fmla="*/ 16 w 22"/>
                <a:gd name="T45" fmla="*/ 98 h 98"/>
                <a:gd name="T46" fmla="*/ 15 w 22"/>
                <a:gd name="T47" fmla="*/ 98 h 98"/>
                <a:gd name="T48" fmla="*/ 12 w 22"/>
                <a:gd name="T49" fmla="*/ 94 h 98"/>
                <a:gd name="T50" fmla="*/ 9 w 22"/>
                <a:gd name="T51" fmla="*/ 92 h 98"/>
                <a:gd name="T52" fmla="*/ 4 w 22"/>
                <a:gd name="T53" fmla="*/ 96 h 98"/>
                <a:gd name="T54" fmla="*/ 1 w 22"/>
                <a:gd name="T5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98">
                  <a:moveTo>
                    <a:pt x="1" y="98"/>
                  </a:moveTo>
                  <a:cubicBezTo>
                    <a:pt x="1" y="98"/>
                    <a:pt x="1" y="98"/>
                    <a:pt x="1" y="97"/>
                  </a:cubicBezTo>
                  <a:cubicBezTo>
                    <a:pt x="1" y="91"/>
                    <a:pt x="2" y="82"/>
                    <a:pt x="3" y="71"/>
                  </a:cubicBezTo>
                  <a:cubicBezTo>
                    <a:pt x="5" y="45"/>
                    <a:pt x="5" y="45"/>
                    <a:pt x="5" y="45"/>
                  </a:cubicBezTo>
                  <a:cubicBezTo>
                    <a:pt x="0" y="17"/>
                    <a:pt x="0" y="17"/>
                    <a:pt x="0" y="17"/>
                  </a:cubicBezTo>
                  <a:cubicBezTo>
                    <a:pt x="2" y="10"/>
                    <a:pt x="2" y="10"/>
                    <a:pt x="2" y="10"/>
                  </a:cubicBezTo>
                  <a:cubicBezTo>
                    <a:pt x="2" y="1"/>
                    <a:pt x="2" y="1"/>
                    <a:pt x="2" y="1"/>
                  </a:cubicBezTo>
                  <a:cubicBezTo>
                    <a:pt x="2" y="1"/>
                    <a:pt x="2" y="1"/>
                    <a:pt x="2" y="0"/>
                  </a:cubicBezTo>
                  <a:cubicBezTo>
                    <a:pt x="2" y="0"/>
                    <a:pt x="3" y="0"/>
                    <a:pt x="3" y="0"/>
                  </a:cubicBezTo>
                  <a:cubicBezTo>
                    <a:pt x="9" y="0"/>
                    <a:pt x="9" y="0"/>
                    <a:pt x="9" y="0"/>
                  </a:cubicBezTo>
                  <a:cubicBezTo>
                    <a:pt x="10" y="1"/>
                    <a:pt x="12" y="2"/>
                    <a:pt x="12" y="4"/>
                  </a:cubicBezTo>
                  <a:cubicBezTo>
                    <a:pt x="13" y="6"/>
                    <a:pt x="13" y="9"/>
                    <a:pt x="11" y="13"/>
                  </a:cubicBezTo>
                  <a:cubicBezTo>
                    <a:pt x="10" y="17"/>
                    <a:pt x="11" y="23"/>
                    <a:pt x="13" y="30"/>
                  </a:cubicBezTo>
                  <a:cubicBezTo>
                    <a:pt x="16" y="38"/>
                    <a:pt x="16" y="38"/>
                    <a:pt x="16" y="38"/>
                  </a:cubicBezTo>
                  <a:cubicBezTo>
                    <a:pt x="21" y="57"/>
                    <a:pt x="21" y="57"/>
                    <a:pt x="21" y="57"/>
                  </a:cubicBezTo>
                  <a:cubicBezTo>
                    <a:pt x="22" y="60"/>
                    <a:pt x="22" y="61"/>
                    <a:pt x="22" y="61"/>
                  </a:cubicBezTo>
                  <a:cubicBezTo>
                    <a:pt x="22" y="61"/>
                    <a:pt x="22" y="61"/>
                    <a:pt x="21" y="61"/>
                  </a:cubicBezTo>
                  <a:cubicBezTo>
                    <a:pt x="18" y="58"/>
                    <a:pt x="18" y="58"/>
                    <a:pt x="18" y="58"/>
                  </a:cubicBezTo>
                  <a:cubicBezTo>
                    <a:pt x="17" y="57"/>
                    <a:pt x="16" y="56"/>
                    <a:pt x="14" y="56"/>
                  </a:cubicBezTo>
                  <a:cubicBezTo>
                    <a:pt x="14" y="56"/>
                    <a:pt x="13" y="56"/>
                    <a:pt x="12" y="57"/>
                  </a:cubicBezTo>
                  <a:cubicBezTo>
                    <a:pt x="8" y="58"/>
                    <a:pt x="6" y="63"/>
                    <a:pt x="7" y="72"/>
                  </a:cubicBezTo>
                  <a:cubicBezTo>
                    <a:pt x="8" y="80"/>
                    <a:pt x="10" y="86"/>
                    <a:pt x="13" y="90"/>
                  </a:cubicBezTo>
                  <a:cubicBezTo>
                    <a:pt x="15" y="93"/>
                    <a:pt x="16" y="96"/>
                    <a:pt x="16" y="98"/>
                  </a:cubicBezTo>
                  <a:cubicBezTo>
                    <a:pt x="15" y="98"/>
                    <a:pt x="15" y="98"/>
                    <a:pt x="15" y="98"/>
                  </a:cubicBezTo>
                  <a:cubicBezTo>
                    <a:pt x="15" y="98"/>
                    <a:pt x="13" y="95"/>
                    <a:pt x="12" y="94"/>
                  </a:cubicBezTo>
                  <a:cubicBezTo>
                    <a:pt x="11" y="93"/>
                    <a:pt x="10" y="92"/>
                    <a:pt x="9" y="92"/>
                  </a:cubicBezTo>
                  <a:cubicBezTo>
                    <a:pt x="8" y="92"/>
                    <a:pt x="6" y="93"/>
                    <a:pt x="4" y="96"/>
                  </a:cubicBezTo>
                  <a:cubicBezTo>
                    <a:pt x="1" y="98"/>
                    <a:pt x="1" y="98"/>
                    <a:pt x="1" y="9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52"/>
            <p:cNvSpPr>
              <a:spLocks noEditPoints="1"/>
            </p:cNvSpPr>
            <p:nvPr/>
          </p:nvSpPr>
          <p:spPr bwMode="auto">
            <a:xfrm>
              <a:off x="5498" y="2171"/>
              <a:ext cx="32" cy="137"/>
            </a:xfrm>
            <a:custGeom>
              <a:avLst/>
              <a:gdLst>
                <a:gd name="T0" fmla="*/ 3 w 23"/>
                <a:gd name="T1" fmla="*/ 0 h 100"/>
                <a:gd name="T2" fmla="*/ 9 w 23"/>
                <a:gd name="T3" fmla="*/ 1 h 100"/>
                <a:gd name="T4" fmla="*/ 12 w 23"/>
                <a:gd name="T5" fmla="*/ 14 h 100"/>
                <a:gd name="T6" fmla="*/ 14 w 23"/>
                <a:gd name="T7" fmla="*/ 31 h 100"/>
                <a:gd name="T8" fmla="*/ 17 w 23"/>
                <a:gd name="T9" fmla="*/ 39 h 100"/>
                <a:gd name="T10" fmla="*/ 21 w 23"/>
                <a:gd name="T11" fmla="*/ 57 h 100"/>
                <a:gd name="T12" fmla="*/ 22 w 23"/>
                <a:gd name="T13" fmla="*/ 63 h 100"/>
                <a:gd name="T14" fmla="*/ 21 w 23"/>
                <a:gd name="T15" fmla="*/ 63 h 100"/>
                <a:gd name="T16" fmla="*/ 17 w 23"/>
                <a:gd name="T17" fmla="*/ 59 h 100"/>
                <a:gd name="T18" fmla="*/ 14 w 23"/>
                <a:gd name="T19" fmla="*/ 58 h 100"/>
                <a:gd name="T20" fmla="*/ 13 w 23"/>
                <a:gd name="T21" fmla="*/ 58 h 100"/>
                <a:gd name="T22" fmla="*/ 8 w 23"/>
                <a:gd name="T23" fmla="*/ 73 h 100"/>
                <a:gd name="T24" fmla="*/ 13 w 23"/>
                <a:gd name="T25" fmla="*/ 91 h 100"/>
                <a:gd name="T26" fmla="*/ 16 w 23"/>
                <a:gd name="T27" fmla="*/ 99 h 100"/>
                <a:gd name="T28" fmla="*/ 15 w 23"/>
                <a:gd name="T29" fmla="*/ 100 h 100"/>
                <a:gd name="T30" fmla="*/ 12 w 23"/>
                <a:gd name="T31" fmla="*/ 95 h 100"/>
                <a:gd name="T32" fmla="*/ 9 w 23"/>
                <a:gd name="T33" fmla="*/ 94 h 100"/>
                <a:gd name="T34" fmla="*/ 4 w 23"/>
                <a:gd name="T35" fmla="*/ 97 h 100"/>
                <a:gd name="T36" fmla="*/ 2 w 23"/>
                <a:gd name="T37" fmla="*/ 100 h 100"/>
                <a:gd name="T38" fmla="*/ 1 w 23"/>
                <a:gd name="T39" fmla="*/ 100 h 100"/>
                <a:gd name="T40" fmla="*/ 1 w 23"/>
                <a:gd name="T41" fmla="*/ 98 h 100"/>
                <a:gd name="T42" fmla="*/ 3 w 23"/>
                <a:gd name="T43" fmla="*/ 72 h 100"/>
                <a:gd name="T44" fmla="*/ 4 w 23"/>
                <a:gd name="T45" fmla="*/ 46 h 100"/>
                <a:gd name="T46" fmla="*/ 0 w 23"/>
                <a:gd name="T47" fmla="*/ 18 h 100"/>
                <a:gd name="T48" fmla="*/ 1 w 23"/>
                <a:gd name="T49" fmla="*/ 11 h 100"/>
                <a:gd name="T50" fmla="*/ 1 w 23"/>
                <a:gd name="T51" fmla="*/ 2 h 100"/>
                <a:gd name="T52" fmla="*/ 3 w 23"/>
                <a:gd name="T53" fmla="*/ 0 h 100"/>
                <a:gd name="T54" fmla="*/ 3 w 23"/>
                <a:gd name="T55" fmla="*/ 2 h 100"/>
                <a:gd name="T56" fmla="*/ 3 w 23"/>
                <a:gd name="T57" fmla="*/ 2 h 100"/>
                <a:gd name="T58" fmla="*/ 3 w 23"/>
                <a:gd name="T59" fmla="*/ 2 h 100"/>
                <a:gd name="T60" fmla="*/ 3 w 23"/>
                <a:gd name="T61" fmla="*/ 2 h 100"/>
                <a:gd name="T62" fmla="*/ 3 w 23"/>
                <a:gd name="T63" fmla="*/ 2 h 100"/>
                <a:gd name="T64" fmla="*/ 2 w 23"/>
                <a:gd name="T65" fmla="*/ 11 h 100"/>
                <a:gd name="T66" fmla="*/ 2 w 23"/>
                <a:gd name="T67" fmla="*/ 11 h 100"/>
                <a:gd name="T68" fmla="*/ 2 w 23"/>
                <a:gd name="T69" fmla="*/ 11 h 100"/>
                <a:gd name="T70" fmla="*/ 1 w 23"/>
                <a:gd name="T71" fmla="*/ 18 h 100"/>
                <a:gd name="T72" fmla="*/ 5 w 23"/>
                <a:gd name="T73" fmla="*/ 45 h 100"/>
                <a:gd name="T74" fmla="*/ 5 w 23"/>
                <a:gd name="T75" fmla="*/ 46 h 100"/>
                <a:gd name="T76" fmla="*/ 5 w 23"/>
                <a:gd name="T77" fmla="*/ 46 h 100"/>
                <a:gd name="T78" fmla="*/ 4 w 23"/>
                <a:gd name="T79" fmla="*/ 72 h 100"/>
                <a:gd name="T80" fmla="*/ 2 w 23"/>
                <a:gd name="T81" fmla="*/ 98 h 100"/>
                <a:gd name="T82" fmla="*/ 2 w 23"/>
                <a:gd name="T83" fmla="*/ 98 h 100"/>
                <a:gd name="T84" fmla="*/ 3 w 23"/>
                <a:gd name="T85" fmla="*/ 96 h 100"/>
                <a:gd name="T86" fmla="*/ 9 w 23"/>
                <a:gd name="T87" fmla="*/ 92 h 100"/>
                <a:gd name="T88" fmla="*/ 13 w 23"/>
                <a:gd name="T89" fmla="*/ 95 h 100"/>
                <a:gd name="T90" fmla="*/ 15 w 23"/>
                <a:gd name="T91" fmla="*/ 97 h 100"/>
                <a:gd name="T92" fmla="*/ 12 w 23"/>
                <a:gd name="T93" fmla="*/ 92 h 100"/>
                <a:gd name="T94" fmla="*/ 6 w 23"/>
                <a:gd name="T95" fmla="*/ 73 h 100"/>
                <a:gd name="T96" fmla="*/ 12 w 23"/>
                <a:gd name="T97" fmla="*/ 57 h 100"/>
                <a:gd name="T98" fmla="*/ 14 w 23"/>
                <a:gd name="T99" fmla="*/ 56 h 100"/>
                <a:gd name="T100" fmla="*/ 18 w 23"/>
                <a:gd name="T101" fmla="*/ 58 h 100"/>
                <a:gd name="T102" fmla="*/ 21 w 23"/>
                <a:gd name="T103" fmla="*/ 61 h 100"/>
                <a:gd name="T104" fmla="*/ 20 w 23"/>
                <a:gd name="T105" fmla="*/ 58 h 100"/>
                <a:gd name="T106" fmla="*/ 20 w 23"/>
                <a:gd name="T107" fmla="*/ 58 h 100"/>
                <a:gd name="T108" fmla="*/ 20 w 23"/>
                <a:gd name="T109" fmla="*/ 58 h 100"/>
                <a:gd name="T110" fmla="*/ 16 w 23"/>
                <a:gd name="T111" fmla="*/ 39 h 100"/>
                <a:gd name="T112" fmla="*/ 13 w 23"/>
                <a:gd name="T113" fmla="*/ 31 h 100"/>
                <a:gd name="T114" fmla="*/ 11 w 23"/>
                <a:gd name="T115" fmla="*/ 13 h 100"/>
                <a:gd name="T116" fmla="*/ 12 w 23"/>
                <a:gd name="T117" fmla="*/ 5 h 100"/>
                <a:gd name="T118" fmla="*/ 8 w 23"/>
                <a:gd name="T119" fmla="*/ 2 h 100"/>
                <a:gd name="T120" fmla="*/ 3 w 23"/>
                <a:gd name="T12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 h="100">
                  <a:moveTo>
                    <a:pt x="3" y="0"/>
                  </a:moveTo>
                  <a:cubicBezTo>
                    <a:pt x="9" y="1"/>
                    <a:pt x="9" y="1"/>
                    <a:pt x="9" y="1"/>
                  </a:cubicBezTo>
                  <a:cubicBezTo>
                    <a:pt x="13" y="2"/>
                    <a:pt x="15" y="7"/>
                    <a:pt x="12" y="14"/>
                  </a:cubicBezTo>
                  <a:cubicBezTo>
                    <a:pt x="11" y="18"/>
                    <a:pt x="11" y="24"/>
                    <a:pt x="14" y="31"/>
                  </a:cubicBezTo>
                  <a:cubicBezTo>
                    <a:pt x="17" y="39"/>
                    <a:pt x="17" y="39"/>
                    <a:pt x="17" y="39"/>
                  </a:cubicBezTo>
                  <a:cubicBezTo>
                    <a:pt x="21" y="57"/>
                    <a:pt x="21" y="57"/>
                    <a:pt x="21" y="57"/>
                  </a:cubicBezTo>
                  <a:cubicBezTo>
                    <a:pt x="23" y="61"/>
                    <a:pt x="23" y="63"/>
                    <a:pt x="22" y="63"/>
                  </a:cubicBezTo>
                  <a:cubicBezTo>
                    <a:pt x="22" y="63"/>
                    <a:pt x="21" y="63"/>
                    <a:pt x="21" y="63"/>
                  </a:cubicBezTo>
                  <a:cubicBezTo>
                    <a:pt x="17" y="59"/>
                    <a:pt x="17" y="59"/>
                    <a:pt x="17" y="59"/>
                  </a:cubicBezTo>
                  <a:cubicBezTo>
                    <a:pt x="16" y="58"/>
                    <a:pt x="15" y="58"/>
                    <a:pt x="14" y="58"/>
                  </a:cubicBezTo>
                  <a:cubicBezTo>
                    <a:pt x="14" y="58"/>
                    <a:pt x="13" y="58"/>
                    <a:pt x="13" y="58"/>
                  </a:cubicBezTo>
                  <a:cubicBezTo>
                    <a:pt x="8" y="60"/>
                    <a:pt x="7" y="65"/>
                    <a:pt x="8" y="73"/>
                  </a:cubicBezTo>
                  <a:cubicBezTo>
                    <a:pt x="8" y="81"/>
                    <a:pt x="10" y="87"/>
                    <a:pt x="13" y="91"/>
                  </a:cubicBezTo>
                  <a:cubicBezTo>
                    <a:pt x="16" y="94"/>
                    <a:pt x="16" y="96"/>
                    <a:pt x="16" y="99"/>
                  </a:cubicBezTo>
                  <a:cubicBezTo>
                    <a:pt x="16" y="99"/>
                    <a:pt x="16" y="100"/>
                    <a:pt x="15" y="100"/>
                  </a:cubicBezTo>
                  <a:cubicBezTo>
                    <a:pt x="15" y="100"/>
                    <a:pt x="14" y="98"/>
                    <a:pt x="12" y="95"/>
                  </a:cubicBezTo>
                  <a:cubicBezTo>
                    <a:pt x="11" y="94"/>
                    <a:pt x="10" y="94"/>
                    <a:pt x="9" y="94"/>
                  </a:cubicBezTo>
                  <a:cubicBezTo>
                    <a:pt x="8" y="94"/>
                    <a:pt x="6" y="95"/>
                    <a:pt x="4" y="97"/>
                  </a:cubicBezTo>
                  <a:cubicBezTo>
                    <a:pt x="2" y="100"/>
                    <a:pt x="2" y="100"/>
                    <a:pt x="2" y="100"/>
                  </a:cubicBezTo>
                  <a:cubicBezTo>
                    <a:pt x="2" y="100"/>
                    <a:pt x="1" y="100"/>
                    <a:pt x="1" y="100"/>
                  </a:cubicBezTo>
                  <a:cubicBezTo>
                    <a:pt x="1" y="100"/>
                    <a:pt x="1" y="100"/>
                    <a:pt x="1" y="98"/>
                  </a:cubicBezTo>
                  <a:cubicBezTo>
                    <a:pt x="1" y="92"/>
                    <a:pt x="1" y="83"/>
                    <a:pt x="3" y="72"/>
                  </a:cubicBezTo>
                  <a:cubicBezTo>
                    <a:pt x="4" y="46"/>
                    <a:pt x="4" y="46"/>
                    <a:pt x="4" y="46"/>
                  </a:cubicBezTo>
                  <a:cubicBezTo>
                    <a:pt x="0" y="18"/>
                    <a:pt x="0" y="18"/>
                    <a:pt x="0" y="18"/>
                  </a:cubicBezTo>
                  <a:cubicBezTo>
                    <a:pt x="1" y="11"/>
                    <a:pt x="1" y="11"/>
                    <a:pt x="1" y="11"/>
                  </a:cubicBezTo>
                  <a:cubicBezTo>
                    <a:pt x="1" y="2"/>
                    <a:pt x="1" y="2"/>
                    <a:pt x="1" y="2"/>
                  </a:cubicBezTo>
                  <a:cubicBezTo>
                    <a:pt x="1" y="1"/>
                    <a:pt x="1" y="0"/>
                    <a:pt x="3" y="0"/>
                  </a:cubicBezTo>
                  <a:moveTo>
                    <a:pt x="3" y="2"/>
                  </a:moveTo>
                  <a:cubicBezTo>
                    <a:pt x="3" y="2"/>
                    <a:pt x="3" y="2"/>
                    <a:pt x="3" y="2"/>
                  </a:cubicBezTo>
                  <a:cubicBezTo>
                    <a:pt x="3" y="2"/>
                    <a:pt x="3" y="2"/>
                    <a:pt x="3" y="2"/>
                  </a:cubicBezTo>
                  <a:cubicBezTo>
                    <a:pt x="3" y="2"/>
                    <a:pt x="3" y="2"/>
                    <a:pt x="3" y="2"/>
                  </a:cubicBezTo>
                  <a:cubicBezTo>
                    <a:pt x="3" y="2"/>
                    <a:pt x="3" y="2"/>
                    <a:pt x="3" y="2"/>
                  </a:cubicBezTo>
                  <a:cubicBezTo>
                    <a:pt x="2" y="11"/>
                    <a:pt x="2" y="11"/>
                    <a:pt x="2" y="11"/>
                  </a:cubicBezTo>
                  <a:cubicBezTo>
                    <a:pt x="2" y="11"/>
                    <a:pt x="2" y="11"/>
                    <a:pt x="2" y="11"/>
                  </a:cubicBezTo>
                  <a:cubicBezTo>
                    <a:pt x="2" y="11"/>
                    <a:pt x="2" y="11"/>
                    <a:pt x="2" y="11"/>
                  </a:cubicBezTo>
                  <a:cubicBezTo>
                    <a:pt x="1" y="18"/>
                    <a:pt x="1" y="18"/>
                    <a:pt x="1" y="18"/>
                  </a:cubicBezTo>
                  <a:cubicBezTo>
                    <a:pt x="5" y="45"/>
                    <a:pt x="5" y="45"/>
                    <a:pt x="5" y="45"/>
                  </a:cubicBezTo>
                  <a:cubicBezTo>
                    <a:pt x="5" y="46"/>
                    <a:pt x="5" y="46"/>
                    <a:pt x="5" y="46"/>
                  </a:cubicBezTo>
                  <a:cubicBezTo>
                    <a:pt x="5" y="46"/>
                    <a:pt x="5" y="46"/>
                    <a:pt x="5" y="46"/>
                  </a:cubicBezTo>
                  <a:cubicBezTo>
                    <a:pt x="4" y="72"/>
                    <a:pt x="4" y="72"/>
                    <a:pt x="4" y="72"/>
                  </a:cubicBezTo>
                  <a:cubicBezTo>
                    <a:pt x="3" y="83"/>
                    <a:pt x="2" y="92"/>
                    <a:pt x="2" y="98"/>
                  </a:cubicBezTo>
                  <a:cubicBezTo>
                    <a:pt x="2" y="98"/>
                    <a:pt x="2" y="98"/>
                    <a:pt x="2" y="98"/>
                  </a:cubicBezTo>
                  <a:cubicBezTo>
                    <a:pt x="3" y="96"/>
                    <a:pt x="3" y="96"/>
                    <a:pt x="3" y="96"/>
                  </a:cubicBezTo>
                  <a:cubicBezTo>
                    <a:pt x="5" y="93"/>
                    <a:pt x="7" y="92"/>
                    <a:pt x="9" y="92"/>
                  </a:cubicBezTo>
                  <a:cubicBezTo>
                    <a:pt x="11" y="92"/>
                    <a:pt x="12" y="93"/>
                    <a:pt x="13" y="95"/>
                  </a:cubicBezTo>
                  <a:cubicBezTo>
                    <a:pt x="13" y="95"/>
                    <a:pt x="14" y="96"/>
                    <a:pt x="15" y="97"/>
                  </a:cubicBezTo>
                  <a:cubicBezTo>
                    <a:pt x="15" y="96"/>
                    <a:pt x="14" y="94"/>
                    <a:pt x="12" y="92"/>
                  </a:cubicBezTo>
                  <a:cubicBezTo>
                    <a:pt x="9" y="88"/>
                    <a:pt x="7" y="81"/>
                    <a:pt x="6" y="73"/>
                  </a:cubicBezTo>
                  <a:cubicBezTo>
                    <a:pt x="5" y="64"/>
                    <a:pt x="7" y="59"/>
                    <a:pt x="12" y="57"/>
                  </a:cubicBezTo>
                  <a:cubicBezTo>
                    <a:pt x="13" y="57"/>
                    <a:pt x="14" y="56"/>
                    <a:pt x="14" y="56"/>
                  </a:cubicBezTo>
                  <a:cubicBezTo>
                    <a:pt x="16" y="56"/>
                    <a:pt x="17" y="57"/>
                    <a:pt x="18" y="58"/>
                  </a:cubicBezTo>
                  <a:cubicBezTo>
                    <a:pt x="21" y="61"/>
                    <a:pt x="21" y="61"/>
                    <a:pt x="21" y="61"/>
                  </a:cubicBezTo>
                  <a:cubicBezTo>
                    <a:pt x="21" y="60"/>
                    <a:pt x="21" y="59"/>
                    <a:pt x="20" y="58"/>
                  </a:cubicBezTo>
                  <a:cubicBezTo>
                    <a:pt x="20" y="58"/>
                    <a:pt x="20" y="58"/>
                    <a:pt x="20" y="58"/>
                  </a:cubicBezTo>
                  <a:cubicBezTo>
                    <a:pt x="20" y="58"/>
                    <a:pt x="20" y="58"/>
                    <a:pt x="20" y="58"/>
                  </a:cubicBezTo>
                  <a:cubicBezTo>
                    <a:pt x="16" y="39"/>
                    <a:pt x="16" y="39"/>
                    <a:pt x="16" y="39"/>
                  </a:cubicBezTo>
                  <a:cubicBezTo>
                    <a:pt x="13" y="31"/>
                    <a:pt x="13" y="31"/>
                    <a:pt x="13" y="31"/>
                  </a:cubicBezTo>
                  <a:cubicBezTo>
                    <a:pt x="10" y="24"/>
                    <a:pt x="9" y="18"/>
                    <a:pt x="11" y="13"/>
                  </a:cubicBezTo>
                  <a:cubicBezTo>
                    <a:pt x="12" y="10"/>
                    <a:pt x="12" y="7"/>
                    <a:pt x="12" y="5"/>
                  </a:cubicBezTo>
                  <a:cubicBezTo>
                    <a:pt x="11" y="4"/>
                    <a:pt x="10" y="3"/>
                    <a:pt x="8" y="2"/>
                  </a:cubicBezTo>
                  <a:cubicBezTo>
                    <a:pt x="3" y="2"/>
                    <a:pt x="3" y="2"/>
                    <a:pt x="3" y="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653"/>
            <p:cNvSpPr>
              <a:spLocks/>
            </p:cNvSpPr>
            <p:nvPr/>
          </p:nvSpPr>
          <p:spPr bwMode="auto">
            <a:xfrm>
              <a:off x="3674" y="2379"/>
              <a:ext cx="36" cy="77"/>
            </a:xfrm>
            <a:custGeom>
              <a:avLst/>
              <a:gdLst>
                <a:gd name="T0" fmla="*/ 13 w 26"/>
                <a:gd name="T1" fmla="*/ 56 h 56"/>
                <a:gd name="T2" fmla="*/ 5 w 26"/>
                <a:gd name="T3" fmla="*/ 56 h 56"/>
                <a:gd name="T4" fmla="*/ 5 w 26"/>
                <a:gd name="T5" fmla="*/ 53 h 56"/>
                <a:gd name="T6" fmla="*/ 5 w 26"/>
                <a:gd name="T7" fmla="*/ 47 h 56"/>
                <a:gd name="T8" fmla="*/ 5 w 26"/>
                <a:gd name="T9" fmla="*/ 47 h 56"/>
                <a:gd name="T10" fmla="*/ 5 w 26"/>
                <a:gd name="T11" fmla="*/ 47 h 56"/>
                <a:gd name="T12" fmla="*/ 1 w 26"/>
                <a:gd name="T13" fmla="*/ 39 h 56"/>
                <a:gd name="T14" fmla="*/ 0 w 26"/>
                <a:gd name="T15" fmla="*/ 35 h 56"/>
                <a:gd name="T16" fmla="*/ 3 w 26"/>
                <a:gd name="T17" fmla="*/ 16 h 56"/>
                <a:gd name="T18" fmla="*/ 5 w 26"/>
                <a:gd name="T19" fmla="*/ 1 h 56"/>
                <a:gd name="T20" fmla="*/ 7 w 26"/>
                <a:gd name="T21" fmla="*/ 1 h 56"/>
                <a:gd name="T22" fmla="*/ 8 w 26"/>
                <a:gd name="T23" fmla="*/ 0 h 56"/>
                <a:gd name="T24" fmla="*/ 11 w 26"/>
                <a:gd name="T25" fmla="*/ 1 h 56"/>
                <a:gd name="T26" fmla="*/ 16 w 26"/>
                <a:gd name="T27" fmla="*/ 2 h 56"/>
                <a:gd name="T28" fmla="*/ 16 w 26"/>
                <a:gd name="T29" fmla="*/ 2 h 56"/>
                <a:gd name="T30" fmla="*/ 17 w 26"/>
                <a:gd name="T31" fmla="*/ 2 h 56"/>
                <a:gd name="T32" fmla="*/ 19 w 26"/>
                <a:gd name="T33" fmla="*/ 1 h 56"/>
                <a:gd name="T34" fmla="*/ 24 w 26"/>
                <a:gd name="T35" fmla="*/ 4 h 56"/>
                <a:gd name="T36" fmla="*/ 26 w 26"/>
                <a:gd name="T37" fmla="*/ 6 h 56"/>
                <a:gd name="T38" fmla="*/ 25 w 26"/>
                <a:gd name="T39" fmla="*/ 8 h 56"/>
                <a:gd name="T40" fmla="*/ 20 w 26"/>
                <a:gd name="T41" fmla="*/ 12 h 56"/>
                <a:gd name="T42" fmla="*/ 20 w 26"/>
                <a:gd name="T43" fmla="*/ 12 h 56"/>
                <a:gd name="T44" fmla="*/ 20 w 26"/>
                <a:gd name="T45" fmla="*/ 12 h 56"/>
                <a:gd name="T46" fmla="*/ 20 w 26"/>
                <a:gd name="T47" fmla="*/ 19 h 56"/>
                <a:gd name="T48" fmla="*/ 17 w 26"/>
                <a:gd name="T49" fmla="*/ 27 h 56"/>
                <a:gd name="T50" fmla="*/ 16 w 26"/>
                <a:gd name="T51" fmla="*/ 31 h 56"/>
                <a:gd name="T52" fmla="*/ 17 w 26"/>
                <a:gd name="T53" fmla="*/ 34 h 56"/>
                <a:gd name="T54" fmla="*/ 18 w 26"/>
                <a:gd name="T55" fmla="*/ 34 h 56"/>
                <a:gd name="T56" fmla="*/ 18 w 26"/>
                <a:gd name="T57" fmla="*/ 34 h 56"/>
                <a:gd name="T58" fmla="*/ 17 w 26"/>
                <a:gd name="T59" fmla="*/ 39 h 56"/>
                <a:gd name="T60" fmla="*/ 16 w 26"/>
                <a:gd name="T61" fmla="*/ 42 h 56"/>
                <a:gd name="T62" fmla="*/ 18 w 26"/>
                <a:gd name="T63" fmla="*/ 44 h 56"/>
                <a:gd name="T64" fmla="*/ 19 w 26"/>
                <a:gd name="T65" fmla="*/ 45 h 56"/>
                <a:gd name="T66" fmla="*/ 18 w 26"/>
                <a:gd name="T67" fmla="*/ 48 h 56"/>
                <a:gd name="T68" fmla="*/ 13 w 26"/>
                <a:gd name="T6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56">
                  <a:moveTo>
                    <a:pt x="13" y="56"/>
                  </a:moveTo>
                  <a:cubicBezTo>
                    <a:pt x="5" y="56"/>
                    <a:pt x="5" y="56"/>
                    <a:pt x="5" y="56"/>
                  </a:cubicBezTo>
                  <a:cubicBezTo>
                    <a:pt x="5" y="53"/>
                    <a:pt x="5" y="53"/>
                    <a:pt x="5" y="53"/>
                  </a:cubicBezTo>
                  <a:cubicBezTo>
                    <a:pt x="5" y="47"/>
                    <a:pt x="5" y="47"/>
                    <a:pt x="5" y="47"/>
                  </a:cubicBezTo>
                  <a:cubicBezTo>
                    <a:pt x="5" y="47"/>
                    <a:pt x="5" y="47"/>
                    <a:pt x="5" y="47"/>
                  </a:cubicBezTo>
                  <a:cubicBezTo>
                    <a:pt x="5" y="47"/>
                    <a:pt x="5" y="47"/>
                    <a:pt x="5" y="47"/>
                  </a:cubicBezTo>
                  <a:cubicBezTo>
                    <a:pt x="1" y="39"/>
                    <a:pt x="1" y="39"/>
                    <a:pt x="1" y="39"/>
                  </a:cubicBezTo>
                  <a:cubicBezTo>
                    <a:pt x="0" y="35"/>
                    <a:pt x="0" y="35"/>
                    <a:pt x="0" y="35"/>
                  </a:cubicBezTo>
                  <a:cubicBezTo>
                    <a:pt x="3" y="16"/>
                    <a:pt x="3" y="16"/>
                    <a:pt x="3" y="16"/>
                  </a:cubicBezTo>
                  <a:cubicBezTo>
                    <a:pt x="5" y="11"/>
                    <a:pt x="6" y="6"/>
                    <a:pt x="5" y="1"/>
                  </a:cubicBezTo>
                  <a:cubicBezTo>
                    <a:pt x="7" y="1"/>
                    <a:pt x="7" y="1"/>
                    <a:pt x="7" y="1"/>
                  </a:cubicBezTo>
                  <a:cubicBezTo>
                    <a:pt x="8" y="0"/>
                    <a:pt x="8" y="0"/>
                    <a:pt x="8" y="0"/>
                  </a:cubicBezTo>
                  <a:cubicBezTo>
                    <a:pt x="11" y="1"/>
                    <a:pt x="11" y="1"/>
                    <a:pt x="11" y="1"/>
                  </a:cubicBezTo>
                  <a:cubicBezTo>
                    <a:pt x="16" y="2"/>
                    <a:pt x="16" y="2"/>
                    <a:pt x="16" y="2"/>
                  </a:cubicBezTo>
                  <a:cubicBezTo>
                    <a:pt x="16" y="2"/>
                    <a:pt x="16" y="2"/>
                    <a:pt x="16" y="2"/>
                  </a:cubicBezTo>
                  <a:cubicBezTo>
                    <a:pt x="17" y="2"/>
                    <a:pt x="17" y="2"/>
                    <a:pt x="17" y="2"/>
                  </a:cubicBezTo>
                  <a:cubicBezTo>
                    <a:pt x="18" y="2"/>
                    <a:pt x="18" y="1"/>
                    <a:pt x="19" y="1"/>
                  </a:cubicBezTo>
                  <a:cubicBezTo>
                    <a:pt x="21" y="1"/>
                    <a:pt x="22" y="2"/>
                    <a:pt x="24" y="4"/>
                  </a:cubicBezTo>
                  <a:cubicBezTo>
                    <a:pt x="26" y="6"/>
                    <a:pt x="26" y="6"/>
                    <a:pt x="26" y="6"/>
                  </a:cubicBezTo>
                  <a:cubicBezTo>
                    <a:pt x="25" y="8"/>
                    <a:pt x="25" y="8"/>
                    <a:pt x="25" y="8"/>
                  </a:cubicBezTo>
                  <a:cubicBezTo>
                    <a:pt x="20" y="12"/>
                    <a:pt x="20" y="12"/>
                    <a:pt x="20" y="12"/>
                  </a:cubicBezTo>
                  <a:cubicBezTo>
                    <a:pt x="20" y="12"/>
                    <a:pt x="20" y="12"/>
                    <a:pt x="20" y="12"/>
                  </a:cubicBezTo>
                  <a:cubicBezTo>
                    <a:pt x="20" y="12"/>
                    <a:pt x="20" y="12"/>
                    <a:pt x="20" y="12"/>
                  </a:cubicBezTo>
                  <a:cubicBezTo>
                    <a:pt x="19" y="14"/>
                    <a:pt x="19" y="16"/>
                    <a:pt x="20" y="19"/>
                  </a:cubicBezTo>
                  <a:cubicBezTo>
                    <a:pt x="20" y="23"/>
                    <a:pt x="20" y="26"/>
                    <a:pt x="17" y="27"/>
                  </a:cubicBezTo>
                  <a:cubicBezTo>
                    <a:pt x="16" y="28"/>
                    <a:pt x="15" y="29"/>
                    <a:pt x="16" y="31"/>
                  </a:cubicBezTo>
                  <a:cubicBezTo>
                    <a:pt x="17" y="34"/>
                    <a:pt x="17" y="34"/>
                    <a:pt x="17" y="34"/>
                  </a:cubicBezTo>
                  <a:cubicBezTo>
                    <a:pt x="18" y="34"/>
                    <a:pt x="18" y="34"/>
                    <a:pt x="18" y="34"/>
                  </a:cubicBezTo>
                  <a:cubicBezTo>
                    <a:pt x="18" y="34"/>
                    <a:pt x="18" y="34"/>
                    <a:pt x="18" y="34"/>
                  </a:cubicBezTo>
                  <a:cubicBezTo>
                    <a:pt x="19" y="35"/>
                    <a:pt x="18" y="37"/>
                    <a:pt x="17" y="39"/>
                  </a:cubicBezTo>
                  <a:cubicBezTo>
                    <a:pt x="16" y="40"/>
                    <a:pt x="16" y="41"/>
                    <a:pt x="16" y="42"/>
                  </a:cubicBezTo>
                  <a:cubicBezTo>
                    <a:pt x="16" y="43"/>
                    <a:pt x="17" y="43"/>
                    <a:pt x="18" y="44"/>
                  </a:cubicBezTo>
                  <a:cubicBezTo>
                    <a:pt x="19" y="45"/>
                    <a:pt x="19" y="45"/>
                    <a:pt x="19" y="45"/>
                  </a:cubicBezTo>
                  <a:cubicBezTo>
                    <a:pt x="18" y="48"/>
                    <a:pt x="18" y="48"/>
                    <a:pt x="18" y="48"/>
                  </a:cubicBezTo>
                  <a:cubicBezTo>
                    <a:pt x="13" y="56"/>
                    <a:pt x="13" y="56"/>
                    <a:pt x="13" y="5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654"/>
            <p:cNvSpPr>
              <a:spLocks/>
            </p:cNvSpPr>
            <p:nvPr/>
          </p:nvSpPr>
          <p:spPr bwMode="auto">
            <a:xfrm>
              <a:off x="3674" y="2379"/>
              <a:ext cx="36" cy="77"/>
            </a:xfrm>
            <a:custGeom>
              <a:avLst/>
              <a:gdLst>
                <a:gd name="T0" fmla="*/ 13 w 26"/>
                <a:gd name="T1" fmla="*/ 56 h 56"/>
                <a:gd name="T2" fmla="*/ 5 w 26"/>
                <a:gd name="T3" fmla="*/ 56 h 56"/>
                <a:gd name="T4" fmla="*/ 5 w 26"/>
                <a:gd name="T5" fmla="*/ 53 h 56"/>
                <a:gd name="T6" fmla="*/ 5 w 26"/>
                <a:gd name="T7" fmla="*/ 47 h 56"/>
                <a:gd name="T8" fmla="*/ 5 w 26"/>
                <a:gd name="T9" fmla="*/ 47 h 56"/>
                <a:gd name="T10" fmla="*/ 5 w 26"/>
                <a:gd name="T11" fmla="*/ 47 h 56"/>
                <a:gd name="T12" fmla="*/ 1 w 26"/>
                <a:gd name="T13" fmla="*/ 39 h 56"/>
                <a:gd name="T14" fmla="*/ 0 w 26"/>
                <a:gd name="T15" fmla="*/ 35 h 56"/>
                <a:gd name="T16" fmla="*/ 3 w 26"/>
                <a:gd name="T17" fmla="*/ 16 h 56"/>
                <a:gd name="T18" fmla="*/ 5 w 26"/>
                <a:gd name="T19" fmla="*/ 1 h 56"/>
                <a:gd name="T20" fmla="*/ 7 w 26"/>
                <a:gd name="T21" fmla="*/ 1 h 56"/>
                <a:gd name="T22" fmla="*/ 8 w 26"/>
                <a:gd name="T23" fmla="*/ 0 h 56"/>
                <a:gd name="T24" fmla="*/ 11 w 26"/>
                <a:gd name="T25" fmla="*/ 1 h 56"/>
                <a:gd name="T26" fmla="*/ 16 w 26"/>
                <a:gd name="T27" fmla="*/ 2 h 56"/>
                <a:gd name="T28" fmla="*/ 16 w 26"/>
                <a:gd name="T29" fmla="*/ 2 h 56"/>
                <a:gd name="T30" fmla="*/ 17 w 26"/>
                <a:gd name="T31" fmla="*/ 2 h 56"/>
                <a:gd name="T32" fmla="*/ 19 w 26"/>
                <a:gd name="T33" fmla="*/ 1 h 56"/>
                <a:gd name="T34" fmla="*/ 24 w 26"/>
                <a:gd name="T35" fmla="*/ 4 h 56"/>
                <a:gd name="T36" fmla="*/ 26 w 26"/>
                <a:gd name="T37" fmla="*/ 6 h 56"/>
                <a:gd name="T38" fmla="*/ 25 w 26"/>
                <a:gd name="T39" fmla="*/ 8 h 56"/>
                <a:gd name="T40" fmla="*/ 20 w 26"/>
                <a:gd name="T41" fmla="*/ 12 h 56"/>
                <a:gd name="T42" fmla="*/ 20 w 26"/>
                <a:gd name="T43" fmla="*/ 12 h 56"/>
                <a:gd name="T44" fmla="*/ 20 w 26"/>
                <a:gd name="T45" fmla="*/ 12 h 56"/>
                <a:gd name="T46" fmla="*/ 20 w 26"/>
                <a:gd name="T47" fmla="*/ 19 h 56"/>
                <a:gd name="T48" fmla="*/ 17 w 26"/>
                <a:gd name="T49" fmla="*/ 27 h 56"/>
                <a:gd name="T50" fmla="*/ 16 w 26"/>
                <a:gd name="T51" fmla="*/ 31 h 56"/>
                <a:gd name="T52" fmla="*/ 17 w 26"/>
                <a:gd name="T53" fmla="*/ 34 h 56"/>
                <a:gd name="T54" fmla="*/ 18 w 26"/>
                <a:gd name="T55" fmla="*/ 34 h 56"/>
                <a:gd name="T56" fmla="*/ 18 w 26"/>
                <a:gd name="T57" fmla="*/ 34 h 56"/>
                <a:gd name="T58" fmla="*/ 17 w 26"/>
                <a:gd name="T59" fmla="*/ 39 h 56"/>
                <a:gd name="T60" fmla="*/ 16 w 26"/>
                <a:gd name="T61" fmla="*/ 42 h 56"/>
                <a:gd name="T62" fmla="*/ 18 w 26"/>
                <a:gd name="T63" fmla="*/ 44 h 56"/>
                <a:gd name="T64" fmla="*/ 19 w 26"/>
                <a:gd name="T65" fmla="*/ 45 h 56"/>
                <a:gd name="T66" fmla="*/ 18 w 26"/>
                <a:gd name="T67" fmla="*/ 48 h 56"/>
                <a:gd name="T68" fmla="*/ 13 w 26"/>
                <a:gd name="T6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56">
                  <a:moveTo>
                    <a:pt x="13" y="56"/>
                  </a:moveTo>
                  <a:cubicBezTo>
                    <a:pt x="5" y="56"/>
                    <a:pt x="5" y="56"/>
                    <a:pt x="5" y="56"/>
                  </a:cubicBezTo>
                  <a:cubicBezTo>
                    <a:pt x="5" y="53"/>
                    <a:pt x="5" y="53"/>
                    <a:pt x="5" y="53"/>
                  </a:cubicBezTo>
                  <a:cubicBezTo>
                    <a:pt x="5" y="47"/>
                    <a:pt x="5" y="47"/>
                    <a:pt x="5" y="47"/>
                  </a:cubicBezTo>
                  <a:cubicBezTo>
                    <a:pt x="5" y="47"/>
                    <a:pt x="5" y="47"/>
                    <a:pt x="5" y="47"/>
                  </a:cubicBezTo>
                  <a:cubicBezTo>
                    <a:pt x="5" y="47"/>
                    <a:pt x="5" y="47"/>
                    <a:pt x="5" y="47"/>
                  </a:cubicBezTo>
                  <a:cubicBezTo>
                    <a:pt x="1" y="39"/>
                    <a:pt x="1" y="39"/>
                    <a:pt x="1" y="39"/>
                  </a:cubicBezTo>
                  <a:cubicBezTo>
                    <a:pt x="0" y="35"/>
                    <a:pt x="0" y="35"/>
                    <a:pt x="0" y="35"/>
                  </a:cubicBezTo>
                  <a:cubicBezTo>
                    <a:pt x="3" y="16"/>
                    <a:pt x="3" y="16"/>
                    <a:pt x="3" y="16"/>
                  </a:cubicBezTo>
                  <a:cubicBezTo>
                    <a:pt x="5" y="11"/>
                    <a:pt x="6" y="6"/>
                    <a:pt x="5" y="1"/>
                  </a:cubicBezTo>
                  <a:cubicBezTo>
                    <a:pt x="7" y="1"/>
                    <a:pt x="7" y="1"/>
                    <a:pt x="7" y="1"/>
                  </a:cubicBezTo>
                  <a:cubicBezTo>
                    <a:pt x="8" y="0"/>
                    <a:pt x="8" y="0"/>
                    <a:pt x="8" y="0"/>
                  </a:cubicBezTo>
                  <a:cubicBezTo>
                    <a:pt x="11" y="1"/>
                    <a:pt x="11" y="1"/>
                    <a:pt x="11" y="1"/>
                  </a:cubicBezTo>
                  <a:cubicBezTo>
                    <a:pt x="16" y="2"/>
                    <a:pt x="16" y="2"/>
                    <a:pt x="16" y="2"/>
                  </a:cubicBezTo>
                  <a:cubicBezTo>
                    <a:pt x="16" y="2"/>
                    <a:pt x="16" y="2"/>
                    <a:pt x="16" y="2"/>
                  </a:cubicBezTo>
                  <a:cubicBezTo>
                    <a:pt x="17" y="2"/>
                    <a:pt x="17" y="2"/>
                    <a:pt x="17" y="2"/>
                  </a:cubicBezTo>
                  <a:cubicBezTo>
                    <a:pt x="18" y="2"/>
                    <a:pt x="18" y="1"/>
                    <a:pt x="19" y="1"/>
                  </a:cubicBezTo>
                  <a:cubicBezTo>
                    <a:pt x="21" y="1"/>
                    <a:pt x="22" y="2"/>
                    <a:pt x="24" y="4"/>
                  </a:cubicBezTo>
                  <a:cubicBezTo>
                    <a:pt x="26" y="6"/>
                    <a:pt x="26" y="6"/>
                    <a:pt x="26" y="6"/>
                  </a:cubicBezTo>
                  <a:cubicBezTo>
                    <a:pt x="25" y="8"/>
                    <a:pt x="25" y="8"/>
                    <a:pt x="25" y="8"/>
                  </a:cubicBezTo>
                  <a:cubicBezTo>
                    <a:pt x="20" y="12"/>
                    <a:pt x="20" y="12"/>
                    <a:pt x="20" y="12"/>
                  </a:cubicBezTo>
                  <a:cubicBezTo>
                    <a:pt x="20" y="12"/>
                    <a:pt x="20" y="12"/>
                    <a:pt x="20" y="12"/>
                  </a:cubicBezTo>
                  <a:cubicBezTo>
                    <a:pt x="20" y="12"/>
                    <a:pt x="20" y="12"/>
                    <a:pt x="20" y="12"/>
                  </a:cubicBezTo>
                  <a:cubicBezTo>
                    <a:pt x="19" y="14"/>
                    <a:pt x="19" y="16"/>
                    <a:pt x="20" y="19"/>
                  </a:cubicBezTo>
                  <a:cubicBezTo>
                    <a:pt x="20" y="23"/>
                    <a:pt x="20" y="26"/>
                    <a:pt x="17" y="27"/>
                  </a:cubicBezTo>
                  <a:cubicBezTo>
                    <a:pt x="16" y="28"/>
                    <a:pt x="15" y="29"/>
                    <a:pt x="16" y="31"/>
                  </a:cubicBezTo>
                  <a:cubicBezTo>
                    <a:pt x="17" y="34"/>
                    <a:pt x="17" y="34"/>
                    <a:pt x="17" y="34"/>
                  </a:cubicBezTo>
                  <a:cubicBezTo>
                    <a:pt x="18" y="34"/>
                    <a:pt x="18" y="34"/>
                    <a:pt x="18" y="34"/>
                  </a:cubicBezTo>
                  <a:cubicBezTo>
                    <a:pt x="18" y="34"/>
                    <a:pt x="18" y="34"/>
                    <a:pt x="18" y="34"/>
                  </a:cubicBezTo>
                  <a:cubicBezTo>
                    <a:pt x="19" y="35"/>
                    <a:pt x="18" y="37"/>
                    <a:pt x="17" y="39"/>
                  </a:cubicBezTo>
                  <a:cubicBezTo>
                    <a:pt x="16" y="40"/>
                    <a:pt x="16" y="41"/>
                    <a:pt x="16" y="42"/>
                  </a:cubicBezTo>
                  <a:cubicBezTo>
                    <a:pt x="16" y="43"/>
                    <a:pt x="17" y="43"/>
                    <a:pt x="18" y="44"/>
                  </a:cubicBezTo>
                  <a:cubicBezTo>
                    <a:pt x="19" y="45"/>
                    <a:pt x="19" y="45"/>
                    <a:pt x="19" y="45"/>
                  </a:cubicBezTo>
                  <a:cubicBezTo>
                    <a:pt x="18" y="48"/>
                    <a:pt x="18" y="48"/>
                    <a:pt x="18" y="48"/>
                  </a:cubicBezTo>
                  <a:cubicBezTo>
                    <a:pt x="13" y="56"/>
                    <a:pt x="13" y="56"/>
                    <a:pt x="13" y="5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655"/>
            <p:cNvSpPr>
              <a:spLocks/>
            </p:cNvSpPr>
            <p:nvPr/>
          </p:nvSpPr>
          <p:spPr bwMode="auto">
            <a:xfrm>
              <a:off x="3956" y="2146"/>
              <a:ext cx="120" cy="109"/>
            </a:xfrm>
            <a:custGeom>
              <a:avLst/>
              <a:gdLst>
                <a:gd name="T0" fmla="*/ 73 w 87"/>
                <a:gd name="T1" fmla="*/ 79 h 79"/>
                <a:gd name="T2" fmla="*/ 63 w 87"/>
                <a:gd name="T3" fmla="*/ 74 h 79"/>
                <a:gd name="T4" fmla="*/ 54 w 87"/>
                <a:gd name="T5" fmla="*/ 75 h 79"/>
                <a:gd name="T6" fmla="*/ 49 w 87"/>
                <a:gd name="T7" fmla="*/ 74 h 79"/>
                <a:gd name="T8" fmla="*/ 45 w 87"/>
                <a:gd name="T9" fmla="*/ 72 h 79"/>
                <a:gd name="T10" fmla="*/ 42 w 87"/>
                <a:gd name="T11" fmla="*/ 71 h 79"/>
                <a:gd name="T12" fmla="*/ 42 w 87"/>
                <a:gd name="T13" fmla="*/ 71 h 79"/>
                <a:gd name="T14" fmla="*/ 32 w 87"/>
                <a:gd name="T15" fmla="*/ 64 h 79"/>
                <a:gd name="T16" fmla="*/ 24 w 87"/>
                <a:gd name="T17" fmla="*/ 61 h 79"/>
                <a:gd name="T18" fmla="*/ 20 w 87"/>
                <a:gd name="T19" fmla="*/ 61 h 79"/>
                <a:gd name="T20" fmla="*/ 16 w 87"/>
                <a:gd name="T21" fmla="*/ 55 h 79"/>
                <a:gd name="T22" fmla="*/ 11 w 87"/>
                <a:gd name="T23" fmla="*/ 53 h 79"/>
                <a:gd name="T24" fmla="*/ 8 w 87"/>
                <a:gd name="T25" fmla="*/ 50 h 79"/>
                <a:gd name="T26" fmla="*/ 1 w 87"/>
                <a:gd name="T27" fmla="*/ 24 h 79"/>
                <a:gd name="T28" fmla="*/ 2 w 87"/>
                <a:gd name="T29" fmla="*/ 16 h 79"/>
                <a:gd name="T30" fmla="*/ 2 w 87"/>
                <a:gd name="T31" fmla="*/ 15 h 79"/>
                <a:gd name="T32" fmla="*/ 3 w 87"/>
                <a:gd name="T33" fmla="*/ 12 h 79"/>
                <a:gd name="T34" fmla="*/ 9 w 87"/>
                <a:gd name="T35" fmla="*/ 10 h 79"/>
                <a:gd name="T36" fmla="*/ 31 w 87"/>
                <a:gd name="T37" fmla="*/ 0 h 79"/>
                <a:gd name="T38" fmla="*/ 38 w 87"/>
                <a:gd name="T39" fmla="*/ 5 h 79"/>
                <a:gd name="T40" fmla="*/ 43 w 87"/>
                <a:gd name="T41" fmla="*/ 7 h 79"/>
                <a:gd name="T42" fmla="*/ 53 w 87"/>
                <a:gd name="T43" fmla="*/ 3 h 79"/>
                <a:gd name="T44" fmla="*/ 53 w 87"/>
                <a:gd name="T45" fmla="*/ 3 h 79"/>
                <a:gd name="T46" fmla="*/ 71 w 87"/>
                <a:gd name="T47" fmla="*/ 5 h 79"/>
                <a:gd name="T48" fmla="*/ 77 w 87"/>
                <a:gd name="T49" fmla="*/ 4 h 79"/>
                <a:gd name="T50" fmla="*/ 78 w 87"/>
                <a:gd name="T51" fmla="*/ 5 h 79"/>
                <a:gd name="T52" fmla="*/ 82 w 87"/>
                <a:gd name="T53" fmla="*/ 11 h 79"/>
                <a:gd name="T54" fmla="*/ 84 w 87"/>
                <a:gd name="T55" fmla="*/ 26 h 79"/>
                <a:gd name="T56" fmla="*/ 81 w 87"/>
                <a:gd name="T57" fmla="*/ 30 h 79"/>
                <a:gd name="T58" fmla="*/ 83 w 87"/>
                <a:gd name="T59" fmla="*/ 38 h 79"/>
                <a:gd name="T60" fmla="*/ 83 w 87"/>
                <a:gd name="T61" fmla="*/ 45 h 79"/>
                <a:gd name="T62" fmla="*/ 86 w 87"/>
                <a:gd name="T63" fmla="*/ 58 h 79"/>
                <a:gd name="T64" fmla="*/ 76 w 87"/>
                <a:gd name="T65" fmla="*/ 67 h 79"/>
                <a:gd name="T66" fmla="*/ 75 w 87"/>
                <a:gd name="T6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79">
                  <a:moveTo>
                    <a:pt x="74" y="79"/>
                  </a:moveTo>
                  <a:cubicBezTo>
                    <a:pt x="73" y="79"/>
                    <a:pt x="73" y="79"/>
                    <a:pt x="73" y="79"/>
                  </a:cubicBezTo>
                  <a:cubicBezTo>
                    <a:pt x="70" y="76"/>
                    <a:pt x="70" y="76"/>
                    <a:pt x="70" y="76"/>
                  </a:cubicBezTo>
                  <a:cubicBezTo>
                    <a:pt x="67" y="74"/>
                    <a:pt x="65" y="74"/>
                    <a:pt x="63" y="74"/>
                  </a:cubicBezTo>
                  <a:cubicBezTo>
                    <a:pt x="62" y="74"/>
                    <a:pt x="62" y="74"/>
                    <a:pt x="62" y="74"/>
                  </a:cubicBezTo>
                  <a:cubicBezTo>
                    <a:pt x="54" y="75"/>
                    <a:pt x="54" y="75"/>
                    <a:pt x="54" y="75"/>
                  </a:cubicBezTo>
                  <a:cubicBezTo>
                    <a:pt x="53" y="75"/>
                    <a:pt x="52" y="75"/>
                    <a:pt x="51" y="75"/>
                  </a:cubicBezTo>
                  <a:cubicBezTo>
                    <a:pt x="49" y="75"/>
                    <a:pt x="49" y="74"/>
                    <a:pt x="49" y="74"/>
                  </a:cubicBezTo>
                  <a:cubicBezTo>
                    <a:pt x="48" y="73"/>
                    <a:pt x="47" y="72"/>
                    <a:pt x="45" y="72"/>
                  </a:cubicBezTo>
                  <a:cubicBezTo>
                    <a:pt x="45" y="72"/>
                    <a:pt x="45" y="72"/>
                    <a:pt x="45" y="72"/>
                  </a:cubicBezTo>
                  <a:cubicBezTo>
                    <a:pt x="42" y="71"/>
                    <a:pt x="42" y="71"/>
                    <a:pt x="42" y="71"/>
                  </a:cubicBezTo>
                  <a:cubicBezTo>
                    <a:pt x="42" y="71"/>
                    <a:pt x="42" y="71"/>
                    <a:pt x="42" y="71"/>
                  </a:cubicBezTo>
                  <a:cubicBezTo>
                    <a:pt x="42" y="71"/>
                    <a:pt x="42" y="71"/>
                    <a:pt x="42" y="71"/>
                  </a:cubicBezTo>
                  <a:cubicBezTo>
                    <a:pt x="42" y="71"/>
                    <a:pt x="42" y="71"/>
                    <a:pt x="42" y="71"/>
                  </a:cubicBezTo>
                  <a:cubicBezTo>
                    <a:pt x="37" y="67"/>
                    <a:pt x="37" y="67"/>
                    <a:pt x="37" y="67"/>
                  </a:cubicBezTo>
                  <a:cubicBezTo>
                    <a:pt x="32" y="64"/>
                    <a:pt x="32" y="64"/>
                    <a:pt x="32" y="64"/>
                  </a:cubicBezTo>
                  <a:cubicBezTo>
                    <a:pt x="31" y="61"/>
                    <a:pt x="29" y="60"/>
                    <a:pt x="27" y="60"/>
                  </a:cubicBezTo>
                  <a:cubicBezTo>
                    <a:pt x="26" y="60"/>
                    <a:pt x="25" y="60"/>
                    <a:pt x="24" y="61"/>
                  </a:cubicBezTo>
                  <a:cubicBezTo>
                    <a:pt x="22" y="63"/>
                    <a:pt x="22" y="63"/>
                    <a:pt x="22" y="63"/>
                  </a:cubicBezTo>
                  <a:cubicBezTo>
                    <a:pt x="21" y="63"/>
                    <a:pt x="21" y="62"/>
                    <a:pt x="20" y="61"/>
                  </a:cubicBezTo>
                  <a:cubicBezTo>
                    <a:pt x="19" y="58"/>
                    <a:pt x="19" y="58"/>
                    <a:pt x="19" y="58"/>
                  </a:cubicBezTo>
                  <a:cubicBezTo>
                    <a:pt x="18" y="56"/>
                    <a:pt x="17" y="55"/>
                    <a:pt x="16" y="55"/>
                  </a:cubicBezTo>
                  <a:cubicBezTo>
                    <a:pt x="15" y="55"/>
                    <a:pt x="15" y="55"/>
                    <a:pt x="15" y="55"/>
                  </a:cubicBezTo>
                  <a:cubicBezTo>
                    <a:pt x="14" y="55"/>
                    <a:pt x="12" y="54"/>
                    <a:pt x="11" y="53"/>
                  </a:cubicBezTo>
                  <a:cubicBezTo>
                    <a:pt x="8" y="51"/>
                    <a:pt x="8" y="51"/>
                    <a:pt x="8" y="51"/>
                  </a:cubicBezTo>
                  <a:cubicBezTo>
                    <a:pt x="8" y="50"/>
                    <a:pt x="8" y="50"/>
                    <a:pt x="8" y="50"/>
                  </a:cubicBezTo>
                  <a:cubicBezTo>
                    <a:pt x="8" y="48"/>
                    <a:pt x="6" y="42"/>
                    <a:pt x="4" y="35"/>
                  </a:cubicBezTo>
                  <a:cubicBezTo>
                    <a:pt x="2" y="31"/>
                    <a:pt x="0" y="26"/>
                    <a:pt x="1" y="24"/>
                  </a:cubicBezTo>
                  <a:cubicBezTo>
                    <a:pt x="1" y="16"/>
                    <a:pt x="1" y="16"/>
                    <a:pt x="1" y="16"/>
                  </a:cubicBezTo>
                  <a:cubicBezTo>
                    <a:pt x="2" y="16"/>
                    <a:pt x="2" y="16"/>
                    <a:pt x="2" y="16"/>
                  </a:cubicBezTo>
                  <a:cubicBezTo>
                    <a:pt x="2" y="16"/>
                    <a:pt x="2" y="16"/>
                    <a:pt x="2" y="16"/>
                  </a:cubicBezTo>
                  <a:cubicBezTo>
                    <a:pt x="2" y="15"/>
                    <a:pt x="2" y="15"/>
                    <a:pt x="2" y="15"/>
                  </a:cubicBezTo>
                  <a:cubicBezTo>
                    <a:pt x="3" y="15"/>
                    <a:pt x="4" y="14"/>
                    <a:pt x="4" y="13"/>
                  </a:cubicBezTo>
                  <a:cubicBezTo>
                    <a:pt x="4" y="13"/>
                    <a:pt x="3" y="12"/>
                    <a:pt x="3" y="12"/>
                  </a:cubicBezTo>
                  <a:cubicBezTo>
                    <a:pt x="3" y="12"/>
                    <a:pt x="3" y="12"/>
                    <a:pt x="3" y="12"/>
                  </a:cubicBezTo>
                  <a:cubicBezTo>
                    <a:pt x="3" y="11"/>
                    <a:pt x="4" y="11"/>
                    <a:pt x="9" y="10"/>
                  </a:cubicBezTo>
                  <a:cubicBezTo>
                    <a:pt x="17" y="8"/>
                    <a:pt x="18" y="7"/>
                    <a:pt x="19" y="6"/>
                  </a:cubicBezTo>
                  <a:cubicBezTo>
                    <a:pt x="23" y="2"/>
                    <a:pt x="27" y="0"/>
                    <a:pt x="31" y="0"/>
                  </a:cubicBezTo>
                  <a:cubicBezTo>
                    <a:pt x="36" y="1"/>
                    <a:pt x="36" y="1"/>
                    <a:pt x="36" y="1"/>
                  </a:cubicBezTo>
                  <a:cubicBezTo>
                    <a:pt x="38" y="5"/>
                    <a:pt x="38" y="5"/>
                    <a:pt x="38" y="5"/>
                  </a:cubicBezTo>
                  <a:cubicBezTo>
                    <a:pt x="39" y="6"/>
                    <a:pt x="40" y="7"/>
                    <a:pt x="42" y="7"/>
                  </a:cubicBezTo>
                  <a:cubicBezTo>
                    <a:pt x="43" y="7"/>
                    <a:pt x="43" y="7"/>
                    <a:pt x="43" y="7"/>
                  </a:cubicBezTo>
                  <a:cubicBezTo>
                    <a:pt x="49" y="6"/>
                    <a:pt x="49" y="6"/>
                    <a:pt x="49" y="6"/>
                  </a:cubicBezTo>
                  <a:cubicBezTo>
                    <a:pt x="51" y="5"/>
                    <a:pt x="52" y="4"/>
                    <a:pt x="53" y="3"/>
                  </a:cubicBezTo>
                  <a:cubicBezTo>
                    <a:pt x="53" y="3"/>
                    <a:pt x="53" y="3"/>
                    <a:pt x="53" y="3"/>
                  </a:cubicBezTo>
                  <a:cubicBezTo>
                    <a:pt x="53" y="3"/>
                    <a:pt x="53" y="3"/>
                    <a:pt x="53" y="3"/>
                  </a:cubicBezTo>
                  <a:cubicBezTo>
                    <a:pt x="65" y="4"/>
                    <a:pt x="65" y="4"/>
                    <a:pt x="65" y="4"/>
                  </a:cubicBezTo>
                  <a:cubicBezTo>
                    <a:pt x="71" y="5"/>
                    <a:pt x="71" y="5"/>
                    <a:pt x="71" y="5"/>
                  </a:cubicBezTo>
                  <a:cubicBezTo>
                    <a:pt x="76" y="4"/>
                    <a:pt x="76" y="4"/>
                    <a:pt x="76" y="4"/>
                  </a:cubicBezTo>
                  <a:cubicBezTo>
                    <a:pt x="77" y="4"/>
                    <a:pt x="77" y="4"/>
                    <a:pt x="77" y="4"/>
                  </a:cubicBezTo>
                  <a:cubicBezTo>
                    <a:pt x="77" y="4"/>
                    <a:pt x="78" y="4"/>
                    <a:pt x="78" y="4"/>
                  </a:cubicBezTo>
                  <a:cubicBezTo>
                    <a:pt x="78" y="5"/>
                    <a:pt x="78" y="5"/>
                    <a:pt x="78" y="5"/>
                  </a:cubicBezTo>
                  <a:cubicBezTo>
                    <a:pt x="78" y="5"/>
                    <a:pt x="78" y="5"/>
                    <a:pt x="78" y="5"/>
                  </a:cubicBezTo>
                  <a:cubicBezTo>
                    <a:pt x="79" y="5"/>
                    <a:pt x="80" y="6"/>
                    <a:pt x="82" y="11"/>
                  </a:cubicBezTo>
                  <a:cubicBezTo>
                    <a:pt x="82" y="13"/>
                    <a:pt x="82" y="13"/>
                    <a:pt x="82" y="13"/>
                  </a:cubicBezTo>
                  <a:cubicBezTo>
                    <a:pt x="84" y="26"/>
                    <a:pt x="84" y="26"/>
                    <a:pt x="84" y="26"/>
                  </a:cubicBezTo>
                  <a:cubicBezTo>
                    <a:pt x="84" y="29"/>
                    <a:pt x="84" y="29"/>
                    <a:pt x="84" y="29"/>
                  </a:cubicBezTo>
                  <a:cubicBezTo>
                    <a:pt x="81" y="30"/>
                    <a:pt x="81" y="30"/>
                    <a:pt x="81" y="30"/>
                  </a:cubicBezTo>
                  <a:cubicBezTo>
                    <a:pt x="81" y="30"/>
                    <a:pt x="80" y="31"/>
                    <a:pt x="80" y="31"/>
                  </a:cubicBezTo>
                  <a:cubicBezTo>
                    <a:pt x="80" y="33"/>
                    <a:pt x="80" y="35"/>
                    <a:pt x="83" y="38"/>
                  </a:cubicBezTo>
                  <a:cubicBezTo>
                    <a:pt x="83" y="44"/>
                    <a:pt x="83" y="44"/>
                    <a:pt x="83" y="44"/>
                  </a:cubicBezTo>
                  <a:cubicBezTo>
                    <a:pt x="83" y="45"/>
                    <a:pt x="83" y="45"/>
                    <a:pt x="83" y="45"/>
                  </a:cubicBezTo>
                  <a:cubicBezTo>
                    <a:pt x="83" y="48"/>
                    <a:pt x="84" y="50"/>
                    <a:pt x="84" y="51"/>
                  </a:cubicBezTo>
                  <a:cubicBezTo>
                    <a:pt x="86" y="55"/>
                    <a:pt x="87" y="57"/>
                    <a:pt x="86" y="58"/>
                  </a:cubicBezTo>
                  <a:cubicBezTo>
                    <a:pt x="79" y="64"/>
                    <a:pt x="79" y="64"/>
                    <a:pt x="79" y="64"/>
                  </a:cubicBezTo>
                  <a:cubicBezTo>
                    <a:pt x="76" y="67"/>
                    <a:pt x="76" y="67"/>
                    <a:pt x="76" y="67"/>
                  </a:cubicBezTo>
                  <a:cubicBezTo>
                    <a:pt x="74" y="69"/>
                    <a:pt x="74" y="71"/>
                    <a:pt x="75" y="72"/>
                  </a:cubicBezTo>
                  <a:cubicBezTo>
                    <a:pt x="75" y="78"/>
                    <a:pt x="75" y="78"/>
                    <a:pt x="75" y="78"/>
                  </a:cubicBezTo>
                  <a:cubicBezTo>
                    <a:pt x="74" y="79"/>
                    <a:pt x="74" y="79"/>
                    <a:pt x="74" y="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2656"/>
            <p:cNvSpPr>
              <a:spLocks/>
            </p:cNvSpPr>
            <p:nvPr/>
          </p:nvSpPr>
          <p:spPr bwMode="auto">
            <a:xfrm>
              <a:off x="3956" y="2146"/>
              <a:ext cx="120" cy="109"/>
            </a:xfrm>
            <a:custGeom>
              <a:avLst/>
              <a:gdLst>
                <a:gd name="T0" fmla="*/ 73 w 87"/>
                <a:gd name="T1" fmla="*/ 79 h 79"/>
                <a:gd name="T2" fmla="*/ 63 w 87"/>
                <a:gd name="T3" fmla="*/ 74 h 79"/>
                <a:gd name="T4" fmla="*/ 54 w 87"/>
                <a:gd name="T5" fmla="*/ 75 h 79"/>
                <a:gd name="T6" fmla="*/ 49 w 87"/>
                <a:gd name="T7" fmla="*/ 74 h 79"/>
                <a:gd name="T8" fmla="*/ 45 w 87"/>
                <a:gd name="T9" fmla="*/ 72 h 79"/>
                <a:gd name="T10" fmla="*/ 42 w 87"/>
                <a:gd name="T11" fmla="*/ 71 h 79"/>
                <a:gd name="T12" fmla="*/ 42 w 87"/>
                <a:gd name="T13" fmla="*/ 71 h 79"/>
                <a:gd name="T14" fmla="*/ 32 w 87"/>
                <a:gd name="T15" fmla="*/ 64 h 79"/>
                <a:gd name="T16" fmla="*/ 24 w 87"/>
                <a:gd name="T17" fmla="*/ 61 h 79"/>
                <a:gd name="T18" fmla="*/ 20 w 87"/>
                <a:gd name="T19" fmla="*/ 61 h 79"/>
                <a:gd name="T20" fmla="*/ 16 w 87"/>
                <a:gd name="T21" fmla="*/ 55 h 79"/>
                <a:gd name="T22" fmla="*/ 11 w 87"/>
                <a:gd name="T23" fmla="*/ 53 h 79"/>
                <a:gd name="T24" fmla="*/ 8 w 87"/>
                <a:gd name="T25" fmla="*/ 50 h 79"/>
                <a:gd name="T26" fmla="*/ 1 w 87"/>
                <a:gd name="T27" fmla="*/ 24 h 79"/>
                <a:gd name="T28" fmla="*/ 2 w 87"/>
                <a:gd name="T29" fmla="*/ 16 h 79"/>
                <a:gd name="T30" fmla="*/ 2 w 87"/>
                <a:gd name="T31" fmla="*/ 15 h 79"/>
                <a:gd name="T32" fmla="*/ 3 w 87"/>
                <a:gd name="T33" fmla="*/ 12 h 79"/>
                <a:gd name="T34" fmla="*/ 9 w 87"/>
                <a:gd name="T35" fmla="*/ 10 h 79"/>
                <a:gd name="T36" fmla="*/ 31 w 87"/>
                <a:gd name="T37" fmla="*/ 0 h 79"/>
                <a:gd name="T38" fmla="*/ 38 w 87"/>
                <a:gd name="T39" fmla="*/ 5 h 79"/>
                <a:gd name="T40" fmla="*/ 43 w 87"/>
                <a:gd name="T41" fmla="*/ 7 h 79"/>
                <a:gd name="T42" fmla="*/ 53 w 87"/>
                <a:gd name="T43" fmla="*/ 3 h 79"/>
                <a:gd name="T44" fmla="*/ 53 w 87"/>
                <a:gd name="T45" fmla="*/ 3 h 79"/>
                <a:gd name="T46" fmla="*/ 71 w 87"/>
                <a:gd name="T47" fmla="*/ 5 h 79"/>
                <a:gd name="T48" fmla="*/ 77 w 87"/>
                <a:gd name="T49" fmla="*/ 4 h 79"/>
                <a:gd name="T50" fmla="*/ 78 w 87"/>
                <a:gd name="T51" fmla="*/ 5 h 79"/>
                <a:gd name="T52" fmla="*/ 82 w 87"/>
                <a:gd name="T53" fmla="*/ 11 h 79"/>
                <a:gd name="T54" fmla="*/ 84 w 87"/>
                <a:gd name="T55" fmla="*/ 26 h 79"/>
                <a:gd name="T56" fmla="*/ 81 w 87"/>
                <a:gd name="T57" fmla="*/ 30 h 79"/>
                <a:gd name="T58" fmla="*/ 83 w 87"/>
                <a:gd name="T59" fmla="*/ 38 h 79"/>
                <a:gd name="T60" fmla="*/ 83 w 87"/>
                <a:gd name="T61" fmla="*/ 45 h 79"/>
                <a:gd name="T62" fmla="*/ 86 w 87"/>
                <a:gd name="T63" fmla="*/ 58 h 79"/>
                <a:gd name="T64" fmla="*/ 76 w 87"/>
                <a:gd name="T65" fmla="*/ 67 h 79"/>
                <a:gd name="T66" fmla="*/ 75 w 87"/>
                <a:gd name="T67"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79">
                  <a:moveTo>
                    <a:pt x="74" y="79"/>
                  </a:moveTo>
                  <a:cubicBezTo>
                    <a:pt x="73" y="79"/>
                    <a:pt x="73" y="79"/>
                    <a:pt x="73" y="79"/>
                  </a:cubicBezTo>
                  <a:cubicBezTo>
                    <a:pt x="70" y="76"/>
                    <a:pt x="70" y="76"/>
                    <a:pt x="70" y="76"/>
                  </a:cubicBezTo>
                  <a:cubicBezTo>
                    <a:pt x="67" y="74"/>
                    <a:pt x="65" y="74"/>
                    <a:pt x="63" y="74"/>
                  </a:cubicBezTo>
                  <a:cubicBezTo>
                    <a:pt x="62" y="74"/>
                    <a:pt x="62" y="74"/>
                    <a:pt x="62" y="74"/>
                  </a:cubicBezTo>
                  <a:cubicBezTo>
                    <a:pt x="54" y="75"/>
                    <a:pt x="54" y="75"/>
                    <a:pt x="54" y="75"/>
                  </a:cubicBezTo>
                  <a:cubicBezTo>
                    <a:pt x="53" y="75"/>
                    <a:pt x="52" y="75"/>
                    <a:pt x="51" y="75"/>
                  </a:cubicBezTo>
                  <a:cubicBezTo>
                    <a:pt x="49" y="75"/>
                    <a:pt x="49" y="74"/>
                    <a:pt x="49" y="74"/>
                  </a:cubicBezTo>
                  <a:cubicBezTo>
                    <a:pt x="48" y="73"/>
                    <a:pt x="47" y="72"/>
                    <a:pt x="45" y="72"/>
                  </a:cubicBezTo>
                  <a:cubicBezTo>
                    <a:pt x="45" y="72"/>
                    <a:pt x="45" y="72"/>
                    <a:pt x="45" y="72"/>
                  </a:cubicBezTo>
                  <a:cubicBezTo>
                    <a:pt x="42" y="71"/>
                    <a:pt x="42" y="71"/>
                    <a:pt x="42" y="71"/>
                  </a:cubicBezTo>
                  <a:cubicBezTo>
                    <a:pt x="42" y="71"/>
                    <a:pt x="42" y="71"/>
                    <a:pt x="42" y="71"/>
                  </a:cubicBezTo>
                  <a:cubicBezTo>
                    <a:pt x="42" y="71"/>
                    <a:pt x="42" y="71"/>
                    <a:pt x="42" y="71"/>
                  </a:cubicBezTo>
                  <a:cubicBezTo>
                    <a:pt x="42" y="71"/>
                    <a:pt x="42" y="71"/>
                    <a:pt x="42" y="71"/>
                  </a:cubicBezTo>
                  <a:cubicBezTo>
                    <a:pt x="37" y="67"/>
                    <a:pt x="37" y="67"/>
                    <a:pt x="37" y="67"/>
                  </a:cubicBezTo>
                  <a:cubicBezTo>
                    <a:pt x="32" y="64"/>
                    <a:pt x="32" y="64"/>
                    <a:pt x="32" y="64"/>
                  </a:cubicBezTo>
                  <a:cubicBezTo>
                    <a:pt x="31" y="61"/>
                    <a:pt x="29" y="60"/>
                    <a:pt x="27" y="60"/>
                  </a:cubicBezTo>
                  <a:cubicBezTo>
                    <a:pt x="26" y="60"/>
                    <a:pt x="25" y="60"/>
                    <a:pt x="24" y="61"/>
                  </a:cubicBezTo>
                  <a:cubicBezTo>
                    <a:pt x="22" y="63"/>
                    <a:pt x="22" y="63"/>
                    <a:pt x="22" y="63"/>
                  </a:cubicBezTo>
                  <a:cubicBezTo>
                    <a:pt x="21" y="63"/>
                    <a:pt x="21" y="62"/>
                    <a:pt x="20" y="61"/>
                  </a:cubicBezTo>
                  <a:cubicBezTo>
                    <a:pt x="19" y="58"/>
                    <a:pt x="19" y="58"/>
                    <a:pt x="19" y="58"/>
                  </a:cubicBezTo>
                  <a:cubicBezTo>
                    <a:pt x="18" y="56"/>
                    <a:pt x="17" y="55"/>
                    <a:pt x="16" y="55"/>
                  </a:cubicBezTo>
                  <a:cubicBezTo>
                    <a:pt x="15" y="55"/>
                    <a:pt x="15" y="55"/>
                    <a:pt x="15" y="55"/>
                  </a:cubicBezTo>
                  <a:cubicBezTo>
                    <a:pt x="14" y="55"/>
                    <a:pt x="12" y="54"/>
                    <a:pt x="11" y="53"/>
                  </a:cubicBezTo>
                  <a:cubicBezTo>
                    <a:pt x="8" y="51"/>
                    <a:pt x="8" y="51"/>
                    <a:pt x="8" y="51"/>
                  </a:cubicBezTo>
                  <a:cubicBezTo>
                    <a:pt x="8" y="50"/>
                    <a:pt x="8" y="50"/>
                    <a:pt x="8" y="50"/>
                  </a:cubicBezTo>
                  <a:cubicBezTo>
                    <a:pt x="8" y="48"/>
                    <a:pt x="6" y="42"/>
                    <a:pt x="4" y="35"/>
                  </a:cubicBezTo>
                  <a:cubicBezTo>
                    <a:pt x="2" y="31"/>
                    <a:pt x="0" y="26"/>
                    <a:pt x="1" y="24"/>
                  </a:cubicBezTo>
                  <a:cubicBezTo>
                    <a:pt x="1" y="16"/>
                    <a:pt x="1" y="16"/>
                    <a:pt x="1" y="16"/>
                  </a:cubicBezTo>
                  <a:cubicBezTo>
                    <a:pt x="2" y="16"/>
                    <a:pt x="2" y="16"/>
                    <a:pt x="2" y="16"/>
                  </a:cubicBezTo>
                  <a:cubicBezTo>
                    <a:pt x="2" y="16"/>
                    <a:pt x="2" y="16"/>
                    <a:pt x="2" y="16"/>
                  </a:cubicBezTo>
                  <a:cubicBezTo>
                    <a:pt x="2" y="15"/>
                    <a:pt x="2" y="15"/>
                    <a:pt x="2" y="15"/>
                  </a:cubicBezTo>
                  <a:cubicBezTo>
                    <a:pt x="3" y="15"/>
                    <a:pt x="4" y="14"/>
                    <a:pt x="4" y="13"/>
                  </a:cubicBezTo>
                  <a:cubicBezTo>
                    <a:pt x="4" y="13"/>
                    <a:pt x="3" y="12"/>
                    <a:pt x="3" y="12"/>
                  </a:cubicBezTo>
                  <a:cubicBezTo>
                    <a:pt x="3" y="12"/>
                    <a:pt x="3" y="12"/>
                    <a:pt x="3" y="12"/>
                  </a:cubicBezTo>
                  <a:cubicBezTo>
                    <a:pt x="3" y="11"/>
                    <a:pt x="4" y="11"/>
                    <a:pt x="9" y="10"/>
                  </a:cubicBezTo>
                  <a:cubicBezTo>
                    <a:pt x="17" y="8"/>
                    <a:pt x="18" y="7"/>
                    <a:pt x="19" y="6"/>
                  </a:cubicBezTo>
                  <a:cubicBezTo>
                    <a:pt x="23" y="2"/>
                    <a:pt x="27" y="0"/>
                    <a:pt x="31" y="0"/>
                  </a:cubicBezTo>
                  <a:cubicBezTo>
                    <a:pt x="36" y="1"/>
                    <a:pt x="36" y="1"/>
                    <a:pt x="36" y="1"/>
                  </a:cubicBezTo>
                  <a:cubicBezTo>
                    <a:pt x="38" y="5"/>
                    <a:pt x="38" y="5"/>
                    <a:pt x="38" y="5"/>
                  </a:cubicBezTo>
                  <a:cubicBezTo>
                    <a:pt x="39" y="6"/>
                    <a:pt x="40" y="7"/>
                    <a:pt x="42" y="7"/>
                  </a:cubicBezTo>
                  <a:cubicBezTo>
                    <a:pt x="43" y="7"/>
                    <a:pt x="43" y="7"/>
                    <a:pt x="43" y="7"/>
                  </a:cubicBezTo>
                  <a:cubicBezTo>
                    <a:pt x="49" y="6"/>
                    <a:pt x="49" y="6"/>
                    <a:pt x="49" y="6"/>
                  </a:cubicBezTo>
                  <a:cubicBezTo>
                    <a:pt x="51" y="5"/>
                    <a:pt x="52" y="4"/>
                    <a:pt x="53" y="3"/>
                  </a:cubicBezTo>
                  <a:cubicBezTo>
                    <a:pt x="53" y="3"/>
                    <a:pt x="53" y="3"/>
                    <a:pt x="53" y="3"/>
                  </a:cubicBezTo>
                  <a:cubicBezTo>
                    <a:pt x="53" y="3"/>
                    <a:pt x="53" y="3"/>
                    <a:pt x="53" y="3"/>
                  </a:cubicBezTo>
                  <a:cubicBezTo>
                    <a:pt x="65" y="4"/>
                    <a:pt x="65" y="4"/>
                    <a:pt x="65" y="4"/>
                  </a:cubicBezTo>
                  <a:cubicBezTo>
                    <a:pt x="71" y="5"/>
                    <a:pt x="71" y="5"/>
                    <a:pt x="71" y="5"/>
                  </a:cubicBezTo>
                  <a:cubicBezTo>
                    <a:pt x="76" y="4"/>
                    <a:pt x="76" y="4"/>
                    <a:pt x="76" y="4"/>
                  </a:cubicBezTo>
                  <a:cubicBezTo>
                    <a:pt x="77" y="4"/>
                    <a:pt x="77" y="4"/>
                    <a:pt x="77" y="4"/>
                  </a:cubicBezTo>
                  <a:cubicBezTo>
                    <a:pt x="77" y="4"/>
                    <a:pt x="78" y="4"/>
                    <a:pt x="78" y="4"/>
                  </a:cubicBezTo>
                  <a:cubicBezTo>
                    <a:pt x="78" y="5"/>
                    <a:pt x="78" y="5"/>
                    <a:pt x="78" y="5"/>
                  </a:cubicBezTo>
                  <a:cubicBezTo>
                    <a:pt x="78" y="5"/>
                    <a:pt x="78" y="5"/>
                    <a:pt x="78" y="5"/>
                  </a:cubicBezTo>
                  <a:cubicBezTo>
                    <a:pt x="79" y="5"/>
                    <a:pt x="80" y="6"/>
                    <a:pt x="82" y="11"/>
                  </a:cubicBezTo>
                  <a:cubicBezTo>
                    <a:pt x="82" y="13"/>
                    <a:pt x="82" y="13"/>
                    <a:pt x="82" y="13"/>
                  </a:cubicBezTo>
                  <a:cubicBezTo>
                    <a:pt x="84" y="26"/>
                    <a:pt x="84" y="26"/>
                    <a:pt x="84" y="26"/>
                  </a:cubicBezTo>
                  <a:cubicBezTo>
                    <a:pt x="84" y="29"/>
                    <a:pt x="84" y="29"/>
                    <a:pt x="84" y="29"/>
                  </a:cubicBezTo>
                  <a:cubicBezTo>
                    <a:pt x="81" y="30"/>
                    <a:pt x="81" y="30"/>
                    <a:pt x="81" y="30"/>
                  </a:cubicBezTo>
                  <a:cubicBezTo>
                    <a:pt x="81" y="30"/>
                    <a:pt x="80" y="31"/>
                    <a:pt x="80" y="31"/>
                  </a:cubicBezTo>
                  <a:cubicBezTo>
                    <a:pt x="80" y="33"/>
                    <a:pt x="80" y="35"/>
                    <a:pt x="83" y="38"/>
                  </a:cubicBezTo>
                  <a:cubicBezTo>
                    <a:pt x="83" y="44"/>
                    <a:pt x="83" y="44"/>
                    <a:pt x="83" y="44"/>
                  </a:cubicBezTo>
                  <a:cubicBezTo>
                    <a:pt x="83" y="45"/>
                    <a:pt x="83" y="45"/>
                    <a:pt x="83" y="45"/>
                  </a:cubicBezTo>
                  <a:cubicBezTo>
                    <a:pt x="83" y="48"/>
                    <a:pt x="84" y="50"/>
                    <a:pt x="84" y="51"/>
                  </a:cubicBezTo>
                  <a:cubicBezTo>
                    <a:pt x="86" y="55"/>
                    <a:pt x="87" y="57"/>
                    <a:pt x="86" y="58"/>
                  </a:cubicBezTo>
                  <a:cubicBezTo>
                    <a:pt x="79" y="64"/>
                    <a:pt x="79" y="64"/>
                    <a:pt x="79" y="64"/>
                  </a:cubicBezTo>
                  <a:cubicBezTo>
                    <a:pt x="76" y="67"/>
                    <a:pt x="76" y="67"/>
                    <a:pt x="76" y="67"/>
                  </a:cubicBezTo>
                  <a:cubicBezTo>
                    <a:pt x="74" y="69"/>
                    <a:pt x="74" y="71"/>
                    <a:pt x="75" y="72"/>
                  </a:cubicBezTo>
                  <a:cubicBezTo>
                    <a:pt x="75" y="78"/>
                    <a:pt x="75" y="78"/>
                    <a:pt x="75" y="78"/>
                  </a:cubicBezTo>
                  <a:cubicBezTo>
                    <a:pt x="74" y="79"/>
                    <a:pt x="74" y="79"/>
                    <a:pt x="74" y="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657"/>
            <p:cNvSpPr>
              <a:spLocks/>
            </p:cNvSpPr>
            <p:nvPr/>
          </p:nvSpPr>
          <p:spPr bwMode="auto">
            <a:xfrm>
              <a:off x="5581" y="2994"/>
              <a:ext cx="45" cy="21"/>
            </a:xfrm>
            <a:custGeom>
              <a:avLst/>
              <a:gdLst>
                <a:gd name="T0" fmla="*/ 18 w 33"/>
                <a:gd name="T1" fmla="*/ 15 h 15"/>
                <a:gd name="T2" fmla="*/ 6 w 33"/>
                <a:gd name="T3" fmla="*/ 14 h 15"/>
                <a:gd name="T4" fmla="*/ 2 w 33"/>
                <a:gd name="T5" fmla="*/ 12 h 15"/>
                <a:gd name="T6" fmla="*/ 0 w 33"/>
                <a:gd name="T7" fmla="*/ 12 h 15"/>
                <a:gd name="T8" fmla="*/ 1 w 33"/>
                <a:gd name="T9" fmla="*/ 11 h 15"/>
                <a:gd name="T10" fmla="*/ 3 w 33"/>
                <a:gd name="T11" fmla="*/ 11 h 15"/>
                <a:gd name="T12" fmla="*/ 8 w 33"/>
                <a:gd name="T13" fmla="*/ 12 h 15"/>
                <a:gd name="T14" fmla="*/ 9 w 33"/>
                <a:gd name="T15" fmla="*/ 12 h 15"/>
                <a:gd name="T16" fmla="*/ 9 w 33"/>
                <a:gd name="T17" fmla="*/ 12 h 15"/>
                <a:gd name="T18" fmla="*/ 11 w 33"/>
                <a:gd name="T19" fmla="*/ 10 h 15"/>
                <a:gd name="T20" fmla="*/ 12 w 33"/>
                <a:gd name="T21" fmla="*/ 9 h 15"/>
                <a:gd name="T22" fmla="*/ 14 w 33"/>
                <a:gd name="T23" fmla="*/ 10 h 15"/>
                <a:gd name="T24" fmla="*/ 15 w 33"/>
                <a:gd name="T25" fmla="*/ 10 h 15"/>
                <a:gd name="T26" fmla="*/ 17 w 33"/>
                <a:gd name="T27" fmla="*/ 11 h 15"/>
                <a:gd name="T28" fmla="*/ 24 w 33"/>
                <a:gd name="T29" fmla="*/ 6 h 15"/>
                <a:gd name="T30" fmla="*/ 26 w 33"/>
                <a:gd name="T31" fmla="*/ 5 h 15"/>
                <a:gd name="T32" fmla="*/ 26 w 33"/>
                <a:gd name="T33" fmla="*/ 5 h 15"/>
                <a:gd name="T34" fmla="*/ 27 w 33"/>
                <a:gd name="T35" fmla="*/ 4 h 15"/>
                <a:gd name="T36" fmla="*/ 28 w 33"/>
                <a:gd name="T37" fmla="*/ 1 h 15"/>
                <a:gd name="T38" fmla="*/ 28 w 33"/>
                <a:gd name="T39" fmla="*/ 0 h 15"/>
                <a:gd name="T40" fmla="*/ 29 w 33"/>
                <a:gd name="T41" fmla="*/ 0 h 15"/>
                <a:gd name="T42" fmla="*/ 31 w 33"/>
                <a:gd name="T43" fmla="*/ 0 h 15"/>
                <a:gd name="T44" fmla="*/ 33 w 33"/>
                <a:gd name="T45" fmla="*/ 0 h 15"/>
                <a:gd name="T46" fmla="*/ 33 w 33"/>
                <a:gd name="T47" fmla="*/ 1 h 15"/>
                <a:gd name="T48" fmla="*/ 30 w 33"/>
                <a:gd name="T49" fmla="*/ 5 h 15"/>
                <a:gd name="T50" fmla="*/ 29 w 33"/>
                <a:gd name="T51" fmla="*/ 7 h 15"/>
                <a:gd name="T52" fmla="*/ 30 w 33"/>
                <a:gd name="T53" fmla="*/ 9 h 15"/>
                <a:gd name="T54" fmla="*/ 29 w 33"/>
                <a:gd name="T55" fmla="*/ 10 h 15"/>
                <a:gd name="T56" fmla="*/ 27 w 33"/>
                <a:gd name="T57" fmla="*/ 10 h 15"/>
                <a:gd name="T58" fmla="*/ 27 w 33"/>
                <a:gd name="T59" fmla="*/ 10 h 15"/>
                <a:gd name="T60" fmla="*/ 22 w 33"/>
                <a:gd name="T61" fmla="*/ 13 h 15"/>
                <a:gd name="T62" fmla="*/ 18 w 33"/>
                <a:gd name="T6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5">
                  <a:moveTo>
                    <a:pt x="18" y="15"/>
                  </a:moveTo>
                  <a:cubicBezTo>
                    <a:pt x="6" y="14"/>
                    <a:pt x="6" y="14"/>
                    <a:pt x="6" y="14"/>
                  </a:cubicBezTo>
                  <a:cubicBezTo>
                    <a:pt x="2" y="12"/>
                    <a:pt x="2" y="12"/>
                    <a:pt x="2" y="12"/>
                  </a:cubicBezTo>
                  <a:cubicBezTo>
                    <a:pt x="1" y="12"/>
                    <a:pt x="0" y="12"/>
                    <a:pt x="0" y="12"/>
                  </a:cubicBezTo>
                  <a:cubicBezTo>
                    <a:pt x="0" y="12"/>
                    <a:pt x="0" y="11"/>
                    <a:pt x="1" y="11"/>
                  </a:cubicBezTo>
                  <a:cubicBezTo>
                    <a:pt x="3" y="11"/>
                    <a:pt x="3" y="11"/>
                    <a:pt x="3" y="11"/>
                  </a:cubicBezTo>
                  <a:cubicBezTo>
                    <a:pt x="8" y="12"/>
                    <a:pt x="8" y="12"/>
                    <a:pt x="8" y="12"/>
                  </a:cubicBezTo>
                  <a:cubicBezTo>
                    <a:pt x="9" y="12"/>
                    <a:pt x="9" y="12"/>
                    <a:pt x="9" y="12"/>
                  </a:cubicBezTo>
                  <a:cubicBezTo>
                    <a:pt x="9" y="12"/>
                    <a:pt x="9" y="12"/>
                    <a:pt x="9" y="12"/>
                  </a:cubicBezTo>
                  <a:cubicBezTo>
                    <a:pt x="11" y="10"/>
                    <a:pt x="11" y="10"/>
                    <a:pt x="11" y="10"/>
                  </a:cubicBezTo>
                  <a:cubicBezTo>
                    <a:pt x="12" y="9"/>
                    <a:pt x="12" y="9"/>
                    <a:pt x="12" y="9"/>
                  </a:cubicBezTo>
                  <a:cubicBezTo>
                    <a:pt x="14" y="10"/>
                    <a:pt x="14" y="10"/>
                    <a:pt x="14" y="10"/>
                  </a:cubicBezTo>
                  <a:cubicBezTo>
                    <a:pt x="15" y="10"/>
                    <a:pt x="15" y="10"/>
                    <a:pt x="15" y="10"/>
                  </a:cubicBezTo>
                  <a:cubicBezTo>
                    <a:pt x="15" y="10"/>
                    <a:pt x="16" y="11"/>
                    <a:pt x="17" y="11"/>
                  </a:cubicBezTo>
                  <a:cubicBezTo>
                    <a:pt x="19" y="11"/>
                    <a:pt x="21" y="9"/>
                    <a:pt x="24" y="6"/>
                  </a:cubicBezTo>
                  <a:cubicBezTo>
                    <a:pt x="24" y="6"/>
                    <a:pt x="25" y="5"/>
                    <a:pt x="26" y="5"/>
                  </a:cubicBezTo>
                  <a:cubicBezTo>
                    <a:pt x="26" y="5"/>
                    <a:pt x="26" y="5"/>
                    <a:pt x="26" y="5"/>
                  </a:cubicBezTo>
                  <a:cubicBezTo>
                    <a:pt x="27" y="5"/>
                    <a:pt x="27" y="5"/>
                    <a:pt x="27" y="4"/>
                  </a:cubicBezTo>
                  <a:cubicBezTo>
                    <a:pt x="28" y="3"/>
                    <a:pt x="28" y="2"/>
                    <a:pt x="28" y="1"/>
                  </a:cubicBezTo>
                  <a:cubicBezTo>
                    <a:pt x="28" y="1"/>
                    <a:pt x="28" y="0"/>
                    <a:pt x="28" y="0"/>
                  </a:cubicBezTo>
                  <a:cubicBezTo>
                    <a:pt x="28" y="0"/>
                    <a:pt x="28" y="0"/>
                    <a:pt x="29" y="0"/>
                  </a:cubicBezTo>
                  <a:cubicBezTo>
                    <a:pt x="31" y="0"/>
                    <a:pt x="31" y="0"/>
                    <a:pt x="31" y="0"/>
                  </a:cubicBezTo>
                  <a:cubicBezTo>
                    <a:pt x="33" y="0"/>
                    <a:pt x="33" y="0"/>
                    <a:pt x="33" y="0"/>
                  </a:cubicBezTo>
                  <a:cubicBezTo>
                    <a:pt x="33" y="1"/>
                    <a:pt x="33" y="1"/>
                    <a:pt x="33" y="1"/>
                  </a:cubicBezTo>
                  <a:cubicBezTo>
                    <a:pt x="33" y="3"/>
                    <a:pt x="32" y="4"/>
                    <a:pt x="30" y="5"/>
                  </a:cubicBezTo>
                  <a:cubicBezTo>
                    <a:pt x="29" y="6"/>
                    <a:pt x="29" y="7"/>
                    <a:pt x="29" y="7"/>
                  </a:cubicBezTo>
                  <a:cubicBezTo>
                    <a:pt x="30" y="9"/>
                    <a:pt x="30" y="9"/>
                    <a:pt x="30" y="9"/>
                  </a:cubicBezTo>
                  <a:cubicBezTo>
                    <a:pt x="30" y="10"/>
                    <a:pt x="30" y="10"/>
                    <a:pt x="29" y="10"/>
                  </a:cubicBezTo>
                  <a:cubicBezTo>
                    <a:pt x="28" y="10"/>
                    <a:pt x="28" y="10"/>
                    <a:pt x="27" y="10"/>
                  </a:cubicBezTo>
                  <a:cubicBezTo>
                    <a:pt x="27" y="10"/>
                    <a:pt x="27" y="10"/>
                    <a:pt x="27" y="10"/>
                  </a:cubicBezTo>
                  <a:cubicBezTo>
                    <a:pt x="26" y="10"/>
                    <a:pt x="24" y="11"/>
                    <a:pt x="22" y="13"/>
                  </a:cubicBezTo>
                  <a:cubicBezTo>
                    <a:pt x="18" y="15"/>
                    <a:pt x="18" y="15"/>
                    <a:pt x="18"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2658"/>
            <p:cNvSpPr>
              <a:spLocks/>
            </p:cNvSpPr>
            <p:nvPr/>
          </p:nvSpPr>
          <p:spPr bwMode="auto">
            <a:xfrm>
              <a:off x="5488" y="2974"/>
              <a:ext cx="116" cy="93"/>
            </a:xfrm>
            <a:custGeom>
              <a:avLst/>
              <a:gdLst>
                <a:gd name="T0" fmla="*/ 84 w 84"/>
                <a:gd name="T1" fmla="*/ 68 h 68"/>
                <a:gd name="T2" fmla="*/ 78 w 84"/>
                <a:gd name="T3" fmla="*/ 68 h 68"/>
                <a:gd name="T4" fmla="*/ 69 w 84"/>
                <a:gd name="T5" fmla="*/ 64 h 68"/>
                <a:gd name="T6" fmla="*/ 64 w 84"/>
                <a:gd name="T7" fmla="*/ 64 h 68"/>
                <a:gd name="T8" fmla="*/ 60 w 84"/>
                <a:gd name="T9" fmla="*/ 64 h 68"/>
                <a:gd name="T10" fmla="*/ 59 w 84"/>
                <a:gd name="T11" fmla="*/ 62 h 68"/>
                <a:gd name="T12" fmla="*/ 57 w 84"/>
                <a:gd name="T13" fmla="*/ 60 h 68"/>
                <a:gd name="T14" fmla="*/ 57 w 84"/>
                <a:gd name="T15" fmla="*/ 59 h 68"/>
                <a:gd name="T16" fmla="*/ 57 w 84"/>
                <a:gd name="T17" fmla="*/ 59 h 68"/>
                <a:gd name="T18" fmla="*/ 48 w 84"/>
                <a:gd name="T19" fmla="*/ 51 h 68"/>
                <a:gd name="T20" fmla="*/ 44 w 84"/>
                <a:gd name="T21" fmla="*/ 47 h 68"/>
                <a:gd name="T22" fmla="*/ 39 w 84"/>
                <a:gd name="T23" fmla="*/ 44 h 68"/>
                <a:gd name="T24" fmla="*/ 38 w 84"/>
                <a:gd name="T25" fmla="*/ 44 h 68"/>
                <a:gd name="T26" fmla="*/ 31 w 84"/>
                <a:gd name="T27" fmla="*/ 43 h 68"/>
                <a:gd name="T28" fmla="*/ 25 w 84"/>
                <a:gd name="T29" fmla="*/ 42 h 68"/>
                <a:gd name="T30" fmla="*/ 25 w 84"/>
                <a:gd name="T31" fmla="*/ 42 h 68"/>
                <a:gd name="T32" fmla="*/ 25 w 84"/>
                <a:gd name="T33" fmla="*/ 42 h 68"/>
                <a:gd name="T34" fmla="*/ 23 w 84"/>
                <a:gd name="T35" fmla="*/ 46 h 68"/>
                <a:gd name="T36" fmla="*/ 22 w 84"/>
                <a:gd name="T37" fmla="*/ 48 h 68"/>
                <a:gd name="T38" fmla="*/ 18 w 84"/>
                <a:gd name="T39" fmla="*/ 48 h 68"/>
                <a:gd name="T40" fmla="*/ 15 w 84"/>
                <a:gd name="T41" fmla="*/ 48 h 68"/>
                <a:gd name="T42" fmla="*/ 15 w 84"/>
                <a:gd name="T43" fmla="*/ 48 h 68"/>
                <a:gd name="T44" fmla="*/ 14 w 84"/>
                <a:gd name="T45" fmla="*/ 48 h 68"/>
                <a:gd name="T46" fmla="*/ 14 w 84"/>
                <a:gd name="T47" fmla="*/ 50 h 68"/>
                <a:gd name="T48" fmla="*/ 18 w 84"/>
                <a:gd name="T49" fmla="*/ 53 h 68"/>
                <a:gd name="T50" fmla="*/ 21 w 84"/>
                <a:gd name="T51" fmla="*/ 54 h 68"/>
                <a:gd name="T52" fmla="*/ 14 w 84"/>
                <a:gd name="T53" fmla="*/ 58 h 68"/>
                <a:gd name="T54" fmla="*/ 8 w 84"/>
                <a:gd name="T55" fmla="*/ 57 h 68"/>
                <a:gd name="T56" fmla="*/ 2 w 84"/>
                <a:gd name="T57" fmla="*/ 55 h 68"/>
                <a:gd name="T58" fmla="*/ 0 w 84"/>
                <a:gd name="T59" fmla="*/ 0 h 68"/>
                <a:gd name="T60" fmla="*/ 1 w 84"/>
                <a:gd name="T61" fmla="*/ 0 h 68"/>
                <a:gd name="T62" fmla="*/ 30 w 84"/>
                <a:gd name="T63" fmla="*/ 11 h 68"/>
                <a:gd name="T64" fmla="*/ 37 w 84"/>
                <a:gd name="T65" fmla="*/ 14 h 68"/>
                <a:gd name="T66" fmla="*/ 42 w 84"/>
                <a:gd name="T67" fmla="*/ 19 h 68"/>
                <a:gd name="T68" fmla="*/ 42 w 84"/>
                <a:gd name="T69" fmla="*/ 22 h 68"/>
                <a:gd name="T70" fmla="*/ 42 w 84"/>
                <a:gd name="T71" fmla="*/ 24 h 68"/>
                <a:gd name="T72" fmla="*/ 45 w 84"/>
                <a:gd name="T73" fmla="*/ 26 h 68"/>
                <a:gd name="T74" fmla="*/ 60 w 84"/>
                <a:gd name="T75" fmla="*/ 34 h 68"/>
                <a:gd name="T76" fmla="*/ 60 w 84"/>
                <a:gd name="T77" fmla="*/ 34 h 68"/>
                <a:gd name="T78" fmla="*/ 56 w 84"/>
                <a:gd name="T79" fmla="*/ 34 h 68"/>
                <a:gd name="T80" fmla="*/ 52 w 84"/>
                <a:gd name="T81" fmla="*/ 36 h 68"/>
                <a:gd name="T82" fmla="*/ 52 w 84"/>
                <a:gd name="T83" fmla="*/ 37 h 68"/>
                <a:gd name="T84" fmla="*/ 63 w 84"/>
                <a:gd name="T85" fmla="*/ 49 h 68"/>
                <a:gd name="T86" fmla="*/ 65 w 84"/>
                <a:gd name="T87" fmla="*/ 53 h 68"/>
                <a:gd name="T88" fmla="*/ 67 w 84"/>
                <a:gd name="T89" fmla="*/ 55 h 68"/>
                <a:gd name="T90" fmla="*/ 67 w 84"/>
                <a:gd name="T91" fmla="*/ 56 h 68"/>
                <a:gd name="T92" fmla="*/ 67 w 84"/>
                <a:gd name="T93" fmla="*/ 56 h 68"/>
                <a:gd name="T94" fmla="*/ 71 w 84"/>
                <a:gd name="T95" fmla="*/ 57 h 68"/>
                <a:gd name="T96" fmla="*/ 73 w 84"/>
                <a:gd name="T97" fmla="*/ 57 h 68"/>
                <a:gd name="T98" fmla="*/ 73 w 84"/>
                <a:gd name="T99" fmla="*/ 58 h 68"/>
                <a:gd name="T100" fmla="*/ 73 w 84"/>
                <a:gd name="T101" fmla="*/ 60 h 68"/>
                <a:gd name="T102" fmla="*/ 73 w 84"/>
                <a:gd name="T103" fmla="*/ 60 h 68"/>
                <a:gd name="T104" fmla="*/ 74 w 84"/>
                <a:gd name="T105" fmla="*/ 60 h 68"/>
                <a:gd name="T106" fmla="*/ 76 w 84"/>
                <a:gd name="T107" fmla="*/ 61 h 68"/>
                <a:gd name="T108" fmla="*/ 78 w 84"/>
                <a:gd name="T109" fmla="*/ 61 h 68"/>
                <a:gd name="T110" fmla="*/ 79 w 84"/>
                <a:gd name="T111" fmla="*/ 63 h 68"/>
                <a:gd name="T112" fmla="*/ 79 w 84"/>
                <a:gd name="T113" fmla="*/ 64 h 68"/>
                <a:gd name="T114" fmla="*/ 79 w 84"/>
                <a:gd name="T115" fmla="*/ 64 h 68"/>
                <a:gd name="T116" fmla="*/ 79 w 84"/>
                <a:gd name="T117" fmla="*/ 65 h 68"/>
                <a:gd name="T118" fmla="*/ 83 w 84"/>
                <a:gd name="T119" fmla="*/ 68 h 68"/>
                <a:gd name="T120" fmla="*/ 84 w 84"/>
                <a:gd name="T1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 h="68">
                  <a:moveTo>
                    <a:pt x="84" y="68"/>
                  </a:moveTo>
                  <a:cubicBezTo>
                    <a:pt x="78" y="68"/>
                    <a:pt x="78" y="68"/>
                    <a:pt x="78" y="68"/>
                  </a:cubicBezTo>
                  <a:cubicBezTo>
                    <a:pt x="69" y="64"/>
                    <a:pt x="69" y="64"/>
                    <a:pt x="69" y="64"/>
                  </a:cubicBezTo>
                  <a:cubicBezTo>
                    <a:pt x="64" y="64"/>
                    <a:pt x="64" y="64"/>
                    <a:pt x="64" y="64"/>
                  </a:cubicBezTo>
                  <a:cubicBezTo>
                    <a:pt x="60" y="64"/>
                    <a:pt x="60" y="64"/>
                    <a:pt x="60" y="64"/>
                  </a:cubicBezTo>
                  <a:cubicBezTo>
                    <a:pt x="59" y="62"/>
                    <a:pt x="59" y="62"/>
                    <a:pt x="59" y="62"/>
                  </a:cubicBezTo>
                  <a:cubicBezTo>
                    <a:pt x="57" y="60"/>
                    <a:pt x="57" y="60"/>
                    <a:pt x="57" y="60"/>
                  </a:cubicBezTo>
                  <a:cubicBezTo>
                    <a:pt x="57" y="59"/>
                    <a:pt x="57" y="59"/>
                    <a:pt x="57" y="59"/>
                  </a:cubicBezTo>
                  <a:cubicBezTo>
                    <a:pt x="57" y="59"/>
                    <a:pt x="57" y="59"/>
                    <a:pt x="57" y="59"/>
                  </a:cubicBezTo>
                  <a:cubicBezTo>
                    <a:pt x="53" y="57"/>
                    <a:pt x="50" y="55"/>
                    <a:pt x="48" y="51"/>
                  </a:cubicBezTo>
                  <a:cubicBezTo>
                    <a:pt x="44" y="47"/>
                    <a:pt x="44" y="47"/>
                    <a:pt x="44" y="47"/>
                  </a:cubicBezTo>
                  <a:cubicBezTo>
                    <a:pt x="42" y="45"/>
                    <a:pt x="40" y="44"/>
                    <a:pt x="39" y="44"/>
                  </a:cubicBezTo>
                  <a:cubicBezTo>
                    <a:pt x="39" y="44"/>
                    <a:pt x="39" y="44"/>
                    <a:pt x="38" y="44"/>
                  </a:cubicBezTo>
                  <a:cubicBezTo>
                    <a:pt x="31" y="43"/>
                    <a:pt x="31" y="43"/>
                    <a:pt x="31" y="43"/>
                  </a:cubicBezTo>
                  <a:cubicBezTo>
                    <a:pt x="25" y="42"/>
                    <a:pt x="25" y="42"/>
                    <a:pt x="25" y="42"/>
                  </a:cubicBezTo>
                  <a:cubicBezTo>
                    <a:pt x="25" y="42"/>
                    <a:pt x="25" y="42"/>
                    <a:pt x="25" y="42"/>
                  </a:cubicBezTo>
                  <a:cubicBezTo>
                    <a:pt x="25" y="42"/>
                    <a:pt x="25" y="42"/>
                    <a:pt x="25" y="42"/>
                  </a:cubicBezTo>
                  <a:cubicBezTo>
                    <a:pt x="24" y="43"/>
                    <a:pt x="23" y="44"/>
                    <a:pt x="23" y="46"/>
                  </a:cubicBezTo>
                  <a:cubicBezTo>
                    <a:pt x="22" y="48"/>
                    <a:pt x="22" y="48"/>
                    <a:pt x="22" y="48"/>
                  </a:cubicBezTo>
                  <a:cubicBezTo>
                    <a:pt x="18" y="48"/>
                    <a:pt x="18" y="48"/>
                    <a:pt x="18" y="48"/>
                  </a:cubicBezTo>
                  <a:cubicBezTo>
                    <a:pt x="15" y="48"/>
                    <a:pt x="15" y="48"/>
                    <a:pt x="15" y="48"/>
                  </a:cubicBezTo>
                  <a:cubicBezTo>
                    <a:pt x="15" y="48"/>
                    <a:pt x="15" y="48"/>
                    <a:pt x="15" y="48"/>
                  </a:cubicBezTo>
                  <a:cubicBezTo>
                    <a:pt x="14" y="48"/>
                    <a:pt x="14" y="48"/>
                    <a:pt x="14" y="48"/>
                  </a:cubicBezTo>
                  <a:cubicBezTo>
                    <a:pt x="14" y="49"/>
                    <a:pt x="14" y="49"/>
                    <a:pt x="14" y="50"/>
                  </a:cubicBezTo>
                  <a:cubicBezTo>
                    <a:pt x="14" y="51"/>
                    <a:pt x="16" y="52"/>
                    <a:pt x="18" y="53"/>
                  </a:cubicBezTo>
                  <a:cubicBezTo>
                    <a:pt x="21" y="53"/>
                    <a:pt x="21" y="54"/>
                    <a:pt x="21" y="54"/>
                  </a:cubicBezTo>
                  <a:cubicBezTo>
                    <a:pt x="19" y="57"/>
                    <a:pt x="17" y="58"/>
                    <a:pt x="14" y="58"/>
                  </a:cubicBezTo>
                  <a:cubicBezTo>
                    <a:pt x="12" y="58"/>
                    <a:pt x="10" y="57"/>
                    <a:pt x="8" y="57"/>
                  </a:cubicBezTo>
                  <a:cubicBezTo>
                    <a:pt x="2" y="55"/>
                    <a:pt x="2" y="55"/>
                    <a:pt x="2" y="55"/>
                  </a:cubicBezTo>
                  <a:cubicBezTo>
                    <a:pt x="0" y="0"/>
                    <a:pt x="0" y="0"/>
                    <a:pt x="0" y="0"/>
                  </a:cubicBezTo>
                  <a:cubicBezTo>
                    <a:pt x="1" y="0"/>
                    <a:pt x="1" y="0"/>
                    <a:pt x="1" y="0"/>
                  </a:cubicBezTo>
                  <a:cubicBezTo>
                    <a:pt x="19" y="8"/>
                    <a:pt x="27" y="11"/>
                    <a:pt x="30" y="11"/>
                  </a:cubicBezTo>
                  <a:cubicBezTo>
                    <a:pt x="33" y="12"/>
                    <a:pt x="35" y="12"/>
                    <a:pt x="37" y="14"/>
                  </a:cubicBezTo>
                  <a:cubicBezTo>
                    <a:pt x="39" y="15"/>
                    <a:pt x="41" y="17"/>
                    <a:pt x="42" y="19"/>
                  </a:cubicBezTo>
                  <a:cubicBezTo>
                    <a:pt x="42" y="22"/>
                    <a:pt x="42" y="22"/>
                    <a:pt x="42" y="22"/>
                  </a:cubicBezTo>
                  <a:cubicBezTo>
                    <a:pt x="42" y="23"/>
                    <a:pt x="42" y="23"/>
                    <a:pt x="42" y="24"/>
                  </a:cubicBezTo>
                  <a:cubicBezTo>
                    <a:pt x="42" y="24"/>
                    <a:pt x="43" y="25"/>
                    <a:pt x="45" y="26"/>
                  </a:cubicBezTo>
                  <a:cubicBezTo>
                    <a:pt x="59" y="31"/>
                    <a:pt x="60" y="33"/>
                    <a:pt x="60" y="34"/>
                  </a:cubicBezTo>
                  <a:cubicBezTo>
                    <a:pt x="60" y="34"/>
                    <a:pt x="60" y="34"/>
                    <a:pt x="60" y="34"/>
                  </a:cubicBezTo>
                  <a:cubicBezTo>
                    <a:pt x="56" y="34"/>
                    <a:pt x="56" y="34"/>
                    <a:pt x="56" y="34"/>
                  </a:cubicBezTo>
                  <a:cubicBezTo>
                    <a:pt x="54" y="34"/>
                    <a:pt x="53" y="35"/>
                    <a:pt x="52" y="36"/>
                  </a:cubicBezTo>
                  <a:cubicBezTo>
                    <a:pt x="52" y="36"/>
                    <a:pt x="52" y="37"/>
                    <a:pt x="52" y="37"/>
                  </a:cubicBezTo>
                  <a:cubicBezTo>
                    <a:pt x="52" y="40"/>
                    <a:pt x="56" y="43"/>
                    <a:pt x="63" y="49"/>
                  </a:cubicBezTo>
                  <a:cubicBezTo>
                    <a:pt x="65" y="53"/>
                    <a:pt x="65" y="53"/>
                    <a:pt x="65" y="53"/>
                  </a:cubicBezTo>
                  <a:cubicBezTo>
                    <a:pt x="67" y="55"/>
                    <a:pt x="67" y="55"/>
                    <a:pt x="67" y="55"/>
                  </a:cubicBezTo>
                  <a:cubicBezTo>
                    <a:pt x="67" y="56"/>
                    <a:pt x="67" y="56"/>
                    <a:pt x="67" y="56"/>
                  </a:cubicBezTo>
                  <a:cubicBezTo>
                    <a:pt x="67" y="56"/>
                    <a:pt x="67" y="56"/>
                    <a:pt x="67" y="56"/>
                  </a:cubicBezTo>
                  <a:cubicBezTo>
                    <a:pt x="71" y="57"/>
                    <a:pt x="71" y="57"/>
                    <a:pt x="71" y="57"/>
                  </a:cubicBezTo>
                  <a:cubicBezTo>
                    <a:pt x="73" y="57"/>
                    <a:pt x="73" y="57"/>
                    <a:pt x="73" y="57"/>
                  </a:cubicBezTo>
                  <a:cubicBezTo>
                    <a:pt x="73" y="58"/>
                    <a:pt x="73" y="58"/>
                    <a:pt x="73" y="58"/>
                  </a:cubicBezTo>
                  <a:cubicBezTo>
                    <a:pt x="73" y="60"/>
                    <a:pt x="73" y="60"/>
                    <a:pt x="73" y="60"/>
                  </a:cubicBezTo>
                  <a:cubicBezTo>
                    <a:pt x="73" y="60"/>
                    <a:pt x="73" y="60"/>
                    <a:pt x="73" y="60"/>
                  </a:cubicBezTo>
                  <a:cubicBezTo>
                    <a:pt x="74" y="60"/>
                    <a:pt x="74" y="60"/>
                    <a:pt x="74" y="60"/>
                  </a:cubicBezTo>
                  <a:cubicBezTo>
                    <a:pt x="76" y="61"/>
                    <a:pt x="76" y="61"/>
                    <a:pt x="76" y="61"/>
                  </a:cubicBezTo>
                  <a:cubicBezTo>
                    <a:pt x="78" y="61"/>
                    <a:pt x="78" y="61"/>
                    <a:pt x="78" y="61"/>
                  </a:cubicBezTo>
                  <a:cubicBezTo>
                    <a:pt x="79" y="63"/>
                    <a:pt x="79" y="63"/>
                    <a:pt x="79" y="63"/>
                  </a:cubicBezTo>
                  <a:cubicBezTo>
                    <a:pt x="79" y="64"/>
                    <a:pt x="79" y="64"/>
                    <a:pt x="79" y="64"/>
                  </a:cubicBezTo>
                  <a:cubicBezTo>
                    <a:pt x="79" y="64"/>
                    <a:pt x="79" y="64"/>
                    <a:pt x="79" y="64"/>
                  </a:cubicBezTo>
                  <a:cubicBezTo>
                    <a:pt x="79" y="65"/>
                    <a:pt x="79" y="65"/>
                    <a:pt x="79" y="65"/>
                  </a:cubicBezTo>
                  <a:cubicBezTo>
                    <a:pt x="83" y="68"/>
                    <a:pt x="83" y="68"/>
                    <a:pt x="83" y="68"/>
                  </a:cubicBezTo>
                  <a:cubicBezTo>
                    <a:pt x="84" y="68"/>
                    <a:pt x="84" y="68"/>
                    <a:pt x="84" y="6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659"/>
            <p:cNvSpPr>
              <a:spLocks/>
            </p:cNvSpPr>
            <p:nvPr/>
          </p:nvSpPr>
          <p:spPr bwMode="auto">
            <a:xfrm>
              <a:off x="5581" y="2994"/>
              <a:ext cx="45" cy="21"/>
            </a:xfrm>
            <a:custGeom>
              <a:avLst/>
              <a:gdLst>
                <a:gd name="T0" fmla="*/ 18 w 33"/>
                <a:gd name="T1" fmla="*/ 15 h 15"/>
                <a:gd name="T2" fmla="*/ 6 w 33"/>
                <a:gd name="T3" fmla="*/ 14 h 15"/>
                <a:gd name="T4" fmla="*/ 2 w 33"/>
                <a:gd name="T5" fmla="*/ 12 h 15"/>
                <a:gd name="T6" fmla="*/ 0 w 33"/>
                <a:gd name="T7" fmla="*/ 12 h 15"/>
                <a:gd name="T8" fmla="*/ 1 w 33"/>
                <a:gd name="T9" fmla="*/ 11 h 15"/>
                <a:gd name="T10" fmla="*/ 3 w 33"/>
                <a:gd name="T11" fmla="*/ 11 h 15"/>
                <a:gd name="T12" fmla="*/ 8 w 33"/>
                <a:gd name="T13" fmla="*/ 12 h 15"/>
                <a:gd name="T14" fmla="*/ 9 w 33"/>
                <a:gd name="T15" fmla="*/ 12 h 15"/>
                <a:gd name="T16" fmla="*/ 9 w 33"/>
                <a:gd name="T17" fmla="*/ 12 h 15"/>
                <a:gd name="T18" fmla="*/ 11 w 33"/>
                <a:gd name="T19" fmla="*/ 10 h 15"/>
                <a:gd name="T20" fmla="*/ 12 w 33"/>
                <a:gd name="T21" fmla="*/ 9 h 15"/>
                <a:gd name="T22" fmla="*/ 14 w 33"/>
                <a:gd name="T23" fmla="*/ 10 h 15"/>
                <a:gd name="T24" fmla="*/ 15 w 33"/>
                <a:gd name="T25" fmla="*/ 10 h 15"/>
                <a:gd name="T26" fmla="*/ 17 w 33"/>
                <a:gd name="T27" fmla="*/ 11 h 15"/>
                <a:gd name="T28" fmla="*/ 24 w 33"/>
                <a:gd name="T29" fmla="*/ 6 h 15"/>
                <a:gd name="T30" fmla="*/ 26 w 33"/>
                <a:gd name="T31" fmla="*/ 5 h 15"/>
                <a:gd name="T32" fmla="*/ 26 w 33"/>
                <a:gd name="T33" fmla="*/ 5 h 15"/>
                <a:gd name="T34" fmla="*/ 27 w 33"/>
                <a:gd name="T35" fmla="*/ 4 h 15"/>
                <a:gd name="T36" fmla="*/ 28 w 33"/>
                <a:gd name="T37" fmla="*/ 1 h 15"/>
                <a:gd name="T38" fmla="*/ 28 w 33"/>
                <a:gd name="T39" fmla="*/ 0 h 15"/>
                <a:gd name="T40" fmla="*/ 29 w 33"/>
                <a:gd name="T41" fmla="*/ 0 h 15"/>
                <a:gd name="T42" fmla="*/ 31 w 33"/>
                <a:gd name="T43" fmla="*/ 0 h 15"/>
                <a:gd name="T44" fmla="*/ 33 w 33"/>
                <a:gd name="T45" fmla="*/ 0 h 15"/>
                <a:gd name="T46" fmla="*/ 33 w 33"/>
                <a:gd name="T47" fmla="*/ 1 h 15"/>
                <a:gd name="T48" fmla="*/ 30 w 33"/>
                <a:gd name="T49" fmla="*/ 5 h 15"/>
                <a:gd name="T50" fmla="*/ 29 w 33"/>
                <a:gd name="T51" fmla="*/ 7 h 15"/>
                <a:gd name="T52" fmla="*/ 30 w 33"/>
                <a:gd name="T53" fmla="*/ 9 h 15"/>
                <a:gd name="T54" fmla="*/ 29 w 33"/>
                <a:gd name="T55" fmla="*/ 10 h 15"/>
                <a:gd name="T56" fmla="*/ 27 w 33"/>
                <a:gd name="T57" fmla="*/ 10 h 15"/>
                <a:gd name="T58" fmla="*/ 27 w 33"/>
                <a:gd name="T59" fmla="*/ 10 h 15"/>
                <a:gd name="T60" fmla="*/ 22 w 33"/>
                <a:gd name="T61" fmla="*/ 13 h 15"/>
                <a:gd name="T62" fmla="*/ 18 w 33"/>
                <a:gd name="T6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15">
                  <a:moveTo>
                    <a:pt x="18" y="15"/>
                  </a:moveTo>
                  <a:cubicBezTo>
                    <a:pt x="6" y="14"/>
                    <a:pt x="6" y="14"/>
                    <a:pt x="6" y="14"/>
                  </a:cubicBezTo>
                  <a:cubicBezTo>
                    <a:pt x="2" y="12"/>
                    <a:pt x="2" y="12"/>
                    <a:pt x="2" y="12"/>
                  </a:cubicBezTo>
                  <a:cubicBezTo>
                    <a:pt x="1" y="12"/>
                    <a:pt x="0" y="12"/>
                    <a:pt x="0" y="12"/>
                  </a:cubicBezTo>
                  <a:cubicBezTo>
                    <a:pt x="0" y="12"/>
                    <a:pt x="0" y="11"/>
                    <a:pt x="1" y="11"/>
                  </a:cubicBezTo>
                  <a:cubicBezTo>
                    <a:pt x="3" y="11"/>
                    <a:pt x="3" y="11"/>
                    <a:pt x="3" y="11"/>
                  </a:cubicBezTo>
                  <a:cubicBezTo>
                    <a:pt x="8" y="12"/>
                    <a:pt x="8" y="12"/>
                    <a:pt x="8" y="12"/>
                  </a:cubicBezTo>
                  <a:cubicBezTo>
                    <a:pt x="9" y="12"/>
                    <a:pt x="9" y="12"/>
                    <a:pt x="9" y="12"/>
                  </a:cubicBezTo>
                  <a:cubicBezTo>
                    <a:pt x="9" y="12"/>
                    <a:pt x="9" y="12"/>
                    <a:pt x="9" y="12"/>
                  </a:cubicBezTo>
                  <a:cubicBezTo>
                    <a:pt x="11" y="10"/>
                    <a:pt x="11" y="10"/>
                    <a:pt x="11" y="10"/>
                  </a:cubicBezTo>
                  <a:cubicBezTo>
                    <a:pt x="12" y="9"/>
                    <a:pt x="12" y="9"/>
                    <a:pt x="12" y="9"/>
                  </a:cubicBezTo>
                  <a:cubicBezTo>
                    <a:pt x="14" y="10"/>
                    <a:pt x="14" y="10"/>
                    <a:pt x="14" y="10"/>
                  </a:cubicBezTo>
                  <a:cubicBezTo>
                    <a:pt x="15" y="10"/>
                    <a:pt x="15" y="10"/>
                    <a:pt x="15" y="10"/>
                  </a:cubicBezTo>
                  <a:cubicBezTo>
                    <a:pt x="15" y="10"/>
                    <a:pt x="16" y="11"/>
                    <a:pt x="17" y="11"/>
                  </a:cubicBezTo>
                  <a:cubicBezTo>
                    <a:pt x="19" y="11"/>
                    <a:pt x="21" y="9"/>
                    <a:pt x="24" y="6"/>
                  </a:cubicBezTo>
                  <a:cubicBezTo>
                    <a:pt x="24" y="6"/>
                    <a:pt x="25" y="5"/>
                    <a:pt x="26" y="5"/>
                  </a:cubicBezTo>
                  <a:cubicBezTo>
                    <a:pt x="26" y="5"/>
                    <a:pt x="26" y="5"/>
                    <a:pt x="26" y="5"/>
                  </a:cubicBezTo>
                  <a:cubicBezTo>
                    <a:pt x="27" y="5"/>
                    <a:pt x="27" y="5"/>
                    <a:pt x="27" y="4"/>
                  </a:cubicBezTo>
                  <a:cubicBezTo>
                    <a:pt x="28" y="3"/>
                    <a:pt x="28" y="2"/>
                    <a:pt x="28" y="1"/>
                  </a:cubicBezTo>
                  <a:cubicBezTo>
                    <a:pt x="28" y="1"/>
                    <a:pt x="28" y="0"/>
                    <a:pt x="28" y="0"/>
                  </a:cubicBezTo>
                  <a:cubicBezTo>
                    <a:pt x="28" y="0"/>
                    <a:pt x="28" y="0"/>
                    <a:pt x="29" y="0"/>
                  </a:cubicBezTo>
                  <a:cubicBezTo>
                    <a:pt x="31" y="0"/>
                    <a:pt x="31" y="0"/>
                    <a:pt x="31" y="0"/>
                  </a:cubicBezTo>
                  <a:cubicBezTo>
                    <a:pt x="33" y="0"/>
                    <a:pt x="33" y="0"/>
                    <a:pt x="33" y="0"/>
                  </a:cubicBezTo>
                  <a:cubicBezTo>
                    <a:pt x="33" y="1"/>
                    <a:pt x="33" y="1"/>
                    <a:pt x="33" y="1"/>
                  </a:cubicBezTo>
                  <a:cubicBezTo>
                    <a:pt x="33" y="3"/>
                    <a:pt x="32" y="4"/>
                    <a:pt x="30" y="5"/>
                  </a:cubicBezTo>
                  <a:cubicBezTo>
                    <a:pt x="29" y="6"/>
                    <a:pt x="29" y="7"/>
                    <a:pt x="29" y="7"/>
                  </a:cubicBezTo>
                  <a:cubicBezTo>
                    <a:pt x="30" y="9"/>
                    <a:pt x="30" y="9"/>
                    <a:pt x="30" y="9"/>
                  </a:cubicBezTo>
                  <a:cubicBezTo>
                    <a:pt x="30" y="10"/>
                    <a:pt x="30" y="10"/>
                    <a:pt x="29" y="10"/>
                  </a:cubicBezTo>
                  <a:cubicBezTo>
                    <a:pt x="28" y="10"/>
                    <a:pt x="28" y="10"/>
                    <a:pt x="27" y="10"/>
                  </a:cubicBezTo>
                  <a:cubicBezTo>
                    <a:pt x="27" y="10"/>
                    <a:pt x="27" y="10"/>
                    <a:pt x="27" y="10"/>
                  </a:cubicBezTo>
                  <a:cubicBezTo>
                    <a:pt x="26" y="10"/>
                    <a:pt x="24" y="11"/>
                    <a:pt x="22" y="13"/>
                  </a:cubicBezTo>
                  <a:cubicBezTo>
                    <a:pt x="18" y="15"/>
                    <a:pt x="18" y="15"/>
                    <a:pt x="18"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2660"/>
            <p:cNvSpPr>
              <a:spLocks/>
            </p:cNvSpPr>
            <p:nvPr/>
          </p:nvSpPr>
          <p:spPr bwMode="auto">
            <a:xfrm>
              <a:off x="5488" y="2974"/>
              <a:ext cx="116" cy="93"/>
            </a:xfrm>
            <a:custGeom>
              <a:avLst/>
              <a:gdLst>
                <a:gd name="T0" fmla="*/ 84 w 84"/>
                <a:gd name="T1" fmla="*/ 68 h 68"/>
                <a:gd name="T2" fmla="*/ 78 w 84"/>
                <a:gd name="T3" fmla="*/ 68 h 68"/>
                <a:gd name="T4" fmla="*/ 69 w 84"/>
                <a:gd name="T5" fmla="*/ 64 h 68"/>
                <a:gd name="T6" fmla="*/ 64 w 84"/>
                <a:gd name="T7" fmla="*/ 64 h 68"/>
                <a:gd name="T8" fmla="*/ 60 w 84"/>
                <a:gd name="T9" fmla="*/ 64 h 68"/>
                <a:gd name="T10" fmla="*/ 59 w 84"/>
                <a:gd name="T11" fmla="*/ 62 h 68"/>
                <a:gd name="T12" fmla="*/ 57 w 84"/>
                <a:gd name="T13" fmla="*/ 60 h 68"/>
                <a:gd name="T14" fmla="*/ 57 w 84"/>
                <a:gd name="T15" fmla="*/ 59 h 68"/>
                <a:gd name="T16" fmla="*/ 57 w 84"/>
                <a:gd name="T17" fmla="*/ 59 h 68"/>
                <a:gd name="T18" fmla="*/ 48 w 84"/>
                <a:gd name="T19" fmla="*/ 51 h 68"/>
                <a:gd name="T20" fmla="*/ 44 w 84"/>
                <a:gd name="T21" fmla="*/ 47 h 68"/>
                <a:gd name="T22" fmla="*/ 39 w 84"/>
                <a:gd name="T23" fmla="*/ 44 h 68"/>
                <a:gd name="T24" fmla="*/ 38 w 84"/>
                <a:gd name="T25" fmla="*/ 44 h 68"/>
                <a:gd name="T26" fmla="*/ 31 w 84"/>
                <a:gd name="T27" fmla="*/ 43 h 68"/>
                <a:gd name="T28" fmla="*/ 25 w 84"/>
                <a:gd name="T29" fmla="*/ 42 h 68"/>
                <a:gd name="T30" fmla="*/ 25 w 84"/>
                <a:gd name="T31" fmla="*/ 42 h 68"/>
                <a:gd name="T32" fmla="*/ 25 w 84"/>
                <a:gd name="T33" fmla="*/ 42 h 68"/>
                <a:gd name="T34" fmla="*/ 23 w 84"/>
                <a:gd name="T35" fmla="*/ 46 h 68"/>
                <a:gd name="T36" fmla="*/ 22 w 84"/>
                <a:gd name="T37" fmla="*/ 48 h 68"/>
                <a:gd name="T38" fmla="*/ 18 w 84"/>
                <a:gd name="T39" fmla="*/ 48 h 68"/>
                <a:gd name="T40" fmla="*/ 15 w 84"/>
                <a:gd name="T41" fmla="*/ 48 h 68"/>
                <a:gd name="T42" fmla="*/ 15 w 84"/>
                <a:gd name="T43" fmla="*/ 48 h 68"/>
                <a:gd name="T44" fmla="*/ 14 w 84"/>
                <a:gd name="T45" fmla="*/ 48 h 68"/>
                <a:gd name="T46" fmla="*/ 14 w 84"/>
                <a:gd name="T47" fmla="*/ 50 h 68"/>
                <a:gd name="T48" fmla="*/ 18 w 84"/>
                <a:gd name="T49" fmla="*/ 53 h 68"/>
                <a:gd name="T50" fmla="*/ 21 w 84"/>
                <a:gd name="T51" fmla="*/ 54 h 68"/>
                <a:gd name="T52" fmla="*/ 14 w 84"/>
                <a:gd name="T53" fmla="*/ 58 h 68"/>
                <a:gd name="T54" fmla="*/ 8 w 84"/>
                <a:gd name="T55" fmla="*/ 57 h 68"/>
                <a:gd name="T56" fmla="*/ 2 w 84"/>
                <a:gd name="T57" fmla="*/ 55 h 68"/>
                <a:gd name="T58" fmla="*/ 0 w 84"/>
                <a:gd name="T59" fmla="*/ 0 h 68"/>
                <a:gd name="T60" fmla="*/ 1 w 84"/>
                <a:gd name="T61" fmla="*/ 0 h 68"/>
                <a:gd name="T62" fmla="*/ 30 w 84"/>
                <a:gd name="T63" fmla="*/ 11 h 68"/>
                <a:gd name="T64" fmla="*/ 37 w 84"/>
                <a:gd name="T65" fmla="*/ 14 h 68"/>
                <a:gd name="T66" fmla="*/ 42 w 84"/>
                <a:gd name="T67" fmla="*/ 19 h 68"/>
                <a:gd name="T68" fmla="*/ 42 w 84"/>
                <a:gd name="T69" fmla="*/ 22 h 68"/>
                <a:gd name="T70" fmla="*/ 42 w 84"/>
                <a:gd name="T71" fmla="*/ 24 h 68"/>
                <a:gd name="T72" fmla="*/ 45 w 84"/>
                <a:gd name="T73" fmla="*/ 26 h 68"/>
                <a:gd name="T74" fmla="*/ 60 w 84"/>
                <a:gd name="T75" fmla="*/ 34 h 68"/>
                <a:gd name="T76" fmla="*/ 60 w 84"/>
                <a:gd name="T77" fmla="*/ 34 h 68"/>
                <a:gd name="T78" fmla="*/ 56 w 84"/>
                <a:gd name="T79" fmla="*/ 34 h 68"/>
                <a:gd name="T80" fmla="*/ 52 w 84"/>
                <a:gd name="T81" fmla="*/ 36 h 68"/>
                <a:gd name="T82" fmla="*/ 52 w 84"/>
                <a:gd name="T83" fmla="*/ 37 h 68"/>
                <a:gd name="T84" fmla="*/ 63 w 84"/>
                <a:gd name="T85" fmla="*/ 49 h 68"/>
                <a:gd name="T86" fmla="*/ 65 w 84"/>
                <a:gd name="T87" fmla="*/ 53 h 68"/>
                <a:gd name="T88" fmla="*/ 67 w 84"/>
                <a:gd name="T89" fmla="*/ 55 h 68"/>
                <a:gd name="T90" fmla="*/ 67 w 84"/>
                <a:gd name="T91" fmla="*/ 56 h 68"/>
                <a:gd name="T92" fmla="*/ 67 w 84"/>
                <a:gd name="T93" fmla="*/ 56 h 68"/>
                <a:gd name="T94" fmla="*/ 71 w 84"/>
                <a:gd name="T95" fmla="*/ 57 h 68"/>
                <a:gd name="T96" fmla="*/ 73 w 84"/>
                <a:gd name="T97" fmla="*/ 57 h 68"/>
                <a:gd name="T98" fmla="*/ 73 w 84"/>
                <a:gd name="T99" fmla="*/ 58 h 68"/>
                <a:gd name="T100" fmla="*/ 73 w 84"/>
                <a:gd name="T101" fmla="*/ 60 h 68"/>
                <a:gd name="T102" fmla="*/ 73 w 84"/>
                <a:gd name="T103" fmla="*/ 60 h 68"/>
                <a:gd name="T104" fmla="*/ 74 w 84"/>
                <a:gd name="T105" fmla="*/ 60 h 68"/>
                <a:gd name="T106" fmla="*/ 76 w 84"/>
                <a:gd name="T107" fmla="*/ 61 h 68"/>
                <a:gd name="T108" fmla="*/ 78 w 84"/>
                <a:gd name="T109" fmla="*/ 61 h 68"/>
                <a:gd name="T110" fmla="*/ 79 w 84"/>
                <a:gd name="T111" fmla="*/ 63 h 68"/>
                <a:gd name="T112" fmla="*/ 79 w 84"/>
                <a:gd name="T113" fmla="*/ 64 h 68"/>
                <a:gd name="T114" fmla="*/ 79 w 84"/>
                <a:gd name="T115" fmla="*/ 64 h 68"/>
                <a:gd name="T116" fmla="*/ 79 w 84"/>
                <a:gd name="T117" fmla="*/ 65 h 68"/>
                <a:gd name="T118" fmla="*/ 83 w 84"/>
                <a:gd name="T119" fmla="*/ 68 h 68"/>
                <a:gd name="T120" fmla="*/ 84 w 84"/>
                <a:gd name="T1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 h="68">
                  <a:moveTo>
                    <a:pt x="84" y="68"/>
                  </a:moveTo>
                  <a:cubicBezTo>
                    <a:pt x="78" y="68"/>
                    <a:pt x="78" y="68"/>
                    <a:pt x="78" y="68"/>
                  </a:cubicBezTo>
                  <a:cubicBezTo>
                    <a:pt x="69" y="64"/>
                    <a:pt x="69" y="64"/>
                    <a:pt x="69" y="64"/>
                  </a:cubicBezTo>
                  <a:cubicBezTo>
                    <a:pt x="64" y="64"/>
                    <a:pt x="64" y="64"/>
                    <a:pt x="64" y="64"/>
                  </a:cubicBezTo>
                  <a:cubicBezTo>
                    <a:pt x="60" y="64"/>
                    <a:pt x="60" y="64"/>
                    <a:pt x="60" y="64"/>
                  </a:cubicBezTo>
                  <a:cubicBezTo>
                    <a:pt x="59" y="62"/>
                    <a:pt x="59" y="62"/>
                    <a:pt x="59" y="62"/>
                  </a:cubicBezTo>
                  <a:cubicBezTo>
                    <a:pt x="57" y="60"/>
                    <a:pt x="57" y="60"/>
                    <a:pt x="57" y="60"/>
                  </a:cubicBezTo>
                  <a:cubicBezTo>
                    <a:pt x="57" y="59"/>
                    <a:pt x="57" y="59"/>
                    <a:pt x="57" y="59"/>
                  </a:cubicBezTo>
                  <a:cubicBezTo>
                    <a:pt x="57" y="59"/>
                    <a:pt x="57" y="59"/>
                    <a:pt x="57" y="59"/>
                  </a:cubicBezTo>
                  <a:cubicBezTo>
                    <a:pt x="53" y="57"/>
                    <a:pt x="50" y="55"/>
                    <a:pt x="48" y="51"/>
                  </a:cubicBezTo>
                  <a:cubicBezTo>
                    <a:pt x="44" y="47"/>
                    <a:pt x="44" y="47"/>
                    <a:pt x="44" y="47"/>
                  </a:cubicBezTo>
                  <a:cubicBezTo>
                    <a:pt x="42" y="45"/>
                    <a:pt x="40" y="44"/>
                    <a:pt x="39" y="44"/>
                  </a:cubicBezTo>
                  <a:cubicBezTo>
                    <a:pt x="39" y="44"/>
                    <a:pt x="39" y="44"/>
                    <a:pt x="38" y="44"/>
                  </a:cubicBezTo>
                  <a:cubicBezTo>
                    <a:pt x="31" y="43"/>
                    <a:pt x="31" y="43"/>
                    <a:pt x="31" y="43"/>
                  </a:cubicBezTo>
                  <a:cubicBezTo>
                    <a:pt x="25" y="42"/>
                    <a:pt x="25" y="42"/>
                    <a:pt x="25" y="42"/>
                  </a:cubicBezTo>
                  <a:cubicBezTo>
                    <a:pt x="25" y="42"/>
                    <a:pt x="25" y="42"/>
                    <a:pt x="25" y="42"/>
                  </a:cubicBezTo>
                  <a:cubicBezTo>
                    <a:pt x="25" y="42"/>
                    <a:pt x="25" y="42"/>
                    <a:pt x="25" y="42"/>
                  </a:cubicBezTo>
                  <a:cubicBezTo>
                    <a:pt x="24" y="43"/>
                    <a:pt x="23" y="44"/>
                    <a:pt x="23" y="46"/>
                  </a:cubicBezTo>
                  <a:cubicBezTo>
                    <a:pt x="22" y="48"/>
                    <a:pt x="22" y="48"/>
                    <a:pt x="22" y="48"/>
                  </a:cubicBezTo>
                  <a:cubicBezTo>
                    <a:pt x="18" y="48"/>
                    <a:pt x="18" y="48"/>
                    <a:pt x="18" y="48"/>
                  </a:cubicBezTo>
                  <a:cubicBezTo>
                    <a:pt x="15" y="48"/>
                    <a:pt x="15" y="48"/>
                    <a:pt x="15" y="48"/>
                  </a:cubicBezTo>
                  <a:cubicBezTo>
                    <a:pt x="15" y="48"/>
                    <a:pt x="15" y="48"/>
                    <a:pt x="15" y="48"/>
                  </a:cubicBezTo>
                  <a:cubicBezTo>
                    <a:pt x="14" y="48"/>
                    <a:pt x="14" y="48"/>
                    <a:pt x="14" y="48"/>
                  </a:cubicBezTo>
                  <a:cubicBezTo>
                    <a:pt x="14" y="49"/>
                    <a:pt x="14" y="49"/>
                    <a:pt x="14" y="50"/>
                  </a:cubicBezTo>
                  <a:cubicBezTo>
                    <a:pt x="14" y="51"/>
                    <a:pt x="16" y="52"/>
                    <a:pt x="18" y="53"/>
                  </a:cubicBezTo>
                  <a:cubicBezTo>
                    <a:pt x="21" y="53"/>
                    <a:pt x="21" y="54"/>
                    <a:pt x="21" y="54"/>
                  </a:cubicBezTo>
                  <a:cubicBezTo>
                    <a:pt x="19" y="57"/>
                    <a:pt x="17" y="58"/>
                    <a:pt x="14" y="58"/>
                  </a:cubicBezTo>
                  <a:cubicBezTo>
                    <a:pt x="12" y="58"/>
                    <a:pt x="10" y="57"/>
                    <a:pt x="8" y="57"/>
                  </a:cubicBezTo>
                  <a:cubicBezTo>
                    <a:pt x="2" y="55"/>
                    <a:pt x="2" y="55"/>
                    <a:pt x="2" y="55"/>
                  </a:cubicBezTo>
                  <a:cubicBezTo>
                    <a:pt x="0" y="0"/>
                    <a:pt x="0" y="0"/>
                    <a:pt x="0" y="0"/>
                  </a:cubicBezTo>
                  <a:cubicBezTo>
                    <a:pt x="1" y="0"/>
                    <a:pt x="1" y="0"/>
                    <a:pt x="1" y="0"/>
                  </a:cubicBezTo>
                  <a:cubicBezTo>
                    <a:pt x="19" y="8"/>
                    <a:pt x="27" y="11"/>
                    <a:pt x="30" y="11"/>
                  </a:cubicBezTo>
                  <a:cubicBezTo>
                    <a:pt x="33" y="12"/>
                    <a:pt x="35" y="12"/>
                    <a:pt x="37" y="14"/>
                  </a:cubicBezTo>
                  <a:cubicBezTo>
                    <a:pt x="39" y="15"/>
                    <a:pt x="41" y="17"/>
                    <a:pt x="42" y="19"/>
                  </a:cubicBezTo>
                  <a:cubicBezTo>
                    <a:pt x="42" y="22"/>
                    <a:pt x="42" y="22"/>
                    <a:pt x="42" y="22"/>
                  </a:cubicBezTo>
                  <a:cubicBezTo>
                    <a:pt x="42" y="23"/>
                    <a:pt x="42" y="23"/>
                    <a:pt x="42" y="24"/>
                  </a:cubicBezTo>
                  <a:cubicBezTo>
                    <a:pt x="42" y="24"/>
                    <a:pt x="43" y="25"/>
                    <a:pt x="45" y="26"/>
                  </a:cubicBezTo>
                  <a:cubicBezTo>
                    <a:pt x="59" y="31"/>
                    <a:pt x="60" y="33"/>
                    <a:pt x="60" y="34"/>
                  </a:cubicBezTo>
                  <a:cubicBezTo>
                    <a:pt x="60" y="34"/>
                    <a:pt x="60" y="34"/>
                    <a:pt x="60" y="34"/>
                  </a:cubicBezTo>
                  <a:cubicBezTo>
                    <a:pt x="56" y="34"/>
                    <a:pt x="56" y="34"/>
                    <a:pt x="56" y="34"/>
                  </a:cubicBezTo>
                  <a:cubicBezTo>
                    <a:pt x="54" y="34"/>
                    <a:pt x="53" y="35"/>
                    <a:pt x="52" y="36"/>
                  </a:cubicBezTo>
                  <a:cubicBezTo>
                    <a:pt x="52" y="36"/>
                    <a:pt x="52" y="37"/>
                    <a:pt x="52" y="37"/>
                  </a:cubicBezTo>
                  <a:cubicBezTo>
                    <a:pt x="52" y="40"/>
                    <a:pt x="56" y="43"/>
                    <a:pt x="63" y="49"/>
                  </a:cubicBezTo>
                  <a:cubicBezTo>
                    <a:pt x="65" y="53"/>
                    <a:pt x="65" y="53"/>
                    <a:pt x="65" y="53"/>
                  </a:cubicBezTo>
                  <a:cubicBezTo>
                    <a:pt x="67" y="55"/>
                    <a:pt x="67" y="55"/>
                    <a:pt x="67" y="55"/>
                  </a:cubicBezTo>
                  <a:cubicBezTo>
                    <a:pt x="67" y="56"/>
                    <a:pt x="67" y="56"/>
                    <a:pt x="67" y="56"/>
                  </a:cubicBezTo>
                  <a:cubicBezTo>
                    <a:pt x="67" y="56"/>
                    <a:pt x="67" y="56"/>
                    <a:pt x="67" y="56"/>
                  </a:cubicBezTo>
                  <a:cubicBezTo>
                    <a:pt x="71" y="57"/>
                    <a:pt x="71" y="57"/>
                    <a:pt x="71" y="57"/>
                  </a:cubicBezTo>
                  <a:cubicBezTo>
                    <a:pt x="73" y="57"/>
                    <a:pt x="73" y="57"/>
                    <a:pt x="73" y="57"/>
                  </a:cubicBezTo>
                  <a:cubicBezTo>
                    <a:pt x="73" y="58"/>
                    <a:pt x="73" y="58"/>
                    <a:pt x="73" y="58"/>
                  </a:cubicBezTo>
                  <a:cubicBezTo>
                    <a:pt x="73" y="60"/>
                    <a:pt x="73" y="60"/>
                    <a:pt x="73" y="60"/>
                  </a:cubicBezTo>
                  <a:cubicBezTo>
                    <a:pt x="73" y="60"/>
                    <a:pt x="73" y="60"/>
                    <a:pt x="73" y="60"/>
                  </a:cubicBezTo>
                  <a:cubicBezTo>
                    <a:pt x="74" y="60"/>
                    <a:pt x="74" y="60"/>
                    <a:pt x="74" y="60"/>
                  </a:cubicBezTo>
                  <a:cubicBezTo>
                    <a:pt x="76" y="61"/>
                    <a:pt x="76" y="61"/>
                    <a:pt x="76" y="61"/>
                  </a:cubicBezTo>
                  <a:cubicBezTo>
                    <a:pt x="78" y="61"/>
                    <a:pt x="78" y="61"/>
                    <a:pt x="78" y="61"/>
                  </a:cubicBezTo>
                  <a:cubicBezTo>
                    <a:pt x="79" y="63"/>
                    <a:pt x="79" y="63"/>
                    <a:pt x="79" y="63"/>
                  </a:cubicBezTo>
                  <a:cubicBezTo>
                    <a:pt x="79" y="64"/>
                    <a:pt x="79" y="64"/>
                    <a:pt x="79" y="64"/>
                  </a:cubicBezTo>
                  <a:cubicBezTo>
                    <a:pt x="79" y="64"/>
                    <a:pt x="79" y="64"/>
                    <a:pt x="79" y="64"/>
                  </a:cubicBezTo>
                  <a:cubicBezTo>
                    <a:pt x="79" y="65"/>
                    <a:pt x="79" y="65"/>
                    <a:pt x="79" y="65"/>
                  </a:cubicBezTo>
                  <a:cubicBezTo>
                    <a:pt x="83" y="68"/>
                    <a:pt x="83" y="68"/>
                    <a:pt x="83" y="68"/>
                  </a:cubicBezTo>
                  <a:cubicBezTo>
                    <a:pt x="84" y="68"/>
                    <a:pt x="84" y="68"/>
                    <a:pt x="84" y="6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2661"/>
            <p:cNvSpPr>
              <a:spLocks/>
            </p:cNvSpPr>
            <p:nvPr/>
          </p:nvSpPr>
          <p:spPr bwMode="auto">
            <a:xfrm>
              <a:off x="4211" y="2525"/>
              <a:ext cx="8" cy="8"/>
            </a:xfrm>
            <a:custGeom>
              <a:avLst/>
              <a:gdLst>
                <a:gd name="T0" fmla="*/ 4 w 6"/>
                <a:gd name="T1" fmla="*/ 6 h 6"/>
                <a:gd name="T2" fmla="*/ 3 w 6"/>
                <a:gd name="T3" fmla="*/ 6 h 6"/>
                <a:gd name="T4" fmla="*/ 0 w 6"/>
                <a:gd name="T5" fmla="*/ 4 h 6"/>
                <a:gd name="T6" fmla="*/ 0 w 6"/>
                <a:gd name="T7" fmla="*/ 4 h 6"/>
                <a:gd name="T8" fmla="*/ 1 w 6"/>
                <a:gd name="T9" fmla="*/ 1 h 6"/>
                <a:gd name="T10" fmla="*/ 2 w 6"/>
                <a:gd name="T11" fmla="*/ 0 h 6"/>
                <a:gd name="T12" fmla="*/ 3 w 6"/>
                <a:gd name="T13" fmla="*/ 1 h 6"/>
                <a:gd name="T14" fmla="*/ 4 w 6"/>
                <a:gd name="T15" fmla="*/ 1 h 6"/>
                <a:gd name="T16" fmla="*/ 5 w 6"/>
                <a:gd name="T17" fmla="*/ 1 h 6"/>
                <a:gd name="T18" fmla="*/ 5 w 6"/>
                <a:gd name="T19" fmla="*/ 1 h 6"/>
                <a:gd name="T20" fmla="*/ 4 w 6"/>
                <a:gd name="T21" fmla="*/ 1 h 6"/>
                <a:gd name="T22" fmla="*/ 5 w 6"/>
                <a:gd name="T23" fmla="*/ 2 h 6"/>
                <a:gd name="T24" fmla="*/ 5 w 6"/>
                <a:gd name="T25" fmla="*/ 5 h 6"/>
                <a:gd name="T26" fmla="*/ 4 w 6"/>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4" y="6"/>
                  </a:moveTo>
                  <a:cubicBezTo>
                    <a:pt x="4" y="6"/>
                    <a:pt x="3" y="6"/>
                    <a:pt x="3" y="6"/>
                  </a:cubicBezTo>
                  <a:cubicBezTo>
                    <a:pt x="1" y="6"/>
                    <a:pt x="1" y="5"/>
                    <a:pt x="0" y="4"/>
                  </a:cubicBezTo>
                  <a:cubicBezTo>
                    <a:pt x="0" y="4"/>
                    <a:pt x="0" y="4"/>
                    <a:pt x="0" y="4"/>
                  </a:cubicBezTo>
                  <a:cubicBezTo>
                    <a:pt x="1" y="1"/>
                    <a:pt x="1" y="1"/>
                    <a:pt x="1" y="1"/>
                  </a:cubicBezTo>
                  <a:cubicBezTo>
                    <a:pt x="2" y="0"/>
                    <a:pt x="2" y="0"/>
                    <a:pt x="2" y="0"/>
                  </a:cubicBezTo>
                  <a:cubicBezTo>
                    <a:pt x="2" y="1"/>
                    <a:pt x="3" y="1"/>
                    <a:pt x="3" y="1"/>
                  </a:cubicBezTo>
                  <a:cubicBezTo>
                    <a:pt x="3" y="1"/>
                    <a:pt x="4" y="1"/>
                    <a:pt x="4" y="1"/>
                  </a:cubicBezTo>
                  <a:cubicBezTo>
                    <a:pt x="5" y="1"/>
                    <a:pt x="5" y="1"/>
                    <a:pt x="5" y="1"/>
                  </a:cubicBezTo>
                  <a:cubicBezTo>
                    <a:pt x="5" y="1"/>
                    <a:pt x="5" y="1"/>
                    <a:pt x="5" y="1"/>
                  </a:cubicBezTo>
                  <a:cubicBezTo>
                    <a:pt x="4" y="1"/>
                    <a:pt x="4" y="1"/>
                    <a:pt x="4" y="1"/>
                  </a:cubicBezTo>
                  <a:cubicBezTo>
                    <a:pt x="5" y="2"/>
                    <a:pt x="5" y="2"/>
                    <a:pt x="5" y="2"/>
                  </a:cubicBezTo>
                  <a:cubicBezTo>
                    <a:pt x="6" y="4"/>
                    <a:pt x="6" y="5"/>
                    <a:pt x="5" y="5"/>
                  </a:cubicBezTo>
                  <a:cubicBezTo>
                    <a:pt x="5" y="6"/>
                    <a:pt x="4" y="6"/>
                    <a:pt x="4" y="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2662"/>
            <p:cNvSpPr>
              <a:spLocks/>
            </p:cNvSpPr>
            <p:nvPr/>
          </p:nvSpPr>
          <p:spPr bwMode="auto">
            <a:xfrm>
              <a:off x="4211" y="2525"/>
              <a:ext cx="8" cy="8"/>
            </a:xfrm>
            <a:custGeom>
              <a:avLst/>
              <a:gdLst>
                <a:gd name="T0" fmla="*/ 4 w 6"/>
                <a:gd name="T1" fmla="*/ 6 h 6"/>
                <a:gd name="T2" fmla="*/ 3 w 6"/>
                <a:gd name="T3" fmla="*/ 6 h 6"/>
                <a:gd name="T4" fmla="*/ 0 w 6"/>
                <a:gd name="T5" fmla="*/ 4 h 6"/>
                <a:gd name="T6" fmla="*/ 0 w 6"/>
                <a:gd name="T7" fmla="*/ 4 h 6"/>
                <a:gd name="T8" fmla="*/ 1 w 6"/>
                <a:gd name="T9" fmla="*/ 1 h 6"/>
                <a:gd name="T10" fmla="*/ 2 w 6"/>
                <a:gd name="T11" fmla="*/ 0 h 6"/>
                <a:gd name="T12" fmla="*/ 3 w 6"/>
                <a:gd name="T13" fmla="*/ 1 h 6"/>
                <a:gd name="T14" fmla="*/ 4 w 6"/>
                <a:gd name="T15" fmla="*/ 1 h 6"/>
                <a:gd name="T16" fmla="*/ 5 w 6"/>
                <a:gd name="T17" fmla="*/ 1 h 6"/>
                <a:gd name="T18" fmla="*/ 5 w 6"/>
                <a:gd name="T19" fmla="*/ 1 h 6"/>
                <a:gd name="T20" fmla="*/ 4 w 6"/>
                <a:gd name="T21" fmla="*/ 1 h 6"/>
                <a:gd name="T22" fmla="*/ 5 w 6"/>
                <a:gd name="T23" fmla="*/ 2 h 6"/>
                <a:gd name="T24" fmla="*/ 5 w 6"/>
                <a:gd name="T25" fmla="*/ 5 h 6"/>
                <a:gd name="T26" fmla="*/ 4 w 6"/>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4" y="6"/>
                  </a:moveTo>
                  <a:cubicBezTo>
                    <a:pt x="4" y="6"/>
                    <a:pt x="3" y="6"/>
                    <a:pt x="3" y="6"/>
                  </a:cubicBezTo>
                  <a:cubicBezTo>
                    <a:pt x="1" y="6"/>
                    <a:pt x="1" y="5"/>
                    <a:pt x="0" y="4"/>
                  </a:cubicBezTo>
                  <a:cubicBezTo>
                    <a:pt x="0" y="4"/>
                    <a:pt x="0" y="4"/>
                    <a:pt x="0" y="4"/>
                  </a:cubicBezTo>
                  <a:cubicBezTo>
                    <a:pt x="1" y="1"/>
                    <a:pt x="1" y="1"/>
                    <a:pt x="1" y="1"/>
                  </a:cubicBezTo>
                  <a:cubicBezTo>
                    <a:pt x="2" y="0"/>
                    <a:pt x="2" y="0"/>
                    <a:pt x="2" y="0"/>
                  </a:cubicBezTo>
                  <a:cubicBezTo>
                    <a:pt x="2" y="1"/>
                    <a:pt x="3" y="1"/>
                    <a:pt x="3" y="1"/>
                  </a:cubicBezTo>
                  <a:cubicBezTo>
                    <a:pt x="3" y="1"/>
                    <a:pt x="4" y="1"/>
                    <a:pt x="4" y="1"/>
                  </a:cubicBezTo>
                  <a:cubicBezTo>
                    <a:pt x="5" y="1"/>
                    <a:pt x="5" y="1"/>
                    <a:pt x="5" y="1"/>
                  </a:cubicBezTo>
                  <a:cubicBezTo>
                    <a:pt x="5" y="1"/>
                    <a:pt x="5" y="1"/>
                    <a:pt x="5" y="1"/>
                  </a:cubicBezTo>
                  <a:cubicBezTo>
                    <a:pt x="4" y="1"/>
                    <a:pt x="4" y="1"/>
                    <a:pt x="4" y="1"/>
                  </a:cubicBezTo>
                  <a:cubicBezTo>
                    <a:pt x="5" y="2"/>
                    <a:pt x="5" y="2"/>
                    <a:pt x="5" y="2"/>
                  </a:cubicBezTo>
                  <a:cubicBezTo>
                    <a:pt x="6" y="4"/>
                    <a:pt x="6" y="5"/>
                    <a:pt x="5" y="5"/>
                  </a:cubicBezTo>
                  <a:cubicBezTo>
                    <a:pt x="5" y="6"/>
                    <a:pt x="4" y="6"/>
                    <a:pt x="4" y="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2663"/>
            <p:cNvSpPr>
              <a:spLocks/>
            </p:cNvSpPr>
            <p:nvPr/>
          </p:nvSpPr>
          <p:spPr bwMode="auto">
            <a:xfrm>
              <a:off x="4524" y="2457"/>
              <a:ext cx="198" cy="187"/>
            </a:xfrm>
            <a:custGeom>
              <a:avLst/>
              <a:gdLst>
                <a:gd name="T0" fmla="*/ 62 w 144"/>
                <a:gd name="T1" fmla="*/ 135 h 136"/>
                <a:gd name="T2" fmla="*/ 38 w 144"/>
                <a:gd name="T3" fmla="*/ 118 h 136"/>
                <a:gd name="T4" fmla="*/ 6 w 144"/>
                <a:gd name="T5" fmla="*/ 120 h 136"/>
                <a:gd name="T6" fmla="*/ 6 w 144"/>
                <a:gd name="T7" fmla="*/ 116 h 136"/>
                <a:gd name="T8" fmla="*/ 14 w 144"/>
                <a:gd name="T9" fmla="*/ 109 h 136"/>
                <a:gd name="T10" fmla="*/ 19 w 144"/>
                <a:gd name="T11" fmla="*/ 107 h 136"/>
                <a:gd name="T12" fmla="*/ 16 w 144"/>
                <a:gd name="T13" fmla="*/ 100 h 136"/>
                <a:gd name="T14" fmla="*/ 15 w 144"/>
                <a:gd name="T15" fmla="*/ 92 h 136"/>
                <a:gd name="T16" fmla="*/ 6 w 144"/>
                <a:gd name="T17" fmla="*/ 87 h 136"/>
                <a:gd name="T18" fmla="*/ 0 w 144"/>
                <a:gd name="T19" fmla="*/ 77 h 136"/>
                <a:gd name="T20" fmla="*/ 23 w 144"/>
                <a:gd name="T21" fmla="*/ 80 h 136"/>
                <a:gd name="T22" fmla="*/ 45 w 144"/>
                <a:gd name="T23" fmla="*/ 75 h 136"/>
                <a:gd name="T24" fmla="*/ 49 w 144"/>
                <a:gd name="T25" fmla="*/ 64 h 136"/>
                <a:gd name="T26" fmla="*/ 57 w 144"/>
                <a:gd name="T27" fmla="*/ 62 h 136"/>
                <a:gd name="T28" fmla="*/ 58 w 144"/>
                <a:gd name="T29" fmla="*/ 61 h 136"/>
                <a:gd name="T30" fmla="*/ 62 w 144"/>
                <a:gd name="T31" fmla="*/ 57 h 136"/>
                <a:gd name="T32" fmla="*/ 71 w 144"/>
                <a:gd name="T33" fmla="*/ 57 h 136"/>
                <a:gd name="T34" fmla="*/ 71 w 144"/>
                <a:gd name="T35" fmla="*/ 56 h 136"/>
                <a:gd name="T36" fmla="*/ 74 w 144"/>
                <a:gd name="T37" fmla="*/ 45 h 136"/>
                <a:gd name="T38" fmla="*/ 81 w 144"/>
                <a:gd name="T39" fmla="*/ 41 h 136"/>
                <a:gd name="T40" fmla="*/ 82 w 144"/>
                <a:gd name="T41" fmla="*/ 41 h 136"/>
                <a:gd name="T42" fmla="*/ 80 w 144"/>
                <a:gd name="T43" fmla="*/ 35 h 136"/>
                <a:gd name="T44" fmla="*/ 82 w 144"/>
                <a:gd name="T45" fmla="*/ 33 h 136"/>
                <a:gd name="T46" fmla="*/ 88 w 144"/>
                <a:gd name="T47" fmla="*/ 32 h 136"/>
                <a:gd name="T48" fmla="*/ 88 w 144"/>
                <a:gd name="T49" fmla="*/ 26 h 136"/>
                <a:gd name="T50" fmla="*/ 93 w 144"/>
                <a:gd name="T51" fmla="*/ 20 h 136"/>
                <a:gd name="T52" fmla="*/ 93 w 144"/>
                <a:gd name="T53" fmla="*/ 20 h 136"/>
                <a:gd name="T54" fmla="*/ 91 w 144"/>
                <a:gd name="T55" fmla="*/ 11 h 136"/>
                <a:gd name="T56" fmla="*/ 97 w 144"/>
                <a:gd name="T57" fmla="*/ 5 h 136"/>
                <a:gd name="T58" fmla="*/ 110 w 144"/>
                <a:gd name="T59" fmla="*/ 3 h 136"/>
                <a:gd name="T60" fmla="*/ 119 w 144"/>
                <a:gd name="T61" fmla="*/ 0 h 136"/>
                <a:gd name="T62" fmla="*/ 123 w 144"/>
                <a:gd name="T63" fmla="*/ 3 h 136"/>
                <a:gd name="T64" fmla="*/ 126 w 144"/>
                <a:gd name="T65" fmla="*/ 3 h 136"/>
                <a:gd name="T66" fmla="*/ 129 w 144"/>
                <a:gd name="T67" fmla="*/ 7 h 136"/>
                <a:gd name="T68" fmla="*/ 133 w 144"/>
                <a:gd name="T69" fmla="*/ 13 h 136"/>
                <a:gd name="T70" fmla="*/ 134 w 144"/>
                <a:gd name="T71" fmla="*/ 14 h 136"/>
                <a:gd name="T72" fmla="*/ 143 w 144"/>
                <a:gd name="T73" fmla="*/ 17 h 136"/>
                <a:gd name="T74" fmla="*/ 141 w 144"/>
                <a:gd name="T75" fmla="*/ 19 h 136"/>
                <a:gd name="T76" fmla="*/ 130 w 144"/>
                <a:gd name="T77" fmla="*/ 27 h 136"/>
                <a:gd name="T78" fmla="*/ 114 w 144"/>
                <a:gd name="T79" fmla="*/ 25 h 136"/>
                <a:gd name="T80" fmla="*/ 114 w 144"/>
                <a:gd name="T81" fmla="*/ 34 h 136"/>
                <a:gd name="T82" fmla="*/ 115 w 144"/>
                <a:gd name="T83" fmla="*/ 42 h 136"/>
                <a:gd name="T84" fmla="*/ 124 w 144"/>
                <a:gd name="T85" fmla="*/ 49 h 136"/>
                <a:gd name="T86" fmla="*/ 117 w 144"/>
                <a:gd name="T87" fmla="*/ 61 h 136"/>
                <a:gd name="T88" fmla="*/ 100 w 144"/>
                <a:gd name="T89" fmla="*/ 85 h 136"/>
                <a:gd name="T90" fmla="*/ 82 w 144"/>
                <a:gd name="T91" fmla="*/ 95 h 136"/>
                <a:gd name="T92" fmla="*/ 75 w 144"/>
                <a:gd name="T93" fmla="*/ 98 h 136"/>
                <a:gd name="T94" fmla="*/ 82 w 144"/>
                <a:gd name="T95" fmla="*/ 120 h 136"/>
                <a:gd name="T96" fmla="*/ 82 w 144"/>
                <a:gd name="T97" fmla="*/ 130 h 136"/>
                <a:gd name="T98" fmla="*/ 66 w 144"/>
                <a:gd name="T99" fmla="*/ 1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136">
                  <a:moveTo>
                    <a:pt x="62" y="136"/>
                  </a:moveTo>
                  <a:cubicBezTo>
                    <a:pt x="62" y="135"/>
                    <a:pt x="62" y="135"/>
                    <a:pt x="62" y="135"/>
                  </a:cubicBezTo>
                  <a:cubicBezTo>
                    <a:pt x="50" y="121"/>
                    <a:pt x="50" y="121"/>
                    <a:pt x="50" y="121"/>
                  </a:cubicBezTo>
                  <a:cubicBezTo>
                    <a:pt x="49" y="120"/>
                    <a:pt x="48" y="118"/>
                    <a:pt x="38" y="118"/>
                  </a:cubicBezTo>
                  <a:cubicBezTo>
                    <a:pt x="37" y="118"/>
                    <a:pt x="36" y="118"/>
                    <a:pt x="34" y="118"/>
                  </a:cubicBezTo>
                  <a:cubicBezTo>
                    <a:pt x="6" y="120"/>
                    <a:pt x="6" y="120"/>
                    <a:pt x="6" y="120"/>
                  </a:cubicBezTo>
                  <a:cubicBezTo>
                    <a:pt x="5" y="120"/>
                    <a:pt x="5" y="120"/>
                    <a:pt x="5" y="120"/>
                  </a:cubicBezTo>
                  <a:cubicBezTo>
                    <a:pt x="6" y="116"/>
                    <a:pt x="6" y="116"/>
                    <a:pt x="6" y="116"/>
                  </a:cubicBezTo>
                  <a:cubicBezTo>
                    <a:pt x="9" y="111"/>
                    <a:pt x="9" y="111"/>
                    <a:pt x="9" y="111"/>
                  </a:cubicBezTo>
                  <a:cubicBezTo>
                    <a:pt x="10" y="110"/>
                    <a:pt x="11" y="110"/>
                    <a:pt x="14" y="109"/>
                  </a:cubicBezTo>
                  <a:cubicBezTo>
                    <a:pt x="19" y="107"/>
                    <a:pt x="19" y="107"/>
                    <a:pt x="19" y="107"/>
                  </a:cubicBezTo>
                  <a:cubicBezTo>
                    <a:pt x="19" y="107"/>
                    <a:pt x="19" y="107"/>
                    <a:pt x="19" y="107"/>
                  </a:cubicBezTo>
                  <a:cubicBezTo>
                    <a:pt x="19" y="107"/>
                    <a:pt x="19" y="107"/>
                    <a:pt x="19" y="107"/>
                  </a:cubicBezTo>
                  <a:cubicBezTo>
                    <a:pt x="20" y="105"/>
                    <a:pt x="19" y="103"/>
                    <a:pt x="16" y="100"/>
                  </a:cubicBezTo>
                  <a:cubicBezTo>
                    <a:pt x="15" y="96"/>
                    <a:pt x="15" y="96"/>
                    <a:pt x="15" y="96"/>
                  </a:cubicBezTo>
                  <a:cubicBezTo>
                    <a:pt x="15" y="92"/>
                    <a:pt x="15" y="92"/>
                    <a:pt x="15" y="92"/>
                  </a:cubicBezTo>
                  <a:cubicBezTo>
                    <a:pt x="14" y="91"/>
                    <a:pt x="13" y="89"/>
                    <a:pt x="11" y="89"/>
                  </a:cubicBezTo>
                  <a:cubicBezTo>
                    <a:pt x="6" y="87"/>
                    <a:pt x="6" y="87"/>
                    <a:pt x="6" y="87"/>
                  </a:cubicBezTo>
                  <a:cubicBezTo>
                    <a:pt x="2" y="81"/>
                    <a:pt x="2" y="81"/>
                    <a:pt x="2" y="81"/>
                  </a:cubicBezTo>
                  <a:cubicBezTo>
                    <a:pt x="0" y="77"/>
                    <a:pt x="0" y="77"/>
                    <a:pt x="0" y="77"/>
                  </a:cubicBezTo>
                  <a:cubicBezTo>
                    <a:pt x="8" y="79"/>
                    <a:pt x="8" y="79"/>
                    <a:pt x="8" y="79"/>
                  </a:cubicBezTo>
                  <a:cubicBezTo>
                    <a:pt x="23" y="80"/>
                    <a:pt x="23" y="80"/>
                    <a:pt x="23" y="80"/>
                  </a:cubicBezTo>
                  <a:cubicBezTo>
                    <a:pt x="36" y="79"/>
                    <a:pt x="36" y="79"/>
                    <a:pt x="36" y="79"/>
                  </a:cubicBezTo>
                  <a:cubicBezTo>
                    <a:pt x="41" y="78"/>
                    <a:pt x="44" y="77"/>
                    <a:pt x="45" y="75"/>
                  </a:cubicBezTo>
                  <a:cubicBezTo>
                    <a:pt x="47" y="70"/>
                    <a:pt x="47" y="70"/>
                    <a:pt x="47" y="70"/>
                  </a:cubicBezTo>
                  <a:cubicBezTo>
                    <a:pt x="49" y="64"/>
                    <a:pt x="49" y="64"/>
                    <a:pt x="49" y="64"/>
                  </a:cubicBezTo>
                  <a:cubicBezTo>
                    <a:pt x="52" y="62"/>
                    <a:pt x="52" y="62"/>
                    <a:pt x="52" y="62"/>
                  </a:cubicBezTo>
                  <a:cubicBezTo>
                    <a:pt x="57" y="62"/>
                    <a:pt x="57" y="62"/>
                    <a:pt x="57" y="62"/>
                  </a:cubicBezTo>
                  <a:cubicBezTo>
                    <a:pt x="58" y="62"/>
                    <a:pt x="58" y="62"/>
                    <a:pt x="58" y="62"/>
                  </a:cubicBezTo>
                  <a:cubicBezTo>
                    <a:pt x="58" y="61"/>
                    <a:pt x="58" y="61"/>
                    <a:pt x="58" y="61"/>
                  </a:cubicBezTo>
                  <a:cubicBezTo>
                    <a:pt x="60" y="59"/>
                    <a:pt x="60" y="59"/>
                    <a:pt x="60" y="59"/>
                  </a:cubicBezTo>
                  <a:cubicBezTo>
                    <a:pt x="62" y="57"/>
                    <a:pt x="62" y="57"/>
                    <a:pt x="62" y="57"/>
                  </a:cubicBezTo>
                  <a:cubicBezTo>
                    <a:pt x="66" y="57"/>
                    <a:pt x="66" y="57"/>
                    <a:pt x="66" y="57"/>
                  </a:cubicBezTo>
                  <a:cubicBezTo>
                    <a:pt x="71" y="57"/>
                    <a:pt x="71" y="57"/>
                    <a:pt x="71" y="57"/>
                  </a:cubicBezTo>
                  <a:cubicBezTo>
                    <a:pt x="71" y="57"/>
                    <a:pt x="71" y="57"/>
                    <a:pt x="71" y="57"/>
                  </a:cubicBezTo>
                  <a:cubicBezTo>
                    <a:pt x="71" y="56"/>
                    <a:pt x="71" y="56"/>
                    <a:pt x="71" y="56"/>
                  </a:cubicBezTo>
                  <a:cubicBezTo>
                    <a:pt x="72" y="55"/>
                    <a:pt x="73" y="54"/>
                    <a:pt x="73" y="51"/>
                  </a:cubicBezTo>
                  <a:cubicBezTo>
                    <a:pt x="73" y="48"/>
                    <a:pt x="74" y="46"/>
                    <a:pt x="74" y="45"/>
                  </a:cubicBezTo>
                  <a:cubicBezTo>
                    <a:pt x="75" y="43"/>
                    <a:pt x="76" y="42"/>
                    <a:pt x="78" y="42"/>
                  </a:cubicBezTo>
                  <a:cubicBezTo>
                    <a:pt x="81" y="41"/>
                    <a:pt x="81" y="41"/>
                    <a:pt x="81" y="41"/>
                  </a:cubicBezTo>
                  <a:cubicBezTo>
                    <a:pt x="81" y="41"/>
                    <a:pt x="81" y="41"/>
                    <a:pt x="81" y="41"/>
                  </a:cubicBezTo>
                  <a:cubicBezTo>
                    <a:pt x="82" y="41"/>
                    <a:pt x="82" y="41"/>
                    <a:pt x="82" y="41"/>
                  </a:cubicBezTo>
                  <a:cubicBezTo>
                    <a:pt x="82" y="40"/>
                    <a:pt x="82" y="38"/>
                    <a:pt x="80" y="36"/>
                  </a:cubicBezTo>
                  <a:cubicBezTo>
                    <a:pt x="80" y="35"/>
                    <a:pt x="80" y="35"/>
                    <a:pt x="80" y="35"/>
                  </a:cubicBezTo>
                  <a:cubicBezTo>
                    <a:pt x="79" y="34"/>
                    <a:pt x="79" y="33"/>
                    <a:pt x="79" y="33"/>
                  </a:cubicBezTo>
                  <a:cubicBezTo>
                    <a:pt x="82" y="33"/>
                    <a:pt x="82" y="33"/>
                    <a:pt x="82" y="33"/>
                  </a:cubicBezTo>
                  <a:cubicBezTo>
                    <a:pt x="86" y="33"/>
                    <a:pt x="86" y="33"/>
                    <a:pt x="86" y="33"/>
                  </a:cubicBezTo>
                  <a:cubicBezTo>
                    <a:pt x="88" y="33"/>
                    <a:pt x="88" y="33"/>
                    <a:pt x="88" y="32"/>
                  </a:cubicBezTo>
                  <a:cubicBezTo>
                    <a:pt x="89" y="32"/>
                    <a:pt x="89" y="31"/>
                    <a:pt x="89" y="30"/>
                  </a:cubicBezTo>
                  <a:cubicBezTo>
                    <a:pt x="88" y="26"/>
                    <a:pt x="88" y="26"/>
                    <a:pt x="88" y="26"/>
                  </a:cubicBezTo>
                  <a:cubicBezTo>
                    <a:pt x="90" y="24"/>
                    <a:pt x="90" y="24"/>
                    <a:pt x="90" y="24"/>
                  </a:cubicBezTo>
                  <a:cubicBezTo>
                    <a:pt x="93" y="20"/>
                    <a:pt x="93" y="20"/>
                    <a:pt x="93" y="20"/>
                  </a:cubicBezTo>
                  <a:cubicBezTo>
                    <a:pt x="93" y="20"/>
                    <a:pt x="93" y="20"/>
                    <a:pt x="93" y="20"/>
                  </a:cubicBezTo>
                  <a:cubicBezTo>
                    <a:pt x="93" y="20"/>
                    <a:pt x="93" y="20"/>
                    <a:pt x="93" y="20"/>
                  </a:cubicBezTo>
                  <a:cubicBezTo>
                    <a:pt x="93" y="15"/>
                    <a:pt x="93" y="15"/>
                    <a:pt x="93" y="15"/>
                  </a:cubicBezTo>
                  <a:cubicBezTo>
                    <a:pt x="91" y="11"/>
                    <a:pt x="91" y="11"/>
                    <a:pt x="91" y="11"/>
                  </a:cubicBezTo>
                  <a:cubicBezTo>
                    <a:pt x="91" y="11"/>
                    <a:pt x="91" y="10"/>
                    <a:pt x="93" y="8"/>
                  </a:cubicBezTo>
                  <a:cubicBezTo>
                    <a:pt x="97" y="5"/>
                    <a:pt x="97" y="5"/>
                    <a:pt x="97" y="5"/>
                  </a:cubicBezTo>
                  <a:cubicBezTo>
                    <a:pt x="103" y="3"/>
                    <a:pt x="103" y="3"/>
                    <a:pt x="103" y="3"/>
                  </a:cubicBezTo>
                  <a:cubicBezTo>
                    <a:pt x="110" y="3"/>
                    <a:pt x="110" y="3"/>
                    <a:pt x="110" y="3"/>
                  </a:cubicBezTo>
                  <a:cubicBezTo>
                    <a:pt x="110" y="3"/>
                    <a:pt x="110" y="3"/>
                    <a:pt x="111" y="3"/>
                  </a:cubicBezTo>
                  <a:cubicBezTo>
                    <a:pt x="113" y="3"/>
                    <a:pt x="116" y="2"/>
                    <a:pt x="119" y="0"/>
                  </a:cubicBezTo>
                  <a:cubicBezTo>
                    <a:pt x="121" y="0"/>
                    <a:pt x="123" y="1"/>
                    <a:pt x="123" y="2"/>
                  </a:cubicBezTo>
                  <a:cubicBezTo>
                    <a:pt x="123" y="3"/>
                    <a:pt x="123" y="3"/>
                    <a:pt x="123" y="3"/>
                  </a:cubicBezTo>
                  <a:cubicBezTo>
                    <a:pt x="123" y="3"/>
                    <a:pt x="123" y="3"/>
                    <a:pt x="123" y="3"/>
                  </a:cubicBezTo>
                  <a:cubicBezTo>
                    <a:pt x="126" y="3"/>
                    <a:pt x="126" y="3"/>
                    <a:pt x="126" y="3"/>
                  </a:cubicBezTo>
                  <a:cubicBezTo>
                    <a:pt x="128" y="3"/>
                    <a:pt x="128" y="3"/>
                    <a:pt x="128" y="3"/>
                  </a:cubicBezTo>
                  <a:cubicBezTo>
                    <a:pt x="129" y="7"/>
                    <a:pt x="129" y="7"/>
                    <a:pt x="129" y="7"/>
                  </a:cubicBezTo>
                  <a:cubicBezTo>
                    <a:pt x="129" y="8"/>
                    <a:pt x="130" y="11"/>
                    <a:pt x="131" y="11"/>
                  </a:cubicBezTo>
                  <a:cubicBezTo>
                    <a:pt x="133" y="13"/>
                    <a:pt x="133" y="13"/>
                    <a:pt x="133" y="13"/>
                  </a:cubicBezTo>
                  <a:cubicBezTo>
                    <a:pt x="133" y="14"/>
                    <a:pt x="133" y="14"/>
                    <a:pt x="133" y="14"/>
                  </a:cubicBezTo>
                  <a:cubicBezTo>
                    <a:pt x="134" y="14"/>
                    <a:pt x="134" y="14"/>
                    <a:pt x="134" y="14"/>
                  </a:cubicBezTo>
                  <a:cubicBezTo>
                    <a:pt x="138" y="15"/>
                    <a:pt x="138" y="15"/>
                    <a:pt x="138" y="15"/>
                  </a:cubicBezTo>
                  <a:cubicBezTo>
                    <a:pt x="138" y="15"/>
                    <a:pt x="140" y="16"/>
                    <a:pt x="143" y="17"/>
                  </a:cubicBezTo>
                  <a:cubicBezTo>
                    <a:pt x="144" y="17"/>
                    <a:pt x="144" y="17"/>
                    <a:pt x="144" y="17"/>
                  </a:cubicBezTo>
                  <a:cubicBezTo>
                    <a:pt x="141" y="19"/>
                    <a:pt x="141" y="19"/>
                    <a:pt x="141" y="19"/>
                  </a:cubicBezTo>
                  <a:cubicBezTo>
                    <a:pt x="137" y="24"/>
                    <a:pt x="137" y="24"/>
                    <a:pt x="137" y="24"/>
                  </a:cubicBezTo>
                  <a:cubicBezTo>
                    <a:pt x="134" y="26"/>
                    <a:pt x="132" y="27"/>
                    <a:pt x="130" y="27"/>
                  </a:cubicBezTo>
                  <a:cubicBezTo>
                    <a:pt x="128" y="27"/>
                    <a:pt x="127" y="27"/>
                    <a:pt x="126" y="26"/>
                  </a:cubicBezTo>
                  <a:cubicBezTo>
                    <a:pt x="114" y="25"/>
                    <a:pt x="114" y="25"/>
                    <a:pt x="114" y="25"/>
                  </a:cubicBezTo>
                  <a:cubicBezTo>
                    <a:pt x="112" y="25"/>
                    <a:pt x="111" y="26"/>
                    <a:pt x="111" y="27"/>
                  </a:cubicBezTo>
                  <a:cubicBezTo>
                    <a:pt x="110" y="29"/>
                    <a:pt x="111" y="31"/>
                    <a:pt x="114" y="34"/>
                  </a:cubicBezTo>
                  <a:cubicBezTo>
                    <a:pt x="116" y="38"/>
                    <a:pt x="116" y="38"/>
                    <a:pt x="116" y="38"/>
                  </a:cubicBezTo>
                  <a:cubicBezTo>
                    <a:pt x="115" y="42"/>
                    <a:pt x="115" y="42"/>
                    <a:pt x="115" y="42"/>
                  </a:cubicBezTo>
                  <a:cubicBezTo>
                    <a:pt x="114" y="44"/>
                    <a:pt x="115" y="45"/>
                    <a:pt x="116" y="45"/>
                  </a:cubicBezTo>
                  <a:cubicBezTo>
                    <a:pt x="118" y="46"/>
                    <a:pt x="120" y="47"/>
                    <a:pt x="124" y="49"/>
                  </a:cubicBezTo>
                  <a:cubicBezTo>
                    <a:pt x="122" y="52"/>
                    <a:pt x="122" y="52"/>
                    <a:pt x="122" y="52"/>
                  </a:cubicBezTo>
                  <a:cubicBezTo>
                    <a:pt x="119" y="55"/>
                    <a:pt x="117" y="58"/>
                    <a:pt x="117" y="61"/>
                  </a:cubicBezTo>
                  <a:cubicBezTo>
                    <a:pt x="117" y="63"/>
                    <a:pt x="114" y="68"/>
                    <a:pt x="110" y="73"/>
                  </a:cubicBezTo>
                  <a:cubicBezTo>
                    <a:pt x="100" y="85"/>
                    <a:pt x="100" y="85"/>
                    <a:pt x="100" y="85"/>
                  </a:cubicBezTo>
                  <a:cubicBezTo>
                    <a:pt x="92" y="93"/>
                    <a:pt x="92" y="93"/>
                    <a:pt x="92" y="93"/>
                  </a:cubicBezTo>
                  <a:cubicBezTo>
                    <a:pt x="82" y="95"/>
                    <a:pt x="82" y="95"/>
                    <a:pt x="82" y="95"/>
                  </a:cubicBezTo>
                  <a:cubicBezTo>
                    <a:pt x="82" y="95"/>
                    <a:pt x="82" y="95"/>
                    <a:pt x="82" y="95"/>
                  </a:cubicBezTo>
                  <a:cubicBezTo>
                    <a:pt x="79" y="95"/>
                    <a:pt x="76" y="96"/>
                    <a:pt x="75" y="98"/>
                  </a:cubicBezTo>
                  <a:cubicBezTo>
                    <a:pt x="74" y="100"/>
                    <a:pt x="74" y="104"/>
                    <a:pt x="77" y="109"/>
                  </a:cubicBezTo>
                  <a:cubicBezTo>
                    <a:pt x="82" y="120"/>
                    <a:pt x="82" y="120"/>
                    <a:pt x="82" y="120"/>
                  </a:cubicBezTo>
                  <a:cubicBezTo>
                    <a:pt x="86" y="125"/>
                    <a:pt x="86" y="125"/>
                    <a:pt x="86" y="125"/>
                  </a:cubicBezTo>
                  <a:cubicBezTo>
                    <a:pt x="86" y="128"/>
                    <a:pt x="85" y="129"/>
                    <a:pt x="82" y="130"/>
                  </a:cubicBezTo>
                  <a:cubicBezTo>
                    <a:pt x="74" y="129"/>
                    <a:pt x="74" y="129"/>
                    <a:pt x="74" y="129"/>
                  </a:cubicBezTo>
                  <a:cubicBezTo>
                    <a:pt x="71" y="129"/>
                    <a:pt x="69" y="130"/>
                    <a:pt x="66" y="132"/>
                  </a:cubicBezTo>
                  <a:cubicBezTo>
                    <a:pt x="62" y="136"/>
                    <a:pt x="62" y="136"/>
                    <a:pt x="62" y="1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2664"/>
            <p:cNvSpPr>
              <a:spLocks/>
            </p:cNvSpPr>
            <p:nvPr/>
          </p:nvSpPr>
          <p:spPr bwMode="auto">
            <a:xfrm>
              <a:off x="4524" y="2457"/>
              <a:ext cx="198" cy="187"/>
            </a:xfrm>
            <a:custGeom>
              <a:avLst/>
              <a:gdLst>
                <a:gd name="T0" fmla="*/ 62 w 144"/>
                <a:gd name="T1" fmla="*/ 135 h 136"/>
                <a:gd name="T2" fmla="*/ 38 w 144"/>
                <a:gd name="T3" fmla="*/ 118 h 136"/>
                <a:gd name="T4" fmla="*/ 6 w 144"/>
                <a:gd name="T5" fmla="*/ 120 h 136"/>
                <a:gd name="T6" fmla="*/ 6 w 144"/>
                <a:gd name="T7" fmla="*/ 116 h 136"/>
                <a:gd name="T8" fmla="*/ 14 w 144"/>
                <a:gd name="T9" fmla="*/ 109 h 136"/>
                <a:gd name="T10" fmla="*/ 19 w 144"/>
                <a:gd name="T11" fmla="*/ 107 h 136"/>
                <a:gd name="T12" fmla="*/ 16 w 144"/>
                <a:gd name="T13" fmla="*/ 100 h 136"/>
                <a:gd name="T14" fmla="*/ 15 w 144"/>
                <a:gd name="T15" fmla="*/ 92 h 136"/>
                <a:gd name="T16" fmla="*/ 6 w 144"/>
                <a:gd name="T17" fmla="*/ 87 h 136"/>
                <a:gd name="T18" fmla="*/ 0 w 144"/>
                <a:gd name="T19" fmla="*/ 77 h 136"/>
                <a:gd name="T20" fmla="*/ 23 w 144"/>
                <a:gd name="T21" fmla="*/ 80 h 136"/>
                <a:gd name="T22" fmla="*/ 45 w 144"/>
                <a:gd name="T23" fmla="*/ 75 h 136"/>
                <a:gd name="T24" fmla="*/ 49 w 144"/>
                <a:gd name="T25" fmla="*/ 64 h 136"/>
                <a:gd name="T26" fmla="*/ 57 w 144"/>
                <a:gd name="T27" fmla="*/ 62 h 136"/>
                <a:gd name="T28" fmla="*/ 58 w 144"/>
                <a:gd name="T29" fmla="*/ 61 h 136"/>
                <a:gd name="T30" fmla="*/ 62 w 144"/>
                <a:gd name="T31" fmla="*/ 57 h 136"/>
                <a:gd name="T32" fmla="*/ 71 w 144"/>
                <a:gd name="T33" fmla="*/ 57 h 136"/>
                <a:gd name="T34" fmla="*/ 71 w 144"/>
                <a:gd name="T35" fmla="*/ 56 h 136"/>
                <a:gd name="T36" fmla="*/ 74 w 144"/>
                <a:gd name="T37" fmla="*/ 45 h 136"/>
                <a:gd name="T38" fmla="*/ 81 w 144"/>
                <a:gd name="T39" fmla="*/ 41 h 136"/>
                <a:gd name="T40" fmla="*/ 82 w 144"/>
                <a:gd name="T41" fmla="*/ 41 h 136"/>
                <a:gd name="T42" fmla="*/ 80 w 144"/>
                <a:gd name="T43" fmla="*/ 35 h 136"/>
                <a:gd name="T44" fmla="*/ 82 w 144"/>
                <a:gd name="T45" fmla="*/ 33 h 136"/>
                <a:gd name="T46" fmla="*/ 88 w 144"/>
                <a:gd name="T47" fmla="*/ 32 h 136"/>
                <a:gd name="T48" fmla="*/ 88 w 144"/>
                <a:gd name="T49" fmla="*/ 26 h 136"/>
                <a:gd name="T50" fmla="*/ 93 w 144"/>
                <a:gd name="T51" fmla="*/ 20 h 136"/>
                <a:gd name="T52" fmla="*/ 93 w 144"/>
                <a:gd name="T53" fmla="*/ 20 h 136"/>
                <a:gd name="T54" fmla="*/ 91 w 144"/>
                <a:gd name="T55" fmla="*/ 11 h 136"/>
                <a:gd name="T56" fmla="*/ 97 w 144"/>
                <a:gd name="T57" fmla="*/ 5 h 136"/>
                <a:gd name="T58" fmla="*/ 110 w 144"/>
                <a:gd name="T59" fmla="*/ 3 h 136"/>
                <a:gd name="T60" fmla="*/ 119 w 144"/>
                <a:gd name="T61" fmla="*/ 0 h 136"/>
                <a:gd name="T62" fmla="*/ 123 w 144"/>
                <a:gd name="T63" fmla="*/ 3 h 136"/>
                <a:gd name="T64" fmla="*/ 126 w 144"/>
                <a:gd name="T65" fmla="*/ 3 h 136"/>
                <a:gd name="T66" fmla="*/ 129 w 144"/>
                <a:gd name="T67" fmla="*/ 7 h 136"/>
                <a:gd name="T68" fmla="*/ 133 w 144"/>
                <a:gd name="T69" fmla="*/ 13 h 136"/>
                <a:gd name="T70" fmla="*/ 134 w 144"/>
                <a:gd name="T71" fmla="*/ 14 h 136"/>
                <a:gd name="T72" fmla="*/ 143 w 144"/>
                <a:gd name="T73" fmla="*/ 17 h 136"/>
                <a:gd name="T74" fmla="*/ 141 w 144"/>
                <a:gd name="T75" fmla="*/ 19 h 136"/>
                <a:gd name="T76" fmla="*/ 130 w 144"/>
                <a:gd name="T77" fmla="*/ 27 h 136"/>
                <a:gd name="T78" fmla="*/ 114 w 144"/>
                <a:gd name="T79" fmla="*/ 25 h 136"/>
                <a:gd name="T80" fmla="*/ 114 w 144"/>
                <a:gd name="T81" fmla="*/ 34 h 136"/>
                <a:gd name="T82" fmla="*/ 115 w 144"/>
                <a:gd name="T83" fmla="*/ 42 h 136"/>
                <a:gd name="T84" fmla="*/ 124 w 144"/>
                <a:gd name="T85" fmla="*/ 49 h 136"/>
                <a:gd name="T86" fmla="*/ 117 w 144"/>
                <a:gd name="T87" fmla="*/ 61 h 136"/>
                <a:gd name="T88" fmla="*/ 100 w 144"/>
                <a:gd name="T89" fmla="*/ 85 h 136"/>
                <a:gd name="T90" fmla="*/ 82 w 144"/>
                <a:gd name="T91" fmla="*/ 95 h 136"/>
                <a:gd name="T92" fmla="*/ 75 w 144"/>
                <a:gd name="T93" fmla="*/ 98 h 136"/>
                <a:gd name="T94" fmla="*/ 82 w 144"/>
                <a:gd name="T95" fmla="*/ 120 h 136"/>
                <a:gd name="T96" fmla="*/ 82 w 144"/>
                <a:gd name="T97" fmla="*/ 130 h 136"/>
                <a:gd name="T98" fmla="*/ 66 w 144"/>
                <a:gd name="T99" fmla="*/ 1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136">
                  <a:moveTo>
                    <a:pt x="62" y="136"/>
                  </a:moveTo>
                  <a:cubicBezTo>
                    <a:pt x="62" y="135"/>
                    <a:pt x="62" y="135"/>
                    <a:pt x="62" y="135"/>
                  </a:cubicBezTo>
                  <a:cubicBezTo>
                    <a:pt x="50" y="121"/>
                    <a:pt x="50" y="121"/>
                    <a:pt x="50" y="121"/>
                  </a:cubicBezTo>
                  <a:cubicBezTo>
                    <a:pt x="49" y="120"/>
                    <a:pt x="48" y="118"/>
                    <a:pt x="38" y="118"/>
                  </a:cubicBezTo>
                  <a:cubicBezTo>
                    <a:pt x="37" y="118"/>
                    <a:pt x="36" y="118"/>
                    <a:pt x="34" y="118"/>
                  </a:cubicBezTo>
                  <a:cubicBezTo>
                    <a:pt x="6" y="120"/>
                    <a:pt x="6" y="120"/>
                    <a:pt x="6" y="120"/>
                  </a:cubicBezTo>
                  <a:cubicBezTo>
                    <a:pt x="5" y="120"/>
                    <a:pt x="5" y="120"/>
                    <a:pt x="5" y="120"/>
                  </a:cubicBezTo>
                  <a:cubicBezTo>
                    <a:pt x="6" y="116"/>
                    <a:pt x="6" y="116"/>
                    <a:pt x="6" y="116"/>
                  </a:cubicBezTo>
                  <a:cubicBezTo>
                    <a:pt x="9" y="111"/>
                    <a:pt x="9" y="111"/>
                    <a:pt x="9" y="111"/>
                  </a:cubicBezTo>
                  <a:cubicBezTo>
                    <a:pt x="10" y="110"/>
                    <a:pt x="11" y="110"/>
                    <a:pt x="14" y="109"/>
                  </a:cubicBezTo>
                  <a:cubicBezTo>
                    <a:pt x="19" y="107"/>
                    <a:pt x="19" y="107"/>
                    <a:pt x="19" y="107"/>
                  </a:cubicBezTo>
                  <a:cubicBezTo>
                    <a:pt x="19" y="107"/>
                    <a:pt x="19" y="107"/>
                    <a:pt x="19" y="107"/>
                  </a:cubicBezTo>
                  <a:cubicBezTo>
                    <a:pt x="19" y="107"/>
                    <a:pt x="19" y="107"/>
                    <a:pt x="19" y="107"/>
                  </a:cubicBezTo>
                  <a:cubicBezTo>
                    <a:pt x="20" y="105"/>
                    <a:pt x="19" y="103"/>
                    <a:pt x="16" y="100"/>
                  </a:cubicBezTo>
                  <a:cubicBezTo>
                    <a:pt x="15" y="96"/>
                    <a:pt x="15" y="96"/>
                    <a:pt x="15" y="96"/>
                  </a:cubicBezTo>
                  <a:cubicBezTo>
                    <a:pt x="15" y="92"/>
                    <a:pt x="15" y="92"/>
                    <a:pt x="15" y="92"/>
                  </a:cubicBezTo>
                  <a:cubicBezTo>
                    <a:pt x="14" y="91"/>
                    <a:pt x="13" y="89"/>
                    <a:pt x="11" y="89"/>
                  </a:cubicBezTo>
                  <a:cubicBezTo>
                    <a:pt x="6" y="87"/>
                    <a:pt x="6" y="87"/>
                    <a:pt x="6" y="87"/>
                  </a:cubicBezTo>
                  <a:cubicBezTo>
                    <a:pt x="2" y="81"/>
                    <a:pt x="2" y="81"/>
                    <a:pt x="2" y="81"/>
                  </a:cubicBezTo>
                  <a:cubicBezTo>
                    <a:pt x="0" y="77"/>
                    <a:pt x="0" y="77"/>
                    <a:pt x="0" y="77"/>
                  </a:cubicBezTo>
                  <a:cubicBezTo>
                    <a:pt x="8" y="79"/>
                    <a:pt x="8" y="79"/>
                    <a:pt x="8" y="79"/>
                  </a:cubicBezTo>
                  <a:cubicBezTo>
                    <a:pt x="23" y="80"/>
                    <a:pt x="23" y="80"/>
                    <a:pt x="23" y="80"/>
                  </a:cubicBezTo>
                  <a:cubicBezTo>
                    <a:pt x="36" y="79"/>
                    <a:pt x="36" y="79"/>
                    <a:pt x="36" y="79"/>
                  </a:cubicBezTo>
                  <a:cubicBezTo>
                    <a:pt x="41" y="78"/>
                    <a:pt x="44" y="77"/>
                    <a:pt x="45" y="75"/>
                  </a:cubicBezTo>
                  <a:cubicBezTo>
                    <a:pt x="47" y="70"/>
                    <a:pt x="47" y="70"/>
                    <a:pt x="47" y="70"/>
                  </a:cubicBezTo>
                  <a:cubicBezTo>
                    <a:pt x="49" y="64"/>
                    <a:pt x="49" y="64"/>
                    <a:pt x="49" y="64"/>
                  </a:cubicBezTo>
                  <a:cubicBezTo>
                    <a:pt x="52" y="62"/>
                    <a:pt x="52" y="62"/>
                    <a:pt x="52" y="62"/>
                  </a:cubicBezTo>
                  <a:cubicBezTo>
                    <a:pt x="57" y="62"/>
                    <a:pt x="57" y="62"/>
                    <a:pt x="57" y="62"/>
                  </a:cubicBezTo>
                  <a:cubicBezTo>
                    <a:pt x="58" y="62"/>
                    <a:pt x="58" y="62"/>
                    <a:pt x="58" y="62"/>
                  </a:cubicBezTo>
                  <a:cubicBezTo>
                    <a:pt x="58" y="61"/>
                    <a:pt x="58" y="61"/>
                    <a:pt x="58" y="61"/>
                  </a:cubicBezTo>
                  <a:cubicBezTo>
                    <a:pt x="60" y="59"/>
                    <a:pt x="60" y="59"/>
                    <a:pt x="60" y="59"/>
                  </a:cubicBezTo>
                  <a:cubicBezTo>
                    <a:pt x="62" y="57"/>
                    <a:pt x="62" y="57"/>
                    <a:pt x="62" y="57"/>
                  </a:cubicBezTo>
                  <a:cubicBezTo>
                    <a:pt x="66" y="57"/>
                    <a:pt x="66" y="57"/>
                    <a:pt x="66" y="57"/>
                  </a:cubicBezTo>
                  <a:cubicBezTo>
                    <a:pt x="71" y="57"/>
                    <a:pt x="71" y="57"/>
                    <a:pt x="71" y="57"/>
                  </a:cubicBezTo>
                  <a:cubicBezTo>
                    <a:pt x="71" y="57"/>
                    <a:pt x="71" y="57"/>
                    <a:pt x="71" y="57"/>
                  </a:cubicBezTo>
                  <a:cubicBezTo>
                    <a:pt x="71" y="56"/>
                    <a:pt x="71" y="56"/>
                    <a:pt x="71" y="56"/>
                  </a:cubicBezTo>
                  <a:cubicBezTo>
                    <a:pt x="72" y="55"/>
                    <a:pt x="73" y="54"/>
                    <a:pt x="73" y="51"/>
                  </a:cubicBezTo>
                  <a:cubicBezTo>
                    <a:pt x="73" y="48"/>
                    <a:pt x="74" y="46"/>
                    <a:pt x="74" y="45"/>
                  </a:cubicBezTo>
                  <a:cubicBezTo>
                    <a:pt x="75" y="43"/>
                    <a:pt x="76" y="42"/>
                    <a:pt x="78" y="42"/>
                  </a:cubicBezTo>
                  <a:cubicBezTo>
                    <a:pt x="81" y="41"/>
                    <a:pt x="81" y="41"/>
                    <a:pt x="81" y="41"/>
                  </a:cubicBezTo>
                  <a:cubicBezTo>
                    <a:pt x="81" y="41"/>
                    <a:pt x="81" y="41"/>
                    <a:pt x="81" y="41"/>
                  </a:cubicBezTo>
                  <a:cubicBezTo>
                    <a:pt x="82" y="41"/>
                    <a:pt x="82" y="41"/>
                    <a:pt x="82" y="41"/>
                  </a:cubicBezTo>
                  <a:cubicBezTo>
                    <a:pt x="82" y="40"/>
                    <a:pt x="82" y="38"/>
                    <a:pt x="80" y="36"/>
                  </a:cubicBezTo>
                  <a:cubicBezTo>
                    <a:pt x="80" y="35"/>
                    <a:pt x="80" y="35"/>
                    <a:pt x="80" y="35"/>
                  </a:cubicBezTo>
                  <a:cubicBezTo>
                    <a:pt x="79" y="34"/>
                    <a:pt x="79" y="33"/>
                    <a:pt x="79" y="33"/>
                  </a:cubicBezTo>
                  <a:cubicBezTo>
                    <a:pt x="82" y="33"/>
                    <a:pt x="82" y="33"/>
                    <a:pt x="82" y="33"/>
                  </a:cubicBezTo>
                  <a:cubicBezTo>
                    <a:pt x="86" y="33"/>
                    <a:pt x="86" y="33"/>
                    <a:pt x="86" y="33"/>
                  </a:cubicBezTo>
                  <a:cubicBezTo>
                    <a:pt x="88" y="33"/>
                    <a:pt x="88" y="33"/>
                    <a:pt x="88" y="32"/>
                  </a:cubicBezTo>
                  <a:cubicBezTo>
                    <a:pt x="89" y="32"/>
                    <a:pt x="89" y="31"/>
                    <a:pt x="89" y="30"/>
                  </a:cubicBezTo>
                  <a:cubicBezTo>
                    <a:pt x="88" y="26"/>
                    <a:pt x="88" y="26"/>
                    <a:pt x="88" y="26"/>
                  </a:cubicBezTo>
                  <a:cubicBezTo>
                    <a:pt x="90" y="24"/>
                    <a:pt x="90" y="24"/>
                    <a:pt x="90" y="24"/>
                  </a:cubicBezTo>
                  <a:cubicBezTo>
                    <a:pt x="93" y="20"/>
                    <a:pt x="93" y="20"/>
                    <a:pt x="93" y="20"/>
                  </a:cubicBezTo>
                  <a:cubicBezTo>
                    <a:pt x="93" y="20"/>
                    <a:pt x="93" y="20"/>
                    <a:pt x="93" y="20"/>
                  </a:cubicBezTo>
                  <a:cubicBezTo>
                    <a:pt x="93" y="20"/>
                    <a:pt x="93" y="20"/>
                    <a:pt x="93" y="20"/>
                  </a:cubicBezTo>
                  <a:cubicBezTo>
                    <a:pt x="93" y="15"/>
                    <a:pt x="93" y="15"/>
                    <a:pt x="93" y="15"/>
                  </a:cubicBezTo>
                  <a:cubicBezTo>
                    <a:pt x="91" y="11"/>
                    <a:pt x="91" y="11"/>
                    <a:pt x="91" y="11"/>
                  </a:cubicBezTo>
                  <a:cubicBezTo>
                    <a:pt x="91" y="11"/>
                    <a:pt x="91" y="10"/>
                    <a:pt x="93" y="8"/>
                  </a:cubicBezTo>
                  <a:cubicBezTo>
                    <a:pt x="97" y="5"/>
                    <a:pt x="97" y="5"/>
                    <a:pt x="97" y="5"/>
                  </a:cubicBezTo>
                  <a:cubicBezTo>
                    <a:pt x="103" y="3"/>
                    <a:pt x="103" y="3"/>
                    <a:pt x="103" y="3"/>
                  </a:cubicBezTo>
                  <a:cubicBezTo>
                    <a:pt x="110" y="3"/>
                    <a:pt x="110" y="3"/>
                    <a:pt x="110" y="3"/>
                  </a:cubicBezTo>
                  <a:cubicBezTo>
                    <a:pt x="110" y="3"/>
                    <a:pt x="110" y="3"/>
                    <a:pt x="111" y="3"/>
                  </a:cubicBezTo>
                  <a:cubicBezTo>
                    <a:pt x="113" y="3"/>
                    <a:pt x="116" y="2"/>
                    <a:pt x="119" y="0"/>
                  </a:cubicBezTo>
                  <a:cubicBezTo>
                    <a:pt x="121" y="0"/>
                    <a:pt x="123" y="1"/>
                    <a:pt x="123" y="2"/>
                  </a:cubicBezTo>
                  <a:cubicBezTo>
                    <a:pt x="123" y="3"/>
                    <a:pt x="123" y="3"/>
                    <a:pt x="123" y="3"/>
                  </a:cubicBezTo>
                  <a:cubicBezTo>
                    <a:pt x="123" y="3"/>
                    <a:pt x="123" y="3"/>
                    <a:pt x="123" y="3"/>
                  </a:cubicBezTo>
                  <a:cubicBezTo>
                    <a:pt x="126" y="3"/>
                    <a:pt x="126" y="3"/>
                    <a:pt x="126" y="3"/>
                  </a:cubicBezTo>
                  <a:cubicBezTo>
                    <a:pt x="128" y="3"/>
                    <a:pt x="128" y="3"/>
                    <a:pt x="128" y="3"/>
                  </a:cubicBezTo>
                  <a:cubicBezTo>
                    <a:pt x="129" y="7"/>
                    <a:pt x="129" y="7"/>
                    <a:pt x="129" y="7"/>
                  </a:cubicBezTo>
                  <a:cubicBezTo>
                    <a:pt x="129" y="8"/>
                    <a:pt x="130" y="11"/>
                    <a:pt x="131" y="11"/>
                  </a:cubicBezTo>
                  <a:cubicBezTo>
                    <a:pt x="133" y="13"/>
                    <a:pt x="133" y="13"/>
                    <a:pt x="133" y="13"/>
                  </a:cubicBezTo>
                  <a:cubicBezTo>
                    <a:pt x="133" y="14"/>
                    <a:pt x="133" y="14"/>
                    <a:pt x="133" y="14"/>
                  </a:cubicBezTo>
                  <a:cubicBezTo>
                    <a:pt x="134" y="14"/>
                    <a:pt x="134" y="14"/>
                    <a:pt x="134" y="14"/>
                  </a:cubicBezTo>
                  <a:cubicBezTo>
                    <a:pt x="138" y="15"/>
                    <a:pt x="138" y="15"/>
                    <a:pt x="138" y="15"/>
                  </a:cubicBezTo>
                  <a:cubicBezTo>
                    <a:pt x="138" y="15"/>
                    <a:pt x="140" y="16"/>
                    <a:pt x="143" y="17"/>
                  </a:cubicBezTo>
                  <a:cubicBezTo>
                    <a:pt x="144" y="17"/>
                    <a:pt x="144" y="17"/>
                    <a:pt x="144" y="17"/>
                  </a:cubicBezTo>
                  <a:cubicBezTo>
                    <a:pt x="141" y="19"/>
                    <a:pt x="141" y="19"/>
                    <a:pt x="141" y="19"/>
                  </a:cubicBezTo>
                  <a:cubicBezTo>
                    <a:pt x="137" y="24"/>
                    <a:pt x="137" y="24"/>
                    <a:pt x="137" y="24"/>
                  </a:cubicBezTo>
                  <a:cubicBezTo>
                    <a:pt x="134" y="26"/>
                    <a:pt x="132" y="27"/>
                    <a:pt x="130" y="27"/>
                  </a:cubicBezTo>
                  <a:cubicBezTo>
                    <a:pt x="128" y="27"/>
                    <a:pt x="127" y="27"/>
                    <a:pt x="126" y="26"/>
                  </a:cubicBezTo>
                  <a:cubicBezTo>
                    <a:pt x="114" y="25"/>
                    <a:pt x="114" y="25"/>
                    <a:pt x="114" y="25"/>
                  </a:cubicBezTo>
                  <a:cubicBezTo>
                    <a:pt x="112" y="25"/>
                    <a:pt x="111" y="26"/>
                    <a:pt x="111" y="27"/>
                  </a:cubicBezTo>
                  <a:cubicBezTo>
                    <a:pt x="110" y="29"/>
                    <a:pt x="111" y="31"/>
                    <a:pt x="114" y="34"/>
                  </a:cubicBezTo>
                  <a:cubicBezTo>
                    <a:pt x="116" y="38"/>
                    <a:pt x="116" y="38"/>
                    <a:pt x="116" y="38"/>
                  </a:cubicBezTo>
                  <a:cubicBezTo>
                    <a:pt x="115" y="42"/>
                    <a:pt x="115" y="42"/>
                    <a:pt x="115" y="42"/>
                  </a:cubicBezTo>
                  <a:cubicBezTo>
                    <a:pt x="114" y="44"/>
                    <a:pt x="115" y="45"/>
                    <a:pt x="116" y="45"/>
                  </a:cubicBezTo>
                  <a:cubicBezTo>
                    <a:pt x="118" y="46"/>
                    <a:pt x="120" y="47"/>
                    <a:pt x="124" y="49"/>
                  </a:cubicBezTo>
                  <a:cubicBezTo>
                    <a:pt x="122" y="52"/>
                    <a:pt x="122" y="52"/>
                    <a:pt x="122" y="52"/>
                  </a:cubicBezTo>
                  <a:cubicBezTo>
                    <a:pt x="119" y="55"/>
                    <a:pt x="117" y="58"/>
                    <a:pt x="117" y="61"/>
                  </a:cubicBezTo>
                  <a:cubicBezTo>
                    <a:pt x="117" y="63"/>
                    <a:pt x="114" y="68"/>
                    <a:pt x="110" y="73"/>
                  </a:cubicBezTo>
                  <a:cubicBezTo>
                    <a:pt x="100" y="85"/>
                    <a:pt x="100" y="85"/>
                    <a:pt x="100" y="85"/>
                  </a:cubicBezTo>
                  <a:cubicBezTo>
                    <a:pt x="92" y="93"/>
                    <a:pt x="92" y="93"/>
                    <a:pt x="92" y="93"/>
                  </a:cubicBezTo>
                  <a:cubicBezTo>
                    <a:pt x="82" y="95"/>
                    <a:pt x="82" y="95"/>
                    <a:pt x="82" y="95"/>
                  </a:cubicBezTo>
                  <a:cubicBezTo>
                    <a:pt x="82" y="95"/>
                    <a:pt x="82" y="95"/>
                    <a:pt x="82" y="95"/>
                  </a:cubicBezTo>
                  <a:cubicBezTo>
                    <a:pt x="79" y="95"/>
                    <a:pt x="76" y="96"/>
                    <a:pt x="75" y="98"/>
                  </a:cubicBezTo>
                  <a:cubicBezTo>
                    <a:pt x="74" y="100"/>
                    <a:pt x="74" y="104"/>
                    <a:pt x="77" y="109"/>
                  </a:cubicBezTo>
                  <a:cubicBezTo>
                    <a:pt x="82" y="120"/>
                    <a:pt x="82" y="120"/>
                    <a:pt x="82" y="120"/>
                  </a:cubicBezTo>
                  <a:cubicBezTo>
                    <a:pt x="86" y="125"/>
                    <a:pt x="86" y="125"/>
                    <a:pt x="86" y="125"/>
                  </a:cubicBezTo>
                  <a:cubicBezTo>
                    <a:pt x="86" y="128"/>
                    <a:pt x="85" y="129"/>
                    <a:pt x="82" y="130"/>
                  </a:cubicBezTo>
                  <a:cubicBezTo>
                    <a:pt x="74" y="129"/>
                    <a:pt x="74" y="129"/>
                    <a:pt x="74" y="129"/>
                  </a:cubicBezTo>
                  <a:cubicBezTo>
                    <a:pt x="71" y="129"/>
                    <a:pt x="69" y="130"/>
                    <a:pt x="66" y="132"/>
                  </a:cubicBezTo>
                  <a:cubicBezTo>
                    <a:pt x="62" y="136"/>
                    <a:pt x="62" y="136"/>
                    <a:pt x="62" y="1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2665"/>
            <p:cNvSpPr>
              <a:spLocks/>
            </p:cNvSpPr>
            <p:nvPr/>
          </p:nvSpPr>
          <p:spPr bwMode="auto">
            <a:xfrm>
              <a:off x="4413" y="2628"/>
              <a:ext cx="96" cy="107"/>
            </a:xfrm>
            <a:custGeom>
              <a:avLst/>
              <a:gdLst>
                <a:gd name="T0" fmla="*/ 11 w 70"/>
                <a:gd name="T1" fmla="*/ 78 h 78"/>
                <a:gd name="T2" fmla="*/ 7 w 70"/>
                <a:gd name="T3" fmla="*/ 73 h 78"/>
                <a:gd name="T4" fmla="*/ 7 w 70"/>
                <a:gd name="T5" fmla="*/ 69 h 78"/>
                <a:gd name="T6" fmla="*/ 0 w 70"/>
                <a:gd name="T7" fmla="*/ 57 h 78"/>
                <a:gd name="T8" fmla="*/ 0 w 70"/>
                <a:gd name="T9" fmla="*/ 57 h 78"/>
                <a:gd name="T10" fmla="*/ 36 w 70"/>
                <a:gd name="T11" fmla="*/ 36 h 78"/>
                <a:gd name="T12" fmla="*/ 36 w 70"/>
                <a:gd name="T13" fmla="*/ 36 h 78"/>
                <a:gd name="T14" fmla="*/ 36 w 70"/>
                <a:gd name="T15" fmla="*/ 35 h 78"/>
                <a:gd name="T16" fmla="*/ 37 w 70"/>
                <a:gd name="T17" fmla="*/ 29 h 78"/>
                <a:gd name="T18" fmla="*/ 37 w 70"/>
                <a:gd name="T19" fmla="*/ 28 h 78"/>
                <a:gd name="T20" fmla="*/ 37 w 70"/>
                <a:gd name="T21" fmla="*/ 28 h 78"/>
                <a:gd name="T22" fmla="*/ 34 w 70"/>
                <a:gd name="T23" fmla="*/ 25 h 78"/>
                <a:gd name="T24" fmla="*/ 34 w 70"/>
                <a:gd name="T25" fmla="*/ 11 h 78"/>
                <a:gd name="T26" fmla="*/ 37 w 70"/>
                <a:gd name="T27" fmla="*/ 8 h 78"/>
                <a:gd name="T28" fmla="*/ 37 w 70"/>
                <a:gd name="T29" fmla="*/ 7 h 78"/>
                <a:gd name="T30" fmla="*/ 37 w 70"/>
                <a:gd name="T31" fmla="*/ 7 h 78"/>
                <a:gd name="T32" fmla="*/ 36 w 70"/>
                <a:gd name="T33" fmla="*/ 0 h 78"/>
                <a:gd name="T34" fmla="*/ 40 w 70"/>
                <a:gd name="T35" fmla="*/ 0 h 78"/>
                <a:gd name="T36" fmla="*/ 43 w 70"/>
                <a:gd name="T37" fmla="*/ 6 h 78"/>
                <a:gd name="T38" fmla="*/ 55 w 70"/>
                <a:gd name="T39" fmla="*/ 15 h 78"/>
                <a:gd name="T40" fmla="*/ 56 w 70"/>
                <a:gd name="T41" fmla="*/ 15 h 78"/>
                <a:gd name="T42" fmla="*/ 61 w 70"/>
                <a:gd name="T43" fmla="*/ 16 h 78"/>
                <a:gd name="T44" fmla="*/ 67 w 70"/>
                <a:gd name="T45" fmla="*/ 21 h 78"/>
                <a:gd name="T46" fmla="*/ 61 w 70"/>
                <a:gd name="T47" fmla="*/ 37 h 78"/>
                <a:gd name="T48" fmla="*/ 54 w 70"/>
                <a:gd name="T49" fmla="*/ 43 h 78"/>
                <a:gd name="T50" fmla="*/ 52 w 70"/>
                <a:gd name="T51" fmla="*/ 49 h 78"/>
                <a:gd name="T52" fmla="*/ 51 w 70"/>
                <a:gd name="T53" fmla="*/ 54 h 78"/>
                <a:gd name="T54" fmla="*/ 47 w 70"/>
                <a:gd name="T55" fmla="*/ 55 h 78"/>
                <a:gd name="T56" fmla="*/ 43 w 70"/>
                <a:gd name="T57" fmla="*/ 57 h 78"/>
                <a:gd name="T58" fmla="*/ 40 w 70"/>
                <a:gd name="T59" fmla="*/ 60 h 78"/>
                <a:gd name="T60" fmla="*/ 39 w 70"/>
                <a:gd name="T61" fmla="*/ 63 h 78"/>
                <a:gd name="T62" fmla="*/ 34 w 70"/>
                <a:gd name="T63" fmla="*/ 64 h 78"/>
                <a:gd name="T64" fmla="*/ 29 w 70"/>
                <a:gd name="T65" fmla="*/ 64 h 78"/>
                <a:gd name="T66" fmla="*/ 29 w 70"/>
                <a:gd name="T67" fmla="*/ 64 h 78"/>
                <a:gd name="T68" fmla="*/ 29 w 70"/>
                <a:gd name="T69" fmla="*/ 65 h 78"/>
                <a:gd name="T70" fmla="*/ 28 w 70"/>
                <a:gd name="T71" fmla="*/ 69 h 78"/>
                <a:gd name="T72" fmla="*/ 27 w 70"/>
                <a:gd name="T73" fmla="*/ 73 h 78"/>
                <a:gd name="T74" fmla="*/ 22 w 70"/>
                <a:gd name="T75" fmla="*/ 73 h 78"/>
                <a:gd name="T76" fmla="*/ 17 w 70"/>
                <a:gd name="T77" fmla="*/ 74 h 78"/>
                <a:gd name="T78" fmla="*/ 16 w 70"/>
                <a:gd name="T79" fmla="*/ 74 h 78"/>
                <a:gd name="T80" fmla="*/ 16 w 70"/>
                <a:gd name="T81" fmla="*/ 74 h 78"/>
                <a:gd name="T82" fmla="*/ 11 w 70"/>
                <a:gd name="T8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8">
                  <a:moveTo>
                    <a:pt x="11" y="78"/>
                  </a:moveTo>
                  <a:cubicBezTo>
                    <a:pt x="7" y="73"/>
                    <a:pt x="7" y="73"/>
                    <a:pt x="7" y="73"/>
                  </a:cubicBezTo>
                  <a:cubicBezTo>
                    <a:pt x="7" y="69"/>
                    <a:pt x="7" y="69"/>
                    <a:pt x="7" y="69"/>
                  </a:cubicBezTo>
                  <a:cubicBezTo>
                    <a:pt x="0" y="57"/>
                    <a:pt x="0" y="57"/>
                    <a:pt x="0" y="57"/>
                  </a:cubicBezTo>
                  <a:cubicBezTo>
                    <a:pt x="0" y="57"/>
                    <a:pt x="0" y="57"/>
                    <a:pt x="0" y="57"/>
                  </a:cubicBezTo>
                  <a:cubicBezTo>
                    <a:pt x="36" y="36"/>
                    <a:pt x="36" y="36"/>
                    <a:pt x="36" y="36"/>
                  </a:cubicBezTo>
                  <a:cubicBezTo>
                    <a:pt x="36" y="36"/>
                    <a:pt x="36" y="36"/>
                    <a:pt x="36" y="36"/>
                  </a:cubicBezTo>
                  <a:cubicBezTo>
                    <a:pt x="36" y="35"/>
                    <a:pt x="36" y="35"/>
                    <a:pt x="36" y="35"/>
                  </a:cubicBezTo>
                  <a:cubicBezTo>
                    <a:pt x="37" y="29"/>
                    <a:pt x="37" y="29"/>
                    <a:pt x="37" y="29"/>
                  </a:cubicBezTo>
                  <a:cubicBezTo>
                    <a:pt x="37" y="28"/>
                    <a:pt x="37" y="28"/>
                    <a:pt x="37" y="28"/>
                  </a:cubicBezTo>
                  <a:cubicBezTo>
                    <a:pt x="37" y="28"/>
                    <a:pt x="37" y="28"/>
                    <a:pt x="37" y="28"/>
                  </a:cubicBezTo>
                  <a:cubicBezTo>
                    <a:pt x="34" y="25"/>
                    <a:pt x="34" y="25"/>
                    <a:pt x="34" y="25"/>
                  </a:cubicBezTo>
                  <a:cubicBezTo>
                    <a:pt x="34" y="11"/>
                    <a:pt x="34" y="11"/>
                    <a:pt x="34" y="11"/>
                  </a:cubicBezTo>
                  <a:cubicBezTo>
                    <a:pt x="37" y="8"/>
                    <a:pt x="37" y="8"/>
                    <a:pt x="37" y="8"/>
                  </a:cubicBezTo>
                  <a:cubicBezTo>
                    <a:pt x="37" y="7"/>
                    <a:pt x="37" y="7"/>
                    <a:pt x="37" y="7"/>
                  </a:cubicBezTo>
                  <a:cubicBezTo>
                    <a:pt x="37" y="7"/>
                    <a:pt x="37" y="7"/>
                    <a:pt x="37" y="7"/>
                  </a:cubicBezTo>
                  <a:cubicBezTo>
                    <a:pt x="36" y="0"/>
                    <a:pt x="36" y="0"/>
                    <a:pt x="36" y="0"/>
                  </a:cubicBezTo>
                  <a:cubicBezTo>
                    <a:pt x="40" y="0"/>
                    <a:pt x="40" y="0"/>
                    <a:pt x="40" y="0"/>
                  </a:cubicBezTo>
                  <a:cubicBezTo>
                    <a:pt x="43" y="6"/>
                    <a:pt x="43" y="6"/>
                    <a:pt x="43" y="6"/>
                  </a:cubicBezTo>
                  <a:cubicBezTo>
                    <a:pt x="46" y="12"/>
                    <a:pt x="50" y="15"/>
                    <a:pt x="55" y="15"/>
                  </a:cubicBezTo>
                  <a:cubicBezTo>
                    <a:pt x="55" y="15"/>
                    <a:pt x="55" y="15"/>
                    <a:pt x="56" y="15"/>
                  </a:cubicBezTo>
                  <a:cubicBezTo>
                    <a:pt x="61" y="16"/>
                    <a:pt x="61" y="16"/>
                    <a:pt x="61" y="16"/>
                  </a:cubicBezTo>
                  <a:cubicBezTo>
                    <a:pt x="67" y="21"/>
                    <a:pt x="67" y="21"/>
                    <a:pt x="67" y="21"/>
                  </a:cubicBezTo>
                  <a:cubicBezTo>
                    <a:pt x="70" y="27"/>
                    <a:pt x="69" y="31"/>
                    <a:pt x="61" y="37"/>
                  </a:cubicBezTo>
                  <a:cubicBezTo>
                    <a:pt x="54" y="43"/>
                    <a:pt x="54" y="43"/>
                    <a:pt x="54" y="43"/>
                  </a:cubicBezTo>
                  <a:cubicBezTo>
                    <a:pt x="53" y="44"/>
                    <a:pt x="52" y="46"/>
                    <a:pt x="52" y="49"/>
                  </a:cubicBezTo>
                  <a:cubicBezTo>
                    <a:pt x="51" y="54"/>
                    <a:pt x="51" y="54"/>
                    <a:pt x="51" y="54"/>
                  </a:cubicBezTo>
                  <a:cubicBezTo>
                    <a:pt x="47" y="55"/>
                    <a:pt x="47" y="55"/>
                    <a:pt x="47" y="55"/>
                  </a:cubicBezTo>
                  <a:cubicBezTo>
                    <a:pt x="43" y="57"/>
                    <a:pt x="43" y="57"/>
                    <a:pt x="43" y="57"/>
                  </a:cubicBezTo>
                  <a:cubicBezTo>
                    <a:pt x="42" y="57"/>
                    <a:pt x="41" y="58"/>
                    <a:pt x="40" y="60"/>
                  </a:cubicBezTo>
                  <a:cubicBezTo>
                    <a:pt x="39" y="63"/>
                    <a:pt x="39" y="63"/>
                    <a:pt x="39" y="63"/>
                  </a:cubicBezTo>
                  <a:cubicBezTo>
                    <a:pt x="34" y="64"/>
                    <a:pt x="34" y="64"/>
                    <a:pt x="34" y="64"/>
                  </a:cubicBezTo>
                  <a:cubicBezTo>
                    <a:pt x="29" y="64"/>
                    <a:pt x="29" y="64"/>
                    <a:pt x="29" y="64"/>
                  </a:cubicBezTo>
                  <a:cubicBezTo>
                    <a:pt x="29" y="64"/>
                    <a:pt x="29" y="64"/>
                    <a:pt x="29" y="64"/>
                  </a:cubicBezTo>
                  <a:cubicBezTo>
                    <a:pt x="29" y="65"/>
                    <a:pt x="29" y="65"/>
                    <a:pt x="29" y="65"/>
                  </a:cubicBezTo>
                  <a:cubicBezTo>
                    <a:pt x="28" y="69"/>
                    <a:pt x="28" y="69"/>
                    <a:pt x="28" y="69"/>
                  </a:cubicBezTo>
                  <a:cubicBezTo>
                    <a:pt x="27" y="73"/>
                    <a:pt x="27" y="73"/>
                    <a:pt x="27" y="73"/>
                  </a:cubicBezTo>
                  <a:cubicBezTo>
                    <a:pt x="22" y="73"/>
                    <a:pt x="22" y="73"/>
                    <a:pt x="22" y="73"/>
                  </a:cubicBezTo>
                  <a:cubicBezTo>
                    <a:pt x="17" y="74"/>
                    <a:pt x="17" y="74"/>
                    <a:pt x="17" y="74"/>
                  </a:cubicBezTo>
                  <a:cubicBezTo>
                    <a:pt x="16" y="74"/>
                    <a:pt x="16" y="74"/>
                    <a:pt x="16" y="74"/>
                  </a:cubicBezTo>
                  <a:cubicBezTo>
                    <a:pt x="16" y="74"/>
                    <a:pt x="16" y="74"/>
                    <a:pt x="16" y="74"/>
                  </a:cubicBezTo>
                  <a:cubicBezTo>
                    <a:pt x="11" y="78"/>
                    <a:pt x="11" y="78"/>
                    <a:pt x="11" y="7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2666"/>
            <p:cNvSpPr>
              <a:spLocks/>
            </p:cNvSpPr>
            <p:nvPr/>
          </p:nvSpPr>
          <p:spPr bwMode="auto">
            <a:xfrm>
              <a:off x="4413" y="2628"/>
              <a:ext cx="96" cy="107"/>
            </a:xfrm>
            <a:custGeom>
              <a:avLst/>
              <a:gdLst>
                <a:gd name="T0" fmla="*/ 11 w 70"/>
                <a:gd name="T1" fmla="*/ 78 h 78"/>
                <a:gd name="T2" fmla="*/ 7 w 70"/>
                <a:gd name="T3" fmla="*/ 73 h 78"/>
                <a:gd name="T4" fmla="*/ 7 w 70"/>
                <a:gd name="T5" fmla="*/ 69 h 78"/>
                <a:gd name="T6" fmla="*/ 0 w 70"/>
                <a:gd name="T7" fmla="*/ 57 h 78"/>
                <a:gd name="T8" fmla="*/ 0 w 70"/>
                <a:gd name="T9" fmla="*/ 57 h 78"/>
                <a:gd name="T10" fmla="*/ 36 w 70"/>
                <a:gd name="T11" fmla="*/ 36 h 78"/>
                <a:gd name="T12" fmla="*/ 36 w 70"/>
                <a:gd name="T13" fmla="*/ 36 h 78"/>
                <a:gd name="T14" fmla="*/ 36 w 70"/>
                <a:gd name="T15" fmla="*/ 35 h 78"/>
                <a:gd name="T16" fmla="*/ 37 w 70"/>
                <a:gd name="T17" fmla="*/ 29 h 78"/>
                <a:gd name="T18" fmla="*/ 37 w 70"/>
                <a:gd name="T19" fmla="*/ 28 h 78"/>
                <a:gd name="T20" fmla="*/ 37 w 70"/>
                <a:gd name="T21" fmla="*/ 28 h 78"/>
                <a:gd name="T22" fmla="*/ 34 w 70"/>
                <a:gd name="T23" fmla="*/ 25 h 78"/>
                <a:gd name="T24" fmla="*/ 34 w 70"/>
                <a:gd name="T25" fmla="*/ 11 h 78"/>
                <a:gd name="T26" fmla="*/ 37 w 70"/>
                <a:gd name="T27" fmla="*/ 8 h 78"/>
                <a:gd name="T28" fmla="*/ 37 w 70"/>
                <a:gd name="T29" fmla="*/ 7 h 78"/>
                <a:gd name="T30" fmla="*/ 37 w 70"/>
                <a:gd name="T31" fmla="*/ 7 h 78"/>
                <a:gd name="T32" fmla="*/ 36 w 70"/>
                <a:gd name="T33" fmla="*/ 0 h 78"/>
                <a:gd name="T34" fmla="*/ 40 w 70"/>
                <a:gd name="T35" fmla="*/ 0 h 78"/>
                <a:gd name="T36" fmla="*/ 43 w 70"/>
                <a:gd name="T37" fmla="*/ 6 h 78"/>
                <a:gd name="T38" fmla="*/ 55 w 70"/>
                <a:gd name="T39" fmla="*/ 15 h 78"/>
                <a:gd name="T40" fmla="*/ 56 w 70"/>
                <a:gd name="T41" fmla="*/ 15 h 78"/>
                <a:gd name="T42" fmla="*/ 61 w 70"/>
                <a:gd name="T43" fmla="*/ 16 h 78"/>
                <a:gd name="T44" fmla="*/ 67 w 70"/>
                <a:gd name="T45" fmla="*/ 21 h 78"/>
                <a:gd name="T46" fmla="*/ 61 w 70"/>
                <a:gd name="T47" fmla="*/ 37 h 78"/>
                <a:gd name="T48" fmla="*/ 54 w 70"/>
                <a:gd name="T49" fmla="*/ 43 h 78"/>
                <a:gd name="T50" fmla="*/ 52 w 70"/>
                <a:gd name="T51" fmla="*/ 49 h 78"/>
                <a:gd name="T52" fmla="*/ 51 w 70"/>
                <a:gd name="T53" fmla="*/ 54 h 78"/>
                <a:gd name="T54" fmla="*/ 47 w 70"/>
                <a:gd name="T55" fmla="*/ 55 h 78"/>
                <a:gd name="T56" fmla="*/ 43 w 70"/>
                <a:gd name="T57" fmla="*/ 57 h 78"/>
                <a:gd name="T58" fmla="*/ 40 w 70"/>
                <a:gd name="T59" fmla="*/ 60 h 78"/>
                <a:gd name="T60" fmla="*/ 39 w 70"/>
                <a:gd name="T61" fmla="*/ 63 h 78"/>
                <a:gd name="T62" fmla="*/ 34 w 70"/>
                <a:gd name="T63" fmla="*/ 64 h 78"/>
                <a:gd name="T64" fmla="*/ 29 w 70"/>
                <a:gd name="T65" fmla="*/ 64 h 78"/>
                <a:gd name="T66" fmla="*/ 29 w 70"/>
                <a:gd name="T67" fmla="*/ 64 h 78"/>
                <a:gd name="T68" fmla="*/ 29 w 70"/>
                <a:gd name="T69" fmla="*/ 65 h 78"/>
                <a:gd name="T70" fmla="*/ 28 w 70"/>
                <a:gd name="T71" fmla="*/ 69 h 78"/>
                <a:gd name="T72" fmla="*/ 27 w 70"/>
                <a:gd name="T73" fmla="*/ 73 h 78"/>
                <a:gd name="T74" fmla="*/ 22 w 70"/>
                <a:gd name="T75" fmla="*/ 73 h 78"/>
                <a:gd name="T76" fmla="*/ 17 w 70"/>
                <a:gd name="T77" fmla="*/ 74 h 78"/>
                <a:gd name="T78" fmla="*/ 16 w 70"/>
                <a:gd name="T79" fmla="*/ 74 h 78"/>
                <a:gd name="T80" fmla="*/ 16 w 70"/>
                <a:gd name="T81" fmla="*/ 74 h 78"/>
                <a:gd name="T82" fmla="*/ 11 w 70"/>
                <a:gd name="T8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8">
                  <a:moveTo>
                    <a:pt x="11" y="78"/>
                  </a:moveTo>
                  <a:cubicBezTo>
                    <a:pt x="7" y="73"/>
                    <a:pt x="7" y="73"/>
                    <a:pt x="7" y="73"/>
                  </a:cubicBezTo>
                  <a:cubicBezTo>
                    <a:pt x="7" y="69"/>
                    <a:pt x="7" y="69"/>
                    <a:pt x="7" y="69"/>
                  </a:cubicBezTo>
                  <a:cubicBezTo>
                    <a:pt x="0" y="57"/>
                    <a:pt x="0" y="57"/>
                    <a:pt x="0" y="57"/>
                  </a:cubicBezTo>
                  <a:cubicBezTo>
                    <a:pt x="0" y="57"/>
                    <a:pt x="0" y="57"/>
                    <a:pt x="0" y="57"/>
                  </a:cubicBezTo>
                  <a:cubicBezTo>
                    <a:pt x="36" y="36"/>
                    <a:pt x="36" y="36"/>
                    <a:pt x="36" y="36"/>
                  </a:cubicBezTo>
                  <a:cubicBezTo>
                    <a:pt x="36" y="36"/>
                    <a:pt x="36" y="36"/>
                    <a:pt x="36" y="36"/>
                  </a:cubicBezTo>
                  <a:cubicBezTo>
                    <a:pt x="36" y="35"/>
                    <a:pt x="36" y="35"/>
                    <a:pt x="36" y="35"/>
                  </a:cubicBezTo>
                  <a:cubicBezTo>
                    <a:pt x="37" y="29"/>
                    <a:pt x="37" y="29"/>
                    <a:pt x="37" y="29"/>
                  </a:cubicBezTo>
                  <a:cubicBezTo>
                    <a:pt x="37" y="28"/>
                    <a:pt x="37" y="28"/>
                    <a:pt x="37" y="28"/>
                  </a:cubicBezTo>
                  <a:cubicBezTo>
                    <a:pt x="37" y="28"/>
                    <a:pt x="37" y="28"/>
                    <a:pt x="37" y="28"/>
                  </a:cubicBezTo>
                  <a:cubicBezTo>
                    <a:pt x="34" y="25"/>
                    <a:pt x="34" y="25"/>
                    <a:pt x="34" y="25"/>
                  </a:cubicBezTo>
                  <a:cubicBezTo>
                    <a:pt x="34" y="11"/>
                    <a:pt x="34" y="11"/>
                    <a:pt x="34" y="11"/>
                  </a:cubicBezTo>
                  <a:cubicBezTo>
                    <a:pt x="37" y="8"/>
                    <a:pt x="37" y="8"/>
                    <a:pt x="37" y="8"/>
                  </a:cubicBezTo>
                  <a:cubicBezTo>
                    <a:pt x="37" y="7"/>
                    <a:pt x="37" y="7"/>
                    <a:pt x="37" y="7"/>
                  </a:cubicBezTo>
                  <a:cubicBezTo>
                    <a:pt x="37" y="7"/>
                    <a:pt x="37" y="7"/>
                    <a:pt x="37" y="7"/>
                  </a:cubicBezTo>
                  <a:cubicBezTo>
                    <a:pt x="36" y="0"/>
                    <a:pt x="36" y="0"/>
                    <a:pt x="36" y="0"/>
                  </a:cubicBezTo>
                  <a:cubicBezTo>
                    <a:pt x="40" y="0"/>
                    <a:pt x="40" y="0"/>
                    <a:pt x="40" y="0"/>
                  </a:cubicBezTo>
                  <a:cubicBezTo>
                    <a:pt x="43" y="6"/>
                    <a:pt x="43" y="6"/>
                    <a:pt x="43" y="6"/>
                  </a:cubicBezTo>
                  <a:cubicBezTo>
                    <a:pt x="46" y="12"/>
                    <a:pt x="50" y="15"/>
                    <a:pt x="55" y="15"/>
                  </a:cubicBezTo>
                  <a:cubicBezTo>
                    <a:pt x="55" y="15"/>
                    <a:pt x="55" y="15"/>
                    <a:pt x="56" y="15"/>
                  </a:cubicBezTo>
                  <a:cubicBezTo>
                    <a:pt x="61" y="16"/>
                    <a:pt x="61" y="16"/>
                    <a:pt x="61" y="16"/>
                  </a:cubicBezTo>
                  <a:cubicBezTo>
                    <a:pt x="67" y="21"/>
                    <a:pt x="67" y="21"/>
                    <a:pt x="67" y="21"/>
                  </a:cubicBezTo>
                  <a:cubicBezTo>
                    <a:pt x="70" y="27"/>
                    <a:pt x="69" y="31"/>
                    <a:pt x="61" y="37"/>
                  </a:cubicBezTo>
                  <a:cubicBezTo>
                    <a:pt x="54" y="43"/>
                    <a:pt x="54" y="43"/>
                    <a:pt x="54" y="43"/>
                  </a:cubicBezTo>
                  <a:cubicBezTo>
                    <a:pt x="53" y="44"/>
                    <a:pt x="52" y="46"/>
                    <a:pt x="52" y="49"/>
                  </a:cubicBezTo>
                  <a:cubicBezTo>
                    <a:pt x="51" y="54"/>
                    <a:pt x="51" y="54"/>
                    <a:pt x="51" y="54"/>
                  </a:cubicBezTo>
                  <a:cubicBezTo>
                    <a:pt x="47" y="55"/>
                    <a:pt x="47" y="55"/>
                    <a:pt x="47" y="55"/>
                  </a:cubicBezTo>
                  <a:cubicBezTo>
                    <a:pt x="43" y="57"/>
                    <a:pt x="43" y="57"/>
                    <a:pt x="43" y="57"/>
                  </a:cubicBezTo>
                  <a:cubicBezTo>
                    <a:pt x="42" y="57"/>
                    <a:pt x="41" y="58"/>
                    <a:pt x="40" y="60"/>
                  </a:cubicBezTo>
                  <a:cubicBezTo>
                    <a:pt x="39" y="63"/>
                    <a:pt x="39" y="63"/>
                    <a:pt x="39" y="63"/>
                  </a:cubicBezTo>
                  <a:cubicBezTo>
                    <a:pt x="34" y="64"/>
                    <a:pt x="34" y="64"/>
                    <a:pt x="34" y="64"/>
                  </a:cubicBezTo>
                  <a:cubicBezTo>
                    <a:pt x="29" y="64"/>
                    <a:pt x="29" y="64"/>
                    <a:pt x="29" y="64"/>
                  </a:cubicBezTo>
                  <a:cubicBezTo>
                    <a:pt x="29" y="64"/>
                    <a:pt x="29" y="64"/>
                    <a:pt x="29" y="64"/>
                  </a:cubicBezTo>
                  <a:cubicBezTo>
                    <a:pt x="29" y="65"/>
                    <a:pt x="29" y="65"/>
                    <a:pt x="29" y="65"/>
                  </a:cubicBezTo>
                  <a:cubicBezTo>
                    <a:pt x="28" y="69"/>
                    <a:pt x="28" y="69"/>
                    <a:pt x="28" y="69"/>
                  </a:cubicBezTo>
                  <a:cubicBezTo>
                    <a:pt x="27" y="73"/>
                    <a:pt x="27" y="73"/>
                    <a:pt x="27" y="73"/>
                  </a:cubicBezTo>
                  <a:cubicBezTo>
                    <a:pt x="22" y="73"/>
                    <a:pt x="22" y="73"/>
                    <a:pt x="22" y="73"/>
                  </a:cubicBezTo>
                  <a:cubicBezTo>
                    <a:pt x="17" y="74"/>
                    <a:pt x="17" y="74"/>
                    <a:pt x="17" y="74"/>
                  </a:cubicBezTo>
                  <a:cubicBezTo>
                    <a:pt x="16" y="74"/>
                    <a:pt x="16" y="74"/>
                    <a:pt x="16" y="74"/>
                  </a:cubicBezTo>
                  <a:cubicBezTo>
                    <a:pt x="16" y="74"/>
                    <a:pt x="16" y="74"/>
                    <a:pt x="16" y="74"/>
                  </a:cubicBezTo>
                  <a:cubicBezTo>
                    <a:pt x="11" y="78"/>
                    <a:pt x="11" y="78"/>
                    <a:pt x="11" y="7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2667"/>
            <p:cNvSpPr>
              <a:spLocks/>
            </p:cNvSpPr>
            <p:nvPr/>
          </p:nvSpPr>
          <p:spPr bwMode="auto">
            <a:xfrm>
              <a:off x="4409" y="2613"/>
              <a:ext cx="58" cy="52"/>
            </a:xfrm>
            <a:custGeom>
              <a:avLst/>
              <a:gdLst>
                <a:gd name="T0" fmla="*/ 32 w 42"/>
                <a:gd name="T1" fmla="*/ 38 h 38"/>
                <a:gd name="T2" fmla="*/ 4 w 42"/>
                <a:gd name="T3" fmla="*/ 34 h 38"/>
                <a:gd name="T4" fmla="*/ 0 w 42"/>
                <a:gd name="T5" fmla="*/ 18 h 38"/>
                <a:gd name="T6" fmla="*/ 12 w 42"/>
                <a:gd name="T7" fmla="*/ 21 h 38"/>
                <a:gd name="T8" fmla="*/ 25 w 42"/>
                <a:gd name="T9" fmla="*/ 18 h 38"/>
                <a:gd name="T10" fmla="*/ 35 w 42"/>
                <a:gd name="T11" fmla="*/ 8 h 38"/>
                <a:gd name="T12" fmla="*/ 41 w 42"/>
                <a:gd name="T13" fmla="*/ 0 h 38"/>
                <a:gd name="T14" fmla="*/ 42 w 42"/>
                <a:gd name="T15" fmla="*/ 10 h 38"/>
                <a:gd name="T16" fmla="*/ 39 w 42"/>
                <a:gd name="T17" fmla="*/ 10 h 38"/>
                <a:gd name="T18" fmla="*/ 38 w 42"/>
                <a:gd name="T19" fmla="*/ 10 h 38"/>
                <a:gd name="T20" fmla="*/ 38 w 42"/>
                <a:gd name="T21" fmla="*/ 11 h 38"/>
                <a:gd name="T22" fmla="*/ 38 w 42"/>
                <a:gd name="T23" fmla="*/ 18 h 38"/>
                <a:gd name="T24" fmla="*/ 36 w 42"/>
                <a:gd name="T25" fmla="*/ 21 h 38"/>
                <a:gd name="T26" fmla="*/ 36 w 42"/>
                <a:gd name="T27" fmla="*/ 21 h 38"/>
                <a:gd name="T28" fmla="*/ 36 w 42"/>
                <a:gd name="T29" fmla="*/ 22 h 38"/>
                <a:gd name="T30" fmla="*/ 36 w 42"/>
                <a:gd name="T31" fmla="*/ 35 h 38"/>
                <a:gd name="T32" fmla="*/ 36 w 42"/>
                <a:gd name="T33" fmla="*/ 35 h 38"/>
                <a:gd name="T34" fmla="*/ 35 w 42"/>
                <a:gd name="T35" fmla="*/ 35 h 38"/>
                <a:gd name="T36" fmla="*/ 35 w 42"/>
                <a:gd name="T37" fmla="*/ 35 h 38"/>
                <a:gd name="T38" fmla="*/ 32 w 42"/>
                <a:gd name="T3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38">
                  <a:moveTo>
                    <a:pt x="32" y="38"/>
                  </a:moveTo>
                  <a:cubicBezTo>
                    <a:pt x="4" y="34"/>
                    <a:pt x="4" y="34"/>
                    <a:pt x="4" y="34"/>
                  </a:cubicBezTo>
                  <a:cubicBezTo>
                    <a:pt x="0" y="18"/>
                    <a:pt x="0" y="18"/>
                    <a:pt x="0" y="18"/>
                  </a:cubicBezTo>
                  <a:cubicBezTo>
                    <a:pt x="3" y="20"/>
                    <a:pt x="7" y="21"/>
                    <a:pt x="12" y="21"/>
                  </a:cubicBezTo>
                  <a:cubicBezTo>
                    <a:pt x="18" y="21"/>
                    <a:pt x="22" y="20"/>
                    <a:pt x="25" y="18"/>
                  </a:cubicBezTo>
                  <a:cubicBezTo>
                    <a:pt x="28" y="16"/>
                    <a:pt x="32" y="12"/>
                    <a:pt x="35" y="8"/>
                  </a:cubicBezTo>
                  <a:cubicBezTo>
                    <a:pt x="41" y="0"/>
                    <a:pt x="41" y="0"/>
                    <a:pt x="41" y="0"/>
                  </a:cubicBezTo>
                  <a:cubicBezTo>
                    <a:pt x="41" y="4"/>
                    <a:pt x="41" y="7"/>
                    <a:pt x="42" y="10"/>
                  </a:cubicBezTo>
                  <a:cubicBezTo>
                    <a:pt x="39" y="10"/>
                    <a:pt x="39" y="10"/>
                    <a:pt x="39" y="10"/>
                  </a:cubicBezTo>
                  <a:cubicBezTo>
                    <a:pt x="38" y="10"/>
                    <a:pt x="38" y="10"/>
                    <a:pt x="38" y="10"/>
                  </a:cubicBezTo>
                  <a:cubicBezTo>
                    <a:pt x="38" y="11"/>
                    <a:pt x="38" y="11"/>
                    <a:pt x="38" y="11"/>
                  </a:cubicBezTo>
                  <a:cubicBezTo>
                    <a:pt x="38" y="18"/>
                    <a:pt x="38" y="18"/>
                    <a:pt x="38" y="18"/>
                  </a:cubicBezTo>
                  <a:cubicBezTo>
                    <a:pt x="36" y="21"/>
                    <a:pt x="36" y="21"/>
                    <a:pt x="36" y="21"/>
                  </a:cubicBezTo>
                  <a:cubicBezTo>
                    <a:pt x="36" y="21"/>
                    <a:pt x="36" y="21"/>
                    <a:pt x="36" y="21"/>
                  </a:cubicBezTo>
                  <a:cubicBezTo>
                    <a:pt x="36" y="22"/>
                    <a:pt x="36" y="22"/>
                    <a:pt x="36" y="22"/>
                  </a:cubicBezTo>
                  <a:cubicBezTo>
                    <a:pt x="36" y="35"/>
                    <a:pt x="36" y="35"/>
                    <a:pt x="36" y="35"/>
                  </a:cubicBezTo>
                  <a:cubicBezTo>
                    <a:pt x="36" y="35"/>
                    <a:pt x="36" y="35"/>
                    <a:pt x="36" y="35"/>
                  </a:cubicBezTo>
                  <a:cubicBezTo>
                    <a:pt x="35" y="35"/>
                    <a:pt x="35" y="35"/>
                    <a:pt x="35" y="35"/>
                  </a:cubicBezTo>
                  <a:cubicBezTo>
                    <a:pt x="35" y="35"/>
                    <a:pt x="35" y="35"/>
                    <a:pt x="35" y="35"/>
                  </a:cubicBezTo>
                  <a:cubicBezTo>
                    <a:pt x="32" y="38"/>
                    <a:pt x="32" y="38"/>
                    <a:pt x="32" y="3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668"/>
            <p:cNvSpPr>
              <a:spLocks/>
            </p:cNvSpPr>
            <p:nvPr/>
          </p:nvSpPr>
          <p:spPr bwMode="auto">
            <a:xfrm>
              <a:off x="4409" y="2613"/>
              <a:ext cx="58" cy="52"/>
            </a:xfrm>
            <a:custGeom>
              <a:avLst/>
              <a:gdLst>
                <a:gd name="T0" fmla="*/ 32 w 42"/>
                <a:gd name="T1" fmla="*/ 38 h 38"/>
                <a:gd name="T2" fmla="*/ 4 w 42"/>
                <a:gd name="T3" fmla="*/ 34 h 38"/>
                <a:gd name="T4" fmla="*/ 0 w 42"/>
                <a:gd name="T5" fmla="*/ 18 h 38"/>
                <a:gd name="T6" fmla="*/ 12 w 42"/>
                <a:gd name="T7" fmla="*/ 21 h 38"/>
                <a:gd name="T8" fmla="*/ 25 w 42"/>
                <a:gd name="T9" fmla="*/ 18 h 38"/>
                <a:gd name="T10" fmla="*/ 35 w 42"/>
                <a:gd name="T11" fmla="*/ 8 h 38"/>
                <a:gd name="T12" fmla="*/ 41 w 42"/>
                <a:gd name="T13" fmla="*/ 0 h 38"/>
                <a:gd name="T14" fmla="*/ 42 w 42"/>
                <a:gd name="T15" fmla="*/ 10 h 38"/>
                <a:gd name="T16" fmla="*/ 39 w 42"/>
                <a:gd name="T17" fmla="*/ 10 h 38"/>
                <a:gd name="T18" fmla="*/ 38 w 42"/>
                <a:gd name="T19" fmla="*/ 10 h 38"/>
                <a:gd name="T20" fmla="*/ 38 w 42"/>
                <a:gd name="T21" fmla="*/ 11 h 38"/>
                <a:gd name="T22" fmla="*/ 38 w 42"/>
                <a:gd name="T23" fmla="*/ 18 h 38"/>
                <a:gd name="T24" fmla="*/ 36 w 42"/>
                <a:gd name="T25" fmla="*/ 21 h 38"/>
                <a:gd name="T26" fmla="*/ 36 w 42"/>
                <a:gd name="T27" fmla="*/ 21 h 38"/>
                <a:gd name="T28" fmla="*/ 36 w 42"/>
                <a:gd name="T29" fmla="*/ 22 h 38"/>
                <a:gd name="T30" fmla="*/ 36 w 42"/>
                <a:gd name="T31" fmla="*/ 35 h 38"/>
                <a:gd name="T32" fmla="*/ 36 w 42"/>
                <a:gd name="T33" fmla="*/ 35 h 38"/>
                <a:gd name="T34" fmla="*/ 35 w 42"/>
                <a:gd name="T35" fmla="*/ 35 h 38"/>
                <a:gd name="T36" fmla="*/ 35 w 42"/>
                <a:gd name="T37" fmla="*/ 35 h 38"/>
                <a:gd name="T38" fmla="*/ 32 w 42"/>
                <a:gd name="T3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38">
                  <a:moveTo>
                    <a:pt x="32" y="38"/>
                  </a:moveTo>
                  <a:cubicBezTo>
                    <a:pt x="4" y="34"/>
                    <a:pt x="4" y="34"/>
                    <a:pt x="4" y="34"/>
                  </a:cubicBezTo>
                  <a:cubicBezTo>
                    <a:pt x="0" y="18"/>
                    <a:pt x="0" y="18"/>
                    <a:pt x="0" y="18"/>
                  </a:cubicBezTo>
                  <a:cubicBezTo>
                    <a:pt x="3" y="20"/>
                    <a:pt x="7" y="21"/>
                    <a:pt x="12" y="21"/>
                  </a:cubicBezTo>
                  <a:cubicBezTo>
                    <a:pt x="18" y="21"/>
                    <a:pt x="22" y="20"/>
                    <a:pt x="25" y="18"/>
                  </a:cubicBezTo>
                  <a:cubicBezTo>
                    <a:pt x="28" y="16"/>
                    <a:pt x="32" y="12"/>
                    <a:pt x="35" y="8"/>
                  </a:cubicBezTo>
                  <a:cubicBezTo>
                    <a:pt x="41" y="0"/>
                    <a:pt x="41" y="0"/>
                    <a:pt x="41" y="0"/>
                  </a:cubicBezTo>
                  <a:cubicBezTo>
                    <a:pt x="41" y="4"/>
                    <a:pt x="41" y="7"/>
                    <a:pt x="42" y="10"/>
                  </a:cubicBezTo>
                  <a:cubicBezTo>
                    <a:pt x="39" y="10"/>
                    <a:pt x="39" y="10"/>
                    <a:pt x="39" y="10"/>
                  </a:cubicBezTo>
                  <a:cubicBezTo>
                    <a:pt x="38" y="10"/>
                    <a:pt x="38" y="10"/>
                    <a:pt x="38" y="10"/>
                  </a:cubicBezTo>
                  <a:cubicBezTo>
                    <a:pt x="38" y="11"/>
                    <a:pt x="38" y="11"/>
                    <a:pt x="38" y="11"/>
                  </a:cubicBezTo>
                  <a:cubicBezTo>
                    <a:pt x="38" y="18"/>
                    <a:pt x="38" y="18"/>
                    <a:pt x="38" y="18"/>
                  </a:cubicBezTo>
                  <a:cubicBezTo>
                    <a:pt x="36" y="21"/>
                    <a:pt x="36" y="21"/>
                    <a:pt x="36" y="21"/>
                  </a:cubicBezTo>
                  <a:cubicBezTo>
                    <a:pt x="36" y="21"/>
                    <a:pt x="36" y="21"/>
                    <a:pt x="36" y="21"/>
                  </a:cubicBezTo>
                  <a:cubicBezTo>
                    <a:pt x="36" y="22"/>
                    <a:pt x="36" y="22"/>
                    <a:pt x="36" y="22"/>
                  </a:cubicBezTo>
                  <a:cubicBezTo>
                    <a:pt x="36" y="35"/>
                    <a:pt x="36" y="35"/>
                    <a:pt x="36" y="35"/>
                  </a:cubicBezTo>
                  <a:cubicBezTo>
                    <a:pt x="36" y="35"/>
                    <a:pt x="36" y="35"/>
                    <a:pt x="36" y="35"/>
                  </a:cubicBezTo>
                  <a:cubicBezTo>
                    <a:pt x="35" y="35"/>
                    <a:pt x="35" y="35"/>
                    <a:pt x="35" y="35"/>
                  </a:cubicBezTo>
                  <a:cubicBezTo>
                    <a:pt x="35" y="35"/>
                    <a:pt x="35" y="35"/>
                    <a:pt x="35" y="35"/>
                  </a:cubicBezTo>
                  <a:cubicBezTo>
                    <a:pt x="32" y="38"/>
                    <a:pt x="32" y="38"/>
                    <a:pt x="32" y="3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2669"/>
            <p:cNvSpPr>
              <a:spLocks/>
            </p:cNvSpPr>
            <p:nvPr/>
          </p:nvSpPr>
          <p:spPr bwMode="auto">
            <a:xfrm>
              <a:off x="3831" y="2171"/>
              <a:ext cx="41" cy="53"/>
            </a:xfrm>
            <a:custGeom>
              <a:avLst/>
              <a:gdLst>
                <a:gd name="T0" fmla="*/ 19 w 30"/>
                <a:gd name="T1" fmla="*/ 39 h 39"/>
                <a:gd name="T2" fmla="*/ 19 w 30"/>
                <a:gd name="T3" fmla="*/ 39 h 39"/>
                <a:gd name="T4" fmla="*/ 17 w 30"/>
                <a:gd name="T5" fmla="*/ 38 h 39"/>
                <a:gd name="T6" fmla="*/ 19 w 30"/>
                <a:gd name="T7" fmla="*/ 35 h 39"/>
                <a:gd name="T8" fmla="*/ 19 w 30"/>
                <a:gd name="T9" fmla="*/ 35 h 39"/>
                <a:gd name="T10" fmla="*/ 19 w 30"/>
                <a:gd name="T11" fmla="*/ 35 h 39"/>
                <a:gd name="T12" fmla="*/ 16 w 30"/>
                <a:gd name="T13" fmla="*/ 31 h 39"/>
                <a:gd name="T14" fmla="*/ 12 w 30"/>
                <a:gd name="T15" fmla="*/ 29 h 39"/>
                <a:gd name="T16" fmla="*/ 6 w 30"/>
                <a:gd name="T17" fmla="*/ 29 h 39"/>
                <a:gd name="T18" fmla="*/ 1 w 30"/>
                <a:gd name="T19" fmla="*/ 29 h 39"/>
                <a:gd name="T20" fmla="*/ 1 w 30"/>
                <a:gd name="T21" fmla="*/ 24 h 39"/>
                <a:gd name="T22" fmla="*/ 6 w 30"/>
                <a:gd name="T23" fmla="*/ 19 h 39"/>
                <a:gd name="T24" fmla="*/ 6 w 30"/>
                <a:gd name="T25" fmla="*/ 19 h 39"/>
                <a:gd name="T26" fmla="*/ 6 w 30"/>
                <a:gd name="T27" fmla="*/ 19 h 39"/>
                <a:gd name="T28" fmla="*/ 8 w 30"/>
                <a:gd name="T29" fmla="*/ 12 h 39"/>
                <a:gd name="T30" fmla="*/ 10 w 30"/>
                <a:gd name="T31" fmla="*/ 9 h 39"/>
                <a:gd name="T32" fmla="*/ 11 w 30"/>
                <a:gd name="T33" fmla="*/ 9 h 39"/>
                <a:gd name="T34" fmla="*/ 10 w 30"/>
                <a:gd name="T35" fmla="*/ 15 h 39"/>
                <a:gd name="T36" fmla="*/ 11 w 30"/>
                <a:gd name="T37" fmla="*/ 18 h 39"/>
                <a:gd name="T38" fmla="*/ 12 w 30"/>
                <a:gd name="T39" fmla="*/ 19 h 39"/>
                <a:gd name="T40" fmla="*/ 14 w 30"/>
                <a:gd name="T41" fmla="*/ 18 h 39"/>
                <a:gd name="T42" fmla="*/ 17 w 30"/>
                <a:gd name="T43" fmla="*/ 15 h 39"/>
                <a:gd name="T44" fmla="*/ 18 w 30"/>
                <a:gd name="T45" fmla="*/ 14 h 39"/>
                <a:gd name="T46" fmla="*/ 17 w 30"/>
                <a:gd name="T47" fmla="*/ 14 h 39"/>
                <a:gd name="T48" fmla="*/ 17 w 30"/>
                <a:gd name="T49" fmla="*/ 11 h 39"/>
                <a:gd name="T50" fmla="*/ 15 w 30"/>
                <a:gd name="T51" fmla="*/ 7 h 39"/>
                <a:gd name="T52" fmla="*/ 17 w 30"/>
                <a:gd name="T53" fmla="*/ 4 h 39"/>
                <a:gd name="T54" fmla="*/ 23 w 30"/>
                <a:gd name="T55" fmla="*/ 1 h 39"/>
                <a:gd name="T56" fmla="*/ 27 w 30"/>
                <a:gd name="T57" fmla="*/ 0 h 39"/>
                <a:gd name="T58" fmla="*/ 30 w 30"/>
                <a:gd name="T59" fmla="*/ 7 h 39"/>
                <a:gd name="T60" fmla="*/ 29 w 30"/>
                <a:gd name="T61" fmla="*/ 10 h 39"/>
                <a:gd name="T62" fmla="*/ 28 w 30"/>
                <a:gd name="T63" fmla="*/ 10 h 39"/>
                <a:gd name="T64" fmla="*/ 25 w 30"/>
                <a:gd name="T65" fmla="*/ 11 h 39"/>
                <a:gd name="T66" fmla="*/ 25 w 30"/>
                <a:gd name="T67" fmla="*/ 13 h 39"/>
                <a:gd name="T68" fmla="*/ 28 w 30"/>
                <a:gd name="T69" fmla="*/ 15 h 39"/>
                <a:gd name="T70" fmla="*/ 29 w 30"/>
                <a:gd name="T71" fmla="*/ 15 h 39"/>
                <a:gd name="T72" fmla="*/ 29 w 30"/>
                <a:gd name="T73" fmla="*/ 15 h 39"/>
                <a:gd name="T74" fmla="*/ 28 w 30"/>
                <a:gd name="T75" fmla="*/ 15 h 39"/>
                <a:gd name="T76" fmla="*/ 28 w 30"/>
                <a:gd name="T77" fmla="*/ 16 h 39"/>
                <a:gd name="T78" fmla="*/ 26 w 30"/>
                <a:gd name="T79" fmla="*/ 20 h 39"/>
                <a:gd name="T80" fmla="*/ 26 w 30"/>
                <a:gd name="T81" fmla="*/ 20 h 39"/>
                <a:gd name="T82" fmla="*/ 26 w 30"/>
                <a:gd name="T83" fmla="*/ 20 h 39"/>
                <a:gd name="T84" fmla="*/ 22 w 30"/>
                <a:gd name="T85" fmla="*/ 23 h 39"/>
                <a:gd name="T86" fmla="*/ 22 w 30"/>
                <a:gd name="T87" fmla="*/ 23 h 39"/>
                <a:gd name="T88" fmla="*/ 19 w 30"/>
                <a:gd name="T89" fmla="*/ 24 h 39"/>
                <a:gd name="T90" fmla="*/ 19 w 30"/>
                <a:gd name="T91" fmla="*/ 25 h 39"/>
                <a:gd name="T92" fmla="*/ 20 w 30"/>
                <a:gd name="T93" fmla="*/ 28 h 39"/>
                <a:gd name="T94" fmla="*/ 20 w 30"/>
                <a:gd name="T95" fmla="*/ 36 h 39"/>
                <a:gd name="T96" fmla="*/ 19 w 30"/>
                <a:gd name="T9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39">
                  <a:moveTo>
                    <a:pt x="19" y="39"/>
                  </a:moveTo>
                  <a:cubicBezTo>
                    <a:pt x="19" y="39"/>
                    <a:pt x="19" y="39"/>
                    <a:pt x="19" y="39"/>
                  </a:cubicBezTo>
                  <a:cubicBezTo>
                    <a:pt x="18" y="39"/>
                    <a:pt x="17" y="38"/>
                    <a:pt x="17" y="38"/>
                  </a:cubicBezTo>
                  <a:cubicBezTo>
                    <a:pt x="19" y="35"/>
                    <a:pt x="19" y="35"/>
                    <a:pt x="19" y="35"/>
                  </a:cubicBezTo>
                  <a:cubicBezTo>
                    <a:pt x="19" y="35"/>
                    <a:pt x="19" y="35"/>
                    <a:pt x="19" y="35"/>
                  </a:cubicBezTo>
                  <a:cubicBezTo>
                    <a:pt x="19" y="35"/>
                    <a:pt x="19" y="35"/>
                    <a:pt x="19" y="35"/>
                  </a:cubicBezTo>
                  <a:cubicBezTo>
                    <a:pt x="19" y="33"/>
                    <a:pt x="18" y="32"/>
                    <a:pt x="16" y="31"/>
                  </a:cubicBezTo>
                  <a:cubicBezTo>
                    <a:pt x="12" y="29"/>
                    <a:pt x="12" y="29"/>
                    <a:pt x="12" y="29"/>
                  </a:cubicBezTo>
                  <a:cubicBezTo>
                    <a:pt x="6" y="29"/>
                    <a:pt x="6" y="29"/>
                    <a:pt x="6" y="29"/>
                  </a:cubicBezTo>
                  <a:cubicBezTo>
                    <a:pt x="1" y="29"/>
                    <a:pt x="1" y="29"/>
                    <a:pt x="1" y="29"/>
                  </a:cubicBezTo>
                  <a:cubicBezTo>
                    <a:pt x="0" y="27"/>
                    <a:pt x="0" y="26"/>
                    <a:pt x="1" y="24"/>
                  </a:cubicBezTo>
                  <a:cubicBezTo>
                    <a:pt x="6" y="19"/>
                    <a:pt x="6" y="19"/>
                    <a:pt x="6" y="19"/>
                  </a:cubicBezTo>
                  <a:cubicBezTo>
                    <a:pt x="6" y="19"/>
                    <a:pt x="6" y="19"/>
                    <a:pt x="6" y="19"/>
                  </a:cubicBezTo>
                  <a:cubicBezTo>
                    <a:pt x="6" y="19"/>
                    <a:pt x="6" y="19"/>
                    <a:pt x="6" y="19"/>
                  </a:cubicBezTo>
                  <a:cubicBezTo>
                    <a:pt x="8" y="12"/>
                    <a:pt x="8" y="12"/>
                    <a:pt x="8" y="12"/>
                  </a:cubicBezTo>
                  <a:cubicBezTo>
                    <a:pt x="10" y="9"/>
                    <a:pt x="10" y="9"/>
                    <a:pt x="10" y="9"/>
                  </a:cubicBezTo>
                  <a:cubicBezTo>
                    <a:pt x="10" y="9"/>
                    <a:pt x="10" y="9"/>
                    <a:pt x="11" y="9"/>
                  </a:cubicBezTo>
                  <a:cubicBezTo>
                    <a:pt x="10" y="15"/>
                    <a:pt x="10" y="15"/>
                    <a:pt x="10" y="15"/>
                  </a:cubicBezTo>
                  <a:cubicBezTo>
                    <a:pt x="10" y="16"/>
                    <a:pt x="10" y="17"/>
                    <a:pt x="11" y="18"/>
                  </a:cubicBezTo>
                  <a:cubicBezTo>
                    <a:pt x="11" y="18"/>
                    <a:pt x="11" y="19"/>
                    <a:pt x="12" y="19"/>
                  </a:cubicBezTo>
                  <a:cubicBezTo>
                    <a:pt x="13" y="19"/>
                    <a:pt x="13" y="19"/>
                    <a:pt x="14" y="18"/>
                  </a:cubicBezTo>
                  <a:cubicBezTo>
                    <a:pt x="17" y="15"/>
                    <a:pt x="17" y="15"/>
                    <a:pt x="17" y="15"/>
                  </a:cubicBezTo>
                  <a:cubicBezTo>
                    <a:pt x="18" y="14"/>
                    <a:pt x="18" y="14"/>
                    <a:pt x="18" y="14"/>
                  </a:cubicBezTo>
                  <a:cubicBezTo>
                    <a:pt x="17" y="14"/>
                    <a:pt x="17" y="14"/>
                    <a:pt x="17" y="14"/>
                  </a:cubicBezTo>
                  <a:cubicBezTo>
                    <a:pt x="17" y="11"/>
                    <a:pt x="17" y="11"/>
                    <a:pt x="17" y="11"/>
                  </a:cubicBezTo>
                  <a:cubicBezTo>
                    <a:pt x="15" y="7"/>
                    <a:pt x="15" y="7"/>
                    <a:pt x="15" y="7"/>
                  </a:cubicBezTo>
                  <a:cubicBezTo>
                    <a:pt x="17" y="4"/>
                    <a:pt x="17" y="4"/>
                    <a:pt x="17" y="4"/>
                  </a:cubicBezTo>
                  <a:cubicBezTo>
                    <a:pt x="18" y="3"/>
                    <a:pt x="20" y="2"/>
                    <a:pt x="23" y="1"/>
                  </a:cubicBezTo>
                  <a:cubicBezTo>
                    <a:pt x="27" y="0"/>
                    <a:pt x="27" y="0"/>
                    <a:pt x="27" y="0"/>
                  </a:cubicBezTo>
                  <a:cubicBezTo>
                    <a:pt x="30" y="7"/>
                    <a:pt x="30" y="7"/>
                    <a:pt x="30" y="7"/>
                  </a:cubicBezTo>
                  <a:cubicBezTo>
                    <a:pt x="30" y="8"/>
                    <a:pt x="30" y="9"/>
                    <a:pt x="29" y="10"/>
                  </a:cubicBezTo>
                  <a:cubicBezTo>
                    <a:pt x="29" y="10"/>
                    <a:pt x="28" y="10"/>
                    <a:pt x="28" y="10"/>
                  </a:cubicBezTo>
                  <a:cubicBezTo>
                    <a:pt x="27" y="10"/>
                    <a:pt x="26" y="11"/>
                    <a:pt x="25" y="11"/>
                  </a:cubicBezTo>
                  <a:cubicBezTo>
                    <a:pt x="25" y="12"/>
                    <a:pt x="25" y="12"/>
                    <a:pt x="25" y="13"/>
                  </a:cubicBezTo>
                  <a:cubicBezTo>
                    <a:pt x="25" y="14"/>
                    <a:pt x="25" y="15"/>
                    <a:pt x="28" y="15"/>
                  </a:cubicBezTo>
                  <a:cubicBezTo>
                    <a:pt x="28" y="15"/>
                    <a:pt x="29" y="15"/>
                    <a:pt x="29" y="15"/>
                  </a:cubicBezTo>
                  <a:cubicBezTo>
                    <a:pt x="29" y="15"/>
                    <a:pt x="29" y="15"/>
                    <a:pt x="29" y="15"/>
                  </a:cubicBezTo>
                  <a:cubicBezTo>
                    <a:pt x="28" y="15"/>
                    <a:pt x="28" y="15"/>
                    <a:pt x="28" y="15"/>
                  </a:cubicBezTo>
                  <a:cubicBezTo>
                    <a:pt x="28" y="16"/>
                    <a:pt x="28" y="16"/>
                    <a:pt x="28" y="16"/>
                  </a:cubicBezTo>
                  <a:cubicBezTo>
                    <a:pt x="26" y="20"/>
                    <a:pt x="26" y="20"/>
                    <a:pt x="26" y="20"/>
                  </a:cubicBezTo>
                  <a:cubicBezTo>
                    <a:pt x="26" y="20"/>
                    <a:pt x="26" y="20"/>
                    <a:pt x="26" y="20"/>
                  </a:cubicBezTo>
                  <a:cubicBezTo>
                    <a:pt x="26" y="20"/>
                    <a:pt x="26" y="20"/>
                    <a:pt x="26" y="20"/>
                  </a:cubicBezTo>
                  <a:cubicBezTo>
                    <a:pt x="26" y="22"/>
                    <a:pt x="23" y="23"/>
                    <a:pt x="22" y="23"/>
                  </a:cubicBezTo>
                  <a:cubicBezTo>
                    <a:pt x="22" y="23"/>
                    <a:pt x="22" y="23"/>
                    <a:pt x="22" y="23"/>
                  </a:cubicBezTo>
                  <a:cubicBezTo>
                    <a:pt x="21" y="23"/>
                    <a:pt x="20" y="23"/>
                    <a:pt x="19" y="24"/>
                  </a:cubicBezTo>
                  <a:cubicBezTo>
                    <a:pt x="19" y="24"/>
                    <a:pt x="19" y="24"/>
                    <a:pt x="19" y="25"/>
                  </a:cubicBezTo>
                  <a:cubicBezTo>
                    <a:pt x="18" y="26"/>
                    <a:pt x="19" y="27"/>
                    <a:pt x="20" y="28"/>
                  </a:cubicBezTo>
                  <a:cubicBezTo>
                    <a:pt x="21" y="30"/>
                    <a:pt x="21" y="33"/>
                    <a:pt x="20" y="36"/>
                  </a:cubicBezTo>
                  <a:cubicBezTo>
                    <a:pt x="19" y="39"/>
                    <a:pt x="19" y="39"/>
                    <a:pt x="19"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 name="Freeform 2670"/>
            <p:cNvSpPr>
              <a:spLocks/>
            </p:cNvSpPr>
            <p:nvPr/>
          </p:nvSpPr>
          <p:spPr bwMode="auto">
            <a:xfrm>
              <a:off x="3831" y="2171"/>
              <a:ext cx="41" cy="53"/>
            </a:xfrm>
            <a:custGeom>
              <a:avLst/>
              <a:gdLst>
                <a:gd name="T0" fmla="*/ 19 w 30"/>
                <a:gd name="T1" fmla="*/ 39 h 39"/>
                <a:gd name="T2" fmla="*/ 19 w 30"/>
                <a:gd name="T3" fmla="*/ 39 h 39"/>
                <a:gd name="T4" fmla="*/ 17 w 30"/>
                <a:gd name="T5" fmla="*/ 38 h 39"/>
                <a:gd name="T6" fmla="*/ 19 w 30"/>
                <a:gd name="T7" fmla="*/ 35 h 39"/>
                <a:gd name="T8" fmla="*/ 19 w 30"/>
                <a:gd name="T9" fmla="*/ 35 h 39"/>
                <a:gd name="T10" fmla="*/ 19 w 30"/>
                <a:gd name="T11" fmla="*/ 35 h 39"/>
                <a:gd name="T12" fmla="*/ 16 w 30"/>
                <a:gd name="T13" fmla="*/ 31 h 39"/>
                <a:gd name="T14" fmla="*/ 12 w 30"/>
                <a:gd name="T15" fmla="*/ 29 h 39"/>
                <a:gd name="T16" fmla="*/ 6 w 30"/>
                <a:gd name="T17" fmla="*/ 29 h 39"/>
                <a:gd name="T18" fmla="*/ 1 w 30"/>
                <a:gd name="T19" fmla="*/ 29 h 39"/>
                <a:gd name="T20" fmla="*/ 1 w 30"/>
                <a:gd name="T21" fmla="*/ 24 h 39"/>
                <a:gd name="T22" fmla="*/ 6 w 30"/>
                <a:gd name="T23" fmla="*/ 19 h 39"/>
                <a:gd name="T24" fmla="*/ 6 w 30"/>
                <a:gd name="T25" fmla="*/ 19 h 39"/>
                <a:gd name="T26" fmla="*/ 6 w 30"/>
                <a:gd name="T27" fmla="*/ 19 h 39"/>
                <a:gd name="T28" fmla="*/ 8 w 30"/>
                <a:gd name="T29" fmla="*/ 12 h 39"/>
                <a:gd name="T30" fmla="*/ 10 w 30"/>
                <a:gd name="T31" fmla="*/ 9 h 39"/>
                <a:gd name="T32" fmla="*/ 11 w 30"/>
                <a:gd name="T33" fmla="*/ 9 h 39"/>
                <a:gd name="T34" fmla="*/ 10 w 30"/>
                <a:gd name="T35" fmla="*/ 15 h 39"/>
                <a:gd name="T36" fmla="*/ 11 w 30"/>
                <a:gd name="T37" fmla="*/ 18 h 39"/>
                <a:gd name="T38" fmla="*/ 12 w 30"/>
                <a:gd name="T39" fmla="*/ 19 h 39"/>
                <a:gd name="T40" fmla="*/ 14 w 30"/>
                <a:gd name="T41" fmla="*/ 18 h 39"/>
                <a:gd name="T42" fmla="*/ 17 w 30"/>
                <a:gd name="T43" fmla="*/ 15 h 39"/>
                <a:gd name="T44" fmla="*/ 18 w 30"/>
                <a:gd name="T45" fmla="*/ 14 h 39"/>
                <a:gd name="T46" fmla="*/ 17 w 30"/>
                <a:gd name="T47" fmla="*/ 14 h 39"/>
                <a:gd name="T48" fmla="*/ 17 w 30"/>
                <a:gd name="T49" fmla="*/ 11 h 39"/>
                <a:gd name="T50" fmla="*/ 15 w 30"/>
                <a:gd name="T51" fmla="*/ 7 h 39"/>
                <a:gd name="T52" fmla="*/ 17 w 30"/>
                <a:gd name="T53" fmla="*/ 4 h 39"/>
                <a:gd name="T54" fmla="*/ 23 w 30"/>
                <a:gd name="T55" fmla="*/ 1 h 39"/>
                <a:gd name="T56" fmla="*/ 27 w 30"/>
                <a:gd name="T57" fmla="*/ 0 h 39"/>
                <a:gd name="T58" fmla="*/ 30 w 30"/>
                <a:gd name="T59" fmla="*/ 7 h 39"/>
                <a:gd name="T60" fmla="*/ 29 w 30"/>
                <a:gd name="T61" fmla="*/ 10 h 39"/>
                <a:gd name="T62" fmla="*/ 28 w 30"/>
                <a:gd name="T63" fmla="*/ 10 h 39"/>
                <a:gd name="T64" fmla="*/ 25 w 30"/>
                <a:gd name="T65" fmla="*/ 11 h 39"/>
                <a:gd name="T66" fmla="*/ 25 w 30"/>
                <a:gd name="T67" fmla="*/ 13 h 39"/>
                <a:gd name="T68" fmla="*/ 28 w 30"/>
                <a:gd name="T69" fmla="*/ 15 h 39"/>
                <a:gd name="T70" fmla="*/ 29 w 30"/>
                <a:gd name="T71" fmla="*/ 15 h 39"/>
                <a:gd name="T72" fmla="*/ 29 w 30"/>
                <a:gd name="T73" fmla="*/ 15 h 39"/>
                <a:gd name="T74" fmla="*/ 28 w 30"/>
                <a:gd name="T75" fmla="*/ 15 h 39"/>
                <a:gd name="T76" fmla="*/ 28 w 30"/>
                <a:gd name="T77" fmla="*/ 16 h 39"/>
                <a:gd name="T78" fmla="*/ 26 w 30"/>
                <a:gd name="T79" fmla="*/ 20 h 39"/>
                <a:gd name="T80" fmla="*/ 26 w 30"/>
                <a:gd name="T81" fmla="*/ 20 h 39"/>
                <a:gd name="T82" fmla="*/ 26 w 30"/>
                <a:gd name="T83" fmla="*/ 20 h 39"/>
                <a:gd name="T84" fmla="*/ 22 w 30"/>
                <a:gd name="T85" fmla="*/ 23 h 39"/>
                <a:gd name="T86" fmla="*/ 22 w 30"/>
                <a:gd name="T87" fmla="*/ 23 h 39"/>
                <a:gd name="T88" fmla="*/ 19 w 30"/>
                <a:gd name="T89" fmla="*/ 24 h 39"/>
                <a:gd name="T90" fmla="*/ 19 w 30"/>
                <a:gd name="T91" fmla="*/ 25 h 39"/>
                <a:gd name="T92" fmla="*/ 20 w 30"/>
                <a:gd name="T93" fmla="*/ 28 h 39"/>
                <a:gd name="T94" fmla="*/ 20 w 30"/>
                <a:gd name="T95" fmla="*/ 36 h 39"/>
                <a:gd name="T96" fmla="*/ 19 w 30"/>
                <a:gd name="T9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39">
                  <a:moveTo>
                    <a:pt x="19" y="39"/>
                  </a:moveTo>
                  <a:cubicBezTo>
                    <a:pt x="19" y="39"/>
                    <a:pt x="19" y="39"/>
                    <a:pt x="19" y="39"/>
                  </a:cubicBezTo>
                  <a:cubicBezTo>
                    <a:pt x="18" y="39"/>
                    <a:pt x="17" y="38"/>
                    <a:pt x="17" y="38"/>
                  </a:cubicBezTo>
                  <a:cubicBezTo>
                    <a:pt x="19" y="35"/>
                    <a:pt x="19" y="35"/>
                    <a:pt x="19" y="35"/>
                  </a:cubicBezTo>
                  <a:cubicBezTo>
                    <a:pt x="19" y="35"/>
                    <a:pt x="19" y="35"/>
                    <a:pt x="19" y="35"/>
                  </a:cubicBezTo>
                  <a:cubicBezTo>
                    <a:pt x="19" y="35"/>
                    <a:pt x="19" y="35"/>
                    <a:pt x="19" y="35"/>
                  </a:cubicBezTo>
                  <a:cubicBezTo>
                    <a:pt x="19" y="33"/>
                    <a:pt x="18" y="32"/>
                    <a:pt x="16" y="31"/>
                  </a:cubicBezTo>
                  <a:cubicBezTo>
                    <a:pt x="12" y="29"/>
                    <a:pt x="12" y="29"/>
                    <a:pt x="12" y="29"/>
                  </a:cubicBezTo>
                  <a:cubicBezTo>
                    <a:pt x="6" y="29"/>
                    <a:pt x="6" y="29"/>
                    <a:pt x="6" y="29"/>
                  </a:cubicBezTo>
                  <a:cubicBezTo>
                    <a:pt x="1" y="29"/>
                    <a:pt x="1" y="29"/>
                    <a:pt x="1" y="29"/>
                  </a:cubicBezTo>
                  <a:cubicBezTo>
                    <a:pt x="0" y="27"/>
                    <a:pt x="0" y="26"/>
                    <a:pt x="1" y="24"/>
                  </a:cubicBezTo>
                  <a:cubicBezTo>
                    <a:pt x="6" y="19"/>
                    <a:pt x="6" y="19"/>
                    <a:pt x="6" y="19"/>
                  </a:cubicBezTo>
                  <a:cubicBezTo>
                    <a:pt x="6" y="19"/>
                    <a:pt x="6" y="19"/>
                    <a:pt x="6" y="19"/>
                  </a:cubicBezTo>
                  <a:cubicBezTo>
                    <a:pt x="6" y="19"/>
                    <a:pt x="6" y="19"/>
                    <a:pt x="6" y="19"/>
                  </a:cubicBezTo>
                  <a:cubicBezTo>
                    <a:pt x="8" y="12"/>
                    <a:pt x="8" y="12"/>
                    <a:pt x="8" y="12"/>
                  </a:cubicBezTo>
                  <a:cubicBezTo>
                    <a:pt x="10" y="9"/>
                    <a:pt x="10" y="9"/>
                    <a:pt x="10" y="9"/>
                  </a:cubicBezTo>
                  <a:cubicBezTo>
                    <a:pt x="10" y="9"/>
                    <a:pt x="10" y="9"/>
                    <a:pt x="11" y="9"/>
                  </a:cubicBezTo>
                  <a:cubicBezTo>
                    <a:pt x="10" y="15"/>
                    <a:pt x="10" y="15"/>
                    <a:pt x="10" y="15"/>
                  </a:cubicBezTo>
                  <a:cubicBezTo>
                    <a:pt x="10" y="16"/>
                    <a:pt x="10" y="17"/>
                    <a:pt x="11" y="18"/>
                  </a:cubicBezTo>
                  <a:cubicBezTo>
                    <a:pt x="11" y="18"/>
                    <a:pt x="11" y="19"/>
                    <a:pt x="12" y="19"/>
                  </a:cubicBezTo>
                  <a:cubicBezTo>
                    <a:pt x="13" y="19"/>
                    <a:pt x="13" y="19"/>
                    <a:pt x="14" y="18"/>
                  </a:cubicBezTo>
                  <a:cubicBezTo>
                    <a:pt x="17" y="15"/>
                    <a:pt x="17" y="15"/>
                    <a:pt x="17" y="15"/>
                  </a:cubicBezTo>
                  <a:cubicBezTo>
                    <a:pt x="18" y="14"/>
                    <a:pt x="18" y="14"/>
                    <a:pt x="18" y="14"/>
                  </a:cubicBezTo>
                  <a:cubicBezTo>
                    <a:pt x="17" y="14"/>
                    <a:pt x="17" y="14"/>
                    <a:pt x="17" y="14"/>
                  </a:cubicBezTo>
                  <a:cubicBezTo>
                    <a:pt x="17" y="11"/>
                    <a:pt x="17" y="11"/>
                    <a:pt x="17" y="11"/>
                  </a:cubicBezTo>
                  <a:cubicBezTo>
                    <a:pt x="15" y="7"/>
                    <a:pt x="15" y="7"/>
                    <a:pt x="15" y="7"/>
                  </a:cubicBezTo>
                  <a:cubicBezTo>
                    <a:pt x="17" y="4"/>
                    <a:pt x="17" y="4"/>
                    <a:pt x="17" y="4"/>
                  </a:cubicBezTo>
                  <a:cubicBezTo>
                    <a:pt x="18" y="3"/>
                    <a:pt x="20" y="2"/>
                    <a:pt x="23" y="1"/>
                  </a:cubicBezTo>
                  <a:cubicBezTo>
                    <a:pt x="27" y="0"/>
                    <a:pt x="27" y="0"/>
                    <a:pt x="27" y="0"/>
                  </a:cubicBezTo>
                  <a:cubicBezTo>
                    <a:pt x="30" y="7"/>
                    <a:pt x="30" y="7"/>
                    <a:pt x="30" y="7"/>
                  </a:cubicBezTo>
                  <a:cubicBezTo>
                    <a:pt x="30" y="8"/>
                    <a:pt x="30" y="9"/>
                    <a:pt x="29" y="10"/>
                  </a:cubicBezTo>
                  <a:cubicBezTo>
                    <a:pt x="29" y="10"/>
                    <a:pt x="28" y="10"/>
                    <a:pt x="28" y="10"/>
                  </a:cubicBezTo>
                  <a:cubicBezTo>
                    <a:pt x="27" y="10"/>
                    <a:pt x="26" y="11"/>
                    <a:pt x="25" y="11"/>
                  </a:cubicBezTo>
                  <a:cubicBezTo>
                    <a:pt x="25" y="12"/>
                    <a:pt x="25" y="12"/>
                    <a:pt x="25" y="13"/>
                  </a:cubicBezTo>
                  <a:cubicBezTo>
                    <a:pt x="25" y="14"/>
                    <a:pt x="25" y="15"/>
                    <a:pt x="28" y="15"/>
                  </a:cubicBezTo>
                  <a:cubicBezTo>
                    <a:pt x="28" y="15"/>
                    <a:pt x="29" y="15"/>
                    <a:pt x="29" y="15"/>
                  </a:cubicBezTo>
                  <a:cubicBezTo>
                    <a:pt x="29" y="15"/>
                    <a:pt x="29" y="15"/>
                    <a:pt x="29" y="15"/>
                  </a:cubicBezTo>
                  <a:cubicBezTo>
                    <a:pt x="28" y="15"/>
                    <a:pt x="28" y="15"/>
                    <a:pt x="28" y="15"/>
                  </a:cubicBezTo>
                  <a:cubicBezTo>
                    <a:pt x="28" y="16"/>
                    <a:pt x="28" y="16"/>
                    <a:pt x="28" y="16"/>
                  </a:cubicBezTo>
                  <a:cubicBezTo>
                    <a:pt x="26" y="20"/>
                    <a:pt x="26" y="20"/>
                    <a:pt x="26" y="20"/>
                  </a:cubicBezTo>
                  <a:cubicBezTo>
                    <a:pt x="26" y="20"/>
                    <a:pt x="26" y="20"/>
                    <a:pt x="26" y="20"/>
                  </a:cubicBezTo>
                  <a:cubicBezTo>
                    <a:pt x="26" y="20"/>
                    <a:pt x="26" y="20"/>
                    <a:pt x="26" y="20"/>
                  </a:cubicBezTo>
                  <a:cubicBezTo>
                    <a:pt x="26" y="22"/>
                    <a:pt x="23" y="23"/>
                    <a:pt x="22" y="23"/>
                  </a:cubicBezTo>
                  <a:cubicBezTo>
                    <a:pt x="22" y="23"/>
                    <a:pt x="22" y="23"/>
                    <a:pt x="22" y="23"/>
                  </a:cubicBezTo>
                  <a:cubicBezTo>
                    <a:pt x="21" y="23"/>
                    <a:pt x="20" y="23"/>
                    <a:pt x="19" y="24"/>
                  </a:cubicBezTo>
                  <a:cubicBezTo>
                    <a:pt x="19" y="24"/>
                    <a:pt x="19" y="24"/>
                    <a:pt x="19" y="25"/>
                  </a:cubicBezTo>
                  <a:cubicBezTo>
                    <a:pt x="18" y="26"/>
                    <a:pt x="19" y="27"/>
                    <a:pt x="20" y="28"/>
                  </a:cubicBezTo>
                  <a:cubicBezTo>
                    <a:pt x="21" y="30"/>
                    <a:pt x="21" y="33"/>
                    <a:pt x="20" y="36"/>
                  </a:cubicBezTo>
                  <a:cubicBezTo>
                    <a:pt x="19" y="39"/>
                    <a:pt x="19" y="39"/>
                    <a:pt x="19"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2671"/>
            <p:cNvSpPr>
              <a:spLocks/>
            </p:cNvSpPr>
            <p:nvPr/>
          </p:nvSpPr>
          <p:spPr bwMode="auto">
            <a:xfrm>
              <a:off x="4755" y="2554"/>
              <a:ext cx="97" cy="53"/>
            </a:xfrm>
            <a:custGeom>
              <a:avLst/>
              <a:gdLst>
                <a:gd name="T0" fmla="*/ 64 w 70"/>
                <a:gd name="T1" fmla="*/ 39 h 39"/>
                <a:gd name="T2" fmla="*/ 51 w 70"/>
                <a:gd name="T3" fmla="*/ 37 h 39"/>
                <a:gd name="T4" fmla="*/ 41 w 70"/>
                <a:gd name="T5" fmla="*/ 31 h 39"/>
                <a:gd name="T6" fmla="*/ 32 w 70"/>
                <a:gd name="T7" fmla="*/ 28 h 39"/>
                <a:gd name="T8" fmla="*/ 22 w 70"/>
                <a:gd name="T9" fmla="*/ 27 h 39"/>
                <a:gd name="T10" fmla="*/ 13 w 70"/>
                <a:gd name="T11" fmla="*/ 21 h 39"/>
                <a:gd name="T12" fmla="*/ 4 w 70"/>
                <a:gd name="T13" fmla="*/ 16 h 39"/>
                <a:gd name="T14" fmla="*/ 3 w 70"/>
                <a:gd name="T15" fmla="*/ 16 h 39"/>
                <a:gd name="T16" fmla="*/ 3 w 70"/>
                <a:gd name="T17" fmla="*/ 16 h 39"/>
                <a:gd name="T18" fmla="*/ 0 w 70"/>
                <a:gd name="T19" fmla="*/ 15 h 39"/>
                <a:gd name="T20" fmla="*/ 0 w 70"/>
                <a:gd name="T21" fmla="*/ 15 h 39"/>
                <a:gd name="T22" fmla="*/ 2 w 70"/>
                <a:gd name="T23" fmla="*/ 11 h 39"/>
                <a:gd name="T24" fmla="*/ 4 w 70"/>
                <a:gd name="T25" fmla="*/ 5 h 39"/>
                <a:gd name="T26" fmla="*/ 7 w 70"/>
                <a:gd name="T27" fmla="*/ 2 h 39"/>
                <a:gd name="T28" fmla="*/ 7 w 70"/>
                <a:gd name="T29" fmla="*/ 2 h 39"/>
                <a:gd name="T30" fmla="*/ 9 w 70"/>
                <a:gd name="T31" fmla="*/ 3 h 39"/>
                <a:gd name="T32" fmla="*/ 11 w 70"/>
                <a:gd name="T33" fmla="*/ 2 h 39"/>
                <a:gd name="T34" fmla="*/ 13 w 70"/>
                <a:gd name="T35" fmla="*/ 0 h 39"/>
                <a:gd name="T36" fmla="*/ 17 w 70"/>
                <a:gd name="T37" fmla="*/ 0 h 39"/>
                <a:gd name="T38" fmla="*/ 18 w 70"/>
                <a:gd name="T39" fmla="*/ 3 h 39"/>
                <a:gd name="T40" fmla="*/ 18 w 70"/>
                <a:gd name="T41" fmla="*/ 4 h 39"/>
                <a:gd name="T42" fmla="*/ 18 w 70"/>
                <a:gd name="T43" fmla="*/ 4 h 39"/>
                <a:gd name="T44" fmla="*/ 24 w 70"/>
                <a:gd name="T45" fmla="*/ 7 h 39"/>
                <a:gd name="T46" fmla="*/ 26 w 70"/>
                <a:gd name="T47" fmla="*/ 9 h 39"/>
                <a:gd name="T48" fmla="*/ 28 w 70"/>
                <a:gd name="T49" fmla="*/ 9 h 39"/>
                <a:gd name="T50" fmla="*/ 29 w 70"/>
                <a:gd name="T51" fmla="*/ 9 h 39"/>
                <a:gd name="T52" fmla="*/ 30 w 70"/>
                <a:gd name="T53" fmla="*/ 11 h 39"/>
                <a:gd name="T54" fmla="*/ 31 w 70"/>
                <a:gd name="T55" fmla="*/ 11 h 39"/>
                <a:gd name="T56" fmla="*/ 31 w 70"/>
                <a:gd name="T57" fmla="*/ 11 h 39"/>
                <a:gd name="T58" fmla="*/ 34 w 70"/>
                <a:gd name="T59" fmla="*/ 12 h 39"/>
                <a:gd name="T60" fmla="*/ 34 w 70"/>
                <a:gd name="T61" fmla="*/ 12 h 39"/>
                <a:gd name="T62" fmla="*/ 35 w 70"/>
                <a:gd name="T63" fmla="*/ 12 h 39"/>
                <a:gd name="T64" fmla="*/ 36 w 70"/>
                <a:gd name="T65" fmla="*/ 12 h 39"/>
                <a:gd name="T66" fmla="*/ 36 w 70"/>
                <a:gd name="T67" fmla="*/ 15 h 39"/>
                <a:gd name="T68" fmla="*/ 37 w 70"/>
                <a:gd name="T69" fmla="*/ 15 h 39"/>
                <a:gd name="T70" fmla="*/ 37 w 70"/>
                <a:gd name="T71" fmla="*/ 16 h 39"/>
                <a:gd name="T72" fmla="*/ 42 w 70"/>
                <a:gd name="T73" fmla="*/ 18 h 39"/>
                <a:gd name="T74" fmla="*/ 49 w 70"/>
                <a:gd name="T75" fmla="*/ 21 h 39"/>
                <a:gd name="T76" fmla="*/ 54 w 70"/>
                <a:gd name="T77" fmla="*/ 23 h 39"/>
                <a:gd name="T78" fmla="*/ 58 w 70"/>
                <a:gd name="T79" fmla="*/ 23 h 39"/>
                <a:gd name="T80" fmla="*/ 69 w 70"/>
                <a:gd name="T81" fmla="*/ 25 h 39"/>
                <a:gd name="T82" fmla="*/ 70 w 70"/>
                <a:gd name="T83" fmla="*/ 26 h 39"/>
                <a:gd name="T84" fmla="*/ 70 w 70"/>
                <a:gd name="T85" fmla="*/ 34 h 39"/>
                <a:gd name="T86" fmla="*/ 69 w 70"/>
                <a:gd name="T87" fmla="*/ 38 h 39"/>
                <a:gd name="T88" fmla="*/ 64 w 70"/>
                <a:gd name="T8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39">
                  <a:moveTo>
                    <a:pt x="64" y="39"/>
                  </a:moveTo>
                  <a:cubicBezTo>
                    <a:pt x="51" y="37"/>
                    <a:pt x="51" y="37"/>
                    <a:pt x="51" y="37"/>
                  </a:cubicBezTo>
                  <a:cubicBezTo>
                    <a:pt x="46" y="35"/>
                    <a:pt x="43" y="33"/>
                    <a:pt x="41" y="31"/>
                  </a:cubicBezTo>
                  <a:cubicBezTo>
                    <a:pt x="40" y="29"/>
                    <a:pt x="37" y="28"/>
                    <a:pt x="32" y="28"/>
                  </a:cubicBezTo>
                  <a:cubicBezTo>
                    <a:pt x="22" y="27"/>
                    <a:pt x="22" y="27"/>
                    <a:pt x="22" y="27"/>
                  </a:cubicBezTo>
                  <a:cubicBezTo>
                    <a:pt x="13" y="21"/>
                    <a:pt x="13" y="21"/>
                    <a:pt x="13" y="21"/>
                  </a:cubicBezTo>
                  <a:cubicBezTo>
                    <a:pt x="4" y="16"/>
                    <a:pt x="4" y="16"/>
                    <a:pt x="4" y="16"/>
                  </a:cubicBezTo>
                  <a:cubicBezTo>
                    <a:pt x="3" y="16"/>
                    <a:pt x="3" y="16"/>
                    <a:pt x="3" y="16"/>
                  </a:cubicBezTo>
                  <a:cubicBezTo>
                    <a:pt x="3" y="16"/>
                    <a:pt x="3" y="16"/>
                    <a:pt x="3" y="16"/>
                  </a:cubicBezTo>
                  <a:cubicBezTo>
                    <a:pt x="1" y="16"/>
                    <a:pt x="0" y="15"/>
                    <a:pt x="0" y="15"/>
                  </a:cubicBezTo>
                  <a:cubicBezTo>
                    <a:pt x="0" y="15"/>
                    <a:pt x="0" y="15"/>
                    <a:pt x="0" y="15"/>
                  </a:cubicBezTo>
                  <a:cubicBezTo>
                    <a:pt x="2" y="11"/>
                    <a:pt x="2" y="11"/>
                    <a:pt x="2" y="11"/>
                  </a:cubicBezTo>
                  <a:cubicBezTo>
                    <a:pt x="4" y="5"/>
                    <a:pt x="4" y="5"/>
                    <a:pt x="4" y="5"/>
                  </a:cubicBezTo>
                  <a:cubicBezTo>
                    <a:pt x="7" y="2"/>
                    <a:pt x="7" y="2"/>
                    <a:pt x="7" y="2"/>
                  </a:cubicBezTo>
                  <a:cubicBezTo>
                    <a:pt x="7" y="2"/>
                    <a:pt x="7" y="2"/>
                    <a:pt x="7" y="2"/>
                  </a:cubicBezTo>
                  <a:cubicBezTo>
                    <a:pt x="8" y="3"/>
                    <a:pt x="8" y="3"/>
                    <a:pt x="9" y="3"/>
                  </a:cubicBezTo>
                  <a:cubicBezTo>
                    <a:pt x="9" y="3"/>
                    <a:pt x="10" y="2"/>
                    <a:pt x="11" y="2"/>
                  </a:cubicBezTo>
                  <a:cubicBezTo>
                    <a:pt x="13" y="0"/>
                    <a:pt x="13" y="0"/>
                    <a:pt x="13" y="0"/>
                  </a:cubicBezTo>
                  <a:cubicBezTo>
                    <a:pt x="17" y="0"/>
                    <a:pt x="17" y="0"/>
                    <a:pt x="17" y="0"/>
                  </a:cubicBezTo>
                  <a:cubicBezTo>
                    <a:pt x="18" y="3"/>
                    <a:pt x="18" y="3"/>
                    <a:pt x="18" y="3"/>
                  </a:cubicBezTo>
                  <a:cubicBezTo>
                    <a:pt x="18" y="4"/>
                    <a:pt x="18" y="4"/>
                    <a:pt x="18" y="4"/>
                  </a:cubicBezTo>
                  <a:cubicBezTo>
                    <a:pt x="18" y="4"/>
                    <a:pt x="18" y="4"/>
                    <a:pt x="18" y="4"/>
                  </a:cubicBezTo>
                  <a:cubicBezTo>
                    <a:pt x="21" y="4"/>
                    <a:pt x="22" y="5"/>
                    <a:pt x="24" y="7"/>
                  </a:cubicBezTo>
                  <a:cubicBezTo>
                    <a:pt x="24" y="8"/>
                    <a:pt x="25" y="8"/>
                    <a:pt x="26" y="9"/>
                  </a:cubicBezTo>
                  <a:cubicBezTo>
                    <a:pt x="28" y="9"/>
                    <a:pt x="28" y="9"/>
                    <a:pt x="28" y="9"/>
                  </a:cubicBezTo>
                  <a:cubicBezTo>
                    <a:pt x="29" y="9"/>
                    <a:pt x="29" y="9"/>
                    <a:pt x="29" y="9"/>
                  </a:cubicBezTo>
                  <a:cubicBezTo>
                    <a:pt x="30" y="11"/>
                    <a:pt x="30" y="11"/>
                    <a:pt x="30" y="11"/>
                  </a:cubicBezTo>
                  <a:cubicBezTo>
                    <a:pt x="31" y="11"/>
                    <a:pt x="31" y="11"/>
                    <a:pt x="31" y="11"/>
                  </a:cubicBezTo>
                  <a:cubicBezTo>
                    <a:pt x="31" y="11"/>
                    <a:pt x="31" y="11"/>
                    <a:pt x="31" y="11"/>
                  </a:cubicBezTo>
                  <a:cubicBezTo>
                    <a:pt x="34" y="12"/>
                    <a:pt x="34" y="12"/>
                    <a:pt x="34" y="12"/>
                  </a:cubicBezTo>
                  <a:cubicBezTo>
                    <a:pt x="34" y="12"/>
                    <a:pt x="34" y="12"/>
                    <a:pt x="34" y="12"/>
                  </a:cubicBezTo>
                  <a:cubicBezTo>
                    <a:pt x="35" y="12"/>
                    <a:pt x="35" y="12"/>
                    <a:pt x="35" y="12"/>
                  </a:cubicBezTo>
                  <a:cubicBezTo>
                    <a:pt x="36" y="12"/>
                    <a:pt x="36" y="12"/>
                    <a:pt x="36" y="12"/>
                  </a:cubicBezTo>
                  <a:cubicBezTo>
                    <a:pt x="36" y="15"/>
                    <a:pt x="36" y="15"/>
                    <a:pt x="36" y="15"/>
                  </a:cubicBezTo>
                  <a:cubicBezTo>
                    <a:pt x="37" y="15"/>
                    <a:pt x="37" y="15"/>
                    <a:pt x="37" y="15"/>
                  </a:cubicBezTo>
                  <a:cubicBezTo>
                    <a:pt x="37" y="16"/>
                    <a:pt x="37" y="16"/>
                    <a:pt x="37" y="16"/>
                  </a:cubicBezTo>
                  <a:cubicBezTo>
                    <a:pt x="42" y="18"/>
                    <a:pt x="42" y="18"/>
                    <a:pt x="42" y="18"/>
                  </a:cubicBezTo>
                  <a:cubicBezTo>
                    <a:pt x="45" y="19"/>
                    <a:pt x="48" y="20"/>
                    <a:pt x="49" y="21"/>
                  </a:cubicBezTo>
                  <a:cubicBezTo>
                    <a:pt x="50" y="22"/>
                    <a:pt x="52" y="23"/>
                    <a:pt x="54" y="23"/>
                  </a:cubicBezTo>
                  <a:cubicBezTo>
                    <a:pt x="58" y="23"/>
                    <a:pt x="58" y="23"/>
                    <a:pt x="58" y="23"/>
                  </a:cubicBezTo>
                  <a:cubicBezTo>
                    <a:pt x="69" y="25"/>
                    <a:pt x="69" y="25"/>
                    <a:pt x="69" y="25"/>
                  </a:cubicBezTo>
                  <a:cubicBezTo>
                    <a:pt x="70" y="26"/>
                    <a:pt x="70" y="26"/>
                    <a:pt x="70" y="26"/>
                  </a:cubicBezTo>
                  <a:cubicBezTo>
                    <a:pt x="70" y="34"/>
                    <a:pt x="70" y="34"/>
                    <a:pt x="70" y="34"/>
                  </a:cubicBezTo>
                  <a:cubicBezTo>
                    <a:pt x="69" y="38"/>
                    <a:pt x="69" y="38"/>
                    <a:pt x="69" y="38"/>
                  </a:cubicBezTo>
                  <a:cubicBezTo>
                    <a:pt x="64" y="39"/>
                    <a:pt x="64" y="39"/>
                    <a:pt x="64"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 name="Freeform 2672"/>
            <p:cNvSpPr>
              <a:spLocks/>
            </p:cNvSpPr>
            <p:nvPr/>
          </p:nvSpPr>
          <p:spPr bwMode="auto">
            <a:xfrm>
              <a:off x="4755" y="2554"/>
              <a:ext cx="97" cy="53"/>
            </a:xfrm>
            <a:custGeom>
              <a:avLst/>
              <a:gdLst>
                <a:gd name="T0" fmla="*/ 64 w 70"/>
                <a:gd name="T1" fmla="*/ 39 h 39"/>
                <a:gd name="T2" fmla="*/ 51 w 70"/>
                <a:gd name="T3" fmla="*/ 37 h 39"/>
                <a:gd name="T4" fmla="*/ 41 w 70"/>
                <a:gd name="T5" fmla="*/ 31 h 39"/>
                <a:gd name="T6" fmla="*/ 32 w 70"/>
                <a:gd name="T7" fmla="*/ 28 h 39"/>
                <a:gd name="T8" fmla="*/ 22 w 70"/>
                <a:gd name="T9" fmla="*/ 27 h 39"/>
                <a:gd name="T10" fmla="*/ 13 w 70"/>
                <a:gd name="T11" fmla="*/ 21 h 39"/>
                <a:gd name="T12" fmla="*/ 4 w 70"/>
                <a:gd name="T13" fmla="*/ 16 h 39"/>
                <a:gd name="T14" fmla="*/ 3 w 70"/>
                <a:gd name="T15" fmla="*/ 16 h 39"/>
                <a:gd name="T16" fmla="*/ 3 w 70"/>
                <a:gd name="T17" fmla="*/ 16 h 39"/>
                <a:gd name="T18" fmla="*/ 0 w 70"/>
                <a:gd name="T19" fmla="*/ 15 h 39"/>
                <a:gd name="T20" fmla="*/ 0 w 70"/>
                <a:gd name="T21" fmla="*/ 15 h 39"/>
                <a:gd name="T22" fmla="*/ 2 w 70"/>
                <a:gd name="T23" fmla="*/ 11 h 39"/>
                <a:gd name="T24" fmla="*/ 4 w 70"/>
                <a:gd name="T25" fmla="*/ 5 h 39"/>
                <a:gd name="T26" fmla="*/ 7 w 70"/>
                <a:gd name="T27" fmla="*/ 2 h 39"/>
                <a:gd name="T28" fmla="*/ 7 w 70"/>
                <a:gd name="T29" fmla="*/ 2 h 39"/>
                <a:gd name="T30" fmla="*/ 9 w 70"/>
                <a:gd name="T31" fmla="*/ 3 h 39"/>
                <a:gd name="T32" fmla="*/ 11 w 70"/>
                <a:gd name="T33" fmla="*/ 2 h 39"/>
                <a:gd name="T34" fmla="*/ 13 w 70"/>
                <a:gd name="T35" fmla="*/ 0 h 39"/>
                <a:gd name="T36" fmla="*/ 17 w 70"/>
                <a:gd name="T37" fmla="*/ 0 h 39"/>
                <a:gd name="T38" fmla="*/ 18 w 70"/>
                <a:gd name="T39" fmla="*/ 3 h 39"/>
                <a:gd name="T40" fmla="*/ 18 w 70"/>
                <a:gd name="T41" fmla="*/ 4 h 39"/>
                <a:gd name="T42" fmla="*/ 18 w 70"/>
                <a:gd name="T43" fmla="*/ 4 h 39"/>
                <a:gd name="T44" fmla="*/ 24 w 70"/>
                <a:gd name="T45" fmla="*/ 7 h 39"/>
                <a:gd name="T46" fmla="*/ 26 w 70"/>
                <a:gd name="T47" fmla="*/ 9 h 39"/>
                <a:gd name="T48" fmla="*/ 28 w 70"/>
                <a:gd name="T49" fmla="*/ 9 h 39"/>
                <a:gd name="T50" fmla="*/ 29 w 70"/>
                <a:gd name="T51" fmla="*/ 9 h 39"/>
                <a:gd name="T52" fmla="*/ 30 w 70"/>
                <a:gd name="T53" fmla="*/ 11 h 39"/>
                <a:gd name="T54" fmla="*/ 31 w 70"/>
                <a:gd name="T55" fmla="*/ 11 h 39"/>
                <a:gd name="T56" fmla="*/ 31 w 70"/>
                <a:gd name="T57" fmla="*/ 11 h 39"/>
                <a:gd name="T58" fmla="*/ 34 w 70"/>
                <a:gd name="T59" fmla="*/ 12 h 39"/>
                <a:gd name="T60" fmla="*/ 34 w 70"/>
                <a:gd name="T61" fmla="*/ 12 h 39"/>
                <a:gd name="T62" fmla="*/ 35 w 70"/>
                <a:gd name="T63" fmla="*/ 12 h 39"/>
                <a:gd name="T64" fmla="*/ 36 w 70"/>
                <a:gd name="T65" fmla="*/ 12 h 39"/>
                <a:gd name="T66" fmla="*/ 36 w 70"/>
                <a:gd name="T67" fmla="*/ 15 h 39"/>
                <a:gd name="T68" fmla="*/ 37 w 70"/>
                <a:gd name="T69" fmla="*/ 15 h 39"/>
                <a:gd name="T70" fmla="*/ 37 w 70"/>
                <a:gd name="T71" fmla="*/ 16 h 39"/>
                <a:gd name="T72" fmla="*/ 42 w 70"/>
                <a:gd name="T73" fmla="*/ 18 h 39"/>
                <a:gd name="T74" fmla="*/ 49 w 70"/>
                <a:gd name="T75" fmla="*/ 21 h 39"/>
                <a:gd name="T76" fmla="*/ 54 w 70"/>
                <a:gd name="T77" fmla="*/ 23 h 39"/>
                <a:gd name="T78" fmla="*/ 58 w 70"/>
                <a:gd name="T79" fmla="*/ 23 h 39"/>
                <a:gd name="T80" fmla="*/ 69 w 70"/>
                <a:gd name="T81" fmla="*/ 25 h 39"/>
                <a:gd name="T82" fmla="*/ 70 w 70"/>
                <a:gd name="T83" fmla="*/ 26 h 39"/>
                <a:gd name="T84" fmla="*/ 70 w 70"/>
                <a:gd name="T85" fmla="*/ 34 h 39"/>
                <a:gd name="T86" fmla="*/ 69 w 70"/>
                <a:gd name="T87" fmla="*/ 38 h 39"/>
                <a:gd name="T88" fmla="*/ 64 w 70"/>
                <a:gd name="T8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39">
                  <a:moveTo>
                    <a:pt x="64" y="39"/>
                  </a:moveTo>
                  <a:cubicBezTo>
                    <a:pt x="51" y="37"/>
                    <a:pt x="51" y="37"/>
                    <a:pt x="51" y="37"/>
                  </a:cubicBezTo>
                  <a:cubicBezTo>
                    <a:pt x="46" y="35"/>
                    <a:pt x="43" y="33"/>
                    <a:pt x="41" y="31"/>
                  </a:cubicBezTo>
                  <a:cubicBezTo>
                    <a:pt x="40" y="29"/>
                    <a:pt x="37" y="28"/>
                    <a:pt x="32" y="28"/>
                  </a:cubicBezTo>
                  <a:cubicBezTo>
                    <a:pt x="22" y="27"/>
                    <a:pt x="22" y="27"/>
                    <a:pt x="22" y="27"/>
                  </a:cubicBezTo>
                  <a:cubicBezTo>
                    <a:pt x="13" y="21"/>
                    <a:pt x="13" y="21"/>
                    <a:pt x="13" y="21"/>
                  </a:cubicBezTo>
                  <a:cubicBezTo>
                    <a:pt x="4" y="16"/>
                    <a:pt x="4" y="16"/>
                    <a:pt x="4" y="16"/>
                  </a:cubicBezTo>
                  <a:cubicBezTo>
                    <a:pt x="3" y="16"/>
                    <a:pt x="3" y="16"/>
                    <a:pt x="3" y="16"/>
                  </a:cubicBezTo>
                  <a:cubicBezTo>
                    <a:pt x="3" y="16"/>
                    <a:pt x="3" y="16"/>
                    <a:pt x="3" y="16"/>
                  </a:cubicBezTo>
                  <a:cubicBezTo>
                    <a:pt x="1" y="16"/>
                    <a:pt x="0" y="15"/>
                    <a:pt x="0" y="15"/>
                  </a:cubicBezTo>
                  <a:cubicBezTo>
                    <a:pt x="0" y="15"/>
                    <a:pt x="0" y="15"/>
                    <a:pt x="0" y="15"/>
                  </a:cubicBezTo>
                  <a:cubicBezTo>
                    <a:pt x="2" y="11"/>
                    <a:pt x="2" y="11"/>
                    <a:pt x="2" y="11"/>
                  </a:cubicBezTo>
                  <a:cubicBezTo>
                    <a:pt x="4" y="5"/>
                    <a:pt x="4" y="5"/>
                    <a:pt x="4" y="5"/>
                  </a:cubicBezTo>
                  <a:cubicBezTo>
                    <a:pt x="7" y="2"/>
                    <a:pt x="7" y="2"/>
                    <a:pt x="7" y="2"/>
                  </a:cubicBezTo>
                  <a:cubicBezTo>
                    <a:pt x="7" y="2"/>
                    <a:pt x="7" y="2"/>
                    <a:pt x="7" y="2"/>
                  </a:cubicBezTo>
                  <a:cubicBezTo>
                    <a:pt x="8" y="3"/>
                    <a:pt x="8" y="3"/>
                    <a:pt x="9" y="3"/>
                  </a:cubicBezTo>
                  <a:cubicBezTo>
                    <a:pt x="9" y="3"/>
                    <a:pt x="10" y="2"/>
                    <a:pt x="11" y="2"/>
                  </a:cubicBezTo>
                  <a:cubicBezTo>
                    <a:pt x="13" y="0"/>
                    <a:pt x="13" y="0"/>
                    <a:pt x="13" y="0"/>
                  </a:cubicBezTo>
                  <a:cubicBezTo>
                    <a:pt x="17" y="0"/>
                    <a:pt x="17" y="0"/>
                    <a:pt x="17" y="0"/>
                  </a:cubicBezTo>
                  <a:cubicBezTo>
                    <a:pt x="18" y="3"/>
                    <a:pt x="18" y="3"/>
                    <a:pt x="18" y="3"/>
                  </a:cubicBezTo>
                  <a:cubicBezTo>
                    <a:pt x="18" y="4"/>
                    <a:pt x="18" y="4"/>
                    <a:pt x="18" y="4"/>
                  </a:cubicBezTo>
                  <a:cubicBezTo>
                    <a:pt x="18" y="4"/>
                    <a:pt x="18" y="4"/>
                    <a:pt x="18" y="4"/>
                  </a:cubicBezTo>
                  <a:cubicBezTo>
                    <a:pt x="21" y="4"/>
                    <a:pt x="22" y="5"/>
                    <a:pt x="24" y="7"/>
                  </a:cubicBezTo>
                  <a:cubicBezTo>
                    <a:pt x="24" y="8"/>
                    <a:pt x="25" y="8"/>
                    <a:pt x="26" y="9"/>
                  </a:cubicBezTo>
                  <a:cubicBezTo>
                    <a:pt x="28" y="9"/>
                    <a:pt x="28" y="9"/>
                    <a:pt x="28" y="9"/>
                  </a:cubicBezTo>
                  <a:cubicBezTo>
                    <a:pt x="29" y="9"/>
                    <a:pt x="29" y="9"/>
                    <a:pt x="29" y="9"/>
                  </a:cubicBezTo>
                  <a:cubicBezTo>
                    <a:pt x="30" y="11"/>
                    <a:pt x="30" y="11"/>
                    <a:pt x="30" y="11"/>
                  </a:cubicBezTo>
                  <a:cubicBezTo>
                    <a:pt x="31" y="11"/>
                    <a:pt x="31" y="11"/>
                    <a:pt x="31" y="11"/>
                  </a:cubicBezTo>
                  <a:cubicBezTo>
                    <a:pt x="31" y="11"/>
                    <a:pt x="31" y="11"/>
                    <a:pt x="31" y="11"/>
                  </a:cubicBezTo>
                  <a:cubicBezTo>
                    <a:pt x="34" y="12"/>
                    <a:pt x="34" y="12"/>
                    <a:pt x="34" y="12"/>
                  </a:cubicBezTo>
                  <a:cubicBezTo>
                    <a:pt x="34" y="12"/>
                    <a:pt x="34" y="12"/>
                    <a:pt x="34" y="12"/>
                  </a:cubicBezTo>
                  <a:cubicBezTo>
                    <a:pt x="35" y="12"/>
                    <a:pt x="35" y="12"/>
                    <a:pt x="35" y="12"/>
                  </a:cubicBezTo>
                  <a:cubicBezTo>
                    <a:pt x="36" y="12"/>
                    <a:pt x="36" y="12"/>
                    <a:pt x="36" y="12"/>
                  </a:cubicBezTo>
                  <a:cubicBezTo>
                    <a:pt x="36" y="15"/>
                    <a:pt x="36" y="15"/>
                    <a:pt x="36" y="15"/>
                  </a:cubicBezTo>
                  <a:cubicBezTo>
                    <a:pt x="37" y="15"/>
                    <a:pt x="37" y="15"/>
                    <a:pt x="37" y="15"/>
                  </a:cubicBezTo>
                  <a:cubicBezTo>
                    <a:pt x="37" y="16"/>
                    <a:pt x="37" y="16"/>
                    <a:pt x="37" y="16"/>
                  </a:cubicBezTo>
                  <a:cubicBezTo>
                    <a:pt x="42" y="18"/>
                    <a:pt x="42" y="18"/>
                    <a:pt x="42" y="18"/>
                  </a:cubicBezTo>
                  <a:cubicBezTo>
                    <a:pt x="45" y="19"/>
                    <a:pt x="48" y="20"/>
                    <a:pt x="49" y="21"/>
                  </a:cubicBezTo>
                  <a:cubicBezTo>
                    <a:pt x="50" y="22"/>
                    <a:pt x="52" y="23"/>
                    <a:pt x="54" y="23"/>
                  </a:cubicBezTo>
                  <a:cubicBezTo>
                    <a:pt x="58" y="23"/>
                    <a:pt x="58" y="23"/>
                    <a:pt x="58" y="23"/>
                  </a:cubicBezTo>
                  <a:cubicBezTo>
                    <a:pt x="69" y="25"/>
                    <a:pt x="69" y="25"/>
                    <a:pt x="69" y="25"/>
                  </a:cubicBezTo>
                  <a:cubicBezTo>
                    <a:pt x="70" y="26"/>
                    <a:pt x="70" y="26"/>
                    <a:pt x="70" y="26"/>
                  </a:cubicBezTo>
                  <a:cubicBezTo>
                    <a:pt x="70" y="34"/>
                    <a:pt x="70" y="34"/>
                    <a:pt x="70" y="34"/>
                  </a:cubicBezTo>
                  <a:cubicBezTo>
                    <a:pt x="69" y="38"/>
                    <a:pt x="69" y="38"/>
                    <a:pt x="69" y="38"/>
                  </a:cubicBezTo>
                  <a:cubicBezTo>
                    <a:pt x="64" y="39"/>
                    <a:pt x="64" y="39"/>
                    <a:pt x="64"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2673"/>
            <p:cNvSpPr>
              <a:spLocks/>
            </p:cNvSpPr>
            <p:nvPr/>
          </p:nvSpPr>
          <p:spPr bwMode="auto">
            <a:xfrm>
              <a:off x="4904" y="2584"/>
              <a:ext cx="102" cy="230"/>
            </a:xfrm>
            <a:custGeom>
              <a:avLst/>
              <a:gdLst>
                <a:gd name="T0" fmla="*/ 54 w 74"/>
                <a:gd name="T1" fmla="*/ 163 h 167"/>
                <a:gd name="T2" fmla="*/ 54 w 74"/>
                <a:gd name="T3" fmla="*/ 162 h 167"/>
                <a:gd name="T4" fmla="*/ 55 w 74"/>
                <a:gd name="T5" fmla="*/ 147 h 167"/>
                <a:gd name="T6" fmla="*/ 46 w 74"/>
                <a:gd name="T7" fmla="*/ 123 h 167"/>
                <a:gd name="T8" fmla="*/ 45 w 74"/>
                <a:gd name="T9" fmla="*/ 110 h 167"/>
                <a:gd name="T10" fmla="*/ 37 w 74"/>
                <a:gd name="T11" fmla="*/ 101 h 167"/>
                <a:gd name="T12" fmla="*/ 36 w 74"/>
                <a:gd name="T13" fmla="*/ 102 h 167"/>
                <a:gd name="T14" fmla="*/ 33 w 74"/>
                <a:gd name="T15" fmla="*/ 111 h 167"/>
                <a:gd name="T16" fmla="*/ 26 w 74"/>
                <a:gd name="T17" fmla="*/ 117 h 167"/>
                <a:gd name="T18" fmla="*/ 25 w 74"/>
                <a:gd name="T19" fmla="*/ 117 h 167"/>
                <a:gd name="T20" fmla="*/ 24 w 74"/>
                <a:gd name="T21" fmla="*/ 114 h 167"/>
                <a:gd name="T22" fmla="*/ 21 w 74"/>
                <a:gd name="T23" fmla="*/ 116 h 167"/>
                <a:gd name="T24" fmla="*/ 19 w 74"/>
                <a:gd name="T25" fmla="*/ 112 h 167"/>
                <a:gd name="T26" fmla="*/ 19 w 74"/>
                <a:gd name="T27" fmla="*/ 112 h 167"/>
                <a:gd name="T28" fmla="*/ 15 w 74"/>
                <a:gd name="T29" fmla="*/ 115 h 167"/>
                <a:gd name="T30" fmla="*/ 18 w 74"/>
                <a:gd name="T31" fmla="*/ 106 h 167"/>
                <a:gd name="T32" fmla="*/ 15 w 74"/>
                <a:gd name="T33" fmla="*/ 90 h 167"/>
                <a:gd name="T34" fmla="*/ 12 w 74"/>
                <a:gd name="T35" fmla="*/ 87 h 167"/>
                <a:gd name="T36" fmla="*/ 10 w 74"/>
                <a:gd name="T37" fmla="*/ 85 h 167"/>
                <a:gd name="T38" fmla="*/ 11 w 74"/>
                <a:gd name="T39" fmla="*/ 84 h 167"/>
                <a:gd name="T40" fmla="*/ 11 w 74"/>
                <a:gd name="T41" fmla="*/ 83 h 167"/>
                <a:gd name="T42" fmla="*/ 0 w 74"/>
                <a:gd name="T43" fmla="*/ 70 h 167"/>
                <a:gd name="T44" fmla="*/ 2 w 74"/>
                <a:gd name="T45" fmla="*/ 60 h 167"/>
                <a:gd name="T46" fmla="*/ 5 w 74"/>
                <a:gd name="T47" fmla="*/ 57 h 167"/>
                <a:gd name="T48" fmla="*/ 8 w 74"/>
                <a:gd name="T49" fmla="*/ 49 h 167"/>
                <a:gd name="T50" fmla="*/ 8 w 74"/>
                <a:gd name="T51" fmla="*/ 41 h 167"/>
                <a:gd name="T52" fmla="*/ 10 w 74"/>
                <a:gd name="T53" fmla="*/ 41 h 167"/>
                <a:gd name="T54" fmla="*/ 13 w 74"/>
                <a:gd name="T55" fmla="*/ 43 h 167"/>
                <a:gd name="T56" fmla="*/ 19 w 74"/>
                <a:gd name="T57" fmla="*/ 32 h 167"/>
                <a:gd name="T58" fmla="*/ 26 w 74"/>
                <a:gd name="T59" fmla="*/ 16 h 167"/>
                <a:gd name="T60" fmla="*/ 38 w 74"/>
                <a:gd name="T61" fmla="*/ 9 h 167"/>
                <a:gd name="T62" fmla="*/ 38 w 74"/>
                <a:gd name="T63" fmla="*/ 9 h 167"/>
                <a:gd name="T64" fmla="*/ 40 w 74"/>
                <a:gd name="T65" fmla="*/ 5 h 167"/>
                <a:gd name="T66" fmla="*/ 43 w 74"/>
                <a:gd name="T67" fmla="*/ 0 h 167"/>
                <a:gd name="T68" fmla="*/ 51 w 74"/>
                <a:gd name="T69" fmla="*/ 6 h 167"/>
                <a:gd name="T70" fmla="*/ 54 w 74"/>
                <a:gd name="T71" fmla="*/ 16 h 167"/>
                <a:gd name="T72" fmla="*/ 44 w 74"/>
                <a:gd name="T73" fmla="*/ 36 h 167"/>
                <a:gd name="T74" fmla="*/ 45 w 74"/>
                <a:gd name="T75" fmla="*/ 41 h 167"/>
                <a:gd name="T76" fmla="*/ 54 w 74"/>
                <a:gd name="T77" fmla="*/ 40 h 167"/>
                <a:gd name="T78" fmla="*/ 55 w 74"/>
                <a:gd name="T79" fmla="*/ 41 h 167"/>
                <a:gd name="T80" fmla="*/ 54 w 74"/>
                <a:gd name="T81" fmla="*/ 42 h 167"/>
                <a:gd name="T82" fmla="*/ 56 w 74"/>
                <a:gd name="T83" fmla="*/ 47 h 167"/>
                <a:gd name="T84" fmla="*/ 59 w 74"/>
                <a:gd name="T85" fmla="*/ 49 h 167"/>
                <a:gd name="T86" fmla="*/ 60 w 74"/>
                <a:gd name="T87" fmla="*/ 54 h 167"/>
                <a:gd name="T88" fmla="*/ 66 w 74"/>
                <a:gd name="T89" fmla="*/ 63 h 167"/>
                <a:gd name="T90" fmla="*/ 71 w 74"/>
                <a:gd name="T91" fmla="*/ 64 h 167"/>
                <a:gd name="T92" fmla="*/ 74 w 74"/>
                <a:gd name="T93" fmla="*/ 65 h 167"/>
                <a:gd name="T94" fmla="*/ 64 w 74"/>
                <a:gd name="T95" fmla="*/ 74 h 167"/>
                <a:gd name="T96" fmla="*/ 46 w 74"/>
                <a:gd name="T97" fmla="*/ 81 h 167"/>
                <a:gd name="T98" fmla="*/ 46 w 74"/>
                <a:gd name="T99" fmla="*/ 91 h 167"/>
                <a:gd name="T100" fmla="*/ 53 w 74"/>
                <a:gd name="T101" fmla="*/ 109 h 167"/>
                <a:gd name="T102" fmla="*/ 52 w 74"/>
                <a:gd name="T103" fmla="*/ 118 h 167"/>
                <a:gd name="T104" fmla="*/ 53 w 74"/>
                <a:gd name="T105" fmla="*/ 131 h 167"/>
                <a:gd name="T106" fmla="*/ 60 w 74"/>
                <a:gd name="T107" fmla="*/ 156 h 167"/>
                <a:gd name="T108" fmla="*/ 53 w 74"/>
                <a:gd name="T109"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167">
                  <a:moveTo>
                    <a:pt x="53" y="167"/>
                  </a:moveTo>
                  <a:cubicBezTo>
                    <a:pt x="53" y="165"/>
                    <a:pt x="53" y="164"/>
                    <a:pt x="54" y="163"/>
                  </a:cubicBezTo>
                  <a:cubicBezTo>
                    <a:pt x="54" y="163"/>
                    <a:pt x="54" y="163"/>
                    <a:pt x="54" y="163"/>
                  </a:cubicBezTo>
                  <a:cubicBezTo>
                    <a:pt x="54" y="162"/>
                    <a:pt x="54" y="162"/>
                    <a:pt x="54" y="162"/>
                  </a:cubicBezTo>
                  <a:cubicBezTo>
                    <a:pt x="55" y="156"/>
                    <a:pt x="55" y="156"/>
                    <a:pt x="55" y="156"/>
                  </a:cubicBezTo>
                  <a:cubicBezTo>
                    <a:pt x="55" y="147"/>
                    <a:pt x="55" y="147"/>
                    <a:pt x="55" y="147"/>
                  </a:cubicBezTo>
                  <a:cubicBezTo>
                    <a:pt x="50" y="135"/>
                    <a:pt x="50" y="135"/>
                    <a:pt x="50" y="135"/>
                  </a:cubicBezTo>
                  <a:cubicBezTo>
                    <a:pt x="48" y="131"/>
                    <a:pt x="46" y="127"/>
                    <a:pt x="46" y="123"/>
                  </a:cubicBezTo>
                  <a:cubicBezTo>
                    <a:pt x="46" y="116"/>
                    <a:pt x="46" y="116"/>
                    <a:pt x="46" y="116"/>
                  </a:cubicBezTo>
                  <a:cubicBezTo>
                    <a:pt x="45" y="110"/>
                    <a:pt x="45" y="110"/>
                    <a:pt x="45" y="110"/>
                  </a:cubicBezTo>
                  <a:cubicBezTo>
                    <a:pt x="41" y="105"/>
                    <a:pt x="41" y="105"/>
                    <a:pt x="41" y="105"/>
                  </a:cubicBezTo>
                  <a:cubicBezTo>
                    <a:pt x="37" y="101"/>
                    <a:pt x="37" y="101"/>
                    <a:pt x="37" y="101"/>
                  </a:cubicBezTo>
                  <a:cubicBezTo>
                    <a:pt x="36" y="100"/>
                    <a:pt x="36" y="100"/>
                    <a:pt x="36" y="100"/>
                  </a:cubicBezTo>
                  <a:cubicBezTo>
                    <a:pt x="36" y="102"/>
                    <a:pt x="36" y="102"/>
                    <a:pt x="36" y="102"/>
                  </a:cubicBezTo>
                  <a:cubicBezTo>
                    <a:pt x="36" y="107"/>
                    <a:pt x="36" y="107"/>
                    <a:pt x="36" y="107"/>
                  </a:cubicBezTo>
                  <a:cubicBezTo>
                    <a:pt x="33" y="111"/>
                    <a:pt x="33" y="111"/>
                    <a:pt x="33" y="111"/>
                  </a:cubicBezTo>
                  <a:cubicBezTo>
                    <a:pt x="29" y="113"/>
                    <a:pt x="29" y="113"/>
                    <a:pt x="29" y="113"/>
                  </a:cubicBezTo>
                  <a:cubicBezTo>
                    <a:pt x="26" y="117"/>
                    <a:pt x="26" y="117"/>
                    <a:pt x="26" y="117"/>
                  </a:cubicBezTo>
                  <a:cubicBezTo>
                    <a:pt x="25" y="117"/>
                    <a:pt x="25" y="117"/>
                    <a:pt x="25" y="117"/>
                  </a:cubicBezTo>
                  <a:cubicBezTo>
                    <a:pt x="25" y="117"/>
                    <a:pt x="25" y="117"/>
                    <a:pt x="25" y="117"/>
                  </a:cubicBezTo>
                  <a:cubicBezTo>
                    <a:pt x="24" y="115"/>
                    <a:pt x="24" y="115"/>
                    <a:pt x="24" y="115"/>
                  </a:cubicBezTo>
                  <a:cubicBezTo>
                    <a:pt x="24" y="114"/>
                    <a:pt x="24" y="114"/>
                    <a:pt x="24" y="114"/>
                  </a:cubicBezTo>
                  <a:cubicBezTo>
                    <a:pt x="23" y="114"/>
                    <a:pt x="23" y="114"/>
                    <a:pt x="23" y="114"/>
                  </a:cubicBezTo>
                  <a:cubicBezTo>
                    <a:pt x="21" y="116"/>
                    <a:pt x="21" y="116"/>
                    <a:pt x="21" y="116"/>
                  </a:cubicBezTo>
                  <a:cubicBezTo>
                    <a:pt x="21" y="116"/>
                    <a:pt x="21" y="116"/>
                    <a:pt x="21" y="116"/>
                  </a:cubicBezTo>
                  <a:cubicBezTo>
                    <a:pt x="21" y="114"/>
                    <a:pt x="21" y="112"/>
                    <a:pt x="19" y="112"/>
                  </a:cubicBezTo>
                  <a:cubicBezTo>
                    <a:pt x="19" y="112"/>
                    <a:pt x="19" y="112"/>
                    <a:pt x="19" y="112"/>
                  </a:cubicBezTo>
                  <a:cubicBezTo>
                    <a:pt x="19" y="112"/>
                    <a:pt x="19" y="112"/>
                    <a:pt x="19" y="112"/>
                  </a:cubicBezTo>
                  <a:cubicBezTo>
                    <a:pt x="16" y="114"/>
                    <a:pt x="16" y="114"/>
                    <a:pt x="16" y="114"/>
                  </a:cubicBezTo>
                  <a:cubicBezTo>
                    <a:pt x="15" y="115"/>
                    <a:pt x="15" y="115"/>
                    <a:pt x="15" y="115"/>
                  </a:cubicBezTo>
                  <a:cubicBezTo>
                    <a:pt x="14" y="115"/>
                    <a:pt x="14" y="114"/>
                    <a:pt x="15" y="111"/>
                  </a:cubicBezTo>
                  <a:cubicBezTo>
                    <a:pt x="18" y="106"/>
                    <a:pt x="18" y="106"/>
                    <a:pt x="18" y="106"/>
                  </a:cubicBezTo>
                  <a:cubicBezTo>
                    <a:pt x="19" y="104"/>
                    <a:pt x="18" y="101"/>
                    <a:pt x="17" y="97"/>
                  </a:cubicBezTo>
                  <a:cubicBezTo>
                    <a:pt x="17" y="94"/>
                    <a:pt x="16" y="92"/>
                    <a:pt x="15" y="90"/>
                  </a:cubicBezTo>
                  <a:cubicBezTo>
                    <a:pt x="15" y="90"/>
                    <a:pt x="15" y="89"/>
                    <a:pt x="15" y="89"/>
                  </a:cubicBezTo>
                  <a:cubicBezTo>
                    <a:pt x="14" y="88"/>
                    <a:pt x="13" y="87"/>
                    <a:pt x="12" y="87"/>
                  </a:cubicBezTo>
                  <a:cubicBezTo>
                    <a:pt x="11" y="86"/>
                    <a:pt x="11" y="86"/>
                    <a:pt x="11" y="86"/>
                  </a:cubicBezTo>
                  <a:cubicBezTo>
                    <a:pt x="10" y="85"/>
                    <a:pt x="10" y="85"/>
                    <a:pt x="10" y="85"/>
                  </a:cubicBezTo>
                  <a:cubicBezTo>
                    <a:pt x="10" y="85"/>
                    <a:pt x="10" y="85"/>
                    <a:pt x="10" y="85"/>
                  </a:cubicBezTo>
                  <a:cubicBezTo>
                    <a:pt x="11" y="84"/>
                    <a:pt x="11" y="84"/>
                    <a:pt x="11" y="84"/>
                  </a:cubicBezTo>
                  <a:cubicBezTo>
                    <a:pt x="12" y="83"/>
                    <a:pt x="12" y="83"/>
                    <a:pt x="12" y="83"/>
                  </a:cubicBezTo>
                  <a:cubicBezTo>
                    <a:pt x="11" y="83"/>
                    <a:pt x="11" y="83"/>
                    <a:pt x="11" y="83"/>
                  </a:cubicBezTo>
                  <a:cubicBezTo>
                    <a:pt x="10" y="81"/>
                    <a:pt x="8" y="80"/>
                    <a:pt x="7" y="80"/>
                  </a:cubicBezTo>
                  <a:cubicBezTo>
                    <a:pt x="6" y="79"/>
                    <a:pt x="4" y="77"/>
                    <a:pt x="0" y="70"/>
                  </a:cubicBezTo>
                  <a:cubicBezTo>
                    <a:pt x="1" y="69"/>
                    <a:pt x="2" y="67"/>
                    <a:pt x="3" y="64"/>
                  </a:cubicBezTo>
                  <a:cubicBezTo>
                    <a:pt x="2" y="60"/>
                    <a:pt x="2" y="60"/>
                    <a:pt x="2" y="60"/>
                  </a:cubicBezTo>
                  <a:cubicBezTo>
                    <a:pt x="4" y="59"/>
                    <a:pt x="5" y="59"/>
                    <a:pt x="5" y="58"/>
                  </a:cubicBezTo>
                  <a:cubicBezTo>
                    <a:pt x="5" y="57"/>
                    <a:pt x="5" y="57"/>
                    <a:pt x="5" y="57"/>
                  </a:cubicBezTo>
                  <a:cubicBezTo>
                    <a:pt x="6" y="55"/>
                    <a:pt x="6" y="54"/>
                    <a:pt x="6" y="52"/>
                  </a:cubicBezTo>
                  <a:cubicBezTo>
                    <a:pt x="8" y="49"/>
                    <a:pt x="8" y="49"/>
                    <a:pt x="8" y="49"/>
                  </a:cubicBezTo>
                  <a:cubicBezTo>
                    <a:pt x="9" y="48"/>
                    <a:pt x="9" y="46"/>
                    <a:pt x="9" y="45"/>
                  </a:cubicBezTo>
                  <a:cubicBezTo>
                    <a:pt x="7" y="42"/>
                    <a:pt x="8" y="41"/>
                    <a:pt x="8" y="41"/>
                  </a:cubicBezTo>
                  <a:cubicBezTo>
                    <a:pt x="8" y="41"/>
                    <a:pt x="8" y="40"/>
                    <a:pt x="8" y="40"/>
                  </a:cubicBezTo>
                  <a:cubicBezTo>
                    <a:pt x="10" y="41"/>
                    <a:pt x="10" y="41"/>
                    <a:pt x="10" y="41"/>
                  </a:cubicBezTo>
                  <a:cubicBezTo>
                    <a:pt x="11" y="42"/>
                    <a:pt x="11" y="42"/>
                    <a:pt x="11" y="42"/>
                  </a:cubicBezTo>
                  <a:cubicBezTo>
                    <a:pt x="12" y="43"/>
                    <a:pt x="12" y="43"/>
                    <a:pt x="13" y="43"/>
                  </a:cubicBezTo>
                  <a:cubicBezTo>
                    <a:pt x="14" y="43"/>
                    <a:pt x="16" y="42"/>
                    <a:pt x="17" y="40"/>
                  </a:cubicBezTo>
                  <a:cubicBezTo>
                    <a:pt x="19" y="38"/>
                    <a:pt x="20" y="35"/>
                    <a:pt x="19" y="32"/>
                  </a:cubicBezTo>
                  <a:cubicBezTo>
                    <a:pt x="20" y="25"/>
                    <a:pt x="20" y="25"/>
                    <a:pt x="20" y="25"/>
                  </a:cubicBezTo>
                  <a:cubicBezTo>
                    <a:pt x="26" y="16"/>
                    <a:pt x="26" y="16"/>
                    <a:pt x="26" y="16"/>
                  </a:cubicBezTo>
                  <a:cubicBezTo>
                    <a:pt x="29" y="12"/>
                    <a:pt x="31" y="10"/>
                    <a:pt x="34" y="9"/>
                  </a:cubicBezTo>
                  <a:cubicBezTo>
                    <a:pt x="38" y="9"/>
                    <a:pt x="38" y="9"/>
                    <a:pt x="38" y="9"/>
                  </a:cubicBezTo>
                  <a:cubicBezTo>
                    <a:pt x="38" y="9"/>
                    <a:pt x="38" y="9"/>
                    <a:pt x="38" y="9"/>
                  </a:cubicBezTo>
                  <a:cubicBezTo>
                    <a:pt x="38" y="9"/>
                    <a:pt x="38" y="9"/>
                    <a:pt x="38" y="9"/>
                  </a:cubicBezTo>
                  <a:cubicBezTo>
                    <a:pt x="39" y="8"/>
                    <a:pt x="39" y="8"/>
                    <a:pt x="39" y="8"/>
                  </a:cubicBezTo>
                  <a:cubicBezTo>
                    <a:pt x="40" y="5"/>
                    <a:pt x="40" y="5"/>
                    <a:pt x="40" y="5"/>
                  </a:cubicBezTo>
                  <a:cubicBezTo>
                    <a:pt x="42" y="3"/>
                    <a:pt x="42" y="3"/>
                    <a:pt x="42" y="3"/>
                  </a:cubicBezTo>
                  <a:cubicBezTo>
                    <a:pt x="43" y="0"/>
                    <a:pt x="43" y="0"/>
                    <a:pt x="43" y="0"/>
                  </a:cubicBezTo>
                  <a:cubicBezTo>
                    <a:pt x="45" y="0"/>
                    <a:pt x="45" y="0"/>
                    <a:pt x="45" y="0"/>
                  </a:cubicBezTo>
                  <a:cubicBezTo>
                    <a:pt x="48" y="1"/>
                    <a:pt x="50" y="3"/>
                    <a:pt x="51" y="6"/>
                  </a:cubicBezTo>
                  <a:cubicBezTo>
                    <a:pt x="53" y="11"/>
                    <a:pt x="53" y="11"/>
                    <a:pt x="53" y="11"/>
                  </a:cubicBezTo>
                  <a:cubicBezTo>
                    <a:pt x="54" y="16"/>
                    <a:pt x="54" y="16"/>
                    <a:pt x="54" y="16"/>
                  </a:cubicBezTo>
                  <a:cubicBezTo>
                    <a:pt x="54" y="19"/>
                    <a:pt x="51" y="23"/>
                    <a:pt x="46" y="29"/>
                  </a:cubicBezTo>
                  <a:cubicBezTo>
                    <a:pt x="44" y="30"/>
                    <a:pt x="44" y="33"/>
                    <a:pt x="44" y="36"/>
                  </a:cubicBezTo>
                  <a:cubicBezTo>
                    <a:pt x="43" y="38"/>
                    <a:pt x="44" y="40"/>
                    <a:pt x="44" y="40"/>
                  </a:cubicBezTo>
                  <a:cubicBezTo>
                    <a:pt x="45" y="41"/>
                    <a:pt x="45" y="41"/>
                    <a:pt x="45" y="41"/>
                  </a:cubicBezTo>
                  <a:cubicBezTo>
                    <a:pt x="46" y="41"/>
                    <a:pt x="46" y="41"/>
                    <a:pt x="47" y="41"/>
                  </a:cubicBezTo>
                  <a:cubicBezTo>
                    <a:pt x="54" y="40"/>
                    <a:pt x="54" y="40"/>
                    <a:pt x="54" y="40"/>
                  </a:cubicBezTo>
                  <a:cubicBezTo>
                    <a:pt x="55" y="41"/>
                    <a:pt x="55" y="41"/>
                    <a:pt x="55" y="41"/>
                  </a:cubicBezTo>
                  <a:cubicBezTo>
                    <a:pt x="55" y="41"/>
                    <a:pt x="55" y="41"/>
                    <a:pt x="55" y="41"/>
                  </a:cubicBezTo>
                  <a:cubicBezTo>
                    <a:pt x="54" y="41"/>
                    <a:pt x="54" y="41"/>
                    <a:pt x="54" y="41"/>
                  </a:cubicBezTo>
                  <a:cubicBezTo>
                    <a:pt x="54" y="42"/>
                    <a:pt x="54" y="42"/>
                    <a:pt x="54" y="42"/>
                  </a:cubicBezTo>
                  <a:cubicBezTo>
                    <a:pt x="54" y="43"/>
                    <a:pt x="54" y="45"/>
                    <a:pt x="55" y="47"/>
                  </a:cubicBezTo>
                  <a:cubicBezTo>
                    <a:pt x="56" y="47"/>
                    <a:pt x="56" y="47"/>
                    <a:pt x="56" y="47"/>
                  </a:cubicBezTo>
                  <a:cubicBezTo>
                    <a:pt x="56" y="47"/>
                    <a:pt x="56" y="47"/>
                    <a:pt x="56" y="47"/>
                  </a:cubicBezTo>
                  <a:cubicBezTo>
                    <a:pt x="59" y="49"/>
                    <a:pt x="59" y="49"/>
                    <a:pt x="59" y="49"/>
                  </a:cubicBezTo>
                  <a:cubicBezTo>
                    <a:pt x="61" y="50"/>
                    <a:pt x="61" y="50"/>
                    <a:pt x="61" y="50"/>
                  </a:cubicBezTo>
                  <a:cubicBezTo>
                    <a:pt x="60" y="54"/>
                    <a:pt x="60" y="54"/>
                    <a:pt x="60" y="54"/>
                  </a:cubicBezTo>
                  <a:cubicBezTo>
                    <a:pt x="58" y="56"/>
                    <a:pt x="60" y="58"/>
                    <a:pt x="61" y="59"/>
                  </a:cubicBezTo>
                  <a:cubicBezTo>
                    <a:pt x="66" y="63"/>
                    <a:pt x="66" y="63"/>
                    <a:pt x="66" y="63"/>
                  </a:cubicBezTo>
                  <a:cubicBezTo>
                    <a:pt x="67" y="64"/>
                    <a:pt x="68" y="64"/>
                    <a:pt x="69" y="64"/>
                  </a:cubicBezTo>
                  <a:cubicBezTo>
                    <a:pt x="70" y="64"/>
                    <a:pt x="70" y="64"/>
                    <a:pt x="71" y="64"/>
                  </a:cubicBezTo>
                  <a:cubicBezTo>
                    <a:pt x="71" y="64"/>
                    <a:pt x="71" y="64"/>
                    <a:pt x="72" y="64"/>
                  </a:cubicBezTo>
                  <a:cubicBezTo>
                    <a:pt x="72" y="64"/>
                    <a:pt x="73" y="64"/>
                    <a:pt x="74" y="65"/>
                  </a:cubicBezTo>
                  <a:cubicBezTo>
                    <a:pt x="71" y="67"/>
                    <a:pt x="68" y="70"/>
                    <a:pt x="67" y="73"/>
                  </a:cubicBezTo>
                  <a:cubicBezTo>
                    <a:pt x="64" y="74"/>
                    <a:pt x="64" y="74"/>
                    <a:pt x="64" y="74"/>
                  </a:cubicBezTo>
                  <a:cubicBezTo>
                    <a:pt x="62" y="75"/>
                    <a:pt x="59" y="77"/>
                    <a:pt x="54" y="78"/>
                  </a:cubicBezTo>
                  <a:cubicBezTo>
                    <a:pt x="51" y="79"/>
                    <a:pt x="47" y="80"/>
                    <a:pt x="46" y="81"/>
                  </a:cubicBezTo>
                  <a:cubicBezTo>
                    <a:pt x="45" y="83"/>
                    <a:pt x="45" y="85"/>
                    <a:pt x="46" y="88"/>
                  </a:cubicBezTo>
                  <a:cubicBezTo>
                    <a:pt x="46" y="91"/>
                    <a:pt x="46" y="91"/>
                    <a:pt x="46" y="91"/>
                  </a:cubicBezTo>
                  <a:cubicBezTo>
                    <a:pt x="44" y="93"/>
                    <a:pt x="43" y="95"/>
                    <a:pt x="46" y="100"/>
                  </a:cubicBezTo>
                  <a:cubicBezTo>
                    <a:pt x="53" y="109"/>
                    <a:pt x="53" y="109"/>
                    <a:pt x="53" y="109"/>
                  </a:cubicBezTo>
                  <a:cubicBezTo>
                    <a:pt x="54" y="110"/>
                    <a:pt x="55" y="112"/>
                    <a:pt x="54" y="113"/>
                  </a:cubicBezTo>
                  <a:cubicBezTo>
                    <a:pt x="52" y="118"/>
                    <a:pt x="52" y="118"/>
                    <a:pt x="52" y="118"/>
                  </a:cubicBezTo>
                  <a:cubicBezTo>
                    <a:pt x="50" y="120"/>
                    <a:pt x="49" y="122"/>
                    <a:pt x="49" y="124"/>
                  </a:cubicBezTo>
                  <a:cubicBezTo>
                    <a:pt x="49" y="126"/>
                    <a:pt x="51" y="129"/>
                    <a:pt x="53" y="131"/>
                  </a:cubicBezTo>
                  <a:cubicBezTo>
                    <a:pt x="54" y="132"/>
                    <a:pt x="55" y="135"/>
                    <a:pt x="58" y="143"/>
                  </a:cubicBezTo>
                  <a:cubicBezTo>
                    <a:pt x="61" y="152"/>
                    <a:pt x="61" y="155"/>
                    <a:pt x="60" y="156"/>
                  </a:cubicBezTo>
                  <a:cubicBezTo>
                    <a:pt x="56" y="162"/>
                    <a:pt x="56" y="162"/>
                    <a:pt x="56" y="162"/>
                  </a:cubicBezTo>
                  <a:cubicBezTo>
                    <a:pt x="55" y="164"/>
                    <a:pt x="54" y="165"/>
                    <a:pt x="53" y="16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2674"/>
            <p:cNvSpPr>
              <a:spLocks/>
            </p:cNvSpPr>
            <p:nvPr/>
          </p:nvSpPr>
          <p:spPr bwMode="auto">
            <a:xfrm>
              <a:off x="4904" y="2584"/>
              <a:ext cx="102" cy="230"/>
            </a:xfrm>
            <a:custGeom>
              <a:avLst/>
              <a:gdLst>
                <a:gd name="T0" fmla="*/ 54 w 74"/>
                <a:gd name="T1" fmla="*/ 163 h 167"/>
                <a:gd name="T2" fmla="*/ 54 w 74"/>
                <a:gd name="T3" fmla="*/ 162 h 167"/>
                <a:gd name="T4" fmla="*/ 55 w 74"/>
                <a:gd name="T5" fmla="*/ 147 h 167"/>
                <a:gd name="T6" fmla="*/ 46 w 74"/>
                <a:gd name="T7" fmla="*/ 123 h 167"/>
                <a:gd name="T8" fmla="*/ 45 w 74"/>
                <a:gd name="T9" fmla="*/ 110 h 167"/>
                <a:gd name="T10" fmla="*/ 37 w 74"/>
                <a:gd name="T11" fmla="*/ 101 h 167"/>
                <a:gd name="T12" fmla="*/ 36 w 74"/>
                <a:gd name="T13" fmla="*/ 102 h 167"/>
                <a:gd name="T14" fmla="*/ 33 w 74"/>
                <a:gd name="T15" fmla="*/ 111 h 167"/>
                <a:gd name="T16" fmla="*/ 26 w 74"/>
                <a:gd name="T17" fmla="*/ 117 h 167"/>
                <a:gd name="T18" fmla="*/ 25 w 74"/>
                <a:gd name="T19" fmla="*/ 117 h 167"/>
                <a:gd name="T20" fmla="*/ 24 w 74"/>
                <a:gd name="T21" fmla="*/ 114 h 167"/>
                <a:gd name="T22" fmla="*/ 21 w 74"/>
                <a:gd name="T23" fmla="*/ 116 h 167"/>
                <a:gd name="T24" fmla="*/ 19 w 74"/>
                <a:gd name="T25" fmla="*/ 112 h 167"/>
                <a:gd name="T26" fmla="*/ 19 w 74"/>
                <a:gd name="T27" fmla="*/ 112 h 167"/>
                <a:gd name="T28" fmla="*/ 15 w 74"/>
                <a:gd name="T29" fmla="*/ 115 h 167"/>
                <a:gd name="T30" fmla="*/ 18 w 74"/>
                <a:gd name="T31" fmla="*/ 106 h 167"/>
                <a:gd name="T32" fmla="*/ 15 w 74"/>
                <a:gd name="T33" fmla="*/ 90 h 167"/>
                <a:gd name="T34" fmla="*/ 12 w 74"/>
                <a:gd name="T35" fmla="*/ 87 h 167"/>
                <a:gd name="T36" fmla="*/ 10 w 74"/>
                <a:gd name="T37" fmla="*/ 85 h 167"/>
                <a:gd name="T38" fmla="*/ 11 w 74"/>
                <a:gd name="T39" fmla="*/ 84 h 167"/>
                <a:gd name="T40" fmla="*/ 11 w 74"/>
                <a:gd name="T41" fmla="*/ 83 h 167"/>
                <a:gd name="T42" fmla="*/ 0 w 74"/>
                <a:gd name="T43" fmla="*/ 70 h 167"/>
                <a:gd name="T44" fmla="*/ 2 w 74"/>
                <a:gd name="T45" fmla="*/ 60 h 167"/>
                <a:gd name="T46" fmla="*/ 5 w 74"/>
                <a:gd name="T47" fmla="*/ 57 h 167"/>
                <a:gd name="T48" fmla="*/ 8 w 74"/>
                <a:gd name="T49" fmla="*/ 49 h 167"/>
                <a:gd name="T50" fmla="*/ 8 w 74"/>
                <a:gd name="T51" fmla="*/ 41 h 167"/>
                <a:gd name="T52" fmla="*/ 10 w 74"/>
                <a:gd name="T53" fmla="*/ 41 h 167"/>
                <a:gd name="T54" fmla="*/ 13 w 74"/>
                <a:gd name="T55" fmla="*/ 43 h 167"/>
                <a:gd name="T56" fmla="*/ 19 w 74"/>
                <a:gd name="T57" fmla="*/ 32 h 167"/>
                <a:gd name="T58" fmla="*/ 26 w 74"/>
                <a:gd name="T59" fmla="*/ 16 h 167"/>
                <a:gd name="T60" fmla="*/ 38 w 74"/>
                <a:gd name="T61" fmla="*/ 9 h 167"/>
                <a:gd name="T62" fmla="*/ 38 w 74"/>
                <a:gd name="T63" fmla="*/ 9 h 167"/>
                <a:gd name="T64" fmla="*/ 40 w 74"/>
                <a:gd name="T65" fmla="*/ 5 h 167"/>
                <a:gd name="T66" fmla="*/ 43 w 74"/>
                <a:gd name="T67" fmla="*/ 0 h 167"/>
                <a:gd name="T68" fmla="*/ 51 w 74"/>
                <a:gd name="T69" fmla="*/ 6 h 167"/>
                <a:gd name="T70" fmla="*/ 54 w 74"/>
                <a:gd name="T71" fmla="*/ 16 h 167"/>
                <a:gd name="T72" fmla="*/ 44 w 74"/>
                <a:gd name="T73" fmla="*/ 36 h 167"/>
                <a:gd name="T74" fmla="*/ 45 w 74"/>
                <a:gd name="T75" fmla="*/ 41 h 167"/>
                <a:gd name="T76" fmla="*/ 54 w 74"/>
                <a:gd name="T77" fmla="*/ 40 h 167"/>
                <a:gd name="T78" fmla="*/ 55 w 74"/>
                <a:gd name="T79" fmla="*/ 41 h 167"/>
                <a:gd name="T80" fmla="*/ 54 w 74"/>
                <a:gd name="T81" fmla="*/ 42 h 167"/>
                <a:gd name="T82" fmla="*/ 56 w 74"/>
                <a:gd name="T83" fmla="*/ 47 h 167"/>
                <a:gd name="T84" fmla="*/ 59 w 74"/>
                <a:gd name="T85" fmla="*/ 49 h 167"/>
                <a:gd name="T86" fmla="*/ 60 w 74"/>
                <a:gd name="T87" fmla="*/ 54 h 167"/>
                <a:gd name="T88" fmla="*/ 66 w 74"/>
                <a:gd name="T89" fmla="*/ 63 h 167"/>
                <a:gd name="T90" fmla="*/ 71 w 74"/>
                <a:gd name="T91" fmla="*/ 64 h 167"/>
                <a:gd name="T92" fmla="*/ 74 w 74"/>
                <a:gd name="T93" fmla="*/ 65 h 167"/>
                <a:gd name="T94" fmla="*/ 64 w 74"/>
                <a:gd name="T95" fmla="*/ 74 h 167"/>
                <a:gd name="T96" fmla="*/ 46 w 74"/>
                <a:gd name="T97" fmla="*/ 81 h 167"/>
                <a:gd name="T98" fmla="*/ 46 w 74"/>
                <a:gd name="T99" fmla="*/ 91 h 167"/>
                <a:gd name="T100" fmla="*/ 53 w 74"/>
                <a:gd name="T101" fmla="*/ 109 h 167"/>
                <a:gd name="T102" fmla="*/ 52 w 74"/>
                <a:gd name="T103" fmla="*/ 118 h 167"/>
                <a:gd name="T104" fmla="*/ 53 w 74"/>
                <a:gd name="T105" fmla="*/ 131 h 167"/>
                <a:gd name="T106" fmla="*/ 60 w 74"/>
                <a:gd name="T107" fmla="*/ 156 h 167"/>
                <a:gd name="T108" fmla="*/ 53 w 74"/>
                <a:gd name="T109"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167">
                  <a:moveTo>
                    <a:pt x="53" y="167"/>
                  </a:moveTo>
                  <a:cubicBezTo>
                    <a:pt x="53" y="165"/>
                    <a:pt x="53" y="164"/>
                    <a:pt x="54" y="163"/>
                  </a:cubicBezTo>
                  <a:cubicBezTo>
                    <a:pt x="54" y="163"/>
                    <a:pt x="54" y="163"/>
                    <a:pt x="54" y="163"/>
                  </a:cubicBezTo>
                  <a:cubicBezTo>
                    <a:pt x="54" y="162"/>
                    <a:pt x="54" y="162"/>
                    <a:pt x="54" y="162"/>
                  </a:cubicBezTo>
                  <a:cubicBezTo>
                    <a:pt x="55" y="156"/>
                    <a:pt x="55" y="156"/>
                    <a:pt x="55" y="156"/>
                  </a:cubicBezTo>
                  <a:cubicBezTo>
                    <a:pt x="55" y="147"/>
                    <a:pt x="55" y="147"/>
                    <a:pt x="55" y="147"/>
                  </a:cubicBezTo>
                  <a:cubicBezTo>
                    <a:pt x="50" y="135"/>
                    <a:pt x="50" y="135"/>
                    <a:pt x="50" y="135"/>
                  </a:cubicBezTo>
                  <a:cubicBezTo>
                    <a:pt x="48" y="131"/>
                    <a:pt x="46" y="127"/>
                    <a:pt x="46" y="123"/>
                  </a:cubicBezTo>
                  <a:cubicBezTo>
                    <a:pt x="46" y="116"/>
                    <a:pt x="46" y="116"/>
                    <a:pt x="46" y="116"/>
                  </a:cubicBezTo>
                  <a:cubicBezTo>
                    <a:pt x="45" y="110"/>
                    <a:pt x="45" y="110"/>
                    <a:pt x="45" y="110"/>
                  </a:cubicBezTo>
                  <a:cubicBezTo>
                    <a:pt x="41" y="105"/>
                    <a:pt x="41" y="105"/>
                    <a:pt x="41" y="105"/>
                  </a:cubicBezTo>
                  <a:cubicBezTo>
                    <a:pt x="37" y="101"/>
                    <a:pt x="37" y="101"/>
                    <a:pt x="37" y="101"/>
                  </a:cubicBezTo>
                  <a:cubicBezTo>
                    <a:pt x="36" y="100"/>
                    <a:pt x="36" y="100"/>
                    <a:pt x="36" y="100"/>
                  </a:cubicBezTo>
                  <a:cubicBezTo>
                    <a:pt x="36" y="102"/>
                    <a:pt x="36" y="102"/>
                    <a:pt x="36" y="102"/>
                  </a:cubicBezTo>
                  <a:cubicBezTo>
                    <a:pt x="36" y="107"/>
                    <a:pt x="36" y="107"/>
                    <a:pt x="36" y="107"/>
                  </a:cubicBezTo>
                  <a:cubicBezTo>
                    <a:pt x="33" y="111"/>
                    <a:pt x="33" y="111"/>
                    <a:pt x="33" y="111"/>
                  </a:cubicBezTo>
                  <a:cubicBezTo>
                    <a:pt x="29" y="113"/>
                    <a:pt x="29" y="113"/>
                    <a:pt x="29" y="113"/>
                  </a:cubicBezTo>
                  <a:cubicBezTo>
                    <a:pt x="26" y="117"/>
                    <a:pt x="26" y="117"/>
                    <a:pt x="26" y="117"/>
                  </a:cubicBezTo>
                  <a:cubicBezTo>
                    <a:pt x="25" y="117"/>
                    <a:pt x="25" y="117"/>
                    <a:pt x="25" y="117"/>
                  </a:cubicBezTo>
                  <a:cubicBezTo>
                    <a:pt x="25" y="117"/>
                    <a:pt x="25" y="117"/>
                    <a:pt x="25" y="117"/>
                  </a:cubicBezTo>
                  <a:cubicBezTo>
                    <a:pt x="24" y="115"/>
                    <a:pt x="24" y="115"/>
                    <a:pt x="24" y="115"/>
                  </a:cubicBezTo>
                  <a:cubicBezTo>
                    <a:pt x="24" y="114"/>
                    <a:pt x="24" y="114"/>
                    <a:pt x="24" y="114"/>
                  </a:cubicBezTo>
                  <a:cubicBezTo>
                    <a:pt x="23" y="114"/>
                    <a:pt x="23" y="114"/>
                    <a:pt x="23" y="114"/>
                  </a:cubicBezTo>
                  <a:cubicBezTo>
                    <a:pt x="21" y="116"/>
                    <a:pt x="21" y="116"/>
                    <a:pt x="21" y="116"/>
                  </a:cubicBezTo>
                  <a:cubicBezTo>
                    <a:pt x="21" y="116"/>
                    <a:pt x="21" y="116"/>
                    <a:pt x="21" y="116"/>
                  </a:cubicBezTo>
                  <a:cubicBezTo>
                    <a:pt x="21" y="114"/>
                    <a:pt x="21" y="112"/>
                    <a:pt x="19" y="112"/>
                  </a:cubicBezTo>
                  <a:cubicBezTo>
                    <a:pt x="19" y="112"/>
                    <a:pt x="19" y="112"/>
                    <a:pt x="19" y="112"/>
                  </a:cubicBezTo>
                  <a:cubicBezTo>
                    <a:pt x="19" y="112"/>
                    <a:pt x="19" y="112"/>
                    <a:pt x="19" y="112"/>
                  </a:cubicBezTo>
                  <a:cubicBezTo>
                    <a:pt x="16" y="114"/>
                    <a:pt x="16" y="114"/>
                    <a:pt x="16" y="114"/>
                  </a:cubicBezTo>
                  <a:cubicBezTo>
                    <a:pt x="15" y="115"/>
                    <a:pt x="15" y="115"/>
                    <a:pt x="15" y="115"/>
                  </a:cubicBezTo>
                  <a:cubicBezTo>
                    <a:pt x="14" y="115"/>
                    <a:pt x="14" y="114"/>
                    <a:pt x="15" y="111"/>
                  </a:cubicBezTo>
                  <a:cubicBezTo>
                    <a:pt x="18" y="106"/>
                    <a:pt x="18" y="106"/>
                    <a:pt x="18" y="106"/>
                  </a:cubicBezTo>
                  <a:cubicBezTo>
                    <a:pt x="19" y="104"/>
                    <a:pt x="18" y="101"/>
                    <a:pt x="17" y="97"/>
                  </a:cubicBezTo>
                  <a:cubicBezTo>
                    <a:pt x="17" y="94"/>
                    <a:pt x="16" y="92"/>
                    <a:pt x="15" y="90"/>
                  </a:cubicBezTo>
                  <a:cubicBezTo>
                    <a:pt x="15" y="90"/>
                    <a:pt x="15" y="89"/>
                    <a:pt x="15" y="89"/>
                  </a:cubicBezTo>
                  <a:cubicBezTo>
                    <a:pt x="14" y="88"/>
                    <a:pt x="13" y="87"/>
                    <a:pt x="12" y="87"/>
                  </a:cubicBezTo>
                  <a:cubicBezTo>
                    <a:pt x="11" y="86"/>
                    <a:pt x="11" y="86"/>
                    <a:pt x="11" y="86"/>
                  </a:cubicBezTo>
                  <a:cubicBezTo>
                    <a:pt x="10" y="85"/>
                    <a:pt x="10" y="85"/>
                    <a:pt x="10" y="85"/>
                  </a:cubicBezTo>
                  <a:cubicBezTo>
                    <a:pt x="10" y="85"/>
                    <a:pt x="10" y="85"/>
                    <a:pt x="10" y="85"/>
                  </a:cubicBezTo>
                  <a:cubicBezTo>
                    <a:pt x="11" y="84"/>
                    <a:pt x="11" y="84"/>
                    <a:pt x="11" y="84"/>
                  </a:cubicBezTo>
                  <a:cubicBezTo>
                    <a:pt x="12" y="83"/>
                    <a:pt x="12" y="83"/>
                    <a:pt x="12" y="83"/>
                  </a:cubicBezTo>
                  <a:cubicBezTo>
                    <a:pt x="11" y="83"/>
                    <a:pt x="11" y="83"/>
                    <a:pt x="11" y="83"/>
                  </a:cubicBezTo>
                  <a:cubicBezTo>
                    <a:pt x="10" y="81"/>
                    <a:pt x="8" y="80"/>
                    <a:pt x="7" y="80"/>
                  </a:cubicBezTo>
                  <a:cubicBezTo>
                    <a:pt x="6" y="79"/>
                    <a:pt x="4" y="77"/>
                    <a:pt x="0" y="70"/>
                  </a:cubicBezTo>
                  <a:cubicBezTo>
                    <a:pt x="1" y="69"/>
                    <a:pt x="2" y="67"/>
                    <a:pt x="3" y="64"/>
                  </a:cubicBezTo>
                  <a:cubicBezTo>
                    <a:pt x="2" y="60"/>
                    <a:pt x="2" y="60"/>
                    <a:pt x="2" y="60"/>
                  </a:cubicBezTo>
                  <a:cubicBezTo>
                    <a:pt x="4" y="59"/>
                    <a:pt x="5" y="59"/>
                    <a:pt x="5" y="58"/>
                  </a:cubicBezTo>
                  <a:cubicBezTo>
                    <a:pt x="5" y="57"/>
                    <a:pt x="5" y="57"/>
                    <a:pt x="5" y="57"/>
                  </a:cubicBezTo>
                  <a:cubicBezTo>
                    <a:pt x="6" y="55"/>
                    <a:pt x="6" y="54"/>
                    <a:pt x="6" y="52"/>
                  </a:cubicBezTo>
                  <a:cubicBezTo>
                    <a:pt x="8" y="49"/>
                    <a:pt x="8" y="49"/>
                    <a:pt x="8" y="49"/>
                  </a:cubicBezTo>
                  <a:cubicBezTo>
                    <a:pt x="9" y="48"/>
                    <a:pt x="9" y="46"/>
                    <a:pt x="9" y="45"/>
                  </a:cubicBezTo>
                  <a:cubicBezTo>
                    <a:pt x="7" y="42"/>
                    <a:pt x="8" y="41"/>
                    <a:pt x="8" y="41"/>
                  </a:cubicBezTo>
                  <a:cubicBezTo>
                    <a:pt x="8" y="41"/>
                    <a:pt x="8" y="40"/>
                    <a:pt x="8" y="40"/>
                  </a:cubicBezTo>
                  <a:cubicBezTo>
                    <a:pt x="10" y="41"/>
                    <a:pt x="10" y="41"/>
                    <a:pt x="10" y="41"/>
                  </a:cubicBezTo>
                  <a:cubicBezTo>
                    <a:pt x="11" y="42"/>
                    <a:pt x="11" y="42"/>
                    <a:pt x="11" y="42"/>
                  </a:cubicBezTo>
                  <a:cubicBezTo>
                    <a:pt x="12" y="43"/>
                    <a:pt x="12" y="43"/>
                    <a:pt x="13" y="43"/>
                  </a:cubicBezTo>
                  <a:cubicBezTo>
                    <a:pt x="14" y="43"/>
                    <a:pt x="16" y="42"/>
                    <a:pt x="17" y="40"/>
                  </a:cubicBezTo>
                  <a:cubicBezTo>
                    <a:pt x="19" y="38"/>
                    <a:pt x="20" y="35"/>
                    <a:pt x="19" y="32"/>
                  </a:cubicBezTo>
                  <a:cubicBezTo>
                    <a:pt x="20" y="25"/>
                    <a:pt x="20" y="25"/>
                    <a:pt x="20" y="25"/>
                  </a:cubicBezTo>
                  <a:cubicBezTo>
                    <a:pt x="26" y="16"/>
                    <a:pt x="26" y="16"/>
                    <a:pt x="26" y="16"/>
                  </a:cubicBezTo>
                  <a:cubicBezTo>
                    <a:pt x="29" y="12"/>
                    <a:pt x="31" y="10"/>
                    <a:pt x="34" y="9"/>
                  </a:cubicBezTo>
                  <a:cubicBezTo>
                    <a:pt x="38" y="9"/>
                    <a:pt x="38" y="9"/>
                    <a:pt x="38" y="9"/>
                  </a:cubicBezTo>
                  <a:cubicBezTo>
                    <a:pt x="38" y="9"/>
                    <a:pt x="38" y="9"/>
                    <a:pt x="38" y="9"/>
                  </a:cubicBezTo>
                  <a:cubicBezTo>
                    <a:pt x="38" y="9"/>
                    <a:pt x="38" y="9"/>
                    <a:pt x="38" y="9"/>
                  </a:cubicBezTo>
                  <a:cubicBezTo>
                    <a:pt x="39" y="8"/>
                    <a:pt x="39" y="8"/>
                    <a:pt x="39" y="8"/>
                  </a:cubicBezTo>
                  <a:cubicBezTo>
                    <a:pt x="40" y="5"/>
                    <a:pt x="40" y="5"/>
                    <a:pt x="40" y="5"/>
                  </a:cubicBezTo>
                  <a:cubicBezTo>
                    <a:pt x="42" y="3"/>
                    <a:pt x="42" y="3"/>
                    <a:pt x="42" y="3"/>
                  </a:cubicBezTo>
                  <a:cubicBezTo>
                    <a:pt x="43" y="0"/>
                    <a:pt x="43" y="0"/>
                    <a:pt x="43" y="0"/>
                  </a:cubicBezTo>
                  <a:cubicBezTo>
                    <a:pt x="45" y="0"/>
                    <a:pt x="45" y="0"/>
                    <a:pt x="45" y="0"/>
                  </a:cubicBezTo>
                  <a:cubicBezTo>
                    <a:pt x="48" y="1"/>
                    <a:pt x="50" y="3"/>
                    <a:pt x="51" y="6"/>
                  </a:cubicBezTo>
                  <a:cubicBezTo>
                    <a:pt x="53" y="11"/>
                    <a:pt x="53" y="11"/>
                    <a:pt x="53" y="11"/>
                  </a:cubicBezTo>
                  <a:cubicBezTo>
                    <a:pt x="54" y="16"/>
                    <a:pt x="54" y="16"/>
                    <a:pt x="54" y="16"/>
                  </a:cubicBezTo>
                  <a:cubicBezTo>
                    <a:pt x="54" y="19"/>
                    <a:pt x="51" y="23"/>
                    <a:pt x="46" y="29"/>
                  </a:cubicBezTo>
                  <a:cubicBezTo>
                    <a:pt x="44" y="30"/>
                    <a:pt x="44" y="33"/>
                    <a:pt x="44" y="36"/>
                  </a:cubicBezTo>
                  <a:cubicBezTo>
                    <a:pt x="43" y="38"/>
                    <a:pt x="44" y="40"/>
                    <a:pt x="44" y="40"/>
                  </a:cubicBezTo>
                  <a:cubicBezTo>
                    <a:pt x="45" y="41"/>
                    <a:pt x="45" y="41"/>
                    <a:pt x="45" y="41"/>
                  </a:cubicBezTo>
                  <a:cubicBezTo>
                    <a:pt x="46" y="41"/>
                    <a:pt x="46" y="41"/>
                    <a:pt x="47" y="41"/>
                  </a:cubicBezTo>
                  <a:cubicBezTo>
                    <a:pt x="54" y="40"/>
                    <a:pt x="54" y="40"/>
                    <a:pt x="54" y="40"/>
                  </a:cubicBezTo>
                  <a:cubicBezTo>
                    <a:pt x="55" y="41"/>
                    <a:pt x="55" y="41"/>
                    <a:pt x="55" y="41"/>
                  </a:cubicBezTo>
                  <a:cubicBezTo>
                    <a:pt x="55" y="41"/>
                    <a:pt x="55" y="41"/>
                    <a:pt x="55" y="41"/>
                  </a:cubicBezTo>
                  <a:cubicBezTo>
                    <a:pt x="54" y="41"/>
                    <a:pt x="54" y="41"/>
                    <a:pt x="54" y="41"/>
                  </a:cubicBezTo>
                  <a:cubicBezTo>
                    <a:pt x="54" y="42"/>
                    <a:pt x="54" y="42"/>
                    <a:pt x="54" y="42"/>
                  </a:cubicBezTo>
                  <a:cubicBezTo>
                    <a:pt x="54" y="43"/>
                    <a:pt x="54" y="45"/>
                    <a:pt x="55" y="47"/>
                  </a:cubicBezTo>
                  <a:cubicBezTo>
                    <a:pt x="56" y="47"/>
                    <a:pt x="56" y="47"/>
                    <a:pt x="56" y="47"/>
                  </a:cubicBezTo>
                  <a:cubicBezTo>
                    <a:pt x="56" y="47"/>
                    <a:pt x="56" y="47"/>
                    <a:pt x="56" y="47"/>
                  </a:cubicBezTo>
                  <a:cubicBezTo>
                    <a:pt x="59" y="49"/>
                    <a:pt x="59" y="49"/>
                    <a:pt x="59" y="49"/>
                  </a:cubicBezTo>
                  <a:cubicBezTo>
                    <a:pt x="61" y="50"/>
                    <a:pt x="61" y="50"/>
                    <a:pt x="61" y="50"/>
                  </a:cubicBezTo>
                  <a:cubicBezTo>
                    <a:pt x="60" y="54"/>
                    <a:pt x="60" y="54"/>
                    <a:pt x="60" y="54"/>
                  </a:cubicBezTo>
                  <a:cubicBezTo>
                    <a:pt x="58" y="56"/>
                    <a:pt x="60" y="58"/>
                    <a:pt x="61" y="59"/>
                  </a:cubicBezTo>
                  <a:cubicBezTo>
                    <a:pt x="66" y="63"/>
                    <a:pt x="66" y="63"/>
                    <a:pt x="66" y="63"/>
                  </a:cubicBezTo>
                  <a:cubicBezTo>
                    <a:pt x="67" y="64"/>
                    <a:pt x="68" y="64"/>
                    <a:pt x="69" y="64"/>
                  </a:cubicBezTo>
                  <a:cubicBezTo>
                    <a:pt x="70" y="64"/>
                    <a:pt x="70" y="64"/>
                    <a:pt x="71" y="64"/>
                  </a:cubicBezTo>
                  <a:cubicBezTo>
                    <a:pt x="71" y="64"/>
                    <a:pt x="71" y="64"/>
                    <a:pt x="72" y="64"/>
                  </a:cubicBezTo>
                  <a:cubicBezTo>
                    <a:pt x="72" y="64"/>
                    <a:pt x="73" y="64"/>
                    <a:pt x="74" y="65"/>
                  </a:cubicBezTo>
                  <a:cubicBezTo>
                    <a:pt x="71" y="67"/>
                    <a:pt x="68" y="70"/>
                    <a:pt x="67" y="73"/>
                  </a:cubicBezTo>
                  <a:cubicBezTo>
                    <a:pt x="64" y="74"/>
                    <a:pt x="64" y="74"/>
                    <a:pt x="64" y="74"/>
                  </a:cubicBezTo>
                  <a:cubicBezTo>
                    <a:pt x="62" y="75"/>
                    <a:pt x="59" y="77"/>
                    <a:pt x="54" y="78"/>
                  </a:cubicBezTo>
                  <a:cubicBezTo>
                    <a:pt x="51" y="79"/>
                    <a:pt x="47" y="80"/>
                    <a:pt x="46" y="81"/>
                  </a:cubicBezTo>
                  <a:cubicBezTo>
                    <a:pt x="45" y="83"/>
                    <a:pt x="45" y="85"/>
                    <a:pt x="46" y="88"/>
                  </a:cubicBezTo>
                  <a:cubicBezTo>
                    <a:pt x="46" y="91"/>
                    <a:pt x="46" y="91"/>
                    <a:pt x="46" y="91"/>
                  </a:cubicBezTo>
                  <a:cubicBezTo>
                    <a:pt x="44" y="93"/>
                    <a:pt x="43" y="95"/>
                    <a:pt x="46" y="100"/>
                  </a:cubicBezTo>
                  <a:cubicBezTo>
                    <a:pt x="53" y="109"/>
                    <a:pt x="53" y="109"/>
                    <a:pt x="53" y="109"/>
                  </a:cubicBezTo>
                  <a:cubicBezTo>
                    <a:pt x="54" y="110"/>
                    <a:pt x="55" y="112"/>
                    <a:pt x="54" y="113"/>
                  </a:cubicBezTo>
                  <a:cubicBezTo>
                    <a:pt x="52" y="118"/>
                    <a:pt x="52" y="118"/>
                    <a:pt x="52" y="118"/>
                  </a:cubicBezTo>
                  <a:cubicBezTo>
                    <a:pt x="50" y="120"/>
                    <a:pt x="49" y="122"/>
                    <a:pt x="49" y="124"/>
                  </a:cubicBezTo>
                  <a:cubicBezTo>
                    <a:pt x="49" y="126"/>
                    <a:pt x="51" y="129"/>
                    <a:pt x="53" y="131"/>
                  </a:cubicBezTo>
                  <a:cubicBezTo>
                    <a:pt x="54" y="132"/>
                    <a:pt x="55" y="135"/>
                    <a:pt x="58" y="143"/>
                  </a:cubicBezTo>
                  <a:cubicBezTo>
                    <a:pt x="61" y="152"/>
                    <a:pt x="61" y="155"/>
                    <a:pt x="60" y="156"/>
                  </a:cubicBezTo>
                  <a:cubicBezTo>
                    <a:pt x="56" y="162"/>
                    <a:pt x="56" y="162"/>
                    <a:pt x="56" y="162"/>
                  </a:cubicBezTo>
                  <a:cubicBezTo>
                    <a:pt x="55" y="164"/>
                    <a:pt x="54" y="165"/>
                    <a:pt x="53" y="16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2675"/>
            <p:cNvSpPr>
              <a:spLocks/>
            </p:cNvSpPr>
            <p:nvPr/>
          </p:nvSpPr>
          <p:spPr bwMode="auto">
            <a:xfrm>
              <a:off x="4849" y="2204"/>
              <a:ext cx="384" cy="180"/>
            </a:xfrm>
            <a:custGeom>
              <a:avLst/>
              <a:gdLst>
                <a:gd name="T0" fmla="*/ 147 w 279"/>
                <a:gd name="T1" fmla="*/ 130 h 131"/>
                <a:gd name="T2" fmla="*/ 135 w 279"/>
                <a:gd name="T3" fmla="*/ 127 h 131"/>
                <a:gd name="T4" fmla="*/ 108 w 279"/>
                <a:gd name="T5" fmla="*/ 118 h 131"/>
                <a:gd name="T6" fmla="*/ 86 w 279"/>
                <a:gd name="T7" fmla="*/ 118 h 131"/>
                <a:gd name="T8" fmla="*/ 74 w 279"/>
                <a:gd name="T9" fmla="*/ 117 h 131"/>
                <a:gd name="T10" fmla="*/ 64 w 279"/>
                <a:gd name="T11" fmla="*/ 101 h 131"/>
                <a:gd name="T12" fmla="*/ 55 w 279"/>
                <a:gd name="T13" fmla="*/ 94 h 131"/>
                <a:gd name="T14" fmla="*/ 48 w 279"/>
                <a:gd name="T15" fmla="*/ 88 h 131"/>
                <a:gd name="T16" fmla="*/ 28 w 279"/>
                <a:gd name="T17" fmla="*/ 87 h 131"/>
                <a:gd name="T18" fmla="*/ 27 w 279"/>
                <a:gd name="T19" fmla="*/ 72 h 131"/>
                <a:gd name="T20" fmla="*/ 18 w 279"/>
                <a:gd name="T21" fmla="*/ 54 h 131"/>
                <a:gd name="T22" fmla="*/ 2 w 279"/>
                <a:gd name="T23" fmla="*/ 41 h 131"/>
                <a:gd name="T24" fmla="*/ 1 w 279"/>
                <a:gd name="T25" fmla="*/ 34 h 131"/>
                <a:gd name="T26" fmla="*/ 10 w 279"/>
                <a:gd name="T27" fmla="*/ 32 h 131"/>
                <a:gd name="T28" fmla="*/ 21 w 279"/>
                <a:gd name="T29" fmla="*/ 24 h 131"/>
                <a:gd name="T30" fmla="*/ 53 w 279"/>
                <a:gd name="T31" fmla="*/ 18 h 131"/>
                <a:gd name="T32" fmla="*/ 59 w 279"/>
                <a:gd name="T33" fmla="*/ 24 h 131"/>
                <a:gd name="T34" fmla="*/ 60 w 279"/>
                <a:gd name="T35" fmla="*/ 24 h 131"/>
                <a:gd name="T36" fmla="*/ 79 w 279"/>
                <a:gd name="T37" fmla="*/ 28 h 131"/>
                <a:gd name="T38" fmla="*/ 88 w 279"/>
                <a:gd name="T39" fmla="*/ 25 h 131"/>
                <a:gd name="T40" fmla="*/ 92 w 279"/>
                <a:gd name="T41" fmla="*/ 1 h 131"/>
                <a:gd name="T42" fmla="*/ 106 w 279"/>
                <a:gd name="T43" fmla="*/ 1 h 131"/>
                <a:gd name="T44" fmla="*/ 124 w 279"/>
                <a:gd name="T45" fmla="*/ 10 h 131"/>
                <a:gd name="T46" fmla="*/ 137 w 279"/>
                <a:gd name="T47" fmla="*/ 21 h 131"/>
                <a:gd name="T48" fmla="*/ 153 w 279"/>
                <a:gd name="T49" fmla="*/ 18 h 131"/>
                <a:gd name="T50" fmla="*/ 169 w 279"/>
                <a:gd name="T51" fmla="*/ 25 h 131"/>
                <a:gd name="T52" fmla="*/ 199 w 279"/>
                <a:gd name="T53" fmla="*/ 35 h 131"/>
                <a:gd name="T54" fmla="*/ 225 w 279"/>
                <a:gd name="T55" fmla="*/ 25 h 131"/>
                <a:gd name="T56" fmla="*/ 233 w 279"/>
                <a:gd name="T57" fmla="*/ 21 h 131"/>
                <a:gd name="T58" fmla="*/ 236 w 279"/>
                <a:gd name="T59" fmla="*/ 24 h 131"/>
                <a:gd name="T60" fmla="*/ 240 w 279"/>
                <a:gd name="T61" fmla="*/ 26 h 131"/>
                <a:gd name="T62" fmla="*/ 245 w 279"/>
                <a:gd name="T63" fmla="*/ 27 h 131"/>
                <a:gd name="T64" fmla="*/ 246 w 279"/>
                <a:gd name="T65" fmla="*/ 27 h 131"/>
                <a:gd name="T66" fmla="*/ 251 w 279"/>
                <a:gd name="T67" fmla="*/ 26 h 131"/>
                <a:gd name="T68" fmla="*/ 252 w 279"/>
                <a:gd name="T69" fmla="*/ 26 h 131"/>
                <a:gd name="T70" fmla="*/ 245 w 279"/>
                <a:gd name="T71" fmla="*/ 55 h 131"/>
                <a:gd name="T72" fmla="*/ 252 w 279"/>
                <a:gd name="T73" fmla="*/ 53 h 131"/>
                <a:gd name="T74" fmla="*/ 258 w 279"/>
                <a:gd name="T75" fmla="*/ 57 h 131"/>
                <a:gd name="T76" fmla="*/ 258 w 279"/>
                <a:gd name="T77" fmla="*/ 57 h 131"/>
                <a:gd name="T78" fmla="*/ 264 w 279"/>
                <a:gd name="T79" fmla="*/ 51 h 131"/>
                <a:gd name="T80" fmla="*/ 272 w 279"/>
                <a:gd name="T81" fmla="*/ 56 h 131"/>
                <a:gd name="T82" fmla="*/ 278 w 279"/>
                <a:gd name="T83" fmla="*/ 68 h 131"/>
                <a:gd name="T84" fmla="*/ 267 w 279"/>
                <a:gd name="T85" fmla="*/ 68 h 131"/>
                <a:gd name="T86" fmla="*/ 253 w 279"/>
                <a:gd name="T87" fmla="*/ 72 h 131"/>
                <a:gd name="T88" fmla="*/ 249 w 279"/>
                <a:gd name="T89" fmla="*/ 74 h 131"/>
                <a:gd name="T90" fmla="*/ 244 w 279"/>
                <a:gd name="T91" fmla="*/ 81 h 131"/>
                <a:gd name="T92" fmla="*/ 238 w 279"/>
                <a:gd name="T93" fmla="*/ 83 h 131"/>
                <a:gd name="T94" fmla="*/ 228 w 279"/>
                <a:gd name="T95" fmla="*/ 89 h 131"/>
                <a:gd name="T96" fmla="*/ 217 w 279"/>
                <a:gd name="T97" fmla="*/ 89 h 131"/>
                <a:gd name="T98" fmla="*/ 211 w 279"/>
                <a:gd name="T99" fmla="*/ 87 h 131"/>
                <a:gd name="T100" fmla="*/ 206 w 279"/>
                <a:gd name="T101" fmla="*/ 100 h 131"/>
                <a:gd name="T102" fmla="*/ 208 w 279"/>
                <a:gd name="T103" fmla="*/ 106 h 131"/>
                <a:gd name="T104" fmla="*/ 188 w 279"/>
                <a:gd name="T105" fmla="*/ 121 h 131"/>
                <a:gd name="T106" fmla="*/ 167 w 279"/>
                <a:gd name="T107" fmla="*/ 121 h 131"/>
                <a:gd name="T108" fmla="*/ 167 w 279"/>
                <a:gd name="T109" fmla="*/ 1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31">
                  <a:moveTo>
                    <a:pt x="150" y="131"/>
                  </a:moveTo>
                  <a:cubicBezTo>
                    <a:pt x="147" y="130"/>
                    <a:pt x="147" y="130"/>
                    <a:pt x="147" y="130"/>
                  </a:cubicBezTo>
                  <a:cubicBezTo>
                    <a:pt x="145" y="129"/>
                    <a:pt x="145" y="129"/>
                    <a:pt x="145" y="129"/>
                  </a:cubicBezTo>
                  <a:cubicBezTo>
                    <a:pt x="135" y="127"/>
                    <a:pt x="135" y="127"/>
                    <a:pt x="135" y="127"/>
                  </a:cubicBezTo>
                  <a:cubicBezTo>
                    <a:pt x="130" y="125"/>
                    <a:pt x="125" y="123"/>
                    <a:pt x="122" y="121"/>
                  </a:cubicBezTo>
                  <a:cubicBezTo>
                    <a:pt x="121" y="119"/>
                    <a:pt x="116" y="118"/>
                    <a:pt x="108" y="118"/>
                  </a:cubicBezTo>
                  <a:cubicBezTo>
                    <a:pt x="107" y="118"/>
                    <a:pt x="105" y="118"/>
                    <a:pt x="104" y="118"/>
                  </a:cubicBezTo>
                  <a:cubicBezTo>
                    <a:pt x="86" y="118"/>
                    <a:pt x="86" y="118"/>
                    <a:pt x="86" y="118"/>
                  </a:cubicBezTo>
                  <a:cubicBezTo>
                    <a:pt x="80" y="117"/>
                    <a:pt x="80" y="117"/>
                    <a:pt x="80" y="117"/>
                  </a:cubicBezTo>
                  <a:cubicBezTo>
                    <a:pt x="74" y="117"/>
                    <a:pt x="74" y="117"/>
                    <a:pt x="74" y="117"/>
                  </a:cubicBezTo>
                  <a:cubicBezTo>
                    <a:pt x="72" y="116"/>
                    <a:pt x="71" y="113"/>
                    <a:pt x="69" y="109"/>
                  </a:cubicBezTo>
                  <a:cubicBezTo>
                    <a:pt x="64" y="101"/>
                    <a:pt x="64" y="101"/>
                    <a:pt x="64" y="101"/>
                  </a:cubicBezTo>
                  <a:cubicBezTo>
                    <a:pt x="60" y="96"/>
                    <a:pt x="60" y="96"/>
                    <a:pt x="60" y="96"/>
                  </a:cubicBezTo>
                  <a:cubicBezTo>
                    <a:pt x="55" y="94"/>
                    <a:pt x="55" y="94"/>
                    <a:pt x="55" y="94"/>
                  </a:cubicBezTo>
                  <a:cubicBezTo>
                    <a:pt x="53" y="91"/>
                    <a:pt x="53" y="91"/>
                    <a:pt x="53" y="91"/>
                  </a:cubicBezTo>
                  <a:cubicBezTo>
                    <a:pt x="52" y="90"/>
                    <a:pt x="50" y="88"/>
                    <a:pt x="48" y="88"/>
                  </a:cubicBezTo>
                  <a:cubicBezTo>
                    <a:pt x="37" y="88"/>
                    <a:pt x="37" y="88"/>
                    <a:pt x="37" y="88"/>
                  </a:cubicBezTo>
                  <a:cubicBezTo>
                    <a:pt x="28" y="87"/>
                    <a:pt x="28" y="87"/>
                    <a:pt x="28" y="87"/>
                  </a:cubicBezTo>
                  <a:cubicBezTo>
                    <a:pt x="26" y="87"/>
                    <a:pt x="25" y="85"/>
                    <a:pt x="25" y="81"/>
                  </a:cubicBezTo>
                  <a:cubicBezTo>
                    <a:pt x="25" y="77"/>
                    <a:pt x="26" y="74"/>
                    <a:pt x="27" y="72"/>
                  </a:cubicBezTo>
                  <a:cubicBezTo>
                    <a:pt x="30" y="67"/>
                    <a:pt x="29" y="63"/>
                    <a:pt x="24" y="58"/>
                  </a:cubicBezTo>
                  <a:cubicBezTo>
                    <a:pt x="18" y="54"/>
                    <a:pt x="18" y="54"/>
                    <a:pt x="18" y="54"/>
                  </a:cubicBezTo>
                  <a:cubicBezTo>
                    <a:pt x="16" y="52"/>
                    <a:pt x="14" y="51"/>
                    <a:pt x="10" y="50"/>
                  </a:cubicBezTo>
                  <a:cubicBezTo>
                    <a:pt x="7" y="49"/>
                    <a:pt x="5" y="46"/>
                    <a:pt x="2" y="41"/>
                  </a:cubicBezTo>
                  <a:cubicBezTo>
                    <a:pt x="0" y="35"/>
                    <a:pt x="0" y="35"/>
                    <a:pt x="0" y="35"/>
                  </a:cubicBezTo>
                  <a:cubicBezTo>
                    <a:pt x="1" y="34"/>
                    <a:pt x="1" y="34"/>
                    <a:pt x="1" y="34"/>
                  </a:cubicBezTo>
                  <a:cubicBezTo>
                    <a:pt x="10" y="32"/>
                    <a:pt x="10" y="32"/>
                    <a:pt x="10" y="32"/>
                  </a:cubicBezTo>
                  <a:cubicBezTo>
                    <a:pt x="10" y="32"/>
                    <a:pt x="10" y="32"/>
                    <a:pt x="10" y="32"/>
                  </a:cubicBezTo>
                  <a:cubicBezTo>
                    <a:pt x="12" y="32"/>
                    <a:pt x="14" y="31"/>
                    <a:pt x="16" y="29"/>
                  </a:cubicBezTo>
                  <a:cubicBezTo>
                    <a:pt x="21" y="24"/>
                    <a:pt x="21" y="24"/>
                    <a:pt x="21" y="24"/>
                  </a:cubicBezTo>
                  <a:cubicBezTo>
                    <a:pt x="27" y="18"/>
                    <a:pt x="32" y="16"/>
                    <a:pt x="35" y="16"/>
                  </a:cubicBezTo>
                  <a:cubicBezTo>
                    <a:pt x="53" y="18"/>
                    <a:pt x="53" y="18"/>
                    <a:pt x="53" y="18"/>
                  </a:cubicBezTo>
                  <a:cubicBezTo>
                    <a:pt x="56" y="20"/>
                    <a:pt x="56" y="20"/>
                    <a:pt x="56" y="20"/>
                  </a:cubicBezTo>
                  <a:cubicBezTo>
                    <a:pt x="59" y="24"/>
                    <a:pt x="59" y="24"/>
                    <a:pt x="59" y="24"/>
                  </a:cubicBezTo>
                  <a:cubicBezTo>
                    <a:pt x="59" y="24"/>
                    <a:pt x="59" y="24"/>
                    <a:pt x="59" y="24"/>
                  </a:cubicBezTo>
                  <a:cubicBezTo>
                    <a:pt x="60" y="24"/>
                    <a:pt x="60" y="24"/>
                    <a:pt x="60" y="24"/>
                  </a:cubicBezTo>
                  <a:cubicBezTo>
                    <a:pt x="69" y="26"/>
                    <a:pt x="69" y="26"/>
                    <a:pt x="69" y="26"/>
                  </a:cubicBezTo>
                  <a:cubicBezTo>
                    <a:pt x="79" y="28"/>
                    <a:pt x="79" y="28"/>
                    <a:pt x="79" y="28"/>
                  </a:cubicBezTo>
                  <a:cubicBezTo>
                    <a:pt x="80" y="28"/>
                    <a:pt x="81" y="29"/>
                    <a:pt x="82" y="29"/>
                  </a:cubicBezTo>
                  <a:cubicBezTo>
                    <a:pt x="85" y="29"/>
                    <a:pt x="86" y="27"/>
                    <a:pt x="88" y="25"/>
                  </a:cubicBezTo>
                  <a:cubicBezTo>
                    <a:pt x="91" y="22"/>
                    <a:pt x="92" y="18"/>
                    <a:pt x="89" y="13"/>
                  </a:cubicBezTo>
                  <a:cubicBezTo>
                    <a:pt x="87" y="8"/>
                    <a:pt x="88" y="4"/>
                    <a:pt x="92" y="1"/>
                  </a:cubicBezTo>
                  <a:cubicBezTo>
                    <a:pt x="99" y="0"/>
                    <a:pt x="99" y="0"/>
                    <a:pt x="99" y="0"/>
                  </a:cubicBezTo>
                  <a:cubicBezTo>
                    <a:pt x="106" y="1"/>
                    <a:pt x="106" y="1"/>
                    <a:pt x="106" y="1"/>
                  </a:cubicBezTo>
                  <a:cubicBezTo>
                    <a:pt x="118" y="3"/>
                    <a:pt x="118" y="3"/>
                    <a:pt x="118" y="3"/>
                  </a:cubicBezTo>
                  <a:cubicBezTo>
                    <a:pt x="122" y="4"/>
                    <a:pt x="123" y="6"/>
                    <a:pt x="124" y="10"/>
                  </a:cubicBezTo>
                  <a:cubicBezTo>
                    <a:pt x="125" y="18"/>
                    <a:pt x="128" y="21"/>
                    <a:pt x="134" y="21"/>
                  </a:cubicBezTo>
                  <a:cubicBezTo>
                    <a:pt x="135" y="21"/>
                    <a:pt x="136" y="21"/>
                    <a:pt x="137" y="21"/>
                  </a:cubicBezTo>
                  <a:cubicBezTo>
                    <a:pt x="146" y="19"/>
                    <a:pt x="146" y="19"/>
                    <a:pt x="146" y="19"/>
                  </a:cubicBezTo>
                  <a:cubicBezTo>
                    <a:pt x="153" y="18"/>
                    <a:pt x="153" y="18"/>
                    <a:pt x="153" y="18"/>
                  </a:cubicBezTo>
                  <a:cubicBezTo>
                    <a:pt x="161" y="21"/>
                    <a:pt x="161" y="21"/>
                    <a:pt x="161" y="21"/>
                  </a:cubicBezTo>
                  <a:cubicBezTo>
                    <a:pt x="163" y="22"/>
                    <a:pt x="166" y="23"/>
                    <a:pt x="169" y="25"/>
                  </a:cubicBezTo>
                  <a:cubicBezTo>
                    <a:pt x="172" y="29"/>
                    <a:pt x="178" y="31"/>
                    <a:pt x="185" y="33"/>
                  </a:cubicBezTo>
                  <a:cubicBezTo>
                    <a:pt x="190" y="35"/>
                    <a:pt x="194" y="35"/>
                    <a:pt x="199" y="35"/>
                  </a:cubicBezTo>
                  <a:cubicBezTo>
                    <a:pt x="205" y="35"/>
                    <a:pt x="212" y="34"/>
                    <a:pt x="218" y="31"/>
                  </a:cubicBezTo>
                  <a:cubicBezTo>
                    <a:pt x="225" y="25"/>
                    <a:pt x="225" y="25"/>
                    <a:pt x="225" y="25"/>
                  </a:cubicBezTo>
                  <a:cubicBezTo>
                    <a:pt x="228" y="23"/>
                    <a:pt x="230" y="21"/>
                    <a:pt x="232" y="21"/>
                  </a:cubicBezTo>
                  <a:cubicBezTo>
                    <a:pt x="232" y="21"/>
                    <a:pt x="232" y="21"/>
                    <a:pt x="233" y="21"/>
                  </a:cubicBezTo>
                  <a:cubicBezTo>
                    <a:pt x="234" y="21"/>
                    <a:pt x="234" y="22"/>
                    <a:pt x="236" y="23"/>
                  </a:cubicBezTo>
                  <a:cubicBezTo>
                    <a:pt x="236" y="24"/>
                    <a:pt x="236" y="24"/>
                    <a:pt x="236" y="24"/>
                  </a:cubicBezTo>
                  <a:cubicBezTo>
                    <a:pt x="240" y="26"/>
                    <a:pt x="240" y="26"/>
                    <a:pt x="240" y="26"/>
                  </a:cubicBezTo>
                  <a:cubicBezTo>
                    <a:pt x="240" y="26"/>
                    <a:pt x="240" y="26"/>
                    <a:pt x="240" y="26"/>
                  </a:cubicBezTo>
                  <a:cubicBezTo>
                    <a:pt x="240" y="26"/>
                    <a:pt x="240" y="26"/>
                    <a:pt x="240" y="26"/>
                  </a:cubicBezTo>
                  <a:cubicBezTo>
                    <a:pt x="245" y="27"/>
                    <a:pt x="245" y="27"/>
                    <a:pt x="245" y="27"/>
                  </a:cubicBezTo>
                  <a:cubicBezTo>
                    <a:pt x="245" y="27"/>
                    <a:pt x="245" y="27"/>
                    <a:pt x="245" y="27"/>
                  </a:cubicBezTo>
                  <a:cubicBezTo>
                    <a:pt x="246" y="27"/>
                    <a:pt x="246" y="27"/>
                    <a:pt x="246" y="27"/>
                  </a:cubicBezTo>
                  <a:cubicBezTo>
                    <a:pt x="249" y="26"/>
                    <a:pt x="249" y="26"/>
                    <a:pt x="249" y="26"/>
                  </a:cubicBezTo>
                  <a:cubicBezTo>
                    <a:pt x="251" y="26"/>
                    <a:pt x="251" y="26"/>
                    <a:pt x="251" y="26"/>
                  </a:cubicBezTo>
                  <a:cubicBezTo>
                    <a:pt x="252" y="26"/>
                    <a:pt x="252" y="26"/>
                    <a:pt x="252" y="26"/>
                  </a:cubicBezTo>
                  <a:cubicBezTo>
                    <a:pt x="252" y="26"/>
                    <a:pt x="252" y="26"/>
                    <a:pt x="252" y="26"/>
                  </a:cubicBezTo>
                  <a:cubicBezTo>
                    <a:pt x="242" y="46"/>
                    <a:pt x="242" y="51"/>
                    <a:pt x="242" y="53"/>
                  </a:cubicBezTo>
                  <a:cubicBezTo>
                    <a:pt x="243" y="54"/>
                    <a:pt x="244" y="55"/>
                    <a:pt x="245" y="55"/>
                  </a:cubicBezTo>
                  <a:cubicBezTo>
                    <a:pt x="246" y="55"/>
                    <a:pt x="247" y="55"/>
                    <a:pt x="247" y="54"/>
                  </a:cubicBezTo>
                  <a:cubicBezTo>
                    <a:pt x="252" y="53"/>
                    <a:pt x="252" y="53"/>
                    <a:pt x="252" y="53"/>
                  </a:cubicBezTo>
                  <a:cubicBezTo>
                    <a:pt x="255" y="55"/>
                    <a:pt x="255" y="55"/>
                    <a:pt x="255" y="55"/>
                  </a:cubicBezTo>
                  <a:cubicBezTo>
                    <a:pt x="258" y="57"/>
                    <a:pt x="258" y="57"/>
                    <a:pt x="258" y="57"/>
                  </a:cubicBezTo>
                  <a:cubicBezTo>
                    <a:pt x="258" y="57"/>
                    <a:pt x="258" y="57"/>
                    <a:pt x="258" y="57"/>
                  </a:cubicBezTo>
                  <a:cubicBezTo>
                    <a:pt x="258" y="57"/>
                    <a:pt x="258" y="57"/>
                    <a:pt x="258" y="57"/>
                  </a:cubicBezTo>
                  <a:cubicBezTo>
                    <a:pt x="261" y="53"/>
                    <a:pt x="261" y="53"/>
                    <a:pt x="261" y="53"/>
                  </a:cubicBezTo>
                  <a:cubicBezTo>
                    <a:pt x="262" y="52"/>
                    <a:pt x="263" y="51"/>
                    <a:pt x="264" y="51"/>
                  </a:cubicBezTo>
                  <a:cubicBezTo>
                    <a:pt x="264" y="51"/>
                    <a:pt x="264" y="51"/>
                    <a:pt x="264" y="51"/>
                  </a:cubicBezTo>
                  <a:cubicBezTo>
                    <a:pt x="272" y="56"/>
                    <a:pt x="272" y="56"/>
                    <a:pt x="272" y="56"/>
                  </a:cubicBezTo>
                  <a:cubicBezTo>
                    <a:pt x="275" y="59"/>
                    <a:pt x="278" y="62"/>
                    <a:pt x="279" y="65"/>
                  </a:cubicBezTo>
                  <a:cubicBezTo>
                    <a:pt x="278" y="68"/>
                    <a:pt x="278" y="68"/>
                    <a:pt x="278" y="68"/>
                  </a:cubicBezTo>
                  <a:cubicBezTo>
                    <a:pt x="275" y="68"/>
                    <a:pt x="275" y="68"/>
                    <a:pt x="275" y="68"/>
                  </a:cubicBezTo>
                  <a:cubicBezTo>
                    <a:pt x="267" y="68"/>
                    <a:pt x="267" y="68"/>
                    <a:pt x="267" y="68"/>
                  </a:cubicBezTo>
                  <a:cubicBezTo>
                    <a:pt x="262" y="68"/>
                    <a:pt x="259" y="69"/>
                    <a:pt x="257" y="70"/>
                  </a:cubicBezTo>
                  <a:cubicBezTo>
                    <a:pt x="253" y="72"/>
                    <a:pt x="253" y="72"/>
                    <a:pt x="253" y="72"/>
                  </a:cubicBezTo>
                  <a:cubicBezTo>
                    <a:pt x="253" y="72"/>
                    <a:pt x="253" y="72"/>
                    <a:pt x="253" y="72"/>
                  </a:cubicBezTo>
                  <a:cubicBezTo>
                    <a:pt x="251" y="72"/>
                    <a:pt x="250" y="73"/>
                    <a:pt x="249" y="74"/>
                  </a:cubicBezTo>
                  <a:cubicBezTo>
                    <a:pt x="248" y="78"/>
                    <a:pt x="248" y="78"/>
                    <a:pt x="248" y="78"/>
                  </a:cubicBezTo>
                  <a:cubicBezTo>
                    <a:pt x="244" y="81"/>
                    <a:pt x="244" y="81"/>
                    <a:pt x="244" y="81"/>
                  </a:cubicBezTo>
                  <a:cubicBezTo>
                    <a:pt x="238" y="83"/>
                    <a:pt x="238" y="83"/>
                    <a:pt x="238" y="83"/>
                  </a:cubicBezTo>
                  <a:cubicBezTo>
                    <a:pt x="238" y="83"/>
                    <a:pt x="238" y="83"/>
                    <a:pt x="238" y="83"/>
                  </a:cubicBezTo>
                  <a:cubicBezTo>
                    <a:pt x="236" y="83"/>
                    <a:pt x="234" y="83"/>
                    <a:pt x="233" y="85"/>
                  </a:cubicBezTo>
                  <a:cubicBezTo>
                    <a:pt x="228" y="89"/>
                    <a:pt x="228" y="89"/>
                    <a:pt x="228" y="89"/>
                  </a:cubicBezTo>
                  <a:cubicBezTo>
                    <a:pt x="227" y="91"/>
                    <a:pt x="225" y="91"/>
                    <a:pt x="223" y="91"/>
                  </a:cubicBezTo>
                  <a:cubicBezTo>
                    <a:pt x="217" y="89"/>
                    <a:pt x="217" y="89"/>
                    <a:pt x="217" y="89"/>
                  </a:cubicBezTo>
                  <a:cubicBezTo>
                    <a:pt x="215" y="88"/>
                    <a:pt x="214" y="87"/>
                    <a:pt x="212" y="87"/>
                  </a:cubicBezTo>
                  <a:cubicBezTo>
                    <a:pt x="212" y="87"/>
                    <a:pt x="211" y="87"/>
                    <a:pt x="211" y="87"/>
                  </a:cubicBezTo>
                  <a:cubicBezTo>
                    <a:pt x="208" y="88"/>
                    <a:pt x="207" y="90"/>
                    <a:pt x="206" y="93"/>
                  </a:cubicBezTo>
                  <a:cubicBezTo>
                    <a:pt x="205" y="96"/>
                    <a:pt x="205" y="98"/>
                    <a:pt x="206" y="100"/>
                  </a:cubicBezTo>
                  <a:cubicBezTo>
                    <a:pt x="210" y="104"/>
                    <a:pt x="210" y="104"/>
                    <a:pt x="210" y="104"/>
                  </a:cubicBezTo>
                  <a:cubicBezTo>
                    <a:pt x="210" y="105"/>
                    <a:pt x="209" y="106"/>
                    <a:pt x="208" y="106"/>
                  </a:cubicBezTo>
                  <a:cubicBezTo>
                    <a:pt x="204" y="108"/>
                    <a:pt x="200" y="112"/>
                    <a:pt x="196" y="116"/>
                  </a:cubicBezTo>
                  <a:cubicBezTo>
                    <a:pt x="193" y="119"/>
                    <a:pt x="190" y="121"/>
                    <a:pt x="188" y="121"/>
                  </a:cubicBezTo>
                  <a:cubicBezTo>
                    <a:pt x="177" y="121"/>
                    <a:pt x="177" y="121"/>
                    <a:pt x="177" y="121"/>
                  </a:cubicBezTo>
                  <a:cubicBezTo>
                    <a:pt x="167" y="121"/>
                    <a:pt x="167" y="121"/>
                    <a:pt x="167" y="121"/>
                  </a:cubicBezTo>
                  <a:cubicBezTo>
                    <a:pt x="167" y="121"/>
                    <a:pt x="167" y="121"/>
                    <a:pt x="167" y="121"/>
                  </a:cubicBezTo>
                  <a:cubicBezTo>
                    <a:pt x="167" y="121"/>
                    <a:pt x="167" y="121"/>
                    <a:pt x="167" y="121"/>
                  </a:cubicBezTo>
                  <a:cubicBezTo>
                    <a:pt x="159" y="127"/>
                    <a:pt x="154" y="130"/>
                    <a:pt x="150" y="1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2677"/>
            <p:cNvSpPr>
              <a:spLocks/>
            </p:cNvSpPr>
            <p:nvPr/>
          </p:nvSpPr>
          <p:spPr bwMode="auto">
            <a:xfrm>
              <a:off x="4113" y="2270"/>
              <a:ext cx="35" cy="49"/>
            </a:xfrm>
            <a:custGeom>
              <a:avLst/>
              <a:gdLst>
                <a:gd name="T0" fmla="*/ 10 w 25"/>
                <a:gd name="T1" fmla="*/ 36 h 36"/>
                <a:gd name="T2" fmla="*/ 9 w 25"/>
                <a:gd name="T3" fmla="*/ 30 h 36"/>
                <a:gd name="T4" fmla="*/ 10 w 25"/>
                <a:gd name="T5" fmla="*/ 21 h 36"/>
                <a:gd name="T6" fmla="*/ 10 w 25"/>
                <a:gd name="T7" fmla="*/ 21 h 36"/>
                <a:gd name="T8" fmla="*/ 10 w 25"/>
                <a:gd name="T9" fmla="*/ 21 h 36"/>
                <a:gd name="T10" fmla="*/ 4 w 25"/>
                <a:gd name="T11" fmla="*/ 10 h 36"/>
                <a:gd name="T12" fmla="*/ 0 w 25"/>
                <a:gd name="T13" fmla="*/ 0 h 36"/>
                <a:gd name="T14" fmla="*/ 12 w 25"/>
                <a:gd name="T15" fmla="*/ 1 h 36"/>
                <a:gd name="T16" fmla="*/ 17 w 25"/>
                <a:gd name="T17" fmla="*/ 6 h 36"/>
                <a:gd name="T18" fmla="*/ 17 w 25"/>
                <a:gd name="T19" fmla="*/ 8 h 36"/>
                <a:gd name="T20" fmla="*/ 18 w 25"/>
                <a:gd name="T21" fmla="*/ 12 h 36"/>
                <a:gd name="T22" fmla="*/ 23 w 25"/>
                <a:gd name="T23" fmla="*/ 19 h 36"/>
                <a:gd name="T24" fmla="*/ 25 w 25"/>
                <a:gd name="T25" fmla="*/ 23 h 36"/>
                <a:gd name="T26" fmla="*/ 25 w 25"/>
                <a:gd name="T27" fmla="*/ 24 h 36"/>
                <a:gd name="T28" fmla="*/ 24 w 25"/>
                <a:gd name="T29" fmla="*/ 24 h 36"/>
                <a:gd name="T30" fmla="*/ 22 w 25"/>
                <a:gd name="T31" fmla="*/ 24 h 36"/>
                <a:gd name="T32" fmla="*/ 20 w 25"/>
                <a:gd name="T33" fmla="*/ 23 h 36"/>
                <a:gd name="T34" fmla="*/ 19 w 25"/>
                <a:gd name="T35" fmla="*/ 23 h 36"/>
                <a:gd name="T36" fmla="*/ 16 w 25"/>
                <a:gd name="T37" fmla="*/ 28 h 36"/>
                <a:gd name="T38" fmla="*/ 13 w 25"/>
                <a:gd name="T39" fmla="*/ 31 h 36"/>
                <a:gd name="T40" fmla="*/ 10 w 25"/>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36">
                  <a:moveTo>
                    <a:pt x="10" y="36"/>
                  </a:moveTo>
                  <a:cubicBezTo>
                    <a:pt x="9" y="30"/>
                    <a:pt x="9" y="30"/>
                    <a:pt x="9" y="30"/>
                  </a:cubicBezTo>
                  <a:cubicBezTo>
                    <a:pt x="10" y="21"/>
                    <a:pt x="10" y="21"/>
                    <a:pt x="10" y="21"/>
                  </a:cubicBezTo>
                  <a:cubicBezTo>
                    <a:pt x="10" y="21"/>
                    <a:pt x="10" y="21"/>
                    <a:pt x="10" y="21"/>
                  </a:cubicBezTo>
                  <a:cubicBezTo>
                    <a:pt x="10" y="21"/>
                    <a:pt x="10" y="21"/>
                    <a:pt x="10" y="21"/>
                  </a:cubicBezTo>
                  <a:cubicBezTo>
                    <a:pt x="4" y="10"/>
                    <a:pt x="4" y="10"/>
                    <a:pt x="4" y="10"/>
                  </a:cubicBezTo>
                  <a:cubicBezTo>
                    <a:pt x="0" y="0"/>
                    <a:pt x="0" y="0"/>
                    <a:pt x="0" y="0"/>
                  </a:cubicBezTo>
                  <a:cubicBezTo>
                    <a:pt x="12" y="1"/>
                    <a:pt x="12" y="1"/>
                    <a:pt x="12" y="1"/>
                  </a:cubicBezTo>
                  <a:cubicBezTo>
                    <a:pt x="15" y="3"/>
                    <a:pt x="17" y="4"/>
                    <a:pt x="17" y="6"/>
                  </a:cubicBezTo>
                  <a:cubicBezTo>
                    <a:pt x="17" y="8"/>
                    <a:pt x="17" y="8"/>
                    <a:pt x="17" y="8"/>
                  </a:cubicBezTo>
                  <a:cubicBezTo>
                    <a:pt x="18" y="12"/>
                    <a:pt x="18" y="12"/>
                    <a:pt x="18" y="12"/>
                  </a:cubicBezTo>
                  <a:cubicBezTo>
                    <a:pt x="23" y="19"/>
                    <a:pt x="23" y="19"/>
                    <a:pt x="23" y="19"/>
                  </a:cubicBezTo>
                  <a:cubicBezTo>
                    <a:pt x="25" y="23"/>
                    <a:pt x="25" y="23"/>
                    <a:pt x="25" y="23"/>
                  </a:cubicBezTo>
                  <a:cubicBezTo>
                    <a:pt x="25" y="23"/>
                    <a:pt x="25" y="24"/>
                    <a:pt x="25" y="24"/>
                  </a:cubicBezTo>
                  <a:cubicBezTo>
                    <a:pt x="25" y="24"/>
                    <a:pt x="24" y="24"/>
                    <a:pt x="24" y="24"/>
                  </a:cubicBezTo>
                  <a:cubicBezTo>
                    <a:pt x="22" y="24"/>
                    <a:pt x="22" y="24"/>
                    <a:pt x="22" y="24"/>
                  </a:cubicBezTo>
                  <a:cubicBezTo>
                    <a:pt x="20" y="23"/>
                    <a:pt x="20" y="23"/>
                    <a:pt x="20" y="23"/>
                  </a:cubicBezTo>
                  <a:cubicBezTo>
                    <a:pt x="19" y="23"/>
                    <a:pt x="19" y="23"/>
                    <a:pt x="19" y="23"/>
                  </a:cubicBezTo>
                  <a:cubicBezTo>
                    <a:pt x="17" y="23"/>
                    <a:pt x="16" y="25"/>
                    <a:pt x="16" y="28"/>
                  </a:cubicBezTo>
                  <a:cubicBezTo>
                    <a:pt x="13" y="31"/>
                    <a:pt x="13" y="31"/>
                    <a:pt x="13" y="31"/>
                  </a:cubicBezTo>
                  <a:cubicBezTo>
                    <a:pt x="10" y="36"/>
                    <a:pt x="10" y="36"/>
                    <a:pt x="10"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2678"/>
            <p:cNvSpPr>
              <a:spLocks/>
            </p:cNvSpPr>
            <p:nvPr/>
          </p:nvSpPr>
          <p:spPr bwMode="auto">
            <a:xfrm>
              <a:off x="4113" y="2270"/>
              <a:ext cx="35" cy="49"/>
            </a:xfrm>
            <a:custGeom>
              <a:avLst/>
              <a:gdLst>
                <a:gd name="T0" fmla="*/ 10 w 25"/>
                <a:gd name="T1" fmla="*/ 36 h 36"/>
                <a:gd name="T2" fmla="*/ 9 w 25"/>
                <a:gd name="T3" fmla="*/ 30 h 36"/>
                <a:gd name="T4" fmla="*/ 10 w 25"/>
                <a:gd name="T5" fmla="*/ 21 h 36"/>
                <a:gd name="T6" fmla="*/ 10 w 25"/>
                <a:gd name="T7" fmla="*/ 21 h 36"/>
                <a:gd name="T8" fmla="*/ 10 w 25"/>
                <a:gd name="T9" fmla="*/ 21 h 36"/>
                <a:gd name="T10" fmla="*/ 4 w 25"/>
                <a:gd name="T11" fmla="*/ 10 h 36"/>
                <a:gd name="T12" fmla="*/ 0 w 25"/>
                <a:gd name="T13" fmla="*/ 0 h 36"/>
                <a:gd name="T14" fmla="*/ 12 w 25"/>
                <a:gd name="T15" fmla="*/ 1 h 36"/>
                <a:gd name="T16" fmla="*/ 17 w 25"/>
                <a:gd name="T17" fmla="*/ 6 h 36"/>
                <a:gd name="T18" fmla="*/ 17 w 25"/>
                <a:gd name="T19" fmla="*/ 8 h 36"/>
                <a:gd name="T20" fmla="*/ 18 w 25"/>
                <a:gd name="T21" fmla="*/ 12 h 36"/>
                <a:gd name="T22" fmla="*/ 23 w 25"/>
                <a:gd name="T23" fmla="*/ 19 h 36"/>
                <a:gd name="T24" fmla="*/ 25 w 25"/>
                <a:gd name="T25" fmla="*/ 23 h 36"/>
                <a:gd name="T26" fmla="*/ 25 w 25"/>
                <a:gd name="T27" fmla="*/ 24 h 36"/>
                <a:gd name="T28" fmla="*/ 24 w 25"/>
                <a:gd name="T29" fmla="*/ 24 h 36"/>
                <a:gd name="T30" fmla="*/ 22 w 25"/>
                <a:gd name="T31" fmla="*/ 24 h 36"/>
                <a:gd name="T32" fmla="*/ 20 w 25"/>
                <a:gd name="T33" fmla="*/ 23 h 36"/>
                <a:gd name="T34" fmla="*/ 19 w 25"/>
                <a:gd name="T35" fmla="*/ 23 h 36"/>
                <a:gd name="T36" fmla="*/ 16 w 25"/>
                <a:gd name="T37" fmla="*/ 28 h 36"/>
                <a:gd name="T38" fmla="*/ 13 w 25"/>
                <a:gd name="T39" fmla="*/ 31 h 36"/>
                <a:gd name="T40" fmla="*/ 10 w 25"/>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36">
                  <a:moveTo>
                    <a:pt x="10" y="36"/>
                  </a:moveTo>
                  <a:cubicBezTo>
                    <a:pt x="9" y="30"/>
                    <a:pt x="9" y="30"/>
                    <a:pt x="9" y="30"/>
                  </a:cubicBezTo>
                  <a:cubicBezTo>
                    <a:pt x="10" y="21"/>
                    <a:pt x="10" y="21"/>
                    <a:pt x="10" y="21"/>
                  </a:cubicBezTo>
                  <a:cubicBezTo>
                    <a:pt x="10" y="21"/>
                    <a:pt x="10" y="21"/>
                    <a:pt x="10" y="21"/>
                  </a:cubicBezTo>
                  <a:cubicBezTo>
                    <a:pt x="10" y="21"/>
                    <a:pt x="10" y="21"/>
                    <a:pt x="10" y="21"/>
                  </a:cubicBezTo>
                  <a:cubicBezTo>
                    <a:pt x="4" y="10"/>
                    <a:pt x="4" y="10"/>
                    <a:pt x="4" y="10"/>
                  </a:cubicBezTo>
                  <a:cubicBezTo>
                    <a:pt x="0" y="0"/>
                    <a:pt x="0" y="0"/>
                    <a:pt x="0" y="0"/>
                  </a:cubicBezTo>
                  <a:cubicBezTo>
                    <a:pt x="12" y="1"/>
                    <a:pt x="12" y="1"/>
                    <a:pt x="12" y="1"/>
                  </a:cubicBezTo>
                  <a:cubicBezTo>
                    <a:pt x="15" y="3"/>
                    <a:pt x="17" y="4"/>
                    <a:pt x="17" y="6"/>
                  </a:cubicBezTo>
                  <a:cubicBezTo>
                    <a:pt x="17" y="8"/>
                    <a:pt x="17" y="8"/>
                    <a:pt x="17" y="8"/>
                  </a:cubicBezTo>
                  <a:cubicBezTo>
                    <a:pt x="18" y="12"/>
                    <a:pt x="18" y="12"/>
                    <a:pt x="18" y="12"/>
                  </a:cubicBezTo>
                  <a:cubicBezTo>
                    <a:pt x="23" y="19"/>
                    <a:pt x="23" y="19"/>
                    <a:pt x="23" y="19"/>
                  </a:cubicBezTo>
                  <a:cubicBezTo>
                    <a:pt x="25" y="23"/>
                    <a:pt x="25" y="23"/>
                    <a:pt x="25" y="23"/>
                  </a:cubicBezTo>
                  <a:cubicBezTo>
                    <a:pt x="25" y="23"/>
                    <a:pt x="25" y="24"/>
                    <a:pt x="25" y="24"/>
                  </a:cubicBezTo>
                  <a:cubicBezTo>
                    <a:pt x="25" y="24"/>
                    <a:pt x="24" y="24"/>
                    <a:pt x="24" y="24"/>
                  </a:cubicBezTo>
                  <a:cubicBezTo>
                    <a:pt x="22" y="24"/>
                    <a:pt x="22" y="24"/>
                    <a:pt x="22" y="24"/>
                  </a:cubicBezTo>
                  <a:cubicBezTo>
                    <a:pt x="20" y="23"/>
                    <a:pt x="20" y="23"/>
                    <a:pt x="20" y="23"/>
                  </a:cubicBezTo>
                  <a:cubicBezTo>
                    <a:pt x="19" y="23"/>
                    <a:pt x="19" y="23"/>
                    <a:pt x="19" y="23"/>
                  </a:cubicBezTo>
                  <a:cubicBezTo>
                    <a:pt x="17" y="23"/>
                    <a:pt x="16" y="25"/>
                    <a:pt x="16" y="28"/>
                  </a:cubicBezTo>
                  <a:cubicBezTo>
                    <a:pt x="13" y="31"/>
                    <a:pt x="13" y="31"/>
                    <a:pt x="13" y="31"/>
                  </a:cubicBezTo>
                  <a:cubicBezTo>
                    <a:pt x="10" y="36"/>
                    <a:pt x="10" y="36"/>
                    <a:pt x="10"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679"/>
            <p:cNvSpPr>
              <a:spLocks/>
            </p:cNvSpPr>
            <p:nvPr/>
          </p:nvSpPr>
          <p:spPr bwMode="auto">
            <a:xfrm>
              <a:off x="5113" y="2858"/>
              <a:ext cx="109" cy="72"/>
            </a:xfrm>
            <a:custGeom>
              <a:avLst/>
              <a:gdLst>
                <a:gd name="T0" fmla="*/ 15 w 79"/>
                <a:gd name="T1" fmla="*/ 52 h 52"/>
                <a:gd name="T2" fmla="*/ 11 w 79"/>
                <a:gd name="T3" fmla="*/ 50 h 52"/>
                <a:gd name="T4" fmla="*/ 6 w 79"/>
                <a:gd name="T5" fmla="*/ 52 h 52"/>
                <a:gd name="T6" fmla="*/ 0 w 79"/>
                <a:gd name="T7" fmla="*/ 47 h 52"/>
                <a:gd name="T8" fmla="*/ 8 w 79"/>
                <a:gd name="T9" fmla="*/ 49 h 52"/>
                <a:gd name="T10" fmla="*/ 13 w 79"/>
                <a:gd name="T11" fmla="*/ 42 h 52"/>
                <a:gd name="T12" fmla="*/ 25 w 79"/>
                <a:gd name="T13" fmla="*/ 33 h 52"/>
                <a:gd name="T14" fmla="*/ 26 w 79"/>
                <a:gd name="T15" fmla="*/ 33 h 52"/>
                <a:gd name="T16" fmla="*/ 37 w 79"/>
                <a:gd name="T17" fmla="*/ 20 h 52"/>
                <a:gd name="T18" fmla="*/ 42 w 79"/>
                <a:gd name="T19" fmla="*/ 23 h 52"/>
                <a:gd name="T20" fmla="*/ 47 w 79"/>
                <a:gd name="T21" fmla="*/ 19 h 52"/>
                <a:gd name="T22" fmla="*/ 49 w 79"/>
                <a:gd name="T23" fmla="*/ 17 h 52"/>
                <a:gd name="T24" fmla="*/ 49 w 79"/>
                <a:gd name="T25" fmla="*/ 17 h 52"/>
                <a:gd name="T26" fmla="*/ 52 w 79"/>
                <a:gd name="T27" fmla="*/ 12 h 52"/>
                <a:gd name="T28" fmla="*/ 57 w 79"/>
                <a:gd name="T29" fmla="*/ 3 h 52"/>
                <a:gd name="T30" fmla="*/ 61 w 79"/>
                <a:gd name="T31" fmla="*/ 1 h 52"/>
                <a:gd name="T32" fmla="*/ 61 w 79"/>
                <a:gd name="T33" fmla="*/ 1 h 52"/>
                <a:gd name="T34" fmla="*/ 64 w 79"/>
                <a:gd name="T35" fmla="*/ 0 h 52"/>
                <a:gd name="T36" fmla="*/ 65 w 79"/>
                <a:gd name="T37" fmla="*/ 0 h 52"/>
                <a:gd name="T38" fmla="*/ 67 w 79"/>
                <a:gd name="T39" fmla="*/ 5 h 52"/>
                <a:gd name="T40" fmla="*/ 67 w 79"/>
                <a:gd name="T41" fmla="*/ 7 h 52"/>
                <a:gd name="T42" fmla="*/ 67 w 79"/>
                <a:gd name="T43" fmla="*/ 8 h 52"/>
                <a:gd name="T44" fmla="*/ 68 w 79"/>
                <a:gd name="T45" fmla="*/ 9 h 52"/>
                <a:gd name="T46" fmla="*/ 71 w 79"/>
                <a:gd name="T47" fmla="*/ 8 h 52"/>
                <a:gd name="T48" fmla="*/ 76 w 79"/>
                <a:gd name="T49" fmla="*/ 11 h 52"/>
                <a:gd name="T50" fmla="*/ 79 w 79"/>
                <a:gd name="T51" fmla="*/ 14 h 52"/>
                <a:gd name="T52" fmla="*/ 73 w 79"/>
                <a:gd name="T53" fmla="*/ 15 h 52"/>
                <a:gd name="T54" fmla="*/ 72 w 79"/>
                <a:gd name="T55" fmla="*/ 16 h 52"/>
                <a:gd name="T56" fmla="*/ 74 w 79"/>
                <a:gd name="T57" fmla="*/ 20 h 52"/>
                <a:gd name="T58" fmla="*/ 69 w 79"/>
                <a:gd name="T59" fmla="*/ 23 h 52"/>
                <a:gd name="T60" fmla="*/ 66 w 79"/>
                <a:gd name="T61" fmla="*/ 21 h 52"/>
                <a:gd name="T62" fmla="*/ 63 w 79"/>
                <a:gd name="T63" fmla="*/ 21 h 52"/>
                <a:gd name="T64" fmla="*/ 54 w 79"/>
                <a:gd name="T65" fmla="*/ 20 h 52"/>
                <a:gd name="T66" fmla="*/ 50 w 79"/>
                <a:gd name="T67" fmla="*/ 26 h 52"/>
                <a:gd name="T68" fmla="*/ 37 w 79"/>
                <a:gd name="T69" fmla="*/ 47 h 52"/>
                <a:gd name="T70" fmla="*/ 22 w 79"/>
                <a:gd name="T71" fmla="*/ 48 h 52"/>
                <a:gd name="T72" fmla="*/ 21 w 79"/>
                <a:gd name="T73" fmla="*/ 48 h 52"/>
                <a:gd name="T74" fmla="*/ 16 w 79"/>
                <a:gd name="T7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52">
                  <a:moveTo>
                    <a:pt x="16" y="52"/>
                  </a:moveTo>
                  <a:cubicBezTo>
                    <a:pt x="16" y="52"/>
                    <a:pt x="16" y="52"/>
                    <a:pt x="15" y="52"/>
                  </a:cubicBezTo>
                  <a:cubicBezTo>
                    <a:pt x="14" y="51"/>
                    <a:pt x="14" y="51"/>
                    <a:pt x="14" y="51"/>
                  </a:cubicBezTo>
                  <a:cubicBezTo>
                    <a:pt x="12" y="51"/>
                    <a:pt x="12" y="50"/>
                    <a:pt x="11" y="50"/>
                  </a:cubicBezTo>
                  <a:cubicBezTo>
                    <a:pt x="7" y="52"/>
                    <a:pt x="7" y="52"/>
                    <a:pt x="7" y="52"/>
                  </a:cubicBezTo>
                  <a:cubicBezTo>
                    <a:pt x="6" y="52"/>
                    <a:pt x="6" y="52"/>
                    <a:pt x="6" y="52"/>
                  </a:cubicBezTo>
                  <a:cubicBezTo>
                    <a:pt x="5" y="52"/>
                    <a:pt x="4" y="51"/>
                    <a:pt x="3" y="50"/>
                  </a:cubicBezTo>
                  <a:cubicBezTo>
                    <a:pt x="0" y="47"/>
                    <a:pt x="0" y="47"/>
                    <a:pt x="0" y="47"/>
                  </a:cubicBezTo>
                  <a:cubicBezTo>
                    <a:pt x="1" y="47"/>
                    <a:pt x="1" y="47"/>
                    <a:pt x="1" y="47"/>
                  </a:cubicBezTo>
                  <a:cubicBezTo>
                    <a:pt x="8" y="49"/>
                    <a:pt x="8" y="49"/>
                    <a:pt x="8" y="49"/>
                  </a:cubicBezTo>
                  <a:cubicBezTo>
                    <a:pt x="8" y="49"/>
                    <a:pt x="8" y="49"/>
                    <a:pt x="8" y="49"/>
                  </a:cubicBezTo>
                  <a:cubicBezTo>
                    <a:pt x="10" y="49"/>
                    <a:pt x="11" y="47"/>
                    <a:pt x="13" y="42"/>
                  </a:cubicBezTo>
                  <a:cubicBezTo>
                    <a:pt x="14" y="38"/>
                    <a:pt x="15" y="36"/>
                    <a:pt x="17" y="36"/>
                  </a:cubicBezTo>
                  <a:cubicBezTo>
                    <a:pt x="25" y="33"/>
                    <a:pt x="25" y="33"/>
                    <a:pt x="25" y="33"/>
                  </a:cubicBezTo>
                  <a:cubicBezTo>
                    <a:pt x="25" y="33"/>
                    <a:pt x="25" y="33"/>
                    <a:pt x="25" y="33"/>
                  </a:cubicBezTo>
                  <a:cubicBezTo>
                    <a:pt x="26" y="33"/>
                    <a:pt x="26" y="33"/>
                    <a:pt x="26" y="33"/>
                  </a:cubicBezTo>
                  <a:cubicBezTo>
                    <a:pt x="31" y="26"/>
                    <a:pt x="31" y="26"/>
                    <a:pt x="31" y="26"/>
                  </a:cubicBezTo>
                  <a:cubicBezTo>
                    <a:pt x="37" y="20"/>
                    <a:pt x="37" y="20"/>
                    <a:pt x="37" y="20"/>
                  </a:cubicBezTo>
                  <a:cubicBezTo>
                    <a:pt x="40" y="23"/>
                    <a:pt x="40" y="23"/>
                    <a:pt x="40" y="23"/>
                  </a:cubicBezTo>
                  <a:cubicBezTo>
                    <a:pt x="41" y="23"/>
                    <a:pt x="42" y="23"/>
                    <a:pt x="42" y="23"/>
                  </a:cubicBezTo>
                  <a:cubicBezTo>
                    <a:pt x="43" y="23"/>
                    <a:pt x="44" y="23"/>
                    <a:pt x="45" y="23"/>
                  </a:cubicBezTo>
                  <a:cubicBezTo>
                    <a:pt x="46" y="22"/>
                    <a:pt x="47" y="21"/>
                    <a:pt x="47" y="19"/>
                  </a:cubicBezTo>
                  <a:cubicBezTo>
                    <a:pt x="48" y="17"/>
                    <a:pt x="48" y="17"/>
                    <a:pt x="48" y="17"/>
                  </a:cubicBezTo>
                  <a:cubicBezTo>
                    <a:pt x="49" y="17"/>
                    <a:pt x="49" y="17"/>
                    <a:pt x="49" y="17"/>
                  </a:cubicBezTo>
                  <a:cubicBezTo>
                    <a:pt x="49" y="17"/>
                    <a:pt x="49" y="17"/>
                    <a:pt x="49" y="17"/>
                  </a:cubicBezTo>
                  <a:cubicBezTo>
                    <a:pt x="49" y="17"/>
                    <a:pt x="49" y="17"/>
                    <a:pt x="49" y="17"/>
                  </a:cubicBezTo>
                  <a:cubicBezTo>
                    <a:pt x="51" y="16"/>
                    <a:pt x="51" y="16"/>
                    <a:pt x="51" y="16"/>
                  </a:cubicBezTo>
                  <a:cubicBezTo>
                    <a:pt x="53" y="15"/>
                    <a:pt x="52" y="13"/>
                    <a:pt x="52" y="12"/>
                  </a:cubicBezTo>
                  <a:cubicBezTo>
                    <a:pt x="54" y="10"/>
                    <a:pt x="56" y="7"/>
                    <a:pt x="57" y="4"/>
                  </a:cubicBezTo>
                  <a:cubicBezTo>
                    <a:pt x="57" y="3"/>
                    <a:pt x="57" y="3"/>
                    <a:pt x="57" y="3"/>
                  </a:cubicBezTo>
                  <a:cubicBezTo>
                    <a:pt x="58" y="2"/>
                    <a:pt x="59" y="0"/>
                    <a:pt x="59" y="0"/>
                  </a:cubicBezTo>
                  <a:cubicBezTo>
                    <a:pt x="61" y="1"/>
                    <a:pt x="61" y="1"/>
                    <a:pt x="61" y="1"/>
                  </a:cubicBezTo>
                  <a:cubicBezTo>
                    <a:pt x="61" y="1"/>
                    <a:pt x="61" y="1"/>
                    <a:pt x="61" y="1"/>
                  </a:cubicBezTo>
                  <a:cubicBezTo>
                    <a:pt x="61" y="1"/>
                    <a:pt x="61" y="1"/>
                    <a:pt x="61" y="1"/>
                  </a:cubicBezTo>
                  <a:cubicBezTo>
                    <a:pt x="64" y="0"/>
                    <a:pt x="64" y="0"/>
                    <a:pt x="64" y="0"/>
                  </a:cubicBezTo>
                  <a:cubicBezTo>
                    <a:pt x="64" y="0"/>
                    <a:pt x="64" y="0"/>
                    <a:pt x="64" y="0"/>
                  </a:cubicBezTo>
                  <a:cubicBezTo>
                    <a:pt x="64" y="0"/>
                    <a:pt x="64" y="0"/>
                    <a:pt x="64" y="0"/>
                  </a:cubicBezTo>
                  <a:cubicBezTo>
                    <a:pt x="65" y="0"/>
                    <a:pt x="65" y="0"/>
                    <a:pt x="65" y="0"/>
                  </a:cubicBezTo>
                  <a:cubicBezTo>
                    <a:pt x="65" y="0"/>
                    <a:pt x="65" y="0"/>
                    <a:pt x="66" y="1"/>
                  </a:cubicBezTo>
                  <a:cubicBezTo>
                    <a:pt x="67" y="5"/>
                    <a:pt x="67" y="5"/>
                    <a:pt x="67" y="5"/>
                  </a:cubicBezTo>
                  <a:cubicBezTo>
                    <a:pt x="67" y="7"/>
                    <a:pt x="67" y="7"/>
                    <a:pt x="67" y="7"/>
                  </a:cubicBezTo>
                  <a:cubicBezTo>
                    <a:pt x="67" y="7"/>
                    <a:pt x="67" y="7"/>
                    <a:pt x="67" y="7"/>
                  </a:cubicBezTo>
                  <a:cubicBezTo>
                    <a:pt x="67" y="7"/>
                    <a:pt x="67" y="7"/>
                    <a:pt x="67" y="7"/>
                  </a:cubicBezTo>
                  <a:cubicBezTo>
                    <a:pt x="67" y="8"/>
                    <a:pt x="67" y="8"/>
                    <a:pt x="67" y="8"/>
                  </a:cubicBezTo>
                  <a:cubicBezTo>
                    <a:pt x="68" y="9"/>
                    <a:pt x="68" y="9"/>
                    <a:pt x="68" y="9"/>
                  </a:cubicBezTo>
                  <a:cubicBezTo>
                    <a:pt x="68" y="9"/>
                    <a:pt x="68" y="9"/>
                    <a:pt x="68" y="9"/>
                  </a:cubicBezTo>
                  <a:cubicBezTo>
                    <a:pt x="71" y="8"/>
                    <a:pt x="71" y="8"/>
                    <a:pt x="71" y="8"/>
                  </a:cubicBezTo>
                  <a:cubicBezTo>
                    <a:pt x="71" y="8"/>
                    <a:pt x="71" y="8"/>
                    <a:pt x="71" y="8"/>
                  </a:cubicBezTo>
                  <a:cubicBezTo>
                    <a:pt x="71" y="9"/>
                    <a:pt x="71" y="9"/>
                    <a:pt x="71" y="10"/>
                  </a:cubicBezTo>
                  <a:cubicBezTo>
                    <a:pt x="72" y="10"/>
                    <a:pt x="73" y="11"/>
                    <a:pt x="76" y="11"/>
                  </a:cubicBezTo>
                  <a:cubicBezTo>
                    <a:pt x="77" y="11"/>
                    <a:pt x="78" y="12"/>
                    <a:pt x="79" y="13"/>
                  </a:cubicBezTo>
                  <a:cubicBezTo>
                    <a:pt x="79" y="13"/>
                    <a:pt x="79" y="14"/>
                    <a:pt x="79" y="14"/>
                  </a:cubicBezTo>
                  <a:cubicBezTo>
                    <a:pt x="79" y="14"/>
                    <a:pt x="78" y="15"/>
                    <a:pt x="77" y="15"/>
                  </a:cubicBezTo>
                  <a:cubicBezTo>
                    <a:pt x="73" y="15"/>
                    <a:pt x="73" y="15"/>
                    <a:pt x="73" y="15"/>
                  </a:cubicBezTo>
                  <a:cubicBezTo>
                    <a:pt x="72" y="15"/>
                    <a:pt x="72" y="15"/>
                    <a:pt x="72" y="15"/>
                  </a:cubicBezTo>
                  <a:cubicBezTo>
                    <a:pt x="72" y="16"/>
                    <a:pt x="72" y="16"/>
                    <a:pt x="72" y="16"/>
                  </a:cubicBezTo>
                  <a:cubicBezTo>
                    <a:pt x="73" y="17"/>
                    <a:pt x="73" y="17"/>
                    <a:pt x="73" y="17"/>
                  </a:cubicBezTo>
                  <a:cubicBezTo>
                    <a:pt x="74" y="20"/>
                    <a:pt x="74" y="20"/>
                    <a:pt x="74" y="20"/>
                  </a:cubicBezTo>
                  <a:cubicBezTo>
                    <a:pt x="74" y="20"/>
                    <a:pt x="73" y="21"/>
                    <a:pt x="72" y="22"/>
                  </a:cubicBezTo>
                  <a:cubicBezTo>
                    <a:pt x="69" y="23"/>
                    <a:pt x="69" y="23"/>
                    <a:pt x="69" y="23"/>
                  </a:cubicBezTo>
                  <a:cubicBezTo>
                    <a:pt x="66" y="22"/>
                    <a:pt x="66" y="22"/>
                    <a:pt x="66" y="22"/>
                  </a:cubicBezTo>
                  <a:cubicBezTo>
                    <a:pt x="66" y="21"/>
                    <a:pt x="66" y="21"/>
                    <a:pt x="66" y="21"/>
                  </a:cubicBezTo>
                  <a:cubicBezTo>
                    <a:pt x="66" y="21"/>
                    <a:pt x="66" y="21"/>
                    <a:pt x="66" y="21"/>
                  </a:cubicBezTo>
                  <a:cubicBezTo>
                    <a:pt x="63" y="21"/>
                    <a:pt x="63" y="21"/>
                    <a:pt x="63" y="21"/>
                  </a:cubicBezTo>
                  <a:cubicBezTo>
                    <a:pt x="59" y="21"/>
                    <a:pt x="59" y="21"/>
                    <a:pt x="59" y="21"/>
                  </a:cubicBezTo>
                  <a:cubicBezTo>
                    <a:pt x="54" y="20"/>
                    <a:pt x="54" y="20"/>
                    <a:pt x="54" y="20"/>
                  </a:cubicBezTo>
                  <a:cubicBezTo>
                    <a:pt x="54" y="20"/>
                    <a:pt x="54" y="20"/>
                    <a:pt x="54" y="20"/>
                  </a:cubicBezTo>
                  <a:cubicBezTo>
                    <a:pt x="52" y="20"/>
                    <a:pt x="50" y="21"/>
                    <a:pt x="50" y="26"/>
                  </a:cubicBezTo>
                  <a:cubicBezTo>
                    <a:pt x="50" y="29"/>
                    <a:pt x="49" y="33"/>
                    <a:pt x="46" y="38"/>
                  </a:cubicBezTo>
                  <a:cubicBezTo>
                    <a:pt x="43" y="43"/>
                    <a:pt x="40" y="46"/>
                    <a:pt x="37" y="47"/>
                  </a:cubicBezTo>
                  <a:cubicBezTo>
                    <a:pt x="29" y="47"/>
                    <a:pt x="29" y="47"/>
                    <a:pt x="29" y="47"/>
                  </a:cubicBezTo>
                  <a:cubicBezTo>
                    <a:pt x="22" y="48"/>
                    <a:pt x="22" y="48"/>
                    <a:pt x="22" y="48"/>
                  </a:cubicBezTo>
                  <a:cubicBezTo>
                    <a:pt x="21" y="48"/>
                    <a:pt x="21" y="48"/>
                    <a:pt x="21" y="48"/>
                  </a:cubicBezTo>
                  <a:cubicBezTo>
                    <a:pt x="21" y="48"/>
                    <a:pt x="21" y="48"/>
                    <a:pt x="21" y="48"/>
                  </a:cubicBezTo>
                  <a:cubicBezTo>
                    <a:pt x="18" y="51"/>
                    <a:pt x="18" y="51"/>
                    <a:pt x="18" y="51"/>
                  </a:cubicBezTo>
                  <a:cubicBezTo>
                    <a:pt x="17" y="52"/>
                    <a:pt x="17" y="52"/>
                    <a:pt x="16" y="5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2680"/>
            <p:cNvSpPr>
              <a:spLocks/>
            </p:cNvSpPr>
            <p:nvPr/>
          </p:nvSpPr>
          <p:spPr bwMode="auto">
            <a:xfrm>
              <a:off x="4996" y="2861"/>
              <a:ext cx="48" cy="60"/>
            </a:xfrm>
            <a:custGeom>
              <a:avLst/>
              <a:gdLst>
                <a:gd name="T0" fmla="*/ 35 w 35"/>
                <a:gd name="T1" fmla="*/ 44 h 44"/>
                <a:gd name="T2" fmla="*/ 24 w 35"/>
                <a:gd name="T3" fmla="*/ 40 h 44"/>
                <a:gd name="T4" fmla="*/ 13 w 35"/>
                <a:gd name="T5" fmla="*/ 34 h 44"/>
                <a:gd name="T6" fmla="*/ 12 w 35"/>
                <a:gd name="T7" fmla="*/ 31 h 44"/>
                <a:gd name="T8" fmla="*/ 10 w 35"/>
                <a:gd name="T9" fmla="*/ 27 h 44"/>
                <a:gd name="T10" fmla="*/ 6 w 35"/>
                <a:gd name="T11" fmla="*/ 23 h 44"/>
                <a:gd name="T12" fmla="*/ 4 w 35"/>
                <a:gd name="T13" fmla="*/ 14 h 44"/>
                <a:gd name="T14" fmla="*/ 2 w 35"/>
                <a:gd name="T15" fmla="*/ 4 h 44"/>
                <a:gd name="T16" fmla="*/ 0 w 35"/>
                <a:gd name="T17" fmla="*/ 0 h 44"/>
                <a:gd name="T18" fmla="*/ 4 w 35"/>
                <a:gd name="T19" fmla="*/ 1 h 44"/>
                <a:gd name="T20" fmla="*/ 6 w 35"/>
                <a:gd name="T21" fmla="*/ 6 h 44"/>
                <a:gd name="T22" fmla="*/ 7 w 35"/>
                <a:gd name="T23" fmla="*/ 7 h 44"/>
                <a:gd name="T24" fmla="*/ 7 w 35"/>
                <a:gd name="T25" fmla="*/ 7 h 44"/>
                <a:gd name="T26" fmla="*/ 9 w 35"/>
                <a:gd name="T27" fmla="*/ 7 h 44"/>
                <a:gd name="T28" fmla="*/ 11 w 35"/>
                <a:gd name="T29" fmla="*/ 6 h 44"/>
                <a:gd name="T30" fmla="*/ 13 w 35"/>
                <a:gd name="T31" fmla="*/ 8 h 44"/>
                <a:gd name="T32" fmla="*/ 13 w 35"/>
                <a:gd name="T33" fmla="*/ 8 h 44"/>
                <a:gd name="T34" fmla="*/ 13 w 35"/>
                <a:gd name="T35" fmla="*/ 8 h 44"/>
                <a:gd name="T36" fmla="*/ 14 w 35"/>
                <a:gd name="T37" fmla="*/ 9 h 44"/>
                <a:gd name="T38" fmla="*/ 16 w 35"/>
                <a:gd name="T39" fmla="*/ 7 h 44"/>
                <a:gd name="T40" fmla="*/ 17 w 35"/>
                <a:gd name="T41" fmla="*/ 5 h 44"/>
                <a:gd name="T42" fmla="*/ 17 w 35"/>
                <a:gd name="T43" fmla="*/ 4 h 44"/>
                <a:gd name="T44" fmla="*/ 19 w 35"/>
                <a:gd name="T45" fmla="*/ 4 h 44"/>
                <a:gd name="T46" fmla="*/ 21 w 35"/>
                <a:gd name="T47" fmla="*/ 5 h 44"/>
                <a:gd name="T48" fmla="*/ 21 w 35"/>
                <a:gd name="T49" fmla="*/ 6 h 44"/>
                <a:gd name="T50" fmla="*/ 21 w 35"/>
                <a:gd name="T51" fmla="*/ 6 h 44"/>
                <a:gd name="T52" fmla="*/ 27 w 35"/>
                <a:gd name="T53" fmla="*/ 23 h 44"/>
                <a:gd name="T54" fmla="*/ 30 w 35"/>
                <a:gd name="T55" fmla="*/ 34 h 44"/>
                <a:gd name="T56" fmla="*/ 35 w 35"/>
                <a:gd name="T5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4">
                  <a:moveTo>
                    <a:pt x="35" y="44"/>
                  </a:moveTo>
                  <a:cubicBezTo>
                    <a:pt x="24" y="40"/>
                    <a:pt x="24" y="40"/>
                    <a:pt x="24" y="40"/>
                  </a:cubicBezTo>
                  <a:cubicBezTo>
                    <a:pt x="19" y="39"/>
                    <a:pt x="16" y="37"/>
                    <a:pt x="13" y="34"/>
                  </a:cubicBezTo>
                  <a:cubicBezTo>
                    <a:pt x="12" y="31"/>
                    <a:pt x="12" y="31"/>
                    <a:pt x="12" y="31"/>
                  </a:cubicBezTo>
                  <a:cubicBezTo>
                    <a:pt x="10" y="27"/>
                    <a:pt x="10" y="27"/>
                    <a:pt x="10" y="27"/>
                  </a:cubicBezTo>
                  <a:cubicBezTo>
                    <a:pt x="6" y="23"/>
                    <a:pt x="6" y="23"/>
                    <a:pt x="6" y="23"/>
                  </a:cubicBezTo>
                  <a:cubicBezTo>
                    <a:pt x="5" y="21"/>
                    <a:pt x="4" y="18"/>
                    <a:pt x="4" y="14"/>
                  </a:cubicBezTo>
                  <a:cubicBezTo>
                    <a:pt x="3" y="9"/>
                    <a:pt x="2" y="5"/>
                    <a:pt x="2" y="4"/>
                  </a:cubicBezTo>
                  <a:cubicBezTo>
                    <a:pt x="0" y="0"/>
                    <a:pt x="0" y="0"/>
                    <a:pt x="0" y="0"/>
                  </a:cubicBezTo>
                  <a:cubicBezTo>
                    <a:pt x="2" y="0"/>
                    <a:pt x="3" y="0"/>
                    <a:pt x="4" y="1"/>
                  </a:cubicBezTo>
                  <a:cubicBezTo>
                    <a:pt x="6" y="6"/>
                    <a:pt x="6" y="6"/>
                    <a:pt x="6" y="6"/>
                  </a:cubicBezTo>
                  <a:cubicBezTo>
                    <a:pt x="7" y="7"/>
                    <a:pt x="7" y="7"/>
                    <a:pt x="7" y="7"/>
                  </a:cubicBezTo>
                  <a:cubicBezTo>
                    <a:pt x="7" y="7"/>
                    <a:pt x="7" y="7"/>
                    <a:pt x="7" y="7"/>
                  </a:cubicBezTo>
                  <a:cubicBezTo>
                    <a:pt x="9" y="7"/>
                    <a:pt x="9" y="7"/>
                    <a:pt x="9" y="7"/>
                  </a:cubicBezTo>
                  <a:cubicBezTo>
                    <a:pt x="11" y="6"/>
                    <a:pt x="11" y="6"/>
                    <a:pt x="11" y="6"/>
                  </a:cubicBezTo>
                  <a:cubicBezTo>
                    <a:pt x="13" y="8"/>
                    <a:pt x="13" y="8"/>
                    <a:pt x="13" y="8"/>
                  </a:cubicBezTo>
                  <a:cubicBezTo>
                    <a:pt x="13" y="8"/>
                    <a:pt x="13" y="8"/>
                    <a:pt x="13" y="8"/>
                  </a:cubicBezTo>
                  <a:cubicBezTo>
                    <a:pt x="13" y="8"/>
                    <a:pt x="13" y="8"/>
                    <a:pt x="13" y="8"/>
                  </a:cubicBezTo>
                  <a:cubicBezTo>
                    <a:pt x="14" y="9"/>
                    <a:pt x="14" y="9"/>
                    <a:pt x="14" y="9"/>
                  </a:cubicBezTo>
                  <a:cubicBezTo>
                    <a:pt x="16" y="9"/>
                    <a:pt x="16" y="8"/>
                    <a:pt x="16" y="7"/>
                  </a:cubicBezTo>
                  <a:cubicBezTo>
                    <a:pt x="17" y="5"/>
                    <a:pt x="17" y="5"/>
                    <a:pt x="17" y="5"/>
                  </a:cubicBezTo>
                  <a:cubicBezTo>
                    <a:pt x="17" y="4"/>
                    <a:pt x="17" y="4"/>
                    <a:pt x="17" y="4"/>
                  </a:cubicBezTo>
                  <a:cubicBezTo>
                    <a:pt x="19" y="4"/>
                    <a:pt x="19" y="4"/>
                    <a:pt x="19" y="4"/>
                  </a:cubicBezTo>
                  <a:cubicBezTo>
                    <a:pt x="20" y="4"/>
                    <a:pt x="21" y="5"/>
                    <a:pt x="21" y="5"/>
                  </a:cubicBezTo>
                  <a:cubicBezTo>
                    <a:pt x="21" y="6"/>
                    <a:pt x="21" y="6"/>
                    <a:pt x="21" y="6"/>
                  </a:cubicBezTo>
                  <a:cubicBezTo>
                    <a:pt x="21" y="6"/>
                    <a:pt x="21" y="6"/>
                    <a:pt x="21" y="6"/>
                  </a:cubicBezTo>
                  <a:cubicBezTo>
                    <a:pt x="26" y="11"/>
                    <a:pt x="28" y="17"/>
                    <a:pt x="27" y="23"/>
                  </a:cubicBezTo>
                  <a:cubicBezTo>
                    <a:pt x="27" y="26"/>
                    <a:pt x="28" y="30"/>
                    <a:pt x="30" y="34"/>
                  </a:cubicBezTo>
                  <a:cubicBezTo>
                    <a:pt x="35" y="44"/>
                    <a:pt x="35" y="44"/>
                    <a:pt x="35" y="4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2681"/>
            <p:cNvSpPr>
              <a:spLocks/>
            </p:cNvSpPr>
            <p:nvPr/>
          </p:nvSpPr>
          <p:spPr bwMode="auto">
            <a:xfrm>
              <a:off x="5113" y="2858"/>
              <a:ext cx="109" cy="72"/>
            </a:xfrm>
            <a:custGeom>
              <a:avLst/>
              <a:gdLst>
                <a:gd name="T0" fmla="*/ 15 w 79"/>
                <a:gd name="T1" fmla="*/ 52 h 52"/>
                <a:gd name="T2" fmla="*/ 11 w 79"/>
                <a:gd name="T3" fmla="*/ 50 h 52"/>
                <a:gd name="T4" fmla="*/ 6 w 79"/>
                <a:gd name="T5" fmla="*/ 52 h 52"/>
                <a:gd name="T6" fmla="*/ 0 w 79"/>
                <a:gd name="T7" fmla="*/ 47 h 52"/>
                <a:gd name="T8" fmla="*/ 8 w 79"/>
                <a:gd name="T9" fmla="*/ 49 h 52"/>
                <a:gd name="T10" fmla="*/ 13 w 79"/>
                <a:gd name="T11" fmla="*/ 42 h 52"/>
                <a:gd name="T12" fmla="*/ 25 w 79"/>
                <a:gd name="T13" fmla="*/ 33 h 52"/>
                <a:gd name="T14" fmla="*/ 26 w 79"/>
                <a:gd name="T15" fmla="*/ 33 h 52"/>
                <a:gd name="T16" fmla="*/ 37 w 79"/>
                <a:gd name="T17" fmla="*/ 20 h 52"/>
                <a:gd name="T18" fmla="*/ 42 w 79"/>
                <a:gd name="T19" fmla="*/ 23 h 52"/>
                <a:gd name="T20" fmla="*/ 47 w 79"/>
                <a:gd name="T21" fmla="*/ 19 h 52"/>
                <a:gd name="T22" fmla="*/ 49 w 79"/>
                <a:gd name="T23" fmla="*/ 17 h 52"/>
                <a:gd name="T24" fmla="*/ 49 w 79"/>
                <a:gd name="T25" fmla="*/ 17 h 52"/>
                <a:gd name="T26" fmla="*/ 52 w 79"/>
                <a:gd name="T27" fmla="*/ 12 h 52"/>
                <a:gd name="T28" fmla="*/ 57 w 79"/>
                <a:gd name="T29" fmla="*/ 3 h 52"/>
                <a:gd name="T30" fmla="*/ 61 w 79"/>
                <a:gd name="T31" fmla="*/ 1 h 52"/>
                <a:gd name="T32" fmla="*/ 61 w 79"/>
                <a:gd name="T33" fmla="*/ 1 h 52"/>
                <a:gd name="T34" fmla="*/ 64 w 79"/>
                <a:gd name="T35" fmla="*/ 0 h 52"/>
                <a:gd name="T36" fmla="*/ 65 w 79"/>
                <a:gd name="T37" fmla="*/ 0 h 52"/>
                <a:gd name="T38" fmla="*/ 67 w 79"/>
                <a:gd name="T39" fmla="*/ 5 h 52"/>
                <a:gd name="T40" fmla="*/ 67 w 79"/>
                <a:gd name="T41" fmla="*/ 7 h 52"/>
                <a:gd name="T42" fmla="*/ 67 w 79"/>
                <a:gd name="T43" fmla="*/ 8 h 52"/>
                <a:gd name="T44" fmla="*/ 68 w 79"/>
                <a:gd name="T45" fmla="*/ 9 h 52"/>
                <a:gd name="T46" fmla="*/ 71 w 79"/>
                <a:gd name="T47" fmla="*/ 8 h 52"/>
                <a:gd name="T48" fmla="*/ 76 w 79"/>
                <a:gd name="T49" fmla="*/ 11 h 52"/>
                <a:gd name="T50" fmla="*/ 79 w 79"/>
                <a:gd name="T51" fmla="*/ 14 h 52"/>
                <a:gd name="T52" fmla="*/ 73 w 79"/>
                <a:gd name="T53" fmla="*/ 15 h 52"/>
                <a:gd name="T54" fmla="*/ 72 w 79"/>
                <a:gd name="T55" fmla="*/ 16 h 52"/>
                <a:gd name="T56" fmla="*/ 74 w 79"/>
                <a:gd name="T57" fmla="*/ 20 h 52"/>
                <a:gd name="T58" fmla="*/ 69 w 79"/>
                <a:gd name="T59" fmla="*/ 23 h 52"/>
                <a:gd name="T60" fmla="*/ 66 w 79"/>
                <a:gd name="T61" fmla="*/ 21 h 52"/>
                <a:gd name="T62" fmla="*/ 63 w 79"/>
                <a:gd name="T63" fmla="*/ 21 h 52"/>
                <a:gd name="T64" fmla="*/ 54 w 79"/>
                <a:gd name="T65" fmla="*/ 20 h 52"/>
                <a:gd name="T66" fmla="*/ 50 w 79"/>
                <a:gd name="T67" fmla="*/ 26 h 52"/>
                <a:gd name="T68" fmla="*/ 37 w 79"/>
                <a:gd name="T69" fmla="*/ 47 h 52"/>
                <a:gd name="T70" fmla="*/ 22 w 79"/>
                <a:gd name="T71" fmla="*/ 48 h 52"/>
                <a:gd name="T72" fmla="*/ 21 w 79"/>
                <a:gd name="T73" fmla="*/ 48 h 52"/>
                <a:gd name="T74" fmla="*/ 16 w 79"/>
                <a:gd name="T7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52">
                  <a:moveTo>
                    <a:pt x="16" y="52"/>
                  </a:moveTo>
                  <a:cubicBezTo>
                    <a:pt x="16" y="52"/>
                    <a:pt x="16" y="52"/>
                    <a:pt x="15" y="52"/>
                  </a:cubicBezTo>
                  <a:cubicBezTo>
                    <a:pt x="14" y="51"/>
                    <a:pt x="14" y="51"/>
                    <a:pt x="14" y="51"/>
                  </a:cubicBezTo>
                  <a:cubicBezTo>
                    <a:pt x="12" y="51"/>
                    <a:pt x="12" y="50"/>
                    <a:pt x="11" y="50"/>
                  </a:cubicBezTo>
                  <a:cubicBezTo>
                    <a:pt x="7" y="52"/>
                    <a:pt x="7" y="52"/>
                    <a:pt x="7" y="52"/>
                  </a:cubicBezTo>
                  <a:cubicBezTo>
                    <a:pt x="6" y="52"/>
                    <a:pt x="6" y="52"/>
                    <a:pt x="6" y="52"/>
                  </a:cubicBezTo>
                  <a:cubicBezTo>
                    <a:pt x="5" y="52"/>
                    <a:pt x="4" y="51"/>
                    <a:pt x="3" y="50"/>
                  </a:cubicBezTo>
                  <a:cubicBezTo>
                    <a:pt x="0" y="47"/>
                    <a:pt x="0" y="47"/>
                    <a:pt x="0" y="47"/>
                  </a:cubicBezTo>
                  <a:cubicBezTo>
                    <a:pt x="1" y="47"/>
                    <a:pt x="1" y="47"/>
                    <a:pt x="1" y="47"/>
                  </a:cubicBezTo>
                  <a:cubicBezTo>
                    <a:pt x="8" y="49"/>
                    <a:pt x="8" y="49"/>
                    <a:pt x="8" y="49"/>
                  </a:cubicBezTo>
                  <a:cubicBezTo>
                    <a:pt x="8" y="49"/>
                    <a:pt x="8" y="49"/>
                    <a:pt x="8" y="49"/>
                  </a:cubicBezTo>
                  <a:cubicBezTo>
                    <a:pt x="10" y="49"/>
                    <a:pt x="11" y="47"/>
                    <a:pt x="13" y="42"/>
                  </a:cubicBezTo>
                  <a:cubicBezTo>
                    <a:pt x="14" y="38"/>
                    <a:pt x="15" y="36"/>
                    <a:pt x="17" y="36"/>
                  </a:cubicBezTo>
                  <a:cubicBezTo>
                    <a:pt x="25" y="33"/>
                    <a:pt x="25" y="33"/>
                    <a:pt x="25" y="33"/>
                  </a:cubicBezTo>
                  <a:cubicBezTo>
                    <a:pt x="25" y="33"/>
                    <a:pt x="25" y="33"/>
                    <a:pt x="25" y="33"/>
                  </a:cubicBezTo>
                  <a:cubicBezTo>
                    <a:pt x="26" y="33"/>
                    <a:pt x="26" y="33"/>
                    <a:pt x="26" y="33"/>
                  </a:cubicBezTo>
                  <a:cubicBezTo>
                    <a:pt x="31" y="26"/>
                    <a:pt x="31" y="26"/>
                    <a:pt x="31" y="26"/>
                  </a:cubicBezTo>
                  <a:cubicBezTo>
                    <a:pt x="37" y="20"/>
                    <a:pt x="37" y="20"/>
                    <a:pt x="37" y="20"/>
                  </a:cubicBezTo>
                  <a:cubicBezTo>
                    <a:pt x="40" y="23"/>
                    <a:pt x="40" y="23"/>
                    <a:pt x="40" y="23"/>
                  </a:cubicBezTo>
                  <a:cubicBezTo>
                    <a:pt x="41" y="23"/>
                    <a:pt x="42" y="23"/>
                    <a:pt x="42" y="23"/>
                  </a:cubicBezTo>
                  <a:cubicBezTo>
                    <a:pt x="43" y="23"/>
                    <a:pt x="44" y="23"/>
                    <a:pt x="45" y="23"/>
                  </a:cubicBezTo>
                  <a:cubicBezTo>
                    <a:pt x="46" y="22"/>
                    <a:pt x="47" y="21"/>
                    <a:pt x="47" y="19"/>
                  </a:cubicBezTo>
                  <a:cubicBezTo>
                    <a:pt x="48" y="17"/>
                    <a:pt x="48" y="17"/>
                    <a:pt x="48" y="17"/>
                  </a:cubicBezTo>
                  <a:cubicBezTo>
                    <a:pt x="49" y="17"/>
                    <a:pt x="49" y="17"/>
                    <a:pt x="49" y="17"/>
                  </a:cubicBezTo>
                  <a:cubicBezTo>
                    <a:pt x="49" y="17"/>
                    <a:pt x="49" y="17"/>
                    <a:pt x="49" y="17"/>
                  </a:cubicBezTo>
                  <a:cubicBezTo>
                    <a:pt x="49" y="17"/>
                    <a:pt x="49" y="17"/>
                    <a:pt x="49" y="17"/>
                  </a:cubicBezTo>
                  <a:cubicBezTo>
                    <a:pt x="51" y="16"/>
                    <a:pt x="51" y="16"/>
                    <a:pt x="51" y="16"/>
                  </a:cubicBezTo>
                  <a:cubicBezTo>
                    <a:pt x="53" y="15"/>
                    <a:pt x="52" y="13"/>
                    <a:pt x="52" y="12"/>
                  </a:cubicBezTo>
                  <a:cubicBezTo>
                    <a:pt x="54" y="10"/>
                    <a:pt x="56" y="7"/>
                    <a:pt x="57" y="4"/>
                  </a:cubicBezTo>
                  <a:cubicBezTo>
                    <a:pt x="57" y="3"/>
                    <a:pt x="57" y="3"/>
                    <a:pt x="57" y="3"/>
                  </a:cubicBezTo>
                  <a:cubicBezTo>
                    <a:pt x="58" y="2"/>
                    <a:pt x="59" y="0"/>
                    <a:pt x="59" y="0"/>
                  </a:cubicBezTo>
                  <a:cubicBezTo>
                    <a:pt x="61" y="1"/>
                    <a:pt x="61" y="1"/>
                    <a:pt x="61" y="1"/>
                  </a:cubicBezTo>
                  <a:cubicBezTo>
                    <a:pt x="61" y="1"/>
                    <a:pt x="61" y="1"/>
                    <a:pt x="61" y="1"/>
                  </a:cubicBezTo>
                  <a:cubicBezTo>
                    <a:pt x="61" y="1"/>
                    <a:pt x="61" y="1"/>
                    <a:pt x="61" y="1"/>
                  </a:cubicBezTo>
                  <a:cubicBezTo>
                    <a:pt x="64" y="0"/>
                    <a:pt x="64" y="0"/>
                    <a:pt x="64" y="0"/>
                  </a:cubicBezTo>
                  <a:cubicBezTo>
                    <a:pt x="64" y="0"/>
                    <a:pt x="64" y="0"/>
                    <a:pt x="64" y="0"/>
                  </a:cubicBezTo>
                  <a:cubicBezTo>
                    <a:pt x="64" y="0"/>
                    <a:pt x="64" y="0"/>
                    <a:pt x="64" y="0"/>
                  </a:cubicBezTo>
                  <a:cubicBezTo>
                    <a:pt x="65" y="0"/>
                    <a:pt x="65" y="0"/>
                    <a:pt x="65" y="0"/>
                  </a:cubicBezTo>
                  <a:cubicBezTo>
                    <a:pt x="65" y="0"/>
                    <a:pt x="65" y="0"/>
                    <a:pt x="66" y="1"/>
                  </a:cubicBezTo>
                  <a:cubicBezTo>
                    <a:pt x="67" y="5"/>
                    <a:pt x="67" y="5"/>
                    <a:pt x="67" y="5"/>
                  </a:cubicBezTo>
                  <a:cubicBezTo>
                    <a:pt x="67" y="7"/>
                    <a:pt x="67" y="7"/>
                    <a:pt x="67" y="7"/>
                  </a:cubicBezTo>
                  <a:cubicBezTo>
                    <a:pt x="67" y="7"/>
                    <a:pt x="67" y="7"/>
                    <a:pt x="67" y="7"/>
                  </a:cubicBezTo>
                  <a:cubicBezTo>
                    <a:pt x="67" y="7"/>
                    <a:pt x="67" y="7"/>
                    <a:pt x="67" y="7"/>
                  </a:cubicBezTo>
                  <a:cubicBezTo>
                    <a:pt x="67" y="8"/>
                    <a:pt x="67" y="8"/>
                    <a:pt x="67" y="8"/>
                  </a:cubicBezTo>
                  <a:cubicBezTo>
                    <a:pt x="68" y="9"/>
                    <a:pt x="68" y="9"/>
                    <a:pt x="68" y="9"/>
                  </a:cubicBezTo>
                  <a:cubicBezTo>
                    <a:pt x="68" y="9"/>
                    <a:pt x="68" y="9"/>
                    <a:pt x="68" y="9"/>
                  </a:cubicBezTo>
                  <a:cubicBezTo>
                    <a:pt x="71" y="8"/>
                    <a:pt x="71" y="8"/>
                    <a:pt x="71" y="8"/>
                  </a:cubicBezTo>
                  <a:cubicBezTo>
                    <a:pt x="71" y="8"/>
                    <a:pt x="71" y="8"/>
                    <a:pt x="71" y="8"/>
                  </a:cubicBezTo>
                  <a:cubicBezTo>
                    <a:pt x="71" y="9"/>
                    <a:pt x="71" y="9"/>
                    <a:pt x="71" y="10"/>
                  </a:cubicBezTo>
                  <a:cubicBezTo>
                    <a:pt x="72" y="10"/>
                    <a:pt x="73" y="11"/>
                    <a:pt x="76" y="11"/>
                  </a:cubicBezTo>
                  <a:cubicBezTo>
                    <a:pt x="77" y="11"/>
                    <a:pt x="78" y="12"/>
                    <a:pt x="79" y="13"/>
                  </a:cubicBezTo>
                  <a:cubicBezTo>
                    <a:pt x="79" y="13"/>
                    <a:pt x="79" y="14"/>
                    <a:pt x="79" y="14"/>
                  </a:cubicBezTo>
                  <a:cubicBezTo>
                    <a:pt x="79" y="14"/>
                    <a:pt x="78" y="15"/>
                    <a:pt x="77" y="15"/>
                  </a:cubicBezTo>
                  <a:cubicBezTo>
                    <a:pt x="73" y="15"/>
                    <a:pt x="73" y="15"/>
                    <a:pt x="73" y="15"/>
                  </a:cubicBezTo>
                  <a:cubicBezTo>
                    <a:pt x="72" y="15"/>
                    <a:pt x="72" y="15"/>
                    <a:pt x="72" y="15"/>
                  </a:cubicBezTo>
                  <a:cubicBezTo>
                    <a:pt x="72" y="16"/>
                    <a:pt x="72" y="16"/>
                    <a:pt x="72" y="16"/>
                  </a:cubicBezTo>
                  <a:cubicBezTo>
                    <a:pt x="73" y="17"/>
                    <a:pt x="73" y="17"/>
                    <a:pt x="73" y="17"/>
                  </a:cubicBezTo>
                  <a:cubicBezTo>
                    <a:pt x="74" y="20"/>
                    <a:pt x="74" y="20"/>
                    <a:pt x="74" y="20"/>
                  </a:cubicBezTo>
                  <a:cubicBezTo>
                    <a:pt x="74" y="20"/>
                    <a:pt x="73" y="21"/>
                    <a:pt x="72" y="22"/>
                  </a:cubicBezTo>
                  <a:cubicBezTo>
                    <a:pt x="69" y="23"/>
                    <a:pt x="69" y="23"/>
                    <a:pt x="69" y="23"/>
                  </a:cubicBezTo>
                  <a:cubicBezTo>
                    <a:pt x="66" y="22"/>
                    <a:pt x="66" y="22"/>
                    <a:pt x="66" y="22"/>
                  </a:cubicBezTo>
                  <a:cubicBezTo>
                    <a:pt x="66" y="21"/>
                    <a:pt x="66" y="21"/>
                    <a:pt x="66" y="21"/>
                  </a:cubicBezTo>
                  <a:cubicBezTo>
                    <a:pt x="66" y="21"/>
                    <a:pt x="66" y="21"/>
                    <a:pt x="66" y="21"/>
                  </a:cubicBezTo>
                  <a:cubicBezTo>
                    <a:pt x="63" y="21"/>
                    <a:pt x="63" y="21"/>
                    <a:pt x="63" y="21"/>
                  </a:cubicBezTo>
                  <a:cubicBezTo>
                    <a:pt x="59" y="21"/>
                    <a:pt x="59" y="21"/>
                    <a:pt x="59" y="21"/>
                  </a:cubicBezTo>
                  <a:cubicBezTo>
                    <a:pt x="54" y="20"/>
                    <a:pt x="54" y="20"/>
                    <a:pt x="54" y="20"/>
                  </a:cubicBezTo>
                  <a:cubicBezTo>
                    <a:pt x="54" y="20"/>
                    <a:pt x="54" y="20"/>
                    <a:pt x="54" y="20"/>
                  </a:cubicBezTo>
                  <a:cubicBezTo>
                    <a:pt x="52" y="20"/>
                    <a:pt x="50" y="21"/>
                    <a:pt x="50" y="26"/>
                  </a:cubicBezTo>
                  <a:cubicBezTo>
                    <a:pt x="50" y="29"/>
                    <a:pt x="49" y="33"/>
                    <a:pt x="46" y="38"/>
                  </a:cubicBezTo>
                  <a:cubicBezTo>
                    <a:pt x="43" y="43"/>
                    <a:pt x="40" y="46"/>
                    <a:pt x="37" y="47"/>
                  </a:cubicBezTo>
                  <a:cubicBezTo>
                    <a:pt x="29" y="47"/>
                    <a:pt x="29" y="47"/>
                    <a:pt x="29" y="47"/>
                  </a:cubicBezTo>
                  <a:cubicBezTo>
                    <a:pt x="22" y="48"/>
                    <a:pt x="22" y="48"/>
                    <a:pt x="22" y="48"/>
                  </a:cubicBezTo>
                  <a:cubicBezTo>
                    <a:pt x="21" y="48"/>
                    <a:pt x="21" y="48"/>
                    <a:pt x="21" y="48"/>
                  </a:cubicBezTo>
                  <a:cubicBezTo>
                    <a:pt x="21" y="48"/>
                    <a:pt x="21" y="48"/>
                    <a:pt x="21" y="48"/>
                  </a:cubicBezTo>
                  <a:cubicBezTo>
                    <a:pt x="18" y="51"/>
                    <a:pt x="18" y="51"/>
                    <a:pt x="18" y="51"/>
                  </a:cubicBezTo>
                  <a:cubicBezTo>
                    <a:pt x="17" y="52"/>
                    <a:pt x="17" y="52"/>
                    <a:pt x="16" y="5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2682"/>
            <p:cNvSpPr>
              <a:spLocks/>
            </p:cNvSpPr>
            <p:nvPr/>
          </p:nvSpPr>
          <p:spPr bwMode="auto">
            <a:xfrm>
              <a:off x="4996" y="2861"/>
              <a:ext cx="48" cy="60"/>
            </a:xfrm>
            <a:custGeom>
              <a:avLst/>
              <a:gdLst>
                <a:gd name="T0" fmla="*/ 35 w 35"/>
                <a:gd name="T1" fmla="*/ 44 h 44"/>
                <a:gd name="T2" fmla="*/ 24 w 35"/>
                <a:gd name="T3" fmla="*/ 40 h 44"/>
                <a:gd name="T4" fmla="*/ 13 w 35"/>
                <a:gd name="T5" fmla="*/ 34 h 44"/>
                <a:gd name="T6" fmla="*/ 12 w 35"/>
                <a:gd name="T7" fmla="*/ 31 h 44"/>
                <a:gd name="T8" fmla="*/ 10 w 35"/>
                <a:gd name="T9" fmla="*/ 27 h 44"/>
                <a:gd name="T10" fmla="*/ 6 w 35"/>
                <a:gd name="T11" fmla="*/ 23 h 44"/>
                <a:gd name="T12" fmla="*/ 4 w 35"/>
                <a:gd name="T13" fmla="*/ 14 h 44"/>
                <a:gd name="T14" fmla="*/ 2 w 35"/>
                <a:gd name="T15" fmla="*/ 4 h 44"/>
                <a:gd name="T16" fmla="*/ 0 w 35"/>
                <a:gd name="T17" fmla="*/ 0 h 44"/>
                <a:gd name="T18" fmla="*/ 4 w 35"/>
                <a:gd name="T19" fmla="*/ 1 h 44"/>
                <a:gd name="T20" fmla="*/ 6 w 35"/>
                <a:gd name="T21" fmla="*/ 6 h 44"/>
                <a:gd name="T22" fmla="*/ 7 w 35"/>
                <a:gd name="T23" fmla="*/ 7 h 44"/>
                <a:gd name="T24" fmla="*/ 7 w 35"/>
                <a:gd name="T25" fmla="*/ 7 h 44"/>
                <a:gd name="T26" fmla="*/ 9 w 35"/>
                <a:gd name="T27" fmla="*/ 7 h 44"/>
                <a:gd name="T28" fmla="*/ 11 w 35"/>
                <a:gd name="T29" fmla="*/ 6 h 44"/>
                <a:gd name="T30" fmla="*/ 13 w 35"/>
                <a:gd name="T31" fmla="*/ 8 h 44"/>
                <a:gd name="T32" fmla="*/ 13 w 35"/>
                <a:gd name="T33" fmla="*/ 8 h 44"/>
                <a:gd name="T34" fmla="*/ 13 w 35"/>
                <a:gd name="T35" fmla="*/ 8 h 44"/>
                <a:gd name="T36" fmla="*/ 14 w 35"/>
                <a:gd name="T37" fmla="*/ 9 h 44"/>
                <a:gd name="T38" fmla="*/ 16 w 35"/>
                <a:gd name="T39" fmla="*/ 7 h 44"/>
                <a:gd name="T40" fmla="*/ 17 w 35"/>
                <a:gd name="T41" fmla="*/ 5 h 44"/>
                <a:gd name="T42" fmla="*/ 17 w 35"/>
                <a:gd name="T43" fmla="*/ 4 h 44"/>
                <a:gd name="T44" fmla="*/ 19 w 35"/>
                <a:gd name="T45" fmla="*/ 4 h 44"/>
                <a:gd name="T46" fmla="*/ 21 w 35"/>
                <a:gd name="T47" fmla="*/ 5 h 44"/>
                <a:gd name="T48" fmla="*/ 21 w 35"/>
                <a:gd name="T49" fmla="*/ 6 h 44"/>
                <a:gd name="T50" fmla="*/ 21 w 35"/>
                <a:gd name="T51" fmla="*/ 6 h 44"/>
                <a:gd name="T52" fmla="*/ 27 w 35"/>
                <a:gd name="T53" fmla="*/ 23 h 44"/>
                <a:gd name="T54" fmla="*/ 30 w 35"/>
                <a:gd name="T55" fmla="*/ 34 h 44"/>
                <a:gd name="T56" fmla="*/ 35 w 35"/>
                <a:gd name="T5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4">
                  <a:moveTo>
                    <a:pt x="35" y="44"/>
                  </a:moveTo>
                  <a:cubicBezTo>
                    <a:pt x="24" y="40"/>
                    <a:pt x="24" y="40"/>
                    <a:pt x="24" y="40"/>
                  </a:cubicBezTo>
                  <a:cubicBezTo>
                    <a:pt x="19" y="39"/>
                    <a:pt x="16" y="37"/>
                    <a:pt x="13" y="34"/>
                  </a:cubicBezTo>
                  <a:cubicBezTo>
                    <a:pt x="12" y="31"/>
                    <a:pt x="12" y="31"/>
                    <a:pt x="12" y="31"/>
                  </a:cubicBezTo>
                  <a:cubicBezTo>
                    <a:pt x="10" y="27"/>
                    <a:pt x="10" y="27"/>
                    <a:pt x="10" y="27"/>
                  </a:cubicBezTo>
                  <a:cubicBezTo>
                    <a:pt x="6" y="23"/>
                    <a:pt x="6" y="23"/>
                    <a:pt x="6" y="23"/>
                  </a:cubicBezTo>
                  <a:cubicBezTo>
                    <a:pt x="5" y="21"/>
                    <a:pt x="4" y="18"/>
                    <a:pt x="4" y="14"/>
                  </a:cubicBezTo>
                  <a:cubicBezTo>
                    <a:pt x="3" y="9"/>
                    <a:pt x="2" y="5"/>
                    <a:pt x="2" y="4"/>
                  </a:cubicBezTo>
                  <a:cubicBezTo>
                    <a:pt x="0" y="0"/>
                    <a:pt x="0" y="0"/>
                    <a:pt x="0" y="0"/>
                  </a:cubicBezTo>
                  <a:cubicBezTo>
                    <a:pt x="2" y="0"/>
                    <a:pt x="3" y="0"/>
                    <a:pt x="4" y="1"/>
                  </a:cubicBezTo>
                  <a:cubicBezTo>
                    <a:pt x="6" y="6"/>
                    <a:pt x="6" y="6"/>
                    <a:pt x="6" y="6"/>
                  </a:cubicBezTo>
                  <a:cubicBezTo>
                    <a:pt x="7" y="7"/>
                    <a:pt x="7" y="7"/>
                    <a:pt x="7" y="7"/>
                  </a:cubicBezTo>
                  <a:cubicBezTo>
                    <a:pt x="7" y="7"/>
                    <a:pt x="7" y="7"/>
                    <a:pt x="7" y="7"/>
                  </a:cubicBezTo>
                  <a:cubicBezTo>
                    <a:pt x="9" y="7"/>
                    <a:pt x="9" y="7"/>
                    <a:pt x="9" y="7"/>
                  </a:cubicBezTo>
                  <a:cubicBezTo>
                    <a:pt x="11" y="6"/>
                    <a:pt x="11" y="6"/>
                    <a:pt x="11" y="6"/>
                  </a:cubicBezTo>
                  <a:cubicBezTo>
                    <a:pt x="13" y="8"/>
                    <a:pt x="13" y="8"/>
                    <a:pt x="13" y="8"/>
                  </a:cubicBezTo>
                  <a:cubicBezTo>
                    <a:pt x="13" y="8"/>
                    <a:pt x="13" y="8"/>
                    <a:pt x="13" y="8"/>
                  </a:cubicBezTo>
                  <a:cubicBezTo>
                    <a:pt x="13" y="8"/>
                    <a:pt x="13" y="8"/>
                    <a:pt x="13" y="8"/>
                  </a:cubicBezTo>
                  <a:cubicBezTo>
                    <a:pt x="14" y="9"/>
                    <a:pt x="14" y="9"/>
                    <a:pt x="14" y="9"/>
                  </a:cubicBezTo>
                  <a:cubicBezTo>
                    <a:pt x="16" y="9"/>
                    <a:pt x="16" y="8"/>
                    <a:pt x="16" y="7"/>
                  </a:cubicBezTo>
                  <a:cubicBezTo>
                    <a:pt x="17" y="5"/>
                    <a:pt x="17" y="5"/>
                    <a:pt x="17" y="5"/>
                  </a:cubicBezTo>
                  <a:cubicBezTo>
                    <a:pt x="17" y="4"/>
                    <a:pt x="17" y="4"/>
                    <a:pt x="17" y="4"/>
                  </a:cubicBezTo>
                  <a:cubicBezTo>
                    <a:pt x="19" y="4"/>
                    <a:pt x="19" y="4"/>
                    <a:pt x="19" y="4"/>
                  </a:cubicBezTo>
                  <a:cubicBezTo>
                    <a:pt x="20" y="4"/>
                    <a:pt x="21" y="5"/>
                    <a:pt x="21" y="5"/>
                  </a:cubicBezTo>
                  <a:cubicBezTo>
                    <a:pt x="21" y="6"/>
                    <a:pt x="21" y="6"/>
                    <a:pt x="21" y="6"/>
                  </a:cubicBezTo>
                  <a:cubicBezTo>
                    <a:pt x="21" y="6"/>
                    <a:pt x="21" y="6"/>
                    <a:pt x="21" y="6"/>
                  </a:cubicBezTo>
                  <a:cubicBezTo>
                    <a:pt x="26" y="11"/>
                    <a:pt x="28" y="17"/>
                    <a:pt x="27" y="23"/>
                  </a:cubicBezTo>
                  <a:cubicBezTo>
                    <a:pt x="27" y="26"/>
                    <a:pt x="28" y="30"/>
                    <a:pt x="30" y="34"/>
                  </a:cubicBezTo>
                  <a:cubicBezTo>
                    <a:pt x="35" y="44"/>
                    <a:pt x="35" y="44"/>
                    <a:pt x="35" y="4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2683"/>
            <p:cNvSpPr>
              <a:spLocks/>
            </p:cNvSpPr>
            <p:nvPr/>
          </p:nvSpPr>
          <p:spPr bwMode="auto">
            <a:xfrm>
              <a:off x="4033" y="2373"/>
              <a:ext cx="29" cy="26"/>
            </a:xfrm>
            <a:custGeom>
              <a:avLst/>
              <a:gdLst>
                <a:gd name="T0" fmla="*/ 5 w 21"/>
                <a:gd name="T1" fmla="*/ 19 h 19"/>
                <a:gd name="T2" fmla="*/ 3 w 21"/>
                <a:gd name="T3" fmla="*/ 16 h 19"/>
                <a:gd name="T4" fmla="*/ 0 w 21"/>
                <a:gd name="T5" fmla="*/ 9 h 19"/>
                <a:gd name="T6" fmla="*/ 0 w 21"/>
                <a:gd name="T7" fmla="*/ 6 h 19"/>
                <a:gd name="T8" fmla="*/ 1 w 21"/>
                <a:gd name="T9" fmla="*/ 5 h 19"/>
                <a:gd name="T10" fmla="*/ 2 w 21"/>
                <a:gd name="T11" fmla="*/ 5 h 19"/>
                <a:gd name="T12" fmla="*/ 2 w 21"/>
                <a:gd name="T13" fmla="*/ 5 h 19"/>
                <a:gd name="T14" fmla="*/ 3 w 21"/>
                <a:gd name="T15" fmla="*/ 3 h 19"/>
                <a:gd name="T16" fmla="*/ 4 w 21"/>
                <a:gd name="T17" fmla="*/ 2 h 19"/>
                <a:gd name="T18" fmla="*/ 5 w 21"/>
                <a:gd name="T19" fmla="*/ 3 h 19"/>
                <a:gd name="T20" fmla="*/ 5 w 21"/>
                <a:gd name="T21" fmla="*/ 3 h 19"/>
                <a:gd name="T22" fmla="*/ 5 w 21"/>
                <a:gd name="T23" fmla="*/ 3 h 19"/>
                <a:gd name="T24" fmla="*/ 9 w 21"/>
                <a:gd name="T25" fmla="*/ 2 h 19"/>
                <a:gd name="T26" fmla="*/ 13 w 21"/>
                <a:gd name="T27" fmla="*/ 0 h 19"/>
                <a:gd name="T28" fmla="*/ 16 w 21"/>
                <a:gd name="T29" fmla="*/ 0 h 19"/>
                <a:gd name="T30" fmla="*/ 18 w 21"/>
                <a:gd name="T31" fmla="*/ 4 h 19"/>
                <a:gd name="T32" fmla="*/ 20 w 21"/>
                <a:gd name="T33" fmla="*/ 7 h 19"/>
                <a:gd name="T34" fmla="*/ 21 w 21"/>
                <a:gd name="T35" fmla="*/ 11 h 19"/>
                <a:gd name="T36" fmla="*/ 9 w 21"/>
                <a:gd name="T37" fmla="*/ 16 h 19"/>
                <a:gd name="T38" fmla="*/ 5 w 21"/>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19">
                  <a:moveTo>
                    <a:pt x="5" y="19"/>
                  </a:moveTo>
                  <a:cubicBezTo>
                    <a:pt x="3" y="16"/>
                    <a:pt x="3" y="16"/>
                    <a:pt x="3" y="16"/>
                  </a:cubicBezTo>
                  <a:cubicBezTo>
                    <a:pt x="1" y="13"/>
                    <a:pt x="0" y="11"/>
                    <a:pt x="0" y="9"/>
                  </a:cubicBezTo>
                  <a:cubicBezTo>
                    <a:pt x="0" y="6"/>
                    <a:pt x="0" y="6"/>
                    <a:pt x="0" y="6"/>
                  </a:cubicBezTo>
                  <a:cubicBezTo>
                    <a:pt x="1" y="5"/>
                    <a:pt x="1" y="5"/>
                    <a:pt x="1" y="5"/>
                  </a:cubicBezTo>
                  <a:cubicBezTo>
                    <a:pt x="2" y="5"/>
                    <a:pt x="2" y="5"/>
                    <a:pt x="2" y="5"/>
                  </a:cubicBezTo>
                  <a:cubicBezTo>
                    <a:pt x="2" y="5"/>
                    <a:pt x="2" y="5"/>
                    <a:pt x="2" y="5"/>
                  </a:cubicBezTo>
                  <a:cubicBezTo>
                    <a:pt x="3" y="3"/>
                    <a:pt x="3" y="3"/>
                    <a:pt x="3" y="3"/>
                  </a:cubicBezTo>
                  <a:cubicBezTo>
                    <a:pt x="3" y="3"/>
                    <a:pt x="3" y="2"/>
                    <a:pt x="4" y="2"/>
                  </a:cubicBezTo>
                  <a:cubicBezTo>
                    <a:pt x="4" y="2"/>
                    <a:pt x="4" y="2"/>
                    <a:pt x="5" y="3"/>
                  </a:cubicBezTo>
                  <a:cubicBezTo>
                    <a:pt x="5" y="3"/>
                    <a:pt x="5" y="3"/>
                    <a:pt x="5" y="3"/>
                  </a:cubicBezTo>
                  <a:cubicBezTo>
                    <a:pt x="5" y="3"/>
                    <a:pt x="5" y="3"/>
                    <a:pt x="5" y="3"/>
                  </a:cubicBezTo>
                  <a:cubicBezTo>
                    <a:pt x="6" y="3"/>
                    <a:pt x="8" y="3"/>
                    <a:pt x="9" y="2"/>
                  </a:cubicBezTo>
                  <a:cubicBezTo>
                    <a:pt x="10" y="0"/>
                    <a:pt x="11" y="0"/>
                    <a:pt x="13" y="0"/>
                  </a:cubicBezTo>
                  <a:cubicBezTo>
                    <a:pt x="14" y="0"/>
                    <a:pt x="15" y="0"/>
                    <a:pt x="16" y="0"/>
                  </a:cubicBezTo>
                  <a:cubicBezTo>
                    <a:pt x="16" y="1"/>
                    <a:pt x="16" y="2"/>
                    <a:pt x="18" y="4"/>
                  </a:cubicBezTo>
                  <a:cubicBezTo>
                    <a:pt x="20" y="7"/>
                    <a:pt x="20" y="7"/>
                    <a:pt x="20" y="7"/>
                  </a:cubicBezTo>
                  <a:cubicBezTo>
                    <a:pt x="21" y="11"/>
                    <a:pt x="21" y="11"/>
                    <a:pt x="21" y="11"/>
                  </a:cubicBezTo>
                  <a:cubicBezTo>
                    <a:pt x="18" y="12"/>
                    <a:pt x="14" y="14"/>
                    <a:pt x="9" y="16"/>
                  </a:cubicBezTo>
                  <a:cubicBezTo>
                    <a:pt x="5" y="19"/>
                    <a:pt x="5" y="19"/>
                    <a:pt x="5" y="1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2684"/>
            <p:cNvSpPr>
              <a:spLocks/>
            </p:cNvSpPr>
            <p:nvPr/>
          </p:nvSpPr>
          <p:spPr bwMode="auto">
            <a:xfrm>
              <a:off x="4033" y="2373"/>
              <a:ext cx="29" cy="26"/>
            </a:xfrm>
            <a:custGeom>
              <a:avLst/>
              <a:gdLst>
                <a:gd name="T0" fmla="*/ 5 w 21"/>
                <a:gd name="T1" fmla="*/ 19 h 19"/>
                <a:gd name="T2" fmla="*/ 3 w 21"/>
                <a:gd name="T3" fmla="*/ 16 h 19"/>
                <a:gd name="T4" fmla="*/ 0 w 21"/>
                <a:gd name="T5" fmla="*/ 9 h 19"/>
                <a:gd name="T6" fmla="*/ 0 w 21"/>
                <a:gd name="T7" fmla="*/ 6 h 19"/>
                <a:gd name="T8" fmla="*/ 1 w 21"/>
                <a:gd name="T9" fmla="*/ 5 h 19"/>
                <a:gd name="T10" fmla="*/ 2 w 21"/>
                <a:gd name="T11" fmla="*/ 5 h 19"/>
                <a:gd name="T12" fmla="*/ 2 w 21"/>
                <a:gd name="T13" fmla="*/ 5 h 19"/>
                <a:gd name="T14" fmla="*/ 3 w 21"/>
                <a:gd name="T15" fmla="*/ 3 h 19"/>
                <a:gd name="T16" fmla="*/ 4 w 21"/>
                <a:gd name="T17" fmla="*/ 2 h 19"/>
                <a:gd name="T18" fmla="*/ 5 w 21"/>
                <a:gd name="T19" fmla="*/ 3 h 19"/>
                <a:gd name="T20" fmla="*/ 5 w 21"/>
                <a:gd name="T21" fmla="*/ 3 h 19"/>
                <a:gd name="T22" fmla="*/ 5 w 21"/>
                <a:gd name="T23" fmla="*/ 3 h 19"/>
                <a:gd name="T24" fmla="*/ 9 w 21"/>
                <a:gd name="T25" fmla="*/ 2 h 19"/>
                <a:gd name="T26" fmla="*/ 13 w 21"/>
                <a:gd name="T27" fmla="*/ 0 h 19"/>
                <a:gd name="T28" fmla="*/ 16 w 21"/>
                <a:gd name="T29" fmla="*/ 0 h 19"/>
                <a:gd name="T30" fmla="*/ 18 w 21"/>
                <a:gd name="T31" fmla="*/ 4 h 19"/>
                <a:gd name="T32" fmla="*/ 20 w 21"/>
                <a:gd name="T33" fmla="*/ 7 h 19"/>
                <a:gd name="T34" fmla="*/ 21 w 21"/>
                <a:gd name="T35" fmla="*/ 11 h 19"/>
                <a:gd name="T36" fmla="*/ 9 w 21"/>
                <a:gd name="T37" fmla="*/ 16 h 19"/>
                <a:gd name="T38" fmla="*/ 5 w 21"/>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19">
                  <a:moveTo>
                    <a:pt x="5" y="19"/>
                  </a:moveTo>
                  <a:cubicBezTo>
                    <a:pt x="3" y="16"/>
                    <a:pt x="3" y="16"/>
                    <a:pt x="3" y="16"/>
                  </a:cubicBezTo>
                  <a:cubicBezTo>
                    <a:pt x="1" y="13"/>
                    <a:pt x="0" y="11"/>
                    <a:pt x="0" y="9"/>
                  </a:cubicBezTo>
                  <a:cubicBezTo>
                    <a:pt x="0" y="6"/>
                    <a:pt x="0" y="6"/>
                    <a:pt x="0" y="6"/>
                  </a:cubicBezTo>
                  <a:cubicBezTo>
                    <a:pt x="1" y="5"/>
                    <a:pt x="1" y="5"/>
                    <a:pt x="1" y="5"/>
                  </a:cubicBezTo>
                  <a:cubicBezTo>
                    <a:pt x="2" y="5"/>
                    <a:pt x="2" y="5"/>
                    <a:pt x="2" y="5"/>
                  </a:cubicBezTo>
                  <a:cubicBezTo>
                    <a:pt x="2" y="5"/>
                    <a:pt x="2" y="5"/>
                    <a:pt x="2" y="5"/>
                  </a:cubicBezTo>
                  <a:cubicBezTo>
                    <a:pt x="3" y="3"/>
                    <a:pt x="3" y="3"/>
                    <a:pt x="3" y="3"/>
                  </a:cubicBezTo>
                  <a:cubicBezTo>
                    <a:pt x="3" y="3"/>
                    <a:pt x="3" y="2"/>
                    <a:pt x="4" y="2"/>
                  </a:cubicBezTo>
                  <a:cubicBezTo>
                    <a:pt x="4" y="2"/>
                    <a:pt x="4" y="2"/>
                    <a:pt x="5" y="3"/>
                  </a:cubicBezTo>
                  <a:cubicBezTo>
                    <a:pt x="5" y="3"/>
                    <a:pt x="5" y="3"/>
                    <a:pt x="5" y="3"/>
                  </a:cubicBezTo>
                  <a:cubicBezTo>
                    <a:pt x="5" y="3"/>
                    <a:pt x="5" y="3"/>
                    <a:pt x="5" y="3"/>
                  </a:cubicBezTo>
                  <a:cubicBezTo>
                    <a:pt x="6" y="3"/>
                    <a:pt x="8" y="3"/>
                    <a:pt x="9" y="2"/>
                  </a:cubicBezTo>
                  <a:cubicBezTo>
                    <a:pt x="10" y="0"/>
                    <a:pt x="11" y="0"/>
                    <a:pt x="13" y="0"/>
                  </a:cubicBezTo>
                  <a:cubicBezTo>
                    <a:pt x="14" y="0"/>
                    <a:pt x="15" y="0"/>
                    <a:pt x="16" y="0"/>
                  </a:cubicBezTo>
                  <a:cubicBezTo>
                    <a:pt x="16" y="1"/>
                    <a:pt x="16" y="2"/>
                    <a:pt x="18" y="4"/>
                  </a:cubicBezTo>
                  <a:cubicBezTo>
                    <a:pt x="20" y="7"/>
                    <a:pt x="20" y="7"/>
                    <a:pt x="20" y="7"/>
                  </a:cubicBezTo>
                  <a:cubicBezTo>
                    <a:pt x="21" y="11"/>
                    <a:pt x="21" y="11"/>
                    <a:pt x="21" y="11"/>
                  </a:cubicBezTo>
                  <a:cubicBezTo>
                    <a:pt x="18" y="12"/>
                    <a:pt x="14" y="14"/>
                    <a:pt x="9" y="16"/>
                  </a:cubicBezTo>
                  <a:cubicBezTo>
                    <a:pt x="5" y="19"/>
                    <a:pt x="5" y="19"/>
                    <a:pt x="5" y="1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2685"/>
            <p:cNvSpPr>
              <a:spLocks/>
            </p:cNvSpPr>
            <p:nvPr/>
          </p:nvSpPr>
          <p:spPr bwMode="auto">
            <a:xfrm>
              <a:off x="3857" y="2235"/>
              <a:ext cx="6" cy="13"/>
            </a:xfrm>
            <a:custGeom>
              <a:avLst/>
              <a:gdLst>
                <a:gd name="T0" fmla="*/ 4 w 4"/>
                <a:gd name="T1" fmla="*/ 9 h 9"/>
                <a:gd name="T2" fmla="*/ 0 w 4"/>
                <a:gd name="T3" fmla="*/ 7 h 9"/>
                <a:gd name="T4" fmla="*/ 0 w 4"/>
                <a:gd name="T5" fmla="*/ 4 h 9"/>
                <a:gd name="T6" fmla="*/ 2 w 4"/>
                <a:gd name="T7" fmla="*/ 0 h 9"/>
                <a:gd name="T8" fmla="*/ 2 w 4"/>
                <a:gd name="T9" fmla="*/ 0 h 9"/>
                <a:gd name="T10" fmla="*/ 2 w 4"/>
                <a:gd name="T11" fmla="*/ 1 h 9"/>
                <a:gd name="T12" fmla="*/ 4 w 4"/>
                <a:gd name="T13" fmla="*/ 4 h 9"/>
                <a:gd name="T14" fmla="*/ 4 w 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4" y="9"/>
                  </a:moveTo>
                  <a:cubicBezTo>
                    <a:pt x="0" y="7"/>
                    <a:pt x="0" y="7"/>
                    <a:pt x="0" y="7"/>
                  </a:cubicBezTo>
                  <a:cubicBezTo>
                    <a:pt x="0" y="4"/>
                    <a:pt x="0" y="4"/>
                    <a:pt x="0" y="4"/>
                  </a:cubicBezTo>
                  <a:cubicBezTo>
                    <a:pt x="2" y="0"/>
                    <a:pt x="2" y="0"/>
                    <a:pt x="2" y="0"/>
                  </a:cubicBezTo>
                  <a:cubicBezTo>
                    <a:pt x="2" y="0"/>
                    <a:pt x="2" y="0"/>
                    <a:pt x="2" y="0"/>
                  </a:cubicBezTo>
                  <a:cubicBezTo>
                    <a:pt x="2" y="1"/>
                    <a:pt x="2" y="1"/>
                    <a:pt x="2" y="1"/>
                  </a:cubicBezTo>
                  <a:cubicBezTo>
                    <a:pt x="4" y="4"/>
                    <a:pt x="4" y="4"/>
                    <a:pt x="4" y="4"/>
                  </a:cubicBezTo>
                  <a:cubicBezTo>
                    <a:pt x="4" y="6"/>
                    <a:pt x="4" y="7"/>
                    <a:pt x="4"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2686"/>
            <p:cNvSpPr>
              <a:spLocks/>
            </p:cNvSpPr>
            <p:nvPr/>
          </p:nvSpPr>
          <p:spPr bwMode="auto">
            <a:xfrm>
              <a:off x="3857" y="2235"/>
              <a:ext cx="6" cy="13"/>
            </a:xfrm>
            <a:custGeom>
              <a:avLst/>
              <a:gdLst>
                <a:gd name="T0" fmla="*/ 4 w 4"/>
                <a:gd name="T1" fmla="*/ 9 h 9"/>
                <a:gd name="T2" fmla="*/ 0 w 4"/>
                <a:gd name="T3" fmla="*/ 7 h 9"/>
                <a:gd name="T4" fmla="*/ 0 w 4"/>
                <a:gd name="T5" fmla="*/ 4 h 9"/>
                <a:gd name="T6" fmla="*/ 2 w 4"/>
                <a:gd name="T7" fmla="*/ 0 h 9"/>
                <a:gd name="T8" fmla="*/ 2 w 4"/>
                <a:gd name="T9" fmla="*/ 0 h 9"/>
                <a:gd name="T10" fmla="*/ 2 w 4"/>
                <a:gd name="T11" fmla="*/ 1 h 9"/>
                <a:gd name="T12" fmla="*/ 4 w 4"/>
                <a:gd name="T13" fmla="*/ 4 h 9"/>
                <a:gd name="T14" fmla="*/ 4 w 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4" y="9"/>
                  </a:moveTo>
                  <a:cubicBezTo>
                    <a:pt x="0" y="7"/>
                    <a:pt x="0" y="7"/>
                    <a:pt x="0" y="7"/>
                  </a:cubicBezTo>
                  <a:cubicBezTo>
                    <a:pt x="0" y="4"/>
                    <a:pt x="0" y="4"/>
                    <a:pt x="0" y="4"/>
                  </a:cubicBezTo>
                  <a:cubicBezTo>
                    <a:pt x="2" y="0"/>
                    <a:pt x="2" y="0"/>
                    <a:pt x="2" y="0"/>
                  </a:cubicBezTo>
                  <a:cubicBezTo>
                    <a:pt x="2" y="0"/>
                    <a:pt x="2" y="0"/>
                    <a:pt x="2" y="0"/>
                  </a:cubicBezTo>
                  <a:cubicBezTo>
                    <a:pt x="2" y="1"/>
                    <a:pt x="2" y="1"/>
                    <a:pt x="2" y="1"/>
                  </a:cubicBezTo>
                  <a:cubicBezTo>
                    <a:pt x="4" y="4"/>
                    <a:pt x="4" y="4"/>
                    <a:pt x="4" y="4"/>
                  </a:cubicBezTo>
                  <a:cubicBezTo>
                    <a:pt x="4" y="6"/>
                    <a:pt x="4" y="7"/>
                    <a:pt x="4"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2687"/>
            <p:cNvSpPr>
              <a:spLocks/>
            </p:cNvSpPr>
            <p:nvPr/>
          </p:nvSpPr>
          <p:spPr bwMode="auto">
            <a:xfrm>
              <a:off x="4040" y="2110"/>
              <a:ext cx="65" cy="51"/>
            </a:xfrm>
            <a:custGeom>
              <a:avLst/>
              <a:gdLst>
                <a:gd name="T0" fmla="*/ 22 w 47"/>
                <a:gd name="T1" fmla="*/ 37 h 37"/>
                <a:gd name="T2" fmla="*/ 17 w 47"/>
                <a:gd name="T3" fmla="*/ 29 h 37"/>
                <a:gd name="T4" fmla="*/ 15 w 47"/>
                <a:gd name="T5" fmla="*/ 28 h 37"/>
                <a:gd name="T6" fmla="*/ 15 w 47"/>
                <a:gd name="T7" fmla="*/ 26 h 37"/>
                <a:gd name="T8" fmla="*/ 16 w 47"/>
                <a:gd name="T9" fmla="*/ 23 h 37"/>
                <a:gd name="T10" fmla="*/ 16 w 47"/>
                <a:gd name="T11" fmla="*/ 23 h 37"/>
                <a:gd name="T12" fmla="*/ 15 w 47"/>
                <a:gd name="T13" fmla="*/ 22 h 37"/>
                <a:gd name="T14" fmla="*/ 14 w 47"/>
                <a:gd name="T15" fmla="*/ 21 h 37"/>
                <a:gd name="T16" fmla="*/ 13 w 47"/>
                <a:gd name="T17" fmla="*/ 20 h 37"/>
                <a:gd name="T18" fmla="*/ 13 w 47"/>
                <a:gd name="T19" fmla="*/ 20 h 37"/>
                <a:gd name="T20" fmla="*/ 7 w 47"/>
                <a:gd name="T21" fmla="*/ 18 h 37"/>
                <a:gd name="T22" fmla="*/ 2 w 47"/>
                <a:gd name="T23" fmla="*/ 15 h 37"/>
                <a:gd name="T24" fmla="*/ 1 w 47"/>
                <a:gd name="T25" fmla="*/ 13 h 37"/>
                <a:gd name="T26" fmla="*/ 0 w 47"/>
                <a:gd name="T27" fmla="*/ 5 h 37"/>
                <a:gd name="T28" fmla="*/ 0 w 47"/>
                <a:gd name="T29" fmla="*/ 5 h 37"/>
                <a:gd name="T30" fmla="*/ 6 w 47"/>
                <a:gd name="T31" fmla="*/ 1 h 37"/>
                <a:gd name="T32" fmla="*/ 14 w 47"/>
                <a:gd name="T33" fmla="*/ 0 h 37"/>
                <a:gd name="T34" fmla="*/ 19 w 47"/>
                <a:gd name="T35" fmla="*/ 0 h 37"/>
                <a:gd name="T36" fmla="*/ 25 w 47"/>
                <a:gd name="T37" fmla="*/ 1 h 37"/>
                <a:gd name="T38" fmla="*/ 29 w 47"/>
                <a:gd name="T39" fmla="*/ 2 h 37"/>
                <a:gd name="T40" fmla="*/ 29 w 47"/>
                <a:gd name="T41" fmla="*/ 2 h 37"/>
                <a:gd name="T42" fmla="*/ 33 w 47"/>
                <a:gd name="T43" fmla="*/ 1 h 37"/>
                <a:gd name="T44" fmla="*/ 34 w 47"/>
                <a:gd name="T45" fmla="*/ 0 h 37"/>
                <a:gd name="T46" fmla="*/ 35 w 47"/>
                <a:gd name="T47" fmla="*/ 1 h 37"/>
                <a:gd name="T48" fmla="*/ 35 w 47"/>
                <a:gd name="T49" fmla="*/ 2 h 37"/>
                <a:gd name="T50" fmla="*/ 35 w 47"/>
                <a:gd name="T51" fmla="*/ 2 h 37"/>
                <a:gd name="T52" fmla="*/ 42 w 47"/>
                <a:gd name="T53" fmla="*/ 6 h 37"/>
                <a:gd name="T54" fmla="*/ 45 w 47"/>
                <a:gd name="T55" fmla="*/ 9 h 37"/>
                <a:gd name="T56" fmla="*/ 47 w 47"/>
                <a:gd name="T57" fmla="*/ 11 h 37"/>
                <a:gd name="T58" fmla="*/ 46 w 47"/>
                <a:gd name="T59" fmla="*/ 15 h 37"/>
                <a:gd name="T60" fmla="*/ 46 w 47"/>
                <a:gd name="T61" fmla="*/ 18 h 37"/>
                <a:gd name="T62" fmla="*/ 41 w 47"/>
                <a:gd name="T63" fmla="*/ 21 h 37"/>
                <a:gd name="T64" fmla="*/ 41 w 47"/>
                <a:gd name="T65" fmla="*/ 21 h 37"/>
                <a:gd name="T66" fmla="*/ 41 w 47"/>
                <a:gd name="T67" fmla="*/ 21 h 37"/>
                <a:gd name="T68" fmla="*/ 39 w 47"/>
                <a:gd name="T69" fmla="*/ 24 h 37"/>
                <a:gd name="T70" fmla="*/ 39 w 47"/>
                <a:gd name="T71" fmla="*/ 25 h 37"/>
                <a:gd name="T72" fmla="*/ 38 w 47"/>
                <a:gd name="T73" fmla="*/ 28 h 37"/>
                <a:gd name="T74" fmla="*/ 36 w 47"/>
                <a:gd name="T75" fmla="*/ 32 h 37"/>
                <a:gd name="T76" fmla="*/ 31 w 47"/>
                <a:gd name="T77" fmla="*/ 35 h 37"/>
                <a:gd name="T78" fmla="*/ 25 w 47"/>
                <a:gd name="T79" fmla="*/ 36 h 37"/>
                <a:gd name="T80" fmla="*/ 22 w 47"/>
                <a:gd name="T8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37">
                  <a:moveTo>
                    <a:pt x="22" y="37"/>
                  </a:moveTo>
                  <a:cubicBezTo>
                    <a:pt x="20" y="32"/>
                    <a:pt x="19" y="30"/>
                    <a:pt x="17" y="29"/>
                  </a:cubicBezTo>
                  <a:cubicBezTo>
                    <a:pt x="15" y="28"/>
                    <a:pt x="15" y="28"/>
                    <a:pt x="15" y="28"/>
                  </a:cubicBezTo>
                  <a:cubicBezTo>
                    <a:pt x="15" y="28"/>
                    <a:pt x="15" y="27"/>
                    <a:pt x="15" y="26"/>
                  </a:cubicBezTo>
                  <a:cubicBezTo>
                    <a:pt x="16" y="23"/>
                    <a:pt x="16" y="23"/>
                    <a:pt x="16" y="23"/>
                  </a:cubicBezTo>
                  <a:cubicBezTo>
                    <a:pt x="16" y="23"/>
                    <a:pt x="16" y="23"/>
                    <a:pt x="16" y="23"/>
                  </a:cubicBezTo>
                  <a:cubicBezTo>
                    <a:pt x="15" y="22"/>
                    <a:pt x="15" y="22"/>
                    <a:pt x="15" y="22"/>
                  </a:cubicBezTo>
                  <a:cubicBezTo>
                    <a:pt x="14" y="21"/>
                    <a:pt x="14" y="21"/>
                    <a:pt x="14" y="21"/>
                  </a:cubicBezTo>
                  <a:cubicBezTo>
                    <a:pt x="13" y="20"/>
                    <a:pt x="13" y="20"/>
                    <a:pt x="13" y="20"/>
                  </a:cubicBezTo>
                  <a:cubicBezTo>
                    <a:pt x="13" y="20"/>
                    <a:pt x="13" y="20"/>
                    <a:pt x="13" y="20"/>
                  </a:cubicBezTo>
                  <a:cubicBezTo>
                    <a:pt x="11" y="20"/>
                    <a:pt x="9" y="20"/>
                    <a:pt x="7" y="18"/>
                  </a:cubicBezTo>
                  <a:cubicBezTo>
                    <a:pt x="2" y="15"/>
                    <a:pt x="2" y="15"/>
                    <a:pt x="2" y="15"/>
                  </a:cubicBezTo>
                  <a:cubicBezTo>
                    <a:pt x="1" y="13"/>
                    <a:pt x="1" y="13"/>
                    <a:pt x="1" y="13"/>
                  </a:cubicBezTo>
                  <a:cubicBezTo>
                    <a:pt x="0" y="5"/>
                    <a:pt x="0" y="5"/>
                    <a:pt x="0" y="5"/>
                  </a:cubicBezTo>
                  <a:cubicBezTo>
                    <a:pt x="0" y="5"/>
                    <a:pt x="0" y="5"/>
                    <a:pt x="0" y="5"/>
                  </a:cubicBezTo>
                  <a:cubicBezTo>
                    <a:pt x="6" y="1"/>
                    <a:pt x="6" y="1"/>
                    <a:pt x="6" y="1"/>
                  </a:cubicBezTo>
                  <a:cubicBezTo>
                    <a:pt x="14" y="0"/>
                    <a:pt x="14" y="0"/>
                    <a:pt x="14" y="0"/>
                  </a:cubicBezTo>
                  <a:cubicBezTo>
                    <a:pt x="19" y="0"/>
                    <a:pt x="19" y="0"/>
                    <a:pt x="19" y="0"/>
                  </a:cubicBezTo>
                  <a:cubicBezTo>
                    <a:pt x="25" y="1"/>
                    <a:pt x="25" y="1"/>
                    <a:pt x="25" y="1"/>
                  </a:cubicBezTo>
                  <a:cubicBezTo>
                    <a:pt x="29" y="2"/>
                    <a:pt x="29" y="2"/>
                    <a:pt x="29" y="2"/>
                  </a:cubicBezTo>
                  <a:cubicBezTo>
                    <a:pt x="29" y="2"/>
                    <a:pt x="29" y="2"/>
                    <a:pt x="29" y="2"/>
                  </a:cubicBezTo>
                  <a:cubicBezTo>
                    <a:pt x="31" y="2"/>
                    <a:pt x="31" y="2"/>
                    <a:pt x="33" y="1"/>
                  </a:cubicBezTo>
                  <a:cubicBezTo>
                    <a:pt x="34" y="0"/>
                    <a:pt x="34" y="0"/>
                    <a:pt x="34" y="0"/>
                  </a:cubicBezTo>
                  <a:cubicBezTo>
                    <a:pt x="35" y="1"/>
                    <a:pt x="35" y="1"/>
                    <a:pt x="35" y="1"/>
                  </a:cubicBezTo>
                  <a:cubicBezTo>
                    <a:pt x="35" y="2"/>
                    <a:pt x="35" y="2"/>
                    <a:pt x="35" y="2"/>
                  </a:cubicBezTo>
                  <a:cubicBezTo>
                    <a:pt x="35" y="2"/>
                    <a:pt x="35" y="2"/>
                    <a:pt x="35" y="2"/>
                  </a:cubicBezTo>
                  <a:cubicBezTo>
                    <a:pt x="42" y="6"/>
                    <a:pt x="42" y="6"/>
                    <a:pt x="42" y="6"/>
                  </a:cubicBezTo>
                  <a:cubicBezTo>
                    <a:pt x="45" y="9"/>
                    <a:pt x="45" y="9"/>
                    <a:pt x="45" y="9"/>
                  </a:cubicBezTo>
                  <a:cubicBezTo>
                    <a:pt x="47" y="11"/>
                    <a:pt x="47" y="11"/>
                    <a:pt x="47" y="11"/>
                  </a:cubicBezTo>
                  <a:cubicBezTo>
                    <a:pt x="46" y="12"/>
                    <a:pt x="46" y="13"/>
                    <a:pt x="46" y="15"/>
                  </a:cubicBezTo>
                  <a:cubicBezTo>
                    <a:pt x="47" y="17"/>
                    <a:pt x="47" y="17"/>
                    <a:pt x="46" y="18"/>
                  </a:cubicBezTo>
                  <a:cubicBezTo>
                    <a:pt x="41" y="21"/>
                    <a:pt x="41" y="21"/>
                    <a:pt x="41" y="21"/>
                  </a:cubicBezTo>
                  <a:cubicBezTo>
                    <a:pt x="41" y="21"/>
                    <a:pt x="41" y="21"/>
                    <a:pt x="41" y="21"/>
                  </a:cubicBezTo>
                  <a:cubicBezTo>
                    <a:pt x="41" y="21"/>
                    <a:pt x="41" y="21"/>
                    <a:pt x="41" y="21"/>
                  </a:cubicBezTo>
                  <a:cubicBezTo>
                    <a:pt x="39" y="24"/>
                    <a:pt x="39" y="24"/>
                    <a:pt x="39" y="24"/>
                  </a:cubicBezTo>
                  <a:cubicBezTo>
                    <a:pt x="39" y="25"/>
                    <a:pt x="39" y="25"/>
                    <a:pt x="39" y="25"/>
                  </a:cubicBezTo>
                  <a:cubicBezTo>
                    <a:pt x="38" y="27"/>
                    <a:pt x="38" y="28"/>
                    <a:pt x="38" y="28"/>
                  </a:cubicBezTo>
                  <a:cubicBezTo>
                    <a:pt x="39" y="29"/>
                    <a:pt x="39" y="30"/>
                    <a:pt x="36" y="32"/>
                  </a:cubicBezTo>
                  <a:cubicBezTo>
                    <a:pt x="31" y="35"/>
                    <a:pt x="31" y="35"/>
                    <a:pt x="31" y="35"/>
                  </a:cubicBezTo>
                  <a:cubicBezTo>
                    <a:pt x="25" y="36"/>
                    <a:pt x="25" y="36"/>
                    <a:pt x="25" y="36"/>
                  </a:cubicBezTo>
                  <a:cubicBezTo>
                    <a:pt x="22" y="37"/>
                    <a:pt x="22" y="37"/>
                    <a:pt x="22" y="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2688"/>
            <p:cNvSpPr>
              <a:spLocks/>
            </p:cNvSpPr>
            <p:nvPr/>
          </p:nvSpPr>
          <p:spPr bwMode="auto">
            <a:xfrm>
              <a:off x="4040" y="2110"/>
              <a:ext cx="65" cy="51"/>
            </a:xfrm>
            <a:custGeom>
              <a:avLst/>
              <a:gdLst>
                <a:gd name="T0" fmla="*/ 22 w 47"/>
                <a:gd name="T1" fmla="*/ 37 h 37"/>
                <a:gd name="T2" fmla="*/ 17 w 47"/>
                <a:gd name="T3" fmla="*/ 29 h 37"/>
                <a:gd name="T4" fmla="*/ 15 w 47"/>
                <a:gd name="T5" fmla="*/ 28 h 37"/>
                <a:gd name="T6" fmla="*/ 15 w 47"/>
                <a:gd name="T7" fmla="*/ 26 h 37"/>
                <a:gd name="T8" fmla="*/ 16 w 47"/>
                <a:gd name="T9" fmla="*/ 23 h 37"/>
                <a:gd name="T10" fmla="*/ 16 w 47"/>
                <a:gd name="T11" fmla="*/ 23 h 37"/>
                <a:gd name="T12" fmla="*/ 15 w 47"/>
                <a:gd name="T13" fmla="*/ 22 h 37"/>
                <a:gd name="T14" fmla="*/ 14 w 47"/>
                <a:gd name="T15" fmla="*/ 21 h 37"/>
                <a:gd name="T16" fmla="*/ 13 w 47"/>
                <a:gd name="T17" fmla="*/ 20 h 37"/>
                <a:gd name="T18" fmla="*/ 13 w 47"/>
                <a:gd name="T19" fmla="*/ 20 h 37"/>
                <a:gd name="T20" fmla="*/ 7 w 47"/>
                <a:gd name="T21" fmla="*/ 18 h 37"/>
                <a:gd name="T22" fmla="*/ 2 w 47"/>
                <a:gd name="T23" fmla="*/ 15 h 37"/>
                <a:gd name="T24" fmla="*/ 1 w 47"/>
                <a:gd name="T25" fmla="*/ 13 h 37"/>
                <a:gd name="T26" fmla="*/ 0 w 47"/>
                <a:gd name="T27" fmla="*/ 5 h 37"/>
                <a:gd name="T28" fmla="*/ 0 w 47"/>
                <a:gd name="T29" fmla="*/ 5 h 37"/>
                <a:gd name="T30" fmla="*/ 6 w 47"/>
                <a:gd name="T31" fmla="*/ 1 h 37"/>
                <a:gd name="T32" fmla="*/ 14 w 47"/>
                <a:gd name="T33" fmla="*/ 0 h 37"/>
                <a:gd name="T34" fmla="*/ 19 w 47"/>
                <a:gd name="T35" fmla="*/ 0 h 37"/>
                <a:gd name="T36" fmla="*/ 25 w 47"/>
                <a:gd name="T37" fmla="*/ 1 h 37"/>
                <a:gd name="T38" fmla="*/ 29 w 47"/>
                <a:gd name="T39" fmla="*/ 2 h 37"/>
                <a:gd name="T40" fmla="*/ 29 w 47"/>
                <a:gd name="T41" fmla="*/ 2 h 37"/>
                <a:gd name="T42" fmla="*/ 33 w 47"/>
                <a:gd name="T43" fmla="*/ 1 h 37"/>
                <a:gd name="T44" fmla="*/ 34 w 47"/>
                <a:gd name="T45" fmla="*/ 0 h 37"/>
                <a:gd name="T46" fmla="*/ 35 w 47"/>
                <a:gd name="T47" fmla="*/ 1 h 37"/>
                <a:gd name="T48" fmla="*/ 35 w 47"/>
                <a:gd name="T49" fmla="*/ 2 h 37"/>
                <a:gd name="T50" fmla="*/ 35 w 47"/>
                <a:gd name="T51" fmla="*/ 2 h 37"/>
                <a:gd name="T52" fmla="*/ 42 w 47"/>
                <a:gd name="T53" fmla="*/ 6 h 37"/>
                <a:gd name="T54" fmla="*/ 45 w 47"/>
                <a:gd name="T55" fmla="*/ 9 h 37"/>
                <a:gd name="T56" fmla="*/ 47 w 47"/>
                <a:gd name="T57" fmla="*/ 11 h 37"/>
                <a:gd name="T58" fmla="*/ 46 w 47"/>
                <a:gd name="T59" fmla="*/ 15 h 37"/>
                <a:gd name="T60" fmla="*/ 46 w 47"/>
                <a:gd name="T61" fmla="*/ 18 h 37"/>
                <a:gd name="T62" fmla="*/ 41 w 47"/>
                <a:gd name="T63" fmla="*/ 21 h 37"/>
                <a:gd name="T64" fmla="*/ 41 w 47"/>
                <a:gd name="T65" fmla="*/ 21 h 37"/>
                <a:gd name="T66" fmla="*/ 41 w 47"/>
                <a:gd name="T67" fmla="*/ 21 h 37"/>
                <a:gd name="T68" fmla="*/ 39 w 47"/>
                <a:gd name="T69" fmla="*/ 24 h 37"/>
                <a:gd name="T70" fmla="*/ 39 w 47"/>
                <a:gd name="T71" fmla="*/ 25 h 37"/>
                <a:gd name="T72" fmla="*/ 38 w 47"/>
                <a:gd name="T73" fmla="*/ 28 h 37"/>
                <a:gd name="T74" fmla="*/ 36 w 47"/>
                <a:gd name="T75" fmla="*/ 32 h 37"/>
                <a:gd name="T76" fmla="*/ 31 w 47"/>
                <a:gd name="T77" fmla="*/ 35 h 37"/>
                <a:gd name="T78" fmla="*/ 25 w 47"/>
                <a:gd name="T79" fmla="*/ 36 h 37"/>
                <a:gd name="T80" fmla="*/ 22 w 47"/>
                <a:gd name="T8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 h="37">
                  <a:moveTo>
                    <a:pt x="22" y="37"/>
                  </a:moveTo>
                  <a:cubicBezTo>
                    <a:pt x="20" y="32"/>
                    <a:pt x="19" y="30"/>
                    <a:pt x="17" y="29"/>
                  </a:cubicBezTo>
                  <a:cubicBezTo>
                    <a:pt x="15" y="28"/>
                    <a:pt x="15" y="28"/>
                    <a:pt x="15" y="28"/>
                  </a:cubicBezTo>
                  <a:cubicBezTo>
                    <a:pt x="15" y="28"/>
                    <a:pt x="15" y="27"/>
                    <a:pt x="15" y="26"/>
                  </a:cubicBezTo>
                  <a:cubicBezTo>
                    <a:pt x="16" y="23"/>
                    <a:pt x="16" y="23"/>
                    <a:pt x="16" y="23"/>
                  </a:cubicBezTo>
                  <a:cubicBezTo>
                    <a:pt x="16" y="23"/>
                    <a:pt x="16" y="23"/>
                    <a:pt x="16" y="23"/>
                  </a:cubicBezTo>
                  <a:cubicBezTo>
                    <a:pt x="15" y="22"/>
                    <a:pt x="15" y="22"/>
                    <a:pt x="15" y="22"/>
                  </a:cubicBezTo>
                  <a:cubicBezTo>
                    <a:pt x="14" y="21"/>
                    <a:pt x="14" y="21"/>
                    <a:pt x="14" y="21"/>
                  </a:cubicBezTo>
                  <a:cubicBezTo>
                    <a:pt x="13" y="20"/>
                    <a:pt x="13" y="20"/>
                    <a:pt x="13" y="20"/>
                  </a:cubicBezTo>
                  <a:cubicBezTo>
                    <a:pt x="13" y="20"/>
                    <a:pt x="13" y="20"/>
                    <a:pt x="13" y="20"/>
                  </a:cubicBezTo>
                  <a:cubicBezTo>
                    <a:pt x="11" y="20"/>
                    <a:pt x="9" y="20"/>
                    <a:pt x="7" y="18"/>
                  </a:cubicBezTo>
                  <a:cubicBezTo>
                    <a:pt x="2" y="15"/>
                    <a:pt x="2" y="15"/>
                    <a:pt x="2" y="15"/>
                  </a:cubicBezTo>
                  <a:cubicBezTo>
                    <a:pt x="1" y="13"/>
                    <a:pt x="1" y="13"/>
                    <a:pt x="1" y="13"/>
                  </a:cubicBezTo>
                  <a:cubicBezTo>
                    <a:pt x="0" y="5"/>
                    <a:pt x="0" y="5"/>
                    <a:pt x="0" y="5"/>
                  </a:cubicBezTo>
                  <a:cubicBezTo>
                    <a:pt x="0" y="5"/>
                    <a:pt x="0" y="5"/>
                    <a:pt x="0" y="5"/>
                  </a:cubicBezTo>
                  <a:cubicBezTo>
                    <a:pt x="6" y="1"/>
                    <a:pt x="6" y="1"/>
                    <a:pt x="6" y="1"/>
                  </a:cubicBezTo>
                  <a:cubicBezTo>
                    <a:pt x="14" y="0"/>
                    <a:pt x="14" y="0"/>
                    <a:pt x="14" y="0"/>
                  </a:cubicBezTo>
                  <a:cubicBezTo>
                    <a:pt x="19" y="0"/>
                    <a:pt x="19" y="0"/>
                    <a:pt x="19" y="0"/>
                  </a:cubicBezTo>
                  <a:cubicBezTo>
                    <a:pt x="25" y="1"/>
                    <a:pt x="25" y="1"/>
                    <a:pt x="25" y="1"/>
                  </a:cubicBezTo>
                  <a:cubicBezTo>
                    <a:pt x="29" y="2"/>
                    <a:pt x="29" y="2"/>
                    <a:pt x="29" y="2"/>
                  </a:cubicBezTo>
                  <a:cubicBezTo>
                    <a:pt x="29" y="2"/>
                    <a:pt x="29" y="2"/>
                    <a:pt x="29" y="2"/>
                  </a:cubicBezTo>
                  <a:cubicBezTo>
                    <a:pt x="31" y="2"/>
                    <a:pt x="31" y="2"/>
                    <a:pt x="33" y="1"/>
                  </a:cubicBezTo>
                  <a:cubicBezTo>
                    <a:pt x="34" y="0"/>
                    <a:pt x="34" y="0"/>
                    <a:pt x="34" y="0"/>
                  </a:cubicBezTo>
                  <a:cubicBezTo>
                    <a:pt x="35" y="1"/>
                    <a:pt x="35" y="1"/>
                    <a:pt x="35" y="1"/>
                  </a:cubicBezTo>
                  <a:cubicBezTo>
                    <a:pt x="35" y="2"/>
                    <a:pt x="35" y="2"/>
                    <a:pt x="35" y="2"/>
                  </a:cubicBezTo>
                  <a:cubicBezTo>
                    <a:pt x="35" y="2"/>
                    <a:pt x="35" y="2"/>
                    <a:pt x="35" y="2"/>
                  </a:cubicBezTo>
                  <a:cubicBezTo>
                    <a:pt x="42" y="6"/>
                    <a:pt x="42" y="6"/>
                    <a:pt x="42" y="6"/>
                  </a:cubicBezTo>
                  <a:cubicBezTo>
                    <a:pt x="45" y="9"/>
                    <a:pt x="45" y="9"/>
                    <a:pt x="45" y="9"/>
                  </a:cubicBezTo>
                  <a:cubicBezTo>
                    <a:pt x="47" y="11"/>
                    <a:pt x="47" y="11"/>
                    <a:pt x="47" y="11"/>
                  </a:cubicBezTo>
                  <a:cubicBezTo>
                    <a:pt x="46" y="12"/>
                    <a:pt x="46" y="13"/>
                    <a:pt x="46" y="15"/>
                  </a:cubicBezTo>
                  <a:cubicBezTo>
                    <a:pt x="47" y="17"/>
                    <a:pt x="47" y="17"/>
                    <a:pt x="46" y="18"/>
                  </a:cubicBezTo>
                  <a:cubicBezTo>
                    <a:pt x="41" y="21"/>
                    <a:pt x="41" y="21"/>
                    <a:pt x="41" y="21"/>
                  </a:cubicBezTo>
                  <a:cubicBezTo>
                    <a:pt x="41" y="21"/>
                    <a:pt x="41" y="21"/>
                    <a:pt x="41" y="21"/>
                  </a:cubicBezTo>
                  <a:cubicBezTo>
                    <a:pt x="41" y="21"/>
                    <a:pt x="41" y="21"/>
                    <a:pt x="41" y="21"/>
                  </a:cubicBezTo>
                  <a:cubicBezTo>
                    <a:pt x="39" y="24"/>
                    <a:pt x="39" y="24"/>
                    <a:pt x="39" y="24"/>
                  </a:cubicBezTo>
                  <a:cubicBezTo>
                    <a:pt x="39" y="25"/>
                    <a:pt x="39" y="25"/>
                    <a:pt x="39" y="25"/>
                  </a:cubicBezTo>
                  <a:cubicBezTo>
                    <a:pt x="38" y="27"/>
                    <a:pt x="38" y="28"/>
                    <a:pt x="38" y="28"/>
                  </a:cubicBezTo>
                  <a:cubicBezTo>
                    <a:pt x="39" y="29"/>
                    <a:pt x="39" y="30"/>
                    <a:pt x="36" y="32"/>
                  </a:cubicBezTo>
                  <a:cubicBezTo>
                    <a:pt x="31" y="35"/>
                    <a:pt x="31" y="35"/>
                    <a:pt x="31" y="35"/>
                  </a:cubicBezTo>
                  <a:cubicBezTo>
                    <a:pt x="25" y="36"/>
                    <a:pt x="25" y="36"/>
                    <a:pt x="25" y="36"/>
                  </a:cubicBezTo>
                  <a:cubicBezTo>
                    <a:pt x="22" y="37"/>
                    <a:pt x="22" y="37"/>
                    <a:pt x="22" y="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2689"/>
            <p:cNvSpPr>
              <a:spLocks/>
            </p:cNvSpPr>
            <p:nvPr/>
          </p:nvSpPr>
          <p:spPr bwMode="auto">
            <a:xfrm>
              <a:off x="4211" y="2496"/>
              <a:ext cx="15" cy="20"/>
            </a:xfrm>
            <a:custGeom>
              <a:avLst/>
              <a:gdLst>
                <a:gd name="T0" fmla="*/ 0 w 11"/>
                <a:gd name="T1" fmla="*/ 15 h 15"/>
                <a:gd name="T2" fmla="*/ 4 w 11"/>
                <a:gd name="T3" fmla="*/ 4 h 15"/>
                <a:gd name="T4" fmla="*/ 5 w 11"/>
                <a:gd name="T5" fmla="*/ 0 h 15"/>
                <a:gd name="T6" fmla="*/ 9 w 11"/>
                <a:gd name="T7" fmla="*/ 0 h 15"/>
                <a:gd name="T8" fmla="*/ 10 w 11"/>
                <a:gd name="T9" fmla="*/ 3 h 15"/>
                <a:gd name="T10" fmla="*/ 8 w 11"/>
                <a:gd name="T11" fmla="*/ 6 h 15"/>
                <a:gd name="T12" fmla="*/ 6 w 11"/>
                <a:gd name="T13" fmla="*/ 8 h 15"/>
                <a:gd name="T14" fmla="*/ 6 w 11"/>
                <a:gd name="T15" fmla="*/ 8 h 15"/>
                <a:gd name="T16" fmla="*/ 6 w 11"/>
                <a:gd name="T17" fmla="*/ 8 h 15"/>
                <a:gd name="T18" fmla="*/ 3 w 11"/>
                <a:gd name="T19" fmla="*/ 13 h 15"/>
                <a:gd name="T20" fmla="*/ 2 w 11"/>
                <a:gd name="T21" fmla="*/ 14 h 15"/>
                <a:gd name="T22" fmla="*/ 0 w 11"/>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5">
                  <a:moveTo>
                    <a:pt x="0" y="15"/>
                  </a:moveTo>
                  <a:cubicBezTo>
                    <a:pt x="4" y="4"/>
                    <a:pt x="4" y="4"/>
                    <a:pt x="4" y="4"/>
                  </a:cubicBezTo>
                  <a:cubicBezTo>
                    <a:pt x="5" y="0"/>
                    <a:pt x="5" y="0"/>
                    <a:pt x="5" y="0"/>
                  </a:cubicBezTo>
                  <a:cubicBezTo>
                    <a:pt x="9" y="0"/>
                    <a:pt x="9" y="0"/>
                    <a:pt x="9" y="0"/>
                  </a:cubicBezTo>
                  <a:cubicBezTo>
                    <a:pt x="10" y="2"/>
                    <a:pt x="11" y="2"/>
                    <a:pt x="10" y="3"/>
                  </a:cubicBezTo>
                  <a:cubicBezTo>
                    <a:pt x="8" y="6"/>
                    <a:pt x="8" y="6"/>
                    <a:pt x="8" y="6"/>
                  </a:cubicBezTo>
                  <a:cubicBezTo>
                    <a:pt x="6" y="8"/>
                    <a:pt x="6" y="8"/>
                    <a:pt x="6" y="8"/>
                  </a:cubicBezTo>
                  <a:cubicBezTo>
                    <a:pt x="6" y="8"/>
                    <a:pt x="6" y="8"/>
                    <a:pt x="6" y="8"/>
                  </a:cubicBezTo>
                  <a:cubicBezTo>
                    <a:pt x="6" y="8"/>
                    <a:pt x="6" y="8"/>
                    <a:pt x="6" y="8"/>
                  </a:cubicBezTo>
                  <a:cubicBezTo>
                    <a:pt x="3" y="13"/>
                    <a:pt x="3" y="13"/>
                    <a:pt x="3" y="13"/>
                  </a:cubicBezTo>
                  <a:cubicBezTo>
                    <a:pt x="2" y="14"/>
                    <a:pt x="2" y="14"/>
                    <a:pt x="2" y="14"/>
                  </a:cubicBezTo>
                  <a:cubicBezTo>
                    <a:pt x="0" y="15"/>
                    <a:pt x="0" y="15"/>
                    <a:pt x="0"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2690"/>
            <p:cNvSpPr>
              <a:spLocks/>
            </p:cNvSpPr>
            <p:nvPr/>
          </p:nvSpPr>
          <p:spPr bwMode="auto">
            <a:xfrm>
              <a:off x="4211" y="2496"/>
              <a:ext cx="15" cy="20"/>
            </a:xfrm>
            <a:custGeom>
              <a:avLst/>
              <a:gdLst>
                <a:gd name="T0" fmla="*/ 0 w 11"/>
                <a:gd name="T1" fmla="*/ 15 h 15"/>
                <a:gd name="T2" fmla="*/ 4 w 11"/>
                <a:gd name="T3" fmla="*/ 4 h 15"/>
                <a:gd name="T4" fmla="*/ 5 w 11"/>
                <a:gd name="T5" fmla="*/ 0 h 15"/>
                <a:gd name="T6" fmla="*/ 9 w 11"/>
                <a:gd name="T7" fmla="*/ 0 h 15"/>
                <a:gd name="T8" fmla="*/ 10 w 11"/>
                <a:gd name="T9" fmla="*/ 3 h 15"/>
                <a:gd name="T10" fmla="*/ 8 w 11"/>
                <a:gd name="T11" fmla="*/ 6 h 15"/>
                <a:gd name="T12" fmla="*/ 6 w 11"/>
                <a:gd name="T13" fmla="*/ 8 h 15"/>
                <a:gd name="T14" fmla="*/ 6 w 11"/>
                <a:gd name="T15" fmla="*/ 8 h 15"/>
                <a:gd name="T16" fmla="*/ 6 w 11"/>
                <a:gd name="T17" fmla="*/ 8 h 15"/>
                <a:gd name="T18" fmla="*/ 3 w 11"/>
                <a:gd name="T19" fmla="*/ 13 h 15"/>
                <a:gd name="T20" fmla="*/ 2 w 11"/>
                <a:gd name="T21" fmla="*/ 14 h 15"/>
                <a:gd name="T22" fmla="*/ 0 w 11"/>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5">
                  <a:moveTo>
                    <a:pt x="0" y="15"/>
                  </a:moveTo>
                  <a:cubicBezTo>
                    <a:pt x="4" y="4"/>
                    <a:pt x="4" y="4"/>
                    <a:pt x="4" y="4"/>
                  </a:cubicBezTo>
                  <a:cubicBezTo>
                    <a:pt x="5" y="0"/>
                    <a:pt x="5" y="0"/>
                    <a:pt x="5" y="0"/>
                  </a:cubicBezTo>
                  <a:cubicBezTo>
                    <a:pt x="9" y="0"/>
                    <a:pt x="9" y="0"/>
                    <a:pt x="9" y="0"/>
                  </a:cubicBezTo>
                  <a:cubicBezTo>
                    <a:pt x="10" y="2"/>
                    <a:pt x="11" y="2"/>
                    <a:pt x="10" y="3"/>
                  </a:cubicBezTo>
                  <a:cubicBezTo>
                    <a:pt x="8" y="6"/>
                    <a:pt x="8" y="6"/>
                    <a:pt x="8" y="6"/>
                  </a:cubicBezTo>
                  <a:cubicBezTo>
                    <a:pt x="6" y="8"/>
                    <a:pt x="6" y="8"/>
                    <a:pt x="6" y="8"/>
                  </a:cubicBezTo>
                  <a:cubicBezTo>
                    <a:pt x="6" y="8"/>
                    <a:pt x="6" y="8"/>
                    <a:pt x="6" y="8"/>
                  </a:cubicBezTo>
                  <a:cubicBezTo>
                    <a:pt x="6" y="8"/>
                    <a:pt x="6" y="8"/>
                    <a:pt x="6" y="8"/>
                  </a:cubicBezTo>
                  <a:cubicBezTo>
                    <a:pt x="3" y="13"/>
                    <a:pt x="3" y="13"/>
                    <a:pt x="3" y="13"/>
                  </a:cubicBezTo>
                  <a:cubicBezTo>
                    <a:pt x="2" y="14"/>
                    <a:pt x="2" y="14"/>
                    <a:pt x="2" y="14"/>
                  </a:cubicBezTo>
                  <a:cubicBezTo>
                    <a:pt x="0" y="15"/>
                    <a:pt x="0" y="15"/>
                    <a:pt x="0"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2691"/>
            <p:cNvSpPr>
              <a:spLocks/>
            </p:cNvSpPr>
            <p:nvPr/>
          </p:nvSpPr>
          <p:spPr bwMode="auto">
            <a:xfrm>
              <a:off x="4039" y="2074"/>
              <a:ext cx="85" cy="50"/>
            </a:xfrm>
            <a:custGeom>
              <a:avLst/>
              <a:gdLst>
                <a:gd name="T0" fmla="*/ 48 w 62"/>
                <a:gd name="T1" fmla="*/ 36 h 36"/>
                <a:gd name="T2" fmla="*/ 47 w 62"/>
                <a:gd name="T3" fmla="*/ 34 h 36"/>
                <a:gd name="T4" fmla="*/ 44 w 62"/>
                <a:gd name="T5" fmla="*/ 31 h 36"/>
                <a:gd name="T6" fmla="*/ 37 w 62"/>
                <a:gd name="T7" fmla="*/ 27 h 36"/>
                <a:gd name="T8" fmla="*/ 36 w 62"/>
                <a:gd name="T9" fmla="*/ 25 h 36"/>
                <a:gd name="T10" fmla="*/ 34 w 62"/>
                <a:gd name="T11" fmla="*/ 24 h 36"/>
                <a:gd name="T12" fmla="*/ 32 w 62"/>
                <a:gd name="T13" fmla="*/ 25 h 36"/>
                <a:gd name="T14" fmla="*/ 30 w 62"/>
                <a:gd name="T15" fmla="*/ 26 h 36"/>
                <a:gd name="T16" fmla="*/ 26 w 62"/>
                <a:gd name="T17" fmla="*/ 25 h 36"/>
                <a:gd name="T18" fmla="*/ 20 w 62"/>
                <a:gd name="T19" fmla="*/ 25 h 36"/>
                <a:gd name="T20" fmla="*/ 15 w 62"/>
                <a:gd name="T21" fmla="*/ 24 h 36"/>
                <a:gd name="T22" fmla="*/ 6 w 62"/>
                <a:gd name="T23" fmla="*/ 26 h 36"/>
                <a:gd name="T24" fmla="*/ 1 w 62"/>
                <a:gd name="T25" fmla="*/ 29 h 36"/>
                <a:gd name="T26" fmla="*/ 0 w 62"/>
                <a:gd name="T27" fmla="*/ 24 h 36"/>
                <a:gd name="T28" fmla="*/ 2 w 62"/>
                <a:gd name="T29" fmla="*/ 18 h 36"/>
                <a:gd name="T30" fmla="*/ 4 w 62"/>
                <a:gd name="T31" fmla="*/ 12 h 36"/>
                <a:gd name="T32" fmla="*/ 9 w 62"/>
                <a:gd name="T33" fmla="*/ 6 h 36"/>
                <a:gd name="T34" fmla="*/ 12 w 62"/>
                <a:gd name="T35" fmla="*/ 6 h 36"/>
                <a:gd name="T36" fmla="*/ 14 w 62"/>
                <a:gd name="T37" fmla="*/ 7 h 36"/>
                <a:gd name="T38" fmla="*/ 14 w 62"/>
                <a:gd name="T39" fmla="*/ 9 h 36"/>
                <a:gd name="T40" fmla="*/ 17 w 62"/>
                <a:gd name="T41" fmla="*/ 14 h 36"/>
                <a:gd name="T42" fmla="*/ 24 w 62"/>
                <a:gd name="T43" fmla="*/ 18 h 36"/>
                <a:gd name="T44" fmla="*/ 28 w 62"/>
                <a:gd name="T45" fmla="*/ 17 h 36"/>
                <a:gd name="T46" fmla="*/ 28 w 62"/>
                <a:gd name="T47" fmla="*/ 16 h 36"/>
                <a:gd name="T48" fmla="*/ 28 w 62"/>
                <a:gd name="T49" fmla="*/ 16 h 36"/>
                <a:gd name="T50" fmla="*/ 29 w 62"/>
                <a:gd name="T51" fmla="*/ 7 h 36"/>
                <a:gd name="T52" fmla="*/ 31 w 62"/>
                <a:gd name="T53" fmla="*/ 0 h 36"/>
                <a:gd name="T54" fmla="*/ 34 w 62"/>
                <a:gd name="T55" fmla="*/ 0 h 36"/>
                <a:gd name="T56" fmla="*/ 38 w 62"/>
                <a:gd name="T57" fmla="*/ 0 h 36"/>
                <a:gd name="T58" fmla="*/ 42 w 62"/>
                <a:gd name="T59" fmla="*/ 1 h 36"/>
                <a:gd name="T60" fmla="*/ 47 w 62"/>
                <a:gd name="T61" fmla="*/ 6 h 36"/>
                <a:gd name="T62" fmla="*/ 47 w 62"/>
                <a:gd name="T63" fmla="*/ 6 h 36"/>
                <a:gd name="T64" fmla="*/ 47 w 62"/>
                <a:gd name="T65" fmla="*/ 6 h 36"/>
                <a:gd name="T66" fmla="*/ 52 w 62"/>
                <a:gd name="T67" fmla="*/ 7 h 36"/>
                <a:gd name="T68" fmla="*/ 57 w 62"/>
                <a:gd name="T69" fmla="*/ 8 h 36"/>
                <a:gd name="T70" fmla="*/ 61 w 62"/>
                <a:gd name="T71" fmla="*/ 22 h 36"/>
                <a:gd name="T72" fmla="*/ 62 w 62"/>
                <a:gd name="T73" fmla="*/ 27 h 36"/>
                <a:gd name="T74" fmla="*/ 62 w 62"/>
                <a:gd name="T75" fmla="*/ 28 h 36"/>
                <a:gd name="T76" fmla="*/ 59 w 62"/>
                <a:gd name="T77" fmla="*/ 31 h 36"/>
                <a:gd name="T78" fmla="*/ 57 w 62"/>
                <a:gd name="T79" fmla="*/ 34 h 36"/>
                <a:gd name="T80" fmla="*/ 51 w 62"/>
                <a:gd name="T81" fmla="*/ 34 h 36"/>
                <a:gd name="T82" fmla="*/ 48 w 62"/>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36">
                  <a:moveTo>
                    <a:pt x="48" y="36"/>
                  </a:moveTo>
                  <a:cubicBezTo>
                    <a:pt x="47" y="34"/>
                    <a:pt x="47" y="34"/>
                    <a:pt x="47" y="34"/>
                  </a:cubicBezTo>
                  <a:cubicBezTo>
                    <a:pt x="44" y="31"/>
                    <a:pt x="44" y="31"/>
                    <a:pt x="44" y="31"/>
                  </a:cubicBezTo>
                  <a:cubicBezTo>
                    <a:pt x="37" y="27"/>
                    <a:pt x="37" y="27"/>
                    <a:pt x="37" y="27"/>
                  </a:cubicBezTo>
                  <a:cubicBezTo>
                    <a:pt x="36" y="25"/>
                    <a:pt x="36" y="25"/>
                    <a:pt x="36" y="25"/>
                  </a:cubicBezTo>
                  <a:cubicBezTo>
                    <a:pt x="35" y="25"/>
                    <a:pt x="35" y="24"/>
                    <a:pt x="34" y="24"/>
                  </a:cubicBezTo>
                  <a:cubicBezTo>
                    <a:pt x="34" y="24"/>
                    <a:pt x="33" y="25"/>
                    <a:pt x="32" y="25"/>
                  </a:cubicBezTo>
                  <a:cubicBezTo>
                    <a:pt x="30" y="26"/>
                    <a:pt x="30" y="26"/>
                    <a:pt x="30" y="26"/>
                  </a:cubicBezTo>
                  <a:cubicBezTo>
                    <a:pt x="26" y="25"/>
                    <a:pt x="26" y="25"/>
                    <a:pt x="26" y="25"/>
                  </a:cubicBezTo>
                  <a:cubicBezTo>
                    <a:pt x="20" y="25"/>
                    <a:pt x="20" y="25"/>
                    <a:pt x="20" y="25"/>
                  </a:cubicBezTo>
                  <a:cubicBezTo>
                    <a:pt x="15" y="24"/>
                    <a:pt x="15" y="24"/>
                    <a:pt x="15" y="24"/>
                  </a:cubicBezTo>
                  <a:cubicBezTo>
                    <a:pt x="6" y="26"/>
                    <a:pt x="6" y="26"/>
                    <a:pt x="6" y="26"/>
                  </a:cubicBezTo>
                  <a:cubicBezTo>
                    <a:pt x="1" y="29"/>
                    <a:pt x="1" y="29"/>
                    <a:pt x="1" y="29"/>
                  </a:cubicBezTo>
                  <a:cubicBezTo>
                    <a:pt x="0" y="24"/>
                    <a:pt x="0" y="24"/>
                    <a:pt x="0" y="24"/>
                  </a:cubicBezTo>
                  <a:cubicBezTo>
                    <a:pt x="0" y="22"/>
                    <a:pt x="1" y="21"/>
                    <a:pt x="2" y="18"/>
                  </a:cubicBezTo>
                  <a:cubicBezTo>
                    <a:pt x="4" y="15"/>
                    <a:pt x="5" y="14"/>
                    <a:pt x="4" y="12"/>
                  </a:cubicBezTo>
                  <a:cubicBezTo>
                    <a:pt x="4" y="10"/>
                    <a:pt x="6" y="8"/>
                    <a:pt x="9" y="6"/>
                  </a:cubicBezTo>
                  <a:cubicBezTo>
                    <a:pt x="12" y="6"/>
                    <a:pt x="12" y="6"/>
                    <a:pt x="12" y="6"/>
                  </a:cubicBezTo>
                  <a:cubicBezTo>
                    <a:pt x="14" y="7"/>
                    <a:pt x="14" y="7"/>
                    <a:pt x="14" y="7"/>
                  </a:cubicBezTo>
                  <a:cubicBezTo>
                    <a:pt x="14" y="9"/>
                    <a:pt x="14" y="9"/>
                    <a:pt x="14" y="9"/>
                  </a:cubicBezTo>
                  <a:cubicBezTo>
                    <a:pt x="17" y="14"/>
                    <a:pt x="17" y="14"/>
                    <a:pt x="17" y="14"/>
                  </a:cubicBezTo>
                  <a:cubicBezTo>
                    <a:pt x="20" y="17"/>
                    <a:pt x="22" y="18"/>
                    <a:pt x="24" y="18"/>
                  </a:cubicBezTo>
                  <a:cubicBezTo>
                    <a:pt x="25" y="18"/>
                    <a:pt x="27" y="18"/>
                    <a:pt x="28" y="17"/>
                  </a:cubicBezTo>
                  <a:cubicBezTo>
                    <a:pt x="28" y="16"/>
                    <a:pt x="28" y="16"/>
                    <a:pt x="28" y="16"/>
                  </a:cubicBezTo>
                  <a:cubicBezTo>
                    <a:pt x="28" y="16"/>
                    <a:pt x="28" y="16"/>
                    <a:pt x="28" y="16"/>
                  </a:cubicBezTo>
                  <a:cubicBezTo>
                    <a:pt x="29" y="7"/>
                    <a:pt x="29" y="7"/>
                    <a:pt x="29" y="7"/>
                  </a:cubicBezTo>
                  <a:cubicBezTo>
                    <a:pt x="31" y="0"/>
                    <a:pt x="31" y="0"/>
                    <a:pt x="31" y="0"/>
                  </a:cubicBezTo>
                  <a:cubicBezTo>
                    <a:pt x="34" y="0"/>
                    <a:pt x="34" y="0"/>
                    <a:pt x="34" y="0"/>
                  </a:cubicBezTo>
                  <a:cubicBezTo>
                    <a:pt x="38" y="0"/>
                    <a:pt x="38" y="0"/>
                    <a:pt x="38" y="0"/>
                  </a:cubicBezTo>
                  <a:cubicBezTo>
                    <a:pt x="42" y="1"/>
                    <a:pt x="42" y="1"/>
                    <a:pt x="42" y="1"/>
                  </a:cubicBezTo>
                  <a:cubicBezTo>
                    <a:pt x="47" y="6"/>
                    <a:pt x="47" y="6"/>
                    <a:pt x="47" y="6"/>
                  </a:cubicBezTo>
                  <a:cubicBezTo>
                    <a:pt x="47" y="6"/>
                    <a:pt x="47" y="6"/>
                    <a:pt x="47" y="6"/>
                  </a:cubicBezTo>
                  <a:cubicBezTo>
                    <a:pt x="47" y="6"/>
                    <a:pt x="47" y="6"/>
                    <a:pt x="47" y="6"/>
                  </a:cubicBezTo>
                  <a:cubicBezTo>
                    <a:pt x="52" y="7"/>
                    <a:pt x="52" y="7"/>
                    <a:pt x="52" y="7"/>
                  </a:cubicBezTo>
                  <a:cubicBezTo>
                    <a:pt x="57" y="8"/>
                    <a:pt x="57" y="8"/>
                    <a:pt x="57" y="8"/>
                  </a:cubicBezTo>
                  <a:cubicBezTo>
                    <a:pt x="57" y="13"/>
                    <a:pt x="58" y="18"/>
                    <a:pt x="61" y="22"/>
                  </a:cubicBezTo>
                  <a:cubicBezTo>
                    <a:pt x="62" y="27"/>
                    <a:pt x="62" y="27"/>
                    <a:pt x="62" y="27"/>
                  </a:cubicBezTo>
                  <a:cubicBezTo>
                    <a:pt x="62" y="28"/>
                    <a:pt x="62" y="28"/>
                    <a:pt x="62" y="28"/>
                  </a:cubicBezTo>
                  <a:cubicBezTo>
                    <a:pt x="61" y="29"/>
                    <a:pt x="59" y="30"/>
                    <a:pt x="59" y="31"/>
                  </a:cubicBezTo>
                  <a:cubicBezTo>
                    <a:pt x="57" y="34"/>
                    <a:pt x="57" y="34"/>
                    <a:pt x="57" y="34"/>
                  </a:cubicBezTo>
                  <a:cubicBezTo>
                    <a:pt x="51" y="34"/>
                    <a:pt x="51" y="34"/>
                    <a:pt x="51" y="34"/>
                  </a:cubicBezTo>
                  <a:cubicBezTo>
                    <a:pt x="50" y="35"/>
                    <a:pt x="49" y="35"/>
                    <a:pt x="48"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2692"/>
            <p:cNvSpPr>
              <a:spLocks/>
            </p:cNvSpPr>
            <p:nvPr/>
          </p:nvSpPr>
          <p:spPr bwMode="auto">
            <a:xfrm>
              <a:off x="4039" y="2074"/>
              <a:ext cx="85" cy="50"/>
            </a:xfrm>
            <a:custGeom>
              <a:avLst/>
              <a:gdLst>
                <a:gd name="T0" fmla="*/ 48 w 62"/>
                <a:gd name="T1" fmla="*/ 36 h 36"/>
                <a:gd name="T2" fmla="*/ 47 w 62"/>
                <a:gd name="T3" fmla="*/ 34 h 36"/>
                <a:gd name="T4" fmla="*/ 44 w 62"/>
                <a:gd name="T5" fmla="*/ 31 h 36"/>
                <a:gd name="T6" fmla="*/ 37 w 62"/>
                <a:gd name="T7" fmla="*/ 27 h 36"/>
                <a:gd name="T8" fmla="*/ 36 w 62"/>
                <a:gd name="T9" fmla="*/ 25 h 36"/>
                <a:gd name="T10" fmla="*/ 34 w 62"/>
                <a:gd name="T11" fmla="*/ 24 h 36"/>
                <a:gd name="T12" fmla="*/ 32 w 62"/>
                <a:gd name="T13" fmla="*/ 25 h 36"/>
                <a:gd name="T14" fmla="*/ 30 w 62"/>
                <a:gd name="T15" fmla="*/ 26 h 36"/>
                <a:gd name="T16" fmla="*/ 26 w 62"/>
                <a:gd name="T17" fmla="*/ 25 h 36"/>
                <a:gd name="T18" fmla="*/ 20 w 62"/>
                <a:gd name="T19" fmla="*/ 25 h 36"/>
                <a:gd name="T20" fmla="*/ 15 w 62"/>
                <a:gd name="T21" fmla="*/ 24 h 36"/>
                <a:gd name="T22" fmla="*/ 6 w 62"/>
                <a:gd name="T23" fmla="*/ 26 h 36"/>
                <a:gd name="T24" fmla="*/ 1 w 62"/>
                <a:gd name="T25" fmla="*/ 29 h 36"/>
                <a:gd name="T26" fmla="*/ 0 w 62"/>
                <a:gd name="T27" fmla="*/ 24 h 36"/>
                <a:gd name="T28" fmla="*/ 2 w 62"/>
                <a:gd name="T29" fmla="*/ 18 h 36"/>
                <a:gd name="T30" fmla="*/ 4 w 62"/>
                <a:gd name="T31" fmla="*/ 12 h 36"/>
                <a:gd name="T32" fmla="*/ 9 w 62"/>
                <a:gd name="T33" fmla="*/ 6 h 36"/>
                <a:gd name="T34" fmla="*/ 12 w 62"/>
                <a:gd name="T35" fmla="*/ 6 h 36"/>
                <a:gd name="T36" fmla="*/ 14 w 62"/>
                <a:gd name="T37" fmla="*/ 7 h 36"/>
                <a:gd name="T38" fmla="*/ 14 w 62"/>
                <a:gd name="T39" fmla="*/ 9 h 36"/>
                <a:gd name="T40" fmla="*/ 17 w 62"/>
                <a:gd name="T41" fmla="*/ 14 h 36"/>
                <a:gd name="T42" fmla="*/ 24 w 62"/>
                <a:gd name="T43" fmla="*/ 18 h 36"/>
                <a:gd name="T44" fmla="*/ 28 w 62"/>
                <a:gd name="T45" fmla="*/ 17 h 36"/>
                <a:gd name="T46" fmla="*/ 28 w 62"/>
                <a:gd name="T47" fmla="*/ 16 h 36"/>
                <a:gd name="T48" fmla="*/ 28 w 62"/>
                <a:gd name="T49" fmla="*/ 16 h 36"/>
                <a:gd name="T50" fmla="*/ 29 w 62"/>
                <a:gd name="T51" fmla="*/ 7 h 36"/>
                <a:gd name="T52" fmla="*/ 31 w 62"/>
                <a:gd name="T53" fmla="*/ 0 h 36"/>
                <a:gd name="T54" fmla="*/ 34 w 62"/>
                <a:gd name="T55" fmla="*/ 0 h 36"/>
                <a:gd name="T56" fmla="*/ 38 w 62"/>
                <a:gd name="T57" fmla="*/ 0 h 36"/>
                <a:gd name="T58" fmla="*/ 42 w 62"/>
                <a:gd name="T59" fmla="*/ 1 h 36"/>
                <a:gd name="T60" fmla="*/ 47 w 62"/>
                <a:gd name="T61" fmla="*/ 6 h 36"/>
                <a:gd name="T62" fmla="*/ 47 w 62"/>
                <a:gd name="T63" fmla="*/ 6 h 36"/>
                <a:gd name="T64" fmla="*/ 47 w 62"/>
                <a:gd name="T65" fmla="*/ 6 h 36"/>
                <a:gd name="T66" fmla="*/ 52 w 62"/>
                <a:gd name="T67" fmla="*/ 7 h 36"/>
                <a:gd name="T68" fmla="*/ 57 w 62"/>
                <a:gd name="T69" fmla="*/ 8 h 36"/>
                <a:gd name="T70" fmla="*/ 61 w 62"/>
                <a:gd name="T71" fmla="*/ 22 h 36"/>
                <a:gd name="T72" fmla="*/ 62 w 62"/>
                <a:gd name="T73" fmla="*/ 27 h 36"/>
                <a:gd name="T74" fmla="*/ 62 w 62"/>
                <a:gd name="T75" fmla="*/ 28 h 36"/>
                <a:gd name="T76" fmla="*/ 59 w 62"/>
                <a:gd name="T77" fmla="*/ 31 h 36"/>
                <a:gd name="T78" fmla="*/ 57 w 62"/>
                <a:gd name="T79" fmla="*/ 34 h 36"/>
                <a:gd name="T80" fmla="*/ 51 w 62"/>
                <a:gd name="T81" fmla="*/ 34 h 36"/>
                <a:gd name="T82" fmla="*/ 48 w 62"/>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36">
                  <a:moveTo>
                    <a:pt x="48" y="36"/>
                  </a:moveTo>
                  <a:cubicBezTo>
                    <a:pt x="47" y="34"/>
                    <a:pt x="47" y="34"/>
                    <a:pt x="47" y="34"/>
                  </a:cubicBezTo>
                  <a:cubicBezTo>
                    <a:pt x="44" y="31"/>
                    <a:pt x="44" y="31"/>
                    <a:pt x="44" y="31"/>
                  </a:cubicBezTo>
                  <a:cubicBezTo>
                    <a:pt x="37" y="27"/>
                    <a:pt x="37" y="27"/>
                    <a:pt x="37" y="27"/>
                  </a:cubicBezTo>
                  <a:cubicBezTo>
                    <a:pt x="36" y="25"/>
                    <a:pt x="36" y="25"/>
                    <a:pt x="36" y="25"/>
                  </a:cubicBezTo>
                  <a:cubicBezTo>
                    <a:pt x="35" y="25"/>
                    <a:pt x="35" y="24"/>
                    <a:pt x="34" y="24"/>
                  </a:cubicBezTo>
                  <a:cubicBezTo>
                    <a:pt x="34" y="24"/>
                    <a:pt x="33" y="25"/>
                    <a:pt x="32" y="25"/>
                  </a:cubicBezTo>
                  <a:cubicBezTo>
                    <a:pt x="30" y="26"/>
                    <a:pt x="30" y="26"/>
                    <a:pt x="30" y="26"/>
                  </a:cubicBezTo>
                  <a:cubicBezTo>
                    <a:pt x="26" y="25"/>
                    <a:pt x="26" y="25"/>
                    <a:pt x="26" y="25"/>
                  </a:cubicBezTo>
                  <a:cubicBezTo>
                    <a:pt x="20" y="25"/>
                    <a:pt x="20" y="25"/>
                    <a:pt x="20" y="25"/>
                  </a:cubicBezTo>
                  <a:cubicBezTo>
                    <a:pt x="15" y="24"/>
                    <a:pt x="15" y="24"/>
                    <a:pt x="15" y="24"/>
                  </a:cubicBezTo>
                  <a:cubicBezTo>
                    <a:pt x="6" y="26"/>
                    <a:pt x="6" y="26"/>
                    <a:pt x="6" y="26"/>
                  </a:cubicBezTo>
                  <a:cubicBezTo>
                    <a:pt x="1" y="29"/>
                    <a:pt x="1" y="29"/>
                    <a:pt x="1" y="29"/>
                  </a:cubicBezTo>
                  <a:cubicBezTo>
                    <a:pt x="0" y="24"/>
                    <a:pt x="0" y="24"/>
                    <a:pt x="0" y="24"/>
                  </a:cubicBezTo>
                  <a:cubicBezTo>
                    <a:pt x="0" y="22"/>
                    <a:pt x="1" y="21"/>
                    <a:pt x="2" y="18"/>
                  </a:cubicBezTo>
                  <a:cubicBezTo>
                    <a:pt x="4" y="15"/>
                    <a:pt x="5" y="14"/>
                    <a:pt x="4" y="12"/>
                  </a:cubicBezTo>
                  <a:cubicBezTo>
                    <a:pt x="4" y="10"/>
                    <a:pt x="6" y="8"/>
                    <a:pt x="9" y="6"/>
                  </a:cubicBezTo>
                  <a:cubicBezTo>
                    <a:pt x="12" y="6"/>
                    <a:pt x="12" y="6"/>
                    <a:pt x="12" y="6"/>
                  </a:cubicBezTo>
                  <a:cubicBezTo>
                    <a:pt x="14" y="7"/>
                    <a:pt x="14" y="7"/>
                    <a:pt x="14" y="7"/>
                  </a:cubicBezTo>
                  <a:cubicBezTo>
                    <a:pt x="14" y="9"/>
                    <a:pt x="14" y="9"/>
                    <a:pt x="14" y="9"/>
                  </a:cubicBezTo>
                  <a:cubicBezTo>
                    <a:pt x="17" y="14"/>
                    <a:pt x="17" y="14"/>
                    <a:pt x="17" y="14"/>
                  </a:cubicBezTo>
                  <a:cubicBezTo>
                    <a:pt x="20" y="17"/>
                    <a:pt x="22" y="18"/>
                    <a:pt x="24" y="18"/>
                  </a:cubicBezTo>
                  <a:cubicBezTo>
                    <a:pt x="25" y="18"/>
                    <a:pt x="27" y="18"/>
                    <a:pt x="28" y="17"/>
                  </a:cubicBezTo>
                  <a:cubicBezTo>
                    <a:pt x="28" y="16"/>
                    <a:pt x="28" y="16"/>
                    <a:pt x="28" y="16"/>
                  </a:cubicBezTo>
                  <a:cubicBezTo>
                    <a:pt x="28" y="16"/>
                    <a:pt x="28" y="16"/>
                    <a:pt x="28" y="16"/>
                  </a:cubicBezTo>
                  <a:cubicBezTo>
                    <a:pt x="29" y="7"/>
                    <a:pt x="29" y="7"/>
                    <a:pt x="29" y="7"/>
                  </a:cubicBezTo>
                  <a:cubicBezTo>
                    <a:pt x="31" y="0"/>
                    <a:pt x="31" y="0"/>
                    <a:pt x="31" y="0"/>
                  </a:cubicBezTo>
                  <a:cubicBezTo>
                    <a:pt x="34" y="0"/>
                    <a:pt x="34" y="0"/>
                    <a:pt x="34" y="0"/>
                  </a:cubicBezTo>
                  <a:cubicBezTo>
                    <a:pt x="38" y="0"/>
                    <a:pt x="38" y="0"/>
                    <a:pt x="38" y="0"/>
                  </a:cubicBezTo>
                  <a:cubicBezTo>
                    <a:pt x="42" y="1"/>
                    <a:pt x="42" y="1"/>
                    <a:pt x="42" y="1"/>
                  </a:cubicBezTo>
                  <a:cubicBezTo>
                    <a:pt x="47" y="6"/>
                    <a:pt x="47" y="6"/>
                    <a:pt x="47" y="6"/>
                  </a:cubicBezTo>
                  <a:cubicBezTo>
                    <a:pt x="47" y="6"/>
                    <a:pt x="47" y="6"/>
                    <a:pt x="47" y="6"/>
                  </a:cubicBezTo>
                  <a:cubicBezTo>
                    <a:pt x="47" y="6"/>
                    <a:pt x="47" y="6"/>
                    <a:pt x="47" y="6"/>
                  </a:cubicBezTo>
                  <a:cubicBezTo>
                    <a:pt x="52" y="7"/>
                    <a:pt x="52" y="7"/>
                    <a:pt x="52" y="7"/>
                  </a:cubicBezTo>
                  <a:cubicBezTo>
                    <a:pt x="57" y="8"/>
                    <a:pt x="57" y="8"/>
                    <a:pt x="57" y="8"/>
                  </a:cubicBezTo>
                  <a:cubicBezTo>
                    <a:pt x="57" y="13"/>
                    <a:pt x="58" y="18"/>
                    <a:pt x="61" y="22"/>
                  </a:cubicBezTo>
                  <a:cubicBezTo>
                    <a:pt x="62" y="27"/>
                    <a:pt x="62" y="27"/>
                    <a:pt x="62" y="27"/>
                  </a:cubicBezTo>
                  <a:cubicBezTo>
                    <a:pt x="62" y="28"/>
                    <a:pt x="62" y="28"/>
                    <a:pt x="62" y="28"/>
                  </a:cubicBezTo>
                  <a:cubicBezTo>
                    <a:pt x="61" y="29"/>
                    <a:pt x="59" y="30"/>
                    <a:pt x="59" y="31"/>
                  </a:cubicBezTo>
                  <a:cubicBezTo>
                    <a:pt x="57" y="34"/>
                    <a:pt x="57" y="34"/>
                    <a:pt x="57" y="34"/>
                  </a:cubicBezTo>
                  <a:cubicBezTo>
                    <a:pt x="51" y="34"/>
                    <a:pt x="51" y="34"/>
                    <a:pt x="51" y="34"/>
                  </a:cubicBezTo>
                  <a:cubicBezTo>
                    <a:pt x="50" y="35"/>
                    <a:pt x="49" y="35"/>
                    <a:pt x="48"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2693"/>
            <p:cNvSpPr>
              <a:spLocks/>
            </p:cNvSpPr>
            <p:nvPr/>
          </p:nvSpPr>
          <p:spPr bwMode="auto">
            <a:xfrm>
              <a:off x="4998" y="2660"/>
              <a:ext cx="86" cy="108"/>
            </a:xfrm>
            <a:custGeom>
              <a:avLst/>
              <a:gdLst>
                <a:gd name="T0" fmla="*/ 47 w 63"/>
                <a:gd name="T1" fmla="*/ 78 h 79"/>
                <a:gd name="T2" fmla="*/ 42 w 63"/>
                <a:gd name="T3" fmla="*/ 75 h 79"/>
                <a:gd name="T4" fmla="*/ 46 w 63"/>
                <a:gd name="T5" fmla="*/ 70 h 79"/>
                <a:gd name="T6" fmla="*/ 46 w 63"/>
                <a:gd name="T7" fmla="*/ 70 h 79"/>
                <a:gd name="T8" fmla="*/ 39 w 63"/>
                <a:gd name="T9" fmla="*/ 56 h 79"/>
                <a:gd name="T10" fmla="*/ 34 w 63"/>
                <a:gd name="T11" fmla="*/ 41 h 79"/>
                <a:gd name="T12" fmla="*/ 21 w 63"/>
                <a:gd name="T13" fmla="*/ 43 h 79"/>
                <a:gd name="T14" fmla="*/ 18 w 63"/>
                <a:gd name="T15" fmla="*/ 42 h 79"/>
                <a:gd name="T16" fmla="*/ 12 w 63"/>
                <a:gd name="T17" fmla="*/ 41 h 79"/>
                <a:gd name="T18" fmla="*/ 7 w 63"/>
                <a:gd name="T19" fmla="*/ 47 h 79"/>
                <a:gd name="T20" fmla="*/ 9 w 63"/>
                <a:gd name="T21" fmla="*/ 33 h 79"/>
                <a:gd name="T22" fmla="*/ 7 w 63"/>
                <a:gd name="T23" fmla="*/ 27 h 79"/>
                <a:gd name="T24" fmla="*/ 2 w 63"/>
                <a:gd name="T25" fmla="*/ 28 h 79"/>
                <a:gd name="T26" fmla="*/ 1 w 63"/>
                <a:gd name="T27" fmla="*/ 24 h 79"/>
                <a:gd name="T28" fmla="*/ 1 w 63"/>
                <a:gd name="T29" fmla="*/ 19 h 79"/>
                <a:gd name="T30" fmla="*/ 0 w 63"/>
                <a:gd name="T31" fmla="*/ 18 h 79"/>
                <a:gd name="T32" fmla="*/ 7 w 63"/>
                <a:gd name="T33" fmla="*/ 11 h 79"/>
                <a:gd name="T34" fmla="*/ 11 w 63"/>
                <a:gd name="T35" fmla="*/ 13 h 79"/>
                <a:gd name="T36" fmla="*/ 14 w 63"/>
                <a:gd name="T37" fmla="*/ 0 h 79"/>
                <a:gd name="T38" fmla="*/ 25 w 63"/>
                <a:gd name="T39" fmla="*/ 16 h 79"/>
                <a:gd name="T40" fmla="*/ 26 w 63"/>
                <a:gd name="T41" fmla="*/ 16 h 79"/>
                <a:gd name="T42" fmla="*/ 30 w 63"/>
                <a:gd name="T43" fmla="*/ 17 h 79"/>
                <a:gd name="T44" fmla="*/ 34 w 63"/>
                <a:gd name="T45" fmla="*/ 16 h 79"/>
                <a:gd name="T46" fmla="*/ 39 w 63"/>
                <a:gd name="T47" fmla="*/ 22 h 79"/>
                <a:gd name="T48" fmla="*/ 31 w 63"/>
                <a:gd name="T49" fmla="*/ 28 h 79"/>
                <a:gd name="T50" fmla="*/ 31 w 63"/>
                <a:gd name="T51" fmla="*/ 28 h 79"/>
                <a:gd name="T52" fmla="*/ 46 w 63"/>
                <a:gd name="T53" fmla="*/ 42 h 79"/>
                <a:gd name="T54" fmla="*/ 55 w 63"/>
                <a:gd name="T55" fmla="*/ 57 h 79"/>
                <a:gd name="T56" fmla="*/ 55 w 63"/>
                <a:gd name="T57" fmla="*/ 57 h 79"/>
                <a:gd name="T58" fmla="*/ 57 w 63"/>
                <a:gd name="T59" fmla="*/ 58 h 79"/>
                <a:gd name="T60" fmla="*/ 60 w 63"/>
                <a:gd name="T61" fmla="*/ 59 h 79"/>
                <a:gd name="T62" fmla="*/ 60 w 63"/>
                <a:gd name="T63" fmla="*/ 61 h 79"/>
                <a:gd name="T64" fmla="*/ 60 w 63"/>
                <a:gd name="T65" fmla="*/ 64 h 79"/>
                <a:gd name="T66" fmla="*/ 63 w 63"/>
                <a:gd name="T67" fmla="*/ 73 h 79"/>
                <a:gd name="T68" fmla="*/ 59 w 63"/>
                <a:gd name="T69" fmla="*/ 75 h 79"/>
                <a:gd name="T70" fmla="*/ 52 w 63"/>
                <a:gd name="T71" fmla="*/ 73 h 79"/>
                <a:gd name="T72" fmla="*/ 50 w 63"/>
                <a:gd name="T73" fmla="*/ 78 h 79"/>
                <a:gd name="T74" fmla="*/ 50 w 63"/>
                <a:gd name="T7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79">
                  <a:moveTo>
                    <a:pt x="50" y="79"/>
                  </a:moveTo>
                  <a:cubicBezTo>
                    <a:pt x="50" y="79"/>
                    <a:pt x="49" y="79"/>
                    <a:pt x="47" y="78"/>
                  </a:cubicBezTo>
                  <a:cubicBezTo>
                    <a:pt x="47" y="78"/>
                    <a:pt x="47" y="78"/>
                    <a:pt x="46" y="77"/>
                  </a:cubicBezTo>
                  <a:cubicBezTo>
                    <a:pt x="45" y="77"/>
                    <a:pt x="43" y="76"/>
                    <a:pt x="42" y="75"/>
                  </a:cubicBezTo>
                  <a:cubicBezTo>
                    <a:pt x="43" y="75"/>
                    <a:pt x="43" y="75"/>
                    <a:pt x="43" y="75"/>
                  </a:cubicBezTo>
                  <a:cubicBezTo>
                    <a:pt x="44" y="74"/>
                    <a:pt x="46" y="72"/>
                    <a:pt x="46" y="70"/>
                  </a:cubicBezTo>
                  <a:cubicBezTo>
                    <a:pt x="46" y="70"/>
                    <a:pt x="46" y="70"/>
                    <a:pt x="46" y="70"/>
                  </a:cubicBezTo>
                  <a:cubicBezTo>
                    <a:pt x="46" y="70"/>
                    <a:pt x="46" y="70"/>
                    <a:pt x="46" y="70"/>
                  </a:cubicBezTo>
                  <a:cubicBezTo>
                    <a:pt x="43" y="64"/>
                    <a:pt x="43" y="64"/>
                    <a:pt x="43" y="64"/>
                  </a:cubicBezTo>
                  <a:cubicBezTo>
                    <a:pt x="39" y="56"/>
                    <a:pt x="39" y="56"/>
                    <a:pt x="39" y="56"/>
                  </a:cubicBezTo>
                  <a:cubicBezTo>
                    <a:pt x="36" y="48"/>
                    <a:pt x="36" y="48"/>
                    <a:pt x="36" y="48"/>
                  </a:cubicBezTo>
                  <a:cubicBezTo>
                    <a:pt x="34" y="41"/>
                    <a:pt x="34" y="41"/>
                    <a:pt x="34" y="41"/>
                  </a:cubicBezTo>
                  <a:cubicBezTo>
                    <a:pt x="32" y="39"/>
                    <a:pt x="31" y="38"/>
                    <a:pt x="29" y="38"/>
                  </a:cubicBezTo>
                  <a:cubicBezTo>
                    <a:pt x="26" y="38"/>
                    <a:pt x="24" y="40"/>
                    <a:pt x="21" y="43"/>
                  </a:cubicBezTo>
                  <a:cubicBezTo>
                    <a:pt x="21" y="43"/>
                    <a:pt x="20" y="43"/>
                    <a:pt x="20" y="43"/>
                  </a:cubicBezTo>
                  <a:cubicBezTo>
                    <a:pt x="19" y="43"/>
                    <a:pt x="18" y="43"/>
                    <a:pt x="18" y="42"/>
                  </a:cubicBezTo>
                  <a:cubicBezTo>
                    <a:pt x="17" y="40"/>
                    <a:pt x="16" y="40"/>
                    <a:pt x="15" y="40"/>
                  </a:cubicBezTo>
                  <a:cubicBezTo>
                    <a:pt x="14" y="40"/>
                    <a:pt x="13" y="40"/>
                    <a:pt x="12" y="41"/>
                  </a:cubicBezTo>
                  <a:cubicBezTo>
                    <a:pt x="8" y="47"/>
                    <a:pt x="8" y="47"/>
                    <a:pt x="8" y="47"/>
                  </a:cubicBezTo>
                  <a:cubicBezTo>
                    <a:pt x="7" y="47"/>
                    <a:pt x="7" y="47"/>
                    <a:pt x="7" y="47"/>
                  </a:cubicBezTo>
                  <a:cubicBezTo>
                    <a:pt x="6" y="47"/>
                    <a:pt x="6" y="46"/>
                    <a:pt x="6" y="42"/>
                  </a:cubicBezTo>
                  <a:cubicBezTo>
                    <a:pt x="9" y="33"/>
                    <a:pt x="9" y="33"/>
                    <a:pt x="9" y="33"/>
                  </a:cubicBezTo>
                  <a:cubicBezTo>
                    <a:pt x="9" y="30"/>
                    <a:pt x="9" y="29"/>
                    <a:pt x="8" y="28"/>
                  </a:cubicBezTo>
                  <a:cubicBezTo>
                    <a:pt x="8" y="27"/>
                    <a:pt x="7" y="27"/>
                    <a:pt x="7" y="27"/>
                  </a:cubicBezTo>
                  <a:cubicBezTo>
                    <a:pt x="6" y="27"/>
                    <a:pt x="5" y="27"/>
                    <a:pt x="4" y="28"/>
                  </a:cubicBezTo>
                  <a:cubicBezTo>
                    <a:pt x="3" y="28"/>
                    <a:pt x="3" y="28"/>
                    <a:pt x="2" y="28"/>
                  </a:cubicBezTo>
                  <a:cubicBezTo>
                    <a:pt x="2" y="28"/>
                    <a:pt x="2" y="28"/>
                    <a:pt x="1" y="28"/>
                  </a:cubicBezTo>
                  <a:cubicBezTo>
                    <a:pt x="1" y="24"/>
                    <a:pt x="1" y="24"/>
                    <a:pt x="1" y="24"/>
                  </a:cubicBezTo>
                  <a:cubicBezTo>
                    <a:pt x="1" y="19"/>
                    <a:pt x="1" y="19"/>
                    <a:pt x="1" y="19"/>
                  </a:cubicBezTo>
                  <a:cubicBezTo>
                    <a:pt x="1" y="19"/>
                    <a:pt x="1" y="19"/>
                    <a:pt x="1" y="19"/>
                  </a:cubicBezTo>
                  <a:cubicBezTo>
                    <a:pt x="0" y="19"/>
                    <a:pt x="0" y="19"/>
                    <a:pt x="0" y="19"/>
                  </a:cubicBezTo>
                  <a:cubicBezTo>
                    <a:pt x="0" y="18"/>
                    <a:pt x="0" y="18"/>
                    <a:pt x="0" y="18"/>
                  </a:cubicBezTo>
                  <a:cubicBezTo>
                    <a:pt x="2" y="16"/>
                    <a:pt x="4" y="13"/>
                    <a:pt x="7" y="11"/>
                  </a:cubicBezTo>
                  <a:cubicBezTo>
                    <a:pt x="7" y="11"/>
                    <a:pt x="7" y="11"/>
                    <a:pt x="7" y="11"/>
                  </a:cubicBezTo>
                  <a:cubicBezTo>
                    <a:pt x="8" y="12"/>
                    <a:pt x="10" y="13"/>
                    <a:pt x="10" y="13"/>
                  </a:cubicBezTo>
                  <a:cubicBezTo>
                    <a:pt x="11" y="13"/>
                    <a:pt x="11" y="13"/>
                    <a:pt x="11" y="13"/>
                  </a:cubicBezTo>
                  <a:cubicBezTo>
                    <a:pt x="12" y="8"/>
                    <a:pt x="12" y="8"/>
                    <a:pt x="12" y="8"/>
                  </a:cubicBezTo>
                  <a:cubicBezTo>
                    <a:pt x="12" y="4"/>
                    <a:pt x="13" y="1"/>
                    <a:pt x="14" y="0"/>
                  </a:cubicBezTo>
                  <a:cubicBezTo>
                    <a:pt x="19" y="9"/>
                    <a:pt x="19" y="9"/>
                    <a:pt x="19" y="9"/>
                  </a:cubicBezTo>
                  <a:cubicBezTo>
                    <a:pt x="25" y="16"/>
                    <a:pt x="25" y="16"/>
                    <a:pt x="25" y="16"/>
                  </a:cubicBezTo>
                  <a:cubicBezTo>
                    <a:pt x="25" y="16"/>
                    <a:pt x="25" y="16"/>
                    <a:pt x="25" y="16"/>
                  </a:cubicBezTo>
                  <a:cubicBezTo>
                    <a:pt x="26" y="16"/>
                    <a:pt x="26" y="16"/>
                    <a:pt x="26" y="16"/>
                  </a:cubicBezTo>
                  <a:cubicBezTo>
                    <a:pt x="29" y="17"/>
                    <a:pt x="29" y="17"/>
                    <a:pt x="29" y="17"/>
                  </a:cubicBezTo>
                  <a:cubicBezTo>
                    <a:pt x="30" y="17"/>
                    <a:pt x="30" y="17"/>
                    <a:pt x="30" y="17"/>
                  </a:cubicBezTo>
                  <a:cubicBezTo>
                    <a:pt x="30" y="17"/>
                    <a:pt x="30" y="17"/>
                    <a:pt x="30" y="17"/>
                  </a:cubicBezTo>
                  <a:cubicBezTo>
                    <a:pt x="34" y="16"/>
                    <a:pt x="34" y="16"/>
                    <a:pt x="34" y="16"/>
                  </a:cubicBezTo>
                  <a:cubicBezTo>
                    <a:pt x="34" y="16"/>
                    <a:pt x="34" y="16"/>
                    <a:pt x="35" y="16"/>
                  </a:cubicBezTo>
                  <a:cubicBezTo>
                    <a:pt x="36" y="16"/>
                    <a:pt x="38" y="17"/>
                    <a:pt x="39" y="22"/>
                  </a:cubicBezTo>
                  <a:cubicBezTo>
                    <a:pt x="39" y="22"/>
                    <a:pt x="39" y="24"/>
                    <a:pt x="34" y="26"/>
                  </a:cubicBezTo>
                  <a:cubicBezTo>
                    <a:pt x="31" y="28"/>
                    <a:pt x="31" y="28"/>
                    <a:pt x="31" y="28"/>
                  </a:cubicBezTo>
                  <a:cubicBezTo>
                    <a:pt x="31" y="28"/>
                    <a:pt x="31" y="28"/>
                    <a:pt x="31" y="28"/>
                  </a:cubicBezTo>
                  <a:cubicBezTo>
                    <a:pt x="31" y="28"/>
                    <a:pt x="31" y="28"/>
                    <a:pt x="31" y="28"/>
                  </a:cubicBezTo>
                  <a:cubicBezTo>
                    <a:pt x="30" y="30"/>
                    <a:pt x="31" y="31"/>
                    <a:pt x="33" y="32"/>
                  </a:cubicBezTo>
                  <a:cubicBezTo>
                    <a:pt x="46" y="42"/>
                    <a:pt x="46" y="42"/>
                    <a:pt x="46" y="42"/>
                  </a:cubicBezTo>
                  <a:cubicBezTo>
                    <a:pt x="50" y="48"/>
                    <a:pt x="50" y="48"/>
                    <a:pt x="50" y="48"/>
                  </a:cubicBezTo>
                  <a:cubicBezTo>
                    <a:pt x="55" y="57"/>
                    <a:pt x="55" y="57"/>
                    <a:pt x="55" y="57"/>
                  </a:cubicBezTo>
                  <a:cubicBezTo>
                    <a:pt x="55" y="57"/>
                    <a:pt x="55" y="57"/>
                    <a:pt x="55" y="57"/>
                  </a:cubicBezTo>
                  <a:cubicBezTo>
                    <a:pt x="55" y="57"/>
                    <a:pt x="55" y="57"/>
                    <a:pt x="55" y="57"/>
                  </a:cubicBezTo>
                  <a:cubicBezTo>
                    <a:pt x="57" y="58"/>
                    <a:pt x="57" y="58"/>
                    <a:pt x="57" y="58"/>
                  </a:cubicBezTo>
                  <a:cubicBezTo>
                    <a:pt x="57" y="58"/>
                    <a:pt x="57" y="58"/>
                    <a:pt x="57" y="58"/>
                  </a:cubicBezTo>
                  <a:cubicBezTo>
                    <a:pt x="58" y="58"/>
                    <a:pt x="58" y="58"/>
                    <a:pt x="58" y="58"/>
                  </a:cubicBezTo>
                  <a:cubicBezTo>
                    <a:pt x="59" y="58"/>
                    <a:pt x="59" y="59"/>
                    <a:pt x="60" y="59"/>
                  </a:cubicBezTo>
                  <a:cubicBezTo>
                    <a:pt x="60" y="59"/>
                    <a:pt x="60" y="59"/>
                    <a:pt x="60" y="59"/>
                  </a:cubicBezTo>
                  <a:cubicBezTo>
                    <a:pt x="60" y="61"/>
                    <a:pt x="60" y="61"/>
                    <a:pt x="60" y="61"/>
                  </a:cubicBezTo>
                  <a:cubicBezTo>
                    <a:pt x="59" y="62"/>
                    <a:pt x="59" y="63"/>
                    <a:pt x="60" y="64"/>
                  </a:cubicBezTo>
                  <a:cubicBezTo>
                    <a:pt x="60" y="64"/>
                    <a:pt x="60" y="64"/>
                    <a:pt x="60" y="64"/>
                  </a:cubicBezTo>
                  <a:cubicBezTo>
                    <a:pt x="60" y="64"/>
                    <a:pt x="60" y="64"/>
                    <a:pt x="60" y="64"/>
                  </a:cubicBezTo>
                  <a:cubicBezTo>
                    <a:pt x="61" y="66"/>
                    <a:pt x="62" y="69"/>
                    <a:pt x="63" y="73"/>
                  </a:cubicBezTo>
                  <a:cubicBezTo>
                    <a:pt x="63" y="73"/>
                    <a:pt x="63" y="73"/>
                    <a:pt x="63" y="73"/>
                  </a:cubicBezTo>
                  <a:cubicBezTo>
                    <a:pt x="62" y="73"/>
                    <a:pt x="60" y="74"/>
                    <a:pt x="59" y="75"/>
                  </a:cubicBezTo>
                  <a:cubicBezTo>
                    <a:pt x="57" y="75"/>
                    <a:pt x="57" y="75"/>
                    <a:pt x="57" y="75"/>
                  </a:cubicBezTo>
                  <a:cubicBezTo>
                    <a:pt x="56" y="74"/>
                    <a:pt x="54" y="73"/>
                    <a:pt x="52" y="73"/>
                  </a:cubicBezTo>
                  <a:cubicBezTo>
                    <a:pt x="51" y="73"/>
                    <a:pt x="51" y="74"/>
                    <a:pt x="50" y="74"/>
                  </a:cubicBezTo>
                  <a:cubicBezTo>
                    <a:pt x="50" y="75"/>
                    <a:pt x="50" y="76"/>
                    <a:pt x="50" y="78"/>
                  </a:cubicBezTo>
                  <a:cubicBezTo>
                    <a:pt x="51" y="79"/>
                    <a:pt x="51" y="79"/>
                    <a:pt x="51" y="79"/>
                  </a:cubicBezTo>
                  <a:cubicBezTo>
                    <a:pt x="51" y="79"/>
                    <a:pt x="51" y="79"/>
                    <a:pt x="50" y="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2694"/>
            <p:cNvSpPr>
              <a:spLocks/>
            </p:cNvSpPr>
            <p:nvPr/>
          </p:nvSpPr>
          <p:spPr bwMode="auto">
            <a:xfrm>
              <a:off x="4998" y="2660"/>
              <a:ext cx="86" cy="108"/>
            </a:xfrm>
            <a:custGeom>
              <a:avLst/>
              <a:gdLst>
                <a:gd name="T0" fmla="*/ 47 w 63"/>
                <a:gd name="T1" fmla="*/ 78 h 79"/>
                <a:gd name="T2" fmla="*/ 42 w 63"/>
                <a:gd name="T3" fmla="*/ 75 h 79"/>
                <a:gd name="T4" fmla="*/ 46 w 63"/>
                <a:gd name="T5" fmla="*/ 70 h 79"/>
                <a:gd name="T6" fmla="*/ 46 w 63"/>
                <a:gd name="T7" fmla="*/ 70 h 79"/>
                <a:gd name="T8" fmla="*/ 39 w 63"/>
                <a:gd name="T9" fmla="*/ 56 h 79"/>
                <a:gd name="T10" fmla="*/ 34 w 63"/>
                <a:gd name="T11" fmla="*/ 41 h 79"/>
                <a:gd name="T12" fmla="*/ 21 w 63"/>
                <a:gd name="T13" fmla="*/ 43 h 79"/>
                <a:gd name="T14" fmla="*/ 18 w 63"/>
                <a:gd name="T15" fmla="*/ 42 h 79"/>
                <a:gd name="T16" fmla="*/ 12 w 63"/>
                <a:gd name="T17" fmla="*/ 41 h 79"/>
                <a:gd name="T18" fmla="*/ 7 w 63"/>
                <a:gd name="T19" fmla="*/ 47 h 79"/>
                <a:gd name="T20" fmla="*/ 9 w 63"/>
                <a:gd name="T21" fmla="*/ 33 h 79"/>
                <a:gd name="T22" fmla="*/ 7 w 63"/>
                <a:gd name="T23" fmla="*/ 27 h 79"/>
                <a:gd name="T24" fmla="*/ 2 w 63"/>
                <a:gd name="T25" fmla="*/ 28 h 79"/>
                <a:gd name="T26" fmla="*/ 1 w 63"/>
                <a:gd name="T27" fmla="*/ 24 h 79"/>
                <a:gd name="T28" fmla="*/ 1 w 63"/>
                <a:gd name="T29" fmla="*/ 19 h 79"/>
                <a:gd name="T30" fmla="*/ 0 w 63"/>
                <a:gd name="T31" fmla="*/ 18 h 79"/>
                <a:gd name="T32" fmla="*/ 7 w 63"/>
                <a:gd name="T33" fmla="*/ 11 h 79"/>
                <a:gd name="T34" fmla="*/ 11 w 63"/>
                <a:gd name="T35" fmla="*/ 13 h 79"/>
                <a:gd name="T36" fmla="*/ 14 w 63"/>
                <a:gd name="T37" fmla="*/ 0 h 79"/>
                <a:gd name="T38" fmla="*/ 25 w 63"/>
                <a:gd name="T39" fmla="*/ 16 h 79"/>
                <a:gd name="T40" fmla="*/ 26 w 63"/>
                <a:gd name="T41" fmla="*/ 16 h 79"/>
                <a:gd name="T42" fmla="*/ 30 w 63"/>
                <a:gd name="T43" fmla="*/ 17 h 79"/>
                <a:gd name="T44" fmla="*/ 34 w 63"/>
                <a:gd name="T45" fmla="*/ 16 h 79"/>
                <a:gd name="T46" fmla="*/ 39 w 63"/>
                <a:gd name="T47" fmla="*/ 22 h 79"/>
                <a:gd name="T48" fmla="*/ 31 w 63"/>
                <a:gd name="T49" fmla="*/ 28 h 79"/>
                <a:gd name="T50" fmla="*/ 31 w 63"/>
                <a:gd name="T51" fmla="*/ 28 h 79"/>
                <a:gd name="T52" fmla="*/ 46 w 63"/>
                <a:gd name="T53" fmla="*/ 42 h 79"/>
                <a:gd name="T54" fmla="*/ 55 w 63"/>
                <a:gd name="T55" fmla="*/ 57 h 79"/>
                <a:gd name="T56" fmla="*/ 55 w 63"/>
                <a:gd name="T57" fmla="*/ 57 h 79"/>
                <a:gd name="T58" fmla="*/ 57 w 63"/>
                <a:gd name="T59" fmla="*/ 58 h 79"/>
                <a:gd name="T60" fmla="*/ 60 w 63"/>
                <a:gd name="T61" fmla="*/ 59 h 79"/>
                <a:gd name="T62" fmla="*/ 60 w 63"/>
                <a:gd name="T63" fmla="*/ 61 h 79"/>
                <a:gd name="T64" fmla="*/ 60 w 63"/>
                <a:gd name="T65" fmla="*/ 64 h 79"/>
                <a:gd name="T66" fmla="*/ 63 w 63"/>
                <a:gd name="T67" fmla="*/ 73 h 79"/>
                <a:gd name="T68" fmla="*/ 59 w 63"/>
                <a:gd name="T69" fmla="*/ 75 h 79"/>
                <a:gd name="T70" fmla="*/ 52 w 63"/>
                <a:gd name="T71" fmla="*/ 73 h 79"/>
                <a:gd name="T72" fmla="*/ 50 w 63"/>
                <a:gd name="T73" fmla="*/ 78 h 79"/>
                <a:gd name="T74" fmla="*/ 50 w 63"/>
                <a:gd name="T7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79">
                  <a:moveTo>
                    <a:pt x="50" y="79"/>
                  </a:moveTo>
                  <a:cubicBezTo>
                    <a:pt x="50" y="79"/>
                    <a:pt x="49" y="79"/>
                    <a:pt x="47" y="78"/>
                  </a:cubicBezTo>
                  <a:cubicBezTo>
                    <a:pt x="47" y="78"/>
                    <a:pt x="47" y="78"/>
                    <a:pt x="46" y="77"/>
                  </a:cubicBezTo>
                  <a:cubicBezTo>
                    <a:pt x="45" y="77"/>
                    <a:pt x="43" y="76"/>
                    <a:pt x="42" y="75"/>
                  </a:cubicBezTo>
                  <a:cubicBezTo>
                    <a:pt x="43" y="75"/>
                    <a:pt x="43" y="75"/>
                    <a:pt x="43" y="75"/>
                  </a:cubicBezTo>
                  <a:cubicBezTo>
                    <a:pt x="44" y="74"/>
                    <a:pt x="46" y="72"/>
                    <a:pt x="46" y="70"/>
                  </a:cubicBezTo>
                  <a:cubicBezTo>
                    <a:pt x="46" y="70"/>
                    <a:pt x="46" y="70"/>
                    <a:pt x="46" y="70"/>
                  </a:cubicBezTo>
                  <a:cubicBezTo>
                    <a:pt x="46" y="70"/>
                    <a:pt x="46" y="70"/>
                    <a:pt x="46" y="70"/>
                  </a:cubicBezTo>
                  <a:cubicBezTo>
                    <a:pt x="43" y="64"/>
                    <a:pt x="43" y="64"/>
                    <a:pt x="43" y="64"/>
                  </a:cubicBezTo>
                  <a:cubicBezTo>
                    <a:pt x="39" y="56"/>
                    <a:pt x="39" y="56"/>
                    <a:pt x="39" y="56"/>
                  </a:cubicBezTo>
                  <a:cubicBezTo>
                    <a:pt x="36" y="48"/>
                    <a:pt x="36" y="48"/>
                    <a:pt x="36" y="48"/>
                  </a:cubicBezTo>
                  <a:cubicBezTo>
                    <a:pt x="34" y="41"/>
                    <a:pt x="34" y="41"/>
                    <a:pt x="34" y="41"/>
                  </a:cubicBezTo>
                  <a:cubicBezTo>
                    <a:pt x="32" y="39"/>
                    <a:pt x="31" y="38"/>
                    <a:pt x="29" y="38"/>
                  </a:cubicBezTo>
                  <a:cubicBezTo>
                    <a:pt x="26" y="38"/>
                    <a:pt x="24" y="40"/>
                    <a:pt x="21" y="43"/>
                  </a:cubicBezTo>
                  <a:cubicBezTo>
                    <a:pt x="21" y="43"/>
                    <a:pt x="20" y="43"/>
                    <a:pt x="20" y="43"/>
                  </a:cubicBezTo>
                  <a:cubicBezTo>
                    <a:pt x="19" y="43"/>
                    <a:pt x="18" y="43"/>
                    <a:pt x="18" y="42"/>
                  </a:cubicBezTo>
                  <a:cubicBezTo>
                    <a:pt x="17" y="40"/>
                    <a:pt x="16" y="40"/>
                    <a:pt x="15" y="40"/>
                  </a:cubicBezTo>
                  <a:cubicBezTo>
                    <a:pt x="14" y="40"/>
                    <a:pt x="13" y="40"/>
                    <a:pt x="12" y="41"/>
                  </a:cubicBezTo>
                  <a:cubicBezTo>
                    <a:pt x="8" y="47"/>
                    <a:pt x="8" y="47"/>
                    <a:pt x="8" y="47"/>
                  </a:cubicBezTo>
                  <a:cubicBezTo>
                    <a:pt x="7" y="47"/>
                    <a:pt x="7" y="47"/>
                    <a:pt x="7" y="47"/>
                  </a:cubicBezTo>
                  <a:cubicBezTo>
                    <a:pt x="6" y="47"/>
                    <a:pt x="6" y="46"/>
                    <a:pt x="6" y="42"/>
                  </a:cubicBezTo>
                  <a:cubicBezTo>
                    <a:pt x="9" y="33"/>
                    <a:pt x="9" y="33"/>
                    <a:pt x="9" y="33"/>
                  </a:cubicBezTo>
                  <a:cubicBezTo>
                    <a:pt x="9" y="30"/>
                    <a:pt x="9" y="29"/>
                    <a:pt x="8" y="28"/>
                  </a:cubicBezTo>
                  <a:cubicBezTo>
                    <a:pt x="8" y="27"/>
                    <a:pt x="7" y="27"/>
                    <a:pt x="7" y="27"/>
                  </a:cubicBezTo>
                  <a:cubicBezTo>
                    <a:pt x="6" y="27"/>
                    <a:pt x="5" y="27"/>
                    <a:pt x="4" y="28"/>
                  </a:cubicBezTo>
                  <a:cubicBezTo>
                    <a:pt x="3" y="28"/>
                    <a:pt x="3" y="28"/>
                    <a:pt x="2" y="28"/>
                  </a:cubicBezTo>
                  <a:cubicBezTo>
                    <a:pt x="2" y="28"/>
                    <a:pt x="2" y="28"/>
                    <a:pt x="1" y="28"/>
                  </a:cubicBezTo>
                  <a:cubicBezTo>
                    <a:pt x="1" y="24"/>
                    <a:pt x="1" y="24"/>
                    <a:pt x="1" y="24"/>
                  </a:cubicBezTo>
                  <a:cubicBezTo>
                    <a:pt x="1" y="19"/>
                    <a:pt x="1" y="19"/>
                    <a:pt x="1" y="19"/>
                  </a:cubicBezTo>
                  <a:cubicBezTo>
                    <a:pt x="1" y="19"/>
                    <a:pt x="1" y="19"/>
                    <a:pt x="1" y="19"/>
                  </a:cubicBezTo>
                  <a:cubicBezTo>
                    <a:pt x="0" y="19"/>
                    <a:pt x="0" y="19"/>
                    <a:pt x="0" y="19"/>
                  </a:cubicBezTo>
                  <a:cubicBezTo>
                    <a:pt x="0" y="18"/>
                    <a:pt x="0" y="18"/>
                    <a:pt x="0" y="18"/>
                  </a:cubicBezTo>
                  <a:cubicBezTo>
                    <a:pt x="2" y="16"/>
                    <a:pt x="4" y="13"/>
                    <a:pt x="7" y="11"/>
                  </a:cubicBezTo>
                  <a:cubicBezTo>
                    <a:pt x="7" y="11"/>
                    <a:pt x="7" y="11"/>
                    <a:pt x="7" y="11"/>
                  </a:cubicBezTo>
                  <a:cubicBezTo>
                    <a:pt x="8" y="12"/>
                    <a:pt x="10" y="13"/>
                    <a:pt x="10" y="13"/>
                  </a:cubicBezTo>
                  <a:cubicBezTo>
                    <a:pt x="11" y="13"/>
                    <a:pt x="11" y="13"/>
                    <a:pt x="11" y="13"/>
                  </a:cubicBezTo>
                  <a:cubicBezTo>
                    <a:pt x="12" y="8"/>
                    <a:pt x="12" y="8"/>
                    <a:pt x="12" y="8"/>
                  </a:cubicBezTo>
                  <a:cubicBezTo>
                    <a:pt x="12" y="4"/>
                    <a:pt x="13" y="1"/>
                    <a:pt x="14" y="0"/>
                  </a:cubicBezTo>
                  <a:cubicBezTo>
                    <a:pt x="19" y="9"/>
                    <a:pt x="19" y="9"/>
                    <a:pt x="19" y="9"/>
                  </a:cubicBezTo>
                  <a:cubicBezTo>
                    <a:pt x="25" y="16"/>
                    <a:pt x="25" y="16"/>
                    <a:pt x="25" y="16"/>
                  </a:cubicBezTo>
                  <a:cubicBezTo>
                    <a:pt x="25" y="16"/>
                    <a:pt x="25" y="16"/>
                    <a:pt x="25" y="16"/>
                  </a:cubicBezTo>
                  <a:cubicBezTo>
                    <a:pt x="26" y="16"/>
                    <a:pt x="26" y="16"/>
                    <a:pt x="26" y="16"/>
                  </a:cubicBezTo>
                  <a:cubicBezTo>
                    <a:pt x="29" y="17"/>
                    <a:pt x="29" y="17"/>
                    <a:pt x="29" y="17"/>
                  </a:cubicBezTo>
                  <a:cubicBezTo>
                    <a:pt x="30" y="17"/>
                    <a:pt x="30" y="17"/>
                    <a:pt x="30" y="17"/>
                  </a:cubicBezTo>
                  <a:cubicBezTo>
                    <a:pt x="30" y="17"/>
                    <a:pt x="30" y="17"/>
                    <a:pt x="30" y="17"/>
                  </a:cubicBezTo>
                  <a:cubicBezTo>
                    <a:pt x="34" y="16"/>
                    <a:pt x="34" y="16"/>
                    <a:pt x="34" y="16"/>
                  </a:cubicBezTo>
                  <a:cubicBezTo>
                    <a:pt x="34" y="16"/>
                    <a:pt x="34" y="16"/>
                    <a:pt x="35" y="16"/>
                  </a:cubicBezTo>
                  <a:cubicBezTo>
                    <a:pt x="36" y="16"/>
                    <a:pt x="38" y="17"/>
                    <a:pt x="39" y="22"/>
                  </a:cubicBezTo>
                  <a:cubicBezTo>
                    <a:pt x="39" y="22"/>
                    <a:pt x="39" y="24"/>
                    <a:pt x="34" y="26"/>
                  </a:cubicBezTo>
                  <a:cubicBezTo>
                    <a:pt x="31" y="28"/>
                    <a:pt x="31" y="28"/>
                    <a:pt x="31" y="28"/>
                  </a:cubicBezTo>
                  <a:cubicBezTo>
                    <a:pt x="31" y="28"/>
                    <a:pt x="31" y="28"/>
                    <a:pt x="31" y="28"/>
                  </a:cubicBezTo>
                  <a:cubicBezTo>
                    <a:pt x="31" y="28"/>
                    <a:pt x="31" y="28"/>
                    <a:pt x="31" y="28"/>
                  </a:cubicBezTo>
                  <a:cubicBezTo>
                    <a:pt x="30" y="30"/>
                    <a:pt x="31" y="31"/>
                    <a:pt x="33" y="32"/>
                  </a:cubicBezTo>
                  <a:cubicBezTo>
                    <a:pt x="46" y="42"/>
                    <a:pt x="46" y="42"/>
                    <a:pt x="46" y="42"/>
                  </a:cubicBezTo>
                  <a:cubicBezTo>
                    <a:pt x="50" y="48"/>
                    <a:pt x="50" y="48"/>
                    <a:pt x="50" y="48"/>
                  </a:cubicBezTo>
                  <a:cubicBezTo>
                    <a:pt x="55" y="57"/>
                    <a:pt x="55" y="57"/>
                    <a:pt x="55" y="57"/>
                  </a:cubicBezTo>
                  <a:cubicBezTo>
                    <a:pt x="55" y="57"/>
                    <a:pt x="55" y="57"/>
                    <a:pt x="55" y="57"/>
                  </a:cubicBezTo>
                  <a:cubicBezTo>
                    <a:pt x="55" y="57"/>
                    <a:pt x="55" y="57"/>
                    <a:pt x="55" y="57"/>
                  </a:cubicBezTo>
                  <a:cubicBezTo>
                    <a:pt x="57" y="58"/>
                    <a:pt x="57" y="58"/>
                    <a:pt x="57" y="58"/>
                  </a:cubicBezTo>
                  <a:cubicBezTo>
                    <a:pt x="57" y="58"/>
                    <a:pt x="57" y="58"/>
                    <a:pt x="57" y="58"/>
                  </a:cubicBezTo>
                  <a:cubicBezTo>
                    <a:pt x="58" y="58"/>
                    <a:pt x="58" y="58"/>
                    <a:pt x="58" y="58"/>
                  </a:cubicBezTo>
                  <a:cubicBezTo>
                    <a:pt x="59" y="58"/>
                    <a:pt x="59" y="59"/>
                    <a:pt x="60" y="59"/>
                  </a:cubicBezTo>
                  <a:cubicBezTo>
                    <a:pt x="60" y="59"/>
                    <a:pt x="60" y="59"/>
                    <a:pt x="60" y="59"/>
                  </a:cubicBezTo>
                  <a:cubicBezTo>
                    <a:pt x="60" y="61"/>
                    <a:pt x="60" y="61"/>
                    <a:pt x="60" y="61"/>
                  </a:cubicBezTo>
                  <a:cubicBezTo>
                    <a:pt x="59" y="62"/>
                    <a:pt x="59" y="63"/>
                    <a:pt x="60" y="64"/>
                  </a:cubicBezTo>
                  <a:cubicBezTo>
                    <a:pt x="60" y="64"/>
                    <a:pt x="60" y="64"/>
                    <a:pt x="60" y="64"/>
                  </a:cubicBezTo>
                  <a:cubicBezTo>
                    <a:pt x="60" y="64"/>
                    <a:pt x="60" y="64"/>
                    <a:pt x="60" y="64"/>
                  </a:cubicBezTo>
                  <a:cubicBezTo>
                    <a:pt x="61" y="66"/>
                    <a:pt x="62" y="69"/>
                    <a:pt x="63" y="73"/>
                  </a:cubicBezTo>
                  <a:cubicBezTo>
                    <a:pt x="63" y="73"/>
                    <a:pt x="63" y="73"/>
                    <a:pt x="63" y="73"/>
                  </a:cubicBezTo>
                  <a:cubicBezTo>
                    <a:pt x="62" y="73"/>
                    <a:pt x="60" y="74"/>
                    <a:pt x="59" y="75"/>
                  </a:cubicBezTo>
                  <a:cubicBezTo>
                    <a:pt x="57" y="75"/>
                    <a:pt x="57" y="75"/>
                    <a:pt x="57" y="75"/>
                  </a:cubicBezTo>
                  <a:cubicBezTo>
                    <a:pt x="56" y="74"/>
                    <a:pt x="54" y="73"/>
                    <a:pt x="52" y="73"/>
                  </a:cubicBezTo>
                  <a:cubicBezTo>
                    <a:pt x="51" y="73"/>
                    <a:pt x="51" y="74"/>
                    <a:pt x="50" y="74"/>
                  </a:cubicBezTo>
                  <a:cubicBezTo>
                    <a:pt x="50" y="75"/>
                    <a:pt x="50" y="76"/>
                    <a:pt x="50" y="78"/>
                  </a:cubicBezTo>
                  <a:cubicBezTo>
                    <a:pt x="51" y="79"/>
                    <a:pt x="51" y="79"/>
                    <a:pt x="51" y="79"/>
                  </a:cubicBezTo>
                  <a:cubicBezTo>
                    <a:pt x="51" y="79"/>
                    <a:pt x="51" y="79"/>
                    <a:pt x="50" y="7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2695"/>
            <p:cNvSpPr>
              <a:spLocks/>
            </p:cNvSpPr>
            <p:nvPr/>
          </p:nvSpPr>
          <p:spPr bwMode="auto">
            <a:xfrm>
              <a:off x="4351" y="2560"/>
              <a:ext cx="21" cy="20"/>
            </a:xfrm>
            <a:custGeom>
              <a:avLst/>
              <a:gdLst>
                <a:gd name="T0" fmla="*/ 13 w 15"/>
                <a:gd name="T1" fmla="*/ 14 h 14"/>
                <a:gd name="T2" fmla="*/ 9 w 15"/>
                <a:gd name="T3" fmla="*/ 13 h 14"/>
                <a:gd name="T4" fmla="*/ 7 w 15"/>
                <a:gd name="T5" fmla="*/ 11 h 14"/>
                <a:gd name="T6" fmla="*/ 6 w 15"/>
                <a:gd name="T7" fmla="*/ 10 h 14"/>
                <a:gd name="T8" fmla="*/ 1 w 15"/>
                <a:gd name="T9" fmla="*/ 8 h 14"/>
                <a:gd name="T10" fmla="*/ 0 w 15"/>
                <a:gd name="T11" fmla="*/ 8 h 14"/>
                <a:gd name="T12" fmla="*/ 1 w 15"/>
                <a:gd name="T13" fmla="*/ 5 h 14"/>
                <a:gd name="T14" fmla="*/ 4 w 15"/>
                <a:gd name="T15" fmla="*/ 1 h 14"/>
                <a:gd name="T16" fmla="*/ 10 w 15"/>
                <a:gd name="T17" fmla="*/ 1 h 14"/>
                <a:gd name="T18" fmla="*/ 11 w 15"/>
                <a:gd name="T19" fmla="*/ 0 h 14"/>
                <a:gd name="T20" fmla="*/ 12 w 15"/>
                <a:gd name="T21" fmla="*/ 0 h 14"/>
                <a:gd name="T22" fmla="*/ 14 w 15"/>
                <a:gd name="T23" fmla="*/ 0 h 14"/>
                <a:gd name="T24" fmla="*/ 12 w 15"/>
                <a:gd name="T25" fmla="*/ 3 h 14"/>
                <a:gd name="T26" fmla="*/ 12 w 15"/>
                <a:gd name="T27" fmla="*/ 7 h 14"/>
                <a:gd name="T28" fmla="*/ 12 w 15"/>
                <a:gd name="T29" fmla="*/ 8 h 14"/>
                <a:gd name="T30" fmla="*/ 15 w 15"/>
                <a:gd name="T31" fmla="*/ 13 h 14"/>
                <a:gd name="T32" fmla="*/ 13 w 15"/>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4">
                  <a:moveTo>
                    <a:pt x="13" y="14"/>
                  </a:moveTo>
                  <a:cubicBezTo>
                    <a:pt x="9" y="13"/>
                    <a:pt x="9" y="13"/>
                    <a:pt x="9" y="13"/>
                  </a:cubicBezTo>
                  <a:cubicBezTo>
                    <a:pt x="7" y="11"/>
                    <a:pt x="7" y="11"/>
                    <a:pt x="7" y="11"/>
                  </a:cubicBezTo>
                  <a:cubicBezTo>
                    <a:pt x="6" y="10"/>
                    <a:pt x="6" y="10"/>
                    <a:pt x="6" y="10"/>
                  </a:cubicBezTo>
                  <a:cubicBezTo>
                    <a:pt x="5" y="9"/>
                    <a:pt x="3" y="8"/>
                    <a:pt x="1" y="8"/>
                  </a:cubicBezTo>
                  <a:cubicBezTo>
                    <a:pt x="0" y="8"/>
                    <a:pt x="0" y="8"/>
                    <a:pt x="0" y="8"/>
                  </a:cubicBezTo>
                  <a:cubicBezTo>
                    <a:pt x="1" y="5"/>
                    <a:pt x="1" y="5"/>
                    <a:pt x="1" y="5"/>
                  </a:cubicBezTo>
                  <a:cubicBezTo>
                    <a:pt x="4" y="1"/>
                    <a:pt x="4" y="1"/>
                    <a:pt x="4" y="1"/>
                  </a:cubicBezTo>
                  <a:cubicBezTo>
                    <a:pt x="10" y="1"/>
                    <a:pt x="10" y="1"/>
                    <a:pt x="10" y="1"/>
                  </a:cubicBezTo>
                  <a:cubicBezTo>
                    <a:pt x="11" y="1"/>
                    <a:pt x="11" y="0"/>
                    <a:pt x="11" y="0"/>
                  </a:cubicBezTo>
                  <a:cubicBezTo>
                    <a:pt x="11" y="0"/>
                    <a:pt x="12" y="0"/>
                    <a:pt x="12" y="0"/>
                  </a:cubicBezTo>
                  <a:cubicBezTo>
                    <a:pt x="14" y="0"/>
                    <a:pt x="14" y="0"/>
                    <a:pt x="14" y="0"/>
                  </a:cubicBezTo>
                  <a:cubicBezTo>
                    <a:pt x="12" y="3"/>
                    <a:pt x="12" y="3"/>
                    <a:pt x="12" y="3"/>
                  </a:cubicBezTo>
                  <a:cubicBezTo>
                    <a:pt x="11" y="4"/>
                    <a:pt x="11" y="5"/>
                    <a:pt x="12" y="7"/>
                  </a:cubicBezTo>
                  <a:cubicBezTo>
                    <a:pt x="12" y="8"/>
                    <a:pt x="12" y="8"/>
                    <a:pt x="12" y="8"/>
                  </a:cubicBezTo>
                  <a:cubicBezTo>
                    <a:pt x="15" y="13"/>
                    <a:pt x="15" y="13"/>
                    <a:pt x="15" y="13"/>
                  </a:cubicBezTo>
                  <a:cubicBezTo>
                    <a:pt x="13" y="14"/>
                    <a:pt x="13" y="14"/>
                    <a:pt x="13"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2696"/>
            <p:cNvSpPr>
              <a:spLocks/>
            </p:cNvSpPr>
            <p:nvPr/>
          </p:nvSpPr>
          <p:spPr bwMode="auto">
            <a:xfrm>
              <a:off x="4351" y="2560"/>
              <a:ext cx="21" cy="20"/>
            </a:xfrm>
            <a:custGeom>
              <a:avLst/>
              <a:gdLst>
                <a:gd name="T0" fmla="*/ 13 w 15"/>
                <a:gd name="T1" fmla="*/ 14 h 14"/>
                <a:gd name="T2" fmla="*/ 9 w 15"/>
                <a:gd name="T3" fmla="*/ 13 h 14"/>
                <a:gd name="T4" fmla="*/ 7 w 15"/>
                <a:gd name="T5" fmla="*/ 11 h 14"/>
                <a:gd name="T6" fmla="*/ 6 w 15"/>
                <a:gd name="T7" fmla="*/ 10 h 14"/>
                <a:gd name="T8" fmla="*/ 1 w 15"/>
                <a:gd name="T9" fmla="*/ 8 h 14"/>
                <a:gd name="T10" fmla="*/ 0 w 15"/>
                <a:gd name="T11" fmla="*/ 8 h 14"/>
                <a:gd name="T12" fmla="*/ 1 w 15"/>
                <a:gd name="T13" fmla="*/ 5 h 14"/>
                <a:gd name="T14" fmla="*/ 4 w 15"/>
                <a:gd name="T15" fmla="*/ 1 h 14"/>
                <a:gd name="T16" fmla="*/ 10 w 15"/>
                <a:gd name="T17" fmla="*/ 1 h 14"/>
                <a:gd name="T18" fmla="*/ 11 w 15"/>
                <a:gd name="T19" fmla="*/ 0 h 14"/>
                <a:gd name="T20" fmla="*/ 12 w 15"/>
                <a:gd name="T21" fmla="*/ 0 h 14"/>
                <a:gd name="T22" fmla="*/ 14 w 15"/>
                <a:gd name="T23" fmla="*/ 0 h 14"/>
                <a:gd name="T24" fmla="*/ 12 w 15"/>
                <a:gd name="T25" fmla="*/ 3 h 14"/>
                <a:gd name="T26" fmla="*/ 12 w 15"/>
                <a:gd name="T27" fmla="*/ 7 h 14"/>
                <a:gd name="T28" fmla="*/ 12 w 15"/>
                <a:gd name="T29" fmla="*/ 8 h 14"/>
                <a:gd name="T30" fmla="*/ 15 w 15"/>
                <a:gd name="T31" fmla="*/ 13 h 14"/>
                <a:gd name="T32" fmla="*/ 13 w 15"/>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14">
                  <a:moveTo>
                    <a:pt x="13" y="14"/>
                  </a:moveTo>
                  <a:cubicBezTo>
                    <a:pt x="9" y="13"/>
                    <a:pt x="9" y="13"/>
                    <a:pt x="9" y="13"/>
                  </a:cubicBezTo>
                  <a:cubicBezTo>
                    <a:pt x="7" y="11"/>
                    <a:pt x="7" y="11"/>
                    <a:pt x="7" y="11"/>
                  </a:cubicBezTo>
                  <a:cubicBezTo>
                    <a:pt x="6" y="10"/>
                    <a:pt x="6" y="10"/>
                    <a:pt x="6" y="10"/>
                  </a:cubicBezTo>
                  <a:cubicBezTo>
                    <a:pt x="5" y="9"/>
                    <a:pt x="3" y="8"/>
                    <a:pt x="1" y="8"/>
                  </a:cubicBezTo>
                  <a:cubicBezTo>
                    <a:pt x="0" y="8"/>
                    <a:pt x="0" y="8"/>
                    <a:pt x="0" y="8"/>
                  </a:cubicBezTo>
                  <a:cubicBezTo>
                    <a:pt x="1" y="5"/>
                    <a:pt x="1" y="5"/>
                    <a:pt x="1" y="5"/>
                  </a:cubicBezTo>
                  <a:cubicBezTo>
                    <a:pt x="4" y="1"/>
                    <a:pt x="4" y="1"/>
                    <a:pt x="4" y="1"/>
                  </a:cubicBezTo>
                  <a:cubicBezTo>
                    <a:pt x="10" y="1"/>
                    <a:pt x="10" y="1"/>
                    <a:pt x="10" y="1"/>
                  </a:cubicBezTo>
                  <a:cubicBezTo>
                    <a:pt x="11" y="1"/>
                    <a:pt x="11" y="0"/>
                    <a:pt x="11" y="0"/>
                  </a:cubicBezTo>
                  <a:cubicBezTo>
                    <a:pt x="11" y="0"/>
                    <a:pt x="12" y="0"/>
                    <a:pt x="12" y="0"/>
                  </a:cubicBezTo>
                  <a:cubicBezTo>
                    <a:pt x="14" y="0"/>
                    <a:pt x="14" y="0"/>
                    <a:pt x="14" y="0"/>
                  </a:cubicBezTo>
                  <a:cubicBezTo>
                    <a:pt x="12" y="3"/>
                    <a:pt x="12" y="3"/>
                    <a:pt x="12" y="3"/>
                  </a:cubicBezTo>
                  <a:cubicBezTo>
                    <a:pt x="11" y="4"/>
                    <a:pt x="11" y="5"/>
                    <a:pt x="12" y="7"/>
                  </a:cubicBezTo>
                  <a:cubicBezTo>
                    <a:pt x="12" y="8"/>
                    <a:pt x="12" y="8"/>
                    <a:pt x="12" y="8"/>
                  </a:cubicBezTo>
                  <a:cubicBezTo>
                    <a:pt x="15" y="13"/>
                    <a:pt x="15" y="13"/>
                    <a:pt x="15" y="13"/>
                  </a:cubicBezTo>
                  <a:cubicBezTo>
                    <a:pt x="13" y="14"/>
                    <a:pt x="13" y="14"/>
                    <a:pt x="13"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2697"/>
            <p:cNvSpPr>
              <a:spLocks/>
            </p:cNvSpPr>
            <p:nvPr/>
          </p:nvSpPr>
          <p:spPr bwMode="auto">
            <a:xfrm>
              <a:off x="5310" y="2435"/>
              <a:ext cx="40" cy="58"/>
            </a:xfrm>
            <a:custGeom>
              <a:avLst/>
              <a:gdLst>
                <a:gd name="T0" fmla="*/ 3 w 29"/>
                <a:gd name="T1" fmla="*/ 42 h 42"/>
                <a:gd name="T2" fmla="*/ 5 w 29"/>
                <a:gd name="T3" fmla="*/ 30 h 42"/>
                <a:gd name="T4" fmla="*/ 0 w 29"/>
                <a:gd name="T5" fmla="*/ 18 h 42"/>
                <a:gd name="T6" fmla="*/ 0 w 29"/>
                <a:gd name="T7" fmla="*/ 18 h 42"/>
                <a:gd name="T8" fmla="*/ 0 w 29"/>
                <a:gd name="T9" fmla="*/ 18 h 42"/>
                <a:gd name="T10" fmla="*/ 0 w 29"/>
                <a:gd name="T11" fmla="*/ 18 h 42"/>
                <a:gd name="T12" fmla="*/ 5 w 29"/>
                <a:gd name="T13" fmla="*/ 18 h 42"/>
                <a:gd name="T14" fmla="*/ 6 w 29"/>
                <a:gd name="T15" fmla="*/ 18 h 42"/>
                <a:gd name="T16" fmla="*/ 6 w 29"/>
                <a:gd name="T17" fmla="*/ 17 h 42"/>
                <a:gd name="T18" fmla="*/ 6 w 29"/>
                <a:gd name="T19" fmla="*/ 12 h 42"/>
                <a:gd name="T20" fmla="*/ 3 w 29"/>
                <a:gd name="T21" fmla="*/ 9 h 42"/>
                <a:gd name="T22" fmla="*/ 5 w 29"/>
                <a:gd name="T23" fmla="*/ 6 h 42"/>
                <a:gd name="T24" fmla="*/ 9 w 29"/>
                <a:gd name="T25" fmla="*/ 3 h 42"/>
                <a:gd name="T26" fmla="*/ 15 w 29"/>
                <a:gd name="T27" fmla="*/ 3 h 42"/>
                <a:gd name="T28" fmla="*/ 15 w 29"/>
                <a:gd name="T29" fmla="*/ 3 h 42"/>
                <a:gd name="T30" fmla="*/ 16 w 29"/>
                <a:gd name="T31" fmla="*/ 3 h 42"/>
                <a:gd name="T32" fmla="*/ 19 w 29"/>
                <a:gd name="T33" fmla="*/ 0 h 42"/>
                <a:gd name="T34" fmla="*/ 22 w 29"/>
                <a:gd name="T35" fmla="*/ 5 h 42"/>
                <a:gd name="T36" fmla="*/ 26 w 29"/>
                <a:gd name="T37" fmla="*/ 16 h 42"/>
                <a:gd name="T38" fmla="*/ 28 w 29"/>
                <a:gd name="T39" fmla="*/ 26 h 42"/>
                <a:gd name="T40" fmla="*/ 27 w 29"/>
                <a:gd name="T41" fmla="*/ 32 h 42"/>
                <a:gd name="T42" fmla="*/ 22 w 29"/>
                <a:gd name="T43" fmla="*/ 37 h 42"/>
                <a:gd name="T44" fmla="*/ 15 w 29"/>
                <a:gd name="T45" fmla="*/ 38 h 42"/>
                <a:gd name="T46" fmla="*/ 15 w 29"/>
                <a:gd name="T47" fmla="*/ 38 h 42"/>
                <a:gd name="T48" fmla="*/ 9 w 29"/>
                <a:gd name="T49" fmla="*/ 40 h 42"/>
                <a:gd name="T50" fmla="*/ 7 w 29"/>
                <a:gd name="T51" fmla="*/ 41 h 42"/>
                <a:gd name="T52" fmla="*/ 3 w 29"/>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42">
                  <a:moveTo>
                    <a:pt x="3" y="42"/>
                  </a:moveTo>
                  <a:cubicBezTo>
                    <a:pt x="4" y="40"/>
                    <a:pt x="5" y="36"/>
                    <a:pt x="5" y="30"/>
                  </a:cubicBezTo>
                  <a:cubicBezTo>
                    <a:pt x="4" y="22"/>
                    <a:pt x="3" y="18"/>
                    <a:pt x="0" y="18"/>
                  </a:cubicBezTo>
                  <a:cubicBezTo>
                    <a:pt x="0" y="18"/>
                    <a:pt x="0" y="18"/>
                    <a:pt x="0" y="18"/>
                  </a:cubicBezTo>
                  <a:cubicBezTo>
                    <a:pt x="0" y="18"/>
                    <a:pt x="0" y="18"/>
                    <a:pt x="0" y="18"/>
                  </a:cubicBezTo>
                  <a:cubicBezTo>
                    <a:pt x="0" y="18"/>
                    <a:pt x="0" y="18"/>
                    <a:pt x="0" y="18"/>
                  </a:cubicBezTo>
                  <a:cubicBezTo>
                    <a:pt x="5" y="18"/>
                    <a:pt x="5" y="18"/>
                    <a:pt x="5" y="18"/>
                  </a:cubicBezTo>
                  <a:cubicBezTo>
                    <a:pt x="6" y="18"/>
                    <a:pt x="6" y="18"/>
                    <a:pt x="6" y="18"/>
                  </a:cubicBezTo>
                  <a:cubicBezTo>
                    <a:pt x="6" y="17"/>
                    <a:pt x="6" y="17"/>
                    <a:pt x="6" y="17"/>
                  </a:cubicBezTo>
                  <a:cubicBezTo>
                    <a:pt x="6" y="12"/>
                    <a:pt x="6" y="12"/>
                    <a:pt x="6" y="12"/>
                  </a:cubicBezTo>
                  <a:cubicBezTo>
                    <a:pt x="5" y="11"/>
                    <a:pt x="4" y="9"/>
                    <a:pt x="3" y="9"/>
                  </a:cubicBezTo>
                  <a:cubicBezTo>
                    <a:pt x="5" y="6"/>
                    <a:pt x="5" y="6"/>
                    <a:pt x="5" y="6"/>
                  </a:cubicBezTo>
                  <a:cubicBezTo>
                    <a:pt x="9" y="3"/>
                    <a:pt x="9" y="3"/>
                    <a:pt x="9" y="3"/>
                  </a:cubicBezTo>
                  <a:cubicBezTo>
                    <a:pt x="15" y="3"/>
                    <a:pt x="15" y="3"/>
                    <a:pt x="15" y="3"/>
                  </a:cubicBezTo>
                  <a:cubicBezTo>
                    <a:pt x="15" y="3"/>
                    <a:pt x="15" y="3"/>
                    <a:pt x="15" y="3"/>
                  </a:cubicBezTo>
                  <a:cubicBezTo>
                    <a:pt x="16" y="3"/>
                    <a:pt x="16" y="3"/>
                    <a:pt x="16" y="3"/>
                  </a:cubicBezTo>
                  <a:cubicBezTo>
                    <a:pt x="19" y="0"/>
                    <a:pt x="19" y="0"/>
                    <a:pt x="19" y="0"/>
                  </a:cubicBezTo>
                  <a:cubicBezTo>
                    <a:pt x="22" y="5"/>
                    <a:pt x="22" y="5"/>
                    <a:pt x="22" y="5"/>
                  </a:cubicBezTo>
                  <a:cubicBezTo>
                    <a:pt x="26" y="16"/>
                    <a:pt x="26" y="16"/>
                    <a:pt x="26" y="16"/>
                  </a:cubicBezTo>
                  <a:cubicBezTo>
                    <a:pt x="26" y="19"/>
                    <a:pt x="27" y="22"/>
                    <a:pt x="28" y="26"/>
                  </a:cubicBezTo>
                  <a:cubicBezTo>
                    <a:pt x="29" y="28"/>
                    <a:pt x="28" y="30"/>
                    <a:pt x="27" y="32"/>
                  </a:cubicBezTo>
                  <a:cubicBezTo>
                    <a:pt x="26" y="34"/>
                    <a:pt x="24" y="35"/>
                    <a:pt x="22" y="37"/>
                  </a:cubicBezTo>
                  <a:cubicBezTo>
                    <a:pt x="15" y="38"/>
                    <a:pt x="15" y="38"/>
                    <a:pt x="15" y="38"/>
                  </a:cubicBezTo>
                  <a:cubicBezTo>
                    <a:pt x="15" y="38"/>
                    <a:pt x="15" y="38"/>
                    <a:pt x="15" y="38"/>
                  </a:cubicBezTo>
                  <a:cubicBezTo>
                    <a:pt x="15" y="38"/>
                    <a:pt x="13" y="39"/>
                    <a:pt x="9" y="40"/>
                  </a:cubicBezTo>
                  <a:cubicBezTo>
                    <a:pt x="7" y="41"/>
                    <a:pt x="7" y="41"/>
                    <a:pt x="7" y="41"/>
                  </a:cubicBezTo>
                  <a:cubicBezTo>
                    <a:pt x="3" y="42"/>
                    <a:pt x="3" y="42"/>
                    <a:pt x="3" y="4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2698"/>
            <p:cNvSpPr>
              <a:spLocks/>
            </p:cNvSpPr>
            <p:nvPr/>
          </p:nvSpPr>
          <p:spPr bwMode="auto">
            <a:xfrm>
              <a:off x="5310" y="2435"/>
              <a:ext cx="40" cy="58"/>
            </a:xfrm>
            <a:custGeom>
              <a:avLst/>
              <a:gdLst>
                <a:gd name="T0" fmla="*/ 3 w 29"/>
                <a:gd name="T1" fmla="*/ 42 h 42"/>
                <a:gd name="T2" fmla="*/ 5 w 29"/>
                <a:gd name="T3" fmla="*/ 30 h 42"/>
                <a:gd name="T4" fmla="*/ 0 w 29"/>
                <a:gd name="T5" fmla="*/ 18 h 42"/>
                <a:gd name="T6" fmla="*/ 0 w 29"/>
                <a:gd name="T7" fmla="*/ 18 h 42"/>
                <a:gd name="T8" fmla="*/ 0 w 29"/>
                <a:gd name="T9" fmla="*/ 18 h 42"/>
                <a:gd name="T10" fmla="*/ 0 w 29"/>
                <a:gd name="T11" fmla="*/ 18 h 42"/>
                <a:gd name="T12" fmla="*/ 5 w 29"/>
                <a:gd name="T13" fmla="*/ 18 h 42"/>
                <a:gd name="T14" fmla="*/ 6 w 29"/>
                <a:gd name="T15" fmla="*/ 18 h 42"/>
                <a:gd name="T16" fmla="*/ 6 w 29"/>
                <a:gd name="T17" fmla="*/ 17 h 42"/>
                <a:gd name="T18" fmla="*/ 6 w 29"/>
                <a:gd name="T19" fmla="*/ 12 h 42"/>
                <a:gd name="T20" fmla="*/ 3 w 29"/>
                <a:gd name="T21" fmla="*/ 9 h 42"/>
                <a:gd name="T22" fmla="*/ 5 w 29"/>
                <a:gd name="T23" fmla="*/ 6 h 42"/>
                <a:gd name="T24" fmla="*/ 9 w 29"/>
                <a:gd name="T25" fmla="*/ 3 h 42"/>
                <a:gd name="T26" fmla="*/ 15 w 29"/>
                <a:gd name="T27" fmla="*/ 3 h 42"/>
                <a:gd name="T28" fmla="*/ 15 w 29"/>
                <a:gd name="T29" fmla="*/ 3 h 42"/>
                <a:gd name="T30" fmla="*/ 16 w 29"/>
                <a:gd name="T31" fmla="*/ 3 h 42"/>
                <a:gd name="T32" fmla="*/ 19 w 29"/>
                <a:gd name="T33" fmla="*/ 0 h 42"/>
                <a:gd name="T34" fmla="*/ 22 w 29"/>
                <a:gd name="T35" fmla="*/ 5 h 42"/>
                <a:gd name="T36" fmla="*/ 26 w 29"/>
                <a:gd name="T37" fmla="*/ 16 h 42"/>
                <a:gd name="T38" fmla="*/ 28 w 29"/>
                <a:gd name="T39" fmla="*/ 26 h 42"/>
                <a:gd name="T40" fmla="*/ 27 w 29"/>
                <a:gd name="T41" fmla="*/ 32 h 42"/>
                <a:gd name="T42" fmla="*/ 22 w 29"/>
                <a:gd name="T43" fmla="*/ 37 h 42"/>
                <a:gd name="T44" fmla="*/ 15 w 29"/>
                <a:gd name="T45" fmla="*/ 38 h 42"/>
                <a:gd name="T46" fmla="*/ 15 w 29"/>
                <a:gd name="T47" fmla="*/ 38 h 42"/>
                <a:gd name="T48" fmla="*/ 9 w 29"/>
                <a:gd name="T49" fmla="*/ 40 h 42"/>
                <a:gd name="T50" fmla="*/ 7 w 29"/>
                <a:gd name="T51" fmla="*/ 41 h 42"/>
                <a:gd name="T52" fmla="*/ 3 w 29"/>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42">
                  <a:moveTo>
                    <a:pt x="3" y="42"/>
                  </a:moveTo>
                  <a:cubicBezTo>
                    <a:pt x="4" y="40"/>
                    <a:pt x="5" y="36"/>
                    <a:pt x="5" y="30"/>
                  </a:cubicBezTo>
                  <a:cubicBezTo>
                    <a:pt x="4" y="22"/>
                    <a:pt x="3" y="18"/>
                    <a:pt x="0" y="18"/>
                  </a:cubicBezTo>
                  <a:cubicBezTo>
                    <a:pt x="0" y="18"/>
                    <a:pt x="0" y="18"/>
                    <a:pt x="0" y="18"/>
                  </a:cubicBezTo>
                  <a:cubicBezTo>
                    <a:pt x="0" y="18"/>
                    <a:pt x="0" y="18"/>
                    <a:pt x="0" y="18"/>
                  </a:cubicBezTo>
                  <a:cubicBezTo>
                    <a:pt x="0" y="18"/>
                    <a:pt x="0" y="18"/>
                    <a:pt x="0" y="18"/>
                  </a:cubicBezTo>
                  <a:cubicBezTo>
                    <a:pt x="5" y="18"/>
                    <a:pt x="5" y="18"/>
                    <a:pt x="5" y="18"/>
                  </a:cubicBezTo>
                  <a:cubicBezTo>
                    <a:pt x="6" y="18"/>
                    <a:pt x="6" y="18"/>
                    <a:pt x="6" y="18"/>
                  </a:cubicBezTo>
                  <a:cubicBezTo>
                    <a:pt x="6" y="17"/>
                    <a:pt x="6" y="17"/>
                    <a:pt x="6" y="17"/>
                  </a:cubicBezTo>
                  <a:cubicBezTo>
                    <a:pt x="6" y="12"/>
                    <a:pt x="6" y="12"/>
                    <a:pt x="6" y="12"/>
                  </a:cubicBezTo>
                  <a:cubicBezTo>
                    <a:pt x="5" y="11"/>
                    <a:pt x="4" y="9"/>
                    <a:pt x="3" y="9"/>
                  </a:cubicBezTo>
                  <a:cubicBezTo>
                    <a:pt x="5" y="6"/>
                    <a:pt x="5" y="6"/>
                    <a:pt x="5" y="6"/>
                  </a:cubicBezTo>
                  <a:cubicBezTo>
                    <a:pt x="9" y="3"/>
                    <a:pt x="9" y="3"/>
                    <a:pt x="9" y="3"/>
                  </a:cubicBezTo>
                  <a:cubicBezTo>
                    <a:pt x="15" y="3"/>
                    <a:pt x="15" y="3"/>
                    <a:pt x="15" y="3"/>
                  </a:cubicBezTo>
                  <a:cubicBezTo>
                    <a:pt x="15" y="3"/>
                    <a:pt x="15" y="3"/>
                    <a:pt x="15" y="3"/>
                  </a:cubicBezTo>
                  <a:cubicBezTo>
                    <a:pt x="16" y="3"/>
                    <a:pt x="16" y="3"/>
                    <a:pt x="16" y="3"/>
                  </a:cubicBezTo>
                  <a:cubicBezTo>
                    <a:pt x="19" y="0"/>
                    <a:pt x="19" y="0"/>
                    <a:pt x="19" y="0"/>
                  </a:cubicBezTo>
                  <a:cubicBezTo>
                    <a:pt x="22" y="5"/>
                    <a:pt x="22" y="5"/>
                    <a:pt x="22" y="5"/>
                  </a:cubicBezTo>
                  <a:cubicBezTo>
                    <a:pt x="26" y="16"/>
                    <a:pt x="26" y="16"/>
                    <a:pt x="26" y="16"/>
                  </a:cubicBezTo>
                  <a:cubicBezTo>
                    <a:pt x="26" y="19"/>
                    <a:pt x="27" y="22"/>
                    <a:pt x="28" y="26"/>
                  </a:cubicBezTo>
                  <a:cubicBezTo>
                    <a:pt x="29" y="28"/>
                    <a:pt x="28" y="30"/>
                    <a:pt x="27" y="32"/>
                  </a:cubicBezTo>
                  <a:cubicBezTo>
                    <a:pt x="26" y="34"/>
                    <a:pt x="24" y="35"/>
                    <a:pt x="22" y="37"/>
                  </a:cubicBezTo>
                  <a:cubicBezTo>
                    <a:pt x="15" y="38"/>
                    <a:pt x="15" y="38"/>
                    <a:pt x="15" y="38"/>
                  </a:cubicBezTo>
                  <a:cubicBezTo>
                    <a:pt x="15" y="38"/>
                    <a:pt x="15" y="38"/>
                    <a:pt x="15" y="38"/>
                  </a:cubicBezTo>
                  <a:cubicBezTo>
                    <a:pt x="15" y="38"/>
                    <a:pt x="13" y="39"/>
                    <a:pt x="9" y="40"/>
                  </a:cubicBezTo>
                  <a:cubicBezTo>
                    <a:pt x="7" y="41"/>
                    <a:pt x="7" y="41"/>
                    <a:pt x="7" y="41"/>
                  </a:cubicBezTo>
                  <a:cubicBezTo>
                    <a:pt x="3" y="42"/>
                    <a:pt x="3" y="42"/>
                    <a:pt x="3" y="4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2699"/>
            <p:cNvSpPr>
              <a:spLocks/>
            </p:cNvSpPr>
            <p:nvPr/>
          </p:nvSpPr>
          <p:spPr bwMode="auto">
            <a:xfrm>
              <a:off x="5286" y="2365"/>
              <a:ext cx="83" cy="82"/>
            </a:xfrm>
            <a:custGeom>
              <a:avLst/>
              <a:gdLst>
                <a:gd name="T0" fmla="*/ 17 w 60"/>
                <a:gd name="T1" fmla="*/ 60 h 60"/>
                <a:gd name="T2" fmla="*/ 16 w 60"/>
                <a:gd name="T3" fmla="*/ 58 h 60"/>
                <a:gd name="T4" fmla="*/ 16 w 60"/>
                <a:gd name="T5" fmla="*/ 58 h 60"/>
                <a:gd name="T6" fmla="*/ 15 w 60"/>
                <a:gd name="T7" fmla="*/ 58 h 60"/>
                <a:gd name="T8" fmla="*/ 13 w 60"/>
                <a:gd name="T9" fmla="*/ 58 h 60"/>
                <a:gd name="T10" fmla="*/ 9 w 60"/>
                <a:gd name="T11" fmla="*/ 58 h 60"/>
                <a:gd name="T12" fmla="*/ 6 w 60"/>
                <a:gd name="T13" fmla="*/ 55 h 60"/>
                <a:gd name="T14" fmla="*/ 8 w 60"/>
                <a:gd name="T15" fmla="*/ 50 h 60"/>
                <a:gd name="T16" fmla="*/ 11 w 60"/>
                <a:gd name="T17" fmla="*/ 43 h 60"/>
                <a:gd name="T18" fmla="*/ 10 w 60"/>
                <a:gd name="T19" fmla="*/ 39 h 60"/>
                <a:gd name="T20" fmla="*/ 7 w 60"/>
                <a:gd name="T21" fmla="*/ 37 h 60"/>
                <a:gd name="T22" fmla="*/ 6 w 60"/>
                <a:gd name="T23" fmla="*/ 37 h 60"/>
                <a:gd name="T24" fmla="*/ 2 w 60"/>
                <a:gd name="T25" fmla="*/ 37 h 60"/>
                <a:gd name="T26" fmla="*/ 0 w 60"/>
                <a:gd name="T27" fmla="*/ 36 h 60"/>
                <a:gd name="T28" fmla="*/ 8 w 60"/>
                <a:gd name="T29" fmla="*/ 29 h 60"/>
                <a:gd name="T30" fmla="*/ 17 w 60"/>
                <a:gd name="T31" fmla="*/ 20 h 60"/>
                <a:gd name="T32" fmla="*/ 21 w 60"/>
                <a:gd name="T33" fmla="*/ 14 h 60"/>
                <a:gd name="T34" fmla="*/ 23 w 60"/>
                <a:gd name="T35" fmla="*/ 14 h 60"/>
                <a:gd name="T36" fmla="*/ 27 w 60"/>
                <a:gd name="T37" fmla="*/ 17 h 60"/>
                <a:gd name="T38" fmla="*/ 32 w 60"/>
                <a:gd name="T39" fmla="*/ 18 h 60"/>
                <a:gd name="T40" fmla="*/ 33 w 60"/>
                <a:gd name="T41" fmla="*/ 18 h 60"/>
                <a:gd name="T42" fmla="*/ 35 w 60"/>
                <a:gd name="T43" fmla="*/ 16 h 60"/>
                <a:gd name="T44" fmla="*/ 35 w 60"/>
                <a:gd name="T45" fmla="*/ 11 h 60"/>
                <a:gd name="T46" fmla="*/ 34 w 60"/>
                <a:gd name="T47" fmla="*/ 9 h 60"/>
                <a:gd name="T48" fmla="*/ 36 w 60"/>
                <a:gd name="T49" fmla="*/ 9 h 60"/>
                <a:gd name="T50" fmla="*/ 39 w 60"/>
                <a:gd name="T51" fmla="*/ 10 h 60"/>
                <a:gd name="T52" fmla="*/ 44 w 60"/>
                <a:gd name="T53" fmla="*/ 9 h 60"/>
                <a:gd name="T54" fmla="*/ 49 w 60"/>
                <a:gd name="T55" fmla="*/ 2 h 60"/>
                <a:gd name="T56" fmla="*/ 51 w 60"/>
                <a:gd name="T57" fmla="*/ 0 h 60"/>
                <a:gd name="T58" fmla="*/ 54 w 60"/>
                <a:gd name="T59" fmla="*/ 1 h 60"/>
                <a:gd name="T60" fmla="*/ 57 w 60"/>
                <a:gd name="T61" fmla="*/ 2 h 60"/>
                <a:gd name="T62" fmla="*/ 59 w 60"/>
                <a:gd name="T63" fmla="*/ 1 h 60"/>
                <a:gd name="T64" fmla="*/ 59 w 60"/>
                <a:gd name="T65" fmla="*/ 1 h 60"/>
                <a:gd name="T66" fmla="*/ 59 w 60"/>
                <a:gd name="T67" fmla="*/ 1 h 60"/>
                <a:gd name="T68" fmla="*/ 60 w 60"/>
                <a:gd name="T69" fmla="*/ 1 h 60"/>
                <a:gd name="T70" fmla="*/ 59 w 60"/>
                <a:gd name="T71" fmla="*/ 2 h 60"/>
                <a:gd name="T72" fmla="*/ 55 w 60"/>
                <a:gd name="T73" fmla="*/ 5 h 60"/>
                <a:gd name="T74" fmla="*/ 47 w 60"/>
                <a:gd name="T75" fmla="*/ 18 h 60"/>
                <a:gd name="T76" fmla="*/ 41 w 60"/>
                <a:gd name="T77" fmla="*/ 29 h 60"/>
                <a:gd name="T78" fmla="*/ 36 w 60"/>
                <a:gd name="T79" fmla="*/ 33 h 60"/>
                <a:gd name="T80" fmla="*/ 30 w 60"/>
                <a:gd name="T81" fmla="*/ 37 h 60"/>
                <a:gd name="T82" fmla="*/ 28 w 60"/>
                <a:gd name="T83" fmla="*/ 41 h 60"/>
                <a:gd name="T84" fmla="*/ 34 w 60"/>
                <a:gd name="T85" fmla="*/ 47 h 60"/>
                <a:gd name="T86" fmla="*/ 35 w 60"/>
                <a:gd name="T87" fmla="*/ 49 h 60"/>
                <a:gd name="T88" fmla="*/ 32 w 60"/>
                <a:gd name="T89" fmla="*/ 52 h 60"/>
                <a:gd name="T90" fmla="*/ 26 w 60"/>
                <a:gd name="T91" fmla="*/ 53 h 60"/>
                <a:gd name="T92" fmla="*/ 22 w 60"/>
                <a:gd name="T93" fmla="*/ 55 h 60"/>
                <a:gd name="T94" fmla="*/ 21 w 60"/>
                <a:gd name="T95" fmla="*/ 56 h 60"/>
                <a:gd name="T96" fmla="*/ 18 w 60"/>
                <a:gd name="T97" fmla="*/ 60 h 60"/>
                <a:gd name="T98" fmla="*/ 17 w 60"/>
                <a:gd name="T9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60">
                  <a:moveTo>
                    <a:pt x="17" y="60"/>
                  </a:moveTo>
                  <a:cubicBezTo>
                    <a:pt x="16" y="58"/>
                    <a:pt x="16" y="58"/>
                    <a:pt x="16" y="58"/>
                  </a:cubicBezTo>
                  <a:cubicBezTo>
                    <a:pt x="16" y="58"/>
                    <a:pt x="16" y="58"/>
                    <a:pt x="16" y="58"/>
                  </a:cubicBezTo>
                  <a:cubicBezTo>
                    <a:pt x="15" y="58"/>
                    <a:pt x="15" y="58"/>
                    <a:pt x="15" y="58"/>
                  </a:cubicBezTo>
                  <a:cubicBezTo>
                    <a:pt x="13" y="58"/>
                    <a:pt x="13" y="58"/>
                    <a:pt x="13" y="58"/>
                  </a:cubicBezTo>
                  <a:cubicBezTo>
                    <a:pt x="9" y="58"/>
                    <a:pt x="9" y="58"/>
                    <a:pt x="9" y="58"/>
                  </a:cubicBezTo>
                  <a:cubicBezTo>
                    <a:pt x="6" y="55"/>
                    <a:pt x="6" y="55"/>
                    <a:pt x="6" y="55"/>
                  </a:cubicBezTo>
                  <a:cubicBezTo>
                    <a:pt x="8" y="50"/>
                    <a:pt x="8" y="50"/>
                    <a:pt x="8" y="50"/>
                  </a:cubicBezTo>
                  <a:cubicBezTo>
                    <a:pt x="11" y="43"/>
                    <a:pt x="11" y="43"/>
                    <a:pt x="11" y="43"/>
                  </a:cubicBezTo>
                  <a:cubicBezTo>
                    <a:pt x="11" y="41"/>
                    <a:pt x="10" y="40"/>
                    <a:pt x="10" y="39"/>
                  </a:cubicBezTo>
                  <a:cubicBezTo>
                    <a:pt x="9" y="38"/>
                    <a:pt x="8" y="37"/>
                    <a:pt x="7" y="37"/>
                  </a:cubicBezTo>
                  <a:cubicBezTo>
                    <a:pt x="6" y="37"/>
                    <a:pt x="6" y="37"/>
                    <a:pt x="6" y="37"/>
                  </a:cubicBezTo>
                  <a:cubicBezTo>
                    <a:pt x="2" y="37"/>
                    <a:pt x="2" y="37"/>
                    <a:pt x="2" y="37"/>
                  </a:cubicBezTo>
                  <a:cubicBezTo>
                    <a:pt x="0" y="36"/>
                    <a:pt x="0" y="36"/>
                    <a:pt x="0" y="36"/>
                  </a:cubicBezTo>
                  <a:cubicBezTo>
                    <a:pt x="1" y="34"/>
                    <a:pt x="4" y="31"/>
                    <a:pt x="8" y="29"/>
                  </a:cubicBezTo>
                  <a:cubicBezTo>
                    <a:pt x="13" y="25"/>
                    <a:pt x="16" y="23"/>
                    <a:pt x="17" y="20"/>
                  </a:cubicBezTo>
                  <a:cubicBezTo>
                    <a:pt x="21" y="14"/>
                    <a:pt x="21" y="14"/>
                    <a:pt x="21" y="14"/>
                  </a:cubicBezTo>
                  <a:cubicBezTo>
                    <a:pt x="23" y="14"/>
                    <a:pt x="23" y="14"/>
                    <a:pt x="23" y="14"/>
                  </a:cubicBezTo>
                  <a:cubicBezTo>
                    <a:pt x="27" y="17"/>
                    <a:pt x="27" y="17"/>
                    <a:pt x="27" y="17"/>
                  </a:cubicBezTo>
                  <a:cubicBezTo>
                    <a:pt x="29" y="17"/>
                    <a:pt x="30" y="18"/>
                    <a:pt x="32" y="18"/>
                  </a:cubicBezTo>
                  <a:cubicBezTo>
                    <a:pt x="32" y="18"/>
                    <a:pt x="33" y="18"/>
                    <a:pt x="33" y="18"/>
                  </a:cubicBezTo>
                  <a:cubicBezTo>
                    <a:pt x="34" y="18"/>
                    <a:pt x="35" y="17"/>
                    <a:pt x="35" y="16"/>
                  </a:cubicBezTo>
                  <a:cubicBezTo>
                    <a:pt x="36" y="15"/>
                    <a:pt x="35" y="13"/>
                    <a:pt x="35" y="11"/>
                  </a:cubicBezTo>
                  <a:cubicBezTo>
                    <a:pt x="34" y="9"/>
                    <a:pt x="34" y="9"/>
                    <a:pt x="34" y="9"/>
                  </a:cubicBezTo>
                  <a:cubicBezTo>
                    <a:pt x="36" y="9"/>
                    <a:pt x="36" y="9"/>
                    <a:pt x="36" y="9"/>
                  </a:cubicBezTo>
                  <a:cubicBezTo>
                    <a:pt x="37" y="9"/>
                    <a:pt x="38" y="10"/>
                    <a:pt x="39" y="10"/>
                  </a:cubicBezTo>
                  <a:cubicBezTo>
                    <a:pt x="41" y="10"/>
                    <a:pt x="42" y="9"/>
                    <a:pt x="44" y="9"/>
                  </a:cubicBezTo>
                  <a:cubicBezTo>
                    <a:pt x="47" y="7"/>
                    <a:pt x="48" y="5"/>
                    <a:pt x="49" y="2"/>
                  </a:cubicBezTo>
                  <a:cubicBezTo>
                    <a:pt x="49" y="1"/>
                    <a:pt x="50" y="0"/>
                    <a:pt x="51" y="0"/>
                  </a:cubicBezTo>
                  <a:cubicBezTo>
                    <a:pt x="54" y="1"/>
                    <a:pt x="54" y="1"/>
                    <a:pt x="54" y="1"/>
                  </a:cubicBezTo>
                  <a:cubicBezTo>
                    <a:pt x="55" y="1"/>
                    <a:pt x="56" y="2"/>
                    <a:pt x="57" y="2"/>
                  </a:cubicBezTo>
                  <a:cubicBezTo>
                    <a:pt x="57" y="2"/>
                    <a:pt x="58" y="1"/>
                    <a:pt x="59" y="1"/>
                  </a:cubicBezTo>
                  <a:cubicBezTo>
                    <a:pt x="59" y="1"/>
                    <a:pt x="59" y="1"/>
                    <a:pt x="59" y="1"/>
                  </a:cubicBezTo>
                  <a:cubicBezTo>
                    <a:pt x="59" y="1"/>
                    <a:pt x="59" y="1"/>
                    <a:pt x="59" y="1"/>
                  </a:cubicBezTo>
                  <a:cubicBezTo>
                    <a:pt x="60" y="1"/>
                    <a:pt x="60" y="1"/>
                    <a:pt x="60" y="1"/>
                  </a:cubicBezTo>
                  <a:cubicBezTo>
                    <a:pt x="59" y="2"/>
                    <a:pt x="59" y="2"/>
                    <a:pt x="59" y="2"/>
                  </a:cubicBezTo>
                  <a:cubicBezTo>
                    <a:pt x="57" y="3"/>
                    <a:pt x="56" y="4"/>
                    <a:pt x="55" y="5"/>
                  </a:cubicBezTo>
                  <a:cubicBezTo>
                    <a:pt x="47" y="18"/>
                    <a:pt x="47" y="18"/>
                    <a:pt x="47" y="18"/>
                  </a:cubicBezTo>
                  <a:cubicBezTo>
                    <a:pt x="41" y="29"/>
                    <a:pt x="41" y="29"/>
                    <a:pt x="41" y="29"/>
                  </a:cubicBezTo>
                  <a:cubicBezTo>
                    <a:pt x="36" y="33"/>
                    <a:pt x="36" y="33"/>
                    <a:pt x="36" y="33"/>
                  </a:cubicBezTo>
                  <a:cubicBezTo>
                    <a:pt x="33" y="34"/>
                    <a:pt x="31" y="36"/>
                    <a:pt x="30" y="37"/>
                  </a:cubicBezTo>
                  <a:cubicBezTo>
                    <a:pt x="28" y="38"/>
                    <a:pt x="28" y="40"/>
                    <a:pt x="28" y="41"/>
                  </a:cubicBezTo>
                  <a:cubicBezTo>
                    <a:pt x="28" y="43"/>
                    <a:pt x="30" y="45"/>
                    <a:pt x="34" y="47"/>
                  </a:cubicBezTo>
                  <a:cubicBezTo>
                    <a:pt x="35" y="49"/>
                    <a:pt x="35" y="49"/>
                    <a:pt x="35" y="49"/>
                  </a:cubicBezTo>
                  <a:cubicBezTo>
                    <a:pt x="32" y="52"/>
                    <a:pt x="32" y="52"/>
                    <a:pt x="32" y="52"/>
                  </a:cubicBezTo>
                  <a:cubicBezTo>
                    <a:pt x="26" y="53"/>
                    <a:pt x="26" y="53"/>
                    <a:pt x="26" y="53"/>
                  </a:cubicBezTo>
                  <a:cubicBezTo>
                    <a:pt x="25" y="53"/>
                    <a:pt x="24" y="54"/>
                    <a:pt x="22" y="55"/>
                  </a:cubicBezTo>
                  <a:cubicBezTo>
                    <a:pt x="21" y="56"/>
                    <a:pt x="21" y="56"/>
                    <a:pt x="21" y="56"/>
                  </a:cubicBezTo>
                  <a:cubicBezTo>
                    <a:pt x="18" y="60"/>
                    <a:pt x="18" y="60"/>
                    <a:pt x="18" y="60"/>
                  </a:cubicBezTo>
                  <a:cubicBezTo>
                    <a:pt x="17" y="60"/>
                    <a:pt x="17" y="60"/>
                    <a:pt x="17"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2700"/>
            <p:cNvSpPr>
              <a:spLocks/>
            </p:cNvSpPr>
            <p:nvPr/>
          </p:nvSpPr>
          <p:spPr bwMode="auto">
            <a:xfrm>
              <a:off x="5286" y="2365"/>
              <a:ext cx="83" cy="82"/>
            </a:xfrm>
            <a:custGeom>
              <a:avLst/>
              <a:gdLst>
                <a:gd name="T0" fmla="*/ 17 w 60"/>
                <a:gd name="T1" fmla="*/ 60 h 60"/>
                <a:gd name="T2" fmla="*/ 16 w 60"/>
                <a:gd name="T3" fmla="*/ 58 h 60"/>
                <a:gd name="T4" fmla="*/ 16 w 60"/>
                <a:gd name="T5" fmla="*/ 58 h 60"/>
                <a:gd name="T6" fmla="*/ 15 w 60"/>
                <a:gd name="T7" fmla="*/ 58 h 60"/>
                <a:gd name="T8" fmla="*/ 13 w 60"/>
                <a:gd name="T9" fmla="*/ 58 h 60"/>
                <a:gd name="T10" fmla="*/ 9 w 60"/>
                <a:gd name="T11" fmla="*/ 58 h 60"/>
                <a:gd name="T12" fmla="*/ 6 w 60"/>
                <a:gd name="T13" fmla="*/ 55 h 60"/>
                <a:gd name="T14" fmla="*/ 8 w 60"/>
                <a:gd name="T15" fmla="*/ 50 h 60"/>
                <a:gd name="T16" fmla="*/ 11 w 60"/>
                <a:gd name="T17" fmla="*/ 43 h 60"/>
                <a:gd name="T18" fmla="*/ 10 w 60"/>
                <a:gd name="T19" fmla="*/ 39 h 60"/>
                <a:gd name="T20" fmla="*/ 7 w 60"/>
                <a:gd name="T21" fmla="*/ 37 h 60"/>
                <a:gd name="T22" fmla="*/ 6 w 60"/>
                <a:gd name="T23" fmla="*/ 37 h 60"/>
                <a:gd name="T24" fmla="*/ 2 w 60"/>
                <a:gd name="T25" fmla="*/ 37 h 60"/>
                <a:gd name="T26" fmla="*/ 0 w 60"/>
                <a:gd name="T27" fmla="*/ 36 h 60"/>
                <a:gd name="T28" fmla="*/ 8 w 60"/>
                <a:gd name="T29" fmla="*/ 29 h 60"/>
                <a:gd name="T30" fmla="*/ 17 w 60"/>
                <a:gd name="T31" fmla="*/ 20 h 60"/>
                <a:gd name="T32" fmla="*/ 21 w 60"/>
                <a:gd name="T33" fmla="*/ 14 h 60"/>
                <a:gd name="T34" fmla="*/ 23 w 60"/>
                <a:gd name="T35" fmla="*/ 14 h 60"/>
                <a:gd name="T36" fmla="*/ 27 w 60"/>
                <a:gd name="T37" fmla="*/ 17 h 60"/>
                <a:gd name="T38" fmla="*/ 32 w 60"/>
                <a:gd name="T39" fmla="*/ 18 h 60"/>
                <a:gd name="T40" fmla="*/ 33 w 60"/>
                <a:gd name="T41" fmla="*/ 18 h 60"/>
                <a:gd name="T42" fmla="*/ 35 w 60"/>
                <a:gd name="T43" fmla="*/ 16 h 60"/>
                <a:gd name="T44" fmla="*/ 35 w 60"/>
                <a:gd name="T45" fmla="*/ 11 h 60"/>
                <a:gd name="T46" fmla="*/ 34 w 60"/>
                <a:gd name="T47" fmla="*/ 9 h 60"/>
                <a:gd name="T48" fmla="*/ 36 w 60"/>
                <a:gd name="T49" fmla="*/ 9 h 60"/>
                <a:gd name="T50" fmla="*/ 39 w 60"/>
                <a:gd name="T51" fmla="*/ 10 h 60"/>
                <a:gd name="T52" fmla="*/ 44 w 60"/>
                <a:gd name="T53" fmla="*/ 9 h 60"/>
                <a:gd name="T54" fmla="*/ 49 w 60"/>
                <a:gd name="T55" fmla="*/ 2 h 60"/>
                <a:gd name="T56" fmla="*/ 51 w 60"/>
                <a:gd name="T57" fmla="*/ 0 h 60"/>
                <a:gd name="T58" fmla="*/ 54 w 60"/>
                <a:gd name="T59" fmla="*/ 1 h 60"/>
                <a:gd name="T60" fmla="*/ 57 w 60"/>
                <a:gd name="T61" fmla="*/ 2 h 60"/>
                <a:gd name="T62" fmla="*/ 59 w 60"/>
                <a:gd name="T63" fmla="*/ 1 h 60"/>
                <a:gd name="T64" fmla="*/ 59 w 60"/>
                <a:gd name="T65" fmla="*/ 1 h 60"/>
                <a:gd name="T66" fmla="*/ 59 w 60"/>
                <a:gd name="T67" fmla="*/ 1 h 60"/>
                <a:gd name="T68" fmla="*/ 60 w 60"/>
                <a:gd name="T69" fmla="*/ 1 h 60"/>
                <a:gd name="T70" fmla="*/ 59 w 60"/>
                <a:gd name="T71" fmla="*/ 2 h 60"/>
                <a:gd name="T72" fmla="*/ 55 w 60"/>
                <a:gd name="T73" fmla="*/ 5 h 60"/>
                <a:gd name="T74" fmla="*/ 47 w 60"/>
                <a:gd name="T75" fmla="*/ 18 h 60"/>
                <a:gd name="T76" fmla="*/ 41 w 60"/>
                <a:gd name="T77" fmla="*/ 29 h 60"/>
                <a:gd name="T78" fmla="*/ 36 w 60"/>
                <a:gd name="T79" fmla="*/ 33 h 60"/>
                <a:gd name="T80" fmla="*/ 30 w 60"/>
                <a:gd name="T81" fmla="*/ 37 h 60"/>
                <a:gd name="T82" fmla="*/ 28 w 60"/>
                <a:gd name="T83" fmla="*/ 41 h 60"/>
                <a:gd name="T84" fmla="*/ 34 w 60"/>
                <a:gd name="T85" fmla="*/ 47 h 60"/>
                <a:gd name="T86" fmla="*/ 35 w 60"/>
                <a:gd name="T87" fmla="*/ 49 h 60"/>
                <a:gd name="T88" fmla="*/ 32 w 60"/>
                <a:gd name="T89" fmla="*/ 52 h 60"/>
                <a:gd name="T90" fmla="*/ 26 w 60"/>
                <a:gd name="T91" fmla="*/ 53 h 60"/>
                <a:gd name="T92" fmla="*/ 22 w 60"/>
                <a:gd name="T93" fmla="*/ 55 h 60"/>
                <a:gd name="T94" fmla="*/ 21 w 60"/>
                <a:gd name="T95" fmla="*/ 56 h 60"/>
                <a:gd name="T96" fmla="*/ 18 w 60"/>
                <a:gd name="T97" fmla="*/ 60 h 60"/>
                <a:gd name="T98" fmla="*/ 17 w 60"/>
                <a:gd name="T9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60">
                  <a:moveTo>
                    <a:pt x="17" y="60"/>
                  </a:moveTo>
                  <a:cubicBezTo>
                    <a:pt x="16" y="58"/>
                    <a:pt x="16" y="58"/>
                    <a:pt x="16" y="58"/>
                  </a:cubicBezTo>
                  <a:cubicBezTo>
                    <a:pt x="16" y="58"/>
                    <a:pt x="16" y="58"/>
                    <a:pt x="16" y="58"/>
                  </a:cubicBezTo>
                  <a:cubicBezTo>
                    <a:pt x="15" y="58"/>
                    <a:pt x="15" y="58"/>
                    <a:pt x="15" y="58"/>
                  </a:cubicBezTo>
                  <a:cubicBezTo>
                    <a:pt x="13" y="58"/>
                    <a:pt x="13" y="58"/>
                    <a:pt x="13" y="58"/>
                  </a:cubicBezTo>
                  <a:cubicBezTo>
                    <a:pt x="9" y="58"/>
                    <a:pt x="9" y="58"/>
                    <a:pt x="9" y="58"/>
                  </a:cubicBezTo>
                  <a:cubicBezTo>
                    <a:pt x="6" y="55"/>
                    <a:pt x="6" y="55"/>
                    <a:pt x="6" y="55"/>
                  </a:cubicBezTo>
                  <a:cubicBezTo>
                    <a:pt x="8" y="50"/>
                    <a:pt x="8" y="50"/>
                    <a:pt x="8" y="50"/>
                  </a:cubicBezTo>
                  <a:cubicBezTo>
                    <a:pt x="11" y="43"/>
                    <a:pt x="11" y="43"/>
                    <a:pt x="11" y="43"/>
                  </a:cubicBezTo>
                  <a:cubicBezTo>
                    <a:pt x="11" y="41"/>
                    <a:pt x="10" y="40"/>
                    <a:pt x="10" y="39"/>
                  </a:cubicBezTo>
                  <a:cubicBezTo>
                    <a:pt x="9" y="38"/>
                    <a:pt x="8" y="37"/>
                    <a:pt x="7" y="37"/>
                  </a:cubicBezTo>
                  <a:cubicBezTo>
                    <a:pt x="6" y="37"/>
                    <a:pt x="6" y="37"/>
                    <a:pt x="6" y="37"/>
                  </a:cubicBezTo>
                  <a:cubicBezTo>
                    <a:pt x="2" y="37"/>
                    <a:pt x="2" y="37"/>
                    <a:pt x="2" y="37"/>
                  </a:cubicBezTo>
                  <a:cubicBezTo>
                    <a:pt x="0" y="36"/>
                    <a:pt x="0" y="36"/>
                    <a:pt x="0" y="36"/>
                  </a:cubicBezTo>
                  <a:cubicBezTo>
                    <a:pt x="1" y="34"/>
                    <a:pt x="4" y="31"/>
                    <a:pt x="8" y="29"/>
                  </a:cubicBezTo>
                  <a:cubicBezTo>
                    <a:pt x="13" y="25"/>
                    <a:pt x="16" y="23"/>
                    <a:pt x="17" y="20"/>
                  </a:cubicBezTo>
                  <a:cubicBezTo>
                    <a:pt x="21" y="14"/>
                    <a:pt x="21" y="14"/>
                    <a:pt x="21" y="14"/>
                  </a:cubicBezTo>
                  <a:cubicBezTo>
                    <a:pt x="23" y="14"/>
                    <a:pt x="23" y="14"/>
                    <a:pt x="23" y="14"/>
                  </a:cubicBezTo>
                  <a:cubicBezTo>
                    <a:pt x="27" y="17"/>
                    <a:pt x="27" y="17"/>
                    <a:pt x="27" y="17"/>
                  </a:cubicBezTo>
                  <a:cubicBezTo>
                    <a:pt x="29" y="17"/>
                    <a:pt x="30" y="18"/>
                    <a:pt x="32" y="18"/>
                  </a:cubicBezTo>
                  <a:cubicBezTo>
                    <a:pt x="32" y="18"/>
                    <a:pt x="33" y="18"/>
                    <a:pt x="33" y="18"/>
                  </a:cubicBezTo>
                  <a:cubicBezTo>
                    <a:pt x="34" y="18"/>
                    <a:pt x="35" y="17"/>
                    <a:pt x="35" y="16"/>
                  </a:cubicBezTo>
                  <a:cubicBezTo>
                    <a:pt x="36" y="15"/>
                    <a:pt x="35" y="13"/>
                    <a:pt x="35" y="11"/>
                  </a:cubicBezTo>
                  <a:cubicBezTo>
                    <a:pt x="34" y="9"/>
                    <a:pt x="34" y="9"/>
                    <a:pt x="34" y="9"/>
                  </a:cubicBezTo>
                  <a:cubicBezTo>
                    <a:pt x="36" y="9"/>
                    <a:pt x="36" y="9"/>
                    <a:pt x="36" y="9"/>
                  </a:cubicBezTo>
                  <a:cubicBezTo>
                    <a:pt x="37" y="9"/>
                    <a:pt x="38" y="10"/>
                    <a:pt x="39" y="10"/>
                  </a:cubicBezTo>
                  <a:cubicBezTo>
                    <a:pt x="41" y="10"/>
                    <a:pt x="42" y="9"/>
                    <a:pt x="44" y="9"/>
                  </a:cubicBezTo>
                  <a:cubicBezTo>
                    <a:pt x="47" y="7"/>
                    <a:pt x="48" y="5"/>
                    <a:pt x="49" y="2"/>
                  </a:cubicBezTo>
                  <a:cubicBezTo>
                    <a:pt x="49" y="1"/>
                    <a:pt x="50" y="0"/>
                    <a:pt x="51" y="0"/>
                  </a:cubicBezTo>
                  <a:cubicBezTo>
                    <a:pt x="54" y="1"/>
                    <a:pt x="54" y="1"/>
                    <a:pt x="54" y="1"/>
                  </a:cubicBezTo>
                  <a:cubicBezTo>
                    <a:pt x="55" y="1"/>
                    <a:pt x="56" y="2"/>
                    <a:pt x="57" y="2"/>
                  </a:cubicBezTo>
                  <a:cubicBezTo>
                    <a:pt x="57" y="2"/>
                    <a:pt x="58" y="1"/>
                    <a:pt x="59" y="1"/>
                  </a:cubicBezTo>
                  <a:cubicBezTo>
                    <a:pt x="59" y="1"/>
                    <a:pt x="59" y="1"/>
                    <a:pt x="59" y="1"/>
                  </a:cubicBezTo>
                  <a:cubicBezTo>
                    <a:pt x="59" y="1"/>
                    <a:pt x="59" y="1"/>
                    <a:pt x="59" y="1"/>
                  </a:cubicBezTo>
                  <a:cubicBezTo>
                    <a:pt x="60" y="1"/>
                    <a:pt x="60" y="1"/>
                    <a:pt x="60" y="1"/>
                  </a:cubicBezTo>
                  <a:cubicBezTo>
                    <a:pt x="59" y="2"/>
                    <a:pt x="59" y="2"/>
                    <a:pt x="59" y="2"/>
                  </a:cubicBezTo>
                  <a:cubicBezTo>
                    <a:pt x="57" y="3"/>
                    <a:pt x="56" y="4"/>
                    <a:pt x="55" y="5"/>
                  </a:cubicBezTo>
                  <a:cubicBezTo>
                    <a:pt x="47" y="18"/>
                    <a:pt x="47" y="18"/>
                    <a:pt x="47" y="18"/>
                  </a:cubicBezTo>
                  <a:cubicBezTo>
                    <a:pt x="41" y="29"/>
                    <a:pt x="41" y="29"/>
                    <a:pt x="41" y="29"/>
                  </a:cubicBezTo>
                  <a:cubicBezTo>
                    <a:pt x="36" y="33"/>
                    <a:pt x="36" y="33"/>
                    <a:pt x="36" y="33"/>
                  </a:cubicBezTo>
                  <a:cubicBezTo>
                    <a:pt x="33" y="34"/>
                    <a:pt x="31" y="36"/>
                    <a:pt x="30" y="37"/>
                  </a:cubicBezTo>
                  <a:cubicBezTo>
                    <a:pt x="28" y="38"/>
                    <a:pt x="28" y="40"/>
                    <a:pt x="28" y="41"/>
                  </a:cubicBezTo>
                  <a:cubicBezTo>
                    <a:pt x="28" y="43"/>
                    <a:pt x="30" y="45"/>
                    <a:pt x="34" y="47"/>
                  </a:cubicBezTo>
                  <a:cubicBezTo>
                    <a:pt x="35" y="49"/>
                    <a:pt x="35" y="49"/>
                    <a:pt x="35" y="49"/>
                  </a:cubicBezTo>
                  <a:cubicBezTo>
                    <a:pt x="32" y="52"/>
                    <a:pt x="32" y="52"/>
                    <a:pt x="32" y="52"/>
                  </a:cubicBezTo>
                  <a:cubicBezTo>
                    <a:pt x="26" y="53"/>
                    <a:pt x="26" y="53"/>
                    <a:pt x="26" y="53"/>
                  </a:cubicBezTo>
                  <a:cubicBezTo>
                    <a:pt x="25" y="53"/>
                    <a:pt x="24" y="54"/>
                    <a:pt x="22" y="55"/>
                  </a:cubicBezTo>
                  <a:cubicBezTo>
                    <a:pt x="21" y="56"/>
                    <a:pt x="21" y="56"/>
                    <a:pt x="21" y="56"/>
                  </a:cubicBezTo>
                  <a:cubicBezTo>
                    <a:pt x="18" y="60"/>
                    <a:pt x="18" y="60"/>
                    <a:pt x="18" y="60"/>
                  </a:cubicBezTo>
                  <a:cubicBezTo>
                    <a:pt x="17" y="60"/>
                    <a:pt x="17" y="60"/>
                    <a:pt x="17" y="6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2701"/>
            <p:cNvSpPr>
              <a:spLocks/>
            </p:cNvSpPr>
            <p:nvPr/>
          </p:nvSpPr>
          <p:spPr bwMode="auto">
            <a:xfrm>
              <a:off x="4677" y="2172"/>
              <a:ext cx="737" cy="517"/>
            </a:xfrm>
            <a:custGeom>
              <a:avLst/>
              <a:gdLst>
                <a:gd name="T0" fmla="*/ 310 w 536"/>
                <a:gd name="T1" fmla="*/ 362 h 375"/>
                <a:gd name="T2" fmla="*/ 290 w 536"/>
                <a:gd name="T3" fmla="*/ 352 h 375"/>
                <a:gd name="T4" fmla="*/ 279 w 536"/>
                <a:gd name="T5" fmla="*/ 347 h 375"/>
                <a:gd name="T6" fmla="*/ 246 w 536"/>
                <a:gd name="T7" fmla="*/ 352 h 375"/>
                <a:gd name="T8" fmla="*/ 237 w 536"/>
                <a:gd name="T9" fmla="*/ 361 h 375"/>
                <a:gd name="T10" fmla="*/ 222 w 536"/>
                <a:gd name="T11" fmla="*/ 345 h 375"/>
                <a:gd name="T12" fmla="*/ 212 w 536"/>
                <a:gd name="T13" fmla="*/ 338 h 375"/>
                <a:gd name="T14" fmla="*/ 217 w 536"/>
                <a:gd name="T15" fmla="*/ 304 h 375"/>
                <a:gd name="T16" fmla="*/ 196 w 536"/>
                <a:gd name="T17" fmla="*/ 287 h 375"/>
                <a:gd name="T18" fmla="*/ 154 w 536"/>
                <a:gd name="T19" fmla="*/ 299 h 375"/>
                <a:gd name="T20" fmla="*/ 133 w 536"/>
                <a:gd name="T21" fmla="*/ 306 h 375"/>
                <a:gd name="T22" fmla="*/ 112 w 536"/>
                <a:gd name="T23" fmla="*/ 298 h 375"/>
                <a:gd name="T24" fmla="*/ 88 w 536"/>
                <a:gd name="T25" fmla="*/ 287 h 375"/>
                <a:gd name="T26" fmla="*/ 82 w 536"/>
                <a:gd name="T27" fmla="*/ 283 h 375"/>
                <a:gd name="T28" fmla="*/ 67 w 536"/>
                <a:gd name="T29" fmla="*/ 278 h 375"/>
                <a:gd name="T30" fmla="*/ 54 w 536"/>
                <a:gd name="T31" fmla="*/ 268 h 375"/>
                <a:gd name="T32" fmla="*/ 45 w 536"/>
                <a:gd name="T33" fmla="*/ 254 h 375"/>
                <a:gd name="T34" fmla="*/ 44 w 536"/>
                <a:gd name="T35" fmla="*/ 241 h 375"/>
                <a:gd name="T36" fmla="*/ 37 w 536"/>
                <a:gd name="T37" fmla="*/ 225 h 375"/>
                <a:gd name="T38" fmla="*/ 21 w 536"/>
                <a:gd name="T39" fmla="*/ 217 h 375"/>
                <a:gd name="T40" fmla="*/ 10 w 536"/>
                <a:gd name="T41" fmla="*/ 202 h 375"/>
                <a:gd name="T42" fmla="*/ 1 w 536"/>
                <a:gd name="T43" fmla="*/ 181 h 375"/>
                <a:gd name="T44" fmla="*/ 26 w 536"/>
                <a:gd name="T45" fmla="*/ 167 h 375"/>
                <a:gd name="T46" fmla="*/ 43 w 536"/>
                <a:gd name="T47" fmla="*/ 158 h 375"/>
                <a:gd name="T48" fmla="*/ 62 w 536"/>
                <a:gd name="T49" fmla="*/ 135 h 375"/>
                <a:gd name="T50" fmla="*/ 57 w 536"/>
                <a:gd name="T51" fmla="*/ 112 h 375"/>
                <a:gd name="T52" fmla="*/ 81 w 536"/>
                <a:gd name="T53" fmla="*/ 92 h 375"/>
                <a:gd name="T54" fmla="*/ 107 w 536"/>
                <a:gd name="T55" fmla="*/ 76 h 375"/>
                <a:gd name="T56" fmla="*/ 126 w 536"/>
                <a:gd name="T57" fmla="*/ 65 h 375"/>
                <a:gd name="T58" fmla="*/ 173 w 536"/>
                <a:gd name="T59" fmla="*/ 112 h 375"/>
                <a:gd name="T60" fmla="*/ 199 w 536"/>
                <a:gd name="T61" fmla="*/ 141 h 375"/>
                <a:gd name="T62" fmla="*/ 276 w 536"/>
                <a:gd name="T63" fmla="*/ 154 h 375"/>
                <a:gd name="T64" fmla="*/ 332 w 536"/>
                <a:gd name="T65" fmla="*/ 117 h 375"/>
                <a:gd name="T66" fmla="*/ 355 w 536"/>
                <a:gd name="T67" fmla="*/ 113 h 375"/>
                <a:gd name="T68" fmla="*/ 374 w 536"/>
                <a:gd name="T69" fmla="*/ 102 h 375"/>
                <a:gd name="T70" fmla="*/ 405 w 536"/>
                <a:gd name="T71" fmla="*/ 91 h 375"/>
                <a:gd name="T72" fmla="*/ 379 w 536"/>
                <a:gd name="T73" fmla="*/ 74 h 375"/>
                <a:gd name="T74" fmla="*/ 381 w 536"/>
                <a:gd name="T75" fmla="*/ 52 h 375"/>
                <a:gd name="T76" fmla="*/ 412 w 536"/>
                <a:gd name="T77" fmla="*/ 20 h 375"/>
                <a:gd name="T78" fmla="*/ 443 w 536"/>
                <a:gd name="T79" fmla="*/ 2 h 375"/>
                <a:gd name="T80" fmla="*/ 501 w 536"/>
                <a:gd name="T81" fmla="*/ 71 h 375"/>
                <a:gd name="T82" fmla="*/ 531 w 536"/>
                <a:gd name="T83" fmla="*/ 83 h 375"/>
                <a:gd name="T84" fmla="*/ 503 w 536"/>
                <a:gd name="T85" fmla="*/ 126 h 375"/>
                <a:gd name="T86" fmla="*/ 486 w 536"/>
                <a:gd name="T87" fmla="*/ 147 h 375"/>
                <a:gd name="T88" fmla="*/ 477 w 536"/>
                <a:gd name="T89" fmla="*/ 156 h 375"/>
                <a:gd name="T90" fmla="*/ 463 w 536"/>
                <a:gd name="T91" fmla="*/ 153 h 375"/>
                <a:gd name="T92" fmla="*/ 422 w 536"/>
                <a:gd name="T93" fmla="*/ 181 h 375"/>
                <a:gd name="T94" fmla="*/ 420 w 536"/>
                <a:gd name="T95" fmla="*/ 161 h 375"/>
                <a:gd name="T96" fmla="*/ 384 w 536"/>
                <a:gd name="T97" fmla="*/ 185 h 375"/>
                <a:gd name="T98" fmla="*/ 410 w 536"/>
                <a:gd name="T99" fmla="*/ 200 h 375"/>
                <a:gd name="T100" fmla="*/ 414 w 536"/>
                <a:gd name="T101" fmla="*/ 211 h 375"/>
                <a:gd name="T102" fmla="*/ 412 w 536"/>
                <a:gd name="T103" fmla="*/ 252 h 375"/>
                <a:gd name="T104" fmla="*/ 408 w 536"/>
                <a:gd name="T105" fmla="*/ 277 h 375"/>
                <a:gd name="T106" fmla="*/ 419 w 536"/>
                <a:gd name="T107" fmla="*/ 290 h 375"/>
                <a:gd name="T108" fmla="*/ 357 w 536"/>
                <a:gd name="T109" fmla="*/ 352 h 375"/>
                <a:gd name="T110" fmla="*/ 334 w 536"/>
                <a:gd name="T111" fmla="*/ 36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6" h="375">
                  <a:moveTo>
                    <a:pt x="321" y="375"/>
                  </a:moveTo>
                  <a:cubicBezTo>
                    <a:pt x="321" y="375"/>
                    <a:pt x="320" y="375"/>
                    <a:pt x="319" y="374"/>
                  </a:cubicBezTo>
                  <a:cubicBezTo>
                    <a:pt x="317" y="372"/>
                    <a:pt x="315" y="370"/>
                    <a:pt x="316" y="368"/>
                  </a:cubicBezTo>
                  <a:cubicBezTo>
                    <a:pt x="317" y="363"/>
                    <a:pt x="317" y="363"/>
                    <a:pt x="317" y="363"/>
                  </a:cubicBezTo>
                  <a:cubicBezTo>
                    <a:pt x="317" y="362"/>
                    <a:pt x="317" y="362"/>
                    <a:pt x="316" y="362"/>
                  </a:cubicBezTo>
                  <a:cubicBezTo>
                    <a:pt x="315" y="362"/>
                    <a:pt x="315" y="362"/>
                    <a:pt x="313" y="364"/>
                  </a:cubicBezTo>
                  <a:cubicBezTo>
                    <a:pt x="312" y="364"/>
                    <a:pt x="312" y="364"/>
                    <a:pt x="312" y="364"/>
                  </a:cubicBezTo>
                  <a:cubicBezTo>
                    <a:pt x="311" y="364"/>
                    <a:pt x="310" y="363"/>
                    <a:pt x="310" y="362"/>
                  </a:cubicBezTo>
                  <a:cubicBezTo>
                    <a:pt x="307" y="360"/>
                    <a:pt x="307" y="360"/>
                    <a:pt x="307" y="360"/>
                  </a:cubicBezTo>
                  <a:cubicBezTo>
                    <a:pt x="306" y="359"/>
                    <a:pt x="306" y="359"/>
                    <a:pt x="306" y="359"/>
                  </a:cubicBezTo>
                  <a:cubicBezTo>
                    <a:pt x="306" y="359"/>
                    <a:pt x="306" y="359"/>
                    <a:pt x="306" y="359"/>
                  </a:cubicBezTo>
                  <a:cubicBezTo>
                    <a:pt x="301" y="363"/>
                    <a:pt x="301" y="363"/>
                    <a:pt x="301" y="363"/>
                  </a:cubicBezTo>
                  <a:cubicBezTo>
                    <a:pt x="289" y="358"/>
                    <a:pt x="289" y="358"/>
                    <a:pt x="289" y="358"/>
                  </a:cubicBezTo>
                  <a:cubicBezTo>
                    <a:pt x="289" y="357"/>
                    <a:pt x="288" y="356"/>
                    <a:pt x="289" y="355"/>
                  </a:cubicBezTo>
                  <a:cubicBezTo>
                    <a:pt x="289" y="352"/>
                    <a:pt x="289" y="352"/>
                    <a:pt x="289" y="352"/>
                  </a:cubicBezTo>
                  <a:cubicBezTo>
                    <a:pt x="290" y="352"/>
                    <a:pt x="290" y="352"/>
                    <a:pt x="290" y="352"/>
                  </a:cubicBezTo>
                  <a:cubicBezTo>
                    <a:pt x="289" y="352"/>
                    <a:pt x="289" y="352"/>
                    <a:pt x="289" y="352"/>
                  </a:cubicBezTo>
                  <a:cubicBezTo>
                    <a:pt x="289" y="349"/>
                    <a:pt x="289" y="349"/>
                    <a:pt x="289" y="349"/>
                  </a:cubicBezTo>
                  <a:cubicBezTo>
                    <a:pt x="289" y="349"/>
                    <a:pt x="289" y="349"/>
                    <a:pt x="289" y="349"/>
                  </a:cubicBezTo>
                  <a:cubicBezTo>
                    <a:pt x="288" y="349"/>
                    <a:pt x="288" y="349"/>
                    <a:pt x="288" y="349"/>
                  </a:cubicBezTo>
                  <a:cubicBezTo>
                    <a:pt x="283" y="348"/>
                    <a:pt x="283" y="348"/>
                    <a:pt x="283" y="348"/>
                  </a:cubicBezTo>
                  <a:cubicBezTo>
                    <a:pt x="281" y="348"/>
                    <a:pt x="280" y="347"/>
                    <a:pt x="280" y="347"/>
                  </a:cubicBezTo>
                  <a:cubicBezTo>
                    <a:pt x="279" y="347"/>
                    <a:pt x="279" y="347"/>
                    <a:pt x="279" y="347"/>
                  </a:cubicBezTo>
                  <a:cubicBezTo>
                    <a:pt x="279" y="347"/>
                    <a:pt x="279" y="347"/>
                    <a:pt x="279" y="347"/>
                  </a:cubicBezTo>
                  <a:cubicBezTo>
                    <a:pt x="275" y="347"/>
                    <a:pt x="275" y="347"/>
                    <a:pt x="275" y="347"/>
                  </a:cubicBezTo>
                  <a:cubicBezTo>
                    <a:pt x="269" y="348"/>
                    <a:pt x="269" y="348"/>
                    <a:pt x="269" y="348"/>
                  </a:cubicBezTo>
                  <a:cubicBezTo>
                    <a:pt x="263" y="350"/>
                    <a:pt x="263" y="350"/>
                    <a:pt x="263" y="350"/>
                  </a:cubicBezTo>
                  <a:cubicBezTo>
                    <a:pt x="255" y="352"/>
                    <a:pt x="255" y="352"/>
                    <a:pt x="255" y="352"/>
                  </a:cubicBezTo>
                  <a:cubicBezTo>
                    <a:pt x="248" y="352"/>
                    <a:pt x="248" y="352"/>
                    <a:pt x="248" y="352"/>
                  </a:cubicBezTo>
                  <a:cubicBezTo>
                    <a:pt x="246" y="352"/>
                    <a:pt x="246" y="352"/>
                    <a:pt x="246" y="352"/>
                  </a:cubicBezTo>
                  <a:cubicBezTo>
                    <a:pt x="246" y="352"/>
                    <a:pt x="246" y="352"/>
                    <a:pt x="246" y="352"/>
                  </a:cubicBezTo>
                  <a:cubicBezTo>
                    <a:pt x="246" y="352"/>
                    <a:pt x="246" y="352"/>
                    <a:pt x="246" y="352"/>
                  </a:cubicBezTo>
                  <a:cubicBezTo>
                    <a:pt x="245" y="354"/>
                    <a:pt x="244" y="356"/>
                    <a:pt x="244" y="361"/>
                  </a:cubicBezTo>
                  <a:cubicBezTo>
                    <a:pt x="244" y="366"/>
                    <a:pt x="244" y="366"/>
                    <a:pt x="244" y="366"/>
                  </a:cubicBezTo>
                  <a:cubicBezTo>
                    <a:pt x="244" y="366"/>
                    <a:pt x="243" y="366"/>
                    <a:pt x="243" y="366"/>
                  </a:cubicBezTo>
                  <a:cubicBezTo>
                    <a:pt x="243" y="366"/>
                    <a:pt x="243" y="365"/>
                    <a:pt x="241" y="364"/>
                  </a:cubicBezTo>
                  <a:cubicBezTo>
                    <a:pt x="241" y="363"/>
                    <a:pt x="241" y="363"/>
                    <a:pt x="241" y="363"/>
                  </a:cubicBezTo>
                  <a:cubicBezTo>
                    <a:pt x="241" y="363"/>
                    <a:pt x="241" y="363"/>
                    <a:pt x="241" y="363"/>
                  </a:cubicBezTo>
                  <a:cubicBezTo>
                    <a:pt x="241" y="363"/>
                    <a:pt x="241" y="363"/>
                    <a:pt x="241" y="363"/>
                  </a:cubicBezTo>
                  <a:cubicBezTo>
                    <a:pt x="239" y="362"/>
                    <a:pt x="238" y="361"/>
                    <a:pt x="237" y="361"/>
                  </a:cubicBezTo>
                  <a:cubicBezTo>
                    <a:pt x="237" y="361"/>
                    <a:pt x="236" y="361"/>
                    <a:pt x="236" y="361"/>
                  </a:cubicBezTo>
                  <a:cubicBezTo>
                    <a:pt x="235" y="362"/>
                    <a:pt x="235" y="362"/>
                    <a:pt x="235" y="362"/>
                  </a:cubicBezTo>
                  <a:cubicBezTo>
                    <a:pt x="233" y="362"/>
                    <a:pt x="233" y="361"/>
                    <a:pt x="233" y="361"/>
                  </a:cubicBezTo>
                  <a:cubicBezTo>
                    <a:pt x="227" y="357"/>
                    <a:pt x="227" y="357"/>
                    <a:pt x="227" y="357"/>
                  </a:cubicBezTo>
                  <a:cubicBezTo>
                    <a:pt x="225" y="355"/>
                    <a:pt x="225" y="354"/>
                    <a:pt x="226" y="353"/>
                  </a:cubicBezTo>
                  <a:cubicBezTo>
                    <a:pt x="227" y="352"/>
                    <a:pt x="228" y="350"/>
                    <a:pt x="228" y="349"/>
                  </a:cubicBezTo>
                  <a:cubicBezTo>
                    <a:pt x="227" y="348"/>
                    <a:pt x="227" y="348"/>
                    <a:pt x="225" y="347"/>
                  </a:cubicBezTo>
                  <a:cubicBezTo>
                    <a:pt x="222" y="345"/>
                    <a:pt x="222" y="345"/>
                    <a:pt x="222" y="345"/>
                  </a:cubicBezTo>
                  <a:cubicBezTo>
                    <a:pt x="221" y="344"/>
                    <a:pt x="221" y="342"/>
                    <a:pt x="221" y="341"/>
                  </a:cubicBezTo>
                  <a:cubicBezTo>
                    <a:pt x="221" y="341"/>
                    <a:pt x="221" y="341"/>
                    <a:pt x="221" y="341"/>
                  </a:cubicBezTo>
                  <a:cubicBezTo>
                    <a:pt x="222" y="340"/>
                    <a:pt x="222" y="340"/>
                    <a:pt x="222" y="340"/>
                  </a:cubicBezTo>
                  <a:cubicBezTo>
                    <a:pt x="221" y="339"/>
                    <a:pt x="221" y="339"/>
                    <a:pt x="221" y="339"/>
                  </a:cubicBezTo>
                  <a:cubicBezTo>
                    <a:pt x="220" y="338"/>
                    <a:pt x="220" y="338"/>
                    <a:pt x="220" y="338"/>
                  </a:cubicBezTo>
                  <a:cubicBezTo>
                    <a:pt x="220" y="338"/>
                    <a:pt x="220" y="338"/>
                    <a:pt x="220" y="338"/>
                  </a:cubicBezTo>
                  <a:cubicBezTo>
                    <a:pt x="219" y="338"/>
                    <a:pt x="219" y="338"/>
                    <a:pt x="219" y="338"/>
                  </a:cubicBezTo>
                  <a:cubicBezTo>
                    <a:pt x="212" y="338"/>
                    <a:pt x="212" y="338"/>
                    <a:pt x="212" y="338"/>
                  </a:cubicBezTo>
                  <a:cubicBezTo>
                    <a:pt x="212" y="338"/>
                    <a:pt x="212" y="338"/>
                    <a:pt x="212" y="338"/>
                  </a:cubicBezTo>
                  <a:cubicBezTo>
                    <a:pt x="211" y="338"/>
                    <a:pt x="211" y="338"/>
                    <a:pt x="211" y="338"/>
                  </a:cubicBezTo>
                  <a:cubicBezTo>
                    <a:pt x="211" y="339"/>
                    <a:pt x="211" y="339"/>
                    <a:pt x="211" y="339"/>
                  </a:cubicBezTo>
                  <a:cubicBezTo>
                    <a:pt x="210" y="339"/>
                    <a:pt x="210" y="336"/>
                    <a:pt x="210" y="335"/>
                  </a:cubicBezTo>
                  <a:cubicBezTo>
                    <a:pt x="210" y="332"/>
                    <a:pt x="211" y="330"/>
                    <a:pt x="212" y="329"/>
                  </a:cubicBezTo>
                  <a:cubicBezTo>
                    <a:pt x="217" y="323"/>
                    <a:pt x="220" y="319"/>
                    <a:pt x="221" y="315"/>
                  </a:cubicBezTo>
                  <a:cubicBezTo>
                    <a:pt x="220" y="309"/>
                    <a:pt x="220" y="309"/>
                    <a:pt x="220" y="309"/>
                  </a:cubicBezTo>
                  <a:cubicBezTo>
                    <a:pt x="217" y="304"/>
                    <a:pt x="217" y="304"/>
                    <a:pt x="217" y="304"/>
                  </a:cubicBezTo>
                  <a:cubicBezTo>
                    <a:pt x="217" y="301"/>
                    <a:pt x="215" y="299"/>
                    <a:pt x="211" y="298"/>
                  </a:cubicBezTo>
                  <a:cubicBezTo>
                    <a:pt x="209" y="297"/>
                    <a:pt x="209" y="297"/>
                    <a:pt x="209" y="297"/>
                  </a:cubicBezTo>
                  <a:cubicBezTo>
                    <a:pt x="205" y="296"/>
                    <a:pt x="205" y="296"/>
                    <a:pt x="205" y="296"/>
                  </a:cubicBezTo>
                  <a:cubicBezTo>
                    <a:pt x="200" y="295"/>
                    <a:pt x="200" y="295"/>
                    <a:pt x="200" y="295"/>
                  </a:cubicBezTo>
                  <a:cubicBezTo>
                    <a:pt x="198" y="295"/>
                    <a:pt x="198" y="294"/>
                    <a:pt x="198" y="294"/>
                  </a:cubicBezTo>
                  <a:cubicBezTo>
                    <a:pt x="198" y="294"/>
                    <a:pt x="198" y="294"/>
                    <a:pt x="198" y="294"/>
                  </a:cubicBezTo>
                  <a:cubicBezTo>
                    <a:pt x="200" y="292"/>
                    <a:pt x="200" y="290"/>
                    <a:pt x="200" y="289"/>
                  </a:cubicBezTo>
                  <a:cubicBezTo>
                    <a:pt x="199" y="287"/>
                    <a:pt x="198" y="287"/>
                    <a:pt x="196" y="287"/>
                  </a:cubicBezTo>
                  <a:cubicBezTo>
                    <a:pt x="195" y="287"/>
                    <a:pt x="194" y="287"/>
                    <a:pt x="193" y="288"/>
                  </a:cubicBezTo>
                  <a:cubicBezTo>
                    <a:pt x="191" y="289"/>
                    <a:pt x="191" y="289"/>
                    <a:pt x="191" y="289"/>
                  </a:cubicBezTo>
                  <a:cubicBezTo>
                    <a:pt x="190" y="289"/>
                    <a:pt x="190" y="289"/>
                    <a:pt x="190" y="289"/>
                  </a:cubicBezTo>
                  <a:cubicBezTo>
                    <a:pt x="186" y="288"/>
                    <a:pt x="186" y="288"/>
                    <a:pt x="186" y="288"/>
                  </a:cubicBezTo>
                  <a:cubicBezTo>
                    <a:pt x="186" y="288"/>
                    <a:pt x="186" y="288"/>
                    <a:pt x="186" y="288"/>
                  </a:cubicBezTo>
                  <a:cubicBezTo>
                    <a:pt x="183" y="288"/>
                    <a:pt x="179" y="290"/>
                    <a:pt x="174" y="293"/>
                  </a:cubicBezTo>
                  <a:cubicBezTo>
                    <a:pt x="159" y="303"/>
                    <a:pt x="159" y="303"/>
                    <a:pt x="159" y="303"/>
                  </a:cubicBezTo>
                  <a:cubicBezTo>
                    <a:pt x="158" y="300"/>
                    <a:pt x="156" y="299"/>
                    <a:pt x="154" y="299"/>
                  </a:cubicBezTo>
                  <a:cubicBezTo>
                    <a:pt x="149" y="300"/>
                    <a:pt x="149" y="300"/>
                    <a:pt x="149" y="300"/>
                  </a:cubicBezTo>
                  <a:cubicBezTo>
                    <a:pt x="147" y="300"/>
                    <a:pt x="146" y="300"/>
                    <a:pt x="146" y="299"/>
                  </a:cubicBezTo>
                  <a:cubicBezTo>
                    <a:pt x="146" y="298"/>
                    <a:pt x="146" y="298"/>
                    <a:pt x="146" y="298"/>
                  </a:cubicBezTo>
                  <a:cubicBezTo>
                    <a:pt x="145" y="298"/>
                    <a:pt x="145" y="298"/>
                    <a:pt x="145" y="298"/>
                  </a:cubicBezTo>
                  <a:cubicBezTo>
                    <a:pt x="138" y="298"/>
                    <a:pt x="138" y="298"/>
                    <a:pt x="138" y="298"/>
                  </a:cubicBezTo>
                  <a:cubicBezTo>
                    <a:pt x="138" y="298"/>
                    <a:pt x="138" y="298"/>
                    <a:pt x="138" y="298"/>
                  </a:cubicBezTo>
                  <a:cubicBezTo>
                    <a:pt x="138" y="299"/>
                    <a:pt x="138" y="299"/>
                    <a:pt x="138" y="299"/>
                  </a:cubicBezTo>
                  <a:cubicBezTo>
                    <a:pt x="135" y="301"/>
                    <a:pt x="134" y="304"/>
                    <a:pt x="133" y="306"/>
                  </a:cubicBezTo>
                  <a:cubicBezTo>
                    <a:pt x="132" y="304"/>
                    <a:pt x="132" y="303"/>
                    <a:pt x="133" y="301"/>
                  </a:cubicBezTo>
                  <a:cubicBezTo>
                    <a:pt x="134" y="299"/>
                    <a:pt x="134" y="299"/>
                    <a:pt x="134" y="299"/>
                  </a:cubicBezTo>
                  <a:cubicBezTo>
                    <a:pt x="132" y="300"/>
                    <a:pt x="132" y="300"/>
                    <a:pt x="132" y="300"/>
                  </a:cubicBezTo>
                  <a:cubicBezTo>
                    <a:pt x="130" y="301"/>
                    <a:pt x="130" y="301"/>
                    <a:pt x="130" y="301"/>
                  </a:cubicBezTo>
                  <a:cubicBezTo>
                    <a:pt x="128" y="301"/>
                    <a:pt x="128" y="301"/>
                    <a:pt x="128" y="301"/>
                  </a:cubicBezTo>
                  <a:cubicBezTo>
                    <a:pt x="127" y="301"/>
                    <a:pt x="127" y="301"/>
                    <a:pt x="127" y="301"/>
                  </a:cubicBezTo>
                  <a:cubicBezTo>
                    <a:pt x="116" y="298"/>
                    <a:pt x="116" y="298"/>
                    <a:pt x="116" y="298"/>
                  </a:cubicBezTo>
                  <a:cubicBezTo>
                    <a:pt x="112" y="298"/>
                    <a:pt x="112" y="298"/>
                    <a:pt x="112" y="298"/>
                  </a:cubicBezTo>
                  <a:cubicBezTo>
                    <a:pt x="107" y="297"/>
                    <a:pt x="107" y="297"/>
                    <a:pt x="107" y="297"/>
                  </a:cubicBezTo>
                  <a:cubicBezTo>
                    <a:pt x="106" y="296"/>
                    <a:pt x="103" y="295"/>
                    <a:pt x="99" y="294"/>
                  </a:cubicBezTo>
                  <a:cubicBezTo>
                    <a:pt x="95" y="291"/>
                    <a:pt x="95" y="291"/>
                    <a:pt x="95" y="291"/>
                  </a:cubicBezTo>
                  <a:cubicBezTo>
                    <a:pt x="94" y="288"/>
                    <a:pt x="94" y="288"/>
                    <a:pt x="94" y="288"/>
                  </a:cubicBezTo>
                  <a:cubicBezTo>
                    <a:pt x="94" y="287"/>
                    <a:pt x="94" y="287"/>
                    <a:pt x="94" y="287"/>
                  </a:cubicBezTo>
                  <a:cubicBezTo>
                    <a:pt x="93" y="287"/>
                    <a:pt x="93" y="287"/>
                    <a:pt x="93" y="287"/>
                  </a:cubicBezTo>
                  <a:cubicBezTo>
                    <a:pt x="92" y="288"/>
                    <a:pt x="92" y="288"/>
                    <a:pt x="92" y="288"/>
                  </a:cubicBezTo>
                  <a:cubicBezTo>
                    <a:pt x="88" y="287"/>
                    <a:pt x="88" y="287"/>
                    <a:pt x="88" y="287"/>
                  </a:cubicBezTo>
                  <a:cubicBezTo>
                    <a:pt x="87" y="285"/>
                    <a:pt x="87" y="285"/>
                    <a:pt x="87" y="285"/>
                  </a:cubicBezTo>
                  <a:cubicBezTo>
                    <a:pt x="86" y="285"/>
                    <a:pt x="86" y="285"/>
                    <a:pt x="86" y="285"/>
                  </a:cubicBezTo>
                  <a:cubicBezTo>
                    <a:pt x="86" y="284"/>
                    <a:pt x="86" y="284"/>
                    <a:pt x="86" y="284"/>
                  </a:cubicBezTo>
                  <a:cubicBezTo>
                    <a:pt x="86" y="284"/>
                    <a:pt x="86" y="284"/>
                    <a:pt x="86" y="284"/>
                  </a:cubicBezTo>
                  <a:cubicBezTo>
                    <a:pt x="84" y="284"/>
                    <a:pt x="84" y="284"/>
                    <a:pt x="84" y="284"/>
                  </a:cubicBezTo>
                  <a:cubicBezTo>
                    <a:pt x="83" y="284"/>
                    <a:pt x="82" y="283"/>
                    <a:pt x="82" y="283"/>
                  </a:cubicBezTo>
                  <a:cubicBezTo>
                    <a:pt x="82" y="283"/>
                    <a:pt x="82" y="283"/>
                    <a:pt x="82" y="283"/>
                  </a:cubicBezTo>
                  <a:cubicBezTo>
                    <a:pt x="82" y="283"/>
                    <a:pt x="82" y="283"/>
                    <a:pt x="82" y="283"/>
                  </a:cubicBezTo>
                  <a:cubicBezTo>
                    <a:pt x="81" y="281"/>
                    <a:pt x="79" y="280"/>
                    <a:pt x="76" y="279"/>
                  </a:cubicBezTo>
                  <a:cubicBezTo>
                    <a:pt x="75" y="276"/>
                    <a:pt x="75" y="276"/>
                    <a:pt x="75" y="276"/>
                  </a:cubicBezTo>
                  <a:cubicBezTo>
                    <a:pt x="75" y="276"/>
                    <a:pt x="75" y="276"/>
                    <a:pt x="75" y="276"/>
                  </a:cubicBezTo>
                  <a:cubicBezTo>
                    <a:pt x="74" y="276"/>
                    <a:pt x="74" y="276"/>
                    <a:pt x="74" y="276"/>
                  </a:cubicBezTo>
                  <a:cubicBezTo>
                    <a:pt x="69" y="276"/>
                    <a:pt x="69" y="276"/>
                    <a:pt x="69" y="276"/>
                  </a:cubicBezTo>
                  <a:cubicBezTo>
                    <a:pt x="69" y="276"/>
                    <a:pt x="69" y="276"/>
                    <a:pt x="69" y="276"/>
                  </a:cubicBezTo>
                  <a:cubicBezTo>
                    <a:pt x="69" y="276"/>
                    <a:pt x="69" y="276"/>
                    <a:pt x="69" y="276"/>
                  </a:cubicBezTo>
                  <a:cubicBezTo>
                    <a:pt x="67" y="278"/>
                    <a:pt x="67" y="278"/>
                    <a:pt x="67" y="278"/>
                  </a:cubicBezTo>
                  <a:cubicBezTo>
                    <a:pt x="66" y="278"/>
                    <a:pt x="66" y="278"/>
                    <a:pt x="66" y="278"/>
                  </a:cubicBezTo>
                  <a:cubicBezTo>
                    <a:pt x="66" y="278"/>
                    <a:pt x="66" y="278"/>
                    <a:pt x="66" y="278"/>
                  </a:cubicBezTo>
                  <a:cubicBezTo>
                    <a:pt x="66" y="278"/>
                    <a:pt x="66" y="278"/>
                    <a:pt x="66" y="278"/>
                  </a:cubicBezTo>
                  <a:cubicBezTo>
                    <a:pt x="65" y="277"/>
                    <a:pt x="65" y="277"/>
                    <a:pt x="65" y="277"/>
                  </a:cubicBezTo>
                  <a:cubicBezTo>
                    <a:pt x="64" y="277"/>
                    <a:pt x="64" y="277"/>
                    <a:pt x="64" y="277"/>
                  </a:cubicBezTo>
                  <a:cubicBezTo>
                    <a:pt x="61" y="275"/>
                    <a:pt x="61" y="275"/>
                    <a:pt x="61" y="275"/>
                  </a:cubicBezTo>
                  <a:cubicBezTo>
                    <a:pt x="58" y="271"/>
                    <a:pt x="58" y="271"/>
                    <a:pt x="58" y="271"/>
                  </a:cubicBezTo>
                  <a:cubicBezTo>
                    <a:pt x="58" y="269"/>
                    <a:pt x="56" y="269"/>
                    <a:pt x="54" y="268"/>
                  </a:cubicBezTo>
                  <a:cubicBezTo>
                    <a:pt x="50" y="267"/>
                    <a:pt x="50" y="267"/>
                    <a:pt x="50" y="267"/>
                  </a:cubicBezTo>
                  <a:cubicBezTo>
                    <a:pt x="47" y="266"/>
                    <a:pt x="47" y="266"/>
                    <a:pt x="47" y="266"/>
                  </a:cubicBezTo>
                  <a:cubicBezTo>
                    <a:pt x="46" y="265"/>
                    <a:pt x="46" y="265"/>
                    <a:pt x="46" y="265"/>
                  </a:cubicBezTo>
                  <a:cubicBezTo>
                    <a:pt x="46" y="262"/>
                    <a:pt x="45" y="259"/>
                    <a:pt x="43" y="256"/>
                  </a:cubicBezTo>
                  <a:cubicBezTo>
                    <a:pt x="43" y="255"/>
                    <a:pt x="42" y="254"/>
                    <a:pt x="44" y="253"/>
                  </a:cubicBezTo>
                  <a:cubicBezTo>
                    <a:pt x="44" y="254"/>
                    <a:pt x="44" y="254"/>
                    <a:pt x="44" y="254"/>
                  </a:cubicBezTo>
                  <a:cubicBezTo>
                    <a:pt x="44" y="254"/>
                    <a:pt x="44" y="254"/>
                    <a:pt x="44" y="254"/>
                  </a:cubicBezTo>
                  <a:cubicBezTo>
                    <a:pt x="45" y="254"/>
                    <a:pt x="45" y="254"/>
                    <a:pt x="45" y="254"/>
                  </a:cubicBezTo>
                  <a:cubicBezTo>
                    <a:pt x="47" y="256"/>
                    <a:pt x="47" y="256"/>
                    <a:pt x="47" y="256"/>
                  </a:cubicBezTo>
                  <a:cubicBezTo>
                    <a:pt x="47" y="256"/>
                    <a:pt x="47" y="256"/>
                    <a:pt x="47" y="256"/>
                  </a:cubicBezTo>
                  <a:cubicBezTo>
                    <a:pt x="47" y="256"/>
                    <a:pt x="47" y="256"/>
                    <a:pt x="47" y="256"/>
                  </a:cubicBezTo>
                  <a:cubicBezTo>
                    <a:pt x="48" y="256"/>
                    <a:pt x="50" y="255"/>
                    <a:pt x="51" y="253"/>
                  </a:cubicBezTo>
                  <a:cubicBezTo>
                    <a:pt x="51" y="251"/>
                    <a:pt x="52" y="249"/>
                    <a:pt x="52" y="248"/>
                  </a:cubicBezTo>
                  <a:cubicBezTo>
                    <a:pt x="51" y="247"/>
                    <a:pt x="50" y="245"/>
                    <a:pt x="48" y="245"/>
                  </a:cubicBezTo>
                  <a:cubicBezTo>
                    <a:pt x="44" y="244"/>
                    <a:pt x="44" y="244"/>
                    <a:pt x="44" y="244"/>
                  </a:cubicBezTo>
                  <a:cubicBezTo>
                    <a:pt x="43" y="243"/>
                    <a:pt x="43" y="242"/>
                    <a:pt x="44" y="241"/>
                  </a:cubicBezTo>
                  <a:cubicBezTo>
                    <a:pt x="46" y="236"/>
                    <a:pt x="46" y="236"/>
                    <a:pt x="46" y="236"/>
                  </a:cubicBezTo>
                  <a:cubicBezTo>
                    <a:pt x="46" y="236"/>
                    <a:pt x="46" y="236"/>
                    <a:pt x="46" y="236"/>
                  </a:cubicBezTo>
                  <a:cubicBezTo>
                    <a:pt x="46" y="236"/>
                    <a:pt x="46" y="236"/>
                    <a:pt x="46" y="236"/>
                  </a:cubicBezTo>
                  <a:cubicBezTo>
                    <a:pt x="45" y="234"/>
                    <a:pt x="43" y="232"/>
                    <a:pt x="41" y="232"/>
                  </a:cubicBezTo>
                  <a:cubicBezTo>
                    <a:pt x="40" y="232"/>
                    <a:pt x="40" y="232"/>
                    <a:pt x="40" y="232"/>
                  </a:cubicBezTo>
                  <a:cubicBezTo>
                    <a:pt x="39" y="229"/>
                    <a:pt x="39" y="229"/>
                    <a:pt x="39" y="229"/>
                  </a:cubicBezTo>
                  <a:cubicBezTo>
                    <a:pt x="37" y="225"/>
                    <a:pt x="37" y="225"/>
                    <a:pt x="37" y="225"/>
                  </a:cubicBezTo>
                  <a:cubicBezTo>
                    <a:pt x="37" y="225"/>
                    <a:pt x="37" y="225"/>
                    <a:pt x="37" y="225"/>
                  </a:cubicBezTo>
                  <a:cubicBezTo>
                    <a:pt x="37" y="225"/>
                    <a:pt x="37" y="225"/>
                    <a:pt x="37" y="225"/>
                  </a:cubicBezTo>
                  <a:cubicBezTo>
                    <a:pt x="35" y="223"/>
                    <a:pt x="35" y="223"/>
                    <a:pt x="35" y="223"/>
                  </a:cubicBezTo>
                  <a:cubicBezTo>
                    <a:pt x="35" y="223"/>
                    <a:pt x="35" y="223"/>
                    <a:pt x="35" y="223"/>
                  </a:cubicBezTo>
                  <a:cubicBezTo>
                    <a:pt x="35" y="223"/>
                    <a:pt x="35" y="223"/>
                    <a:pt x="35" y="223"/>
                  </a:cubicBezTo>
                  <a:cubicBezTo>
                    <a:pt x="32" y="222"/>
                    <a:pt x="32" y="222"/>
                    <a:pt x="32" y="222"/>
                  </a:cubicBezTo>
                  <a:cubicBezTo>
                    <a:pt x="27" y="220"/>
                    <a:pt x="27" y="220"/>
                    <a:pt x="27" y="220"/>
                  </a:cubicBezTo>
                  <a:cubicBezTo>
                    <a:pt x="23" y="219"/>
                    <a:pt x="23" y="219"/>
                    <a:pt x="23" y="219"/>
                  </a:cubicBezTo>
                  <a:cubicBezTo>
                    <a:pt x="21" y="217"/>
                    <a:pt x="21" y="217"/>
                    <a:pt x="21" y="217"/>
                  </a:cubicBezTo>
                  <a:cubicBezTo>
                    <a:pt x="20" y="214"/>
                    <a:pt x="20" y="214"/>
                    <a:pt x="20" y="214"/>
                  </a:cubicBezTo>
                  <a:cubicBezTo>
                    <a:pt x="20" y="212"/>
                    <a:pt x="19" y="210"/>
                    <a:pt x="18" y="209"/>
                  </a:cubicBezTo>
                  <a:cubicBezTo>
                    <a:pt x="18" y="209"/>
                    <a:pt x="18" y="209"/>
                    <a:pt x="18" y="209"/>
                  </a:cubicBezTo>
                  <a:cubicBezTo>
                    <a:pt x="18" y="209"/>
                    <a:pt x="18" y="209"/>
                    <a:pt x="18" y="209"/>
                  </a:cubicBezTo>
                  <a:cubicBezTo>
                    <a:pt x="15" y="209"/>
                    <a:pt x="15" y="209"/>
                    <a:pt x="15" y="209"/>
                  </a:cubicBezTo>
                  <a:cubicBezTo>
                    <a:pt x="13" y="208"/>
                    <a:pt x="13" y="208"/>
                    <a:pt x="13" y="208"/>
                  </a:cubicBezTo>
                  <a:cubicBezTo>
                    <a:pt x="12" y="207"/>
                    <a:pt x="11" y="206"/>
                    <a:pt x="8" y="205"/>
                  </a:cubicBezTo>
                  <a:cubicBezTo>
                    <a:pt x="10" y="202"/>
                    <a:pt x="10" y="202"/>
                    <a:pt x="10" y="202"/>
                  </a:cubicBezTo>
                  <a:cubicBezTo>
                    <a:pt x="11" y="200"/>
                    <a:pt x="12" y="198"/>
                    <a:pt x="12" y="197"/>
                  </a:cubicBezTo>
                  <a:cubicBezTo>
                    <a:pt x="10" y="191"/>
                    <a:pt x="10" y="191"/>
                    <a:pt x="10" y="191"/>
                  </a:cubicBezTo>
                  <a:cubicBezTo>
                    <a:pt x="8" y="188"/>
                    <a:pt x="8" y="188"/>
                    <a:pt x="8" y="188"/>
                  </a:cubicBezTo>
                  <a:cubicBezTo>
                    <a:pt x="8" y="187"/>
                    <a:pt x="8" y="187"/>
                    <a:pt x="8" y="187"/>
                  </a:cubicBezTo>
                  <a:cubicBezTo>
                    <a:pt x="7" y="187"/>
                    <a:pt x="7" y="187"/>
                    <a:pt x="7" y="187"/>
                  </a:cubicBezTo>
                  <a:cubicBezTo>
                    <a:pt x="4" y="187"/>
                    <a:pt x="4" y="187"/>
                    <a:pt x="4" y="187"/>
                  </a:cubicBezTo>
                  <a:cubicBezTo>
                    <a:pt x="1" y="187"/>
                    <a:pt x="1" y="187"/>
                    <a:pt x="1" y="187"/>
                  </a:cubicBezTo>
                  <a:cubicBezTo>
                    <a:pt x="1" y="186"/>
                    <a:pt x="0" y="184"/>
                    <a:pt x="1" y="181"/>
                  </a:cubicBezTo>
                  <a:cubicBezTo>
                    <a:pt x="1" y="180"/>
                    <a:pt x="1" y="180"/>
                    <a:pt x="1" y="180"/>
                  </a:cubicBezTo>
                  <a:cubicBezTo>
                    <a:pt x="2" y="174"/>
                    <a:pt x="2" y="174"/>
                    <a:pt x="2" y="174"/>
                  </a:cubicBezTo>
                  <a:cubicBezTo>
                    <a:pt x="6" y="170"/>
                    <a:pt x="6" y="170"/>
                    <a:pt x="6" y="170"/>
                  </a:cubicBezTo>
                  <a:cubicBezTo>
                    <a:pt x="13" y="167"/>
                    <a:pt x="13" y="167"/>
                    <a:pt x="13" y="167"/>
                  </a:cubicBezTo>
                  <a:cubicBezTo>
                    <a:pt x="16" y="167"/>
                    <a:pt x="16" y="167"/>
                    <a:pt x="16" y="167"/>
                  </a:cubicBezTo>
                  <a:cubicBezTo>
                    <a:pt x="17" y="169"/>
                    <a:pt x="17" y="169"/>
                    <a:pt x="17" y="169"/>
                  </a:cubicBezTo>
                  <a:cubicBezTo>
                    <a:pt x="18" y="169"/>
                    <a:pt x="19" y="169"/>
                    <a:pt x="20" y="169"/>
                  </a:cubicBezTo>
                  <a:cubicBezTo>
                    <a:pt x="22" y="169"/>
                    <a:pt x="24" y="168"/>
                    <a:pt x="26" y="167"/>
                  </a:cubicBezTo>
                  <a:cubicBezTo>
                    <a:pt x="27" y="167"/>
                    <a:pt x="27" y="167"/>
                    <a:pt x="27" y="167"/>
                  </a:cubicBezTo>
                  <a:cubicBezTo>
                    <a:pt x="27" y="167"/>
                    <a:pt x="27" y="167"/>
                    <a:pt x="27" y="167"/>
                  </a:cubicBezTo>
                  <a:cubicBezTo>
                    <a:pt x="28" y="164"/>
                    <a:pt x="28" y="164"/>
                    <a:pt x="28" y="164"/>
                  </a:cubicBezTo>
                  <a:cubicBezTo>
                    <a:pt x="30" y="161"/>
                    <a:pt x="30" y="161"/>
                    <a:pt x="30" y="161"/>
                  </a:cubicBezTo>
                  <a:cubicBezTo>
                    <a:pt x="34" y="161"/>
                    <a:pt x="34" y="161"/>
                    <a:pt x="34" y="161"/>
                  </a:cubicBezTo>
                  <a:cubicBezTo>
                    <a:pt x="35" y="161"/>
                    <a:pt x="36" y="161"/>
                    <a:pt x="36" y="161"/>
                  </a:cubicBezTo>
                  <a:cubicBezTo>
                    <a:pt x="37" y="161"/>
                    <a:pt x="38" y="161"/>
                    <a:pt x="39" y="161"/>
                  </a:cubicBezTo>
                  <a:cubicBezTo>
                    <a:pt x="40" y="161"/>
                    <a:pt x="42" y="160"/>
                    <a:pt x="43" y="158"/>
                  </a:cubicBezTo>
                  <a:cubicBezTo>
                    <a:pt x="46" y="154"/>
                    <a:pt x="46" y="154"/>
                    <a:pt x="46" y="154"/>
                  </a:cubicBezTo>
                  <a:cubicBezTo>
                    <a:pt x="46" y="153"/>
                    <a:pt x="48" y="152"/>
                    <a:pt x="50" y="152"/>
                  </a:cubicBezTo>
                  <a:cubicBezTo>
                    <a:pt x="57" y="150"/>
                    <a:pt x="57" y="150"/>
                    <a:pt x="57" y="150"/>
                  </a:cubicBezTo>
                  <a:cubicBezTo>
                    <a:pt x="59" y="149"/>
                    <a:pt x="60" y="148"/>
                    <a:pt x="60" y="146"/>
                  </a:cubicBezTo>
                  <a:cubicBezTo>
                    <a:pt x="60" y="146"/>
                    <a:pt x="60" y="146"/>
                    <a:pt x="60" y="146"/>
                  </a:cubicBezTo>
                  <a:cubicBezTo>
                    <a:pt x="59" y="141"/>
                    <a:pt x="59" y="141"/>
                    <a:pt x="59" y="141"/>
                  </a:cubicBezTo>
                  <a:cubicBezTo>
                    <a:pt x="59" y="138"/>
                    <a:pt x="59" y="138"/>
                    <a:pt x="59" y="138"/>
                  </a:cubicBezTo>
                  <a:cubicBezTo>
                    <a:pt x="62" y="135"/>
                    <a:pt x="62" y="135"/>
                    <a:pt x="62" y="135"/>
                  </a:cubicBezTo>
                  <a:cubicBezTo>
                    <a:pt x="63" y="133"/>
                    <a:pt x="63" y="132"/>
                    <a:pt x="63" y="130"/>
                  </a:cubicBezTo>
                  <a:cubicBezTo>
                    <a:pt x="61" y="125"/>
                    <a:pt x="61" y="125"/>
                    <a:pt x="61" y="125"/>
                  </a:cubicBezTo>
                  <a:cubicBezTo>
                    <a:pt x="61" y="120"/>
                    <a:pt x="61" y="120"/>
                    <a:pt x="61" y="120"/>
                  </a:cubicBezTo>
                  <a:cubicBezTo>
                    <a:pt x="60" y="116"/>
                    <a:pt x="60" y="116"/>
                    <a:pt x="60" y="116"/>
                  </a:cubicBezTo>
                  <a:cubicBezTo>
                    <a:pt x="60" y="116"/>
                    <a:pt x="60" y="116"/>
                    <a:pt x="60" y="116"/>
                  </a:cubicBezTo>
                  <a:cubicBezTo>
                    <a:pt x="60" y="116"/>
                    <a:pt x="60" y="116"/>
                    <a:pt x="60" y="116"/>
                  </a:cubicBezTo>
                  <a:cubicBezTo>
                    <a:pt x="58" y="113"/>
                    <a:pt x="58" y="113"/>
                    <a:pt x="58" y="113"/>
                  </a:cubicBezTo>
                  <a:cubicBezTo>
                    <a:pt x="57" y="113"/>
                    <a:pt x="57" y="112"/>
                    <a:pt x="57" y="112"/>
                  </a:cubicBezTo>
                  <a:cubicBezTo>
                    <a:pt x="64" y="110"/>
                    <a:pt x="64" y="110"/>
                    <a:pt x="64" y="110"/>
                  </a:cubicBezTo>
                  <a:cubicBezTo>
                    <a:pt x="72" y="110"/>
                    <a:pt x="72" y="110"/>
                    <a:pt x="72" y="110"/>
                  </a:cubicBezTo>
                  <a:cubicBezTo>
                    <a:pt x="81" y="109"/>
                    <a:pt x="81" y="109"/>
                    <a:pt x="81" y="109"/>
                  </a:cubicBezTo>
                  <a:cubicBezTo>
                    <a:pt x="81" y="109"/>
                    <a:pt x="81" y="109"/>
                    <a:pt x="81" y="109"/>
                  </a:cubicBezTo>
                  <a:cubicBezTo>
                    <a:pt x="81" y="109"/>
                    <a:pt x="81" y="109"/>
                    <a:pt x="81" y="109"/>
                  </a:cubicBezTo>
                  <a:cubicBezTo>
                    <a:pt x="82" y="108"/>
                    <a:pt x="82" y="106"/>
                    <a:pt x="80" y="104"/>
                  </a:cubicBezTo>
                  <a:cubicBezTo>
                    <a:pt x="79" y="100"/>
                    <a:pt x="79" y="100"/>
                    <a:pt x="79" y="100"/>
                  </a:cubicBezTo>
                  <a:cubicBezTo>
                    <a:pt x="81" y="92"/>
                    <a:pt x="81" y="92"/>
                    <a:pt x="81" y="92"/>
                  </a:cubicBezTo>
                  <a:cubicBezTo>
                    <a:pt x="84" y="84"/>
                    <a:pt x="84" y="84"/>
                    <a:pt x="84" y="84"/>
                  </a:cubicBezTo>
                  <a:cubicBezTo>
                    <a:pt x="89" y="85"/>
                    <a:pt x="89" y="85"/>
                    <a:pt x="89" y="85"/>
                  </a:cubicBezTo>
                  <a:cubicBezTo>
                    <a:pt x="91" y="86"/>
                    <a:pt x="94" y="87"/>
                    <a:pt x="96" y="88"/>
                  </a:cubicBezTo>
                  <a:cubicBezTo>
                    <a:pt x="102" y="87"/>
                    <a:pt x="102" y="87"/>
                    <a:pt x="102" y="87"/>
                  </a:cubicBezTo>
                  <a:cubicBezTo>
                    <a:pt x="102" y="87"/>
                    <a:pt x="102" y="87"/>
                    <a:pt x="102" y="87"/>
                  </a:cubicBezTo>
                  <a:cubicBezTo>
                    <a:pt x="103" y="87"/>
                    <a:pt x="103" y="87"/>
                    <a:pt x="103" y="87"/>
                  </a:cubicBezTo>
                  <a:cubicBezTo>
                    <a:pt x="106" y="83"/>
                    <a:pt x="106" y="83"/>
                    <a:pt x="106" y="83"/>
                  </a:cubicBezTo>
                  <a:cubicBezTo>
                    <a:pt x="108" y="82"/>
                    <a:pt x="108" y="80"/>
                    <a:pt x="107" y="76"/>
                  </a:cubicBezTo>
                  <a:cubicBezTo>
                    <a:pt x="107" y="70"/>
                    <a:pt x="107" y="70"/>
                    <a:pt x="107" y="70"/>
                  </a:cubicBezTo>
                  <a:cubicBezTo>
                    <a:pt x="107" y="69"/>
                    <a:pt x="107" y="68"/>
                    <a:pt x="109" y="68"/>
                  </a:cubicBezTo>
                  <a:cubicBezTo>
                    <a:pt x="114" y="67"/>
                    <a:pt x="114" y="67"/>
                    <a:pt x="114" y="67"/>
                  </a:cubicBezTo>
                  <a:cubicBezTo>
                    <a:pt x="116" y="67"/>
                    <a:pt x="117" y="67"/>
                    <a:pt x="117" y="65"/>
                  </a:cubicBezTo>
                  <a:cubicBezTo>
                    <a:pt x="116" y="62"/>
                    <a:pt x="116" y="62"/>
                    <a:pt x="116" y="62"/>
                  </a:cubicBezTo>
                  <a:cubicBezTo>
                    <a:pt x="116" y="60"/>
                    <a:pt x="118" y="59"/>
                    <a:pt x="120" y="58"/>
                  </a:cubicBezTo>
                  <a:cubicBezTo>
                    <a:pt x="124" y="58"/>
                    <a:pt x="124" y="58"/>
                    <a:pt x="124" y="58"/>
                  </a:cubicBezTo>
                  <a:cubicBezTo>
                    <a:pt x="126" y="65"/>
                    <a:pt x="126" y="65"/>
                    <a:pt x="126" y="65"/>
                  </a:cubicBezTo>
                  <a:cubicBezTo>
                    <a:pt x="129" y="69"/>
                    <a:pt x="131" y="72"/>
                    <a:pt x="135" y="74"/>
                  </a:cubicBezTo>
                  <a:cubicBezTo>
                    <a:pt x="143" y="77"/>
                    <a:pt x="143" y="77"/>
                    <a:pt x="143" y="77"/>
                  </a:cubicBezTo>
                  <a:cubicBezTo>
                    <a:pt x="148" y="81"/>
                    <a:pt x="148" y="81"/>
                    <a:pt x="148" y="81"/>
                  </a:cubicBezTo>
                  <a:cubicBezTo>
                    <a:pt x="153" y="86"/>
                    <a:pt x="154" y="90"/>
                    <a:pt x="151" y="94"/>
                  </a:cubicBezTo>
                  <a:cubicBezTo>
                    <a:pt x="150" y="97"/>
                    <a:pt x="149" y="100"/>
                    <a:pt x="149" y="104"/>
                  </a:cubicBezTo>
                  <a:cubicBezTo>
                    <a:pt x="149" y="108"/>
                    <a:pt x="150" y="110"/>
                    <a:pt x="153" y="112"/>
                  </a:cubicBezTo>
                  <a:cubicBezTo>
                    <a:pt x="163" y="112"/>
                    <a:pt x="163" y="112"/>
                    <a:pt x="163" y="112"/>
                  </a:cubicBezTo>
                  <a:cubicBezTo>
                    <a:pt x="173" y="112"/>
                    <a:pt x="173" y="112"/>
                    <a:pt x="173" y="112"/>
                  </a:cubicBezTo>
                  <a:cubicBezTo>
                    <a:pt x="175" y="112"/>
                    <a:pt x="176" y="113"/>
                    <a:pt x="177" y="115"/>
                  </a:cubicBezTo>
                  <a:cubicBezTo>
                    <a:pt x="180" y="118"/>
                    <a:pt x="180" y="118"/>
                    <a:pt x="180" y="118"/>
                  </a:cubicBezTo>
                  <a:cubicBezTo>
                    <a:pt x="180" y="119"/>
                    <a:pt x="180" y="119"/>
                    <a:pt x="180" y="119"/>
                  </a:cubicBezTo>
                  <a:cubicBezTo>
                    <a:pt x="180" y="119"/>
                    <a:pt x="180" y="119"/>
                    <a:pt x="180" y="119"/>
                  </a:cubicBezTo>
                  <a:cubicBezTo>
                    <a:pt x="184" y="120"/>
                    <a:pt x="184" y="120"/>
                    <a:pt x="184" y="120"/>
                  </a:cubicBezTo>
                  <a:cubicBezTo>
                    <a:pt x="189" y="124"/>
                    <a:pt x="189" y="124"/>
                    <a:pt x="189" y="124"/>
                  </a:cubicBezTo>
                  <a:cubicBezTo>
                    <a:pt x="193" y="133"/>
                    <a:pt x="193" y="133"/>
                    <a:pt x="193" y="133"/>
                  </a:cubicBezTo>
                  <a:cubicBezTo>
                    <a:pt x="195" y="137"/>
                    <a:pt x="197" y="140"/>
                    <a:pt x="199" y="141"/>
                  </a:cubicBezTo>
                  <a:cubicBezTo>
                    <a:pt x="205" y="141"/>
                    <a:pt x="205" y="141"/>
                    <a:pt x="205" y="141"/>
                  </a:cubicBezTo>
                  <a:cubicBezTo>
                    <a:pt x="211" y="143"/>
                    <a:pt x="211" y="143"/>
                    <a:pt x="211" y="143"/>
                  </a:cubicBezTo>
                  <a:cubicBezTo>
                    <a:pt x="229" y="143"/>
                    <a:pt x="229" y="143"/>
                    <a:pt x="229" y="143"/>
                  </a:cubicBezTo>
                  <a:cubicBezTo>
                    <a:pt x="247" y="145"/>
                    <a:pt x="247" y="145"/>
                    <a:pt x="247" y="145"/>
                  </a:cubicBezTo>
                  <a:cubicBezTo>
                    <a:pt x="250" y="147"/>
                    <a:pt x="254" y="149"/>
                    <a:pt x="259" y="151"/>
                  </a:cubicBezTo>
                  <a:cubicBezTo>
                    <a:pt x="270" y="153"/>
                    <a:pt x="270" y="153"/>
                    <a:pt x="270" y="153"/>
                  </a:cubicBezTo>
                  <a:cubicBezTo>
                    <a:pt x="272" y="154"/>
                    <a:pt x="272" y="154"/>
                    <a:pt x="272" y="154"/>
                  </a:cubicBezTo>
                  <a:cubicBezTo>
                    <a:pt x="276" y="154"/>
                    <a:pt x="276" y="154"/>
                    <a:pt x="276" y="154"/>
                  </a:cubicBezTo>
                  <a:cubicBezTo>
                    <a:pt x="280" y="154"/>
                    <a:pt x="285" y="151"/>
                    <a:pt x="293" y="146"/>
                  </a:cubicBezTo>
                  <a:cubicBezTo>
                    <a:pt x="303" y="145"/>
                    <a:pt x="303" y="145"/>
                    <a:pt x="303" y="145"/>
                  </a:cubicBezTo>
                  <a:cubicBezTo>
                    <a:pt x="313" y="146"/>
                    <a:pt x="313" y="146"/>
                    <a:pt x="313" y="146"/>
                  </a:cubicBezTo>
                  <a:cubicBezTo>
                    <a:pt x="317" y="144"/>
                    <a:pt x="320" y="142"/>
                    <a:pt x="323" y="140"/>
                  </a:cubicBezTo>
                  <a:cubicBezTo>
                    <a:pt x="334" y="130"/>
                    <a:pt x="334" y="130"/>
                    <a:pt x="334" y="130"/>
                  </a:cubicBezTo>
                  <a:cubicBezTo>
                    <a:pt x="337" y="128"/>
                    <a:pt x="336" y="127"/>
                    <a:pt x="336" y="126"/>
                  </a:cubicBezTo>
                  <a:cubicBezTo>
                    <a:pt x="332" y="122"/>
                    <a:pt x="332" y="122"/>
                    <a:pt x="332" y="122"/>
                  </a:cubicBezTo>
                  <a:cubicBezTo>
                    <a:pt x="331" y="120"/>
                    <a:pt x="331" y="118"/>
                    <a:pt x="332" y="117"/>
                  </a:cubicBezTo>
                  <a:cubicBezTo>
                    <a:pt x="334" y="114"/>
                    <a:pt x="335" y="112"/>
                    <a:pt x="337" y="112"/>
                  </a:cubicBezTo>
                  <a:cubicBezTo>
                    <a:pt x="337" y="112"/>
                    <a:pt x="337" y="112"/>
                    <a:pt x="337" y="112"/>
                  </a:cubicBezTo>
                  <a:cubicBezTo>
                    <a:pt x="337" y="112"/>
                    <a:pt x="337" y="112"/>
                    <a:pt x="337" y="112"/>
                  </a:cubicBezTo>
                  <a:cubicBezTo>
                    <a:pt x="337" y="111"/>
                    <a:pt x="338" y="111"/>
                    <a:pt x="338" y="111"/>
                  </a:cubicBezTo>
                  <a:cubicBezTo>
                    <a:pt x="339" y="111"/>
                    <a:pt x="340" y="111"/>
                    <a:pt x="341" y="113"/>
                  </a:cubicBezTo>
                  <a:cubicBezTo>
                    <a:pt x="342" y="113"/>
                    <a:pt x="342" y="113"/>
                    <a:pt x="342" y="113"/>
                  </a:cubicBezTo>
                  <a:cubicBezTo>
                    <a:pt x="345" y="115"/>
                    <a:pt x="346" y="116"/>
                    <a:pt x="348" y="116"/>
                  </a:cubicBezTo>
                  <a:cubicBezTo>
                    <a:pt x="351" y="116"/>
                    <a:pt x="352" y="115"/>
                    <a:pt x="355" y="113"/>
                  </a:cubicBezTo>
                  <a:cubicBezTo>
                    <a:pt x="359" y="109"/>
                    <a:pt x="359" y="109"/>
                    <a:pt x="359" y="109"/>
                  </a:cubicBezTo>
                  <a:cubicBezTo>
                    <a:pt x="364" y="106"/>
                    <a:pt x="364" y="106"/>
                    <a:pt x="364" y="106"/>
                  </a:cubicBezTo>
                  <a:cubicBezTo>
                    <a:pt x="370" y="105"/>
                    <a:pt x="370" y="105"/>
                    <a:pt x="370" y="105"/>
                  </a:cubicBezTo>
                  <a:cubicBezTo>
                    <a:pt x="370" y="105"/>
                    <a:pt x="370" y="105"/>
                    <a:pt x="370" y="105"/>
                  </a:cubicBezTo>
                  <a:cubicBezTo>
                    <a:pt x="370" y="105"/>
                    <a:pt x="370" y="105"/>
                    <a:pt x="370" y="105"/>
                  </a:cubicBezTo>
                  <a:cubicBezTo>
                    <a:pt x="374" y="102"/>
                    <a:pt x="374" y="102"/>
                    <a:pt x="374" y="102"/>
                  </a:cubicBezTo>
                  <a:cubicBezTo>
                    <a:pt x="374" y="102"/>
                    <a:pt x="374" y="102"/>
                    <a:pt x="374" y="102"/>
                  </a:cubicBezTo>
                  <a:cubicBezTo>
                    <a:pt x="374" y="102"/>
                    <a:pt x="374" y="102"/>
                    <a:pt x="374" y="102"/>
                  </a:cubicBezTo>
                  <a:cubicBezTo>
                    <a:pt x="376" y="97"/>
                    <a:pt x="376" y="97"/>
                    <a:pt x="376" y="97"/>
                  </a:cubicBezTo>
                  <a:cubicBezTo>
                    <a:pt x="379" y="96"/>
                    <a:pt x="379" y="96"/>
                    <a:pt x="379" y="96"/>
                  </a:cubicBezTo>
                  <a:cubicBezTo>
                    <a:pt x="383" y="94"/>
                    <a:pt x="383" y="94"/>
                    <a:pt x="383" y="94"/>
                  </a:cubicBezTo>
                  <a:cubicBezTo>
                    <a:pt x="392" y="92"/>
                    <a:pt x="392" y="92"/>
                    <a:pt x="392" y="92"/>
                  </a:cubicBezTo>
                  <a:cubicBezTo>
                    <a:pt x="401" y="92"/>
                    <a:pt x="401" y="92"/>
                    <a:pt x="401" y="92"/>
                  </a:cubicBezTo>
                  <a:cubicBezTo>
                    <a:pt x="404" y="92"/>
                    <a:pt x="404" y="92"/>
                    <a:pt x="404" y="92"/>
                  </a:cubicBezTo>
                  <a:cubicBezTo>
                    <a:pt x="405" y="92"/>
                    <a:pt x="405" y="92"/>
                    <a:pt x="405" y="92"/>
                  </a:cubicBezTo>
                  <a:cubicBezTo>
                    <a:pt x="405" y="91"/>
                    <a:pt x="405" y="91"/>
                    <a:pt x="405" y="91"/>
                  </a:cubicBezTo>
                  <a:cubicBezTo>
                    <a:pt x="405" y="87"/>
                    <a:pt x="405" y="87"/>
                    <a:pt x="405" y="87"/>
                  </a:cubicBezTo>
                  <a:cubicBezTo>
                    <a:pt x="405" y="85"/>
                    <a:pt x="403" y="82"/>
                    <a:pt x="399" y="78"/>
                  </a:cubicBezTo>
                  <a:cubicBezTo>
                    <a:pt x="394" y="75"/>
                    <a:pt x="392" y="73"/>
                    <a:pt x="390" y="73"/>
                  </a:cubicBezTo>
                  <a:cubicBezTo>
                    <a:pt x="390" y="73"/>
                    <a:pt x="390" y="73"/>
                    <a:pt x="389" y="73"/>
                  </a:cubicBezTo>
                  <a:cubicBezTo>
                    <a:pt x="388" y="73"/>
                    <a:pt x="387" y="74"/>
                    <a:pt x="386" y="75"/>
                  </a:cubicBezTo>
                  <a:cubicBezTo>
                    <a:pt x="383" y="78"/>
                    <a:pt x="383" y="78"/>
                    <a:pt x="383" y="78"/>
                  </a:cubicBezTo>
                  <a:cubicBezTo>
                    <a:pt x="381" y="77"/>
                    <a:pt x="381" y="77"/>
                    <a:pt x="381" y="77"/>
                  </a:cubicBezTo>
                  <a:cubicBezTo>
                    <a:pt x="379" y="74"/>
                    <a:pt x="379" y="74"/>
                    <a:pt x="379" y="74"/>
                  </a:cubicBezTo>
                  <a:cubicBezTo>
                    <a:pt x="378" y="74"/>
                    <a:pt x="378" y="74"/>
                    <a:pt x="378" y="74"/>
                  </a:cubicBezTo>
                  <a:cubicBezTo>
                    <a:pt x="378" y="74"/>
                    <a:pt x="378" y="74"/>
                    <a:pt x="378" y="74"/>
                  </a:cubicBezTo>
                  <a:cubicBezTo>
                    <a:pt x="372" y="76"/>
                    <a:pt x="372" y="76"/>
                    <a:pt x="372" y="76"/>
                  </a:cubicBezTo>
                  <a:cubicBezTo>
                    <a:pt x="371" y="76"/>
                    <a:pt x="371" y="76"/>
                    <a:pt x="370" y="76"/>
                  </a:cubicBezTo>
                  <a:cubicBezTo>
                    <a:pt x="369" y="76"/>
                    <a:pt x="369" y="76"/>
                    <a:pt x="369" y="75"/>
                  </a:cubicBezTo>
                  <a:cubicBezTo>
                    <a:pt x="369" y="73"/>
                    <a:pt x="369" y="68"/>
                    <a:pt x="379" y="50"/>
                  </a:cubicBezTo>
                  <a:cubicBezTo>
                    <a:pt x="379" y="50"/>
                    <a:pt x="379" y="50"/>
                    <a:pt x="379" y="50"/>
                  </a:cubicBezTo>
                  <a:cubicBezTo>
                    <a:pt x="381" y="52"/>
                    <a:pt x="381" y="52"/>
                    <a:pt x="381" y="52"/>
                  </a:cubicBezTo>
                  <a:cubicBezTo>
                    <a:pt x="382" y="52"/>
                    <a:pt x="382" y="52"/>
                    <a:pt x="382" y="52"/>
                  </a:cubicBezTo>
                  <a:cubicBezTo>
                    <a:pt x="382" y="52"/>
                    <a:pt x="382" y="52"/>
                    <a:pt x="382" y="52"/>
                  </a:cubicBezTo>
                  <a:cubicBezTo>
                    <a:pt x="384" y="52"/>
                    <a:pt x="385" y="52"/>
                    <a:pt x="387" y="52"/>
                  </a:cubicBezTo>
                  <a:cubicBezTo>
                    <a:pt x="394" y="52"/>
                    <a:pt x="398" y="51"/>
                    <a:pt x="398" y="47"/>
                  </a:cubicBezTo>
                  <a:cubicBezTo>
                    <a:pt x="400" y="47"/>
                    <a:pt x="402" y="46"/>
                    <a:pt x="402" y="43"/>
                  </a:cubicBezTo>
                  <a:cubicBezTo>
                    <a:pt x="402" y="41"/>
                    <a:pt x="401" y="40"/>
                    <a:pt x="400" y="39"/>
                  </a:cubicBezTo>
                  <a:cubicBezTo>
                    <a:pt x="400" y="36"/>
                    <a:pt x="402" y="33"/>
                    <a:pt x="405" y="29"/>
                  </a:cubicBezTo>
                  <a:cubicBezTo>
                    <a:pt x="412" y="20"/>
                    <a:pt x="412" y="20"/>
                    <a:pt x="412" y="20"/>
                  </a:cubicBezTo>
                  <a:cubicBezTo>
                    <a:pt x="414" y="17"/>
                    <a:pt x="414" y="15"/>
                    <a:pt x="414" y="14"/>
                  </a:cubicBezTo>
                  <a:cubicBezTo>
                    <a:pt x="414" y="13"/>
                    <a:pt x="413" y="12"/>
                    <a:pt x="412" y="12"/>
                  </a:cubicBezTo>
                  <a:cubicBezTo>
                    <a:pt x="408" y="11"/>
                    <a:pt x="408" y="11"/>
                    <a:pt x="408" y="11"/>
                  </a:cubicBezTo>
                  <a:cubicBezTo>
                    <a:pt x="408" y="10"/>
                    <a:pt x="408" y="10"/>
                    <a:pt x="408" y="9"/>
                  </a:cubicBezTo>
                  <a:cubicBezTo>
                    <a:pt x="410" y="5"/>
                    <a:pt x="414" y="3"/>
                    <a:pt x="420" y="1"/>
                  </a:cubicBezTo>
                  <a:cubicBezTo>
                    <a:pt x="439" y="0"/>
                    <a:pt x="439" y="0"/>
                    <a:pt x="439" y="0"/>
                  </a:cubicBezTo>
                  <a:cubicBezTo>
                    <a:pt x="440" y="0"/>
                    <a:pt x="441" y="1"/>
                    <a:pt x="442" y="1"/>
                  </a:cubicBezTo>
                  <a:cubicBezTo>
                    <a:pt x="443" y="2"/>
                    <a:pt x="443" y="2"/>
                    <a:pt x="443" y="2"/>
                  </a:cubicBezTo>
                  <a:cubicBezTo>
                    <a:pt x="445" y="3"/>
                    <a:pt x="446" y="4"/>
                    <a:pt x="448" y="4"/>
                  </a:cubicBezTo>
                  <a:cubicBezTo>
                    <a:pt x="456" y="5"/>
                    <a:pt x="456" y="5"/>
                    <a:pt x="456" y="5"/>
                  </a:cubicBezTo>
                  <a:cubicBezTo>
                    <a:pt x="458" y="5"/>
                    <a:pt x="460" y="8"/>
                    <a:pt x="461" y="12"/>
                  </a:cubicBezTo>
                  <a:cubicBezTo>
                    <a:pt x="463" y="23"/>
                    <a:pt x="465" y="32"/>
                    <a:pt x="468" y="38"/>
                  </a:cubicBezTo>
                  <a:cubicBezTo>
                    <a:pt x="471" y="46"/>
                    <a:pt x="474" y="51"/>
                    <a:pt x="478" y="54"/>
                  </a:cubicBezTo>
                  <a:cubicBezTo>
                    <a:pt x="479" y="55"/>
                    <a:pt x="483" y="56"/>
                    <a:pt x="489" y="58"/>
                  </a:cubicBezTo>
                  <a:cubicBezTo>
                    <a:pt x="493" y="59"/>
                    <a:pt x="496" y="61"/>
                    <a:pt x="497" y="62"/>
                  </a:cubicBezTo>
                  <a:cubicBezTo>
                    <a:pt x="501" y="71"/>
                    <a:pt x="501" y="71"/>
                    <a:pt x="501" y="71"/>
                  </a:cubicBezTo>
                  <a:cubicBezTo>
                    <a:pt x="501" y="74"/>
                    <a:pt x="503" y="77"/>
                    <a:pt x="505" y="78"/>
                  </a:cubicBezTo>
                  <a:cubicBezTo>
                    <a:pt x="505" y="79"/>
                    <a:pt x="506" y="79"/>
                    <a:pt x="507" y="79"/>
                  </a:cubicBezTo>
                  <a:cubicBezTo>
                    <a:pt x="510" y="79"/>
                    <a:pt x="514" y="78"/>
                    <a:pt x="519" y="75"/>
                  </a:cubicBezTo>
                  <a:cubicBezTo>
                    <a:pt x="525" y="73"/>
                    <a:pt x="529" y="71"/>
                    <a:pt x="532" y="71"/>
                  </a:cubicBezTo>
                  <a:cubicBezTo>
                    <a:pt x="533" y="71"/>
                    <a:pt x="533" y="71"/>
                    <a:pt x="533" y="72"/>
                  </a:cubicBezTo>
                  <a:cubicBezTo>
                    <a:pt x="536" y="74"/>
                    <a:pt x="536" y="74"/>
                    <a:pt x="536" y="74"/>
                  </a:cubicBezTo>
                  <a:cubicBezTo>
                    <a:pt x="534" y="78"/>
                    <a:pt x="534" y="78"/>
                    <a:pt x="534" y="78"/>
                  </a:cubicBezTo>
                  <a:cubicBezTo>
                    <a:pt x="531" y="83"/>
                    <a:pt x="531" y="83"/>
                    <a:pt x="531" y="83"/>
                  </a:cubicBezTo>
                  <a:cubicBezTo>
                    <a:pt x="530" y="85"/>
                    <a:pt x="530" y="87"/>
                    <a:pt x="530" y="89"/>
                  </a:cubicBezTo>
                  <a:cubicBezTo>
                    <a:pt x="530" y="93"/>
                    <a:pt x="528" y="98"/>
                    <a:pt x="525" y="103"/>
                  </a:cubicBezTo>
                  <a:cubicBezTo>
                    <a:pt x="523" y="108"/>
                    <a:pt x="521" y="111"/>
                    <a:pt x="520" y="111"/>
                  </a:cubicBezTo>
                  <a:cubicBezTo>
                    <a:pt x="515" y="111"/>
                    <a:pt x="515" y="111"/>
                    <a:pt x="515" y="111"/>
                  </a:cubicBezTo>
                  <a:cubicBezTo>
                    <a:pt x="511" y="110"/>
                    <a:pt x="511" y="110"/>
                    <a:pt x="511" y="110"/>
                  </a:cubicBezTo>
                  <a:cubicBezTo>
                    <a:pt x="510" y="110"/>
                    <a:pt x="510" y="110"/>
                    <a:pt x="510" y="110"/>
                  </a:cubicBezTo>
                  <a:cubicBezTo>
                    <a:pt x="507" y="110"/>
                    <a:pt x="505" y="113"/>
                    <a:pt x="503" y="117"/>
                  </a:cubicBezTo>
                  <a:cubicBezTo>
                    <a:pt x="502" y="119"/>
                    <a:pt x="503" y="122"/>
                    <a:pt x="503" y="126"/>
                  </a:cubicBezTo>
                  <a:cubicBezTo>
                    <a:pt x="504" y="134"/>
                    <a:pt x="504" y="134"/>
                    <a:pt x="504" y="134"/>
                  </a:cubicBezTo>
                  <a:cubicBezTo>
                    <a:pt x="503" y="136"/>
                    <a:pt x="502" y="139"/>
                    <a:pt x="501" y="139"/>
                  </a:cubicBezTo>
                  <a:cubicBezTo>
                    <a:pt x="501" y="140"/>
                    <a:pt x="500" y="140"/>
                    <a:pt x="500" y="140"/>
                  </a:cubicBezTo>
                  <a:cubicBezTo>
                    <a:pt x="499" y="140"/>
                    <a:pt x="499" y="140"/>
                    <a:pt x="498" y="139"/>
                  </a:cubicBezTo>
                  <a:cubicBezTo>
                    <a:pt x="494" y="138"/>
                    <a:pt x="494" y="138"/>
                    <a:pt x="494" y="138"/>
                  </a:cubicBezTo>
                  <a:cubicBezTo>
                    <a:pt x="494" y="138"/>
                    <a:pt x="494" y="138"/>
                    <a:pt x="494" y="138"/>
                  </a:cubicBezTo>
                  <a:cubicBezTo>
                    <a:pt x="492" y="138"/>
                    <a:pt x="491" y="140"/>
                    <a:pt x="491" y="141"/>
                  </a:cubicBezTo>
                  <a:cubicBezTo>
                    <a:pt x="490" y="144"/>
                    <a:pt x="489" y="146"/>
                    <a:pt x="486" y="147"/>
                  </a:cubicBezTo>
                  <a:cubicBezTo>
                    <a:pt x="485" y="148"/>
                    <a:pt x="484" y="148"/>
                    <a:pt x="482" y="148"/>
                  </a:cubicBezTo>
                  <a:cubicBezTo>
                    <a:pt x="481" y="148"/>
                    <a:pt x="480" y="148"/>
                    <a:pt x="479" y="147"/>
                  </a:cubicBezTo>
                  <a:cubicBezTo>
                    <a:pt x="477" y="147"/>
                    <a:pt x="477" y="147"/>
                    <a:pt x="477" y="147"/>
                  </a:cubicBezTo>
                  <a:cubicBezTo>
                    <a:pt x="476" y="147"/>
                    <a:pt x="476" y="147"/>
                    <a:pt x="476" y="147"/>
                  </a:cubicBezTo>
                  <a:cubicBezTo>
                    <a:pt x="476" y="148"/>
                    <a:pt x="476" y="148"/>
                    <a:pt x="476" y="148"/>
                  </a:cubicBezTo>
                  <a:cubicBezTo>
                    <a:pt x="476" y="151"/>
                    <a:pt x="476" y="151"/>
                    <a:pt x="476" y="151"/>
                  </a:cubicBezTo>
                  <a:cubicBezTo>
                    <a:pt x="478" y="155"/>
                    <a:pt x="477" y="156"/>
                    <a:pt x="477" y="156"/>
                  </a:cubicBezTo>
                  <a:cubicBezTo>
                    <a:pt x="477" y="156"/>
                    <a:pt x="477" y="156"/>
                    <a:pt x="477" y="156"/>
                  </a:cubicBezTo>
                  <a:cubicBezTo>
                    <a:pt x="476" y="156"/>
                    <a:pt x="475" y="156"/>
                    <a:pt x="475" y="156"/>
                  </a:cubicBezTo>
                  <a:cubicBezTo>
                    <a:pt x="473" y="156"/>
                    <a:pt x="472" y="156"/>
                    <a:pt x="471" y="155"/>
                  </a:cubicBezTo>
                  <a:cubicBezTo>
                    <a:pt x="469" y="154"/>
                    <a:pt x="468" y="154"/>
                    <a:pt x="468" y="152"/>
                  </a:cubicBezTo>
                  <a:cubicBezTo>
                    <a:pt x="467" y="152"/>
                    <a:pt x="467" y="152"/>
                    <a:pt x="467" y="152"/>
                  </a:cubicBezTo>
                  <a:cubicBezTo>
                    <a:pt x="467" y="152"/>
                    <a:pt x="467" y="152"/>
                    <a:pt x="467" y="152"/>
                  </a:cubicBezTo>
                  <a:cubicBezTo>
                    <a:pt x="463" y="153"/>
                    <a:pt x="463" y="153"/>
                    <a:pt x="463" y="153"/>
                  </a:cubicBezTo>
                  <a:cubicBezTo>
                    <a:pt x="463" y="153"/>
                    <a:pt x="463" y="153"/>
                    <a:pt x="463" y="153"/>
                  </a:cubicBezTo>
                  <a:cubicBezTo>
                    <a:pt x="463" y="153"/>
                    <a:pt x="463" y="153"/>
                    <a:pt x="463" y="153"/>
                  </a:cubicBezTo>
                  <a:cubicBezTo>
                    <a:pt x="461" y="154"/>
                    <a:pt x="460" y="156"/>
                    <a:pt x="459" y="160"/>
                  </a:cubicBezTo>
                  <a:cubicBezTo>
                    <a:pt x="458" y="161"/>
                    <a:pt x="456" y="163"/>
                    <a:pt x="450" y="167"/>
                  </a:cubicBezTo>
                  <a:cubicBezTo>
                    <a:pt x="445" y="170"/>
                    <a:pt x="443" y="173"/>
                    <a:pt x="442" y="175"/>
                  </a:cubicBezTo>
                  <a:cubicBezTo>
                    <a:pt x="442" y="175"/>
                    <a:pt x="442" y="175"/>
                    <a:pt x="442" y="175"/>
                  </a:cubicBezTo>
                  <a:cubicBezTo>
                    <a:pt x="432" y="179"/>
                    <a:pt x="432" y="179"/>
                    <a:pt x="432" y="179"/>
                  </a:cubicBezTo>
                  <a:cubicBezTo>
                    <a:pt x="423" y="183"/>
                    <a:pt x="423" y="183"/>
                    <a:pt x="423" y="183"/>
                  </a:cubicBezTo>
                  <a:cubicBezTo>
                    <a:pt x="418" y="184"/>
                    <a:pt x="418" y="184"/>
                    <a:pt x="418" y="184"/>
                  </a:cubicBezTo>
                  <a:cubicBezTo>
                    <a:pt x="418" y="184"/>
                    <a:pt x="419" y="183"/>
                    <a:pt x="422" y="181"/>
                  </a:cubicBezTo>
                  <a:cubicBezTo>
                    <a:pt x="423" y="180"/>
                    <a:pt x="423" y="180"/>
                    <a:pt x="423" y="180"/>
                  </a:cubicBezTo>
                  <a:cubicBezTo>
                    <a:pt x="422" y="180"/>
                    <a:pt x="422" y="180"/>
                    <a:pt x="422" y="180"/>
                  </a:cubicBezTo>
                  <a:cubicBezTo>
                    <a:pt x="419" y="179"/>
                    <a:pt x="419" y="179"/>
                    <a:pt x="419" y="179"/>
                  </a:cubicBezTo>
                  <a:cubicBezTo>
                    <a:pt x="419" y="178"/>
                    <a:pt x="418" y="178"/>
                    <a:pt x="418" y="178"/>
                  </a:cubicBezTo>
                  <a:cubicBezTo>
                    <a:pt x="418" y="178"/>
                    <a:pt x="418" y="177"/>
                    <a:pt x="419" y="177"/>
                  </a:cubicBezTo>
                  <a:cubicBezTo>
                    <a:pt x="424" y="168"/>
                    <a:pt x="424" y="168"/>
                    <a:pt x="424" y="168"/>
                  </a:cubicBezTo>
                  <a:cubicBezTo>
                    <a:pt x="425" y="165"/>
                    <a:pt x="424" y="163"/>
                    <a:pt x="423" y="162"/>
                  </a:cubicBezTo>
                  <a:cubicBezTo>
                    <a:pt x="422" y="162"/>
                    <a:pt x="421" y="161"/>
                    <a:pt x="420" y="161"/>
                  </a:cubicBezTo>
                  <a:cubicBezTo>
                    <a:pt x="419" y="161"/>
                    <a:pt x="419" y="161"/>
                    <a:pt x="418" y="161"/>
                  </a:cubicBezTo>
                  <a:cubicBezTo>
                    <a:pt x="416" y="162"/>
                    <a:pt x="414" y="164"/>
                    <a:pt x="412" y="167"/>
                  </a:cubicBezTo>
                  <a:cubicBezTo>
                    <a:pt x="402" y="174"/>
                    <a:pt x="402" y="174"/>
                    <a:pt x="402" y="174"/>
                  </a:cubicBezTo>
                  <a:cubicBezTo>
                    <a:pt x="394" y="182"/>
                    <a:pt x="394" y="182"/>
                    <a:pt x="394" y="182"/>
                  </a:cubicBezTo>
                  <a:cubicBezTo>
                    <a:pt x="392" y="182"/>
                    <a:pt x="392" y="182"/>
                    <a:pt x="392" y="182"/>
                  </a:cubicBezTo>
                  <a:cubicBezTo>
                    <a:pt x="389" y="181"/>
                    <a:pt x="389" y="181"/>
                    <a:pt x="389" y="181"/>
                  </a:cubicBezTo>
                  <a:cubicBezTo>
                    <a:pt x="388" y="181"/>
                    <a:pt x="388" y="181"/>
                    <a:pt x="387" y="181"/>
                  </a:cubicBezTo>
                  <a:cubicBezTo>
                    <a:pt x="386" y="181"/>
                    <a:pt x="384" y="181"/>
                    <a:pt x="384" y="185"/>
                  </a:cubicBezTo>
                  <a:cubicBezTo>
                    <a:pt x="384" y="188"/>
                    <a:pt x="384" y="190"/>
                    <a:pt x="385" y="192"/>
                  </a:cubicBezTo>
                  <a:cubicBezTo>
                    <a:pt x="390" y="195"/>
                    <a:pt x="390" y="195"/>
                    <a:pt x="390" y="195"/>
                  </a:cubicBezTo>
                  <a:cubicBezTo>
                    <a:pt x="394" y="196"/>
                    <a:pt x="394" y="196"/>
                    <a:pt x="394" y="196"/>
                  </a:cubicBezTo>
                  <a:cubicBezTo>
                    <a:pt x="396" y="197"/>
                    <a:pt x="396" y="198"/>
                    <a:pt x="396" y="200"/>
                  </a:cubicBezTo>
                  <a:cubicBezTo>
                    <a:pt x="396" y="202"/>
                    <a:pt x="397" y="204"/>
                    <a:pt x="397" y="205"/>
                  </a:cubicBezTo>
                  <a:cubicBezTo>
                    <a:pt x="398" y="206"/>
                    <a:pt x="399" y="207"/>
                    <a:pt x="400" y="207"/>
                  </a:cubicBezTo>
                  <a:cubicBezTo>
                    <a:pt x="400" y="207"/>
                    <a:pt x="401" y="206"/>
                    <a:pt x="402" y="206"/>
                  </a:cubicBezTo>
                  <a:cubicBezTo>
                    <a:pt x="410" y="200"/>
                    <a:pt x="410" y="200"/>
                    <a:pt x="410" y="200"/>
                  </a:cubicBezTo>
                  <a:cubicBezTo>
                    <a:pt x="416" y="201"/>
                    <a:pt x="416" y="201"/>
                    <a:pt x="416" y="201"/>
                  </a:cubicBezTo>
                  <a:cubicBezTo>
                    <a:pt x="424" y="203"/>
                    <a:pt x="424" y="203"/>
                    <a:pt x="424" y="203"/>
                  </a:cubicBezTo>
                  <a:cubicBezTo>
                    <a:pt x="425" y="203"/>
                    <a:pt x="426" y="204"/>
                    <a:pt x="427" y="204"/>
                  </a:cubicBezTo>
                  <a:cubicBezTo>
                    <a:pt x="428" y="207"/>
                    <a:pt x="428" y="207"/>
                    <a:pt x="428" y="207"/>
                  </a:cubicBezTo>
                  <a:cubicBezTo>
                    <a:pt x="428" y="208"/>
                    <a:pt x="428" y="208"/>
                    <a:pt x="428" y="208"/>
                  </a:cubicBezTo>
                  <a:cubicBezTo>
                    <a:pt x="425" y="208"/>
                    <a:pt x="425" y="208"/>
                    <a:pt x="425" y="208"/>
                  </a:cubicBezTo>
                  <a:cubicBezTo>
                    <a:pt x="424" y="207"/>
                    <a:pt x="422" y="207"/>
                    <a:pt x="421" y="207"/>
                  </a:cubicBezTo>
                  <a:cubicBezTo>
                    <a:pt x="418" y="207"/>
                    <a:pt x="416" y="208"/>
                    <a:pt x="414" y="211"/>
                  </a:cubicBezTo>
                  <a:cubicBezTo>
                    <a:pt x="412" y="215"/>
                    <a:pt x="412" y="215"/>
                    <a:pt x="412" y="215"/>
                  </a:cubicBezTo>
                  <a:cubicBezTo>
                    <a:pt x="408" y="214"/>
                    <a:pt x="408" y="214"/>
                    <a:pt x="408" y="214"/>
                  </a:cubicBezTo>
                  <a:cubicBezTo>
                    <a:pt x="408" y="214"/>
                    <a:pt x="408" y="214"/>
                    <a:pt x="408" y="214"/>
                  </a:cubicBezTo>
                  <a:cubicBezTo>
                    <a:pt x="408" y="214"/>
                    <a:pt x="408" y="214"/>
                    <a:pt x="408" y="214"/>
                  </a:cubicBezTo>
                  <a:cubicBezTo>
                    <a:pt x="404" y="220"/>
                    <a:pt x="404" y="220"/>
                    <a:pt x="404" y="220"/>
                  </a:cubicBezTo>
                  <a:cubicBezTo>
                    <a:pt x="399" y="227"/>
                    <a:pt x="399" y="227"/>
                    <a:pt x="399" y="227"/>
                  </a:cubicBezTo>
                  <a:cubicBezTo>
                    <a:pt x="399" y="228"/>
                    <a:pt x="399" y="229"/>
                    <a:pt x="404" y="239"/>
                  </a:cubicBezTo>
                  <a:cubicBezTo>
                    <a:pt x="412" y="252"/>
                    <a:pt x="412" y="252"/>
                    <a:pt x="412" y="252"/>
                  </a:cubicBezTo>
                  <a:cubicBezTo>
                    <a:pt x="412" y="253"/>
                    <a:pt x="413" y="254"/>
                    <a:pt x="416" y="257"/>
                  </a:cubicBezTo>
                  <a:cubicBezTo>
                    <a:pt x="421" y="261"/>
                    <a:pt x="421" y="261"/>
                    <a:pt x="421" y="261"/>
                  </a:cubicBezTo>
                  <a:cubicBezTo>
                    <a:pt x="421" y="262"/>
                    <a:pt x="421" y="262"/>
                    <a:pt x="420" y="263"/>
                  </a:cubicBezTo>
                  <a:cubicBezTo>
                    <a:pt x="419" y="264"/>
                    <a:pt x="418" y="265"/>
                    <a:pt x="417" y="266"/>
                  </a:cubicBezTo>
                  <a:cubicBezTo>
                    <a:pt x="417" y="266"/>
                    <a:pt x="417" y="267"/>
                    <a:pt x="418" y="267"/>
                  </a:cubicBezTo>
                  <a:cubicBezTo>
                    <a:pt x="421" y="269"/>
                    <a:pt x="422" y="270"/>
                    <a:pt x="422" y="270"/>
                  </a:cubicBezTo>
                  <a:cubicBezTo>
                    <a:pt x="422" y="270"/>
                    <a:pt x="421" y="270"/>
                    <a:pt x="421" y="270"/>
                  </a:cubicBezTo>
                  <a:cubicBezTo>
                    <a:pt x="408" y="277"/>
                    <a:pt x="408" y="277"/>
                    <a:pt x="408" y="277"/>
                  </a:cubicBezTo>
                  <a:cubicBezTo>
                    <a:pt x="408" y="278"/>
                    <a:pt x="407" y="278"/>
                    <a:pt x="407" y="278"/>
                  </a:cubicBezTo>
                  <a:cubicBezTo>
                    <a:pt x="406" y="279"/>
                    <a:pt x="406" y="279"/>
                    <a:pt x="406" y="280"/>
                  </a:cubicBezTo>
                  <a:cubicBezTo>
                    <a:pt x="406" y="281"/>
                    <a:pt x="406" y="281"/>
                    <a:pt x="406" y="281"/>
                  </a:cubicBezTo>
                  <a:cubicBezTo>
                    <a:pt x="407" y="280"/>
                    <a:pt x="407" y="280"/>
                    <a:pt x="407" y="280"/>
                  </a:cubicBezTo>
                  <a:cubicBezTo>
                    <a:pt x="414" y="279"/>
                    <a:pt x="414" y="279"/>
                    <a:pt x="414" y="279"/>
                  </a:cubicBezTo>
                  <a:cubicBezTo>
                    <a:pt x="415" y="279"/>
                    <a:pt x="416" y="279"/>
                    <a:pt x="417" y="279"/>
                  </a:cubicBezTo>
                  <a:cubicBezTo>
                    <a:pt x="418" y="279"/>
                    <a:pt x="419" y="279"/>
                    <a:pt x="420" y="280"/>
                  </a:cubicBezTo>
                  <a:cubicBezTo>
                    <a:pt x="421" y="281"/>
                    <a:pt x="421" y="284"/>
                    <a:pt x="419" y="290"/>
                  </a:cubicBezTo>
                  <a:cubicBezTo>
                    <a:pt x="408" y="309"/>
                    <a:pt x="408" y="309"/>
                    <a:pt x="408" y="309"/>
                  </a:cubicBezTo>
                  <a:cubicBezTo>
                    <a:pt x="404" y="315"/>
                    <a:pt x="404" y="315"/>
                    <a:pt x="404" y="315"/>
                  </a:cubicBezTo>
                  <a:cubicBezTo>
                    <a:pt x="401" y="322"/>
                    <a:pt x="401" y="322"/>
                    <a:pt x="401" y="322"/>
                  </a:cubicBezTo>
                  <a:cubicBezTo>
                    <a:pt x="398" y="328"/>
                    <a:pt x="394" y="332"/>
                    <a:pt x="390" y="334"/>
                  </a:cubicBezTo>
                  <a:cubicBezTo>
                    <a:pt x="388" y="335"/>
                    <a:pt x="383" y="340"/>
                    <a:pt x="382" y="342"/>
                  </a:cubicBezTo>
                  <a:cubicBezTo>
                    <a:pt x="375" y="350"/>
                    <a:pt x="375" y="350"/>
                    <a:pt x="375" y="350"/>
                  </a:cubicBezTo>
                  <a:cubicBezTo>
                    <a:pt x="367" y="352"/>
                    <a:pt x="367" y="352"/>
                    <a:pt x="367" y="352"/>
                  </a:cubicBezTo>
                  <a:cubicBezTo>
                    <a:pt x="357" y="352"/>
                    <a:pt x="357" y="352"/>
                    <a:pt x="357" y="352"/>
                  </a:cubicBezTo>
                  <a:cubicBezTo>
                    <a:pt x="349" y="352"/>
                    <a:pt x="349" y="352"/>
                    <a:pt x="349" y="352"/>
                  </a:cubicBezTo>
                  <a:cubicBezTo>
                    <a:pt x="348" y="353"/>
                    <a:pt x="347" y="353"/>
                    <a:pt x="346" y="354"/>
                  </a:cubicBezTo>
                  <a:cubicBezTo>
                    <a:pt x="346" y="355"/>
                    <a:pt x="346" y="356"/>
                    <a:pt x="347" y="357"/>
                  </a:cubicBezTo>
                  <a:cubicBezTo>
                    <a:pt x="344" y="359"/>
                    <a:pt x="344" y="359"/>
                    <a:pt x="344" y="359"/>
                  </a:cubicBezTo>
                  <a:cubicBezTo>
                    <a:pt x="344" y="359"/>
                    <a:pt x="344" y="359"/>
                    <a:pt x="344" y="359"/>
                  </a:cubicBezTo>
                  <a:cubicBezTo>
                    <a:pt x="342" y="360"/>
                    <a:pt x="341" y="360"/>
                    <a:pt x="340" y="361"/>
                  </a:cubicBezTo>
                  <a:cubicBezTo>
                    <a:pt x="337" y="361"/>
                    <a:pt x="337" y="361"/>
                    <a:pt x="337" y="361"/>
                  </a:cubicBezTo>
                  <a:cubicBezTo>
                    <a:pt x="334" y="360"/>
                    <a:pt x="334" y="360"/>
                    <a:pt x="334" y="360"/>
                  </a:cubicBezTo>
                  <a:cubicBezTo>
                    <a:pt x="334" y="360"/>
                    <a:pt x="334" y="360"/>
                    <a:pt x="334" y="360"/>
                  </a:cubicBezTo>
                  <a:cubicBezTo>
                    <a:pt x="334" y="360"/>
                    <a:pt x="334" y="360"/>
                    <a:pt x="334" y="360"/>
                  </a:cubicBezTo>
                  <a:cubicBezTo>
                    <a:pt x="328" y="362"/>
                    <a:pt x="328" y="362"/>
                    <a:pt x="328" y="362"/>
                  </a:cubicBezTo>
                  <a:cubicBezTo>
                    <a:pt x="323" y="363"/>
                    <a:pt x="323" y="363"/>
                    <a:pt x="323" y="363"/>
                  </a:cubicBezTo>
                  <a:cubicBezTo>
                    <a:pt x="322" y="363"/>
                    <a:pt x="321" y="364"/>
                    <a:pt x="321" y="365"/>
                  </a:cubicBezTo>
                  <a:cubicBezTo>
                    <a:pt x="320" y="367"/>
                    <a:pt x="321" y="370"/>
                    <a:pt x="322" y="374"/>
                  </a:cubicBezTo>
                  <a:cubicBezTo>
                    <a:pt x="322" y="374"/>
                    <a:pt x="322" y="375"/>
                    <a:pt x="321" y="37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2702"/>
            <p:cNvSpPr>
              <a:spLocks/>
            </p:cNvSpPr>
            <p:nvPr/>
          </p:nvSpPr>
          <p:spPr bwMode="auto">
            <a:xfrm>
              <a:off x="5098" y="2693"/>
              <a:ext cx="25" cy="20"/>
            </a:xfrm>
            <a:custGeom>
              <a:avLst/>
              <a:gdLst>
                <a:gd name="T0" fmla="*/ 6 w 18"/>
                <a:gd name="T1" fmla="*/ 15 h 15"/>
                <a:gd name="T2" fmla="*/ 2 w 18"/>
                <a:gd name="T3" fmla="*/ 13 h 15"/>
                <a:gd name="T4" fmla="*/ 0 w 18"/>
                <a:gd name="T5" fmla="*/ 10 h 15"/>
                <a:gd name="T6" fmla="*/ 2 w 18"/>
                <a:gd name="T7" fmla="*/ 8 h 15"/>
                <a:gd name="T8" fmla="*/ 7 w 18"/>
                <a:gd name="T9" fmla="*/ 3 h 15"/>
                <a:gd name="T10" fmla="*/ 10 w 18"/>
                <a:gd name="T11" fmla="*/ 1 h 15"/>
                <a:gd name="T12" fmla="*/ 10 w 18"/>
                <a:gd name="T13" fmla="*/ 1 h 15"/>
                <a:gd name="T14" fmla="*/ 10 w 18"/>
                <a:gd name="T15" fmla="*/ 1 h 15"/>
                <a:gd name="T16" fmla="*/ 13 w 18"/>
                <a:gd name="T17" fmla="*/ 1 h 15"/>
                <a:gd name="T18" fmla="*/ 17 w 18"/>
                <a:gd name="T19" fmla="*/ 0 h 15"/>
                <a:gd name="T20" fmla="*/ 18 w 18"/>
                <a:gd name="T21" fmla="*/ 1 h 15"/>
                <a:gd name="T22" fmla="*/ 18 w 18"/>
                <a:gd name="T23" fmla="*/ 4 h 15"/>
                <a:gd name="T24" fmla="*/ 16 w 18"/>
                <a:gd name="T25" fmla="*/ 7 h 15"/>
                <a:gd name="T26" fmla="*/ 16 w 18"/>
                <a:gd name="T27" fmla="*/ 10 h 15"/>
                <a:gd name="T28" fmla="*/ 15 w 18"/>
                <a:gd name="T29" fmla="*/ 12 h 15"/>
                <a:gd name="T30" fmla="*/ 12 w 18"/>
                <a:gd name="T31" fmla="*/ 12 h 15"/>
                <a:gd name="T32" fmla="*/ 12 w 18"/>
                <a:gd name="T33" fmla="*/ 12 h 15"/>
                <a:gd name="T34" fmla="*/ 10 w 18"/>
                <a:gd name="T35" fmla="*/ 14 h 15"/>
                <a:gd name="T36" fmla="*/ 6 w 18"/>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5">
                  <a:moveTo>
                    <a:pt x="6" y="15"/>
                  </a:moveTo>
                  <a:cubicBezTo>
                    <a:pt x="2" y="13"/>
                    <a:pt x="2" y="13"/>
                    <a:pt x="2" y="13"/>
                  </a:cubicBezTo>
                  <a:cubicBezTo>
                    <a:pt x="1" y="12"/>
                    <a:pt x="0" y="11"/>
                    <a:pt x="0" y="10"/>
                  </a:cubicBezTo>
                  <a:cubicBezTo>
                    <a:pt x="0" y="10"/>
                    <a:pt x="1" y="9"/>
                    <a:pt x="2" y="8"/>
                  </a:cubicBezTo>
                  <a:cubicBezTo>
                    <a:pt x="7" y="3"/>
                    <a:pt x="7" y="3"/>
                    <a:pt x="7" y="3"/>
                  </a:cubicBezTo>
                  <a:cubicBezTo>
                    <a:pt x="9" y="2"/>
                    <a:pt x="10" y="1"/>
                    <a:pt x="10" y="1"/>
                  </a:cubicBezTo>
                  <a:cubicBezTo>
                    <a:pt x="10" y="1"/>
                    <a:pt x="10" y="1"/>
                    <a:pt x="10" y="1"/>
                  </a:cubicBezTo>
                  <a:cubicBezTo>
                    <a:pt x="10" y="1"/>
                    <a:pt x="10" y="1"/>
                    <a:pt x="10" y="1"/>
                  </a:cubicBezTo>
                  <a:cubicBezTo>
                    <a:pt x="13" y="1"/>
                    <a:pt x="13" y="1"/>
                    <a:pt x="13" y="1"/>
                  </a:cubicBezTo>
                  <a:cubicBezTo>
                    <a:pt x="15" y="0"/>
                    <a:pt x="16" y="0"/>
                    <a:pt x="17" y="0"/>
                  </a:cubicBezTo>
                  <a:cubicBezTo>
                    <a:pt x="18" y="0"/>
                    <a:pt x="18" y="0"/>
                    <a:pt x="18" y="1"/>
                  </a:cubicBezTo>
                  <a:cubicBezTo>
                    <a:pt x="18" y="4"/>
                    <a:pt x="18" y="4"/>
                    <a:pt x="18" y="4"/>
                  </a:cubicBezTo>
                  <a:cubicBezTo>
                    <a:pt x="16" y="7"/>
                    <a:pt x="16" y="7"/>
                    <a:pt x="16" y="7"/>
                  </a:cubicBezTo>
                  <a:cubicBezTo>
                    <a:pt x="16" y="7"/>
                    <a:pt x="15" y="9"/>
                    <a:pt x="16" y="10"/>
                  </a:cubicBezTo>
                  <a:cubicBezTo>
                    <a:pt x="15" y="12"/>
                    <a:pt x="15" y="12"/>
                    <a:pt x="15" y="12"/>
                  </a:cubicBezTo>
                  <a:cubicBezTo>
                    <a:pt x="12" y="12"/>
                    <a:pt x="12" y="12"/>
                    <a:pt x="12" y="12"/>
                  </a:cubicBezTo>
                  <a:cubicBezTo>
                    <a:pt x="12" y="12"/>
                    <a:pt x="12" y="12"/>
                    <a:pt x="12" y="12"/>
                  </a:cubicBezTo>
                  <a:cubicBezTo>
                    <a:pt x="12" y="12"/>
                    <a:pt x="11" y="13"/>
                    <a:pt x="10" y="14"/>
                  </a:cubicBezTo>
                  <a:cubicBezTo>
                    <a:pt x="6" y="15"/>
                    <a:pt x="6" y="15"/>
                    <a:pt x="6"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2703"/>
            <p:cNvSpPr>
              <a:spLocks/>
            </p:cNvSpPr>
            <p:nvPr/>
          </p:nvSpPr>
          <p:spPr bwMode="auto">
            <a:xfrm>
              <a:off x="5237" y="2625"/>
              <a:ext cx="19" cy="40"/>
            </a:xfrm>
            <a:custGeom>
              <a:avLst/>
              <a:gdLst>
                <a:gd name="T0" fmla="*/ 6 w 14"/>
                <a:gd name="T1" fmla="*/ 29 h 29"/>
                <a:gd name="T2" fmla="*/ 4 w 14"/>
                <a:gd name="T3" fmla="*/ 27 h 29"/>
                <a:gd name="T4" fmla="*/ 1 w 14"/>
                <a:gd name="T5" fmla="*/ 21 h 29"/>
                <a:gd name="T6" fmla="*/ 2 w 14"/>
                <a:gd name="T7" fmla="*/ 13 h 29"/>
                <a:gd name="T8" fmla="*/ 6 w 14"/>
                <a:gd name="T9" fmla="*/ 6 h 29"/>
                <a:gd name="T10" fmla="*/ 9 w 14"/>
                <a:gd name="T11" fmla="*/ 3 h 29"/>
                <a:gd name="T12" fmla="*/ 12 w 14"/>
                <a:gd name="T13" fmla="*/ 0 h 29"/>
                <a:gd name="T14" fmla="*/ 12 w 14"/>
                <a:gd name="T15" fmla="*/ 0 h 29"/>
                <a:gd name="T16" fmla="*/ 14 w 14"/>
                <a:gd name="T17" fmla="*/ 1 h 29"/>
                <a:gd name="T18" fmla="*/ 14 w 14"/>
                <a:gd name="T19" fmla="*/ 3 h 29"/>
                <a:gd name="T20" fmla="*/ 12 w 14"/>
                <a:gd name="T21" fmla="*/ 11 h 29"/>
                <a:gd name="T22" fmla="*/ 9 w 14"/>
                <a:gd name="T23" fmla="*/ 20 h 29"/>
                <a:gd name="T24" fmla="*/ 6 w 14"/>
                <a:gd name="T25" fmla="*/ 28 h 29"/>
                <a:gd name="T26" fmla="*/ 6 w 14"/>
                <a:gd name="T2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9">
                  <a:moveTo>
                    <a:pt x="6" y="29"/>
                  </a:moveTo>
                  <a:cubicBezTo>
                    <a:pt x="5" y="29"/>
                    <a:pt x="5" y="28"/>
                    <a:pt x="4" y="27"/>
                  </a:cubicBezTo>
                  <a:cubicBezTo>
                    <a:pt x="1" y="21"/>
                    <a:pt x="1" y="21"/>
                    <a:pt x="1" y="21"/>
                  </a:cubicBezTo>
                  <a:cubicBezTo>
                    <a:pt x="0" y="19"/>
                    <a:pt x="0" y="16"/>
                    <a:pt x="2" y="13"/>
                  </a:cubicBezTo>
                  <a:cubicBezTo>
                    <a:pt x="6" y="6"/>
                    <a:pt x="6" y="6"/>
                    <a:pt x="6" y="6"/>
                  </a:cubicBezTo>
                  <a:cubicBezTo>
                    <a:pt x="9" y="3"/>
                    <a:pt x="9" y="3"/>
                    <a:pt x="9" y="3"/>
                  </a:cubicBezTo>
                  <a:cubicBezTo>
                    <a:pt x="12" y="0"/>
                    <a:pt x="12" y="0"/>
                    <a:pt x="12" y="0"/>
                  </a:cubicBezTo>
                  <a:cubicBezTo>
                    <a:pt x="12" y="0"/>
                    <a:pt x="12" y="0"/>
                    <a:pt x="12" y="0"/>
                  </a:cubicBezTo>
                  <a:cubicBezTo>
                    <a:pt x="12" y="0"/>
                    <a:pt x="13" y="0"/>
                    <a:pt x="14" y="1"/>
                  </a:cubicBezTo>
                  <a:cubicBezTo>
                    <a:pt x="14" y="1"/>
                    <a:pt x="14" y="2"/>
                    <a:pt x="14" y="3"/>
                  </a:cubicBezTo>
                  <a:cubicBezTo>
                    <a:pt x="12" y="4"/>
                    <a:pt x="12" y="9"/>
                    <a:pt x="12" y="11"/>
                  </a:cubicBezTo>
                  <a:cubicBezTo>
                    <a:pt x="9" y="20"/>
                    <a:pt x="9" y="20"/>
                    <a:pt x="9" y="20"/>
                  </a:cubicBezTo>
                  <a:cubicBezTo>
                    <a:pt x="7" y="24"/>
                    <a:pt x="6" y="27"/>
                    <a:pt x="6" y="28"/>
                  </a:cubicBezTo>
                  <a:cubicBezTo>
                    <a:pt x="6" y="29"/>
                    <a:pt x="6" y="29"/>
                    <a:pt x="6" y="2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2705"/>
            <p:cNvSpPr>
              <a:spLocks/>
            </p:cNvSpPr>
            <p:nvPr/>
          </p:nvSpPr>
          <p:spPr bwMode="auto">
            <a:xfrm>
              <a:off x="5098" y="2693"/>
              <a:ext cx="25" cy="20"/>
            </a:xfrm>
            <a:custGeom>
              <a:avLst/>
              <a:gdLst>
                <a:gd name="T0" fmla="*/ 6 w 18"/>
                <a:gd name="T1" fmla="*/ 15 h 15"/>
                <a:gd name="T2" fmla="*/ 2 w 18"/>
                <a:gd name="T3" fmla="*/ 13 h 15"/>
                <a:gd name="T4" fmla="*/ 0 w 18"/>
                <a:gd name="T5" fmla="*/ 10 h 15"/>
                <a:gd name="T6" fmla="*/ 2 w 18"/>
                <a:gd name="T7" fmla="*/ 8 h 15"/>
                <a:gd name="T8" fmla="*/ 7 w 18"/>
                <a:gd name="T9" fmla="*/ 3 h 15"/>
                <a:gd name="T10" fmla="*/ 10 w 18"/>
                <a:gd name="T11" fmla="*/ 1 h 15"/>
                <a:gd name="T12" fmla="*/ 10 w 18"/>
                <a:gd name="T13" fmla="*/ 1 h 15"/>
                <a:gd name="T14" fmla="*/ 10 w 18"/>
                <a:gd name="T15" fmla="*/ 1 h 15"/>
                <a:gd name="T16" fmla="*/ 13 w 18"/>
                <a:gd name="T17" fmla="*/ 1 h 15"/>
                <a:gd name="T18" fmla="*/ 17 w 18"/>
                <a:gd name="T19" fmla="*/ 0 h 15"/>
                <a:gd name="T20" fmla="*/ 18 w 18"/>
                <a:gd name="T21" fmla="*/ 1 h 15"/>
                <a:gd name="T22" fmla="*/ 18 w 18"/>
                <a:gd name="T23" fmla="*/ 4 h 15"/>
                <a:gd name="T24" fmla="*/ 16 w 18"/>
                <a:gd name="T25" fmla="*/ 7 h 15"/>
                <a:gd name="T26" fmla="*/ 16 w 18"/>
                <a:gd name="T27" fmla="*/ 10 h 15"/>
                <a:gd name="T28" fmla="*/ 15 w 18"/>
                <a:gd name="T29" fmla="*/ 12 h 15"/>
                <a:gd name="T30" fmla="*/ 12 w 18"/>
                <a:gd name="T31" fmla="*/ 12 h 15"/>
                <a:gd name="T32" fmla="*/ 12 w 18"/>
                <a:gd name="T33" fmla="*/ 12 h 15"/>
                <a:gd name="T34" fmla="*/ 10 w 18"/>
                <a:gd name="T35" fmla="*/ 14 h 15"/>
                <a:gd name="T36" fmla="*/ 6 w 18"/>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5">
                  <a:moveTo>
                    <a:pt x="6" y="15"/>
                  </a:moveTo>
                  <a:cubicBezTo>
                    <a:pt x="2" y="13"/>
                    <a:pt x="2" y="13"/>
                    <a:pt x="2" y="13"/>
                  </a:cubicBezTo>
                  <a:cubicBezTo>
                    <a:pt x="1" y="12"/>
                    <a:pt x="0" y="11"/>
                    <a:pt x="0" y="10"/>
                  </a:cubicBezTo>
                  <a:cubicBezTo>
                    <a:pt x="0" y="10"/>
                    <a:pt x="1" y="9"/>
                    <a:pt x="2" y="8"/>
                  </a:cubicBezTo>
                  <a:cubicBezTo>
                    <a:pt x="7" y="3"/>
                    <a:pt x="7" y="3"/>
                    <a:pt x="7" y="3"/>
                  </a:cubicBezTo>
                  <a:cubicBezTo>
                    <a:pt x="9" y="2"/>
                    <a:pt x="10" y="1"/>
                    <a:pt x="10" y="1"/>
                  </a:cubicBezTo>
                  <a:cubicBezTo>
                    <a:pt x="10" y="1"/>
                    <a:pt x="10" y="1"/>
                    <a:pt x="10" y="1"/>
                  </a:cubicBezTo>
                  <a:cubicBezTo>
                    <a:pt x="10" y="1"/>
                    <a:pt x="10" y="1"/>
                    <a:pt x="10" y="1"/>
                  </a:cubicBezTo>
                  <a:cubicBezTo>
                    <a:pt x="13" y="1"/>
                    <a:pt x="13" y="1"/>
                    <a:pt x="13" y="1"/>
                  </a:cubicBezTo>
                  <a:cubicBezTo>
                    <a:pt x="15" y="0"/>
                    <a:pt x="16" y="0"/>
                    <a:pt x="17" y="0"/>
                  </a:cubicBezTo>
                  <a:cubicBezTo>
                    <a:pt x="18" y="0"/>
                    <a:pt x="18" y="0"/>
                    <a:pt x="18" y="1"/>
                  </a:cubicBezTo>
                  <a:cubicBezTo>
                    <a:pt x="18" y="4"/>
                    <a:pt x="18" y="4"/>
                    <a:pt x="18" y="4"/>
                  </a:cubicBezTo>
                  <a:cubicBezTo>
                    <a:pt x="16" y="7"/>
                    <a:pt x="16" y="7"/>
                    <a:pt x="16" y="7"/>
                  </a:cubicBezTo>
                  <a:cubicBezTo>
                    <a:pt x="16" y="7"/>
                    <a:pt x="15" y="9"/>
                    <a:pt x="16" y="10"/>
                  </a:cubicBezTo>
                  <a:cubicBezTo>
                    <a:pt x="15" y="12"/>
                    <a:pt x="15" y="12"/>
                    <a:pt x="15" y="12"/>
                  </a:cubicBezTo>
                  <a:cubicBezTo>
                    <a:pt x="12" y="12"/>
                    <a:pt x="12" y="12"/>
                    <a:pt x="12" y="12"/>
                  </a:cubicBezTo>
                  <a:cubicBezTo>
                    <a:pt x="12" y="12"/>
                    <a:pt x="12" y="12"/>
                    <a:pt x="12" y="12"/>
                  </a:cubicBezTo>
                  <a:cubicBezTo>
                    <a:pt x="12" y="12"/>
                    <a:pt x="11" y="13"/>
                    <a:pt x="10" y="14"/>
                  </a:cubicBezTo>
                  <a:cubicBezTo>
                    <a:pt x="6" y="15"/>
                    <a:pt x="6" y="15"/>
                    <a:pt x="6" y="15"/>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706"/>
            <p:cNvSpPr>
              <a:spLocks/>
            </p:cNvSpPr>
            <p:nvPr/>
          </p:nvSpPr>
          <p:spPr bwMode="auto">
            <a:xfrm>
              <a:off x="5237" y="2625"/>
              <a:ext cx="19" cy="40"/>
            </a:xfrm>
            <a:custGeom>
              <a:avLst/>
              <a:gdLst>
                <a:gd name="T0" fmla="*/ 6 w 14"/>
                <a:gd name="T1" fmla="*/ 29 h 29"/>
                <a:gd name="T2" fmla="*/ 4 w 14"/>
                <a:gd name="T3" fmla="*/ 27 h 29"/>
                <a:gd name="T4" fmla="*/ 1 w 14"/>
                <a:gd name="T5" fmla="*/ 21 h 29"/>
                <a:gd name="T6" fmla="*/ 2 w 14"/>
                <a:gd name="T7" fmla="*/ 13 h 29"/>
                <a:gd name="T8" fmla="*/ 6 w 14"/>
                <a:gd name="T9" fmla="*/ 6 h 29"/>
                <a:gd name="T10" fmla="*/ 9 w 14"/>
                <a:gd name="T11" fmla="*/ 3 h 29"/>
                <a:gd name="T12" fmla="*/ 12 w 14"/>
                <a:gd name="T13" fmla="*/ 0 h 29"/>
                <a:gd name="T14" fmla="*/ 12 w 14"/>
                <a:gd name="T15" fmla="*/ 0 h 29"/>
                <a:gd name="T16" fmla="*/ 14 w 14"/>
                <a:gd name="T17" fmla="*/ 1 h 29"/>
                <a:gd name="T18" fmla="*/ 14 w 14"/>
                <a:gd name="T19" fmla="*/ 3 h 29"/>
                <a:gd name="T20" fmla="*/ 12 w 14"/>
                <a:gd name="T21" fmla="*/ 11 h 29"/>
                <a:gd name="T22" fmla="*/ 9 w 14"/>
                <a:gd name="T23" fmla="*/ 20 h 29"/>
                <a:gd name="T24" fmla="*/ 6 w 14"/>
                <a:gd name="T25" fmla="*/ 28 h 29"/>
                <a:gd name="T26" fmla="*/ 6 w 14"/>
                <a:gd name="T2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9">
                  <a:moveTo>
                    <a:pt x="6" y="29"/>
                  </a:moveTo>
                  <a:cubicBezTo>
                    <a:pt x="5" y="29"/>
                    <a:pt x="5" y="28"/>
                    <a:pt x="4" y="27"/>
                  </a:cubicBezTo>
                  <a:cubicBezTo>
                    <a:pt x="1" y="21"/>
                    <a:pt x="1" y="21"/>
                    <a:pt x="1" y="21"/>
                  </a:cubicBezTo>
                  <a:cubicBezTo>
                    <a:pt x="0" y="19"/>
                    <a:pt x="0" y="16"/>
                    <a:pt x="2" y="13"/>
                  </a:cubicBezTo>
                  <a:cubicBezTo>
                    <a:pt x="6" y="6"/>
                    <a:pt x="6" y="6"/>
                    <a:pt x="6" y="6"/>
                  </a:cubicBezTo>
                  <a:cubicBezTo>
                    <a:pt x="9" y="3"/>
                    <a:pt x="9" y="3"/>
                    <a:pt x="9" y="3"/>
                  </a:cubicBezTo>
                  <a:cubicBezTo>
                    <a:pt x="12" y="0"/>
                    <a:pt x="12" y="0"/>
                    <a:pt x="12" y="0"/>
                  </a:cubicBezTo>
                  <a:cubicBezTo>
                    <a:pt x="12" y="0"/>
                    <a:pt x="12" y="0"/>
                    <a:pt x="12" y="0"/>
                  </a:cubicBezTo>
                  <a:cubicBezTo>
                    <a:pt x="12" y="0"/>
                    <a:pt x="13" y="0"/>
                    <a:pt x="14" y="1"/>
                  </a:cubicBezTo>
                  <a:cubicBezTo>
                    <a:pt x="14" y="1"/>
                    <a:pt x="14" y="2"/>
                    <a:pt x="14" y="3"/>
                  </a:cubicBezTo>
                  <a:cubicBezTo>
                    <a:pt x="12" y="4"/>
                    <a:pt x="12" y="9"/>
                    <a:pt x="12" y="11"/>
                  </a:cubicBezTo>
                  <a:cubicBezTo>
                    <a:pt x="9" y="20"/>
                    <a:pt x="9" y="20"/>
                    <a:pt x="9" y="20"/>
                  </a:cubicBezTo>
                  <a:cubicBezTo>
                    <a:pt x="7" y="24"/>
                    <a:pt x="6" y="27"/>
                    <a:pt x="6" y="28"/>
                  </a:cubicBezTo>
                  <a:cubicBezTo>
                    <a:pt x="6" y="29"/>
                    <a:pt x="6" y="29"/>
                    <a:pt x="6" y="29"/>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707"/>
            <p:cNvSpPr>
              <a:spLocks/>
            </p:cNvSpPr>
            <p:nvPr/>
          </p:nvSpPr>
          <p:spPr bwMode="auto">
            <a:xfrm>
              <a:off x="4625" y="2359"/>
              <a:ext cx="132" cy="61"/>
            </a:xfrm>
            <a:custGeom>
              <a:avLst/>
              <a:gdLst>
                <a:gd name="T0" fmla="*/ 20 w 96"/>
                <a:gd name="T1" fmla="*/ 42 h 44"/>
                <a:gd name="T2" fmla="*/ 19 w 96"/>
                <a:gd name="T3" fmla="*/ 42 h 44"/>
                <a:gd name="T4" fmla="*/ 17 w 96"/>
                <a:gd name="T5" fmla="*/ 42 h 44"/>
                <a:gd name="T6" fmla="*/ 15 w 96"/>
                <a:gd name="T7" fmla="*/ 43 h 44"/>
                <a:gd name="T8" fmla="*/ 10 w 96"/>
                <a:gd name="T9" fmla="*/ 41 h 44"/>
                <a:gd name="T10" fmla="*/ 1 w 96"/>
                <a:gd name="T11" fmla="*/ 41 h 44"/>
                <a:gd name="T12" fmla="*/ 2 w 96"/>
                <a:gd name="T13" fmla="*/ 36 h 44"/>
                <a:gd name="T14" fmla="*/ 10 w 96"/>
                <a:gd name="T15" fmla="*/ 38 h 44"/>
                <a:gd name="T16" fmla="*/ 14 w 96"/>
                <a:gd name="T17" fmla="*/ 36 h 44"/>
                <a:gd name="T18" fmla="*/ 20 w 96"/>
                <a:gd name="T19" fmla="*/ 36 h 44"/>
                <a:gd name="T20" fmla="*/ 23 w 96"/>
                <a:gd name="T21" fmla="*/ 35 h 44"/>
                <a:gd name="T22" fmla="*/ 30 w 96"/>
                <a:gd name="T23" fmla="*/ 30 h 44"/>
                <a:gd name="T24" fmla="*/ 34 w 96"/>
                <a:gd name="T25" fmla="*/ 28 h 44"/>
                <a:gd name="T26" fmla="*/ 31 w 96"/>
                <a:gd name="T27" fmla="*/ 25 h 44"/>
                <a:gd name="T28" fmla="*/ 25 w 96"/>
                <a:gd name="T29" fmla="*/ 24 h 44"/>
                <a:gd name="T30" fmla="*/ 22 w 96"/>
                <a:gd name="T31" fmla="*/ 20 h 44"/>
                <a:gd name="T32" fmla="*/ 19 w 96"/>
                <a:gd name="T33" fmla="*/ 21 h 44"/>
                <a:gd name="T34" fmla="*/ 12 w 96"/>
                <a:gd name="T35" fmla="*/ 20 h 44"/>
                <a:gd name="T36" fmla="*/ 9 w 96"/>
                <a:gd name="T37" fmla="*/ 19 h 44"/>
                <a:gd name="T38" fmla="*/ 16 w 96"/>
                <a:gd name="T39" fmla="*/ 14 h 44"/>
                <a:gd name="T40" fmla="*/ 16 w 96"/>
                <a:gd name="T41" fmla="*/ 9 h 44"/>
                <a:gd name="T42" fmla="*/ 23 w 96"/>
                <a:gd name="T43" fmla="*/ 4 h 44"/>
                <a:gd name="T44" fmla="*/ 37 w 96"/>
                <a:gd name="T45" fmla="*/ 8 h 44"/>
                <a:gd name="T46" fmla="*/ 38 w 96"/>
                <a:gd name="T47" fmla="*/ 4 h 44"/>
                <a:gd name="T48" fmla="*/ 42 w 96"/>
                <a:gd name="T49" fmla="*/ 0 h 44"/>
                <a:gd name="T50" fmla="*/ 53 w 96"/>
                <a:gd name="T51" fmla="*/ 4 h 44"/>
                <a:gd name="T52" fmla="*/ 63 w 96"/>
                <a:gd name="T53" fmla="*/ 2 h 44"/>
                <a:gd name="T54" fmla="*/ 83 w 96"/>
                <a:gd name="T55" fmla="*/ 4 h 44"/>
                <a:gd name="T56" fmla="*/ 89 w 96"/>
                <a:gd name="T57" fmla="*/ 7 h 44"/>
                <a:gd name="T58" fmla="*/ 89 w 96"/>
                <a:gd name="T59" fmla="*/ 7 h 44"/>
                <a:gd name="T60" fmla="*/ 94 w 96"/>
                <a:gd name="T61" fmla="*/ 13 h 44"/>
                <a:gd name="T62" fmla="*/ 82 w 96"/>
                <a:gd name="T63" fmla="*/ 17 h 44"/>
                <a:gd name="T64" fmla="*/ 76 w 96"/>
                <a:gd name="T65" fmla="*/ 24 h 44"/>
                <a:gd name="T66" fmla="*/ 68 w 96"/>
                <a:gd name="T67" fmla="*/ 23 h 44"/>
                <a:gd name="T68" fmla="*/ 68 w 96"/>
                <a:gd name="T69" fmla="*/ 24 h 44"/>
                <a:gd name="T70" fmla="*/ 63 w 96"/>
                <a:gd name="T71" fmla="*/ 30 h 44"/>
                <a:gd name="T72" fmla="*/ 55 w 96"/>
                <a:gd name="T73" fmla="*/ 30 h 44"/>
                <a:gd name="T74" fmla="*/ 54 w 96"/>
                <a:gd name="T75" fmla="*/ 30 h 44"/>
                <a:gd name="T76" fmla="*/ 50 w 96"/>
                <a:gd name="T77" fmla="*/ 30 h 44"/>
                <a:gd name="T78" fmla="*/ 43 w 96"/>
                <a:gd name="T79" fmla="*/ 33 h 44"/>
                <a:gd name="T80" fmla="*/ 37 w 96"/>
                <a:gd name="T81" fmla="*/ 43 h 44"/>
                <a:gd name="T82" fmla="*/ 31 w 96"/>
                <a:gd name="T83" fmla="*/ 44 h 44"/>
                <a:gd name="T84" fmla="*/ 26 w 96"/>
                <a:gd name="T8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44">
                  <a:moveTo>
                    <a:pt x="26" y="44"/>
                  </a:moveTo>
                  <a:cubicBezTo>
                    <a:pt x="25" y="44"/>
                    <a:pt x="22" y="43"/>
                    <a:pt x="20" y="42"/>
                  </a:cubicBezTo>
                  <a:cubicBezTo>
                    <a:pt x="20" y="42"/>
                    <a:pt x="20" y="42"/>
                    <a:pt x="20" y="42"/>
                  </a:cubicBezTo>
                  <a:cubicBezTo>
                    <a:pt x="19" y="42"/>
                    <a:pt x="19" y="42"/>
                    <a:pt x="19" y="42"/>
                  </a:cubicBezTo>
                  <a:cubicBezTo>
                    <a:pt x="17" y="42"/>
                    <a:pt x="17" y="42"/>
                    <a:pt x="17" y="42"/>
                  </a:cubicBezTo>
                  <a:cubicBezTo>
                    <a:pt x="17" y="42"/>
                    <a:pt x="17" y="42"/>
                    <a:pt x="17" y="42"/>
                  </a:cubicBezTo>
                  <a:cubicBezTo>
                    <a:pt x="17" y="42"/>
                    <a:pt x="17" y="42"/>
                    <a:pt x="17" y="42"/>
                  </a:cubicBezTo>
                  <a:cubicBezTo>
                    <a:pt x="16" y="43"/>
                    <a:pt x="15" y="43"/>
                    <a:pt x="15" y="43"/>
                  </a:cubicBezTo>
                  <a:cubicBezTo>
                    <a:pt x="12" y="42"/>
                    <a:pt x="12" y="42"/>
                    <a:pt x="12" y="42"/>
                  </a:cubicBezTo>
                  <a:cubicBezTo>
                    <a:pt x="12" y="41"/>
                    <a:pt x="11" y="41"/>
                    <a:pt x="10" y="41"/>
                  </a:cubicBezTo>
                  <a:cubicBezTo>
                    <a:pt x="5" y="42"/>
                    <a:pt x="5" y="42"/>
                    <a:pt x="5" y="42"/>
                  </a:cubicBezTo>
                  <a:cubicBezTo>
                    <a:pt x="1" y="41"/>
                    <a:pt x="1" y="41"/>
                    <a:pt x="1" y="41"/>
                  </a:cubicBezTo>
                  <a:cubicBezTo>
                    <a:pt x="0" y="40"/>
                    <a:pt x="0" y="40"/>
                    <a:pt x="0" y="38"/>
                  </a:cubicBezTo>
                  <a:cubicBezTo>
                    <a:pt x="2" y="36"/>
                    <a:pt x="2" y="36"/>
                    <a:pt x="2" y="36"/>
                  </a:cubicBezTo>
                  <a:cubicBezTo>
                    <a:pt x="6" y="36"/>
                    <a:pt x="6" y="36"/>
                    <a:pt x="6" y="36"/>
                  </a:cubicBezTo>
                  <a:cubicBezTo>
                    <a:pt x="10" y="38"/>
                    <a:pt x="10" y="38"/>
                    <a:pt x="10" y="38"/>
                  </a:cubicBezTo>
                  <a:cubicBezTo>
                    <a:pt x="10" y="38"/>
                    <a:pt x="11" y="38"/>
                    <a:pt x="11" y="38"/>
                  </a:cubicBezTo>
                  <a:cubicBezTo>
                    <a:pt x="12" y="38"/>
                    <a:pt x="13" y="37"/>
                    <a:pt x="14" y="36"/>
                  </a:cubicBezTo>
                  <a:cubicBezTo>
                    <a:pt x="14" y="35"/>
                    <a:pt x="14" y="35"/>
                    <a:pt x="14" y="35"/>
                  </a:cubicBezTo>
                  <a:cubicBezTo>
                    <a:pt x="20" y="36"/>
                    <a:pt x="20" y="36"/>
                    <a:pt x="20" y="36"/>
                  </a:cubicBezTo>
                  <a:cubicBezTo>
                    <a:pt x="20" y="36"/>
                    <a:pt x="21" y="36"/>
                    <a:pt x="21" y="36"/>
                  </a:cubicBezTo>
                  <a:cubicBezTo>
                    <a:pt x="22" y="36"/>
                    <a:pt x="23" y="35"/>
                    <a:pt x="23" y="35"/>
                  </a:cubicBezTo>
                  <a:cubicBezTo>
                    <a:pt x="26" y="33"/>
                    <a:pt x="26" y="33"/>
                    <a:pt x="26" y="33"/>
                  </a:cubicBezTo>
                  <a:cubicBezTo>
                    <a:pt x="30" y="30"/>
                    <a:pt x="30" y="30"/>
                    <a:pt x="30" y="30"/>
                  </a:cubicBezTo>
                  <a:cubicBezTo>
                    <a:pt x="33" y="28"/>
                    <a:pt x="33" y="28"/>
                    <a:pt x="33" y="28"/>
                  </a:cubicBezTo>
                  <a:cubicBezTo>
                    <a:pt x="34" y="28"/>
                    <a:pt x="34" y="28"/>
                    <a:pt x="34" y="28"/>
                  </a:cubicBezTo>
                  <a:cubicBezTo>
                    <a:pt x="34" y="28"/>
                    <a:pt x="34" y="28"/>
                    <a:pt x="34" y="28"/>
                  </a:cubicBezTo>
                  <a:cubicBezTo>
                    <a:pt x="34" y="26"/>
                    <a:pt x="33" y="26"/>
                    <a:pt x="31" y="25"/>
                  </a:cubicBezTo>
                  <a:cubicBezTo>
                    <a:pt x="27" y="25"/>
                    <a:pt x="27" y="25"/>
                    <a:pt x="27" y="25"/>
                  </a:cubicBezTo>
                  <a:cubicBezTo>
                    <a:pt x="25" y="24"/>
                    <a:pt x="25" y="24"/>
                    <a:pt x="25" y="24"/>
                  </a:cubicBezTo>
                  <a:cubicBezTo>
                    <a:pt x="24" y="22"/>
                    <a:pt x="24" y="22"/>
                    <a:pt x="24" y="22"/>
                  </a:cubicBezTo>
                  <a:cubicBezTo>
                    <a:pt x="22" y="20"/>
                    <a:pt x="22" y="20"/>
                    <a:pt x="22" y="20"/>
                  </a:cubicBezTo>
                  <a:cubicBezTo>
                    <a:pt x="21" y="19"/>
                    <a:pt x="21" y="19"/>
                    <a:pt x="21" y="19"/>
                  </a:cubicBezTo>
                  <a:cubicBezTo>
                    <a:pt x="20" y="19"/>
                    <a:pt x="19" y="20"/>
                    <a:pt x="19" y="21"/>
                  </a:cubicBezTo>
                  <a:cubicBezTo>
                    <a:pt x="17" y="22"/>
                    <a:pt x="17" y="22"/>
                    <a:pt x="17" y="22"/>
                  </a:cubicBezTo>
                  <a:cubicBezTo>
                    <a:pt x="12" y="20"/>
                    <a:pt x="12" y="20"/>
                    <a:pt x="12" y="20"/>
                  </a:cubicBezTo>
                  <a:cubicBezTo>
                    <a:pt x="10" y="19"/>
                    <a:pt x="10" y="19"/>
                    <a:pt x="10" y="19"/>
                  </a:cubicBezTo>
                  <a:cubicBezTo>
                    <a:pt x="9" y="19"/>
                    <a:pt x="9" y="19"/>
                    <a:pt x="9" y="19"/>
                  </a:cubicBezTo>
                  <a:cubicBezTo>
                    <a:pt x="11" y="16"/>
                    <a:pt x="11" y="16"/>
                    <a:pt x="11" y="16"/>
                  </a:cubicBezTo>
                  <a:cubicBezTo>
                    <a:pt x="16" y="14"/>
                    <a:pt x="16" y="14"/>
                    <a:pt x="16" y="14"/>
                  </a:cubicBezTo>
                  <a:cubicBezTo>
                    <a:pt x="16" y="13"/>
                    <a:pt x="17" y="13"/>
                    <a:pt x="17" y="12"/>
                  </a:cubicBezTo>
                  <a:cubicBezTo>
                    <a:pt x="17" y="11"/>
                    <a:pt x="16" y="10"/>
                    <a:pt x="16" y="9"/>
                  </a:cubicBezTo>
                  <a:cubicBezTo>
                    <a:pt x="16" y="9"/>
                    <a:pt x="16" y="9"/>
                    <a:pt x="16" y="9"/>
                  </a:cubicBezTo>
                  <a:cubicBezTo>
                    <a:pt x="18" y="6"/>
                    <a:pt x="20" y="4"/>
                    <a:pt x="23" y="4"/>
                  </a:cubicBezTo>
                  <a:cubicBezTo>
                    <a:pt x="36" y="8"/>
                    <a:pt x="36" y="8"/>
                    <a:pt x="36" y="8"/>
                  </a:cubicBezTo>
                  <a:cubicBezTo>
                    <a:pt x="37" y="8"/>
                    <a:pt x="37" y="8"/>
                    <a:pt x="37" y="8"/>
                  </a:cubicBezTo>
                  <a:cubicBezTo>
                    <a:pt x="37" y="7"/>
                    <a:pt x="37" y="7"/>
                    <a:pt x="37" y="7"/>
                  </a:cubicBezTo>
                  <a:cubicBezTo>
                    <a:pt x="38" y="4"/>
                    <a:pt x="38" y="4"/>
                    <a:pt x="38" y="4"/>
                  </a:cubicBezTo>
                  <a:cubicBezTo>
                    <a:pt x="38" y="3"/>
                    <a:pt x="39" y="1"/>
                    <a:pt x="41" y="0"/>
                  </a:cubicBezTo>
                  <a:cubicBezTo>
                    <a:pt x="41" y="0"/>
                    <a:pt x="41" y="0"/>
                    <a:pt x="42" y="0"/>
                  </a:cubicBezTo>
                  <a:cubicBezTo>
                    <a:pt x="42" y="0"/>
                    <a:pt x="44" y="0"/>
                    <a:pt x="47" y="2"/>
                  </a:cubicBezTo>
                  <a:cubicBezTo>
                    <a:pt x="53" y="4"/>
                    <a:pt x="53" y="4"/>
                    <a:pt x="53" y="4"/>
                  </a:cubicBezTo>
                  <a:cubicBezTo>
                    <a:pt x="58" y="4"/>
                    <a:pt x="58" y="4"/>
                    <a:pt x="58" y="4"/>
                  </a:cubicBezTo>
                  <a:cubicBezTo>
                    <a:pt x="63" y="2"/>
                    <a:pt x="63" y="2"/>
                    <a:pt x="63" y="2"/>
                  </a:cubicBezTo>
                  <a:cubicBezTo>
                    <a:pt x="77" y="4"/>
                    <a:pt x="77" y="4"/>
                    <a:pt x="77" y="4"/>
                  </a:cubicBezTo>
                  <a:cubicBezTo>
                    <a:pt x="83" y="4"/>
                    <a:pt x="83" y="4"/>
                    <a:pt x="83" y="4"/>
                  </a:cubicBezTo>
                  <a:cubicBezTo>
                    <a:pt x="87" y="4"/>
                    <a:pt x="87" y="4"/>
                    <a:pt x="87" y="4"/>
                  </a:cubicBezTo>
                  <a:cubicBezTo>
                    <a:pt x="89" y="7"/>
                    <a:pt x="89" y="7"/>
                    <a:pt x="89" y="7"/>
                  </a:cubicBezTo>
                  <a:cubicBezTo>
                    <a:pt x="89" y="7"/>
                    <a:pt x="89" y="7"/>
                    <a:pt x="89" y="7"/>
                  </a:cubicBezTo>
                  <a:cubicBezTo>
                    <a:pt x="89" y="7"/>
                    <a:pt x="89" y="7"/>
                    <a:pt x="89" y="7"/>
                  </a:cubicBezTo>
                  <a:cubicBezTo>
                    <a:pt x="96" y="10"/>
                    <a:pt x="96" y="10"/>
                    <a:pt x="96" y="10"/>
                  </a:cubicBezTo>
                  <a:cubicBezTo>
                    <a:pt x="96" y="11"/>
                    <a:pt x="96" y="12"/>
                    <a:pt x="94" y="13"/>
                  </a:cubicBezTo>
                  <a:cubicBezTo>
                    <a:pt x="88" y="15"/>
                    <a:pt x="88" y="15"/>
                    <a:pt x="88" y="15"/>
                  </a:cubicBezTo>
                  <a:cubicBezTo>
                    <a:pt x="85" y="15"/>
                    <a:pt x="83" y="16"/>
                    <a:pt x="82" y="17"/>
                  </a:cubicBezTo>
                  <a:cubicBezTo>
                    <a:pt x="80" y="21"/>
                    <a:pt x="80" y="21"/>
                    <a:pt x="80" y="21"/>
                  </a:cubicBezTo>
                  <a:cubicBezTo>
                    <a:pt x="79" y="23"/>
                    <a:pt x="77" y="24"/>
                    <a:pt x="76" y="24"/>
                  </a:cubicBezTo>
                  <a:cubicBezTo>
                    <a:pt x="72" y="24"/>
                    <a:pt x="72" y="24"/>
                    <a:pt x="72" y="24"/>
                  </a:cubicBezTo>
                  <a:cubicBezTo>
                    <a:pt x="68" y="23"/>
                    <a:pt x="68" y="23"/>
                    <a:pt x="68" y="23"/>
                  </a:cubicBezTo>
                  <a:cubicBezTo>
                    <a:pt x="68" y="23"/>
                    <a:pt x="68" y="23"/>
                    <a:pt x="68" y="23"/>
                  </a:cubicBezTo>
                  <a:cubicBezTo>
                    <a:pt x="68" y="24"/>
                    <a:pt x="68" y="24"/>
                    <a:pt x="68" y="24"/>
                  </a:cubicBezTo>
                  <a:cubicBezTo>
                    <a:pt x="67" y="24"/>
                    <a:pt x="66" y="25"/>
                    <a:pt x="65" y="27"/>
                  </a:cubicBezTo>
                  <a:cubicBezTo>
                    <a:pt x="63" y="30"/>
                    <a:pt x="63" y="30"/>
                    <a:pt x="63" y="30"/>
                  </a:cubicBezTo>
                  <a:cubicBezTo>
                    <a:pt x="56" y="31"/>
                    <a:pt x="56" y="31"/>
                    <a:pt x="56" y="31"/>
                  </a:cubicBezTo>
                  <a:cubicBezTo>
                    <a:pt x="55" y="30"/>
                    <a:pt x="55" y="30"/>
                    <a:pt x="55" y="30"/>
                  </a:cubicBezTo>
                  <a:cubicBezTo>
                    <a:pt x="54" y="30"/>
                    <a:pt x="54" y="30"/>
                    <a:pt x="54" y="30"/>
                  </a:cubicBezTo>
                  <a:cubicBezTo>
                    <a:pt x="54" y="30"/>
                    <a:pt x="54" y="30"/>
                    <a:pt x="54" y="30"/>
                  </a:cubicBezTo>
                  <a:cubicBezTo>
                    <a:pt x="51" y="30"/>
                    <a:pt x="51" y="30"/>
                    <a:pt x="51" y="30"/>
                  </a:cubicBezTo>
                  <a:cubicBezTo>
                    <a:pt x="50" y="30"/>
                    <a:pt x="50" y="30"/>
                    <a:pt x="50" y="30"/>
                  </a:cubicBezTo>
                  <a:cubicBezTo>
                    <a:pt x="50" y="30"/>
                    <a:pt x="50" y="30"/>
                    <a:pt x="50" y="30"/>
                  </a:cubicBezTo>
                  <a:cubicBezTo>
                    <a:pt x="43" y="33"/>
                    <a:pt x="43" y="33"/>
                    <a:pt x="43" y="33"/>
                  </a:cubicBezTo>
                  <a:cubicBezTo>
                    <a:pt x="40" y="35"/>
                    <a:pt x="39" y="36"/>
                    <a:pt x="38" y="38"/>
                  </a:cubicBezTo>
                  <a:cubicBezTo>
                    <a:pt x="37" y="43"/>
                    <a:pt x="37" y="43"/>
                    <a:pt x="37" y="43"/>
                  </a:cubicBezTo>
                  <a:cubicBezTo>
                    <a:pt x="35" y="44"/>
                    <a:pt x="35" y="44"/>
                    <a:pt x="35" y="44"/>
                  </a:cubicBezTo>
                  <a:cubicBezTo>
                    <a:pt x="31" y="44"/>
                    <a:pt x="31" y="44"/>
                    <a:pt x="31" y="44"/>
                  </a:cubicBezTo>
                  <a:cubicBezTo>
                    <a:pt x="28" y="44"/>
                    <a:pt x="28" y="44"/>
                    <a:pt x="28" y="44"/>
                  </a:cubicBezTo>
                  <a:cubicBezTo>
                    <a:pt x="26" y="44"/>
                    <a:pt x="26" y="44"/>
                    <a:pt x="26" y="4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2708"/>
            <p:cNvSpPr>
              <a:spLocks/>
            </p:cNvSpPr>
            <p:nvPr/>
          </p:nvSpPr>
          <p:spPr bwMode="auto">
            <a:xfrm>
              <a:off x="4625" y="2359"/>
              <a:ext cx="132" cy="61"/>
            </a:xfrm>
            <a:custGeom>
              <a:avLst/>
              <a:gdLst>
                <a:gd name="T0" fmla="*/ 20 w 96"/>
                <a:gd name="T1" fmla="*/ 42 h 44"/>
                <a:gd name="T2" fmla="*/ 19 w 96"/>
                <a:gd name="T3" fmla="*/ 42 h 44"/>
                <a:gd name="T4" fmla="*/ 17 w 96"/>
                <a:gd name="T5" fmla="*/ 42 h 44"/>
                <a:gd name="T6" fmla="*/ 15 w 96"/>
                <a:gd name="T7" fmla="*/ 43 h 44"/>
                <a:gd name="T8" fmla="*/ 10 w 96"/>
                <a:gd name="T9" fmla="*/ 41 h 44"/>
                <a:gd name="T10" fmla="*/ 1 w 96"/>
                <a:gd name="T11" fmla="*/ 41 h 44"/>
                <a:gd name="T12" fmla="*/ 2 w 96"/>
                <a:gd name="T13" fmla="*/ 36 h 44"/>
                <a:gd name="T14" fmla="*/ 10 w 96"/>
                <a:gd name="T15" fmla="*/ 38 h 44"/>
                <a:gd name="T16" fmla="*/ 14 w 96"/>
                <a:gd name="T17" fmla="*/ 36 h 44"/>
                <a:gd name="T18" fmla="*/ 20 w 96"/>
                <a:gd name="T19" fmla="*/ 36 h 44"/>
                <a:gd name="T20" fmla="*/ 23 w 96"/>
                <a:gd name="T21" fmla="*/ 35 h 44"/>
                <a:gd name="T22" fmla="*/ 30 w 96"/>
                <a:gd name="T23" fmla="*/ 30 h 44"/>
                <a:gd name="T24" fmla="*/ 34 w 96"/>
                <a:gd name="T25" fmla="*/ 28 h 44"/>
                <a:gd name="T26" fmla="*/ 31 w 96"/>
                <a:gd name="T27" fmla="*/ 25 h 44"/>
                <a:gd name="T28" fmla="*/ 25 w 96"/>
                <a:gd name="T29" fmla="*/ 24 h 44"/>
                <a:gd name="T30" fmla="*/ 22 w 96"/>
                <a:gd name="T31" fmla="*/ 20 h 44"/>
                <a:gd name="T32" fmla="*/ 19 w 96"/>
                <a:gd name="T33" fmla="*/ 21 h 44"/>
                <a:gd name="T34" fmla="*/ 12 w 96"/>
                <a:gd name="T35" fmla="*/ 20 h 44"/>
                <a:gd name="T36" fmla="*/ 9 w 96"/>
                <a:gd name="T37" fmla="*/ 19 h 44"/>
                <a:gd name="T38" fmla="*/ 16 w 96"/>
                <a:gd name="T39" fmla="*/ 14 h 44"/>
                <a:gd name="T40" fmla="*/ 16 w 96"/>
                <a:gd name="T41" fmla="*/ 9 h 44"/>
                <a:gd name="T42" fmla="*/ 23 w 96"/>
                <a:gd name="T43" fmla="*/ 4 h 44"/>
                <a:gd name="T44" fmla="*/ 37 w 96"/>
                <a:gd name="T45" fmla="*/ 8 h 44"/>
                <a:gd name="T46" fmla="*/ 38 w 96"/>
                <a:gd name="T47" fmla="*/ 4 h 44"/>
                <a:gd name="T48" fmla="*/ 42 w 96"/>
                <a:gd name="T49" fmla="*/ 0 h 44"/>
                <a:gd name="T50" fmla="*/ 53 w 96"/>
                <a:gd name="T51" fmla="*/ 4 h 44"/>
                <a:gd name="T52" fmla="*/ 63 w 96"/>
                <a:gd name="T53" fmla="*/ 2 h 44"/>
                <a:gd name="T54" fmla="*/ 83 w 96"/>
                <a:gd name="T55" fmla="*/ 4 h 44"/>
                <a:gd name="T56" fmla="*/ 89 w 96"/>
                <a:gd name="T57" fmla="*/ 7 h 44"/>
                <a:gd name="T58" fmla="*/ 89 w 96"/>
                <a:gd name="T59" fmla="*/ 7 h 44"/>
                <a:gd name="T60" fmla="*/ 94 w 96"/>
                <a:gd name="T61" fmla="*/ 13 h 44"/>
                <a:gd name="T62" fmla="*/ 82 w 96"/>
                <a:gd name="T63" fmla="*/ 17 h 44"/>
                <a:gd name="T64" fmla="*/ 76 w 96"/>
                <a:gd name="T65" fmla="*/ 24 h 44"/>
                <a:gd name="T66" fmla="*/ 68 w 96"/>
                <a:gd name="T67" fmla="*/ 23 h 44"/>
                <a:gd name="T68" fmla="*/ 68 w 96"/>
                <a:gd name="T69" fmla="*/ 24 h 44"/>
                <a:gd name="T70" fmla="*/ 63 w 96"/>
                <a:gd name="T71" fmla="*/ 30 h 44"/>
                <a:gd name="T72" fmla="*/ 55 w 96"/>
                <a:gd name="T73" fmla="*/ 30 h 44"/>
                <a:gd name="T74" fmla="*/ 54 w 96"/>
                <a:gd name="T75" fmla="*/ 30 h 44"/>
                <a:gd name="T76" fmla="*/ 50 w 96"/>
                <a:gd name="T77" fmla="*/ 30 h 44"/>
                <a:gd name="T78" fmla="*/ 43 w 96"/>
                <a:gd name="T79" fmla="*/ 33 h 44"/>
                <a:gd name="T80" fmla="*/ 37 w 96"/>
                <a:gd name="T81" fmla="*/ 43 h 44"/>
                <a:gd name="T82" fmla="*/ 31 w 96"/>
                <a:gd name="T83" fmla="*/ 44 h 44"/>
                <a:gd name="T84" fmla="*/ 26 w 96"/>
                <a:gd name="T8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44">
                  <a:moveTo>
                    <a:pt x="26" y="44"/>
                  </a:moveTo>
                  <a:cubicBezTo>
                    <a:pt x="25" y="44"/>
                    <a:pt x="22" y="43"/>
                    <a:pt x="20" y="42"/>
                  </a:cubicBezTo>
                  <a:cubicBezTo>
                    <a:pt x="20" y="42"/>
                    <a:pt x="20" y="42"/>
                    <a:pt x="20" y="42"/>
                  </a:cubicBezTo>
                  <a:cubicBezTo>
                    <a:pt x="19" y="42"/>
                    <a:pt x="19" y="42"/>
                    <a:pt x="19" y="42"/>
                  </a:cubicBezTo>
                  <a:cubicBezTo>
                    <a:pt x="17" y="42"/>
                    <a:pt x="17" y="42"/>
                    <a:pt x="17" y="42"/>
                  </a:cubicBezTo>
                  <a:cubicBezTo>
                    <a:pt x="17" y="42"/>
                    <a:pt x="17" y="42"/>
                    <a:pt x="17" y="42"/>
                  </a:cubicBezTo>
                  <a:cubicBezTo>
                    <a:pt x="17" y="42"/>
                    <a:pt x="17" y="42"/>
                    <a:pt x="17" y="42"/>
                  </a:cubicBezTo>
                  <a:cubicBezTo>
                    <a:pt x="16" y="43"/>
                    <a:pt x="15" y="43"/>
                    <a:pt x="15" y="43"/>
                  </a:cubicBezTo>
                  <a:cubicBezTo>
                    <a:pt x="12" y="42"/>
                    <a:pt x="12" y="42"/>
                    <a:pt x="12" y="42"/>
                  </a:cubicBezTo>
                  <a:cubicBezTo>
                    <a:pt x="12" y="41"/>
                    <a:pt x="11" y="41"/>
                    <a:pt x="10" y="41"/>
                  </a:cubicBezTo>
                  <a:cubicBezTo>
                    <a:pt x="5" y="42"/>
                    <a:pt x="5" y="42"/>
                    <a:pt x="5" y="42"/>
                  </a:cubicBezTo>
                  <a:cubicBezTo>
                    <a:pt x="1" y="41"/>
                    <a:pt x="1" y="41"/>
                    <a:pt x="1" y="41"/>
                  </a:cubicBezTo>
                  <a:cubicBezTo>
                    <a:pt x="0" y="40"/>
                    <a:pt x="0" y="40"/>
                    <a:pt x="0" y="38"/>
                  </a:cubicBezTo>
                  <a:cubicBezTo>
                    <a:pt x="2" y="36"/>
                    <a:pt x="2" y="36"/>
                    <a:pt x="2" y="36"/>
                  </a:cubicBezTo>
                  <a:cubicBezTo>
                    <a:pt x="6" y="36"/>
                    <a:pt x="6" y="36"/>
                    <a:pt x="6" y="36"/>
                  </a:cubicBezTo>
                  <a:cubicBezTo>
                    <a:pt x="10" y="38"/>
                    <a:pt x="10" y="38"/>
                    <a:pt x="10" y="38"/>
                  </a:cubicBezTo>
                  <a:cubicBezTo>
                    <a:pt x="10" y="38"/>
                    <a:pt x="11" y="38"/>
                    <a:pt x="11" y="38"/>
                  </a:cubicBezTo>
                  <a:cubicBezTo>
                    <a:pt x="12" y="38"/>
                    <a:pt x="13" y="37"/>
                    <a:pt x="14" y="36"/>
                  </a:cubicBezTo>
                  <a:cubicBezTo>
                    <a:pt x="14" y="35"/>
                    <a:pt x="14" y="35"/>
                    <a:pt x="14" y="35"/>
                  </a:cubicBezTo>
                  <a:cubicBezTo>
                    <a:pt x="20" y="36"/>
                    <a:pt x="20" y="36"/>
                    <a:pt x="20" y="36"/>
                  </a:cubicBezTo>
                  <a:cubicBezTo>
                    <a:pt x="20" y="36"/>
                    <a:pt x="21" y="36"/>
                    <a:pt x="21" y="36"/>
                  </a:cubicBezTo>
                  <a:cubicBezTo>
                    <a:pt x="22" y="36"/>
                    <a:pt x="23" y="35"/>
                    <a:pt x="23" y="35"/>
                  </a:cubicBezTo>
                  <a:cubicBezTo>
                    <a:pt x="26" y="33"/>
                    <a:pt x="26" y="33"/>
                    <a:pt x="26" y="33"/>
                  </a:cubicBezTo>
                  <a:cubicBezTo>
                    <a:pt x="30" y="30"/>
                    <a:pt x="30" y="30"/>
                    <a:pt x="30" y="30"/>
                  </a:cubicBezTo>
                  <a:cubicBezTo>
                    <a:pt x="33" y="28"/>
                    <a:pt x="33" y="28"/>
                    <a:pt x="33" y="28"/>
                  </a:cubicBezTo>
                  <a:cubicBezTo>
                    <a:pt x="34" y="28"/>
                    <a:pt x="34" y="28"/>
                    <a:pt x="34" y="28"/>
                  </a:cubicBezTo>
                  <a:cubicBezTo>
                    <a:pt x="34" y="28"/>
                    <a:pt x="34" y="28"/>
                    <a:pt x="34" y="28"/>
                  </a:cubicBezTo>
                  <a:cubicBezTo>
                    <a:pt x="34" y="26"/>
                    <a:pt x="33" y="26"/>
                    <a:pt x="31" y="25"/>
                  </a:cubicBezTo>
                  <a:cubicBezTo>
                    <a:pt x="27" y="25"/>
                    <a:pt x="27" y="25"/>
                    <a:pt x="27" y="25"/>
                  </a:cubicBezTo>
                  <a:cubicBezTo>
                    <a:pt x="25" y="24"/>
                    <a:pt x="25" y="24"/>
                    <a:pt x="25" y="24"/>
                  </a:cubicBezTo>
                  <a:cubicBezTo>
                    <a:pt x="24" y="22"/>
                    <a:pt x="24" y="22"/>
                    <a:pt x="24" y="22"/>
                  </a:cubicBezTo>
                  <a:cubicBezTo>
                    <a:pt x="22" y="20"/>
                    <a:pt x="22" y="20"/>
                    <a:pt x="22" y="20"/>
                  </a:cubicBezTo>
                  <a:cubicBezTo>
                    <a:pt x="21" y="19"/>
                    <a:pt x="21" y="19"/>
                    <a:pt x="21" y="19"/>
                  </a:cubicBezTo>
                  <a:cubicBezTo>
                    <a:pt x="20" y="19"/>
                    <a:pt x="19" y="20"/>
                    <a:pt x="19" y="21"/>
                  </a:cubicBezTo>
                  <a:cubicBezTo>
                    <a:pt x="17" y="22"/>
                    <a:pt x="17" y="22"/>
                    <a:pt x="17" y="22"/>
                  </a:cubicBezTo>
                  <a:cubicBezTo>
                    <a:pt x="12" y="20"/>
                    <a:pt x="12" y="20"/>
                    <a:pt x="12" y="20"/>
                  </a:cubicBezTo>
                  <a:cubicBezTo>
                    <a:pt x="10" y="19"/>
                    <a:pt x="10" y="19"/>
                    <a:pt x="10" y="19"/>
                  </a:cubicBezTo>
                  <a:cubicBezTo>
                    <a:pt x="9" y="19"/>
                    <a:pt x="9" y="19"/>
                    <a:pt x="9" y="19"/>
                  </a:cubicBezTo>
                  <a:cubicBezTo>
                    <a:pt x="11" y="16"/>
                    <a:pt x="11" y="16"/>
                    <a:pt x="11" y="16"/>
                  </a:cubicBezTo>
                  <a:cubicBezTo>
                    <a:pt x="16" y="14"/>
                    <a:pt x="16" y="14"/>
                    <a:pt x="16" y="14"/>
                  </a:cubicBezTo>
                  <a:cubicBezTo>
                    <a:pt x="16" y="13"/>
                    <a:pt x="17" y="13"/>
                    <a:pt x="17" y="12"/>
                  </a:cubicBezTo>
                  <a:cubicBezTo>
                    <a:pt x="17" y="11"/>
                    <a:pt x="16" y="10"/>
                    <a:pt x="16" y="9"/>
                  </a:cubicBezTo>
                  <a:cubicBezTo>
                    <a:pt x="16" y="9"/>
                    <a:pt x="16" y="9"/>
                    <a:pt x="16" y="9"/>
                  </a:cubicBezTo>
                  <a:cubicBezTo>
                    <a:pt x="18" y="6"/>
                    <a:pt x="20" y="4"/>
                    <a:pt x="23" y="4"/>
                  </a:cubicBezTo>
                  <a:cubicBezTo>
                    <a:pt x="36" y="8"/>
                    <a:pt x="36" y="8"/>
                    <a:pt x="36" y="8"/>
                  </a:cubicBezTo>
                  <a:cubicBezTo>
                    <a:pt x="37" y="8"/>
                    <a:pt x="37" y="8"/>
                    <a:pt x="37" y="8"/>
                  </a:cubicBezTo>
                  <a:cubicBezTo>
                    <a:pt x="37" y="7"/>
                    <a:pt x="37" y="7"/>
                    <a:pt x="37" y="7"/>
                  </a:cubicBezTo>
                  <a:cubicBezTo>
                    <a:pt x="38" y="4"/>
                    <a:pt x="38" y="4"/>
                    <a:pt x="38" y="4"/>
                  </a:cubicBezTo>
                  <a:cubicBezTo>
                    <a:pt x="38" y="3"/>
                    <a:pt x="39" y="1"/>
                    <a:pt x="41" y="0"/>
                  </a:cubicBezTo>
                  <a:cubicBezTo>
                    <a:pt x="41" y="0"/>
                    <a:pt x="41" y="0"/>
                    <a:pt x="42" y="0"/>
                  </a:cubicBezTo>
                  <a:cubicBezTo>
                    <a:pt x="42" y="0"/>
                    <a:pt x="44" y="0"/>
                    <a:pt x="47" y="2"/>
                  </a:cubicBezTo>
                  <a:cubicBezTo>
                    <a:pt x="53" y="4"/>
                    <a:pt x="53" y="4"/>
                    <a:pt x="53" y="4"/>
                  </a:cubicBezTo>
                  <a:cubicBezTo>
                    <a:pt x="58" y="4"/>
                    <a:pt x="58" y="4"/>
                    <a:pt x="58" y="4"/>
                  </a:cubicBezTo>
                  <a:cubicBezTo>
                    <a:pt x="63" y="2"/>
                    <a:pt x="63" y="2"/>
                    <a:pt x="63" y="2"/>
                  </a:cubicBezTo>
                  <a:cubicBezTo>
                    <a:pt x="77" y="4"/>
                    <a:pt x="77" y="4"/>
                    <a:pt x="77" y="4"/>
                  </a:cubicBezTo>
                  <a:cubicBezTo>
                    <a:pt x="83" y="4"/>
                    <a:pt x="83" y="4"/>
                    <a:pt x="83" y="4"/>
                  </a:cubicBezTo>
                  <a:cubicBezTo>
                    <a:pt x="87" y="4"/>
                    <a:pt x="87" y="4"/>
                    <a:pt x="87" y="4"/>
                  </a:cubicBezTo>
                  <a:cubicBezTo>
                    <a:pt x="89" y="7"/>
                    <a:pt x="89" y="7"/>
                    <a:pt x="89" y="7"/>
                  </a:cubicBezTo>
                  <a:cubicBezTo>
                    <a:pt x="89" y="7"/>
                    <a:pt x="89" y="7"/>
                    <a:pt x="89" y="7"/>
                  </a:cubicBezTo>
                  <a:cubicBezTo>
                    <a:pt x="89" y="7"/>
                    <a:pt x="89" y="7"/>
                    <a:pt x="89" y="7"/>
                  </a:cubicBezTo>
                  <a:cubicBezTo>
                    <a:pt x="96" y="10"/>
                    <a:pt x="96" y="10"/>
                    <a:pt x="96" y="10"/>
                  </a:cubicBezTo>
                  <a:cubicBezTo>
                    <a:pt x="96" y="11"/>
                    <a:pt x="96" y="12"/>
                    <a:pt x="94" y="13"/>
                  </a:cubicBezTo>
                  <a:cubicBezTo>
                    <a:pt x="88" y="15"/>
                    <a:pt x="88" y="15"/>
                    <a:pt x="88" y="15"/>
                  </a:cubicBezTo>
                  <a:cubicBezTo>
                    <a:pt x="85" y="15"/>
                    <a:pt x="83" y="16"/>
                    <a:pt x="82" y="17"/>
                  </a:cubicBezTo>
                  <a:cubicBezTo>
                    <a:pt x="80" y="21"/>
                    <a:pt x="80" y="21"/>
                    <a:pt x="80" y="21"/>
                  </a:cubicBezTo>
                  <a:cubicBezTo>
                    <a:pt x="79" y="23"/>
                    <a:pt x="77" y="24"/>
                    <a:pt x="76" y="24"/>
                  </a:cubicBezTo>
                  <a:cubicBezTo>
                    <a:pt x="72" y="24"/>
                    <a:pt x="72" y="24"/>
                    <a:pt x="72" y="24"/>
                  </a:cubicBezTo>
                  <a:cubicBezTo>
                    <a:pt x="68" y="23"/>
                    <a:pt x="68" y="23"/>
                    <a:pt x="68" y="23"/>
                  </a:cubicBezTo>
                  <a:cubicBezTo>
                    <a:pt x="68" y="23"/>
                    <a:pt x="68" y="23"/>
                    <a:pt x="68" y="23"/>
                  </a:cubicBezTo>
                  <a:cubicBezTo>
                    <a:pt x="68" y="24"/>
                    <a:pt x="68" y="24"/>
                    <a:pt x="68" y="24"/>
                  </a:cubicBezTo>
                  <a:cubicBezTo>
                    <a:pt x="67" y="24"/>
                    <a:pt x="66" y="25"/>
                    <a:pt x="65" y="27"/>
                  </a:cubicBezTo>
                  <a:cubicBezTo>
                    <a:pt x="63" y="30"/>
                    <a:pt x="63" y="30"/>
                    <a:pt x="63" y="30"/>
                  </a:cubicBezTo>
                  <a:cubicBezTo>
                    <a:pt x="56" y="31"/>
                    <a:pt x="56" y="31"/>
                    <a:pt x="56" y="31"/>
                  </a:cubicBezTo>
                  <a:cubicBezTo>
                    <a:pt x="55" y="30"/>
                    <a:pt x="55" y="30"/>
                    <a:pt x="55" y="30"/>
                  </a:cubicBezTo>
                  <a:cubicBezTo>
                    <a:pt x="54" y="30"/>
                    <a:pt x="54" y="30"/>
                    <a:pt x="54" y="30"/>
                  </a:cubicBezTo>
                  <a:cubicBezTo>
                    <a:pt x="54" y="30"/>
                    <a:pt x="54" y="30"/>
                    <a:pt x="54" y="30"/>
                  </a:cubicBezTo>
                  <a:cubicBezTo>
                    <a:pt x="51" y="30"/>
                    <a:pt x="51" y="30"/>
                    <a:pt x="51" y="30"/>
                  </a:cubicBezTo>
                  <a:cubicBezTo>
                    <a:pt x="50" y="30"/>
                    <a:pt x="50" y="30"/>
                    <a:pt x="50" y="30"/>
                  </a:cubicBezTo>
                  <a:cubicBezTo>
                    <a:pt x="50" y="30"/>
                    <a:pt x="50" y="30"/>
                    <a:pt x="50" y="30"/>
                  </a:cubicBezTo>
                  <a:cubicBezTo>
                    <a:pt x="43" y="33"/>
                    <a:pt x="43" y="33"/>
                    <a:pt x="43" y="33"/>
                  </a:cubicBezTo>
                  <a:cubicBezTo>
                    <a:pt x="40" y="35"/>
                    <a:pt x="39" y="36"/>
                    <a:pt x="38" y="38"/>
                  </a:cubicBezTo>
                  <a:cubicBezTo>
                    <a:pt x="37" y="43"/>
                    <a:pt x="37" y="43"/>
                    <a:pt x="37" y="43"/>
                  </a:cubicBezTo>
                  <a:cubicBezTo>
                    <a:pt x="35" y="44"/>
                    <a:pt x="35" y="44"/>
                    <a:pt x="35" y="44"/>
                  </a:cubicBezTo>
                  <a:cubicBezTo>
                    <a:pt x="31" y="44"/>
                    <a:pt x="31" y="44"/>
                    <a:pt x="31" y="44"/>
                  </a:cubicBezTo>
                  <a:cubicBezTo>
                    <a:pt x="28" y="44"/>
                    <a:pt x="28" y="44"/>
                    <a:pt x="28" y="44"/>
                  </a:cubicBezTo>
                  <a:cubicBezTo>
                    <a:pt x="26" y="44"/>
                    <a:pt x="26" y="44"/>
                    <a:pt x="26" y="44"/>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709"/>
            <p:cNvSpPr>
              <a:spLocks/>
            </p:cNvSpPr>
            <p:nvPr/>
          </p:nvSpPr>
          <p:spPr bwMode="auto">
            <a:xfrm>
              <a:off x="4175" y="2478"/>
              <a:ext cx="23" cy="12"/>
            </a:xfrm>
            <a:custGeom>
              <a:avLst/>
              <a:gdLst>
                <a:gd name="T0" fmla="*/ 7 w 17"/>
                <a:gd name="T1" fmla="*/ 9 h 9"/>
                <a:gd name="T2" fmla="*/ 4 w 17"/>
                <a:gd name="T3" fmla="*/ 9 h 9"/>
                <a:gd name="T4" fmla="*/ 0 w 17"/>
                <a:gd name="T5" fmla="*/ 7 h 9"/>
                <a:gd name="T6" fmla="*/ 0 w 17"/>
                <a:gd name="T7" fmla="*/ 7 h 9"/>
                <a:gd name="T8" fmla="*/ 4 w 17"/>
                <a:gd name="T9" fmla="*/ 6 h 9"/>
                <a:gd name="T10" fmla="*/ 4 w 17"/>
                <a:gd name="T11" fmla="*/ 6 h 9"/>
                <a:gd name="T12" fmla="*/ 4 w 17"/>
                <a:gd name="T13" fmla="*/ 6 h 9"/>
                <a:gd name="T14" fmla="*/ 6 w 17"/>
                <a:gd name="T15" fmla="*/ 4 h 9"/>
                <a:gd name="T16" fmla="*/ 6 w 17"/>
                <a:gd name="T17" fmla="*/ 3 h 9"/>
                <a:gd name="T18" fmla="*/ 6 w 17"/>
                <a:gd name="T19" fmla="*/ 3 h 9"/>
                <a:gd name="T20" fmla="*/ 8 w 17"/>
                <a:gd name="T21" fmla="*/ 2 h 9"/>
                <a:gd name="T22" fmla="*/ 8 w 17"/>
                <a:gd name="T23" fmla="*/ 2 h 9"/>
                <a:gd name="T24" fmla="*/ 11 w 17"/>
                <a:gd name="T25" fmla="*/ 2 h 9"/>
                <a:gd name="T26" fmla="*/ 11 w 17"/>
                <a:gd name="T27" fmla="*/ 2 h 9"/>
                <a:gd name="T28" fmla="*/ 12 w 17"/>
                <a:gd name="T29" fmla="*/ 2 h 9"/>
                <a:gd name="T30" fmla="*/ 15 w 17"/>
                <a:gd name="T31" fmla="*/ 1 h 9"/>
                <a:gd name="T32" fmla="*/ 17 w 17"/>
                <a:gd name="T33" fmla="*/ 0 h 9"/>
                <a:gd name="T34" fmla="*/ 17 w 17"/>
                <a:gd name="T35" fmla="*/ 0 h 9"/>
                <a:gd name="T36" fmla="*/ 15 w 17"/>
                <a:gd name="T37" fmla="*/ 5 h 9"/>
                <a:gd name="T38" fmla="*/ 15 w 17"/>
                <a:gd name="T39" fmla="*/ 6 h 9"/>
                <a:gd name="T40" fmla="*/ 15 w 17"/>
                <a:gd name="T41" fmla="*/ 6 h 9"/>
                <a:gd name="T42" fmla="*/ 12 w 17"/>
                <a:gd name="T43" fmla="*/ 6 h 9"/>
                <a:gd name="T44" fmla="*/ 11 w 17"/>
                <a:gd name="T45" fmla="*/ 6 h 9"/>
                <a:gd name="T46" fmla="*/ 11 w 17"/>
                <a:gd name="T47" fmla="*/ 6 h 9"/>
                <a:gd name="T48" fmla="*/ 7 w 17"/>
                <a:gd name="T4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9">
                  <a:moveTo>
                    <a:pt x="7" y="9"/>
                  </a:moveTo>
                  <a:cubicBezTo>
                    <a:pt x="4" y="9"/>
                    <a:pt x="4" y="9"/>
                    <a:pt x="4" y="9"/>
                  </a:cubicBezTo>
                  <a:cubicBezTo>
                    <a:pt x="0" y="7"/>
                    <a:pt x="0" y="7"/>
                    <a:pt x="0" y="7"/>
                  </a:cubicBezTo>
                  <a:cubicBezTo>
                    <a:pt x="0" y="7"/>
                    <a:pt x="0" y="7"/>
                    <a:pt x="0" y="7"/>
                  </a:cubicBezTo>
                  <a:cubicBezTo>
                    <a:pt x="0" y="6"/>
                    <a:pt x="1" y="6"/>
                    <a:pt x="4" y="6"/>
                  </a:cubicBezTo>
                  <a:cubicBezTo>
                    <a:pt x="4" y="6"/>
                    <a:pt x="4" y="6"/>
                    <a:pt x="4" y="6"/>
                  </a:cubicBezTo>
                  <a:cubicBezTo>
                    <a:pt x="4" y="6"/>
                    <a:pt x="4" y="6"/>
                    <a:pt x="4" y="6"/>
                  </a:cubicBezTo>
                  <a:cubicBezTo>
                    <a:pt x="6" y="4"/>
                    <a:pt x="6" y="4"/>
                    <a:pt x="6" y="4"/>
                  </a:cubicBezTo>
                  <a:cubicBezTo>
                    <a:pt x="6" y="3"/>
                    <a:pt x="6" y="3"/>
                    <a:pt x="6" y="3"/>
                  </a:cubicBezTo>
                  <a:cubicBezTo>
                    <a:pt x="6" y="3"/>
                    <a:pt x="6" y="3"/>
                    <a:pt x="6" y="3"/>
                  </a:cubicBezTo>
                  <a:cubicBezTo>
                    <a:pt x="6" y="2"/>
                    <a:pt x="7" y="2"/>
                    <a:pt x="8" y="2"/>
                  </a:cubicBezTo>
                  <a:cubicBezTo>
                    <a:pt x="8" y="2"/>
                    <a:pt x="8" y="2"/>
                    <a:pt x="8" y="2"/>
                  </a:cubicBezTo>
                  <a:cubicBezTo>
                    <a:pt x="11" y="2"/>
                    <a:pt x="11" y="2"/>
                    <a:pt x="11" y="2"/>
                  </a:cubicBezTo>
                  <a:cubicBezTo>
                    <a:pt x="11" y="2"/>
                    <a:pt x="11" y="2"/>
                    <a:pt x="11" y="2"/>
                  </a:cubicBezTo>
                  <a:cubicBezTo>
                    <a:pt x="12" y="2"/>
                    <a:pt x="12" y="2"/>
                    <a:pt x="12" y="2"/>
                  </a:cubicBezTo>
                  <a:cubicBezTo>
                    <a:pt x="15" y="1"/>
                    <a:pt x="15" y="1"/>
                    <a:pt x="15" y="1"/>
                  </a:cubicBezTo>
                  <a:cubicBezTo>
                    <a:pt x="17" y="0"/>
                    <a:pt x="17" y="0"/>
                    <a:pt x="17" y="0"/>
                  </a:cubicBezTo>
                  <a:cubicBezTo>
                    <a:pt x="17" y="0"/>
                    <a:pt x="17" y="0"/>
                    <a:pt x="17" y="0"/>
                  </a:cubicBezTo>
                  <a:cubicBezTo>
                    <a:pt x="16" y="1"/>
                    <a:pt x="13" y="3"/>
                    <a:pt x="15" y="5"/>
                  </a:cubicBezTo>
                  <a:cubicBezTo>
                    <a:pt x="15" y="6"/>
                    <a:pt x="15" y="6"/>
                    <a:pt x="15" y="6"/>
                  </a:cubicBezTo>
                  <a:cubicBezTo>
                    <a:pt x="15" y="6"/>
                    <a:pt x="15" y="6"/>
                    <a:pt x="15" y="6"/>
                  </a:cubicBezTo>
                  <a:cubicBezTo>
                    <a:pt x="12" y="6"/>
                    <a:pt x="12" y="6"/>
                    <a:pt x="12" y="6"/>
                  </a:cubicBezTo>
                  <a:cubicBezTo>
                    <a:pt x="11" y="6"/>
                    <a:pt x="11" y="6"/>
                    <a:pt x="11" y="6"/>
                  </a:cubicBezTo>
                  <a:cubicBezTo>
                    <a:pt x="11" y="6"/>
                    <a:pt x="11" y="6"/>
                    <a:pt x="11" y="6"/>
                  </a:cubicBezTo>
                  <a:cubicBezTo>
                    <a:pt x="7" y="9"/>
                    <a:pt x="7" y="9"/>
                    <a:pt x="7"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2710"/>
            <p:cNvSpPr>
              <a:spLocks/>
            </p:cNvSpPr>
            <p:nvPr/>
          </p:nvSpPr>
          <p:spPr bwMode="auto">
            <a:xfrm>
              <a:off x="4175" y="2478"/>
              <a:ext cx="23" cy="12"/>
            </a:xfrm>
            <a:custGeom>
              <a:avLst/>
              <a:gdLst>
                <a:gd name="T0" fmla="*/ 7 w 17"/>
                <a:gd name="T1" fmla="*/ 9 h 9"/>
                <a:gd name="T2" fmla="*/ 4 w 17"/>
                <a:gd name="T3" fmla="*/ 9 h 9"/>
                <a:gd name="T4" fmla="*/ 0 w 17"/>
                <a:gd name="T5" fmla="*/ 7 h 9"/>
                <a:gd name="T6" fmla="*/ 0 w 17"/>
                <a:gd name="T7" fmla="*/ 7 h 9"/>
                <a:gd name="T8" fmla="*/ 4 w 17"/>
                <a:gd name="T9" fmla="*/ 6 h 9"/>
                <a:gd name="T10" fmla="*/ 4 w 17"/>
                <a:gd name="T11" fmla="*/ 6 h 9"/>
                <a:gd name="T12" fmla="*/ 4 w 17"/>
                <a:gd name="T13" fmla="*/ 6 h 9"/>
                <a:gd name="T14" fmla="*/ 6 w 17"/>
                <a:gd name="T15" fmla="*/ 4 h 9"/>
                <a:gd name="T16" fmla="*/ 6 w 17"/>
                <a:gd name="T17" fmla="*/ 3 h 9"/>
                <a:gd name="T18" fmla="*/ 6 w 17"/>
                <a:gd name="T19" fmla="*/ 3 h 9"/>
                <a:gd name="T20" fmla="*/ 8 w 17"/>
                <a:gd name="T21" fmla="*/ 2 h 9"/>
                <a:gd name="T22" fmla="*/ 8 w 17"/>
                <a:gd name="T23" fmla="*/ 2 h 9"/>
                <a:gd name="T24" fmla="*/ 11 w 17"/>
                <a:gd name="T25" fmla="*/ 2 h 9"/>
                <a:gd name="T26" fmla="*/ 11 w 17"/>
                <a:gd name="T27" fmla="*/ 2 h 9"/>
                <a:gd name="T28" fmla="*/ 12 w 17"/>
                <a:gd name="T29" fmla="*/ 2 h 9"/>
                <a:gd name="T30" fmla="*/ 15 w 17"/>
                <a:gd name="T31" fmla="*/ 1 h 9"/>
                <a:gd name="T32" fmla="*/ 17 w 17"/>
                <a:gd name="T33" fmla="*/ 0 h 9"/>
                <a:gd name="T34" fmla="*/ 17 w 17"/>
                <a:gd name="T35" fmla="*/ 0 h 9"/>
                <a:gd name="T36" fmla="*/ 15 w 17"/>
                <a:gd name="T37" fmla="*/ 5 h 9"/>
                <a:gd name="T38" fmla="*/ 15 w 17"/>
                <a:gd name="T39" fmla="*/ 6 h 9"/>
                <a:gd name="T40" fmla="*/ 15 w 17"/>
                <a:gd name="T41" fmla="*/ 6 h 9"/>
                <a:gd name="T42" fmla="*/ 12 w 17"/>
                <a:gd name="T43" fmla="*/ 6 h 9"/>
                <a:gd name="T44" fmla="*/ 11 w 17"/>
                <a:gd name="T45" fmla="*/ 6 h 9"/>
                <a:gd name="T46" fmla="*/ 11 w 17"/>
                <a:gd name="T47" fmla="*/ 6 h 9"/>
                <a:gd name="T48" fmla="*/ 7 w 17"/>
                <a:gd name="T4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9">
                  <a:moveTo>
                    <a:pt x="7" y="9"/>
                  </a:moveTo>
                  <a:cubicBezTo>
                    <a:pt x="4" y="9"/>
                    <a:pt x="4" y="9"/>
                    <a:pt x="4" y="9"/>
                  </a:cubicBezTo>
                  <a:cubicBezTo>
                    <a:pt x="0" y="7"/>
                    <a:pt x="0" y="7"/>
                    <a:pt x="0" y="7"/>
                  </a:cubicBezTo>
                  <a:cubicBezTo>
                    <a:pt x="0" y="7"/>
                    <a:pt x="0" y="7"/>
                    <a:pt x="0" y="7"/>
                  </a:cubicBezTo>
                  <a:cubicBezTo>
                    <a:pt x="0" y="6"/>
                    <a:pt x="1" y="6"/>
                    <a:pt x="4" y="6"/>
                  </a:cubicBezTo>
                  <a:cubicBezTo>
                    <a:pt x="4" y="6"/>
                    <a:pt x="4" y="6"/>
                    <a:pt x="4" y="6"/>
                  </a:cubicBezTo>
                  <a:cubicBezTo>
                    <a:pt x="4" y="6"/>
                    <a:pt x="4" y="6"/>
                    <a:pt x="4" y="6"/>
                  </a:cubicBezTo>
                  <a:cubicBezTo>
                    <a:pt x="6" y="4"/>
                    <a:pt x="6" y="4"/>
                    <a:pt x="6" y="4"/>
                  </a:cubicBezTo>
                  <a:cubicBezTo>
                    <a:pt x="6" y="3"/>
                    <a:pt x="6" y="3"/>
                    <a:pt x="6" y="3"/>
                  </a:cubicBezTo>
                  <a:cubicBezTo>
                    <a:pt x="6" y="3"/>
                    <a:pt x="6" y="3"/>
                    <a:pt x="6" y="3"/>
                  </a:cubicBezTo>
                  <a:cubicBezTo>
                    <a:pt x="6" y="2"/>
                    <a:pt x="7" y="2"/>
                    <a:pt x="8" y="2"/>
                  </a:cubicBezTo>
                  <a:cubicBezTo>
                    <a:pt x="8" y="2"/>
                    <a:pt x="8" y="2"/>
                    <a:pt x="8" y="2"/>
                  </a:cubicBezTo>
                  <a:cubicBezTo>
                    <a:pt x="11" y="2"/>
                    <a:pt x="11" y="2"/>
                    <a:pt x="11" y="2"/>
                  </a:cubicBezTo>
                  <a:cubicBezTo>
                    <a:pt x="11" y="2"/>
                    <a:pt x="11" y="2"/>
                    <a:pt x="11" y="2"/>
                  </a:cubicBezTo>
                  <a:cubicBezTo>
                    <a:pt x="12" y="2"/>
                    <a:pt x="12" y="2"/>
                    <a:pt x="12" y="2"/>
                  </a:cubicBezTo>
                  <a:cubicBezTo>
                    <a:pt x="15" y="1"/>
                    <a:pt x="15" y="1"/>
                    <a:pt x="15" y="1"/>
                  </a:cubicBezTo>
                  <a:cubicBezTo>
                    <a:pt x="17" y="0"/>
                    <a:pt x="17" y="0"/>
                    <a:pt x="17" y="0"/>
                  </a:cubicBezTo>
                  <a:cubicBezTo>
                    <a:pt x="17" y="0"/>
                    <a:pt x="17" y="0"/>
                    <a:pt x="17" y="0"/>
                  </a:cubicBezTo>
                  <a:cubicBezTo>
                    <a:pt x="16" y="1"/>
                    <a:pt x="13" y="3"/>
                    <a:pt x="15" y="5"/>
                  </a:cubicBezTo>
                  <a:cubicBezTo>
                    <a:pt x="15" y="6"/>
                    <a:pt x="15" y="6"/>
                    <a:pt x="15" y="6"/>
                  </a:cubicBezTo>
                  <a:cubicBezTo>
                    <a:pt x="15" y="6"/>
                    <a:pt x="15" y="6"/>
                    <a:pt x="15" y="6"/>
                  </a:cubicBezTo>
                  <a:cubicBezTo>
                    <a:pt x="12" y="6"/>
                    <a:pt x="12" y="6"/>
                    <a:pt x="12" y="6"/>
                  </a:cubicBezTo>
                  <a:cubicBezTo>
                    <a:pt x="11" y="6"/>
                    <a:pt x="11" y="6"/>
                    <a:pt x="11" y="6"/>
                  </a:cubicBezTo>
                  <a:cubicBezTo>
                    <a:pt x="11" y="6"/>
                    <a:pt x="11" y="6"/>
                    <a:pt x="11" y="6"/>
                  </a:cubicBezTo>
                  <a:cubicBezTo>
                    <a:pt x="7" y="9"/>
                    <a:pt x="7" y="9"/>
                    <a:pt x="7" y="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2711"/>
            <p:cNvSpPr>
              <a:spLocks/>
            </p:cNvSpPr>
            <p:nvPr/>
          </p:nvSpPr>
          <p:spPr bwMode="auto">
            <a:xfrm>
              <a:off x="4398" y="2611"/>
              <a:ext cx="11" cy="22"/>
            </a:xfrm>
            <a:custGeom>
              <a:avLst/>
              <a:gdLst>
                <a:gd name="T0" fmla="*/ 6 w 8"/>
                <a:gd name="T1" fmla="*/ 16 h 16"/>
                <a:gd name="T2" fmla="*/ 4 w 8"/>
                <a:gd name="T3" fmla="*/ 14 h 16"/>
                <a:gd name="T4" fmla="*/ 3 w 8"/>
                <a:gd name="T5" fmla="*/ 14 h 16"/>
                <a:gd name="T6" fmla="*/ 3 w 8"/>
                <a:gd name="T7" fmla="*/ 13 h 16"/>
                <a:gd name="T8" fmla="*/ 1 w 8"/>
                <a:gd name="T9" fmla="*/ 10 h 16"/>
                <a:gd name="T10" fmla="*/ 5 w 8"/>
                <a:gd name="T11" fmla="*/ 1 h 16"/>
                <a:gd name="T12" fmla="*/ 7 w 8"/>
                <a:gd name="T13" fmla="*/ 0 h 16"/>
                <a:gd name="T14" fmla="*/ 8 w 8"/>
                <a:gd name="T15" fmla="*/ 4 h 16"/>
                <a:gd name="T16" fmla="*/ 6 w 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6">
                  <a:moveTo>
                    <a:pt x="6" y="16"/>
                  </a:moveTo>
                  <a:cubicBezTo>
                    <a:pt x="4" y="14"/>
                    <a:pt x="4" y="14"/>
                    <a:pt x="4" y="14"/>
                  </a:cubicBezTo>
                  <a:cubicBezTo>
                    <a:pt x="3" y="14"/>
                    <a:pt x="3" y="14"/>
                    <a:pt x="3" y="14"/>
                  </a:cubicBezTo>
                  <a:cubicBezTo>
                    <a:pt x="3" y="13"/>
                    <a:pt x="3" y="13"/>
                    <a:pt x="3" y="13"/>
                  </a:cubicBezTo>
                  <a:cubicBezTo>
                    <a:pt x="1" y="10"/>
                    <a:pt x="1" y="10"/>
                    <a:pt x="1" y="10"/>
                  </a:cubicBezTo>
                  <a:cubicBezTo>
                    <a:pt x="0" y="7"/>
                    <a:pt x="1" y="4"/>
                    <a:pt x="5" y="1"/>
                  </a:cubicBezTo>
                  <a:cubicBezTo>
                    <a:pt x="6" y="1"/>
                    <a:pt x="6" y="0"/>
                    <a:pt x="7" y="0"/>
                  </a:cubicBezTo>
                  <a:cubicBezTo>
                    <a:pt x="7" y="0"/>
                    <a:pt x="8" y="2"/>
                    <a:pt x="8" y="4"/>
                  </a:cubicBezTo>
                  <a:cubicBezTo>
                    <a:pt x="8" y="8"/>
                    <a:pt x="8" y="12"/>
                    <a:pt x="6"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2712"/>
            <p:cNvSpPr>
              <a:spLocks/>
            </p:cNvSpPr>
            <p:nvPr/>
          </p:nvSpPr>
          <p:spPr bwMode="auto">
            <a:xfrm>
              <a:off x="4398" y="2611"/>
              <a:ext cx="11" cy="22"/>
            </a:xfrm>
            <a:custGeom>
              <a:avLst/>
              <a:gdLst>
                <a:gd name="T0" fmla="*/ 6 w 8"/>
                <a:gd name="T1" fmla="*/ 16 h 16"/>
                <a:gd name="T2" fmla="*/ 4 w 8"/>
                <a:gd name="T3" fmla="*/ 14 h 16"/>
                <a:gd name="T4" fmla="*/ 3 w 8"/>
                <a:gd name="T5" fmla="*/ 14 h 16"/>
                <a:gd name="T6" fmla="*/ 3 w 8"/>
                <a:gd name="T7" fmla="*/ 13 h 16"/>
                <a:gd name="T8" fmla="*/ 1 w 8"/>
                <a:gd name="T9" fmla="*/ 10 h 16"/>
                <a:gd name="T10" fmla="*/ 5 w 8"/>
                <a:gd name="T11" fmla="*/ 1 h 16"/>
                <a:gd name="T12" fmla="*/ 7 w 8"/>
                <a:gd name="T13" fmla="*/ 0 h 16"/>
                <a:gd name="T14" fmla="*/ 8 w 8"/>
                <a:gd name="T15" fmla="*/ 4 h 16"/>
                <a:gd name="T16" fmla="*/ 6 w 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6">
                  <a:moveTo>
                    <a:pt x="6" y="16"/>
                  </a:moveTo>
                  <a:cubicBezTo>
                    <a:pt x="4" y="14"/>
                    <a:pt x="4" y="14"/>
                    <a:pt x="4" y="14"/>
                  </a:cubicBezTo>
                  <a:cubicBezTo>
                    <a:pt x="3" y="14"/>
                    <a:pt x="3" y="14"/>
                    <a:pt x="3" y="14"/>
                  </a:cubicBezTo>
                  <a:cubicBezTo>
                    <a:pt x="3" y="13"/>
                    <a:pt x="3" y="13"/>
                    <a:pt x="3" y="13"/>
                  </a:cubicBezTo>
                  <a:cubicBezTo>
                    <a:pt x="1" y="10"/>
                    <a:pt x="1" y="10"/>
                    <a:pt x="1" y="10"/>
                  </a:cubicBezTo>
                  <a:cubicBezTo>
                    <a:pt x="0" y="7"/>
                    <a:pt x="1" y="4"/>
                    <a:pt x="5" y="1"/>
                  </a:cubicBezTo>
                  <a:cubicBezTo>
                    <a:pt x="6" y="1"/>
                    <a:pt x="6" y="0"/>
                    <a:pt x="7" y="0"/>
                  </a:cubicBezTo>
                  <a:cubicBezTo>
                    <a:pt x="7" y="0"/>
                    <a:pt x="8" y="2"/>
                    <a:pt x="8" y="4"/>
                  </a:cubicBezTo>
                  <a:cubicBezTo>
                    <a:pt x="8" y="8"/>
                    <a:pt x="8" y="12"/>
                    <a:pt x="6" y="1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2713"/>
            <p:cNvSpPr>
              <a:spLocks/>
            </p:cNvSpPr>
            <p:nvPr/>
          </p:nvSpPr>
          <p:spPr bwMode="auto">
            <a:xfrm>
              <a:off x="5024" y="2762"/>
              <a:ext cx="62" cy="50"/>
            </a:xfrm>
            <a:custGeom>
              <a:avLst/>
              <a:gdLst>
                <a:gd name="T0" fmla="*/ 17 w 45"/>
                <a:gd name="T1" fmla="*/ 37 h 37"/>
                <a:gd name="T2" fmla="*/ 15 w 45"/>
                <a:gd name="T3" fmla="*/ 36 h 37"/>
                <a:gd name="T4" fmla="*/ 12 w 45"/>
                <a:gd name="T5" fmla="*/ 33 h 37"/>
                <a:gd name="T6" fmla="*/ 12 w 45"/>
                <a:gd name="T7" fmla="*/ 33 h 37"/>
                <a:gd name="T8" fmla="*/ 12 w 45"/>
                <a:gd name="T9" fmla="*/ 32 h 37"/>
                <a:gd name="T10" fmla="*/ 11 w 45"/>
                <a:gd name="T11" fmla="*/ 31 h 37"/>
                <a:gd name="T12" fmla="*/ 11 w 45"/>
                <a:gd name="T13" fmla="*/ 31 h 37"/>
                <a:gd name="T14" fmla="*/ 11 w 45"/>
                <a:gd name="T15" fmla="*/ 31 h 37"/>
                <a:gd name="T16" fmla="*/ 8 w 45"/>
                <a:gd name="T17" fmla="*/ 31 h 37"/>
                <a:gd name="T18" fmla="*/ 6 w 45"/>
                <a:gd name="T19" fmla="*/ 29 h 37"/>
                <a:gd name="T20" fmla="*/ 5 w 45"/>
                <a:gd name="T21" fmla="*/ 27 h 37"/>
                <a:gd name="T22" fmla="*/ 2 w 45"/>
                <a:gd name="T23" fmla="*/ 23 h 37"/>
                <a:gd name="T24" fmla="*/ 1 w 45"/>
                <a:gd name="T25" fmla="*/ 21 h 37"/>
                <a:gd name="T26" fmla="*/ 0 w 45"/>
                <a:gd name="T27" fmla="*/ 15 h 37"/>
                <a:gd name="T28" fmla="*/ 5 w 45"/>
                <a:gd name="T29" fmla="*/ 4 h 37"/>
                <a:gd name="T30" fmla="*/ 11 w 45"/>
                <a:gd name="T31" fmla="*/ 2 h 37"/>
                <a:gd name="T32" fmla="*/ 18 w 45"/>
                <a:gd name="T33" fmla="*/ 2 h 37"/>
                <a:gd name="T34" fmla="*/ 22 w 45"/>
                <a:gd name="T35" fmla="*/ 1 h 37"/>
                <a:gd name="T36" fmla="*/ 28 w 45"/>
                <a:gd name="T37" fmla="*/ 6 h 37"/>
                <a:gd name="T38" fmla="*/ 31 w 45"/>
                <a:gd name="T39" fmla="*/ 7 h 37"/>
                <a:gd name="T40" fmla="*/ 33 w 45"/>
                <a:gd name="T41" fmla="*/ 6 h 37"/>
                <a:gd name="T42" fmla="*/ 32 w 45"/>
                <a:gd name="T43" fmla="*/ 3 h 37"/>
                <a:gd name="T44" fmla="*/ 32 w 45"/>
                <a:gd name="T45" fmla="*/ 1 h 37"/>
                <a:gd name="T46" fmla="*/ 33 w 45"/>
                <a:gd name="T47" fmla="*/ 1 h 37"/>
                <a:gd name="T48" fmla="*/ 37 w 45"/>
                <a:gd name="T49" fmla="*/ 3 h 37"/>
                <a:gd name="T50" fmla="*/ 38 w 45"/>
                <a:gd name="T51" fmla="*/ 3 h 37"/>
                <a:gd name="T52" fmla="*/ 38 w 45"/>
                <a:gd name="T53" fmla="*/ 3 h 37"/>
                <a:gd name="T54" fmla="*/ 40 w 45"/>
                <a:gd name="T55" fmla="*/ 3 h 37"/>
                <a:gd name="T56" fmla="*/ 41 w 45"/>
                <a:gd name="T57" fmla="*/ 3 h 37"/>
                <a:gd name="T58" fmla="*/ 41 w 45"/>
                <a:gd name="T59" fmla="*/ 2 h 37"/>
                <a:gd name="T60" fmla="*/ 44 w 45"/>
                <a:gd name="T61" fmla="*/ 0 h 37"/>
                <a:gd name="T62" fmla="*/ 44 w 45"/>
                <a:gd name="T63" fmla="*/ 6 h 37"/>
                <a:gd name="T64" fmla="*/ 40 w 45"/>
                <a:gd name="T65" fmla="*/ 20 h 37"/>
                <a:gd name="T66" fmla="*/ 31 w 45"/>
                <a:gd name="T67" fmla="*/ 26 h 37"/>
                <a:gd name="T68" fmla="*/ 30 w 45"/>
                <a:gd name="T69" fmla="*/ 33 h 37"/>
                <a:gd name="T70" fmla="*/ 30 w 45"/>
                <a:gd name="T71" fmla="*/ 33 h 37"/>
                <a:gd name="T72" fmla="*/ 17 w 45"/>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37">
                  <a:moveTo>
                    <a:pt x="17" y="37"/>
                  </a:moveTo>
                  <a:cubicBezTo>
                    <a:pt x="15" y="36"/>
                    <a:pt x="15" y="36"/>
                    <a:pt x="15" y="36"/>
                  </a:cubicBezTo>
                  <a:cubicBezTo>
                    <a:pt x="11" y="35"/>
                    <a:pt x="11" y="34"/>
                    <a:pt x="12" y="33"/>
                  </a:cubicBezTo>
                  <a:cubicBezTo>
                    <a:pt x="12" y="33"/>
                    <a:pt x="12" y="33"/>
                    <a:pt x="12" y="33"/>
                  </a:cubicBezTo>
                  <a:cubicBezTo>
                    <a:pt x="12" y="32"/>
                    <a:pt x="12" y="32"/>
                    <a:pt x="12" y="32"/>
                  </a:cubicBezTo>
                  <a:cubicBezTo>
                    <a:pt x="11" y="31"/>
                    <a:pt x="11" y="31"/>
                    <a:pt x="11" y="31"/>
                  </a:cubicBezTo>
                  <a:cubicBezTo>
                    <a:pt x="11" y="31"/>
                    <a:pt x="11" y="31"/>
                    <a:pt x="11" y="31"/>
                  </a:cubicBezTo>
                  <a:cubicBezTo>
                    <a:pt x="11" y="31"/>
                    <a:pt x="11" y="31"/>
                    <a:pt x="11" y="31"/>
                  </a:cubicBezTo>
                  <a:cubicBezTo>
                    <a:pt x="8" y="31"/>
                    <a:pt x="8" y="31"/>
                    <a:pt x="8" y="31"/>
                  </a:cubicBezTo>
                  <a:cubicBezTo>
                    <a:pt x="6" y="31"/>
                    <a:pt x="6" y="30"/>
                    <a:pt x="6" y="29"/>
                  </a:cubicBezTo>
                  <a:cubicBezTo>
                    <a:pt x="6" y="28"/>
                    <a:pt x="5" y="28"/>
                    <a:pt x="5" y="27"/>
                  </a:cubicBezTo>
                  <a:cubicBezTo>
                    <a:pt x="5" y="26"/>
                    <a:pt x="4" y="24"/>
                    <a:pt x="2" y="23"/>
                  </a:cubicBezTo>
                  <a:cubicBezTo>
                    <a:pt x="1" y="21"/>
                    <a:pt x="1" y="21"/>
                    <a:pt x="1" y="21"/>
                  </a:cubicBezTo>
                  <a:cubicBezTo>
                    <a:pt x="0" y="15"/>
                    <a:pt x="0" y="15"/>
                    <a:pt x="0" y="15"/>
                  </a:cubicBezTo>
                  <a:cubicBezTo>
                    <a:pt x="1" y="9"/>
                    <a:pt x="2" y="6"/>
                    <a:pt x="5" y="4"/>
                  </a:cubicBezTo>
                  <a:cubicBezTo>
                    <a:pt x="6" y="3"/>
                    <a:pt x="8" y="2"/>
                    <a:pt x="11" y="2"/>
                  </a:cubicBezTo>
                  <a:cubicBezTo>
                    <a:pt x="18" y="2"/>
                    <a:pt x="18" y="2"/>
                    <a:pt x="18" y="2"/>
                  </a:cubicBezTo>
                  <a:cubicBezTo>
                    <a:pt x="22" y="1"/>
                    <a:pt x="22" y="1"/>
                    <a:pt x="22" y="1"/>
                  </a:cubicBezTo>
                  <a:cubicBezTo>
                    <a:pt x="28" y="6"/>
                    <a:pt x="28" y="6"/>
                    <a:pt x="28" y="6"/>
                  </a:cubicBezTo>
                  <a:cubicBezTo>
                    <a:pt x="29" y="6"/>
                    <a:pt x="30" y="7"/>
                    <a:pt x="31" y="7"/>
                  </a:cubicBezTo>
                  <a:cubicBezTo>
                    <a:pt x="32" y="7"/>
                    <a:pt x="32" y="6"/>
                    <a:pt x="33" y="6"/>
                  </a:cubicBezTo>
                  <a:cubicBezTo>
                    <a:pt x="33" y="6"/>
                    <a:pt x="33" y="5"/>
                    <a:pt x="32" y="3"/>
                  </a:cubicBezTo>
                  <a:cubicBezTo>
                    <a:pt x="32" y="3"/>
                    <a:pt x="32" y="2"/>
                    <a:pt x="32" y="1"/>
                  </a:cubicBezTo>
                  <a:cubicBezTo>
                    <a:pt x="32" y="1"/>
                    <a:pt x="33" y="1"/>
                    <a:pt x="33" y="1"/>
                  </a:cubicBezTo>
                  <a:cubicBezTo>
                    <a:pt x="35" y="1"/>
                    <a:pt x="36" y="1"/>
                    <a:pt x="37" y="3"/>
                  </a:cubicBezTo>
                  <a:cubicBezTo>
                    <a:pt x="38" y="3"/>
                    <a:pt x="38" y="3"/>
                    <a:pt x="38" y="3"/>
                  </a:cubicBezTo>
                  <a:cubicBezTo>
                    <a:pt x="38" y="3"/>
                    <a:pt x="38" y="3"/>
                    <a:pt x="38" y="3"/>
                  </a:cubicBezTo>
                  <a:cubicBezTo>
                    <a:pt x="40" y="3"/>
                    <a:pt x="40" y="3"/>
                    <a:pt x="40" y="3"/>
                  </a:cubicBezTo>
                  <a:cubicBezTo>
                    <a:pt x="41" y="3"/>
                    <a:pt x="41" y="3"/>
                    <a:pt x="41" y="3"/>
                  </a:cubicBezTo>
                  <a:cubicBezTo>
                    <a:pt x="41" y="2"/>
                    <a:pt x="41" y="2"/>
                    <a:pt x="41" y="2"/>
                  </a:cubicBezTo>
                  <a:cubicBezTo>
                    <a:pt x="42" y="1"/>
                    <a:pt x="43" y="0"/>
                    <a:pt x="44" y="0"/>
                  </a:cubicBezTo>
                  <a:cubicBezTo>
                    <a:pt x="44" y="6"/>
                    <a:pt x="44" y="6"/>
                    <a:pt x="44" y="6"/>
                  </a:cubicBezTo>
                  <a:cubicBezTo>
                    <a:pt x="45" y="14"/>
                    <a:pt x="43" y="19"/>
                    <a:pt x="40" y="20"/>
                  </a:cubicBezTo>
                  <a:cubicBezTo>
                    <a:pt x="35" y="22"/>
                    <a:pt x="32" y="24"/>
                    <a:pt x="31" y="26"/>
                  </a:cubicBezTo>
                  <a:cubicBezTo>
                    <a:pt x="29" y="27"/>
                    <a:pt x="29" y="30"/>
                    <a:pt x="30" y="33"/>
                  </a:cubicBezTo>
                  <a:cubicBezTo>
                    <a:pt x="30" y="33"/>
                    <a:pt x="30" y="33"/>
                    <a:pt x="30" y="33"/>
                  </a:cubicBezTo>
                  <a:cubicBezTo>
                    <a:pt x="25" y="33"/>
                    <a:pt x="21" y="34"/>
                    <a:pt x="17" y="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2714"/>
            <p:cNvSpPr>
              <a:spLocks/>
            </p:cNvSpPr>
            <p:nvPr/>
          </p:nvSpPr>
          <p:spPr bwMode="auto">
            <a:xfrm>
              <a:off x="5024" y="2762"/>
              <a:ext cx="62" cy="50"/>
            </a:xfrm>
            <a:custGeom>
              <a:avLst/>
              <a:gdLst>
                <a:gd name="T0" fmla="*/ 17 w 45"/>
                <a:gd name="T1" fmla="*/ 37 h 37"/>
                <a:gd name="T2" fmla="*/ 15 w 45"/>
                <a:gd name="T3" fmla="*/ 36 h 37"/>
                <a:gd name="T4" fmla="*/ 12 w 45"/>
                <a:gd name="T5" fmla="*/ 33 h 37"/>
                <a:gd name="T6" fmla="*/ 12 w 45"/>
                <a:gd name="T7" fmla="*/ 33 h 37"/>
                <a:gd name="T8" fmla="*/ 12 w 45"/>
                <a:gd name="T9" fmla="*/ 32 h 37"/>
                <a:gd name="T10" fmla="*/ 11 w 45"/>
                <a:gd name="T11" fmla="*/ 31 h 37"/>
                <a:gd name="T12" fmla="*/ 11 w 45"/>
                <a:gd name="T13" fmla="*/ 31 h 37"/>
                <a:gd name="T14" fmla="*/ 11 w 45"/>
                <a:gd name="T15" fmla="*/ 31 h 37"/>
                <a:gd name="T16" fmla="*/ 8 w 45"/>
                <a:gd name="T17" fmla="*/ 31 h 37"/>
                <a:gd name="T18" fmla="*/ 6 w 45"/>
                <a:gd name="T19" fmla="*/ 29 h 37"/>
                <a:gd name="T20" fmla="*/ 5 w 45"/>
                <a:gd name="T21" fmla="*/ 27 h 37"/>
                <a:gd name="T22" fmla="*/ 2 w 45"/>
                <a:gd name="T23" fmla="*/ 23 h 37"/>
                <a:gd name="T24" fmla="*/ 1 w 45"/>
                <a:gd name="T25" fmla="*/ 21 h 37"/>
                <a:gd name="T26" fmla="*/ 0 w 45"/>
                <a:gd name="T27" fmla="*/ 15 h 37"/>
                <a:gd name="T28" fmla="*/ 5 w 45"/>
                <a:gd name="T29" fmla="*/ 4 h 37"/>
                <a:gd name="T30" fmla="*/ 11 w 45"/>
                <a:gd name="T31" fmla="*/ 2 h 37"/>
                <a:gd name="T32" fmla="*/ 18 w 45"/>
                <a:gd name="T33" fmla="*/ 2 h 37"/>
                <a:gd name="T34" fmla="*/ 22 w 45"/>
                <a:gd name="T35" fmla="*/ 1 h 37"/>
                <a:gd name="T36" fmla="*/ 28 w 45"/>
                <a:gd name="T37" fmla="*/ 6 h 37"/>
                <a:gd name="T38" fmla="*/ 31 w 45"/>
                <a:gd name="T39" fmla="*/ 7 h 37"/>
                <a:gd name="T40" fmla="*/ 33 w 45"/>
                <a:gd name="T41" fmla="*/ 6 h 37"/>
                <a:gd name="T42" fmla="*/ 32 w 45"/>
                <a:gd name="T43" fmla="*/ 3 h 37"/>
                <a:gd name="T44" fmla="*/ 32 w 45"/>
                <a:gd name="T45" fmla="*/ 1 h 37"/>
                <a:gd name="T46" fmla="*/ 33 w 45"/>
                <a:gd name="T47" fmla="*/ 1 h 37"/>
                <a:gd name="T48" fmla="*/ 37 w 45"/>
                <a:gd name="T49" fmla="*/ 3 h 37"/>
                <a:gd name="T50" fmla="*/ 38 w 45"/>
                <a:gd name="T51" fmla="*/ 3 h 37"/>
                <a:gd name="T52" fmla="*/ 38 w 45"/>
                <a:gd name="T53" fmla="*/ 3 h 37"/>
                <a:gd name="T54" fmla="*/ 40 w 45"/>
                <a:gd name="T55" fmla="*/ 3 h 37"/>
                <a:gd name="T56" fmla="*/ 41 w 45"/>
                <a:gd name="T57" fmla="*/ 3 h 37"/>
                <a:gd name="T58" fmla="*/ 41 w 45"/>
                <a:gd name="T59" fmla="*/ 2 h 37"/>
                <a:gd name="T60" fmla="*/ 44 w 45"/>
                <a:gd name="T61" fmla="*/ 0 h 37"/>
                <a:gd name="T62" fmla="*/ 44 w 45"/>
                <a:gd name="T63" fmla="*/ 6 h 37"/>
                <a:gd name="T64" fmla="*/ 40 w 45"/>
                <a:gd name="T65" fmla="*/ 20 h 37"/>
                <a:gd name="T66" fmla="*/ 31 w 45"/>
                <a:gd name="T67" fmla="*/ 26 h 37"/>
                <a:gd name="T68" fmla="*/ 30 w 45"/>
                <a:gd name="T69" fmla="*/ 33 h 37"/>
                <a:gd name="T70" fmla="*/ 30 w 45"/>
                <a:gd name="T71" fmla="*/ 33 h 37"/>
                <a:gd name="T72" fmla="*/ 17 w 45"/>
                <a:gd name="T7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37">
                  <a:moveTo>
                    <a:pt x="17" y="37"/>
                  </a:moveTo>
                  <a:cubicBezTo>
                    <a:pt x="15" y="36"/>
                    <a:pt x="15" y="36"/>
                    <a:pt x="15" y="36"/>
                  </a:cubicBezTo>
                  <a:cubicBezTo>
                    <a:pt x="11" y="35"/>
                    <a:pt x="11" y="34"/>
                    <a:pt x="12" y="33"/>
                  </a:cubicBezTo>
                  <a:cubicBezTo>
                    <a:pt x="12" y="33"/>
                    <a:pt x="12" y="33"/>
                    <a:pt x="12" y="33"/>
                  </a:cubicBezTo>
                  <a:cubicBezTo>
                    <a:pt x="12" y="32"/>
                    <a:pt x="12" y="32"/>
                    <a:pt x="12" y="32"/>
                  </a:cubicBezTo>
                  <a:cubicBezTo>
                    <a:pt x="11" y="31"/>
                    <a:pt x="11" y="31"/>
                    <a:pt x="11" y="31"/>
                  </a:cubicBezTo>
                  <a:cubicBezTo>
                    <a:pt x="11" y="31"/>
                    <a:pt x="11" y="31"/>
                    <a:pt x="11" y="31"/>
                  </a:cubicBezTo>
                  <a:cubicBezTo>
                    <a:pt x="11" y="31"/>
                    <a:pt x="11" y="31"/>
                    <a:pt x="11" y="31"/>
                  </a:cubicBezTo>
                  <a:cubicBezTo>
                    <a:pt x="8" y="31"/>
                    <a:pt x="8" y="31"/>
                    <a:pt x="8" y="31"/>
                  </a:cubicBezTo>
                  <a:cubicBezTo>
                    <a:pt x="6" y="31"/>
                    <a:pt x="6" y="30"/>
                    <a:pt x="6" y="29"/>
                  </a:cubicBezTo>
                  <a:cubicBezTo>
                    <a:pt x="6" y="28"/>
                    <a:pt x="5" y="28"/>
                    <a:pt x="5" y="27"/>
                  </a:cubicBezTo>
                  <a:cubicBezTo>
                    <a:pt x="5" y="26"/>
                    <a:pt x="4" y="24"/>
                    <a:pt x="2" y="23"/>
                  </a:cubicBezTo>
                  <a:cubicBezTo>
                    <a:pt x="1" y="21"/>
                    <a:pt x="1" y="21"/>
                    <a:pt x="1" y="21"/>
                  </a:cubicBezTo>
                  <a:cubicBezTo>
                    <a:pt x="0" y="15"/>
                    <a:pt x="0" y="15"/>
                    <a:pt x="0" y="15"/>
                  </a:cubicBezTo>
                  <a:cubicBezTo>
                    <a:pt x="1" y="9"/>
                    <a:pt x="2" y="6"/>
                    <a:pt x="5" y="4"/>
                  </a:cubicBezTo>
                  <a:cubicBezTo>
                    <a:pt x="6" y="3"/>
                    <a:pt x="8" y="2"/>
                    <a:pt x="11" y="2"/>
                  </a:cubicBezTo>
                  <a:cubicBezTo>
                    <a:pt x="18" y="2"/>
                    <a:pt x="18" y="2"/>
                    <a:pt x="18" y="2"/>
                  </a:cubicBezTo>
                  <a:cubicBezTo>
                    <a:pt x="22" y="1"/>
                    <a:pt x="22" y="1"/>
                    <a:pt x="22" y="1"/>
                  </a:cubicBezTo>
                  <a:cubicBezTo>
                    <a:pt x="28" y="6"/>
                    <a:pt x="28" y="6"/>
                    <a:pt x="28" y="6"/>
                  </a:cubicBezTo>
                  <a:cubicBezTo>
                    <a:pt x="29" y="6"/>
                    <a:pt x="30" y="7"/>
                    <a:pt x="31" y="7"/>
                  </a:cubicBezTo>
                  <a:cubicBezTo>
                    <a:pt x="32" y="7"/>
                    <a:pt x="32" y="6"/>
                    <a:pt x="33" y="6"/>
                  </a:cubicBezTo>
                  <a:cubicBezTo>
                    <a:pt x="33" y="6"/>
                    <a:pt x="33" y="5"/>
                    <a:pt x="32" y="3"/>
                  </a:cubicBezTo>
                  <a:cubicBezTo>
                    <a:pt x="32" y="3"/>
                    <a:pt x="32" y="2"/>
                    <a:pt x="32" y="1"/>
                  </a:cubicBezTo>
                  <a:cubicBezTo>
                    <a:pt x="32" y="1"/>
                    <a:pt x="33" y="1"/>
                    <a:pt x="33" y="1"/>
                  </a:cubicBezTo>
                  <a:cubicBezTo>
                    <a:pt x="35" y="1"/>
                    <a:pt x="36" y="1"/>
                    <a:pt x="37" y="3"/>
                  </a:cubicBezTo>
                  <a:cubicBezTo>
                    <a:pt x="38" y="3"/>
                    <a:pt x="38" y="3"/>
                    <a:pt x="38" y="3"/>
                  </a:cubicBezTo>
                  <a:cubicBezTo>
                    <a:pt x="38" y="3"/>
                    <a:pt x="38" y="3"/>
                    <a:pt x="38" y="3"/>
                  </a:cubicBezTo>
                  <a:cubicBezTo>
                    <a:pt x="40" y="3"/>
                    <a:pt x="40" y="3"/>
                    <a:pt x="40" y="3"/>
                  </a:cubicBezTo>
                  <a:cubicBezTo>
                    <a:pt x="41" y="3"/>
                    <a:pt x="41" y="3"/>
                    <a:pt x="41" y="3"/>
                  </a:cubicBezTo>
                  <a:cubicBezTo>
                    <a:pt x="41" y="2"/>
                    <a:pt x="41" y="2"/>
                    <a:pt x="41" y="2"/>
                  </a:cubicBezTo>
                  <a:cubicBezTo>
                    <a:pt x="42" y="1"/>
                    <a:pt x="43" y="0"/>
                    <a:pt x="44" y="0"/>
                  </a:cubicBezTo>
                  <a:cubicBezTo>
                    <a:pt x="44" y="6"/>
                    <a:pt x="44" y="6"/>
                    <a:pt x="44" y="6"/>
                  </a:cubicBezTo>
                  <a:cubicBezTo>
                    <a:pt x="45" y="14"/>
                    <a:pt x="43" y="19"/>
                    <a:pt x="40" y="20"/>
                  </a:cubicBezTo>
                  <a:cubicBezTo>
                    <a:pt x="35" y="22"/>
                    <a:pt x="32" y="24"/>
                    <a:pt x="31" y="26"/>
                  </a:cubicBezTo>
                  <a:cubicBezTo>
                    <a:pt x="29" y="27"/>
                    <a:pt x="29" y="30"/>
                    <a:pt x="30" y="33"/>
                  </a:cubicBezTo>
                  <a:cubicBezTo>
                    <a:pt x="30" y="33"/>
                    <a:pt x="30" y="33"/>
                    <a:pt x="30" y="33"/>
                  </a:cubicBezTo>
                  <a:cubicBezTo>
                    <a:pt x="25" y="33"/>
                    <a:pt x="21" y="34"/>
                    <a:pt x="17" y="3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2715"/>
            <p:cNvSpPr>
              <a:spLocks/>
            </p:cNvSpPr>
            <p:nvPr/>
          </p:nvSpPr>
          <p:spPr bwMode="auto">
            <a:xfrm>
              <a:off x="4350" y="2131"/>
              <a:ext cx="489" cy="267"/>
            </a:xfrm>
            <a:custGeom>
              <a:avLst/>
              <a:gdLst>
                <a:gd name="T0" fmla="*/ 187 w 356"/>
                <a:gd name="T1" fmla="*/ 188 h 194"/>
                <a:gd name="T2" fmla="*/ 177 w 356"/>
                <a:gd name="T3" fmla="*/ 180 h 194"/>
                <a:gd name="T4" fmla="*/ 173 w 356"/>
                <a:gd name="T5" fmla="*/ 167 h 194"/>
                <a:gd name="T6" fmla="*/ 165 w 356"/>
                <a:gd name="T7" fmla="*/ 161 h 194"/>
                <a:gd name="T8" fmla="*/ 159 w 356"/>
                <a:gd name="T9" fmla="*/ 160 h 194"/>
                <a:gd name="T10" fmla="*/ 106 w 356"/>
                <a:gd name="T11" fmla="*/ 135 h 194"/>
                <a:gd name="T12" fmla="*/ 82 w 356"/>
                <a:gd name="T13" fmla="*/ 188 h 194"/>
                <a:gd name="T14" fmla="*/ 65 w 356"/>
                <a:gd name="T15" fmla="*/ 174 h 194"/>
                <a:gd name="T16" fmla="*/ 39 w 356"/>
                <a:gd name="T17" fmla="*/ 153 h 194"/>
                <a:gd name="T18" fmla="*/ 33 w 356"/>
                <a:gd name="T19" fmla="*/ 150 h 194"/>
                <a:gd name="T20" fmla="*/ 39 w 356"/>
                <a:gd name="T21" fmla="*/ 142 h 194"/>
                <a:gd name="T22" fmla="*/ 57 w 356"/>
                <a:gd name="T23" fmla="*/ 136 h 194"/>
                <a:gd name="T24" fmla="*/ 54 w 356"/>
                <a:gd name="T25" fmla="*/ 117 h 194"/>
                <a:gd name="T26" fmla="*/ 25 w 356"/>
                <a:gd name="T27" fmla="*/ 122 h 194"/>
                <a:gd name="T28" fmla="*/ 22 w 356"/>
                <a:gd name="T29" fmla="*/ 119 h 194"/>
                <a:gd name="T30" fmla="*/ 8 w 356"/>
                <a:gd name="T31" fmla="*/ 106 h 194"/>
                <a:gd name="T32" fmla="*/ 0 w 356"/>
                <a:gd name="T33" fmla="*/ 96 h 194"/>
                <a:gd name="T34" fmla="*/ 7 w 356"/>
                <a:gd name="T35" fmla="*/ 77 h 194"/>
                <a:gd name="T36" fmla="*/ 15 w 356"/>
                <a:gd name="T37" fmla="*/ 77 h 194"/>
                <a:gd name="T38" fmla="*/ 21 w 356"/>
                <a:gd name="T39" fmla="*/ 75 h 194"/>
                <a:gd name="T40" fmla="*/ 41 w 356"/>
                <a:gd name="T41" fmla="*/ 55 h 194"/>
                <a:gd name="T42" fmla="*/ 50 w 356"/>
                <a:gd name="T43" fmla="*/ 55 h 194"/>
                <a:gd name="T44" fmla="*/ 69 w 356"/>
                <a:gd name="T45" fmla="*/ 67 h 194"/>
                <a:gd name="T46" fmla="*/ 72 w 356"/>
                <a:gd name="T47" fmla="*/ 70 h 194"/>
                <a:gd name="T48" fmla="*/ 73 w 356"/>
                <a:gd name="T49" fmla="*/ 64 h 194"/>
                <a:gd name="T50" fmla="*/ 94 w 356"/>
                <a:gd name="T51" fmla="*/ 65 h 194"/>
                <a:gd name="T52" fmla="*/ 109 w 356"/>
                <a:gd name="T53" fmla="*/ 67 h 194"/>
                <a:gd name="T54" fmla="*/ 117 w 356"/>
                <a:gd name="T55" fmla="*/ 67 h 194"/>
                <a:gd name="T56" fmla="*/ 124 w 356"/>
                <a:gd name="T57" fmla="*/ 68 h 194"/>
                <a:gd name="T58" fmla="*/ 132 w 356"/>
                <a:gd name="T59" fmla="*/ 59 h 194"/>
                <a:gd name="T60" fmla="*/ 121 w 356"/>
                <a:gd name="T61" fmla="*/ 49 h 194"/>
                <a:gd name="T62" fmla="*/ 126 w 356"/>
                <a:gd name="T63" fmla="*/ 40 h 194"/>
                <a:gd name="T64" fmla="*/ 137 w 356"/>
                <a:gd name="T65" fmla="*/ 33 h 194"/>
                <a:gd name="T66" fmla="*/ 130 w 356"/>
                <a:gd name="T67" fmla="*/ 27 h 194"/>
                <a:gd name="T68" fmla="*/ 153 w 356"/>
                <a:gd name="T69" fmla="*/ 16 h 194"/>
                <a:gd name="T70" fmla="*/ 189 w 356"/>
                <a:gd name="T71" fmla="*/ 8 h 194"/>
                <a:gd name="T72" fmla="*/ 200 w 356"/>
                <a:gd name="T73" fmla="*/ 0 h 194"/>
                <a:gd name="T74" fmla="*/ 212 w 356"/>
                <a:gd name="T75" fmla="*/ 2 h 194"/>
                <a:gd name="T76" fmla="*/ 218 w 356"/>
                <a:gd name="T77" fmla="*/ 18 h 194"/>
                <a:gd name="T78" fmla="*/ 228 w 356"/>
                <a:gd name="T79" fmla="*/ 21 h 194"/>
                <a:gd name="T80" fmla="*/ 237 w 356"/>
                <a:gd name="T81" fmla="*/ 21 h 194"/>
                <a:gd name="T82" fmla="*/ 253 w 356"/>
                <a:gd name="T83" fmla="*/ 22 h 194"/>
                <a:gd name="T84" fmla="*/ 281 w 356"/>
                <a:gd name="T85" fmla="*/ 40 h 194"/>
                <a:gd name="T86" fmla="*/ 296 w 356"/>
                <a:gd name="T87" fmla="*/ 66 h 194"/>
                <a:gd name="T88" fmla="*/ 314 w 356"/>
                <a:gd name="T89" fmla="*/ 67 h 194"/>
                <a:gd name="T90" fmla="*/ 339 w 356"/>
                <a:gd name="T91" fmla="*/ 79 h 194"/>
                <a:gd name="T92" fmla="*/ 350 w 356"/>
                <a:gd name="T93" fmla="*/ 83 h 194"/>
                <a:gd name="T94" fmla="*/ 356 w 356"/>
                <a:gd name="T95" fmla="*/ 87 h 194"/>
                <a:gd name="T96" fmla="*/ 343 w 356"/>
                <a:gd name="T97" fmla="*/ 100 h 194"/>
                <a:gd name="T98" fmla="*/ 327 w 356"/>
                <a:gd name="T99" fmla="*/ 113 h 194"/>
                <a:gd name="T100" fmla="*/ 315 w 356"/>
                <a:gd name="T101" fmla="*/ 130 h 194"/>
                <a:gd name="T102" fmla="*/ 294 w 356"/>
                <a:gd name="T103" fmla="*/ 141 h 194"/>
                <a:gd name="T104" fmla="*/ 298 w 356"/>
                <a:gd name="T105" fmla="*/ 156 h 194"/>
                <a:gd name="T106" fmla="*/ 295 w 356"/>
                <a:gd name="T107" fmla="*/ 171 h 194"/>
                <a:gd name="T108" fmla="*/ 288 w 356"/>
                <a:gd name="T109" fmla="*/ 169 h 194"/>
                <a:gd name="T110" fmla="*/ 254 w 356"/>
                <a:gd name="T111" fmla="*/ 169 h 194"/>
                <a:gd name="T112" fmla="*/ 236 w 356"/>
                <a:gd name="T113" fmla="*/ 172 h 194"/>
                <a:gd name="T114" fmla="*/ 214 w 356"/>
                <a:gd name="T115" fmla="*/ 1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6" h="194">
                  <a:moveTo>
                    <a:pt x="190" y="194"/>
                  </a:moveTo>
                  <a:cubicBezTo>
                    <a:pt x="190" y="194"/>
                    <a:pt x="189" y="193"/>
                    <a:pt x="189" y="192"/>
                  </a:cubicBezTo>
                  <a:cubicBezTo>
                    <a:pt x="187" y="188"/>
                    <a:pt x="187" y="188"/>
                    <a:pt x="187" y="188"/>
                  </a:cubicBezTo>
                  <a:cubicBezTo>
                    <a:pt x="187" y="188"/>
                    <a:pt x="187" y="188"/>
                    <a:pt x="187" y="188"/>
                  </a:cubicBezTo>
                  <a:cubicBezTo>
                    <a:pt x="187" y="188"/>
                    <a:pt x="187" y="188"/>
                    <a:pt x="187" y="188"/>
                  </a:cubicBezTo>
                  <a:cubicBezTo>
                    <a:pt x="182" y="188"/>
                    <a:pt x="182" y="188"/>
                    <a:pt x="182" y="188"/>
                  </a:cubicBezTo>
                  <a:cubicBezTo>
                    <a:pt x="178" y="188"/>
                    <a:pt x="178" y="188"/>
                    <a:pt x="178" y="188"/>
                  </a:cubicBezTo>
                  <a:cubicBezTo>
                    <a:pt x="177" y="184"/>
                    <a:pt x="177" y="184"/>
                    <a:pt x="177" y="184"/>
                  </a:cubicBezTo>
                  <a:cubicBezTo>
                    <a:pt x="177" y="180"/>
                    <a:pt x="177" y="180"/>
                    <a:pt x="177" y="180"/>
                  </a:cubicBezTo>
                  <a:cubicBezTo>
                    <a:pt x="177" y="180"/>
                    <a:pt x="177" y="180"/>
                    <a:pt x="177" y="180"/>
                  </a:cubicBezTo>
                  <a:cubicBezTo>
                    <a:pt x="176" y="179"/>
                    <a:pt x="176" y="179"/>
                    <a:pt x="176" y="179"/>
                  </a:cubicBezTo>
                  <a:cubicBezTo>
                    <a:pt x="174" y="179"/>
                    <a:pt x="174" y="179"/>
                    <a:pt x="174" y="179"/>
                  </a:cubicBezTo>
                  <a:cubicBezTo>
                    <a:pt x="172" y="178"/>
                    <a:pt x="172" y="178"/>
                    <a:pt x="172" y="178"/>
                  </a:cubicBezTo>
                  <a:cubicBezTo>
                    <a:pt x="172" y="171"/>
                    <a:pt x="172" y="171"/>
                    <a:pt x="172" y="171"/>
                  </a:cubicBezTo>
                  <a:cubicBezTo>
                    <a:pt x="173" y="167"/>
                    <a:pt x="173" y="167"/>
                    <a:pt x="173" y="167"/>
                  </a:cubicBezTo>
                  <a:cubicBezTo>
                    <a:pt x="173" y="166"/>
                    <a:pt x="173" y="166"/>
                    <a:pt x="173" y="166"/>
                  </a:cubicBezTo>
                  <a:cubicBezTo>
                    <a:pt x="172" y="167"/>
                    <a:pt x="172" y="167"/>
                    <a:pt x="172" y="167"/>
                  </a:cubicBezTo>
                  <a:cubicBezTo>
                    <a:pt x="169" y="168"/>
                    <a:pt x="169" y="168"/>
                    <a:pt x="169" y="168"/>
                  </a:cubicBezTo>
                  <a:cubicBezTo>
                    <a:pt x="167" y="165"/>
                    <a:pt x="167" y="165"/>
                    <a:pt x="167" y="165"/>
                  </a:cubicBezTo>
                  <a:cubicBezTo>
                    <a:pt x="165" y="161"/>
                    <a:pt x="165" y="161"/>
                    <a:pt x="165" y="161"/>
                  </a:cubicBezTo>
                  <a:cubicBezTo>
                    <a:pt x="165" y="159"/>
                    <a:pt x="164" y="158"/>
                    <a:pt x="162" y="157"/>
                  </a:cubicBezTo>
                  <a:cubicBezTo>
                    <a:pt x="162" y="157"/>
                    <a:pt x="162" y="157"/>
                    <a:pt x="162" y="157"/>
                  </a:cubicBezTo>
                  <a:cubicBezTo>
                    <a:pt x="161" y="157"/>
                    <a:pt x="161" y="157"/>
                    <a:pt x="161" y="157"/>
                  </a:cubicBezTo>
                  <a:cubicBezTo>
                    <a:pt x="160" y="159"/>
                    <a:pt x="160" y="159"/>
                    <a:pt x="160" y="159"/>
                  </a:cubicBezTo>
                  <a:cubicBezTo>
                    <a:pt x="160" y="160"/>
                    <a:pt x="160" y="160"/>
                    <a:pt x="159" y="160"/>
                  </a:cubicBezTo>
                  <a:cubicBezTo>
                    <a:pt x="159" y="160"/>
                    <a:pt x="159" y="160"/>
                    <a:pt x="158" y="160"/>
                  </a:cubicBezTo>
                  <a:cubicBezTo>
                    <a:pt x="136" y="161"/>
                    <a:pt x="136" y="161"/>
                    <a:pt x="136" y="161"/>
                  </a:cubicBezTo>
                  <a:cubicBezTo>
                    <a:pt x="128" y="151"/>
                    <a:pt x="128" y="151"/>
                    <a:pt x="128" y="151"/>
                  </a:cubicBezTo>
                  <a:cubicBezTo>
                    <a:pt x="107" y="135"/>
                    <a:pt x="107" y="135"/>
                    <a:pt x="107" y="135"/>
                  </a:cubicBezTo>
                  <a:cubicBezTo>
                    <a:pt x="106" y="135"/>
                    <a:pt x="106" y="135"/>
                    <a:pt x="106" y="135"/>
                  </a:cubicBezTo>
                  <a:cubicBezTo>
                    <a:pt x="106" y="135"/>
                    <a:pt x="106" y="135"/>
                    <a:pt x="106" y="135"/>
                  </a:cubicBezTo>
                  <a:cubicBezTo>
                    <a:pt x="84" y="141"/>
                    <a:pt x="84" y="141"/>
                    <a:pt x="84" y="141"/>
                  </a:cubicBezTo>
                  <a:cubicBezTo>
                    <a:pt x="83" y="142"/>
                    <a:pt x="83" y="142"/>
                    <a:pt x="83" y="142"/>
                  </a:cubicBezTo>
                  <a:cubicBezTo>
                    <a:pt x="83" y="142"/>
                    <a:pt x="83" y="142"/>
                    <a:pt x="83" y="142"/>
                  </a:cubicBezTo>
                  <a:cubicBezTo>
                    <a:pt x="82" y="188"/>
                    <a:pt x="82" y="188"/>
                    <a:pt x="82" y="188"/>
                  </a:cubicBezTo>
                  <a:cubicBezTo>
                    <a:pt x="79" y="187"/>
                    <a:pt x="79" y="187"/>
                    <a:pt x="79" y="187"/>
                  </a:cubicBezTo>
                  <a:cubicBezTo>
                    <a:pt x="73" y="181"/>
                    <a:pt x="73" y="181"/>
                    <a:pt x="73" y="181"/>
                  </a:cubicBezTo>
                  <a:cubicBezTo>
                    <a:pt x="66" y="174"/>
                    <a:pt x="66" y="174"/>
                    <a:pt x="66" y="174"/>
                  </a:cubicBezTo>
                  <a:cubicBezTo>
                    <a:pt x="66" y="174"/>
                    <a:pt x="66" y="174"/>
                    <a:pt x="66" y="174"/>
                  </a:cubicBezTo>
                  <a:cubicBezTo>
                    <a:pt x="65" y="174"/>
                    <a:pt x="65" y="174"/>
                    <a:pt x="65" y="174"/>
                  </a:cubicBezTo>
                  <a:cubicBezTo>
                    <a:pt x="65" y="174"/>
                    <a:pt x="64" y="174"/>
                    <a:pt x="64" y="174"/>
                  </a:cubicBezTo>
                  <a:cubicBezTo>
                    <a:pt x="61" y="174"/>
                    <a:pt x="59" y="175"/>
                    <a:pt x="55" y="177"/>
                  </a:cubicBezTo>
                  <a:cubicBezTo>
                    <a:pt x="55" y="177"/>
                    <a:pt x="55" y="177"/>
                    <a:pt x="55" y="177"/>
                  </a:cubicBezTo>
                  <a:cubicBezTo>
                    <a:pt x="55" y="173"/>
                    <a:pt x="55" y="171"/>
                    <a:pt x="53" y="170"/>
                  </a:cubicBezTo>
                  <a:cubicBezTo>
                    <a:pt x="46" y="167"/>
                    <a:pt x="41" y="161"/>
                    <a:pt x="39" y="153"/>
                  </a:cubicBezTo>
                  <a:cubicBezTo>
                    <a:pt x="39" y="153"/>
                    <a:pt x="39" y="153"/>
                    <a:pt x="39" y="153"/>
                  </a:cubicBezTo>
                  <a:cubicBezTo>
                    <a:pt x="39" y="153"/>
                    <a:pt x="39" y="153"/>
                    <a:pt x="39" y="153"/>
                  </a:cubicBezTo>
                  <a:cubicBezTo>
                    <a:pt x="39" y="152"/>
                    <a:pt x="39" y="152"/>
                    <a:pt x="39" y="152"/>
                  </a:cubicBezTo>
                  <a:cubicBezTo>
                    <a:pt x="38" y="152"/>
                    <a:pt x="37" y="151"/>
                    <a:pt x="34" y="151"/>
                  </a:cubicBezTo>
                  <a:cubicBezTo>
                    <a:pt x="34" y="151"/>
                    <a:pt x="33" y="150"/>
                    <a:pt x="33" y="150"/>
                  </a:cubicBezTo>
                  <a:cubicBezTo>
                    <a:pt x="33" y="149"/>
                    <a:pt x="34" y="149"/>
                    <a:pt x="35" y="148"/>
                  </a:cubicBezTo>
                  <a:cubicBezTo>
                    <a:pt x="40" y="148"/>
                    <a:pt x="40" y="148"/>
                    <a:pt x="40" y="148"/>
                  </a:cubicBezTo>
                  <a:cubicBezTo>
                    <a:pt x="41" y="148"/>
                    <a:pt x="42" y="148"/>
                    <a:pt x="43" y="147"/>
                  </a:cubicBezTo>
                  <a:cubicBezTo>
                    <a:pt x="43" y="146"/>
                    <a:pt x="42" y="145"/>
                    <a:pt x="40" y="143"/>
                  </a:cubicBezTo>
                  <a:cubicBezTo>
                    <a:pt x="40" y="143"/>
                    <a:pt x="39" y="143"/>
                    <a:pt x="39" y="142"/>
                  </a:cubicBezTo>
                  <a:cubicBezTo>
                    <a:pt x="39" y="142"/>
                    <a:pt x="40" y="141"/>
                    <a:pt x="44" y="139"/>
                  </a:cubicBezTo>
                  <a:cubicBezTo>
                    <a:pt x="55" y="138"/>
                    <a:pt x="55" y="138"/>
                    <a:pt x="55" y="138"/>
                  </a:cubicBezTo>
                  <a:cubicBezTo>
                    <a:pt x="55" y="138"/>
                    <a:pt x="55" y="138"/>
                    <a:pt x="55" y="138"/>
                  </a:cubicBezTo>
                  <a:cubicBezTo>
                    <a:pt x="55" y="138"/>
                    <a:pt x="55" y="138"/>
                    <a:pt x="55" y="138"/>
                  </a:cubicBezTo>
                  <a:cubicBezTo>
                    <a:pt x="57" y="136"/>
                    <a:pt x="57" y="136"/>
                    <a:pt x="57" y="136"/>
                  </a:cubicBezTo>
                  <a:cubicBezTo>
                    <a:pt x="57" y="136"/>
                    <a:pt x="57" y="136"/>
                    <a:pt x="57" y="136"/>
                  </a:cubicBezTo>
                  <a:cubicBezTo>
                    <a:pt x="57" y="136"/>
                    <a:pt x="57" y="136"/>
                    <a:pt x="57" y="136"/>
                  </a:cubicBezTo>
                  <a:cubicBezTo>
                    <a:pt x="59" y="131"/>
                    <a:pt x="59" y="131"/>
                    <a:pt x="59" y="131"/>
                  </a:cubicBezTo>
                  <a:cubicBezTo>
                    <a:pt x="61" y="126"/>
                    <a:pt x="60" y="122"/>
                    <a:pt x="57" y="118"/>
                  </a:cubicBezTo>
                  <a:cubicBezTo>
                    <a:pt x="57" y="117"/>
                    <a:pt x="56" y="117"/>
                    <a:pt x="54" y="117"/>
                  </a:cubicBezTo>
                  <a:cubicBezTo>
                    <a:pt x="53" y="117"/>
                    <a:pt x="53" y="117"/>
                    <a:pt x="52" y="117"/>
                  </a:cubicBezTo>
                  <a:cubicBezTo>
                    <a:pt x="46" y="117"/>
                    <a:pt x="46" y="117"/>
                    <a:pt x="46" y="117"/>
                  </a:cubicBezTo>
                  <a:cubicBezTo>
                    <a:pt x="44" y="116"/>
                    <a:pt x="43" y="116"/>
                    <a:pt x="41" y="116"/>
                  </a:cubicBezTo>
                  <a:cubicBezTo>
                    <a:pt x="39" y="116"/>
                    <a:pt x="36" y="116"/>
                    <a:pt x="34" y="117"/>
                  </a:cubicBezTo>
                  <a:cubicBezTo>
                    <a:pt x="29" y="119"/>
                    <a:pt x="26" y="120"/>
                    <a:pt x="25" y="122"/>
                  </a:cubicBezTo>
                  <a:cubicBezTo>
                    <a:pt x="22" y="125"/>
                    <a:pt x="22" y="125"/>
                    <a:pt x="22" y="125"/>
                  </a:cubicBezTo>
                  <a:cubicBezTo>
                    <a:pt x="19" y="121"/>
                    <a:pt x="19" y="121"/>
                    <a:pt x="19" y="121"/>
                  </a:cubicBezTo>
                  <a:cubicBezTo>
                    <a:pt x="18" y="121"/>
                    <a:pt x="18" y="120"/>
                    <a:pt x="18" y="120"/>
                  </a:cubicBezTo>
                  <a:cubicBezTo>
                    <a:pt x="18" y="120"/>
                    <a:pt x="18" y="120"/>
                    <a:pt x="18" y="120"/>
                  </a:cubicBezTo>
                  <a:cubicBezTo>
                    <a:pt x="22" y="119"/>
                    <a:pt x="22" y="119"/>
                    <a:pt x="22" y="119"/>
                  </a:cubicBezTo>
                  <a:cubicBezTo>
                    <a:pt x="23" y="119"/>
                    <a:pt x="23" y="119"/>
                    <a:pt x="23" y="119"/>
                  </a:cubicBezTo>
                  <a:cubicBezTo>
                    <a:pt x="23" y="118"/>
                    <a:pt x="23" y="118"/>
                    <a:pt x="23" y="118"/>
                  </a:cubicBezTo>
                  <a:cubicBezTo>
                    <a:pt x="20" y="115"/>
                    <a:pt x="20" y="115"/>
                    <a:pt x="20" y="115"/>
                  </a:cubicBezTo>
                  <a:cubicBezTo>
                    <a:pt x="16" y="109"/>
                    <a:pt x="12" y="106"/>
                    <a:pt x="9" y="106"/>
                  </a:cubicBezTo>
                  <a:cubicBezTo>
                    <a:pt x="9" y="106"/>
                    <a:pt x="9" y="106"/>
                    <a:pt x="8" y="106"/>
                  </a:cubicBezTo>
                  <a:cubicBezTo>
                    <a:pt x="8" y="106"/>
                    <a:pt x="7" y="106"/>
                    <a:pt x="7" y="106"/>
                  </a:cubicBezTo>
                  <a:cubicBezTo>
                    <a:pt x="6" y="106"/>
                    <a:pt x="5" y="105"/>
                    <a:pt x="5" y="104"/>
                  </a:cubicBezTo>
                  <a:cubicBezTo>
                    <a:pt x="5" y="102"/>
                    <a:pt x="5" y="102"/>
                    <a:pt x="5" y="102"/>
                  </a:cubicBezTo>
                  <a:cubicBezTo>
                    <a:pt x="5" y="101"/>
                    <a:pt x="5" y="100"/>
                    <a:pt x="5" y="100"/>
                  </a:cubicBezTo>
                  <a:cubicBezTo>
                    <a:pt x="1" y="98"/>
                    <a:pt x="0" y="97"/>
                    <a:pt x="0" y="96"/>
                  </a:cubicBezTo>
                  <a:cubicBezTo>
                    <a:pt x="5" y="90"/>
                    <a:pt x="5" y="90"/>
                    <a:pt x="5" y="90"/>
                  </a:cubicBezTo>
                  <a:cubicBezTo>
                    <a:pt x="5" y="90"/>
                    <a:pt x="5" y="90"/>
                    <a:pt x="5" y="90"/>
                  </a:cubicBezTo>
                  <a:cubicBezTo>
                    <a:pt x="5" y="90"/>
                    <a:pt x="5" y="90"/>
                    <a:pt x="5" y="90"/>
                  </a:cubicBezTo>
                  <a:cubicBezTo>
                    <a:pt x="5" y="89"/>
                    <a:pt x="5" y="86"/>
                    <a:pt x="3" y="82"/>
                  </a:cubicBezTo>
                  <a:cubicBezTo>
                    <a:pt x="3" y="81"/>
                    <a:pt x="5" y="79"/>
                    <a:pt x="7" y="77"/>
                  </a:cubicBezTo>
                  <a:cubicBezTo>
                    <a:pt x="7" y="77"/>
                    <a:pt x="7" y="77"/>
                    <a:pt x="7" y="77"/>
                  </a:cubicBezTo>
                  <a:cubicBezTo>
                    <a:pt x="7" y="76"/>
                    <a:pt x="7" y="76"/>
                    <a:pt x="7" y="76"/>
                  </a:cubicBezTo>
                  <a:cubicBezTo>
                    <a:pt x="7" y="74"/>
                    <a:pt x="8" y="72"/>
                    <a:pt x="8" y="72"/>
                  </a:cubicBezTo>
                  <a:cubicBezTo>
                    <a:pt x="9" y="72"/>
                    <a:pt x="10" y="72"/>
                    <a:pt x="11" y="73"/>
                  </a:cubicBezTo>
                  <a:cubicBezTo>
                    <a:pt x="15" y="77"/>
                    <a:pt x="15" y="77"/>
                    <a:pt x="15" y="77"/>
                  </a:cubicBezTo>
                  <a:cubicBezTo>
                    <a:pt x="16" y="78"/>
                    <a:pt x="17" y="79"/>
                    <a:pt x="18" y="79"/>
                  </a:cubicBezTo>
                  <a:cubicBezTo>
                    <a:pt x="19" y="79"/>
                    <a:pt x="19" y="79"/>
                    <a:pt x="19" y="79"/>
                  </a:cubicBezTo>
                  <a:cubicBezTo>
                    <a:pt x="19" y="78"/>
                    <a:pt x="19" y="78"/>
                    <a:pt x="19" y="78"/>
                  </a:cubicBezTo>
                  <a:cubicBezTo>
                    <a:pt x="20" y="76"/>
                    <a:pt x="20" y="76"/>
                    <a:pt x="20" y="76"/>
                  </a:cubicBezTo>
                  <a:cubicBezTo>
                    <a:pt x="21" y="75"/>
                    <a:pt x="21" y="75"/>
                    <a:pt x="21" y="75"/>
                  </a:cubicBezTo>
                  <a:cubicBezTo>
                    <a:pt x="21" y="75"/>
                    <a:pt x="21" y="75"/>
                    <a:pt x="21" y="75"/>
                  </a:cubicBezTo>
                  <a:cubicBezTo>
                    <a:pt x="21" y="71"/>
                    <a:pt x="21" y="71"/>
                    <a:pt x="21" y="71"/>
                  </a:cubicBezTo>
                  <a:cubicBezTo>
                    <a:pt x="21" y="69"/>
                    <a:pt x="23" y="66"/>
                    <a:pt x="27" y="63"/>
                  </a:cubicBezTo>
                  <a:cubicBezTo>
                    <a:pt x="36" y="57"/>
                    <a:pt x="36" y="57"/>
                    <a:pt x="36" y="57"/>
                  </a:cubicBezTo>
                  <a:cubicBezTo>
                    <a:pt x="38" y="55"/>
                    <a:pt x="39" y="55"/>
                    <a:pt x="41" y="55"/>
                  </a:cubicBezTo>
                  <a:cubicBezTo>
                    <a:pt x="41" y="55"/>
                    <a:pt x="41" y="55"/>
                    <a:pt x="41" y="55"/>
                  </a:cubicBezTo>
                  <a:cubicBezTo>
                    <a:pt x="46" y="56"/>
                    <a:pt x="46" y="56"/>
                    <a:pt x="46" y="56"/>
                  </a:cubicBezTo>
                  <a:cubicBezTo>
                    <a:pt x="47" y="56"/>
                    <a:pt x="47" y="56"/>
                    <a:pt x="47" y="56"/>
                  </a:cubicBezTo>
                  <a:cubicBezTo>
                    <a:pt x="47" y="56"/>
                    <a:pt x="47" y="56"/>
                    <a:pt x="47" y="56"/>
                  </a:cubicBezTo>
                  <a:cubicBezTo>
                    <a:pt x="50" y="55"/>
                    <a:pt x="50" y="55"/>
                    <a:pt x="50" y="55"/>
                  </a:cubicBezTo>
                  <a:cubicBezTo>
                    <a:pt x="52" y="55"/>
                    <a:pt x="52" y="55"/>
                    <a:pt x="52" y="55"/>
                  </a:cubicBezTo>
                  <a:cubicBezTo>
                    <a:pt x="54" y="56"/>
                    <a:pt x="54" y="56"/>
                    <a:pt x="54" y="56"/>
                  </a:cubicBezTo>
                  <a:cubicBezTo>
                    <a:pt x="55" y="56"/>
                    <a:pt x="57" y="57"/>
                    <a:pt x="58" y="58"/>
                  </a:cubicBezTo>
                  <a:cubicBezTo>
                    <a:pt x="63" y="59"/>
                    <a:pt x="67" y="62"/>
                    <a:pt x="68" y="64"/>
                  </a:cubicBezTo>
                  <a:cubicBezTo>
                    <a:pt x="69" y="67"/>
                    <a:pt x="69" y="67"/>
                    <a:pt x="69" y="67"/>
                  </a:cubicBezTo>
                  <a:cubicBezTo>
                    <a:pt x="69" y="69"/>
                    <a:pt x="69" y="69"/>
                    <a:pt x="69" y="69"/>
                  </a:cubicBezTo>
                  <a:cubicBezTo>
                    <a:pt x="69" y="70"/>
                    <a:pt x="69" y="70"/>
                    <a:pt x="69" y="70"/>
                  </a:cubicBezTo>
                  <a:cubicBezTo>
                    <a:pt x="70" y="70"/>
                    <a:pt x="70" y="70"/>
                    <a:pt x="70" y="70"/>
                  </a:cubicBezTo>
                  <a:cubicBezTo>
                    <a:pt x="71" y="70"/>
                    <a:pt x="71" y="70"/>
                    <a:pt x="71" y="70"/>
                  </a:cubicBezTo>
                  <a:cubicBezTo>
                    <a:pt x="72" y="70"/>
                    <a:pt x="72" y="70"/>
                    <a:pt x="72" y="70"/>
                  </a:cubicBezTo>
                  <a:cubicBezTo>
                    <a:pt x="72" y="70"/>
                    <a:pt x="72" y="70"/>
                    <a:pt x="72" y="70"/>
                  </a:cubicBezTo>
                  <a:cubicBezTo>
                    <a:pt x="73" y="68"/>
                    <a:pt x="73" y="67"/>
                    <a:pt x="73" y="66"/>
                  </a:cubicBezTo>
                  <a:cubicBezTo>
                    <a:pt x="72" y="63"/>
                    <a:pt x="72" y="63"/>
                    <a:pt x="72" y="63"/>
                  </a:cubicBezTo>
                  <a:cubicBezTo>
                    <a:pt x="72" y="63"/>
                    <a:pt x="72" y="63"/>
                    <a:pt x="72" y="63"/>
                  </a:cubicBezTo>
                  <a:cubicBezTo>
                    <a:pt x="73" y="64"/>
                    <a:pt x="73" y="64"/>
                    <a:pt x="73" y="64"/>
                  </a:cubicBezTo>
                  <a:cubicBezTo>
                    <a:pt x="78" y="67"/>
                    <a:pt x="80" y="69"/>
                    <a:pt x="82" y="69"/>
                  </a:cubicBezTo>
                  <a:cubicBezTo>
                    <a:pt x="82" y="69"/>
                    <a:pt x="82" y="68"/>
                    <a:pt x="82" y="68"/>
                  </a:cubicBezTo>
                  <a:cubicBezTo>
                    <a:pt x="86" y="66"/>
                    <a:pt x="86" y="66"/>
                    <a:pt x="86" y="66"/>
                  </a:cubicBezTo>
                  <a:cubicBezTo>
                    <a:pt x="87" y="64"/>
                    <a:pt x="87" y="64"/>
                    <a:pt x="87" y="64"/>
                  </a:cubicBezTo>
                  <a:cubicBezTo>
                    <a:pt x="94" y="65"/>
                    <a:pt x="94" y="65"/>
                    <a:pt x="94" y="65"/>
                  </a:cubicBezTo>
                  <a:cubicBezTo>
                    <a:pt x="94" y="65"/>
                    <a:pt x="95" y="65"/>
                    <a:pt x="96" y="65"/>
                  </a:cubicBezTo>
                  <a:cubicBezTo>
                    <a:pt x="97" y="65"/>
                    <a:pt x="98" y="64"/>
                    <a:pt x="98" y="64"/>
                  </a:cubicBezTo>
                  <a:cubicBezTo>
                    <a:pt x="102" y="62"/>
                    <a:pt x="102" y="62"/>
                    <a:pt x="102" y="62"/>
                  </a:cubicBezTo>
                  <a:cubicBezTo>
                    <a:pt x="103" y="62"/>
                    <a:pt x="104" y="63"/>
                    <a:pt x="105" y="64"/>
                  </a:cubicBezTo>
                  <a:cubicBezTo>
                    <a:pt x="109" y="67"/>
                    <a:pt x="109" y="67"/>
                    <a:pt x="109" y="67"/>
                  </a:cubicBezTo>
                  <a:cubicBezTo>
                    <a:pt x="109" y="67"/>
                    <a:pt x="109" y="67"/>
                    <a:pt x="109" y="67"/>
                  </a:cubicBezTo>
                  <a:cubicBezTo>
                    <a:pt x="109" y="67"/>
                    <a:pt x="109" y="67"/>
                    <a:pt x="109" y="67"/>
                  </a:cubicBezTo>
                  <a:cubicBezTo>
                    <a:pt x="117" y="67"/>
                    <a:pt x="117" y="67"/>
                    <a:pt x="117" y="67"/>
                  </a:cubicBezTo>
                  <a:cubicBezTo>
                    <a:pt x="117" y="67"/>
                    <a:pt x="117" y="67"/>
                    <a:pt x="117" y="67"/>
                  </a:cubicBezTo>
                  <a:cubicBezTo>
                    <a:pt x="117" y="67"/>
                    <a:pt x="117" y="67"/>
                    <a:pt x="117" y="67"/>
                  </a:cubicBezTo>
                  <a:cubicBezTo>
                    <a:pt x="118" y="67"/>
                    <a:pt x="118" y="67"/>
                    <a:pt x="118" y="67"/>
                  </a:cubicBezTo>
                  <a:cubicBezTo>
                    <a:pt x="118" y="67"/>
                    <a:pt x="119" y="67"/>
                    <a:pt x="119" y="67"/>
                  </a:cubicBezTo>
                  <a:cubicBezTo>
                    <a:pt x="120" y="67"/>
                    <a:pt x="120" y="67"/>
                    <a:pt x="121" y="68"/>
                  </a:cubicBezTo>
                  <a:cubicBezTo>
                    <a:pt x="122" y="68"/>
                    <a:pt x="122" y="69"/>
                    <a:pt x="123" y="69"/>
                  </a:cubicBezTo>
                  <a:cubicBezTo>
                    <a:pt x="124" y="68"/>
                    <a:pt x="124" y="68"/>
                    <a:pt x="124" y="68"/>
                  </a:cubicBezTo>
                  <a:cubicBezTo>
                    <a:pt x="125" y="68"/>
                    <a:pt x="126" y="68"/>
                    <a:pt x="127" y="67"/>
                  </a:cubicBezTo>
                  <a:cubicBezTo>
                    <a:pt x="132" y="64"/>
                    <a:pt x="132" y="64"/>
                    <a:pt x="132" y="64"/>
                  </a:cubicBezTo>
                  <a:cubicBezTo>
                    <a:pt x="132" y="64"/>
                    <a:pt x="132" y="64"/>
                    <a:pt x="132" y="64"/>
                  </a:cubicBezTo>
                  <a:cubicBezTo>
                    <a:pt x="132" y="64"/>
                    <a:pt x="132" y="64"/>
                    <a:pt x="132" y="64"/>
                  </a:cubicBezTo>
                  <a:cubicBezTo>
                    <a:pt x="133" y="62"/>
                    <a:pt x="133" y="60"/>
                    <a:pt x="132" y="59"/>
                  </a:cubicBezTo>
                  <a:cubicBezTo>
                    <a:pt x="132" y="58"/>
                    <a:pt x="131" y="57"/>
                    <a:pt x="129" y="56"/>
                  </a:cubicBezTo>
                  <a:cubicBezTo>
                    <a:pt x="124" y="54"/>
                    <a:pt x="124" y="54"/>
                    <a:pt x="124" y="54"/>
                  </a:cubicBezTo>
                  <a:cubicBezTo>
                    <a:pt x="122" y="52"/>
                    <a:pt x="122" y="52"/>
                    <a:pt x="122" y="52"/>
                  </a:cubicBezTo>
                  <a:cubicBezTo>
                    <a:pt x="120" y="49"/>
                    <a:pt x="120" y="49"/>
                    <a:pt x="120" y="49"/>
                  </a:cubicBezTo>
                  <a:cubicBezTo>
                    <a:pt x="121" y="49"/>
                    <a:pt x="121" y="49"/>
                    <a:pt x="121" y="49"/>
                  </a:cubicBezTo>
                  <a:cubicBezTo>
                    <a:pt x="124" y="46"/>
                    <a:pt x="124" y="46"/>
                    <a:pt x="124" y="46"/>
                  </a:cubicBezTo>
                  <a:cubicBezTo>
                    <a:pt x="127" y="44"/>
                    <a:pt x="127" y="44"/>
                    <a:pt x="127" y="44"/>
                  </a:cubicBezTo>
                  <a:cubicBezTo>
                    <a:pt x="128" y="44"/>
                    <a:pt x="128" y="44"/>
                    <a:pt x="128" y="44"/>
                  </a:cubicBezTo>
                  <a:cubicBezTo>
                    <a:pt x="127" y="43"/>
                    <a:pt x="127" y="43"/>
                    <a:pt x="127" y="43"/>
                  </a:cubicBezTo>
                  <a:cubicBezTo>
                    <a:pt x="126" y="40"/>
                    <a:pt x="126" y="40"/>
                    <a:pt x="126" y="40"/>
                  </a:cubicBezTo>
                  <a:cubicBezTo>
                    <a:pt x="125" y="39"/>
                    <a:pt x="125" y="38"/>
                    <a:pt x="126" y="38"/>
                  </a:cubicBezTo>
                  <a:cubicBezTo>
                    <a:pt x="126" y="37"/>
                    <a:pt x="128" y="36"/>
                    <a:pt x="130" y="36"/>
                  </a:cubicBezTo>
                  <a:cubicBezTo>
                    <a:pt x="134" y="35"/>
                    <a:pt x="134" y="35"/>
                    <a:pt x="134" y="35"/>
                  </a:cubicBezTo>
                  <a:cubicBezTo>
                    <a:pt x="134" y="35"/>
                    <a:pt x="134" y="35"/>
                    <a:pt x="134" y="35"/>
                  </a:cubicBezTo>
                  <a:cubicBezTo>
                    <a:pt x="136" y="35"/>
                    <a:pt x="137" y="34"/>
                    <a:pt x="137" y="33"/>
                  </a:cubicBezTo>
                  <a:cubicBezTo>
                    <a:pt x="137" y="33"/>
                    <a:pt x="137" y="33"/>
                    <a:pt x="137" y="33"/>
                  </a:cubicBezTo>
                  <a:cubicBezTo>
                    <a:pt x="136" y="32"/>
                    <a:pt x="136" y="31"/>
                    <a:pt x="135" y="30"/>
                  </a:cubicBezTo>
                  <a:cubicBezTo>
                    <a:pt x="132" y="30"/>
                    <a:pt x="132" y="30"/>
                    <a:pt x="132" y="30"/>
                  </a:cubicBezTo>
                  <a:cubicBezTo>
                    <a:pt x="131" y="30"/>
                    <a:pt x="131" y="30"/>
                    <a:pt x="130" y="30"/>
                  </a:cubicBezTo>
                  <a:cubicBezTo>
                    <a:pt x="130" y="29"/>
                    <a:pt x="130" y="28"/>
                    <a:pt x="130" y="27"/>
                  </a:cubicBezTo>
                  <a:cubicBezTo>
                    <a:pt x="130" y="23"/>
                    <a:pt x="132" y="21"/>
                    <a:pt x="134" y="20"/>
                  </a:cubicBezTo>
                  <a:cubicBezTo>
                    <a:pt x="138" y="20"/>
                    <a:pt x="138" y="20"/>
                    <a:pt x="138" y="20"/>
                  </a:cubicBezTo>
                  <a:cubicBezTo>
                    <a:pt x="138" y="20"/>
                    <a:pt x="139" y="20"/>
                    <a:pt x="140" y="20"/>
                  </a:cubicBezTo>
                  <a:cubicBezTo>
                    <a:pt x="141" y="20"/>
                    <a:pt x="142" y="19"/>
                    <a:pt x="143" y="19"/>
                  </a:cubicBezTo>
                  <a:cubicBezTo>
                    <a:pt x="153" y="16"/>
                    <a:pt x="153" y="16"/>
                    <a:pt x="153" y="16"/>
                  </a:cubicBezTo>
                  <a:cubicBezTo>
                    <a:pt x="164" y="15"/>
                    <a:pt x="164" y="15"/>
                    <a:pt x="164" y="15"/>
                  </a:cubicBezTo>
                  <a:cubicBezTo>
                    <a:pt x="164" y="15"/>
                    <a:pt x="164" y="15"/>
                    <a:pt x="164" y="15"/>
                  </a:cubicBezTo>
                  <a:cubicBezTo>
                    <a:pt x="164" y="15"/>
                    <a:pt x="164" y="15"/>
                    <a:pt x="164" y="15"/>
                  </a:cubicBezTo>
                  <a:cubicBezTo>
                    <a:pt x="167" y="12"/>
                    <a:pt x="171" y="11"/>
                    <a:pt x="176" y="10"/>
                  </a:cubicBezTo>
                  <a:cubicBezTo>
                    <a:pt x="189" y="8"/>
                    <a:pt x="189" y="8"/>
                    <a:pt x="189" y="8"/>
                  </a:cubicBezTo>
                  <a:cubicBezTo>
                    <a:pt x="189" y="8"/>
                    <a:pt x="189" y="8"/>
                    <a:pt x="189" y="8"/>
                  </a:cubicBezTo>
                  <a:cubicBezTo>
                    <a:pt x="189" y="7"/>
                    <a:pt x="189" y="7"/>
                    <a:pt x="189" y="7"/>
                  </a:cubicBezTo>
                  <a:cubicBezTo>
                    <a:pt x="191" y="6"/>
                    <a:pt x="191" y="6"/>
                    <a:pt x="191" y="6"/>
                  </a:cubicBezTo>
                  <a:cubicBezTo>
                    <a:pt x="193" y="3"/>
                    <a:pt x="193" y="3"/>
                    <a:pt x="193" y="3"/>
                  </a:cubicBezTo>
                  <a:cubicBezTo>
                    <a:pt x="195" y="1"/>
                    <a:pt x="197" y="0"/>
                    <a:pt x="200" y="0"/>
                  </a:cubicBezTo>
                  <a:cubicBezTo>
                    <a:pt x="205" y="2"/>
                    <a:pt x="205" y="2"/>
                    <a:pt x="205" y="2"/>
                  </a:cubicBezTo>
                  <a:cubicBezTo>
                    <a:pt x="211" y="2"/>
                    <a:pt x="211" y="2"/>
                    <a:pt x="211" y="2"/>
                  </a:cubicBezTo>
                  <a:cubicBezTo>
                    <a:pt x="212" y="2"/>
                    <a:pt x="212" y="2"/>
                    <a:pt x="212" y="2"/>
                  </a:cubicBezTo>
                  <a:cubicBezTo>
                    <a:pt x="212" y="2"/>
                    <a:pt x="212" y="2"/>
                    <a:pt x="212" y="2"/>
                  </a:cubicBezTo>
                  <a:cubicBezTo>
                    <a:pt x="212" y="2"/>
                    <a:pt x="212" y="2"/>
                    <a:pt x="212" y="2"/>
                  </a:cubicBezTo>
                  <a:cubicBezTo>
                    <a:pt x="213" y="2"/>
                    <a:pt x="214" y="4"/>
                    <a:pt x="215" y="7"/>
                  </a:cubicBezTo>
                  <a:cubicBezTo>
                    <a:pt x="215" y="16"/>
                    <a:pt x="215" y="16"/>
                    <a:pt x="215" y="16"/>
                  </a:cubicBezTo>
                  <a:cubicBezTo>
                    <a:pt x="215" y="16"/>
                    <a:pt x="215" y="17"/>
                    <a:pt x="216" y="18"/>
                  </a:cubicBezTo>
                  <a:cubicBezTo>
                    <a:pt x="216" y="18"/>
                    <a:pt x="217" y="18"/>
                    <a:pt x="217" y="18"/>
                  </a:cubicBezTo>
                  <a:cubicBezTo>
                    <a:pt x="218" y="18"/>
                    <a:pt x="218" y="18"/>
                    <a:pt x="218" y="18"/>
                  </a:cubicBezTo>
                  <a:cubicBezTo>
                    <a:pt x="223" y="16"/>
                    <a:pt x="223" y="16"/>
                    <a:pt x="223" y="16"/>
                  </a:cubicBezTo>
                  <a:cubicBezTo>
                    <a:pt x="224" y="16"/>
                    <a:pt x="225" y="16"/>
                    <a:pt x="225" y="16"/>
                  </a:cubicBezTo>
                  <a:cubicBezTo>
                    <a:pt x="226" y="16"/>
                    <a:pt x="227" y="16"/>
                    <a:pt x="228" y="20"/>
                  </a:cubicBezTo>
                  <a:cubicBezTo>
                    <a:pt x="228" y="21"/>
                    <a:pt x="228" y="21"/>
                    <a:pt x="228" y="21"/>
                  </a:cubicBezTo>
                  <a:cubicBezTo>
                    <a:pt x="228" y="21"/>
                    <a:pt x="228" y="21"/>
                    <a:pt x="228" y="21"/>
                  </a:cubicBezTo>
                  <a:cubicBezTo>
                    <a:pt x="231" y="20"/>
                    <a:pt x="231" y="20"/>
                    <a:pt x="231" y="20"/>
                  </a:cubicBezTo>
                  <a:cubicBezTo>
                    <a:pt x="232" y="21"/>
                    <a:pt x="233" y="22"/>
                    <a:pt x="233" y="22"/>
                  </a:cubicBezTo>
                  <a:cubicBezTo>
                    <a:pt x="234" y="22"/>
                    <a:pt x="234" y="21"/>
                    <a:pt x="234" y="21"/>
                  </a:cubicBezTo>
                  <a:cubicBezTo>
                    <a:pt x="237" y="21"/>
                    <a:pt x="237" y="21"/>
                    <a:pt x="237" y="21"/>
                  </a:cubicBezTo>
                  <a:cubicBezTo>
                    <a:pt x="237" y="21"/>
                    <a:pt x="237" y="21"/>
                    <a:pt x="237" y="21"/>
                  </a:cubicBezTo>
                  <a:cubicBezTo>
                    <a:pt x="236" y="23"/>
                    <a:pt x="236" y="23"/>
                    <a:pt x="236" y="23"/>
                  </a:cubicBezTo>
                  <a:cubicBezTo>
                    <a:pt x="235" y="24"/>
                    <a:pt x="235" y="25"/>
                    <a:pt x="235" y="26"/>
                  </a:cubicBezTo>
                  <a:cubicBezTo>
                    <a:pt x="236" y="27"/>
                    <a:pt x="237" y="27"/>
                    <a:pt x="239" y="27"/>
                  </a:cubicBezTo>
                  <a:cubicBezTo>
                    <a:pt x="239" y="27"/>
                    <a:pt x="240" y="27"/>
                    <a:pt x="241" y="27"/>
                  </a:cubicBezTo>
                  <a:cubicBezTo>
                    <a:pt x="245" y="27"/>
                    <a:pt x="249" y="25"/>
                    <a:pt x="253" y="22"/>
                  </a:cubicBezTo>
                  <a:cubicBezTo>
                    <a:pt x="263" y="15"/>
                    <a:pt x="263" y="15"/>
                    <a:pt x="263" y="15"/>
                  </a:cubicBezTo>
                  <a:cubicBezTo>
                    <a:pt x="265" y="15"/>
                    <a:pt x="265" y="15"/>
                    <a:pt x="265" y="15"/>
                  </a:cubicBezTo>
                  <a:cubicBezTo>
                    <a:pt x="265" y="17"/>
                    <a:pt x="265" y="17"/>
                    <a:pt x="265" y="17"/>
                  </a:cubicBezTo>
                  <a:cubicBezTo>
                    <a:pt x="265" y="21"/>
                    <a:pt x="267" y="24"/>
                    <a:pt x="268" y="25"/>
                  </a:cubicBezTo>
                  <a:cubicBezTo>
                    <a:pt x="273" y="29"/>
                    <a:pt x="277" y="34"/>
                    <a:pt x="281" y="40"/>
                  </a:cubicBezTo>
                  <a:cubicBezTo>
                    <a:pt x="289" y="56"/>
                    <a:pt x="289" y="56"/>
                    <a:pt x="289" y="56"/>
                  </a:cubicBezTo>
                  <a:cubicBezTo>
                    <a:pt x="291" y="62"/>
                    <a:pt x="291" y="62"/>
                    <a:pt x="291" y="62"/>
                  </a:cubicBezTo>
                  <a:cubicBezTo>
                    <a:pt x="293" y="65"/>
                    <a:pt x="294" y="67"/>
                    <a:pt x="295" y="67"/>
                  </a:cubicBezTo>
                  <a:cubicBezTo>
                    <a:pt x="296" y="67"/>
                    <a:pt x="296" y="67"/>
                    <a:pt x="296" y="67"/>
                  </a:cubicBezTo>
                  <a:cubicBezTo>
                    <a:pt x="296" y="66"/>
                    <a:pt x="296" y="66"/>
                    <a:pt x="296" y="66"/>
                  </a:cubicBezTo>
                  <a:cubicBezTo>
                    <a:pt x="299" y="64"/>
                    <a:pt x="299" y="64"/>
                    <a:pt x="299" y="64"/>
                  </a:cubicBezTo>
                  <a:cubicBezTo>
                    <a:pt x="300" y="62"/>
                    <a:pt x="301" y="61"/>
                    <a:pt x="302" y="61"/>
                  </a:cubicBezTo>
                  <a:cubicBezTo>
                    <a:pt x="303" y="61"/>
                    <a:pt x="304" y="62"/>
                    <a:pt x="307" y="65"/>
                  </a:cubicBezTo>
                  <a:cubicBezTo>
                    <a:pt x="308" y="67"/>
                    <a:pt x="310" y="68"/>
                    <a:pt x="312" y="68"/>
                  </a:cubicBezTo>
                  <a:cubicBezTo>
                    <a:pt x="313" y="68"/>
                    <a:pt x="313" y="68"/>
                    <a:pt x="314" y="67"/>
                  </a:cubicBezTo>
                  <a:cubicBezTo>
                    <a:pt x="324" y="66"/>
                    <a:pt x="324" y="66"/>
                    <a:pt x="324" y="66"/>
                  </a:cubicBezTo>
                  <a:cubicBezTo>
                    <a:pt x="326" y="66"/>
                    <a:pt x="327" y="67"/>
                    <a:pt x="327" y="68"/>
                  </a:cubicBezTo>
                  <a:cubicBezTo>
                    <a:pt x="331" y="72"/>
                    <a:pt x="331" y="72"/>
                    <a:pt x="331" y="72"/>
                  </a:cubicBezTo>
                  <a:cubicBezTo>
                    <a:pt x="332" y="74"/>
                    <a:pt x="334" y="76"/>
                    <a:pt x="336" y="77"/>
                  </a:cubicBezTo>
                  <a:cubicBezTo>
                    <a:pt x="339" y="79"/>
                    <a:pt x="339" y="79"/>
                    <a:pt x="339" y="79"/>
                  </a:cubicBezTo>
                  <a:cubicBezTo>
                    <a:pt x="342" y="83"/>
                    <a:pt x="342" y="83"/>
                    <a:pt x="342" y="83"/>
                  </a:cubicBezTo>
                  <a:cubicBezTo>
                    <a:pt x="342" y="83"/>
                    <a:pt x="342" y="83"/>
                    <a:pt x="342" y="83"/>
                  </a:cubicBezTo>
                  <a:cubicBezTo>
                    <a:pt x="342" y="83"/>
                    <a:pt x="342" y="83"/>
                    <a:pt x="342" y="83"/>
                  </a:cubicBezTo>
                  <a:cubicBezTo>
                    <a:pt x="349" y="83"/>
                    <a:pt x="349" y="83"/>
                    <a:pt x="349" y="83"/>
                  </a:cubicBezTo>
                  <a:cubicBezTo>
                    <a:pt x="350" y="83"/>
                    <a:pt x="350" y="83"/>
                    <a:pt x="350" y="83"/>
                  </a:cubicBezTo>
                  <a:cubicBezTo>
                    <a:pt x="350" y="83"/>
                    <a:pt x="350" y="83"/>
                    <a:pt x="350" y="83"/>
                  </a:cubicBezTo>
                  <a:cubicBezTo>
                    <a:pt x="351" y="82"/>
                    <a:pt x="352" y="82"/>
                    <a:pt x="352" y="82"/>
                  </a:cubicBezTo>
                  <a:cubicBezTo>
                    <a:pt x="352" y="82"/>
                    <a:pt x="353" y="82"/>
                    <a:pt x="353" y="82"/>
                  </a:cubicBezTo>
                  <a:cubicBezTo>
                    <a:pt x="356" y="87"/>
                    <a:pt x="356" y="87"/>
                    <a:pt x="356" y="87"/>
                  </a:cubicBezTo>
                  <a:cubicBezTo>
                    <a:pt x="356" y="87"/>
                    <a:pt x="356" y="87"/>
                    <a:pt x="356" y="87"/>
                  </a:cubicBezTo>
                  <a:cubicBezTo>
                    <a:pt x="353" y="88"/>
                    <a:pt x="352" y="90"/>
                    <a:pt x="353" y="92"/>
                  </a:cubicBezTo>
                  <a:cubicBezTo>
                    <a:pt x="353" y="95"/>
                    <a:pt x="353" y="95"/>
                    <a:pt x="353" y="95"/>
                  </a:cubicBezTo>
                  <a:cubicBezTo>
                    <a:pt x="352" y="96"/>
                    <a:pt x="352" y="96"/>
                    <a:pt x="352" y="96"/>
                  </a:cubicBezTo>
                  <a:cubicBezTo>
                    <a:pt x="347" y="96"/>
                    <a:pt x="347" y="96"/>
                    <a:pt x="347" y="96"/>
                  </a:cubicBezTo>
                  <a:cubicBezTo>
                    <a:pt x="345" y="97"/>
                    <a:pt x="343" y="98"/>
                    <a:pt x="343" y="100"/>
                  </a:cubicBezTo>
                  <a:cubicBezTo>
                    <a:pt x="343" y="101"/>
                    <a:pt x="343" y="103"/>
                    <a:pt x="344" y="107"/>
                  </a:cubicBezTo>
                  <a:cubicBezTo>
                    <a:pt x="344" y="109"/>
                    <a:pt x="344" y="111"/>
                    <a:pt x="343" y="112"/>
                  </a:cubicBezTo>
                  <a:cubicBezTo>
                    <a:pt x="339" y="115"/>
                    <a:pt x="339" y="115"/>
                    <a:pt x="339" y="115"/>
                  </a:cubicBezTo>
                  <a:cubicBezTo>
                    <a:pt x="334" y="116"/>
                    <a:pt x="334" y="116"/>
                    <a:pt x="334" y="116"/>
                  </a:cubicBezTo>
                  <a:cubicBezTo>
                    <a:pt x="327" y="113"/>
                    <a:pt x="327" y="113"/>
                    <a:pt x="327" y="113"/>
                  </a:cubicBezTo>
                  <a:cubicBezTo>
                    <a:pt x="322" y="113"/>
                    <a:pt x="322" y="113"/>
                    <a:pt x="322" y="113"/>
                  </a:cubicBezTo>
                  <a:cubicBezTo>
                    <a:pt x="322" y="113"/>
                    <a:pt x="322" y="113"/>
                    <a:pt x="322" y="113"/>
                  </a:cubicBezTo>
                  <a:cubicBezTo>
                    <a:pt x="322" y="113"/>
                    <a:pt x="322" y="113"/>
                    <a:pt x="322" y="113"/>
                  </a:cubicBezTo>
                  <a:cubicBezTo>
                    <a:pt x="320" y="113"/>
                    <a:pt x="319" y="116"/>
                    <a:pt x="317" y="121"/>
                  </a:cubicBezTo>
                  <a:cubicBezTo>
                    <a:pt x="316" y="126"/>
                    <a:pt x="315" y="128"/>
                    <a:pt x="315" y="130"/>
                  </a:cubicBezTo>
                  <a:cubicBezTo>
                    <a:pt x="315" y="132"/>
                    <a:pt x="316" y="134"/>
                    <a:pt x="317" y="135"/>
                  </a:cubicBezTo>
                  <a:cubicBezTo>
                    <a:pt x="317" y="137"/>
                    <a:pt x="317" y="137"/>
                    <a:pt x="317" y="137"/>
                  </a:cubicBezTo>
                  <a:cubicBezTo>
                    <a:pt x="310" y="138"/>
                    <a:pt x="310" y="138"/>
                    <a:pt x="310" y="138"/>
                  </a:cubicBezTo>
                  <a:cubicBezTo>
                    <a:pt x="302" y="138"/>
                    <a:pt x="302" y="138"/>
                    <a:pt x="302" y="138"/>
                  </a:cubicBezTo>
                  <a:cubicBezTo>
                    <a:pt x="298" y="138"/>
                    <a:pt x="295" y="139"/>
                    <a:pt x="294" y="141"/>
                  </a:cubicBezTo>
                  <a:cubicBezTo>
                    <a:pt x="294" y="141"/>
                    <a:pt x="293" y="141"/>
                    <a:pt x="293" y="142"/>
                  </a:cubicBezTo>
                  <a:cubicBezTo>
                    <a:pt x="293" y="143"/>
                    <a:pt x="294" y="143"/>
                    <a:pt x="295" y="144"/>
                  </a:cubicBezTo>
                  <a:cubicBezTo>
                    <a:pt x="297" y="146"/>
                    <a:pt x="297" y="146"/>
                    <a:pt x="297" y="146"/>
                  </a:cubicBezTo>
                  <a:cubicBezTo>
                    <a:pt x="297" y="150"/>
                    <a:pt x="297" y="150"/>
                    <a:pt x="297" y="150"/>
                  </a:cubicBezTo>
                  <a:cubicBezTo>
                    <a:pt x="298" y="156"/>
                    <a:pt x="298" y="156"/>
                    <a:pt x="298" y="156"/>
                  </a:cubicBezTo>
                  <a:cubicBezTo>
                    <a:pt x="299" y="160"/>
                    <a:pt x="299" y="160"/>
                    <a:pt x="299" y="160"/>
                  </a:cubicBezTo>
                  <a:cubicBezTo>
                    <a:pt x="299" y="164"/>
                    <a:pt x="299" y="164"/>
                    <a:pt x="299" y="164"/>
                  </a:cubicBezTo>
                  <a:cubicBezTo>
                    <a:pt x="296" y="167"/>
                    <a:pt x="296" y="167"/>
                    <a:pt x="296" y="167"/>
                  </a:cubicBezTo>
                  <a:cubicBezTo>
                    <a:pt x="296" y="168"/>
                    <a:pt x="296" y="168"/>
                    <a:pt x="296" y="168"/>
                  </a:cubicBezTo>
                  <a:cubicBezTo>
                    <a:pt x="295" y="169"/>
                    <a:pt x="295" y="170"/>
                    <a:pt x="295" y="171"/>
                  </a:cubicBezTo>
                  <a:cubicBezTo>
                    <a:pt x="296" y="175"/>
                    <a:pt x="296" y="175"/>
                    <a:pt x="296" y="175"/>
                  </a:cubicBezTo>
                  <a:cubicBezTo>
                    <a:pt x="290" y="172"/>
                    <a:pt x="290" y="172"/>
                    <a:pt x="290" y="172"/>
                  </a:cubicBezTo>
                  <a:cubicBezTo>
                    <a:pt x="289" y="169"/>
                    <a:pt x="289" y="169"/>
                    <a:pt x="289" y="169"/>
                  </a:cubicBezTo>
                  <a:cubicBezTo>
                    <a:pt x="288" y="169"/>
                    <a:pt x="288" y="169"/>
                    <a:pt x="288" y="169"/>
                  </a:cubicBezTo>
                  <a:cubicBezTo>
                    <a:pt x="288" y="169"/>
                    <a:pt x="288" y="169"/>
                    <a:pt x="288" y="169"/>
                  </a:cubicBezTo>
                  <a:cubicBezTo>
                    <a:pt x="283" y="169"/>
                    <a:pt x="283" y="169"/>
                    <a:pt x="283" y="169"/>
                  </a:cubicBezTo>
                  <a:cubicBezTo>
                    <a:pt x="278" y="168"/>
                    <a:pt x="278" y="168"/>
                    <a:pt x="278" y="168"/>
                  </a:cubicBezTo>
                  <a:cubicBezTo>
                    <a:pt x="263" y="167"/>
                    <a:pt x="263" y="167"/>
                    <a:pt x="263" y="167"/>
                  </a:cubicBezTo>
                  <a:cubicBezTo>
                    <a:pt x="258" y="168"/>
                    <a:pt x="258" y="168"/>
                    <a:pt x="258" y="168"/>
                  </a:cubicBezTo>
                  <a:cubicBezTo>
                    <a:pt x="254" y="169"/>
                    <a:pt x="254" y="169"/>
                    <a:pt x="254" y="169"/>
                  </a:cubicBezTo>
                  <a:cubicBezTo>
                    <a:pt x="247" y="166"/>
                    <a:pt x="247" y="166"/>
                    <a:pt x="247" y="166"/>
                  </a:cubicBezTo>
                  <a:cubicBezTo>
                    <a:pt x="245" y="165"/>
                    <a:pt x="243" y="164"/>
                    <a:pt x="242" y="164"/>
                  </a:cubicBezTo>
                  <a:cubicBezTo>
                    <a:pt x="241" y="164"/>
                    <a:pt x="241" y="164"/>
                    <a:pt x="240" y="165"/>
                  </a:cubicBezTo>
                  <a:cubicBezTo>
                    <a:pt x="238" y="165"/>
                    <a:pt x="237" y="167"/>
                    <a:pt x="237" y="169"/>
                  </a:cubicBezTo>
                  <a:cubicBezTo>
                    <a:pt x="236" y="172"/>
                    <a:pt x="236" y="172"/>
                    <a:pt x="236" y="172"/>
                  </a:cubicBezTo>
                  <a:cubicBezTo>
                    <a:pt x="235" y="172"/>
                    <a:pt x="235" y="172"/>
                    <a:pt x="235" y="172"/>
                  </a:cubicBezTo>
                  <a:cubicBezTo>
                    <a:pt x="230" y="170"/>
                    <a:pt x="226" y="169"/>
                    <a:pt x="223" y="169"/>
                  </a:cubicBezTo>
                  <a:cubicBezTo>
                    <a:pt x="222" y="169"/>
                    <a:pt x="222" y="169"/>
                    <a:pt x="222" y="169"/>
                  </a:cubicBezTo>
                  <a:cubicBezTo>
                    <a:pt x="219" y="169"/>
                    <a:pt x="216" y="171"/>
                    <a:pt x="214" y="175"/>
                  </a:cubicBezTo>
                  <a:cubicBezTo>
                    <a:pt x="214" y="175"/>
                    <a:pt x="214" y="175"/>
                    <a:pt x="214" y="175"/>
                  </a:cubicBezTo>
                  <a:cubicBezTo>
                    <a:pt x="214" y="176"/>
                    <a:pt x="212" y="177"/>
                    <a:pt x="201" y="184"/>
                  </a:cubicBezTo>
                  <a:cubicBezTo>
                    <a:pt x="199" y="184"/>
                    <a:pt x="197" y="186"/>
                    <a:pt x="195" y="190"/>
                  </a:cubicBezTo>
                  <a:cubicBezTo>
                    <a:pt x="190" y="194"/>
                    <a:pt x="190" y="194"/>
                    <a:pt x="190" y="19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2717"/>
            <p:cNvSpPr>
              <a:spLocks/>
            </p:cNvSpPr>
            <p:nvPr/>
          </p:nvSpPr>
          <p:spPr bwMode="auto">
            <a:xfrm>
              <a:off x="4304" y="2708"/>
              <a:ext cx="121" cy="69"/>
            </a:xfrm>
            <a:custGeom>
              <a:avLst/>
              <a:gdLst>
                <a:gd name="T0" fmla="*/ 26 w 88"/>
                <a:gd name="T1" fmla="*/ 50 h 50"/>
                <a:gd name="T2" fmla="*/ 4 w 88"/>
                <a:gd name="T3" fmla="*/ 49 h 50"/>
                <a:gd name="T4" fmla="*/ 2 w 88"/>
                <a:gd name="T5" fmla="*/ 41 h 50"/>
                <a:gd name="T6" fmla="*/ 0 w 88"/>
                <a:gd name="T7" fmla="*/ 32 h 50"/>
                <a:gd name="T8" fmla="*/ 0 w 88"/>
                <a:gd name="T9" fmla="*/ 26 h 50"/>
                <a:gd name="T10" fmla="*/ 0 w 88"/>
                <a:gd name="T11" fmla="*/ 24 h 50"/>
                <a:gd name="T12" fmla="*/ 3 w 88"/>
                <a:gd name="T13" fmla="*/ 20 h 50"/>
                <a:gd name="T14" fmla="*/ 3 w 88"/>
                <a:gd name="T15" fmla="*/ 20 h 50"/>
                <a:gd name="T16" fmla="*/ 3 w 88"/>
                <a:gd name="T17" fmla="*/ 20 h 50"/>
                <a:gd name="T18" fmla="*/ 4 w 88"/>
                <a:gd name="T19" fmla="*/ 13 h 50"/>
                <a:gd name="T20" fmla="*/ 13 w 88"/>
                <a:gd name="T21" fmla="*/ 14 h 50"/>
                <a:gd name="T22" fmla="*/ 23 w 88"/>
                <a:gd name="T23" fmla="*/ 34 h 50"/>
                <a:gd name="T24" fmla="*/ 23 w 88"/>
                <a:gd name="T25" fmla="*/ 35 h 50"/>
                <a:gd name="T26" fmla="*/ 24 w 88"/>
                <a:gd name="T27" fmla="*/ 34 h 50"/>
                <a:gd name="T28" fmla="*/ 42 w 88"/>
                <a:gd name="T29" fmla="*/ 12 h 50"/>
                <a:gd name="T30" fmla="*/ 77 w 88"/>
                <a:gd name="T31" fmla="*/ 0 h 50"/>
                <a:gd name="T32" fmla="*/ 84 w 88"/>
                <a:gd name="T33" fmla="*/ 12 h 50"/>
                <a:gd name="T34" fmla="*/ 85 w 88"/>
                <a:gd name="T35" fmla="*/ 16 h 50"/>
                <a:gd name="T36" fmla="*/ 85 w 88"/>
                <a:gd name="T37" fmla="*/ 16 h 50"/>
                <a:gd name="T38" fmla="*/ 85 w 88"/>
                <a:gd name="T39" fmla="*/ 16 h 50"/>
                <a:gd name="T40" fmla="*/ 88 w 88"/>
                <a:gd name="T41" fmla="*/ 20 h 50"/>
                <a:gd name="T42" fmla="*/ 61 w 88"/>
                <a:gd name="T43" fmla="*/ 36 h 50"/>
                <a:gd name="T44" fmla="*/ 53 w 88"/>
                <a:gd name="T45" fmla="*/ 41 h 50"/>
                <a:gd name="T46" fmla="*/ 48 w 88"/>
                <a:gd name="T47" fmla="*/ 42 h 50"/>
                <a:gd name="T48" fmla="*/ 43 w 88"/>
                <a:gd name="T49" fmla="*/ 43 h 50"/>
                <a:gd name="T50" fmla="*/ 26 w 88"/>
                <a:gd name="T5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50">
                  <a:moveTo>
                    <a:pt x="26" y="50"/>
                  </a:moveTo>
                  <a:cubicBezTo>
                    <a:pt x="4" y="49"/>
                    <a:pt x="4" y="49"/>
                    <a:pt x="4" y="49"/>
                  </a:cubicBezTo>
                  <a:cubicBezTo>
                    <a:pt x="4" y="46"/>
                    <a:pt x="3" y="43"/>
                    <a:pt x="2" y="41"/>
                  </a:cubicBezTo>
                  <a:cubicBezTo>
                    <a:pt x="0" y="32"/>
                    <a:pt x="0" y="32"/>
                    <a:pt x="0" y="32"/>
                  </a:cubicBezTo>
                  <a:cubicBezTo>
                    <a:pt x="0" y="26"/>
                    <a:pt x="0" y="26"/>
                    <a:pt x="0" y="26"/>
                  </a:cubicBezTo>
                  <a:cubicBezTo>
                    <a:pt x="0" y="24"/>
                    <a:pt x="0" y="24"/>
                    <a:pt x="0" y="24"/>
                  </a:cubicBezTo>
                  <a:cubicBezTo>
                    <a:pt x="3" y="20"/>
                    <a:pt x="3" y="20"/>
                    <a:pt x="3" y="20"/>
                  </a:cubicBezTo>
                  <a:cubicBezTo>
                    <a:pt x="3" y="20"/>
                    <a:pt x="3" y="20"/>
                    <a:pt x="3" y="20"/>
                  </a:cubicBezTo>
                  <a:cubicBezTo>
                    <a:pt x="3" y="20"/>
                    <a:pt x="3" y="20"/>
                    <a:pt x="3" y="20"/>
                  </a:cubicBezTo>
                  <a:cubicBezTo>
                    <a:pt x="4" y="13"/>
                    <a:pt x="4" y="13"/>
                    <a:pt x="4" y="13"/>
                  </a:cubicBezTo>
                  <a:cubicBezTo>
                    <a:pt x="13" y="14"/>
                    <a:pt x="13" y="14"/>
                    <a:pt x="13" y="14"/>
                  </a:cubicBezTo>
                  <a:cubicBezTo>
                    <a:pt x="23" y="34"/>
                    <a:pt x="23" y="34"/>
                    <a:pt x="23" y="34"/>
                  </a:cubicBezTo>
                  <a:cubicBezTo>
                    <a:pt x="23" y="35"/>
                    <a:pt x="23" y="35"/>
                    <a:pt x="23" y="35"/>
                  </a:cubicBezTo>
                  <a:cubicBezTo>
                    <a:pt x="24" y="34"/>
                    <a:pt x="24" y="34"/>
                    <a:pt x="24" y="34"/>
                  </a:cubicBezTo>
                  <a:cubicBezTo>
                    <a:pt x="42" y="12"/>
                    <a:pt x="42" y="12"/>
                    <a:pt x="42" y="12"/>
                  </a:cubicBezTo>
                  <a:cubicBezTo>
                    <a:pt x="77" y="0"/>
                    <a:pt x="77" y="0"/>
                    <a:pt x="77" y="0"/>
                  </a:cubicBezTo>
                  <a:cubicBezTo>
                    <a:pt x="84" y="12"/>
                    <a:pt x="84" y="12"/>
                    <a:pt x="84" y="12"/>
                  </a:cubicBezTo>
                  <a:cubicBezTo>
                    <a:pt x="85" y="16"/>
                    <a:pt x="85" y="16"/>
                    <a:pt x="85" y="16"/>
                  </a:cubicBezTo>
                  <a:cubicBezTo>
                    <a:pt x="85" y="16"/>
                    <a:pt x="85" y="16"/>
                    <a:pt x="85" y="16"/>
                  </a:cubicBezTo>
                  <a:cubicBezTo>
                    <a:pt x="85" y="16"/>
                    <a:pt x="85" y="16"/>
                    <a:pt x="85" y="16"/>
                  </a:cubicBezTo>
                  <a:cubicBezTo>
                    <a:pt x="88" y="20"/>
                    <a:pt x="88" y="20"/>
                    <a:pt x="88" y="20"/>
                  </a:cubicBezTo>
                  <a:cubicBezTo>
                    <a:pt x="61" y="36"/>
                    <a:pt x="61" y="36"/>
                    <a:pt x="61" y="36"/>
                  </a:cubicBezTo>
                  <a:cubicBezTo>
                    <a:pt x="53" y="41"/>
                    <a:pt x="53" y="41"/>
                    <a:pt x="53" y="41"/>
                  </a:cubicBezTo>
                  <a:cubicBezTo>
                    <a:pt x="48" y="42"/>
                    <a:pt x="48" y="42"/>
                    <a:pt x="48" y="42"/>
                  </a:cubicBezTo>
                  <a:cubicBezTo>
                    <a:pt x="43" y="43"/>
                    <a:pt x="43" y="43"/>
                    <a:pt x="43" y="43"/>
                  </a:cubicBezTo>
                  <a:cubicBezTo>
                    <a:pt x="26" y="50"/>
                    <a:pt x="26" y="50"/>
                    <a:pt x="26" y="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2718"/>
            <p:cNvSpPr>
              <a:spLocks/>
            </p:cNvSpPr>
            <p:nvPr/>
          </p:nvSpPr>
          <p:spPr bwMode="auto">
            <a:xfrm>
              <a:off x="4304" y="2708"/>
              <a:ext cx="121" cy="69"/>
            </a:xfrm>
            <a:custGeom>
              <a:avLst/>
              <a:gdLst>
                <a:gd name="T0" fmla="*/ 26 w 88"/>
                <a:gd name="T1" fmla="*/ 50 h 50"/>
                <a:gd name="T2" fmla="*/ 4 w 88"/>
                <a:gd name="T3" fmla="*/ 49 h 50"/>
                <a:gd name="T4" fmla="*/ 2 w 88"/>
                <a:gd name="T5" fmla="*/ 41 h 50"/>
                <a:gd name="T6" fmla="*/ 0 w 88"/>
                <a:gd name="T7" fmla="*/ 32 h 50"/>
                <a:gd name="T8" fmla="*/ 0 w 88"/>
                <a:gd name="T9" fmla="*/ 26 h 50"/>
                <a:gd name="T10" fmla="*/ 0 w 88"/>
                <a:gd name="T11" fmla="*/ 24 h 50"/>
                <a:gd name="T12" fmla="*/ 3 w 88"/>
                <a:gd name="T13" fmla="*/ 20 h 50"/>
                <a:gd name="T14" fmla="*/ 3 w 88"/>
                <a:gd name="T15" fmla="*/ 20 h 50"/>
                <a:gd name="T16" fmla="*/ 3 w 88"/>
                <a:gd name="T17" fmla="*/ 20 h 50"/>
                <a:gd name="T18" fmla="*/ 4 w 88"/>
                <a:gd name="T19" fmla="*/ 13 h 50"/>
                <a:gd name="T20" fmla="*/ 13 w 88"/>
                <a:gd name="T21" fmla="*/ 14 h 50"/>
                <a:gd name="T22" fmla="*/ 23 w 88"/>
                <a:gd name="T23" fmla="*/ 34 h 50"/>
                <a:gd name="T24" fmla="*/ 23 w 88"/>
                <a:gd name="T25" fmla="*/ 35 h 50"/>
                <a:gd name="T26" fmla="*/ 24 w 88"/>
                <a:gd name="T27" fmla="*/ 34 h 50"/>
                <a:gd name="T28" fmla="*/ 42 w 88"/>
                <a:gd name="T29" fmla="*/ 12 h 50"/>
                <a:gd name="T30" fmla="*/ 77 w 88"/>
                <a:gd name="T31" fmla="*/ 0 h 50"/>
                <a:gd name="T32" fmla="*/ 84 w 88"/>
                <a:gd name="T33" fmla="*/ 12 h 50"/>
                <a:gd name="T34" fmla="*/ 85 w 88"/>
                <a:gd name="T35" fmla="*/ 16 h 50"/>
                <a:gd name="T36" fmla="*/ 85 w 88"/>
                <a:gd name="T37" fmla="*/ 16 h 50"/>
                <a:gd name="T38" fmla="*/ 85 w 88"/>
                <a:gd name="T39" fmla="*/ 16 h 50"/>
                <a:gd name="T40" fmla="*/ 88 w 88"/>
                <a:gd name="T41" fmla="*/ 20 h 50"/>
                <a:gd name="T42" fmla="*/ 61 w 88"/>
                <a:gd name="T43" fmla="*/ 36 h 50"/>
                <a:gd name="T44" fmla="*/ 53 w 88"/>
                <a:gd name="T45" fmla="*/ 41 h 50"/>
                <a:gd name="T46" fmla="*/ 48 w 88"/>
                <a:gd name="T47" fmla="*/ 42 h 50"/>
                <a:gd name="T48" fmla="*/ 43 w 88"/>
                <a:gd name="T49" fmla="*/ 43 h 50"/>
                <a:gd name="T50" fmla="*/ 26 w 88"/>
                <a:gd name="T5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50">
                  <a:moveTo>
                    <a:pt x="26" y="50"/>
                  </a:moveTo>
                  <a:cubicBezTo>
                    <a:pt x="4" y="49"/>
                    <a:pt x="4" y="49"/>
                    <a:pt x="4" y="49"/>
                  </a:cubicBezTo>
                  <a:cubicBezTo>
                    <a:pt x="4" y="46"/>
                    <a:pt x="3" y="43"/>
                    <a:pt x="2" y="41"/>
                  </a:cubicBezTo>
                  <a:cubicBezTo>
                    <a:pt x="0" y="32"/>
                    <a:pt x="0" y="32"/>
                    <a:pt x="0" y="32"/>
                  </a:cubicBezTo>
                  <a:cubicBezTo>
                    <a:pt x="0" y="26"/>
                    <a:pt x="0" y="26"/>
                    <a:pt x="0" y="26"/>
                  </a:cubicBezTo>
                  <a:cubicBezTo>
                    <a:pt x="0" y="24"/>
                    <a:pt x="0" y="24"/>
                    <a:pt x="0" y="24"/>
                  </a:cubicBezTo>
                  <a:cubicBezTo>
                    <a:pt x="3" y="20"/>
                    <a:pt x="3" y="20"/>
                    <a:pt x="3" y="20"/>
                  </a:cubicBezTo>
                  <a:cubicBezTo>
                    <a:pt x="3" y="20"/>
                    <a:pt x="3" y="20"/>
                    <a:pt x="3" y="20"/>
                  </a:cubicBezTo>
                  <a:cubicBezTo>
                    <a:pt x="3" y="20"/>
                    <a:pt x="3" y="20"/>
                    <a:pt x="3" y="20"/>
                  </a:cubicBezTo>
                  <a:cubicBezTo>
                    <a:pt x="4" y="13"/>
                    <a:pt x="4" y="13"/>
                    <a:pt x="4" y="13"/>
                  </a:cubicBezTo>
                  <a:cubicBezTo>
                    <a:pt x="13" y="14"/>
                    <a:pt x="13" y="14"/>
                    <a:pt x="13" y="14"/>
                  </a:cubicBezTo>
                  <a:cubicBezTo>
                    <a:pt x="23" y="34"/>
                    <a:pt x="23" y="34"/>
                    <a:pt x="23" y="34"/>
                  </a:cubicBezTo>
                  <a:cubicBezTo>
                    <a:pt x="23" y="35"/>
                    <a:pt x="23" y="35"/>
                    <a:pt x="23" y="35"/>
                  </a:cubicBezTo>
                  <a:cubicBezTo>
                    <a:pt x="24" y="34"/>
                    <a:pt x="24" y="34"/>
                    <a:pt x="24" y="34"/>
                  </a:cubicBezTo>
                  <a:cubicBezTo>
                    <a:pt x="42" y="12"/>
                    <a:pt x="42" y="12"/>
                    <a:pt x="42" y="12"/>
                  </a:cubicBezTo>
                  <a:cubicBezTo>
                    <a:pt x="77" y="0"/>
                    <a:pt x="77" y="0"/>
                    <a:pt x="77" y="0"/>
                  </a:cubicBezTo>
                  <a:cubicBezTo>
                    <a:pt x="84" y="12"/>
                    <a:pt x="84" y="12"/>
                    <a:pt x="84" y="12"/>
                  </a:cubicBezTo>
                  <a:cubicBezTo>
                    <a:pt x="85" y="16"/>
                    <a:pt x="85" y="16"/>
                    <a:pt x="85" y="16"/>
                  </a:cubicBezTo>
                  <a:cubicBezTo>
                    <a:pt x="85" y="16"/>
                    <a:pt x="85" y="16"/>
                    <a:pt x="85" y="16"/>
                  </a:cubicBezTo>
                  <a:cubicBezTo>
                    <a:pt x="85" y="16"/>
                    <a:pt x="85" y="16"/>
                    <a:pt x="85" y="16"/>
                  </a:cubicBezTo>
                  <a:cubicBezTo>
                    <a:pt x="88" y="20"/>
                    <a:pt x="88" y="20"/>
                    <a:pt x="88" y="20"/>
                  </a:cubicBezTo>
                  <a:cubicBezTo>
                    <a:pt x="61" y="36"/>
                    <a:pt x="61" y="36"/>
                    <a:pt x="61" y="36"/>
                  </a:cubicBezTo>
                  <a:cubicBezTo>
                    <a:pt x="53" y="41"/>
                    <a:pt x="53" y="41"/>
                    <a:pt x="53" y="41"/>
                  </a:cubicBezTo>
                  <a:cubicBezTo>
                    <a:pt x="48" y="42"/>
                    <a:pt x="48" y="42"/>
                    <a:pt x="48" y="42"/>
                  </a:cubicBezTo>
                  <a:cubicBezTo>
                    <a:pt x="43" y="43"/>
                    <a:pt x="43" y="43"/>
                    <a:pt x="43" y="43"/>
                  </a:cubicBezTo>
                  <a:cubicBezTo>
                    <a:pt x="26" y="50"/>
                    <a:pt x="26" y="50"/>
                    <a:pt x="26" y="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2719"/>
            <p:cNvSpPr>
              <a:spLocks/>
            </p:cNvSpPr>
            <p:nvPr/>
          </p:nvSpPr>
          <p:spPr bwMode="auto">
            <a:xfrm>
              <a:off x="3866" y="2293"/>
              <a:ext cx="140" cy="148"/>
            </a:xfrm>
            <a:custGeom>
              <a:avLst/>
              <a:gdLst>
                <a:gd name="T0" fmla="*/ 81 w 102"/>
                <a:gd name="T1" fmla="*/ 107 h 107"/>
                <a:gd name="T2" fmla="*/ 80 w 102"/>
                <a:gd name="T3" fmla="*/ 107 h 107"/>
                <a:gd name="T4" fmla="*/ 82 w 102"/>
                <a:gd name="T5" fmla="*/ 99 h 107"/>
                <a:gd name="T6" fmla="*/ 84 w 102"/>
                <a:gd name="T7" fmla="*/ 98 h 107"/>
                <a:gd name="T8" fmla="*/ 82 w 102"/>
                <a:gd name="T9" fmla="*/ 91 h 107"/>
                <a:gd name="T10" fmla="*/ 54 w 102"/>
                <a:gd name="T11" fmla="*/ 66 h 107"/>
                <a:gd name="T12" fmla="*/ 39 w 102"/>
                <a:gd name="T13" fmla="*/ 52 h 107"/>
                <a:gd name="T14" fmla="*/ 21 w 102"/>
                <a:gd name="T15" fmla="*/ 31 h 107"/>
                <a:gd name="T16" fmla="*/ 11 w 102"/>
                <a:gd name="T17" fmla="*/ 35 h 107"/>
                <a:gd name="T18" fmla="*/ 7 w 102"/>
                <a:gd name="T19" fmla="*/ 36 h 107"/>
                <a:gd name="T20" fmla="*/ 2 w 102"/>
                <a:gd name="T21" fmla="*/ 30 h 107"/>
                <a:gd name="T22" fmla="*/ 0 w 102"/>
                <a:gd name="T23" fmla="*/ 24 h 107"/>
                <a:gd name="T24" fmla="*/ 3 w 102"/>
                <a:gd name="T25" fmla="*/ 21 h 107"/>
                <a:gd name="T26" fmla="*/ 3 w 102"/>
                <a:gd name="T27" fmla="*/ 14 h 107"/>
                <a:gd name="T28" fmla="*/ 8 w 102"/>
                <a:gd name="T29" fmla="*/ 13 h 107"/>
                <a:gd name="T30" fmla="*/ 12 w 102"/>
                <a:gd name="T31" fmla="*/ 11 h 107"/>
                <a:gd name="T32" fmla="*/ 16 w 102"/>
                <a:gd name="T33" fmla="*/ 11 h 107"/>
                <a:gd name="T34" fmla="*/ 20 w 102"/>
                <a:gd name="T35" fmla="*/ 14 h 107"/>
                <a:gd name="T36" fmla="*/ 22 w 102"/>
                <a:gd name="T37" fmla="*/ 11 h 107"/>
                <a:gd name="T38" fmla="*/ 24 w 102"/>
                <a:gd name="T39" fmla="*/ 7 h 107"/>
                <a:gd name="T40" fmla="*/ 29 w 102"/>
                <a:gd name="T41" fmla="*/ 9 h 107"/>
                <a:gd name="T42" fmla="*/ 31 w 102"/>
                <a:gd name="T43" fmla="*/ 8 h 107"/>
                <a:gd name="T44" fmla="*/ 33 w 102"/>
                <a:gd name="T45" fmla="*/ 5 h 107"/>
                <a:gd name="T46" fmla="*/ 37 w 102"/>
                <a:gd name="T47" fmla="*/ 2 h 107"/>
                <a:gd name="T48" fmla="*/ 38 w 102"/>
                <a:gd name="T49" fmla="*/ 2 h 107"/>
                <a:gd name="T50" fmla="*/ 45 w 102"/>
                <a:gd name="T51" fmla="*/ 0 h 107"/>
                <a:gd name="T52" fmla="*/ 51 w 102"/>
                <a:gd name="T53" fmla="*/ 4 h 107"/>
                <a:gd name="T54" fmla="*/ 51 w 102"/>
                <a:gd name="T55" fmla="*/ 4 h 107"/>
                <a:gd name="T56" fmla="*/ 59 w 102"/>
                <a:gd name="T57" fmla="*/ 6 h 107"/>
                <a:gd name="T58" fmla="*/ 60 w 102"/>
                <a:gd name="T59" fmla="*/ 10 h 107"/>
                <a:gd name="T60" fmla="*/ 56 w 102"/>
                <a:gd name="T61" fmla="*/ 17 h 107"/>
                <a:gd name="T62" fmla="*/ 56 w 102"/>
                <a:gd name="T63" fmla="*/ 17 h 107"/>
                <a:gd name="T64" fmla="*/ 50 w 102"/>
                <a:gd name="T65" fmla="*/ 18 h 107"/>
                <a:gd name="T66" fmla="*/ 50 w 102"/>
                <a:gd name="T67" fmla="*/ 25 h 107"/>
                <a:gd name="T68" fmla="*/ 49 w 102"/>
                <a:gd name="T69" fmla="*/ 32 h 107"/>
                <a:gd name="T70" fmla="*/ 61 w 102"/>
                <a:gd name="T71" fmla="*/ 48 h 107"/>
                <a:gd name="T72" fmla="*/ 78 w 102"/>
                <a:gd name="T73" fmla="*/ 63 h 107"/>
                <a:gd name="T74" fmla="*/ 82 w 102"/>
                <a:gd name="T75" fmla="*/ 65 h 107"/>
                <a:gd name="T76" fmla="*/ 97 w 102"/>
                <a:gd name="T77" fmla="*/ 78 h 107"/>
                <a:gd name="T78" fmla="*/ 102 w 102"/>
                <a:gd name="T79" fmla="*/ 84 h 107"/>
                <a:gd name="T80" fmla="*/ 94 w 102"/>
                <a:gd name="T81" fmla="*/ 80 h 107"/>
                <a:gd name="T82" fmla="*/ 94 w 102"/>
                <a:gd name="T83" fmla="*/ 80 h 107"/>
                <a:gd name="T84" fmla="*/ 91 w 102"/>
                <a:gd name="T85" fmla="*/ 79 h 107"/>
                <a:gd name="T86" fmla="*/ 88 w 102"/>
                <a:gd name="T87" fmla="*/ 82 h 107"/>
                <a:gd name="T88" fmla="*/ 88 w 102"/>
                <a:gd name="T89" fmla="*/ 90 h 107"/>
                <a:gd name="T90" fmla="*/ 92 w 102"/>
                <a:gd name="T91" fmla="*/ 94 h 107"/>
                <a:gd name="T92" fmla="*/ 83 w 102"/>
                <a:gd name="T93"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 h="107">
                  <a:moveTo>
                    <a:pt x="81" y="107"/>
                  </a:moveTo>
                  <a:cubicBezTo>
                    <a:pt x="81" y="107"/>
                    <a:pt x="81" y="107"/>
                    <a:pt x="81" y="107"/>
                  </a:cubicBezTo>
                  <a:cubicBezTo>
                    <a:pt x="80" y="107"/>
                    <a:pt x="80" y="107"/>
                    <a:pt x="80" y="107"/>
                  </a:cubicBezTo>
                  <a:cubicBezTo>
                    <a:pt x="80" y="107"/>
                    <a:pt x="80" y="107"/>
                    <a:pt x="80" y="107"/>
                  </a:cubicBezTo>
                  <a:cubicBezTo>
                    <a:pt x="80" y="107"/>
                    <a:pt x="79" y="106"/>
                    <a:pt x="81" y="99"/>
                  </a:cubicBezTo>
                  <a:cubicBezTo>
                    <a:pt x="81" y="99"/>
                    <a:pt x="81" y="99"/>
                    <a:pt x="82" y="99"/>
                  </a:cubicBezTo>
                  <a:cubicBezTo>
                    <a:pt x="84" y="98"/>
                    <a:pt x="84" y="98"/>
                    <a:pt x="84" y="98"/>
                  </a:cubicBezTo>
                  <a:cubicBezTo>
                    <a:pt x="84" y="98"/>
                    <a:pt x="84" y="98"/>
                    <a:pt x="84" y="98"/>
                  </a:cubicBezTo>
                  <a:cubicBezTo>
                    <a:pt x="84" y="97"/>
                    <a:pt x="84" y="97"/>
                    <a:pt x="84" y="97"/>
                  </a:cubicBezTo>
                  <a:cubicBezTo>
                    <a:pt x="82" y="91"/>
                    <a:pt x="82" y="91"/>
                    <a:pt x="82" y="91"/>
                  </a:cubicBezTo>
                  <a:cubicBezTo>
                    <a:pt x="81" y="86"/>
                    <a:pt x="76" y="80"/>
                    <a:pt x="67" y="73"/>
                  </a:cubicBezTo>
                  <a:cubicBezTo>
                    <a:pt x="54" y="66"/>
                    <a:pt x="54" y="66"/>
                    <a:pt x="54" y="66"/>
                  </a:cubicBezTo>
                  <a:cubicBezTo>
                    <a:pt x="44" y="58"/>
                    <a:pt x="44" y="58"/>
                    <a:pt x="44" y="58"/>
                  </a:cubicBezTo>
                  <a:cubicBezTo>
                    <a:pt x="39" y="52"/>
                    <a:pt x="39" y="52"/>
                    <a:pt x="39" y="52"/>
                  </a:cubicBezTo>
                  <a:cubicBezTo>
                    <a:pt x="34" y="44"/>
                    <a:pt x="34" y="44"/>
                    <a:pt x="34" y="44"/>
                  </a:cubicBezTo>
                  <a:cubicBezTo>
                    <a:pt x="30" y="37"/>
                    <a:pt x="25" y="32"/>
                    <a:pt x="21" y="31"/>
                  </a:cubicBezTo>
                  <a:cubicBezTo>
                    <a:pt x="21" y="31"/>
                    <a:pt x="20" y="31"/>
                    <a:pt x="20" y="31"/>
                  </a:cubicBezTo>
                  <a:cubicBezTo>
                    <a:pt x="18" y="31"/>
                    <a:pt x="15" y="32"/>
                    <a:pt x="11" y="35"/>
                  </a:cubicBezTo>
                  <a:cubicBezTo>
                    <a:pt x="9" y="37"/>
                    <a:pt x="9" y="37"/>
                    <a:pt x="9" y="37"/>
                  </a:cubicBezTo>
                  <a:cubicBezTo>
                    <a:pt x="7" y="36"/>
                    <a:pt x="7" y="36"/>
                    <a:pt x="7" y="36"/>
                  </a:cubicBezTo>
                  <a:cubicBezTo>
                    <a:pt x="4" y="34"/>
                    <a:pt x="4" y="34"/>
                    <a:pt x="4" y="34"/>
                  </a:cubicBezTo>
                  <a:cubicBezTo>
                    <a:pt x="3" y="33"/>
                    <a:pt x="1" y="31"/>
                    <a:pt x="2" y="30"/>
                  </a:cubicBezTo>
                  <a:cubicBezTo>
                    <a:pt x="3" y="28"/>
                    <a:pt x="2" y="27"/>
                    <a:pt x="1" y="25"/>
                  </a:cubicBezTo>
                  <a:cubicBezTo>
                    <a:pt x="0" y="25"/>
                    <a:pt x="0" y="24"/>
                    <a:pt x="0" y="24"/>
                  </a:cubicBezTo>
                  <a:cubicBezTo>
                    <a:pt x="0" y="24"/>
                    <a:pt x="0" y="24"/>
                    <a:pt x="0" y="24"/>
                  </a:cubicBezTo>
                  <a:cubicBezTo>
                    <a:pt x="3" y="21"/>
                    <a:pt x="3" y="21"/>
                    <a:pt x="3" y="21"/>
                  </a:cubicBezTo>
                  <a:cubicBezTo>
                    <a:pt x="3" y="20"/>
                    <a:pt x="5" y="19"/>
                    <a:pt x="3" y="17"/>
                  </a:cubicBezTo>
                  <a:cubicBezTo>
                    <a:pt x="3" y="14"/>
                    <a:pt x="3" y="14"/>
                    <a:pt x="3" y="14"/>
                  </a:cubicBezTo>
                  <a:cubicBezTo>
                    <a:pt x="4" y="13"/>
                    <a:pt x="4" y="13"/>
                    <a:pt x="4" y="13"/>
                  </a:cubicBezTo>
                  <a:cubicBezTo>
                    <a:pt x="8" y="13"/>
                    <a:pt x="8" y="13"/>
                    <a:pt x="8" y="13"/>
                  </a:cubicBezTo>
                  <a:cubicBezTo>
                    <a:pt x="8" y="13"/>
                    <a:pt x="9" y="13"/>
                    <a:pt x="9" y="13"/>
                  </a:cubicBezTo>
                  <a:cubicBezTo>
                    <a:pt x="11" y="13"/>
                    <a:pt x="12" y="12"/>
                    <a:pt x="12" y="11"/>
                  </a:cubicBezTo>
                  <a:cubicBezTo>
                    <a:pt x="15" y="9"/>
                    <a:pt x="15" y="9"/>
                    <a:pt x="15" y="9"/>
                  </a:cubicBezTo>
                  <a:cubicBezTo>
                    <a:pt x="16" y="11"/>
                    <a:pt x="16" y="11"/>
                    <a:pt x="16" y="11"/>
                  </a:cubicBezTo>
                  <a:cubicBezTo>
                    <a:pt x="17" y="13"/>
                    <a:pt x="18" y="14"/>
                    <a:pt x="20" y="14"/>
                  </a:cubicBezTo>
                  <a:cubicBezTo>
                    <a:pt x="20" y="14"/>
                    <a:pt x="20" y="14"/>
                    <a:pt x="20" y="14"/>
                  </a:cubicBezTo>
                  <a:cubicBezTo>
                    <a:pt x="20" y="14"/>
                    <a:pt x="20" y="14"/>
                    <a:pt x="20" y="14"/>
                  </a:cubicBezTo>
                  <a:cubicBezTo>
                    <a:pt x="21" y="14"/>
                    <a:pt x="22" y="13"/>
                    <a:pt x="22" y="11"/>
                  </a:cubicBezTo>
                  <a:cubicBezTo>
                    <a:pt x="23" y="8"/>
                    <a:pt x="23" y="8"/>
                    <a:pt x="23" y="8"/>
                  </a:cubicBezTo>
                  <a:cubicBezTo>
                    <a:pt x="23" y="8"/>
                    <a:pt x="23" y="7"/>
                    <a:pt x="24" y="7"/>
                  </a:cubicBezTo>
                  <a:cubicBezTo>
                    <a:pt x="24" y="7"/>
                    <a:pt x="25" y="8"/>
                    <a:pt x="26" y="8"/>
                  </a:cubicBezTo>
                  <a:cubicBezTo>
                    <a:pt x="27" y="8"/>
                    <a:pt x="28" y="9"/>
                    <a:pt x="29" y="9"/>
                  </a:cubicBezTo>
                  <a:cubicBezTo>
                    <a:pt x="29" y="9"/>
                    <a:pt x="30" y="8"/>
                    <a:pt x="31" y="8"/>
                  </a:cubicBezTo>
                  <a:cubicBezTo>
                    <a:pt x="31" y="8"/>
                    <a:pt x="31" y="8"/>
                    <a:pt x="31" y="8"/>
                  </a:cubicBezTo>
                  <a:cubicBezTo>
                    <a:pt x="31" y="8"/>
                    <a:pt x="31" y="8"/>
                    <a:pt x="31" y="8"/>
                  </a:cubicBezTo>
                  <a:cubicBezTo>
                    <a:pt x="33" y="5"/>
                    <a:pt x="33" y="5"/>
                    <a:pt x="33" y="5"/>
                  </a:cubicBezTo>
                  <a:cubicBezTo>
                    <a:pt x="34" y="2"/>
                    <a:pt x="34" y="2"/>
                    <a:pt x="34" y="2"/>
                  </a:cubicBezTo>
                  <a:cubicBezTo>
                    <a:pt x="37" y="2"/>
                    <a:pt x="37" y="2"/>
                    <a:pt x="37" y="2"/>
                  </a:cubicBezTo>
                  <a:cubicBezTo>
                    <a:pt x="38" y="2"/>
                    <a:pt x="38" y="2"/>
                    <a:pt x="38" y="2"/>
                  </a:cubicBezTo>
                  <a:cubicBezTo>
                    <a:pt x="38" y="2"/>
                    <a:pt x="38" y="2"/>
                    <a:pt x="38" y="2"/>
                  </a:cubicBezTo>
                  <a:cubicBezTo>
                    <a:pt x="41" y="0"/>
                    <a:pt x="41" y="0"/>
                    <a:pt x="41" y="0"/>
                  </a:cubicBezTo>
                  <a:cubicBezTo>
                    <a:pt x="45" y="0"/>
                    <a:pt x="45" y="0"/>
                    <a:pt x="45" y="0"/>
                  </a:cubicBezTo>
                  <a:cubicBezTo>
                    <a:pt x="47" y="2"/>
                    <a:pt x="47" y="2"/>
                    <a:pt x="47" y="2"/>
                  </a:cubicBezTo>
                  <a:cubicBezTo>
                    <a:pt x="51" y="4"/>
                    <a:pt x="51" y="4"/>
                    <a:pt x="51" y="4"/>
                  </a:cubicBezTo>
                  <a:cubicBezTo>
                    <a:pt x="51" y="4"/>
                    <a:pt x="51" y="4"/>
                    <a:pt x="51" y="4"/>
                  </a:cubicBezTo>
                  <a:cubicBezTo>
                    <a:pt x="51" y="4"/>
                    <a:pt x="51" y="4"/>
                    <a:pt x="51" y="4"/>
                  </a:cubicBezTo>
                  <a:cubicBezTo>
                    <a:pt x="56" y="5"/>
                    <a:pt x="56" y="5"/>
                    <a:pt x="56" y="5"/>
                  </a:cubicBezTo>
                  <a:cubicBezTo>
                    <a:pt x="59" y="6"/>
                    <a:pt x="59" y="6"/>
                    <a:pt x="59" y="6"/>
                  </a:cubicBezTo>
                  <a:cubicBezTo>
                    <a:pt x="60" y="6"/>
                    <a:pt x="60" y="6"/>
                    <a:pt x="60" y="6"/>
                  </a:cubicBezTo>
                  <a:cubicBezTo>
                    <a:pt x="60" y="10"/>
                    <a:pt x="60" y="10"/>
                    <a:pt x="60" y="10"/>
                  </a:cubicBezTo>
                  <a:cubicBezTo>
                    <a:pt x="60" y="12"/>
                    <a:pt x="60" y="14"/>
                    <a:pt x="60" y="16"/>
                  </a:cubicBezTo>
                  <a:cubicBezTo>
                    <a:pt x="56" y="17"/>
                    <a:pt x="56" y="17"/>
                    <a:pt x="56" y="17"/>
                  </a:cubicBezTo>
                  <a:cubicBezTo>
                    <a:pt x="56" y="17"/>
                    <a:pt x="56" y="17"/>
                    <a:pt x="56" y="17"/>
                  </a:cubicBezTo>
                  <a:cubicBezTo>
                    <a:pt x="56" y="17"/>
                    <a:pt x="56" y="17"/>
                    <a:pt x="56" y="17"/>
                  </a:cubicBezTo>
                  <a:cubicBezTo>
                    <a:pt x="56" y="17"/>
                    <a:pt x="55" y="18"/>
                    <a:pt x="52" y="18"/>
                  </a:cubicBezTo>
                  <a:cubicBezTo>
                    <a:pt x="52" y="18"/>
                    <a:pt x="51" y="18"/>
                    <a:pt x="50" y="18"/>
                  </a:cubicBezTo>
                  <a:cubicBezTo>
                    <a:pt x="49" y="18"/>
                    <a:pt x="48" y="18"/>
                    <a:pt x="48" y="19"/>
                  </a:cubicBezTo>
                  <a:cubicBezTo>
                    <a:pt x="47" y="20"/>
                    <a:pt x="48" y="22"/>
                    <a:pt x="50" y="25"/>
                  </a:cubicBezTo>
                  <a:cubicBezTo>
                    <a:pt x="50" y="27"/>
                    <a:pt x="50" y="27"/>
                    <a:pt x="50" y="27"/>
                  </a:cubicBezTo>
                  <a:cubicBezTo>
                    <a:pt x="49" y="32"/>
                    <a:pt x="49" y="32"/>
                    <a:pt x="49" y="32"/>
                  </a:cubicBezTo>
                  <a:cubicBezTo>
                    <a:pt x="49" y="32"/>
                    <a:pt x="49" y="34"/>
                    <a:pt x="57" y="42"/>
                  </a:cubicBezTo>
                  <a:cubicBezTo>
                    <a:pt x="61" y="48"/>
                    <a:pt x="61" y="48"/>
                    <a:pt x="61" y="48"/>
                  </a:cubicBezTo>
                  <a:cubicBezTo>
                    <a:pt x="65" y="54"/>
                    <a:pt x="65" y="54"/>
                    <a:pt x="65" y="54"/>
                  </a:cubicBezTo>
                  <a:cubicBezTo>
                    <a:pt x="69" y="59"/>
                    <a:pt x="73" y="62"/>
                    <a:pt x="78" y="63"/>
                  </a:cubicBezTo>
                  <a:cubicBezTo>
                    <a:pt x="81" y="64"/>
                    <a:pt x="81" y="64"/>
                    <a:pt x="81" y="64"/>
                  </a:cubicBezTo>
                  <a:cubicBezTo>
                    <a:pt x="82" y="65"/>
                    <a:pt x="82" y="65"/>
                    <a:pt x="82" y="65"/>
                  </a:cubicBezTo>
                  <a:cubicBezTo>
                    <a:pt x="82" y="68"/>
                    <a:pt x="85" y="70"/>
                    <a:pt x="87" y="71"/>
                  </a:cubicBezTo>
                  <a:cubicBezTo>
                    <a:pt x="97" y="78"/>
                    <a:pt x="97" y="78"/>
                    <a:pt x="97" y="78"/>
                  </a:cubicBezTo>
                  <a:cubicBezTo>
                    <a:pt x="101" y="81"/>
                    <a:pt x="102" y="83"/>
                    <a:pt x="102" y="84"/>
                  </a:cubicBezTo>
                  <a:cubicBezTo>
                    <a:pt x="102" y="84"/>
                    <a:pt x="102" y="84"/>
                    <a:pt x="102" y="84"/>
                  </a:cubicBezTo>
                  <a:cubicBezTo>
                    <a:pt x="99" y="84"/>
                    <a:pt x="99" y="84"/>
                    <a:pt x="99" y="84"/>
                  </a:cubicBezTo>
                  <a:cubicBezTo>
                    <a:pt x="94" y="80"/>
                    <a:pt x="94" y="80"/>
                    <a:pt x="94" y="80"/>
                  </a:cubicBezTo>
                  <a:cubicBezTo>
                    <a:pt x="94" y="80"/>
                    <a:pt x="94" y="80"/>
                    <a:pt x="94" y="80"/>
                  </a:cubicBezTo>
                  <a:cubicBezTo>
                    <a:pt x="94" y="80"/>
                    <a:pt x="94" y="80"/>
                    <a:pt x="94" y="80"/>
                  </a:cubicBezTo>
                  <a:cubicBezTo>
                    <a:pt x="91" y="79"/>
                    <a:pt x="91" y="79"/>
                    <a:pt x="91" y="79"/>
                  </a:cubicBezTo>
                  <a:cubicBezTo>
                    <a:pt x="91" y="79"/>
                    <a:pt x="91" y="79"/>
                    <a:pt x="91" y="79"/>
                  </a:cubicBezTo>
                  <a:cubicBezTo>
                    <a:pt x="91" y="80"/>
                    <a:pt x="91" y="80"/>
                    <a:pt x="91" y="80"/>
                  </a:cubicBezTo>
                  <a:cubicBezTo>
                    <a:pt x="88" y="82"/>
                    <a:pt x="88" y="82"/>
                    <a:pt x="88" y="82"/>
                  </a:cubicBezTo>
                  <a:cubicBezTo>
                    <a:pt x="86" y="84"/>
                    <a:pt x="86" y="86"/>
                    <a:pt x="86" y="87"/>
                  </a:cubicBezTo>
                  <a:cubicBezTo>
                    <a:pt x="86" y="88"/>
                    <a:pt x="87" y="89"/>
                    <a:pt x="88" y="90"/>
                  </a:cubicBezTo>
                  <a:cubicBezTo>
                    <a:pt x="90" y="91"/>
                    <a:pt x="92" y="92"/>
                    <a:pt x="92" y="93"/>
                  </a:cubicBezTo>
                  <a:cubicBezTo>
                    <a:pt x="92" y="93"/>
                    <a:pt x="92" y="94"/>
                    <a:pt x="92" y="94"/>
                  </a:cubicBezTo>
                  <a:cubicBezTo>
                    <a:pt x="86" y="100"/>
                    <a:pt x="86" y="100"/>
                    <a:pt x="86" y="100"/>
                  </a:cubicBezTo>
                  <a:cubicBezTo>
                    <a:pt x="83" y="105"/>
                    <a:pt x="83" y="105"/>
                    <a:pt x="83" y="105"/>
                  </a:cubicBezTo>
                  <a:cubicBezTo>
                    <a:pt x="82" y="106"/>
                    <a:pt x="82" y="107"/>
                    <a:pt x="81" y="10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2720"/>
            <p:cNvSpPr>
              <a:spLocks/>
            </p:cNvSpPr>
            <p:nvPr/>
          </p:nvSpPr>
          <p:spPr bwMode="auto">
            <a:xfrm>
              <a:off x="3885" y="2392"/>
              <a:ext cx="16" cy="33"/>
            </a:xfrm>
            <a:custGeom>
              <a:avLst/>
              <a:gdLst>
                <a:gd name="T0" fmla="*/ 4 w 12"/>
                <a:gd name="T1" fmla="*/ 24 h 24"/>
                <a:gd name="T2" fmla="*/ 3 w 12"/>
                <a:gd name="T3" fmla="*/ 23 h 24"/>
                <a:gd name="T4" fmla="*/ 2 w 12"/>
                <a:gd name="T5" fmla="*/ 20 h 24"/>
                <a:gd name="T6" fmla="*/ 2 w 12"/>
                <a:gd name="T7" fmla="*/ 12 h 24"/>
                <a:gd name="T8" fmla="*/ 0 w 12"/>
                <a:gd name="T9" fmla="*/ 5 h 24"/>
                <a:gd name="T10" fmla="*/ 0 w 12"/>
                <a:gd name="T11" fmla="*/ 4 h 24"/>
                <a:gd name="T12" fmla="*/ 1 w 12"/>
                <a:gd name="T13" fmla="*/ 4 h 24"/>
                <a:gd name="T14" fmla="*/ 5 w 12"/>
                <a:gd name="T15" fmla="*/ 3 h 24"/>
                <a:gd name="T16" fmla="*/ 5 w 12"/>
                <a:gd name="T17" fmla="*/ 3 h 24"/>
                <a:gd name="T18" fmla="*/ 6 w 12"/>
                <a:gd name="T19" fmla="*/ 3 h 24"/>
                <a:gd name="T20" fmla="*/ 9 w 12"/>
                <a:gd name="T21" fmla="*/ 0 h 24"/>
                <a:gd name="T22" fmla="*/ 10 w 12"/>
                <a:gd name="T23" fmla="*/ 2 h 24"/>
                <a:gd name="T24" fmla="*/ 12 w 12"/>
                <a:gd name="T25" fmla="*/ 5 h 24"/>
                <a:gd name="T26" fmla="*/ 12 w 12"/>
                <a:gd name="T27" fmla="*/ 9 h 24"/>
                <a:gd name="T28" fmla="*/ 12 w 12"/>
                <a:gd name="T29" fmla="*/ 13 h 24"/>
                <a:gd name="T30" fmla="*/ 12 w 12"/>
                <a:gd name="T31" fmla="*/ 18 h 24"/>
                <a:gd name="T32" fmla="*/ 11 w 12"/>
                <a:gd name="T33" fmla="*/ 22 h 24"/>
                <a:gd name="T34" fmla="*/ 11 w 12"/>
                <a:gd name="T35" fmla="*/ 22 h 24"/>
                <a:gd name="T36" fmla="*/ 9 w 12"/>
                <a:gd name="T37" fmla="*/ 21 h 24"/>
                <a:gd name="T38" fmla="*/ 7 w 12"/>
                <a:gd name="T39" fmla="*/ 22 h 24"/>
                <a:gd name="T40" fmla="*/ 4 w 12"/>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24">
                  <a:moveTo>
                    <a:pt x="4" y="24"/>
                  </a:moveTo>
                  <a:cubicBezTo>
                    <a:pt x="4" y="24"/>
                    <a:pt x="4" y="24"/>
                    <a:pt x="3" y="23"/>
                  </a:cubicBezTo>
                  <a:cubicBezTo>
                    <a:pt x="2" y="23"/>
                    <a:pt x="1" y="21"/>
                    <a:pt x="2" y="20"/>
                  </a:cubicBezTo>
                  <a:cubicBezTo>
                    <a:pt x="2" y="12"/>
                    <a:pt x="2" y="12"/>
                    <a:pt x="2" y="12"/>
                  </a:cubicBezTo>
                  <a:cubicBezTo>
                    <a:pt x="2" y="9"/>
                    <a:pt x="1" y="7"/>
                    <a:pt x="0" y="5"/>
                  </a:cubicBezTo>
                  <a:cubicBezTo>
                    <a:pt x="0" y="5"/>
                    <a:pt x="0" y="4"/>
                    <a:pt x="0" y="4"/>
                  </a:cubicBezTo>
                  <a:cubicBezTo>
                    <a:pt x="0" y="4"/>
                    <a:pt x="0" y="4"/>
                    <a:pt x="1" y="4"/>
                  </a:cubicBezTo>
                  <a:cubicBezTo>
                    <a:pt x="5" y="3"/>
                    <a:pt x="5" y="3"/>
                    <a:pt x="5" y="3"/>
                  </a:cubicBezTo>
                  <a:cubicBezTo>
                    <a:pt x="5" y="3"/>
                    <a:pt x="5" y="3"/>
                    <a:pt x="5" y="3"/>
                  </a:cubicBezTo>
                  <a:cubicBezTo>
                    <a:pt x="6" y="3"/>
                    <a:pt x="6" y="3"/>
                    <a:pt x="6" y="3"/>
                  </a:cubicBezTo>
                  <a:cubicBezTo>
                    <a:pt x="9" y="0"/>
                    <a:pt x="9" y="0"/>
                    <a:pt x="9" y="0"/>
                  </a:cubicBezTo>
                  <a:cubicBezTo>
                    <a:pt x="10" y="1"/>
                    <a:pt x="10" y="1"/>
                    <a:pt x="10" y="2"/>
                  </a:cubicBezTo>
                  <a:cubicBezTo>
                    <a:pt x="12" y="5"/>
                    <a:pt x="12" y="5"/>
                    <a:pt x="12" y="5"/>
                  </a:cubicBezTo>
                  <a:cubicBezTo>
                    <a:pt x="12" y="9"/>
                    <a:pt x="12" y="9"/>
                    <a:pt x="12" y="9"/>
                  </a:cubicBezTo>
                  <a:cubicBezTo>
                    <a:pt x="12" y="13"/>
                    <a:pt x="12" y="13"/>
                    <a:pt x="12" y="13"/>
                  </a:cubicBezTo>
                  <a:cubicBezTo>
                    <a:pt x="12" y="18"/>
                    <a:pt x="12" y="18"/>
                    <a:pt x="12" y="18"/>
                  </a:cubicBezTo>
                  <a:cubicBezTo>
                    <a:pt x="12" y="21"/>
                    <a:pt x="12" y="22"/>
                    <a:pt x="11" y="22"/>
                  </a:cubicBezTo>
                  <a:cubicBezTo>
                    <a:pt x="11" y="22"/>
                    <a:pt x="11" y="22"/>
                    <a:pt x="11" y="22"/>
                  </a:cubicBezTo>
                  <a:cubicBezTo>
                    <a:pt x="11" y="21"/>
                    <a:pt x="10" y="21"/>
                    <a:pt x="9" y="21"/>
                  </a:cubicBezTo>
                  <a:cubicBezTo>
                    <a:pt x="8" y="21"/>
                    <a:pt x="8" y="21"/>
                    <a:pt x="7" y="22"/>
                  </a:cubicBezTo>
                  <a:cubicBezTo>
                    <a:pt x="5" y="23"/>
                    <a:pt x="4" y="24"/>
                    <a:pt x="4"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2721"/>
            <p:cNvSpPr>
              <a:spLocks/>
            </p:cNvSpPr>
            <p:nvPr/>
          </p:nvSpPr>
          <p:spPr bwMode="auto">
            <a:xfrm>
              <a:off x="3937" y="2439"/>
              <a:ext cx="33" cy="21"/>
            </a:xfrm>
            <a:custGeom>
              <a:avLst/>
              <a:gdLst>
                <a:gd name="T0" fmla="*/ 20 w 24"/>
                <a:gd name="T1" fmla="*/ 15 h 15"/>
                <a:gd name="T2" fmla="*/ 19 w 24"/>
                <a:gd name="T3" fmla="*/ 14 h 15"/>
                <a:gd name="T4" fmla="*/ 13 w 24"/>
                <a:gd name="T5" fmla="*/ 11 h 15"/>
                <a:gd name="T6" fmla="*/ 12 w 24"/>
                <a:gd name="T7" fmla="*/ 11 h 15"/>
                <a:gd name="T8" fmla="*/ 6 w 24"/>
                <a:gd name="T9" fmla="*/ 8 h 15"/>
                <a:gd name="T10" fmla="*/ 2 w 24"/>
                <a:gd name="T11" fmla="*/ 6 h 15"/>
                <a:gd name="T12" fmla="*/ 0 w 24"/>
                <a:gd name="T13" fmla="*/ 4 h 15"/>
                <a:gd name="T14" fmla="*/ 2 w 24"/>
                <a:gd name="T15" fmla="*/ 2 h 15"/>
                <a:gd name="T16" fmla="*/ 6 w 24"/>
                <a:gd name="T17" fmla="*/ 0 h 15"/>
                <a:gd name="T18" fmla="*/ 6 w 24"/>
                <a:gd name="T19" fmla="*/ 0 h 15"/>
                <a:gd name="T20" fmla="*/ 6 w 24"/>
                <a:gd name="T21" fmla="*/ 0 h 15"/>
                <a:gd name="T22" fmla="*/ 7 w 24"/>
                <a:gd name="T23" fmla="*/ 0 h 15"/>
                <a:gd name="T24" fmla="*/ 9 w 24"/>
                <a:gd name="T25" fmla="*/ 1 h 15"/>
                <a:gd name="T26" fmla="*/ 12 w 24"/>
                <a:gd name="T27" fmla="*/ 2 h 15"/>
                <a:gd name="T28" fmla="*/ 18 w 24"/>
                <a:gd name="T29" fmla="*/ 1 h 15"/>
                <a:gd name="T30" fmla="*/ 24 w 24"/>
                <a:gd name="T31" fmla="*/ 1 h 15"/>
                <a:gd name="T32" fmla="*/ 22 w 24"/>
                <a:gd name="T33" fmla="*/ 11 h 15"/>
                <a:gd name="T34" fmla="*/ 21 w 24"/>
                <a:gd name="T35" fmla="*/ 14 h 15"/>
                <a:gd name="T36" fmla="*/ 20 w 24"/>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5">
                  <a:moveTo>
                    <a:pt x="20" y="15"/>
                  </a:moveTo>
                  <a:cubicBezTo>
                    <a:pt x="20" y="15"/>
                    <a:pt x="19" y="14"/>
                    <a:pt x="19" y="14"/>
                  </a:cubicBezTo>
                  <a:cubicBezTo>
                    <a:pt x="17" y="14"/>
                    <a:pt x="15" y="13"/>
                    <a:pt x="13" y="11"/>
                  </a:cubicBezTo>
                  <a:cubicBezTo>
                    <a:pt x="12" y="11"/>
                    <a:pt x="12" y="11"/>
                    <a:pt x="12" y="11"/>
                  </a:cubicBezTo>
                  <a:cubicBezTo>
                    <a:pt x="6" y="8"/>
                    <a:pt x="6" y="8"/>
                    <a:pt x="6" y="8"/>
                  </a:cubicBezTo>
                  <a:cubicBezTo>
                    <a:pt x="2" y="6"/>
                    <a:pt x="2" y="6"/>
                    <a:pt x="2" y="6"/>
                  </a:cubicBezTo>
                  <a:cubicBezTo>
                    <a:pt x="0" y="5"/>
                    <a:pt x="0" y="5"/>
                    <a:pt x="0" y="4"/>
                  </a:cubicBezTo>
                  <a:cubicBezTo>
                    <a:pt x="0" y="3"/>
                    <a:pt x="1" y="2"/>
                    <a:pt x="2" y="2"/>
                  </a:cubicBezTo>
                  <a:cubicBezTo>
                    <a:pt x="6" y="0"/>
                    <a:pt x="6" y="0"/>
                    <a:pt x="6" y="0"/>
                  </a:cubicBezTo>
                  <a:cubicBezTo>
                    <a:pt x="6" y="0"/>
                    <a:pt x="6" y="0"/>
                    <a:pt x="6" y="0"/>
                  </a:cubicBezTo>
                  <a:cubicBezTo>
                    <a:pt x="6" y="0"/>
                    <a:pt x="6" y="0"/>
                    <a:pt x="6" y="0"/>
                  </a:cubicBezTo>
                  <a:cubicBezTo>
                    <a:pt x="6" y="0"/>
                    <a:pt x="6" y="0"/>
                    <a:pt x="7" y="0"/>
                  </a:cubicBezTo>
                  <a:cubicBezTo>
                    <a:pt x="9" y="1"/>
                    <a:pt x="9" y="1"/>
                    <a:pt x="9" y="1"/>
                  </a:cubicBezTo>
                  <a:cubicBezTo>
                    <a:pt x="9" y="2"/>
                    <a:pt x="11" y="2"/>
                    <a:pt x="12" y="2"/>
                  </a:cubicBezTo>
                  <a:cubicBezTo>
                    <a:pt x="14" y="2"/>
                    <a:pt x="16" y="2"/>
                    <a:pt x="18" y="1"/>
                  </a:cubicBezTo>
                  <a:cubicBezTo>
                    <a:pt x="21" y="1"/>
                    <a:pt x="23" y="1"/>
                    <a:pt x="24" y="1"/>
                  </a:cubicBezTo>
                  <a:cubicBezTo>
                    <a:pt x="22" y="4"/>
                    <a:pt x="21" y="7"/>
                    <a:pt x="22" y="11"/>
                  </a:cubicBezTo>
                  <a:cubicBezTo>
                    <a:pt x="22" y="12"/>
                    <a:pt x="22" y="14"/>
                    <a:pt x="21" y="14"/>
                  </a:cubicBezTo>
                  <a:cubicBezTo>
                    <a:pt x="21" y="14"/>
                    <a:pt x="20" y="15"/>
                    <a:pt x="20"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2722"/>
            <p:cNvSpPr>
              <a:spLocks/>
            </p:cNvSpPr>
            <p:nvPr/>
          </p:nvSpPr>
          <p:spPr bwMode="auto">
            <a:xfrm>
              <a:off x="3866" y="2293"/>
              <a:ext cx="140" cy="148"/>
            </a:xfrm>
            <a:custGeom>
              <a:avLst/>
              <a:gdLst>
                <a:gd name="T0" fmla="*/ 81 w 102"/>
                <a:gd name="T1" fmla="*/ 107 h 107"/>
                <a:gd name="T2" fmla="*/ 80 w 102"/>
                <a:gd name="T3" fmla="*/ 107 h 107"/>
                <a:gd name="T4" fmla="*/ 82 w 102"/>
                <a:gd name="T5" fmla="*/ 99 h 107"/>
                <a:gd name="T6" fmla="*/ 84 w 102"/>
                <a:gd name="T7" fmla="*/ 98 h 107"/>
                <a:gd name="T8" fmla="*/ 82 w 102"/>
                <a:gd name="T9" fmla="*/ 91 h 107"/>
                <a:gd name="T10" fmla="*/ 54 w 102"/>
                <a:gd name="T11" fmla="*/ 66 h 107"/>
                <a:gd name="T12" fmla="*/ 39 w 102"/>
                <a:gd name="T13" fmla="*/ 52 h 107"/>
                <a:gd name="T14" fmla="*/ 21 w 102"/>
                <a:gd name="T15" fmla="*/ 31 h 107"/>
                <a:gd name="T16" fmla="*/ 11 w 102"/>
                <a:gd name="T17" fmla="*/ 35 h 107"/>
                <a:gd name="T18" fmla="*/ 7 w 102"/>
                <a:gd name="T19" fmla="*/ 36 h 107"/>
                <a:gd name="T20" fmla="*/ 2 w 102"/>
                <a:gd name="T21" fmla="*/ 30 h 107"/>
                <a:gd name="T22" fmla="*/ 0 w 102"/>
                <a:gd name="T23" fmla="*/ 24 h 107"/>
                <a:gd name="T24" fmla="*/ 3 w 102"/>
                <a:gd name="T25" fmla="*/ 21 h 107"/>
                <a:gd name="T26" fmla="*/ 3 w 102"/>
                <a:gd name="T27" fmla="*/ 14 h 107"/>
                <a:gd name="T28" fmla="*/ 8 w 102"/>
                <a:gd name="T29" fmla="*/ 13 h 107"/>
                <a:gd name="T30" fmla="*/ 12 w 102"/>
                <a:gd name="T31" fmla="*/ 11 h 107"/>
                <a:gd name="T32" fmla="*/ 16 w 102"/>
                <a:gd name="T33" fmla="*/ 11 h 107"/>
                <a:gd name="T34" fmla="*/ 20 w 102"/>
                <a:gd name="T35" fmla="*/ 14 h 107"/>
                <a:gd name="T36" fmla="*/ 22 w 102"/>
                <a:gd name="T37" fmla="*/ 11 h 107"/>
                <a:gd name="T38" fmla="*/ 24 w 102"/>
                <a:gd name="T39" fmla="*/ 7 h 107"/>
                <a:gd name="T40" fmla="*/ 29 w 102"/>
                <a:gd name="T41" fmla="*/ 9 h 107"/>
                <a:gd name="T42" fmla="*/ 31 w 102"/>
                <a:gd name="T43" fmla="*/ 8 h 107"/>
                <a:gd name="T44" fmla="*/ 33 w 102"/>
                <a:gd name="T45" fmla="*/ 5 h 107"/>
                <a:gd name="T46" fmla="*/ 37 w 102"/>
                <a:gd name="T47" fmla="*/ 2 h 107"/>
                <a:gd name="T48" fmla="*/ 38 w 102"/>
                <a:gd name="T49" fmla="*/ 2 h 107"/>
                <a:gd name="T50" fmla="*/ 45 w 102"/>
                <a:gd name="T51" fmla="*/ 0 h 107"/>
                <a:gd name="T52" fmla="*/ 51 w 102"/>
                <a:gd name="T53" fmla="*/ 4 h 107"/>
                <a:gd name="T54" fmla="*/ 51 w 102"/>
                <a:gd name="T55" fmla="*/ 4 h 107"/>
                <a:gd name="T56" fmla="*/ 59 w 102"/>
                <a:gd name="T57" fmla="*/ 6 h 107"/>
                <a:gd name="T58" fmla="*/ 60 w 102"/>
                <a:gd name="T59" fmla="*/ 10 h 107"/>
                <a:gd name="T60" fmla="*/ 56 w 102"/>
                <a:gd name="T61" fmla="*/ 17 h 107"/>
                <a:gd name="T62" fmla="*/ 56 w 102"/>
                <a:gd name="T63" fmla="*/ 17 h 107"/>
                <a:gd name="T64" fmla="*/ 50 w 102"/>
                <a:gd name="T65" fmla="*/ 18 h 107"/>
                <a:gd name="T66" fmla="*/ 50 w 102"/>
                <a:gd name="T67" fmla="*/ 25 h 107"/>
                <a:gd name="T68" fmla="*/ 49 w 102"/>
                <a:gd name="T69" fmla="*/ 32 h 107"/>
                <a:gd name="T70" fmla="*/ 61 w 102"/>
                <a:gd name="T71" fmla="*/ 48 h 107"/>
                <a:gd name="T72" fmla="*/ 78 w 102"/>
                <a:gd name="T73" fmla="*/ 63 h 107"/>
                <a:gd name="T74" fmla="*/ 82 w 102"/>
                <a:gd name="T75" fmla="*/ 65 h 107"/>
                <a:gd name="T76" fmla="*/ 97 w 102"/>
                <a:gd name="T77" fmla="*/ 78 h 107"/>
                <a:gd name="T78" fmla="*/ 102 w 102"/>
                <a:gd name="T79" fmla="*/ 84 h 107"/>
                <a:gd name="T80" fmla="*/ 94 w 102"/>
                <a:gd name="T81" fmla="*/ 80 h 107"/>
                <a:gd name="T82" fmla="*/ 94 w 102"/>
                <a:gd name="T83" fmla="*/ 80 h 107"/>
                <a:gd name="T84" fmla="*/ 91 w 102"/>
                <a:gd name="T85" fmla="*/ 79 h 107"/>
                <a:gd name="T86" fmla="*/ 88 w 102"/>
                <a:gd name="T87" fmla="*/ 82 h 107"/>
                <a:gd name="T88" fmla="*/ 88 w 102"/>
                <a:gd name="T89" fmla="*/ 90 h 107"/>
                <a:gd name="T90" fmla="*/ 92 w 102"/>
                <a:gd name="T91" fmla="*/ 94 h 107"/>
                <a:gd name="T92" fmla="*/ 83 w 102"/>
                <a:gd name="T93" fmla="*/ 10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 h="107">
                  <a:moveTo>
                    <a:pt x="81" y="107"/>
                  </a:moveTo>
                  <a:cubicBezTo>
                    <a:pt x="81" y="107"/>
                    <a:pt x="81" y="107"/>
                    <a:pt x="81" y="107"/>
                  </a:cubicBezTo>
                  <a:cubicBezTo>
                    <a:pt x="80" y="107"/>
                    <a:pt x="80" y="107"/>
                    <a:pt x="80" y="107"/>
                  </a:cubicBezTo>
                  <a:cubicBezTo>
                    <a:pt x="80" y="107"/>
                    <a:pt x="80" y="107"/>
                    <a:pt x="80" y="107"/>
                  </a:cubicBezTo>
                  <a:cubicBezTo>
                    <a:pt x="80" y="107"/>
                    <a:pt x="79" y="106"/>
                    <a:pt x="81" y="99"/>
                  </a:cubicBezTo>
                  <a:cubicBezTo>
                    <a:pt x="81" y="99"/>
                    <a:pt x="81" y="99"/>
                    <a:pt x="82" y="99"/>
                  </a:cubicBezTo>
                  <a:cubicBezTo>
                    <a:pt x="84" y="98"/>
                    <a:pt x="84" y="98"/>
                    <a:pt x="84" y="98"/>
                  </a:cubicBezTo>
                  <a:cubicBezTo>
                    <a:pt x="84" y="98"/>
                    <a:pt x="84" y="98"/>
                    <a:pt x="84" y="98"/>
                  </a:cubicBezTo>
                  <a:cubicBezTo>
                    <a:pt x="84" y="97"/>
                    <a:pt x="84" y="97"/>
                    <a:pt x="84" y="97"/>
                  </a:cubicBezTo>
                  <a:cubicBezTo>
                    <a:pt x="82" y="91"/>
                    <a:pt x="82" y="91"/>
                    <a:pt x="82" y="91"/>
                  </a:cubicBezTo>
                  <a:cubicBezTo>
                    <a:pt x="81" y="86"/>
                    <a:pt x="76" y="80"/>
                    <a:pt x="67" y="73"/>
                  </a:cubicBezTo>
                  <a:cubicBezTo>
                    <a:pt x="54" y="66"/>
                    <a:pt x="54" y="66"/>
                    <a:pt x="54" y="66"/>
                  </a:cubicBezTo>
                  <a:cubicBezTo>
                    <a:pt x="44" y="58"/>
                    <a:pt x="44" y="58"/>
                    <a:pt x="44" y="58"/>
                  </a:cubicBezTo>
                  <a:cubicBezTo>
                    <a:pt x="39" y="52"/>
                    <a:pt x="39" y="52"/>
                    <a:pt x="39" y="52"/>
                  </a:cubicBezTo>
                  <a:cubicBezTo>
                    <a:pt x="34" y="44"/>
                    <a:pt x="34" y="44"/>
                    <a:pt x="34" y="44"/>
                  </a:cubicBezTo>
                  <a:cubicBezTo>
                    <a:pt x="30" y="37"/>
                    <a:pt x="25" y="32"/>
                    <a:pt x="21" y="31"/>
                  </a:cubicBezTo>
                  <a:cubicBezTo>
                    <a:pt x="21" y="31"/>
                    <a:pt x="20" y="31"/>
                    <a:pt x="20" y="31"/>
                  </a:cubicBezTo>
                  <a:cubicBezTo>
                    <a:pt x="18" y="31"/>
                    <a:pt x="15" y="32"/>
                    <a:pt x="11" y="35"/>
                  </a:cubicBezTo>
                  <a:cubicBezTo>
                    <a:pt x="9" y="37"/>
                    <a:pt x="9" y="37"/>
                    <a:pt x="9" y="37"/>
                  </a:cubicBezTo>
                  <a:cubicBezTo>
                    <a:pt x="7" y="36"/>
                    <a:pt x="7" y="36"/>
                    <a:pt x="7" y="36"/>
                  </a:cubicBezTo>
                  <a:cubicBezTo>
                    <a:pt x="4" y="34"/>
                    <a:pt x="4" y="34"/>
                    <a:pt x="4" y="34"/>
                  </a:cubicBezTo>
                  <a:cubicBezTo>
                    <a:pt x="3" y="33"/>
                    <a:pt x="1" y="31"/>
                    <a:pt x="2" y="30"/>
                  </a:cubicBezTo>
                  <a:cubicBezTo>
                    <a:pt x="3" y="28"/>
                    <a:pt x="2" y="27"/>
                    <a:pt x="1" y="25"/>
                  </a:cubicBezTo>
                  <a:cubicBezTo>
                    <a:pt x="0" y="25"/>
                    <a:pt x="0" y="24"/>
                    <a:pt x="0" y="24"/>
                  </a:cubicBezTo>
                  <a:cubicBezTo>
                    <a:pt x="0" y="24"/>
                    <a:pt x="0" y="24"/>
                    <a:pt x="0" y="24"/>
                  </a:cubicBezTo>
                  <a:cubicBezTo>
                    <a:pt x="3" y="21"/>
                    <a:pt x="3" y="21"/>
                    <a:pt x="3" y="21"/>
                  </a:cubicBezTo>
                  <a:cubicBezTo>
                    <a:pt x="3" y="20"/>
                    <a:pt x="5" y="19"/>
                    <a:pt x="3" y="17"/>
                  </a:cubicBezTo>
                  <a:cubicBezTo>
                    <a:pt x="3" y="14"/>
                    <a:pt x="3" y="14"/>
                    <a:pt x="3" y="14"/>
                  </a:cubicBezTo>
                  <a:cubicBezTo>
                    <a:pt x="4" y="13"/>
                    <a:pt x="4" y="13"/>
                    <a:pt x="4" y="13"/>
                  </a:cubicBezTo>
                  <a:cubicBezTo>
                    <a:pt x="8" y="13"/>
                    <a:pt x="8" y="13"/>
                    <a:pt x="8" y="13"/>
                  </a:cubicBezTo>
                  <a:cubicBezTo>
                    <a:pt x="8" y="13"/>
                    <a:pt x="9" y="13"/>
                    <a:pt x="9" y="13"/>
                  </a:cubicBezTo>
                  <a:cubicBezTo>
                    <a:pt x="11" y="13"/>
                    <a:pt x="12" y="12"/>
                    <a:pt x="12" y="11"/>
                  </a:cubicBezTo>
                  <a:cubicBezTo>
                    <a:pt x="15" y="9"/>
                    <a:pt x="15" y="9"/>
                    <a:pt x="15" y="9"/>
                  </a:cubicBezTo>
                  <a:cubicBezTo>
                    <a:pt x="16" y="11"/>
                    <a:pt x="16" y="11"/>
                    <a:pt x="16" y="11"/>
                  </a:cubicBezTo>
                  <a:cubicBezTo>
                    <a:pt x="17" y="13"/>
                    <a:pt x="18" y="14"/>
                    <a:pt x="20" y="14"/>
                  </a:cubicBezTo>
                  <a:cubicBezTo>
                    <a:pt x="20" y="14"/>
                    <a:pt x="20" y="14"/>
                    <a:pt x="20" y="14"/>
                  </a:cubicBezTo>
                  <a:cubicBezTo>
                    <a:pt x="20" y="14"/>
                    <a:pt x="20" y="14"/>
                    <a:pt x="20" y="14"/>
                  </a:cubicBezTo>
                  <a:cubicBezTo>
                    <a:pt x="21" y="14"/>
                    <a:pt x="22" y="13"/>
                    <a:pt x="22" y="11"/>
                  </a:cubicBezTo>
                  <a:cubicBezTo>
                    <a:pt x="23" y="8"/>
                    <a:pt x="23" y="8"/>
                    <a:pt x="23" y="8"/>
                  </a:cubicBezTo>
                  <a:cubicBezTo>
                    <a:pt x="23" y="8"/>
                    <a:pt x="23" y="7"/>
                    <a:pt x="24" y="7"/>
                  </a:cubicBezTo>
                  <a:cubicBezTo>
                    <a:pt x="24" y="7"/>
                    <a:pt x="25" y="8"/>
                    <a:pt x="26" y="8"/>
                  </a:cubicBezTo>
                  <a:cubicBezTo>
                    <a:pt x="27" y="8"/>
                    <a:pt x="28" y="9"/>
                    <a:pt x="29" y="9"/>
                  </a:cubicBezTo>
                  <a:cubicBezTo>
                    <a:pt x="29" y="9"/>
                    <a:pt x="30" y="8"/>
                    <a:pt x="31" y="8"/>
                  </a:cubicBezTo>
                  <a:cubicBezTo>
                    <a:pt x="31" y="8"/>
                    <a:pt x="31" y="8"/>
                    <a:pt x="31" y="8"/>
                  </a:cubicBezTo>
                  <a:cubicBezTo>
                    <a:pt x="31" y="8"/>
                    <a:pt x="31" y="8"/>
                    <a:pt x="31" y="8"/>
                  </a:cubicBezTo>
                  <a:cubicBezTo>
                    <a:pt x="33" y="5"/>
                    <a:pt x="33" y="5"/>
                    <a:pt x="33" y="5"/>
                  </a:cubicBezTo>
                  <a:cubicBezTo>
                    <a:pt x="34" y="2"/>
                    <a:pt x="34" y="2"/>
                    <a:pt x="34" y="2"/>
                  </a:cubicBezTo>
                  <a:cubicBezTo>
                    <a:pt x="37" y="2"/>
                    <a:pt x="37" y="2"/>
                    <a:pt x="37" y="2"/>
                  </a:cubicBezTo>
                  <a:cubicBezTo>
                    <a:pt x="38" y="2"/>
                    <a:pt x="38" y="2"/>
                    <a:pt x="38" y="2"/>
                  </a:cubicBezTo>
                  <a:cubicBezTo>
                    <a:pt x="38" y="2"/>
                    <a:pt x="38" y="2"/>
                    <a:pt x="38" y="2"/>
                  </a:cubicBezTo>
                  <a:cubicBezTo>
                    <a:pt x="41" y="0"/>
                    <a:pt x="41" y="0"/>
                    <a:pt x="41" y="0"/>
                  </a:cubicBezTo>
                  <a:cubicBezTo>
                    <a:pt x="45" y="0"/>
                    <a:pt x="45" y="0"/>
                    <a:pt x="45" y="0"/>
                  </a:cubicBezTo>
                  <a:cubicBezTo>
                    <a:pt x="47" y="2"/>
                    <a:pt x="47" y="2"/>
                    <a:pt x="47" y="2"/>
                  </a:cubicBezTo>
                  <a:cubicBezTo>
                    <a:pt x="51" y="4"/>
                    <a:pt x="51" y="4"/>
                    <a:pt x="51" y="4"/>
                  </a:cubicBezTo>
                  <a:cubicBezTo>
                    <a:pt x="51" y="4"/>
                    <a:pt x="51" y="4"/>
                    <a:pt x="51" y="4"/>
                  </a:cubicBezTo>
                  <a:cubicBezTo>
                    <a:pt x="51" y="4"/>
                    <a:pt x="51" y="4"/>
                    <a:pt x="51" y="4"/>
                  </a:cubicBezTo>
                  <a:cubicBezTo>
                    <a:pt x="56" y="5"/>
                    <a:pt x="56" y="5"/>
                    <a:pt x="56" y="5"/>
                  </a:cubicBezTo>
                  <a:cubicBezTo>
                    <a:pt x="59" y="6"/>
                    <a:pt x="59" y="6"/>
                    <a:pt x="59" y="6"/>
                  </a:cubicBezTo>
                  <a:cubicBezTo>
                    <a:pt x="60" y="6"/>
                    <a:pt x="60" y="6"/>
                    <a:pt x="60" y="6"/>
                  </a:cubicBezTo>
                  <a:cubicBezTo>
                    <a:pt x="60" y="10"/>
                    <a:pt x="60" y="10"/>
                    <a:pt x="60" y="10"/>
                  </a:cubicBezTo>
                  <a:cubicBezTo>
                    <a:pt x="60" y="12"/>
                    <a:pt x="60" y="14"/>
                    <a:pt x="60" y="16"/>
                  </a:cubicBezTo>
                  <a:cubicBezTo>
                    <a:pt x="56" y="17"/>
                    <a:pt x="56" y="17"/>
                    <a:pt x="56" y="17"/>
                  </a:cubicBezTo>
                  <a:cubicBezTo>
                    <a:pt x="56" y="17"/>
                    <a:pt x="56" y="17"/>
                    <a:pt x="56" y="17"/>
                  </a:cubicBezTo>
                  <a:cubicBezTo>
                    <a:pt x="56" y="17"/>
                    <a:pt x="56" y="17"/>
                    <a:pt x="56" y="17"/>
                  </a:cubicBezTo>
                  <a:cubicBezTo>
                    <a:pt x="56" y="17"/>
                    <a:pt x="55" y="18"/>
                    <a:pt x="52" y="18"/>
                  </a:cubicBezTo>
                  <a:cubicBezTo>
                    <a:pt x="52" y="18"/>
                    <a:pt x="51" y="18"/>
                    <a:pt x="50" y="18"/>
                  </a:cubicBezTo>
                  <a:cubicBezTo>
                    <a:pt x="49" y="18"/>
                    <a:pt x="48" y="18"/>
                    <a:pt x="48" y="19"/>
                  </a:cubicBezTo>
                  <a:cubicBezTo>
                    <a:pt x="47" y="20"/>
                    <a:pt x="48" y="22"/>
                    <a:pt x="50" y="25"/>
                  </a:cubicBezTo>
                  <a:cubicBezTo>
                    <a:pt x="50" y="27"/>
                    <a:pt x="50" y="27"/>
                    <a:pt x="50" y="27"/>
                  </a:cubicBezTo>
                  <a:cubicBezTo>
                    <a:pt x="49" y="32"/>
                    <a:pt x="49" y="32"/>
                    <a:pt x="49" y="32"/>
                  </a:cubicBezTo>
                  <a:cubicBezTo>
                    <a:pt x="49" y="32"/>
                    <a:pt x="49" y="34"/>
                    <a:pt x="57" y="42"/>
                  </a:cubicBezTo>
                  <a:cubicBezTo>
                    <a:pt x="61" y="48"/>
                    <a:pt x="61" y="48"/>
                    <a:pt x="61" y="48"/>
                  </a:cubicBezTo>
                  <a:cubicBezTo>
                    <a:pt x="65" y="54"/>
                    <a:pt x="65" y="54"/>
                    <a:pt x="65" y="54"/>
                  </a:cubicBezTo>
                  <a:cubicBezTo>
                    <a:pt x="69" y="59"/>
                    <a:pt x="73" y="62"/>
                    <a:pt x="78" y="63"/>
                  </a:cubicBezTo>
                  <a:cubicBezTo>
                    <a:pt x="81" y="64"/>
                    <a:pt x="81" y="64"/>
                    <a:pt x="81" y="64"/>
                  </a:cubicBezTo>
                  <a:cubicBezTo>
                    <a:pt x="82" y="65"/>
                    <a:pt x="82" y="65"/>
                    <a:pt x="82" y="65"/>
                  </a:cubicBezTo>
                  <a:cubicBezTo>
                    <a:pt x="82" y="68"/>
                    <a:pt x="85" y="70"/>
                    <a:pt x="87" y="71"/>
                  </a:cubicBezTo>
                  <a:cubicBezTo>
                    <a:pt x="97" y="78"/>
                    <a:pt x="97" y="78"/>
                    <a:pt x="97" y="78"/>
                  </a:cubicBezTo>
                  <a:cubicBezTo>
                    <a:pt x="101" y="81"/>
                    <a:pt x="102" y="83"/>
                    <a:pt x="102" y="84"/>
                  </a:cubicBezTo>
                  <a:cubicBezTo>
                    <a:pt x="102" y="84"/>
                    <a:pt x="102" y="84"/>
                    <a:pt x="102" y="84"/>
                  </a:cubicBezTo>
                  <a:cubicBezTo>
                    <a:pt x="99" y="84"/>
                    <a:pt x="99" y="84"/>
                    <a:pt x="99" y="84"/>
                  </a:cubicBezTo>
                  <a:cubicBezTo>
                    <a:pt x="94" y="80"/>
                    <a:pt x="94" y="80"/>
                    <a:pt x="94" y="80"/>
                  </a:cubicBezTo>
                  <a:cubicBezTo>
                    <a:pt x="94" y="80"/>
                    <a:pt x="94" y="80"/>
                    <a:pt x="94" y="80"/>
                  </a:cubicBezTo>
                  <a:cubicBezTo>
                    <a:pt x="94" y="80"/>
                    <a:pt x="94" y="80"/>
                    <a:pt x="94" y="80"/>
                  </a:cubicBezTo>
                  <a:cubicBezTo>
                    <a:pt x="91" y="79"/>
                    <a:pt x="91" y="79"/>
                    <a:pt x="91" y="79"/>
                  </a:cubicBezTo>
                  <a:cubicBezTo>
                    <a:pt x="91" y="79"/>
                    <a:pt x="91" y="79"/>
                    <a:pt x="91" y="79"/>
                  </a:cubicBezTo>
                  <a:cubicBezTo>
                    <a:pt x="91" y="80"/>
                    <a:pt x="91" y="80"/>
                    <a:pt x="91" y="80"/>
                  </a:cubicBezTo>
                  <a:cubicBezTo>
                    <a:pt x="88" y="82"/>
                    <a:pt x="88" y="82"/>
                    <a:pt x="88" y="82"/>
                  </a:cubicBezTo>
                  <a:cubicBezTo>
                    <a:pt x="86" y="84"/>
                    <a:pt x="86" y="86"/>
                    <a:pt x="86" y="87"/>
                  </a:cubicBezTo>
                  <a:cubicBezTo>
                    <a:pt x="86" y="88"/>
                    <a:pt x="87" y="89"/>
                    <a:pt x="88" y="90"/>
                  </a:cubicBezTo>
                  <a:cubicBezTo>
                    <a:pt x="90" y="91"/>
                    <a:pt x="92" y="92"/>
                    <a:pt x="92" y="93"/>
                  </a:cubicBezTo>
                  <a:cubicBezTo>
                    <a:pt x="92" y="93"/>
                    <a:pt x="92" y="94"/>
                    <a:pt x="92" y="94"/>
                  </a:cubicBezTo>
                  <a:cubicBezTo>
                    <a:pt x="86" y="100"/>
                    <a:pt x="86" y="100"/>
                    <a:pt x="86" y="100"/>
                  </a:cubicBezTo>
                  <a:cubicBezTo>
                    <a:pt x="83" y="105"/>
                    <a:pt x="83" y="105"/>
                    <a:pt x="83" y="105"/>
                  </a:cubicBezTo>
                  <a:cubicBezTo>
                    <a:pt x="82" y="106"/>
                    <a:pt x="82" y="107"/>
                    <a:pt x="81" y="10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2723"/>
            <p:cNvSpPr>
              <a:spLocks/>
            </p:cNvSpPr>
            <p:nvPr/>
          </p:nvSpPr>
          <p:spPr bwMode="auto">
            <a:xfrm>
              <a:off x="3885" y="2392"/>
              <a:ext cx="16" cy="33"/>
            </a:xfrm>
            <a:custGeom>
              <a:avLst/>
              <a:gdLst>
                <a:gd name="T0" fmla="*/ 4 w 12"/>
                <a:gd name="T1" fmla="*/ 24 h 24"/>
                <a:gd name="T2" fmla="*/ 3 w 12"/>
                <a:gd name="T3" fmla="*/ 23 h 24"/>
                <a:gd name="T4" fmla="*/ 2 w 12"/>
                <a:gd name="T5" fmla="*/ 20 h 24"/>
                <a:gd name="T6" fmla="*/ 2 w 12"/>
                <a:gd name="T7" fmla="*/ 12 h 24"/>
                <a:gd name="T8" fmla="*/ 0 w 12"/>
                <a:gd name="T9" fmla="*/ 5 h 24"/>
                <a:gd name="T10" fmla="*/ 0 w 12"/>
                <a:gd name="T11" fmla="*/ 4 h 24"/>
                <a:gd name="T12" fmla="*/ 1 w 12"/>
                <a:gd name="T13" fmla="*/ 4 h 24"/>
                <a:gd name="T14" fmla="*/ 5 w 12"/>
                <a:gd name="T15" fmla="*/ 3 h 24"/>
                <a:gd name="T16" fmla="*/ 5 w 12"/>
                <a:gd name="T17" fmla="*/ 3 h 24"/>
                <a:gd name="T18" fmla="*/ 6 w 12"/>
                <a:gd name="T19" fmla="*/ 3 h 24"/>
                <a:gd name="T20" fmla="*/ 9 w 12"/>
                <a:gd name="T21" fmla="*/ 0 h 24"/>
                <a:gd name="T22" fmla="*/ 10 w 12"/>
                <a:gd name="T23" fmla="*/ 2 h 24"/>
                <a:gd name="T24" fmla="*/ 12 w 12"/>
                <a:gd name="T25" fmla="*/ 5 h 24"/>
                <a:gd name="T26" fmla="*/ 12 w 12"/>
                <a:gd name="T27" fmla="*/ 9 h 24"/>
                <a:gd name="T28" fmla="*/ 12 w 12"/>
                <a:gd name="T29" fmla="*/ 13 h 24"/>
                <a:gd name="T30" fmla="*/ 12 w 12"/>
                <a:gd name="T31" fmla="*/ 18 h 24"/>
                <a:gd name="T32" fmla="*/ 11 w 12"/>
                <a:gd name="T33" fmla="*/ 22 h 24"/>
                <a:gd name="T34" fmla="*/ 11 w 12"/>
                <a:gd name="T35" fmla="*/ 22 h 24"/>
                <a:gd name="T36" fmla="*/ 9 w 12"/>
                <a:gd name="T37" fmla="*/ 21 h 24"/>
                <a:gd name="T38" fmla="*/ 7 w 12"/>
                <a:gd name="T39" fmla="*/ 22 h 24"/>
                <a:gd name="T40" fmla="*/ 4 w 12"/>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24">
                  <a:moveTo>
                    <a:pt x="4" y="24"/>
                  </a:moveTo>
                  <a:cubicBezTo>
                    <a:pt x="4" y="24"/>
                    <a:pt x="4" y="24"/>
                    <a:pt x="3" y="23"/>
                  </a:cubicBezTo>
                  <a:cubicBezTo>
                    <a:pt x="2" y="23"/>
                    <a:pt x="1" y="21"/>
                    <a:pt x="2" y="20"/>
                  </a:cubicBezTo>
                  <a:cubicBezTo>
                    <a:pt x="2" y="12"/>
                    <a:pt x="2" y="12"/>
                    <a:pt x="2" y="12"/>
                  </a:cubicBezTo>
                  <a:cubicBezTo>
                    <a:pt x="2" y="9"/>
                    <a:pt x="1" y="7"/>
                    <a:pt x="0" y="5"/>
                  </a:cubicBezTo>
                  <a:cubicBezTo>
                    <a:pt x="0" y="5"/>
                    <a:pt x="0" y="4"/>
                    <a:pt x="0" y="4"/>
                  </a:cubicBezTo>
                  <a:cubicBezTo>
                    <a:pt x="0" y="4"/>
                    <a:pt x="0" y="4"/>
                    <a:pt x="1" y="4"/>
                  </a:cubicBezTo>
                  <a:cubicBezTo>
                    <a:pt x="5" y="3"/>
                    <a:pt x="5" y="3"/>
                    <a:pt x="5" y="3"/>
                  </a:cubicBezTo>
                  <a:cubicBezTo>
                    <a:pt x="5" y="3"/>
                    <a:pt x="5" y="3"/>
                    <a:pt x="5" y="3"/>
                  </a:cubicBezTo>
                  <a:cubicBezTo>
                    <a:pt x="6" y="3"/>
                    <a:pt x="6" y="3"/>
                    <a:pt x="6" y="3"/>
                  </a:cubicBezTo>
                  <a:cubicBezTo>
                    <a:pt x="9" y="0"/>
                    <a:pt x="9" y="0"/>
                    <a:pt x="9" y="0"/>
                  </a:cubicBezTo>
                  <a:cubicBezTo>
                    <a:pt x="10" y="1"/>
                    <a:pt x="10" y="1"/>
                    <a:pt x="10" y="2"/>
                  </a:cubicBezTo>
                  <a:cubicBezTo>
                    <a:pt x="12" y="5"/>
                    <a:pt x="12" y="5"/>
                    <a:pt x="12" y="5"/>
                  </a:cubicBezTo>
                  <a:cubicBezTo>
                    <a:pt x="12" y="9"/>
                    <a:pt x="12" y="9"/>
                    <a:pt x="12" y="9"/>
                  </a:cubicBezTo>
                  <a:cubicBezTo>
                    <a:pt x="12" y="13"/>
                    <a:pt x="12" y="13"/>
                    <a:pt x="12" y="13"/>
                  </a:cubicBezTo>
                  <a:cubicBezTo>
                    <a:pt x="12" y="18"/>
                    <a:pt x="12" y="18"/>
                    <a:pt x="12" y="18"/>
                  </a:cubicBezTo>
                  <a:cubicBezTo>
                    <a:pt x="12" y="21"/>
                    <a:pt x="12" y="22"/>
                    <a:pt x="11" y="22"/>
                  </a:cubicBezTo>
                  <a:cubicBezTo>
                    <a:pt x="11" y="22"/>
                    <a:pt x="11" y="22"/>
                    <a:pt x="11" y="22"/>
                  </a:cubicBezTo>
                  <a:cubicBezTo>
                    <a:pt x="11" y="21"/>
                    <a:pt x="10" y="21"/>
                    <a:pt x="9" y="21"/>
                  </a:cubicBezTo>
                  <a:cubicBezTo>
                    <a:pt x="8" y="21"/>
                    <a:pt x="8" y="21"/>
                    <a:pt x="7" y="22"/>
                  </a:cubicBezTo>
                  <a:cubicBezTo>
                    <a:pt x="5" y="23"/>
                    <a:pt x="4" y="24"/>
                    <a:pt x="4"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2724"/>
            <p:cNvSpPr>
              <a:spLocks/>
            </p:cNvSpPr>
            <p:nvPr/>
          </p:nvSpPr>
          <p:spPr bwMode="auto">
            <a:xfrm>
              <a:off x="3937" y="2439"/>
              <a:ext cx="33" cy="21"/>
            </a:xfrm>
            <a:custGeom>
              <a:avLst/>
              <a:gdLst>
                <a:gd name="T0" fmla="*/ 20 w 24"/>
                <a:gd name="T1" fmla="*/ 15 h 15"/>
                <a:gd name="T2" fmla="*/ 19 w 24"/>
                <a:gd name="T3" fmla="*/ 14 h 15"/>
                <a:gd name="T4" fmla="*/ 13 w 24"/>
                <a:gd name="T5" fmla="*/ 11 h 15"/>
                <a:gd name="T6" fmla="*/ 12 w 24"/>
                <a:gd name="T7" fmla="*/ 11 h 15"/>
                <a:gd name="T8" fmla="*/ 6 w 24"/>
                <a:gd name="T9" fmla="*/ 8 h 15"/>
                <a:gd name="T10" fmla="*/ 2 w 24"/>
                <a:gd name="T11" fmla="*/ 6 h 15"/>
                <a:gd name="T12" fmla="*/ 0 w 24"/>
                <a:gd name="T13" fmla="*/ 4 h 15"/>
                <a:gd name="T14" fmla="*/ 2 w 24"/>
                <a:gd name="T15" fmla="*/ 2 h 15"/>
                <a:gd name="T16" fmla="*/ 6 w 24"/>
                <a:gd name="T17" fmla="*/ 0 h 15"/>
                <a:gd name="T18" fmla="*/ 6 w 24"/>
                <a:gd name="T19" fmla="*/ 0 h 15"/>
                <a:gd name="T20" fmla="*/ 6 w 24"/>
                <a:gd name="T21" fmla="*/ 0 h 15"/>
                <a:gd name="T22" fmla="*/ 7 w 24"/>
                <a:gd name="T23" fmla="*/ 0 h 15"/>
                <a:gd name="T24" fmla="*/ 9 w 24"/>
                <a:gd name="T25" fmla="*/ 1 h 15"/>
                <a:gd name="T26" fmla="*/ 12 w 24"/>
                <a:gd name="T27" fmla="*/ 2 h 15"/>
                <a:gd name="T28" fmla="*/ 18 w 24"/>
                <a:gd name="T29" fmla="*/ 1 h 15"/>
                <a:gd name="T30" fmla="*/ 24 w 24"/>
                <a:gd name="T31" fmla="*/ 1 h 15"/>
                <a:gd name="T32" fmla="*/ 22 w 24"/>
                <a:gd name="T33" fmla="*/ 11 h 15"/>
                <a:gd name="T34" fmla="*/ 21 w 24"/>
                <a:gd name="T35" fmla="*/ 14 h 15"/>
                <a:gd name="T36" fmla="*/ 20 w 24"/>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5">
                  <a:moveTo>
                    <a:pt x="20" y="15"/>
                  </a:moveTo>
                  <a:cubicBezTo>
                    <a:pt x="20" y="15"/>
                    <a:pt x="19" y="14"/>
                    <a:pt x="19" y="14"/>
                  </a:cubicBezTo>
                  <a:cubicBezTo>
                    <a:pt x="17" y="14"/>
                    <a:pt x="15" y="13"/>
                    <a:pt x="13" y="11"/>
                  </a:cubicBezTo>
                  <a:cubicBezTo>
                    <a:pt x="12" y="11"/>
                    <a:pt x="12" y="11"/>
                    <a:pt x="12" y="11"/>
                  </a:cubicBezTo>
                  <a:cubicBezTo>
                    <a:pt x="6" y="8"/>
                    <a:pt x="6" y="8"/>
                    <a:pt x="6" y="8"/>
                  </a:cubicBezTo>
                  <a:cubicBezTo>
                    <a:pt x="2" y="6"/>
                    <a:pt x="2" y="6"/>
                    <a:pt x="2" y="6"/>
                  </a:cubicBezTo>
                  <a:cubicBezTo>
                    <a:pt x="0" y="5"/>
                    <a:pt x="0" y="5"/>
                    <a:pt x="0" y="4"/>
                  </a:cubicBezTo>
                  <a:cubicBezTo>
                    <a:pt x="0" y="3"/>
                    <a:pt x="1" y="2"/>
                    <a:pt x="2" y="2"/>
                  </a:cubicBezTo>
                  <a:cubicBezTo>
                    <a:pt x="6" y="0"/>
                    <a:pt x="6" y="0"/>
                    <a:pt x="6" y="0"/>
                  </a:cubicBezTo>
                  <a:cubicBezTo>
                    <a:pt x="6" y="0"/>
                    <a:pt x="6" y="0"/>
                    <a:pt x="6" y="0"/>
                  </a:cubicBezTo>
                  <a:cubicBezTo>
                    <a:pt x="6" y="0"/>
                    <a:pt x="6" y="0"/>
                    <a:pt x="6" y="0"/>
                  </a:cubicBezTo>
                  <a:cubicBezTo>
                    <a:pt x="6" y="0"/>
                    <a:pt x="6" y="0"/>
                    <a:pt x="7" y="0"/>
                  </a:cubicBezTo>
                  <a:cubicBezTo>
                    <a:pt x="9" y="1"/>
                    <a:pt x="9" y="1"/>
                    <a:pt x="9" y="1"/>
                  </a:cubicBezTo>
                  <a:cubicBezTo>
                    <a:pt x="9" y="2"/>
                    <a:pt x="11" y="2"/>
                    <a:pt x="12" y="2"/>
                  </a:cubicBezTo>
                  <a:cubicBezTo>
                    <a:pt x="14" y="2"/>
                    <a:pt x="16" y="2"/>
                    <a:pt x="18" y="1"/>
                  </a:cubicBezTo>
                  <a:cubicBezTo>
                    <a:pt x="21" y="1"/>
                    <a:pt x="23" y="1"/>
                    <a:pt x="24" y="1"/>
                  </a:cubicBezTo>
                  <a:cubicBezTo>
                    <a:pt x="22" y="4"/>
                    <a:pt x="21" y="7"/>
                    <a:pt x="22" y="11"/>
                  </a:cubicBezTo>
                  <a:cubicBezTo>
                    <a:pt x="22" y="12"/>
                    <a:pt x="22" y="14"/>
                    <a:pt x="21" y="14"/>
                  </a:cubicBezTo>
                  <a:cubicBezTo>
                    <a:pt x="21" y="14"/>
                    <a:pt x="20" y="15"/>
                    <a:pt x="20" y="1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2725"/>
            <p:cNvSpPr>
              <a:spLocks/>
            </p:cNvSpPr>
            <p:nvPr/>
          </p:nvSpPr>
          <p:spPr bwMode="auto">
            <a:xfrm>
              <a:off x="3674" y="2351"/>
              <a:ext cx="148" cy="120"/>
            </a:xfrm>
            <a:custGeom>
              <a:avLst/>
              <a:gdLst>
                <a:gd name="T0" fmla="*/ 20 w 107"/>
                <a:gd name="T1" fmla="*/ 76 h 87"/>
                <a:gd name="T2" fmla="*/ 19 w 107"/>
                <a:gd name="T3" fmla="*/ 68 h 87"/>
                <a:gd name="T4" fmla="*/ 19 w 107"/>
                <a:gd name="T5" fmla="*/ 63 h 87"/>
                <a:gd name="T6" fmla="*/ 18 w 107"/>
                <a:gd name="T7" fmla="*/ 62 h 87"/>
                <a:gd name="T8" fmla="*/ 19 w 107"/>
                <a:gd name="T9" fmla="*/ 59 h 87"/>
                <a:gd name="T10" fmla="*/ 17 w 107"/>
                <a:gd name="T11" fmla="*/ 50 h 87"/>
                <a:gd name="T12" fmla="*/ 21 w 107"/>
                <a:gd name="T13" fmla="*/ 39 h 87"/>
                <a:gd name="T14" fmla="*/ 27 w 107"/>
                <a:gd name="T15" fmla="*/ 29 h 87"/>
                <a:gd name="T16" fmla="*/ 27 w 107"/>
                <a:gd name="T17" fmla="*/ 29 h 87"/>
                <a:gd name="T18" fmla="*/ 27 w 107"/>
                <a:gd name="T19" fmla="*/ 26 h 87"/>
                <a:gd name="T20" fmla="*/ 25 w 107"/>
                <a:gd name="T21" fmla="*/ 22 h 87"/>
                <a:gd name="T22" fmla="*/ 19 w 107"/>
                <a:gd name="T23" fmla="*/ 20 h 87"/>
                <a:gd name="T24" fmla="*/ 12 w 107"/>
                <a:gd name="T25" fmla="*/ 19 h 87"/>
                <a:gd name="T26" fmla="*/ 8 w 107"/>
                <a:gd name="T27" fmla="*/ 18 h 87"/>
                <a:gd name="T28" fmla="*/ 6 w 107"/>
                <a:gd name="T29" fmla="*/ 20 h 87"/>
                <a:gd name="T30" fmla="*/ 5 w 107"/>
                <a:gd name="T31" fmla="*/ 14 h 87"/>
                <a:gd name="T32" fmla="*/ 0 w 107"/>
                <a:gd name="T33" fmla="*/ 6 h 87"/>
                <a:gd name="T34" fmla="*/ 8 w 107"/>
                <a:gd name="T35" fmla="*/ 4 h 87"/>
                <a:gd name="T36" fmla="*/ 9 w 107"/>
                <a:gd name="T37" fmla="*/ 4 h 87"/>
                <a:gd name="T38" fmla="*/ 13 w 107"/>
                <a:gd name="T39" fmla="*/ 0 h 87"/>
                <a:gd name="T40" fmla="*/ 23 w 107"/>
                <a:gd name="T41" fmla="*/ 2 h 87"/>
                <a:gd name="T42" fmla="*/ 56 w 107"/>
                <a:gd name="T43" fmla="*/ 5 h 87"/>
                <a:gd name="T44" fmla="*/ 74 w 107"/>
                <a:gd name="T45" fmla="*/ 12 h 87"/>
                <a:gd name="T46" fmla="*/ 88 w 107"/>
                <a:gd name="T47" fmla="*/ 13 h 87"/>
                <a:gd name="T48" fmla="*/ 92 w 107"/>
                <a:gd name="T49" fmla="*/ 13 h 87"/>
                <a:gd name="T50" fmla="*/ 97 w 107"/>
                <a:gd name="T51" fmla="*/ 16 h 87"/>
                <a:gd name="T52" fmla="*/ 97 w 107"/>
                <a:gd name="T53" fmla="*/ 16 h 87"/>
                <a:gd name="T54" fmla="*/ 107 w 107"/>
                <a:gd name="T55" fmla="*/ 18 h 87"/>
                <a:gd name="T56" fmla="*/ 105 w 107"/>
                <a:gd name="T57" fmla="*/ 24 h 87"/>
                <a:gd name="T58" fmla="*/ 97 w 107"/>
                <a:gd name="T59" fmla="*/ 27 h 87"/>
                <a:gd name="T60" fmla="*/ 92 w 107"/>
                <a:gd name="T61" fmla="*/ 29 h 87"/>
                <a:gd name="T62" fmla="*/ 88 w 107"/>
                <a:gd name="T63" fmla="*/ 33 h 87"/>
                <a:gd name="T64" fmla="*/ 79 w 107"/>
                <a:gd name="T65" fmla="*/ 46 h 87"/>
                <a:gd name="T66" fmla="*/ 73 w 107"/>
                <a:gd name="T67" fmla="*/ 70 h 87"/>
                <a:gd name="T68" fmla="*/ 44 w 107"/>
                <a:gd name="T69"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87">
                  <a:moveTo>
                    <a:pt x="31" y="87"/>
                  </a:moveTo>
                  <a:cubicBezTo>
                    <a:pt x="26" y="81"/>
                    <a:pt x="23" y="77"/>
                    <a:pt x="20" y="76"/>
                  </a:cubicBezTo>
                  <a:cubicBezTo>
                    <a:pt x="14" y="76"/>
                    <a:pt x="14" y="76"/>
                    <a:pt x="14" y="76"/>
                  </a:cubicBezTo>
                  <a:cubicBezTo>
                    <a:pt x="19" y="68"/>
                    <a:pt x="19" y="68"/>
                    <a:pt x="19" y="68"/>
                  </a:cubicBezTo>
                  <a:cubicBezTo>
                    <a:pt x="20" y="67"/>
                    <a:pt x="21" y="65"/>
                    <a:pt x="20" y="64"/>
                  </a:cubicBezTo>
                  <a:cubicBezTo>
                    <a:pt x="19" y="63"/>
                    <a:pt x="19" y="63"/>
                    <a:pt x="19" y="63"/>
                  </a:cubicBezTo>
                  <a:cubicBezTo>
                    <a:pt x="18" y="62"/>
                    <a:pt x="18" y="62"/>
                    <a:pt x="18" y="62"/>
                  </a:cubicBezTo>
                  <a:cubicBezTo>
                    <a:pt x="18" y="62"/>
                    <a:pt x="18" y="62"/>
                    <a:pt x="18" y="62"/>
                  </a:cubicBezTo>
                  <a:cubicBezTo>
                    <a:pt x="18" y="62"/>
                    <a:pt x="18" y="62"/>
                    <a:pt x="17" y="62"/>
                  </a:cubicBezTo>
                  <a:cubicBezTo>
                    <a:pt x="17" y="61"/>
                    <a:pt x="18" y="60"/>
                    <a:pt x="19" y="59"/>
                  </a:cubicBezTo>
                  <a:cubicBezTo>
                    <a:pt x="21" y="56"/>
                    <a:pt x="20" y="54"/>
                    <a:pt x="19" y="53"/>
                  </a:cubicBezTo>
                  <a:cubicBezTo>
                    <a:pt x="17" y="50"/>
                    <a:pt x="17" y="50"/>
                    <a:pt x="17" y="50"/>
                  </a:cubicBezTo>
                  <a:cubicBezTo>
                    <a:pt x="17" y="49"/>
                    <a:pt x="17" y="49"/>
                    <a:pt x="18" y="48"/>
                  </a:cubicBezTo>
                  <a:cubicBezTo>
                    <a:pt x="21" y="47"/>
                    <a:pt x="22" y="43"/>
                    <a:pt x="21" y="39"/>
                  </a:cubicBezTo>
                  <a:cubicBezTo>
                    <a:pt x="20" y="36"/>
                    <a:pt x="21" y="33"/>
                    <a:pt x="22" y="32"/>
                  </a:cubicBezTo>
                  <a:cubicBezTo>
                    <a:pt x="27" y="29"/>
                    <a:pt x="27" y="29"/>
                    <a:pt x="27" y="29"/>
                  </a:cubicBezTo>
                  <a:cubicBezTo>
                    <a:pt x="27" y="29"/>
                    <a:pt x="27" y="29"/>
                    <a:pt x="27" y="29"/>
                  </a:cubicBezTo>
                  <a:cubicBezTo>
                    <a:pt x="27" y="29"/>
                    <a:pt x="27" y="29"/>
                    <a:pt x="27" y="29"/>
                  </a:cubicBezTo>
                  <a:cubicBezTo>
                    <a:pt x="27" y="28"/>
                    <a:pt x="27" y="28"/>
                    <a:pt x="27" y="28"/>
                  </a:cubicBezTo>
                  <a:cubicBezTo>
                    <a:pt x="28" y="28"/>
                    <a:pt x="28" y="27"/>
                    <a:pt x="27" y="26"/>
                  </a:cubicBezTo>
                  <a:cubicBezTo>
                    <a:pt x="26" y="23"/>
                    <a:pt x="26" y="23"/>
                    <a:pt x="26" y="23"/>
                  </a:cubicBezTo>
                  <a:cubicBezTo>
                    <a:pt x="25" y="22"/>
                    <a:pt x="25" y="22"/>
                    <a:pt x="25" y="22"/>
                  </a:cubicBezTo>
                  <a:cubicBezTo>
                    <a:pt x="25" y="22"/>
                    <a:pt x="25" y="22"/>
                    <a:pt x="25" y="22"/>
                  </a:cubicBezTo>
                  <a:cubicBezTo>
                    <a:pt x="23" y="21"/>
                    <a:pt x="21" y="20"/>
                    <a:pt x="19" y="20"/>
                  </a:cubicBezTo>
                  <a:cubicBezTo>
                    <a:pt x="18" y="20"/>
                    <a:pt x="17" y="20"/>
                    <a:pt x="16" y="20"/>
                  </a:cubicBezTo>
                  <a:cubicBezTo>
                    <a:pt x="12" y="19"/>
                    <a:pt x="12" y="19"/>
                    <a:pt x="12" y="19"/>
                  </a:cubicBezTo>
                  <a:cubicBezTo>
                    <a:pt x="9" y="18"/>
                    <a:pt x="9" y="18"/>
                    <a:pt x="9" y="18"/>
                  </a:cubicBezTo>
                  <a:cubicBezTo>
                    <a:pt x="8" y="18"/>
                    <a:pt x="8" y="18"/>
                    <a:pt x="8" y="18"/>
                  </a:cubicBezTo>
                  <a:cubicBezTo>
                    <a:pt x="8" y="18"/>
                    <a:pt x="8" y="18"/>
                    <a:pt x="8" y="18"/>
                  </a:cubicBezTo>
                  <a:cubicBezTo>
                    <a:pt x="6" y="20"/>
                    <a:pt x="6" y="20"/>
                    <a:pt x="6" y="20"/>
                  </a:cubicBezTo>
                  <a:cubicBezTo>
                    <a:pt x="5" y="20"/>
                    <a:pt x="5" y="20"/>
                    <a:pt x="5" y="20"/>
                  </a:cubicBezTo>
                  <a:cubicBezTo>
                    <a:pt x="5" y="14"/>
                    <a:pt x="5" y="14"/>
                    <a:pt x="5" y="14"/>
                  </a:cubicBezTo>
                  <a:cubicBezTo>
                    <a:pt x="2" y="9"/>
                    <a:pt x="2" y="9"/>
                    <a:pt x="2" y="9"/>
                  </a:cubicBezTo>
                  <a:cubicBezTo>
                    <a:pt x="0" y="6"/>
                    <a:pt x="0" y="6"/>
                    <a:pt x="0" y="6"/>
                  </a:cubicBezTo>
                  <a:cubicBezTo>
                    <a:pt x="1" y="6"/>
                    <a:pt x="2" y="5"/>
                    <a:pt x="4" y="5"/>
                  </a:cubicBezTo>
                  <a:cubicBezTo>
                    <a:pt x="8" y="4"/>
                    <a:pt x="8" y="4"/>
                    <a:pt x="8" y="4"/>
                  </a:cubicBezTo>
                  <a:cubicBezTo>
                    <a:pt x="9" y="4"/>
                    <a:pt x="9" y="4"/>
                    <a:pt x="9" y="4"/>
                  </a:cubicBezTo>
                  <a:cubicBezTo>
                    <a:pt x="9" y="4"/>
                    <a:pt x="9" y="4"/>
                    <a:pt x="9" y="4"/>
                  </a:cubicBezTo>
                  <a:cubicBezTo>
                    <a:pt x="9" y="0"/>
                    <a:pt x="10" y="0"/>
                    <a:pt x="11" y="0"/>
                  </a:cubicBezTo>
                  <a:cubicBezTo>
                    <a:pt x="12" y="0"/>
                    <a:pt x="12" y="0"/>
                    <a:pt x="13" y="0"/>
                  </a:cubicBezTo>
                  <a:cubicBezTo>
                    <a:pt x="18" y="1"/>
                    <a:pt x="18" y="1"/>
                    <a:pt x="18" y="1"/>
                  </a:cubicBezTo>
                  <a:cubicBezTo>
                    <a:pt x="23" y="2"/>
                    <a:pt x="23" y="2"/>
                    <a:pt x="23" y="2"/>
                  </a:cubicBezTo>
                  <a:cubicBezTo>
                    <a:pt x="47" y="4"/>
                    <a:pt x="47" y="4"/>
                    <a:pt x="47" y="4"/>
                  </a:cubicBezTo>
                  <a:cubicBezTo>
                    <a:pt x="51" y="4"/>
                    <a:pt x="54" y="5"/>
                    <a:pt x="56" y="5"/>
                  </a:cubicBezTo>
                  <a:cubicBezTo>
                    <a:pt x="59" y="5"/>
                    <a:pt x="61" y="4"/>
                    <a:pt x="62" y="4"/>
                  </a:cubicBezTo>
                  <a:cubicBezTo>
                    <a:pt x="65" y="7"/>
                    <a:pt x="69" y="10"/>
                    <a:pt x="74" y="12"/>
                  </a:cubicBezTo>
                  <a:cubicBezTo>
                    <a:pt x="78" y="13"/>
                    <a:pt x="81" y="14"/>
                    <a:pt x="83" y="14"/>
                  </a:cubicBezTo>
                  <a:cubicBezTo>
                    <a:pt x="85" y="14"/>
                    <a:pt x="87" y="14"/>
                    <a:pt x="88" y="13"/>
                  </a:cubicBezTo>
                  <a:cubicBezTo>
                    <a:pt x="88" y="13"/>
                    <a:pt x="88" y="13"/>
                    <a:pt x="88" y="13"/>
                  </a:cubicBezTo>
                  <a:cubicBezTo>
                    <a:pt x="92" y="13"/>
                    <a:pt x="92" y="13"/>
                    <a:pt x="92" y="13"/>
                  </a:cubicBezTo>
                  <a:cubicBezTo>
                    <a:pt x="93" y="13"/>
                    <a:pt x="93" y="13"/>
                    <a:pt x="93" y="13"/>
                  </a:cubicBezTo>
                  <a:cubicBezTo>
                    <a:pt x="95" y="15"/>
                    <a:pt x="96" y="16"/>
                    <a:pt x="97" y="16"/>
                  </a:cubicBezTo>
                  <a:cubicBezTo>
                    <a:pt x="97" y="16"/>
                    <a:pt x="97" y="16"/>
                    <a:pt x="97" y="16"/>
                  </a:cubicBezTo>
                  <a:cubicBezTo>
                    <a:pt x="97" y="16"/>
                    <a:pt x="97" y="16"/>
                    <a:pt x="97" y="16"/>
                  </a:cubicBezTo>
                  <a:cubicBezTo>
                    <a:pt x="106" y="15"/>
                    <a:pt x="106" y="15"/>
                    <a:pt x="106" y="15"/>
                  </a:cubicBezTo>
                  <a:cubicBezTo>
                    <a:pt x="107" y="18"/>
                    <a:pt x="107" y="18"/>
                    <a:pt x="107" y="18"/>
                  </a:cubicBezTo>
                  <a:cubicBezTo>
                    <a:pt x="107" y="21"/>
                    <a:pt x="107" y="21"/>
                    <a:pt x="107" y="21"/>
                  </a:cubicBezTo>
                  <a:cubicBezTo>
                    <a:pt x="105" y="24"/>
                    <a:pt x="105" y="24"/>
                    <a:pt x="105" y="24"/>
                  </a:cubicBezTo>
                  <a:cubicBezTo>
                    <a:pt x="101" y="26"/>
                    <a:pt x="101" y="26"/>
                    <a:pt x="101" y="26"/>
                  </a:cubicBezTo>
                  <a:cubicBezTo>
                    <a:pt x="97" y="27"/>
                    <a:pt x="97" y="27"/>
                    <a:pt x="97" y="27"/>
                  </a:cubicBezTo>
                  <a:cubicBezTo>
                    <a:pt x="97" y="27"/>
                    <a:pt x="97" y="27"/>
                    <a:pt x="97" y="27"/>
                  </a:cubicBezTo>
                  <a:cubicBezTo>
                    <a:pt x="95" y="27"/>
                    <a:pt x="93" y="28"/>
                    <a:pt x="92" y="29"/>
                  </a:cubicBezTo>
                  <a:cubicBezTo>
                    <a:pt x="90" y="30"/>
                    <a:pt x="89" y="32"/>
                    <a:pt x="89" y="33"/>
                  </a:cubicBezTo>
                  <a:cubicBezTo>
                    <a:pt x="88" y="33"/>
                    <a:pt x="88" y="33"/>
                    <a:pt x="88" y="33"/>
                  </a:cubicBezTo>
                  <a:cubicBezTo>
                    <a:pt x="87" y="36"/>
                    <a:pt x="87" y="36"/>
                    <a:pt x="87" y="36"/>
                  </a:cubicBezTo>
                  <a:cubicBezTo>
                    <a:pt x="83" y="39"/>
                    <a:pt x="80" y="43"/>
                    <a:pt x="79" y="46"/>
                  </a:cubicBezTo>
                  <a:cubicBezTo>
                    <a:pt x="77" y="51"/>
                    <a:pt x="78" y="54"/>
                    <a:pt x="81" y="57"/>
                  </a:cubicBezTo>
                  <a:cubicBezTo>
                    <a:pt x="77" y="59"/>
                    <a:pt x="74" y="63"/>
                    <a:pt x="73" y="70"/>
                  </a:cubicBezTo>
                  <a:cubicBezTo>
                    <a:pt x="66" y="70"/>
                    <a:pt x="62" y="74"/>
                    <a:pt x="58" y="80"/>
                  </a:cubicBezTo>
                  <a:cubicBezTo>
                    <a:pt x="44" y="80"/>
                    <a:pt x="44" y="80"/>
                    <a:pt x="44" y="80"/>
                  </a:cubicBezTo>
                  <a:cubicBezTo>
                    <a:pt x="38" y="82"/>
                    <a:pt x="34" y="84"/>
                    <a:pt x="31" y="8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2726"/>
            <p:cNvSpPr>
              <a:spLocks/>
            </p:cNvSpPr>
            <p:nvPr/>
          </p:nvSpPr>
          <p:spPr bwMode="auto">
            <a:xfrm>
              <a:off x="3674" y="2351"/>
              <a:ext cx="148" cy="120"/>
            </a:xfrm>
            <a:custGeom>
              <a:avLst/>
              <a:gdLst>
                <a:gd name="T0" fmla="*/ 20 w 107"/>
                <a:gd name="T1" fmla="*/ 76 h 87"/>
                <a:gd name="T2" fmla="*/ 19 w 107"/>
                <a:gd name="T3" fmla="*/ 68 h 87"/>
                <a:gd name="T4" fmla="*/ 19 w 107"/>
                <a:gd name="T5" fmla="*/ 63 h 87"/>
                <a:gd name="T6" fmla="*/ 18 w 107"/>
                <a:gd name="T7" fmla="*/ 62 h 87"/>
                <a:gd name="T8" fmla="*/ 19 w 107"/>
                <a:gd name="T9" fmla="*/ 59 h 87"/>
                <a:gd name="T10" fmla="*/ 17 w 107"/>
                <a:gd name="T11" fmla="*/ 50 h 87"/>
                <a:gd name="T12" fmla="*/ 21 w 107"/>
                <a:gd name="T13" fmla="*/ 39 h 87"/>
                <a:gd name="T14" fmla="*/ 27 w 107"/>
                <a:gd name="T15" fmla="*/ 29 h 87"/>
                <a:gd name="T16" fmla="*/ 27 w 107"/>
                <a:gd name="T17" fmla="*/ 29 h 87"/>
                <a:gd name="T18" fmla="*/ 27 w 107"/>
                <a:gd name="T19" fmla="*/ 26 h 87"/>
                <a:gd name="T20" fmla="*/ 25 w 107"/>
                <a:gd name="T21" fmla="*/ 22 h 87"/>
                <a:gd name="T22" fmla="*/ 19 w 107"/>
                <a:gd name="T23" fmla="*/ 20 h 87"/>
                <a:gd name="T24" fmla="*/ 12 w 107"/>
                <a:gd name="T25" fmla="*/ 19 h 87"/>
                <a:gd name="T26" fmla="*/ 8 w 107"/>
                <a:gd name="T27" fmla="*/ 18 h 87"/>
                <a:gd name="T28" fmla="*/ 6 w 107"/>
                <a:gd name="T29" fmla="*/ 20 h 87"/>
                <a:gd name="T30" fmla="*/ 5 w 107"/>
                <a:gd name="T31" fmla="*/ 14 h 87"/>
                <a:gd name="T32" fmla="*/ 0 w 107"/>
                <a:gd name="T33" fmla="*/ 6 h 87"/>
                <a:gd name="T34" fmla="*/ 8 w 107"/>
                <a:gd name="T35" fmla="*/ 4 h 87"/>
                <a:gd name="T36" fmla="*/ 9 w 107"/>
                <a:gd name="T37" fmla="*/ 4 h 87"/>
                <a:gd name="T38" fmla="*/ 13 w 107"/>
                <a:gd name="T39" fmla="*/ 0 h 87"/>
                <a:gd name="T40" fmla="*/ 23 w 107"/>
                <a:gd name="T41" fmla="*/ 2 h 87"/>
                <a:gd name="T42" fmla="*/ 56 w 107"/>
                <a:gd name="T43" fmla="*/ 5 h 87"/>
                <a:gd name="T44" fmla="*/ 74 w 107"/>
                <a:gd name="T45" fmla="*/ 12 h 87"/>
                <a:gd name="T46" fmla="*/ 88 w 107"/>
                <a:gd name="T47" fmla="*/ 13 h 87"/>
                <a:gd name="T48" fmla="*/ 92 w 107"/>
                <a:gd name="T49" fmla="*/ 13 h 87"/>
                <a:gd name="T50" fmla="*/ 97 w 107"/>
                <a:gd name="T51" fmla="*/ 16 h 87"/>
                <a:gd name="T52" fmla="*/ 97 w 107"/>
                <a:gd name="T53" fmla="*/ 16 h 87"/>
                <a:gd name="T54" fmla="*/ 107 w 107"/>
                <a:gd name="T55" fmla="*/ 18 h 87"/>
                <a:gd name="T56" fmla="*/ 105 w 107"/>
                <a:gd name="T57" fmla="*/ 24 h 87"/>
                <a:gd name="T58" fmla="*/ 97 w 107"/>
                <a:gd name="T59" fmla="*/ 27 h 87"/>
                <a:gd name="T60" fmla="*/ 92 w 107"/>
                <a:gd name="T61" fmla="*/ 29 h 87"/>
                <a:gd name="T62" fmla="*/ 88 w 107"/>
                <a:gd name="T63" fmla="*/ 33 h 87"/>
                <a:gd name="T64" fmla="*/ 79 w 107"/>
                <a:gd name="T65" fmla="*/ 46 h 87"/>
                <a:gd name="T66" fmla="*/ 73 w 107"/>
                <a:gd name="T67" fmla="*/ 70 h 87"/>
                <a:gd name="T68" fmla="*/ 44 w 107"/>
                <a:gd name="T69"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87">
                  <a:moveTo>
                    <a:pt x="31" y="87"/>
                  </a:moveTo>
                  <a:cubicBezTo>
                    <a:pt x="26" y="81"/>
                    <a:pt x="23" y="77"/>
                    <a:pt x="20" y="76"/>
                  </a:cubicBezTo>
                  <a:cubicBezTo>
                    <a:pt x="14" y="76"/>
                    <a:pt x="14" y="76"/>
                    <a:pt x="14" y="76"/>
                  </a:cubicBezTo>
                  <a:cubicBezTo>
                    <a:pt x="19" y="68"/>
                    <a:pt x="19" y="68"/>
                    <a:pt x="19" y="68"/>
                  </a:cubicBezTo>
                  <a:cubicBezTo>
                    <a:pt x="20" y="67"/>
                    <a:pt x="21" y="65"/>
                    <a:pt x="20" y="64"/>
                  </a:cubicBezTo>
                  <a:cubicBezTo>
                    <a:pt x="19" y="63"/>
                    <a:pt x="19" y="63"/>
                    <a:pt x="19" y="63"/>
                  </a:cubicBezTo>
                  <a:cubicBezTo>
                    <a:pt x="18" y="62"/>
                    <a:pt x="18" y="62"/>
                    <a:pt x="18" y="62"/>
                  </a:cubicBezTo>
                  <a:cubicBezTo>
                    <a:pt x="18" y="62"/>
                    <a:pt x="18" y="62"/>
                    <a:pt x="18" y="62"/>
                  </a:cubicBezTo>
                  <a:cubicBezTo>
                    <a:pt x="18" y="62"/>
                    <a:pt x="18" y="62"/>
                    <a:pt x="17" y="62"/>
                  </a:cubicBezTo>
                  <a:cubicBezTo>
                    <a:pt x="17" y="61"/>
                    <a:pt x="18" y="60"/>
                    <a:pt x="19" y="59"/>
                  </a:cubicBezTo>
                  <a:cubicBezTo>
                    <a:pt x="21" y="56"/>
                    <a:pt x="20" y="54"/>
                    <a:pt x="19" y="53"/>
                  </a:cubicBezTo>
                  <a:cubicBezTo>
                    <a:pt x="17" y="50"/>
                    <a:pt x="17" y="50"/>
                    <a:pt x="17" y="50"/>
                  </a:cubicBezTo>
                  <a:cubicBezTo>
                    <a:pt x="17" y="49"/>
                    <a:pt x="17" y="49"/>
                    <a:pt x="18" y="48"/>
                  </a:cubicBezTo>
                  <a:cubicBezTo>
                    <a:pt x="21" y="47"/>
                    <a:pt x="22" y="43"/>
                    <a:pt x="21" y="39"/>
                  </a:cubicBezTo>
                  <a:cubicBezTo>
                    <a:pt x="20" y="36"/>
                    <a:pt x="21" y="33"/>
                    <a:pt x="22" y="32"/>
                  </a:cubicBezTo>
                  <a:cubicBezTo>
                    <a:pt x="27" y="29"/>
                    <a:pt x="27" y="29"/>
                    <a:pt x="27" y="29"/>
                  </a:cubicBezTo>
                  <a:cubicBezTo>
                    <a:pt x="27" y="29"/>
                    <a:pt x="27" y="29"/>
                    <a:pt x="27" y="29"/>
                  </a:cubicBezTo>
                  <a:cubicBezTo>
                    <a:pt x="27" y="29"/>
                    <a:pt x="27" y="29"/>
                    <a:pt x="27" y="29"/>
                  </a:cubicBezTo>
                  <a:cubicBezTo>
                    <a:pt x="27" y="28"/>
                    <a:pt x="27" y="28"/>
                    <a:pt x="27" y="28"/>
                  </a:cubicBezTo>
                  <a:cubicBezTo>
                    <a:pt x="28" y="28"/>
                    <a:pt x="28" y="27"/>
                    <a:pt x="27" y="26"/>
                  </a:cubicBezTo>
                  <a:cubicBezTo>
                    <a:pt x="26" y="23"/>
                    <a:pt x="26" y="23"/>
                    <a:pt x="26" y="23"/>
                  </a:cubicBezTo>
                  <a:cubicBezTo>
                    <a:pt x="25" y="22"/>
                    <a:pt x="25" y="22"/>
                    <a:pt x="25" y="22"/>
                  </a:cubicBezTo>
                  <a:cubicBezTo>
                    <a:pt x="25" y="22"/>
                    <a:pt x="25" y="22"/>
                    <a:pt x="25" y="22"/>
                  </a:cubicBezTo>
                  <a:cubicBezTo>
                    <a:pt x="23" y="21"/>
                    <a:pt x="21" y="20"/>
                    <a:pt x="19" y="20"/>
                  </a:cubicBezTo>
                  <a:cubicBezTo>
                    <a:pt x="18" y="20"/>
                    <a:pt x="17" y="20"/>
                    <a:pt x="16" y="20"/>
                  </a:cubicBezTo>
                  <a:cubicBezTo>
                    <a:pt x="12" y="19"/>
                    <a:pt x="12" y="19"/>
                    <a:pt x="12" y="19"/>
                  </a:cubicBezTo>
                  <a:cubicBezTo>
                    <a:pt x="9" y="18"/>
                    <a:pt x="9" y="18"/>
                    <a:pt x="9" y="18"/>
                  </a:cubicBezTo>
                  <a:cubicBezTo>
                    <a:pt x="8" y="18"/>
                    <a:pt x="8" y="18"/>
                    <a:pt x="8" y="18"/>
                  </a:cubicBezTo>
                  <a:cubicBezTo>
                    <a:pt x="8" y="18"/>
                    <a:pt x="8" y="18"/>
                    <a:pt x="8" y="18"/>
                  </a:cubicBezTo>
                  <a:cubicBezTo>
                    <a:pt x="6" y="20"/>
                    <a:pt x="6" y="20"/>
                    <a:pt x="6" y="20"/>
                  </a:cubicBezTo>
                  <a:cubicBezTo>
                    <a:pt x="5" y="20"/>
                    <a:pt x="5" y="20"/>
                    <a:pt x="5" y="20"/>
                  </a:cubicBezTo>
                  <a:cubicBezTo>
                    <a:pt x="5" y="14"/>
                    <a:pt x="5" y="14"/>
                    <a:pt x="5" y="14"/>
                  </a:cubicBezTo>
                  <a:cubicBezTo>
                    <a:pt x="2" y="9"/>
                    <a:pt x="2" y="9"/>
                    <a:pt x="2" y="9"/>
                  </a:cubicBezTo>
                  <a:cubicBezTo>
                    <a:pt x="0" y="6"/>
                    <a:pt x="0" y="6"/>
                    <a:pt x="0" y="6"/>
                  </a:cubicBezTo>
                  <a:cubicBezTo>
                    <a:pt x="1" y="6"/>
                    <a:pt x="2" y="5"/>
                    <a:pt x="4" y="5"/>
                  </a:cubicBezTo>
                  <a:cubicBezTo>
                    <a:pt x="8" y="4"/>
                    <a:pt x="8" y="4"/>
                    <a:pt x="8" y="4"/>
                  </a:cubicBezTo>
                  <a:cubicBezTo>
                    <a:pt x="9" y="4"/>
                    <a:pt x="9" y="4"/>
                    <a:pt x="9" y="4"/>
                  </a:cubicBezTo>
                  <a:cubicBezTo>
                    <a:pt x="9" y="4"/>
                    <a:pt x="9" y="4"/>
                    <a:pt x="9" y="4"/>
                  </a:cubicBezTo>
                  <a:cubicBezTo>
                    <a:pt x="9" y="0"/>
                    <a:pt x="10" y="0"/>
                    <a:pt x="11" y="0"/>
                  </a:cubicBezTo>
                  <a:cubicBezTo>
                    <a:pt x="12" y="0"/>
                    <a:pt x="12" y="0"/>
                    <a:pt x="13" y="0"/>
                  </a:cubicBezTo>
                  <a:cubicBezTo>
                    <a:pt x="18" y="1"/>
                    <a:pt x="18" y="1"/>
                    <a:pt x="18" y="1"/>
                  </a:cubicBezTo>
                  <a:cubicBezTo>
                    <a:pt x="23" y="2"/>
                    <a:pt x="23" y="2"/>
                    <a:pt x="23" y="2"/>
                  </a:cubicBezTo>
                  <a:cubicBezTo>
                    <a:pt x="47" y="4"/>
                    <a:pt x="47" y="4"/>
                    <a:pt x="47" y="4"/>
                  </a:cubicBezTo>
                  <a:cubicBezTo>
                    <a:pt x="51" y="4"/>
                    <a:pt x="54" y="5"/>
                    <a:pt x="56" y="5"/>
                  </a:cubicBezTo>
                  <a:cubicBezTo>
                    <a:pt x="59" y="5"/>
                    <a:pt x="61" y="4"/>
                    <a:pt x="62" y="4"/>
                  </a:cubicBezTo>
                  <a:cubicBezTo>
                    <a:pt x="65" y="7"/>
                    <a:pt x="69" y="10"/>
                    <a:pt x="74" y="12"/>
                  </a:cubicBezTo>
                  <a:cubicBezTo>
                    <a:pt x="78" y="13"/>
                    <a:pt x="81" y="14"/>
                    <a:pt x="83" y="14"/>
                  </a:cubicBezTo>
                  <a:cubicBezTo>
                    <a:pt x="85" y="14"/>
                    <a:pt x="87" y="14"/>
                    <a:pt x="88" y="13"/>
                  </a:cubicBezTo>
                  <a:cubicBezTo>
                    <a:pt x="88" y="13"/>
                    <a:pt x="88" y="13"/>
                    <a:pt x="88" y="13"/>
                  </a:cubicBezTo>
                  <a:cubicBezTo>
                    <a:pt x="92" y="13"/>
                    <a:pt x="92" y="13"/>
                    <a:pt x="92" y="13"/>
                  </a:cubicBezTo>
                  <a:cubicBezTo>
                    <a:pt x="93" y="13"/>
                    <a:pt x="93" y="13"/>
                    <a:pt x="93" y="13"/>
                  </a:cubicBezTo>
                  <a:cubicBezTo>
                    <a:pt x="95" y="15"/>
                    <a:pt x="96" y="16"/>
                    <a:pt x="97" y="16"/>
                  </a:cubicBezTo>
                  <a:cubicBezTo>
                    <a:pt x="97" y="16"/>
                    <a:pt x="97" y="16"/>
                    <a:pt x="97" y="16"/>
                  </a:cubicBezTo>
                  <a:cubicBezTo>
                    <a:pt x="97" y="16"/>
                    <a:pt x="97" y="16"/>
                    <a:pt x="97" y="16"/>
                  </a:cubicBezTo>
                  <a:cubicBezTo>
                    <a:pt x="106" y="15"/>
                    <a:pt x="106" y="15"/>
                    <a:pt x="106" y="15"/>
                  </a:cubicBezTo>
                  <a:cubicBezTo>
                    <a:pt x="107" y="18"/>
                    <a:pt x="107" y="18"/>
                    <a:pt x="107" y="18"/>
                  </a:cubicBezTo>
                  <a:cubicBezTo>
                    <a:pt x="107" y="21"/>
                    <a:pt x="107" y="21"/>
                    <a:pt x="107" y="21"/>
                  </a:cubicBezTo>
                  <a:cubicBezTo>
                    <a:pt x="105" y="24"/>
                    <a:pt x="105" y="24"/>
                    <a:pt x="105" y="24"/>
                  </a:cubicBezTo>
                  <a:cubicBezTo>
                    <a:pt x="101" y="26"/>
                    <a:pt x="101" y="26"/>
                    <a:pt x="101" y="26"/>
                  </a:cubicBezTo>
                  <a:cubicBezTo>
                    <a:pt x="97" y="27"/>
                    <a:pt x="97" y="27"/>
                    <a:pt x="97" y="27"/>
                  </a:cubicBezTo>
                  <a:cubicBezTo>
                    <a:pt x="97" y="27"/>
                    <a:pt x="97" y="27"/>
                    <a:pt x="97" y="27"/>
                  </a:cubicBezTo>
                  <a:cubicBezTo>
                    <a:pt x="95" y="27"/>
                    <a:pt x="93" y="28"/>
                    <a:pt x="92" y="29"/>
                  </a:cubicBezTo>
                  <a:cubicBezTo>
                    <a:pt x="90" y="30"/>
                    <a:pt x="89" y="32"/>
                    <a:pt x="89" y="33"/>
                  </a:cubicBezTo>
                  <a:cubicBezTo>
                    <a:pt x="88" y="33"/>
                    <a:pt x="88" y="33"/>
                    <a:pt x="88" y="33"/>
                  </a:cubicBezTo>
                  <a:cubicBezTo>
                    <a:pt x="87" y="36"/>
                    <a:pt x="87" y="36"/>
                    <a:pt x="87" y="36"/>
                  </a:cubicBezTo>
                  <a:cubicBezTo>
                    <a:pt x="83" y="39"/>
                    <a:pt x="80" y="43"/>
                    <a:pt x="79" y="46"/>
                  </a:cubicBezTo>
                  <a:cubicBezTo>
                    <a:pt x="77" y="51"/>
                    <a:pt x="78" y="54"/>
                    <a:pt x="81" y="57"/>
                  </a:cubicBezTo>
                  <a:cubicBezTo>
                    <a:pt x="77" y="59"/>
                    <a:pt x="74" y="63"/>
                    <a:pt x="73" y="70"/>
                  </a:cubicBezTo>
                  <a:cubicBezTo>
                    <a:pt x="66" y="70"/>
                    <a:pt x="62" y="74"/>
                    <a:pt x="58" y="80"/>
                  </a:cubicBezTo>
                  <a:cubicBezTo>
                    <a:pt x="44" y="80"/>
                    <a:pt x="44" y="80"/>
                    <a:pt x="44" y="80"/>
                  </a:cubicBezTo>
                  <a:cubicBezTo>
                    <a:pt x="38" y="82"/>
                    <a:pt x="34" y="84"/>
                    <a:pt x="31" y="8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2727"/>
            <p:cNvSpPr>
              <a:spLocks/>
            </p:cNvSpPr>
            <p:nvPr/>
          </p:nvSpPr>
          <p:spPr bwMode="auto">
            <a:xfrm>
              <a:off x="3662" y="2133"/>
              <a:ext cx="50" cy="76"/>
            </a:xfrm>
            <a:custGeom>
              <a:avLst/>
              <a:gdLst>
                <a:gd name="T0" fmla="*/ 6 w 36"/>
                <a:gd name="T1" fmla="*/ 55 h 55"/>
                <a:gd name="T2" fmla="*/ 5 w 36"/>
                <a:gd name="T3" fmla="*/ 52 h 55"/>
                <a:gd name="T4" fmla="*/ 2 w 36"/>
                <a:gd name="T5" fmla="*/ 50 h 55"/>
                <a:gd name="T6" fmla="*/ 0 w 36"/>
                <a:gd name="T7" fmla="*/ 45 h 55"/>
                <a:gd name="T8" fmla="*/ 1 w 36"/>
                <a:gd name="T9" fmla="*/ 45 h 55"/>
                <a:gd name="T10" fmla="*/ 5 w 36"/>
                <a:gd name="T11" fmla="*/ 43 h 55"/>
                <a:gd name="T12" fmla="*/ 7 w 36"/>
                <a:gd name="T13" fmla="*/ 40 h 55"/>
                <a:gd name="T14" fmla="*/ 9 w 36"/>
                <a:gd name="T15" fmla="*/ 38 h 55"/>
                <a:gd name="T16" fmla="*/ 9 w 36"/>
                <a:gd name="T17" fmla="*/ 38 h 55"/>
                <a:gd name="T18" fmla="*/ 9 w 36"/>
                <a:gd name="T19" fmla="*/ 38 h 55"/>
                <a:gd name="T20" fmla="*/ 8 w 36"/>
                <a:gd name="T21" fmla="*/ 35 h 55"/>
                <a:gd name="T22" fmla="*/ 9 w 36"/>
                <a:gd name="T23" fmla="*/ 33 h 55"/>
                <a:gd name="T24" fmla="*/ 11 w 36"/>
                <a:gd name="T25" fmla="*/ 32 h 55"/>
                <a:gd name="T26" fmla="*/ 12 w 36"/>
                <a:gd name="T27" fmla="*/ 30 h 55"/>
                <a:gd name="T28" fmla="*/ 11 w 36"/>
                <a:gd name="T29" fmla="*/ 28 h 55"/>
                <a:gd name="T30" fmla="*/ 11 w 36"/>
                <a:gd name="T31" fmla="*/ 28 h 55"/>
                <a:gd name="T32" fmla="*/ 11 w 36"/>
                <a:gd name="T33" fmla="*/ 28 h 55"/>
                <a:gd name="T34" fmla="*/ 4 w 36"/>
                <a:gd name="T35" fmla="*/ 28 h 55"/>
                <a:gd name="T36" fmla="*/ 1 w 36"/>
                <a:gd name="T37" fmla="*/ 27 h 55"/>
                <a:gd name="T38" fmla="*/ 2 w 36"/>
                <a:gd name="T39" fmla="*/ 26 h 55"/>
                <a:gd name="T40" fmla="*/ 3 w 36"/>
                <a:gd name="T41" fmla="*/ 26 h 55"/>
                <a:gd name="T42" fmla="*/ 3 w 36"/>
                <a:gd name="T43" fmla="*/ 25 h 55"/>
                <a:gd name="T44" fmla="*/ 4 w 36"/>
                <a:gd name="T45" fmla="*/ 25 h 55"/>
                <a:gd name="T46" fmla="*/ 4 w 36"/>
                <a:gd name="T47" fmla="*/ 23 h 55"/>
                <a:gd name="T48" fmla="*/ 2 w 36"/>
                <a:gd name="T49" fmla="*/ 18 h 55"/>
                <a:gd name="T50" fmla="*/ 1 w 36"/>
                <a:gd name="T51" fmla="*/ 16 h 55"/>
                <a:gd name="T52" fmla="*/ 5 w 36"/>
                <a:gd name="T53" fmla="*/ 15 h 55"/>
                <a:gd name="T54" fmla="*/ 7 w 36"/>
                <a:gd name="T55" fmla="*/ 15 h 55"/>
                <a:gd name="T56" fmla="*/ 11 w 36"/>
                <a:gd name="T57" fmla="*/ 15 h 55"/>
                <a:gd name="T58" fmla="*/ 16 w 36"/>
                <a:gd name="T59" fmla="*/ 14 h 55"/>
                <a:gd name="T60" fmla="*/ 19 w 36"/>
                <a:gd name="T61" fmla="*/ 10 h 55"/>
                <a:gd name="T62" fmla="*/ 19 w 36"/>
                <a:gd name="T63" fmla="*/ 9 h 55"/>
                <a:gd name="T64" fmla="*/ 18 w 36"/>
                <a:gd name="T65" fmla="*/ 9 h 55"/>
                <a:gd name="T66" fmla="*/ 15 w 36"/>
                <a:gd name="T67" fmla="*/ 8 h 55"/>
                <a:gd name="T68" fmla="*/ 15 w 36"/>
                <a:gd name="T69" fmla="*/ 7 h 55"/>
                <a:gd name="T70" fmla="*/ 17 w 36"/>
                <a:gd name="T71" fmla="*/ 3 h 55"/>
                <a:gd name="T72" fmla="*/ 21 w 36"/>
                <a:gd name="T73" fmla="*/ 0 h 55"/>
                <a:gd name="T74" fmla="*/ 22 w 36"/>
                <a:gd name="T75" fmla="*/ 0 h 55"/>
                <a:gd name="T76" fmla="*/ 25 w 36"/>
                <a:gd name="T77" fmla="*/ 2 h 55"/>
                <a:gd name="T78" fmla="*/ 21 w 36"/>
                <a:gd name="T79" fmla="*/ 10 h 55"/>
                <a:gd name="T80" fmla="*/ 19 w 36"/>
                <a:gd name="T81" fmla="*/ 14 h 55"/>
                <a:gd name="T82" fmla="*/ 22 w 36"/>
                <a:gd name="T83" fmla="*/ 17 h 55"/>
                <a:gd name="T84" fmla="*/ 25 w 36"/>
                <a:gd name="T85" fmla="*/ 18 h 55"/>
                <a:gd name="T86" fmla="*/ 26 w 36"/>
                <a:gd name="T87" fmla="*/ 18 h 55"/>
                <a:gd name="T88" fmla="*/ 26 w 36"/>
                <a:gd name="T89" fmla="*/ 17 h 55"/>
                <a:gd name="T90" fmla="*/ 28 w 36"/>
                <a:gd name="T91" fmla="*/ 15 h 55"/>
                <a:gd name="T92" fmla="*/ 29 w 36"/>
                <a:gd name="T93" fmla="*/ 13 h 55"/>
                <a:gd name="T94" fmla="*/ 30 w 36"/>
                <a:gd name="T95" fmla="*/ 14 h 55"/>
                <a:gd name="T96" fmla="*/ 35 w 36"/>
                <a:gd name="T97" fmla="*/ 20 h 55"/>
                <a:gd name="T98" fmla="*/ 35 w 36"/>
                <a:gd name="T99" fmla="*/ 25 h 55"/>
                <a:gd name="T100" fmla="*/ 35 w 36"/>
                <a:gd name="T101" fmla="*/ 38 h 55"/>
                <a:gd name="T102" fmla="*/ 33 w 36"/>
                <a:gd name="T103" fmla="*/ 44 h 55"/>
                <a:gd name="T104" fmla="*/ 32 w 36"/>
                <a:gd name="T105" fmla="*/ 44 h 55"/>
                <a:gd name="T106" fmla="*/ 30 w 36"/>
                <a:gd name="T107" fmla="*/ 44 h 55"/>
                <a:gd name="T108" fmla="*/ 21 w 36"/>
                <a:gd name="T109" fmla="*/ 48 h 55"/>
                <a:gd name="T110" fmla="*/ 13 w 36"/>
                <a:gd name="T111" fmla="*/ 53 h 55"/>
                <a:gd name="T112" fmla="*/ 6 w 36"/>
                <a:gd name="T11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 h="55">
                  <a:moveTo>
                    <a:pt x="6" y="55"/>
                  </a:moveTo>
                  <a:cubicBezTo>
                    <a:pt x="5" y="52"/>
                    <a:pt x="5" y="52"/>
                    <a:pt x="5" y="52"/>
                  </a:cubicBezTo>
                  <a:cubicBezTo>
                    <a:pt x="5" y="51"/>
                    <a:pt x="4" y="50"/>
                    <a:pt x="2" y="50"/>
                  </a:cubicBezTo>
                  <a:cubicBezTo>
                    <a:pt x="0" y="45"/>
                    <a:pt x="0" y="45"/>
                    <a:pt x="0" y="45"/>
                  </a:cubicBezTo>
                  <a:cubicBezTo>
                    <a:pt x="1" y="45"/>
                    <a:pt x="1" y="45"/>
                    <a:pt x="1" y="45"/>
                  </a:cubicBezTo>
                  <a:cubicBezTo>
                    <a:pt x="5" y="43"/>
                    <a:pt x="5" y="43"/>
                    <a:pt x="5" y="43"/>
                  </a:cubicBezTo>
                  <a:cubicBezTo>
                    <a:pt x="7" y="40"/>
                    <a:pt x="7" y="40"/>
                    <a:pt x="7" y="40"/>
                  </a:cubicBezTo>
                  <a:cubicBezTo>
                    <a:pt x="9" y="38"/>
                    <a:pt x="9" y="38"/>
                    <a:pt x="9" y="38"/>
                  </a:cubicBezTo>
                  <a:cubicBezTo>
                    <a:pt x="9" y="38"/>
                    <a:pt x="9" y="38"/>
                    <a:pt x="9" y="38"/>
                  </a:cubicBezTo>
                  <a:cubicBezTo>
                    <a:pt x="9" y="38"/>
                    <a:pt x="9" y="38"/>
                    <a:pt x="9" y="38"/>
                  </a:cubicBezTo>
                  <a:cubicBezTo>
                    <a:pt x="8" y="35"/>
                    <a:pt x="8" y="35"/>
                    <a:pt x="8" y="35"/>
                  </a:cubicBezTo>
                  <a:cubicBezTo>
                    <a:pt x="9" y="33"/>
                    <a:pt x="9" y="33"/>
                    <a:pt x="9" y="33"/>
                  </a:cubicBezTo>
                  <a:cubicBezTo>
                    <a:pt x="9" y="33"/>
                    <a:pt x="10" y="32"/>
                    <a:pt x="11" y="32"/>
                  </a:cubicBezTo>
                  <a:cubicBezTo>
                    <a:pt x="11" y="32"/>
                    <a:pt x="12" y="31"/>
                    <a:pt x="12" y="30"/>
                  </a:cubicBezTo>
                  <a:cubicBezTo>
                    <a:pt x="12" y="30"/>
                    <a:pt x="12" y="29"/>
                    <a:pt x="11" y="28"/>
                  </a:cubicBezTo>
                  <a:cubicBezTo>
                    <a:pt x="11" y="28"/>
                    <a:pt x="11" y="28"/>
                    <a:pt x="11" y="28"/>
                  </a:cubicBezTo>
                  <a:cubicBezTo>
                    <a:pt x="11" y="28"/>
                    <a:pt x="11" y="28"/>
                    <a:pt x="11" y="28"/>
                  </a:cubicBezTo>
                  <a:cubicBezTo>
                    <a:pt x="4" y="28"/>
                    <a:pt x="4" y="28"/>
                    <a:pt x="4" y="28"/>
                  </a:cubicBezTo>
                  <a:cubicBezTo>
                    <a:pt x="2" y="27"/>
                    <a:pt x="1" y="27"/>
                    <a:pt x="1" y="27"/>
                  </a:cubicBezTo>
                  <a:cubicBezTo>
                    <a:pt x="1" y="27"/>
                    <a:pt x="1" y="27"/>
                    <a:pt x="2" y="26"/>
                  </a:cubicBezTo>
                  <a:cubicBezTo>
                    <a:pt x="3" y="26"/>
                    <a:pt x="3" y="26"/>
                    <a:pt x="3" y="26"/>
                  </a:cubicBezTo>
                  <a:cubicBezTo>
                    <a:pt x="3" y="25"/>
                    <a:pt x="3" y="25"/>
                    <a:pt x="3" y="25"/>
                  </a:cubicBezTo>
                  <a:cubicBezTo>
                    <a:pt x="4" y="25"/>
                    <a:pt x="4" y="25"/>
                    <a:pt x="4" y="25"/>
                  </a:cubicBezTo>
                  <a:cubicBezTo>
                    <a:pt x="4" y="23"/>
                    <a:pt x="4" y="23"/>
                    <a:pt x="4" y="23"/>
                  </a:cubicBezTo>
                  <a:cubicBezTo>
                    <a:pt x="4" y="20"/>
                    <a:pt x="3" y="18"/>
                    <a:pt x="2" y="18"/>
                  </a:cubicBezTo>
                  <a:cubicBezTo>
                    <a:pt x="1" y="18"/>
                    <a:pt x="1" y="17"/>
                    <a:pt x="1" y="16"/>
                  </a:cubicBezTo>
                  <a:cubicBezTo>
                    <a:pt x="1" y="16"/>
                    <a:pt x="2" y="15"/>
                    <a:pt x="5" y="15"/>
                  </a:cubicBezTo>
                  <a:cubicBezTo>
                    <a:pt x="5" y="15"/>
                    <a:pt x="6" y="15"/>
                    <a:pt x="7" y="15"/>
                  </a:cubicBezTo>
                  <a:cubicBezTo>
                    <a:pt x="9" y="15"/>
                    <a:pt x="10" y="15"/>
                    <a:pt x="11" y="15"/>
                  </a:cubicBezTo>
                  <a:cubicBezTo>
                    <a:pt x="14" y="15"/>
                    <a:pt x="16" y="15"/>
                    <a:pt x="16" y="14"/>
                  </a:cubicBezTo>
                  <a:cubicBezTo>
                    <a:pt x="19" y="10"/>
                    <a:pt x="19" y="10"/>
                    <a:pt x="19" y="10"/>
                  </a:cubicBezTo>
                  <a:cubicBezTo>
                    <a:pt x="19" y="9"/>
                    <a:pt x="19" y="9"/>
                    <a:pt x="19" y="9"/>
                  </a:cubicBezTo>
                  <a:cubicBezTo>
                    <a:pt x="18" y="9"/>
                    <a:pt x="18" y="9"/>
                    <a:pt x="18" y="9"/>
                  </a:cubicBezTo>
                  <a:cubicBezTo>
                    <a:pt x="15" y="8"/>
                    <a:pt x="15" y="8"/>
                    <a:pt x="15" y="8"/>
                  </a:cubicBezTo>
                  <a:cubicBezTo>
                    <a:pt x="15" y="7"/>
                    <a:pt x="15" y="7"/>
                    <a:pt x="15" y="7"/>
                  </a:cubicBezTo>
                  <a:cubicBezTo>
                    <a:pt x="17" y="3"/>
                    <a:pt x="17" y="3"/>
                    <a:pt x="17" y="3"/>
                  </a:cubicBezTo>
                  <a:cubicBezTo>
                    <a:pt x="19" y="1"/>
                    <a:pt x="20" y="0"/>
                    <a:pt x="21" y="0"/>
                  </a:cubicBezTo>
                  <a:cubicBezTo>
                    <a:pt x="22" y="0"/>
                    <a:pt x="22" y="0"/>
                    <a:pt x="22" y="0"/>
                  </a:cubicBezTo>
                  <a:cubicBezTo>
                    <a:pt x="25" y="2"/>
                    <a:pt x="25" y="2"/>
                    <a:pt x="25" y="2"/>
                  </a:cubicBezTo>
                  <a:cubicBezTo>
                    <a:pt x="24" y="5"/>
                    <a:pt x="23" y="7"/>
                    <a:pt x="21" y="10"/>
                  </a:cubicBezTo>
                  <a:cubicBezTo>
                    <a:pt x="19" y="11"/>
                    <a:pt x="18" y="13"/>
                    <a:pt x="19" y="14"/>
                  </a:cubicBezTo>
                  <a:cubicBezTo>
                    <a:pt x="19" y="16"/>
                    <a:pt x="20" y="17"/>
                    <a:pt x="22" y="17"/>
                  </a:cubicBezTo>
                  <a:cubicBezTo>
                    <a:pt x="25" y="18"/>
                    <a:pt x="25" y="18"/>
                    <a:pt x="25" y="18"/>
                  </a:cubicBezTo>
                  <a:cubicBezTo>
                    <a:pt x="26" y="18"/>
                    <a:pt x="26" y="18"/>
                    <a:pt x="26" y="18"/>
                  </a:cubicBezTo>
                  <a:cubicBezTo>
                    <a:pt x="26" y="17"/>
                    <a:pt x="26" y="17"/>
                    <a:pt x="26" y="17"/>
                  </a:cubicBezTo>
                  <a:cubicBezTo>
                    <a:pt x="28" y="15"/>
                    <a:pt x="28" y="15"/>
                    <a:pt x="28" y="15"/>
                  </a:cubicBezTo>
                  <a:cubicBezTo>
                    <a:pt x="28" y="13"/>
                    <a:pt x="28" y="13"/>
                    <a:pt x="29" y="13"/>
                  </a:cubicBezTo>
                  <a:cubicBezTo>
                    <a:pt x="29" y="13"/>
                    <a:pt x="30" y="13"/>
                    <a:pt x="30" y="14"/>
                  </a:cubicBezTo>
                  <a:cubicBezTo>
                    <a:pt x="35" y="20"/>
                    <a:pt x="35" y="20"/>
                    <a:pt x="35" y="20"/>
                  </a:cubicBezTo>
                  <a:cubicBezTo>
                    <a:pt x="33" y="21"/>
                    <a:pt x="34" y="24"/>
                    <a:pt x="35" y="25"/>
                  </a:cubicBezTo>
                  <a:cubicBezTo>
                    <a:pt x="36" y="28"/>
                    <a:pt x="36" y="32"/>
                    <a:pt x="35" y="38"/>
                  </a:cubicBezTo>
                  <a:cubicBezTo>
                    <a:pt x="35" y="43"/>
                    <a:pt x="34" y="44"/>
                    <a:pt x="33" y="44"/>
                  </a:cubicBezTo>
                  <a:cubicBezTo>
                    <a:pt x="32" y="44"/>
                    <a:pt x="32" y="44"/>
                    <a:pt x="32" y="44"/>
                  </a:cubicBezTo>
                  <a:cubicBezTo>
                    <a:pt x="31" y="44"/>
                    <a:pt x="30" y="44"/>
                    <a:pt x="30" y="44"/>
                  </a:cubicBezTo>
                  <a:cubicBezTo>
                    <a:pt x="27" y="44"/>
                    <a:pt x="25" y="45"/>
                    <a:pt x="21" y="48"/>
                  </a:cubicBezTo>
                  <a:cubicBezTo>
                    <a:pt x="13" y="53"/>
                    <a:pt x="13" y="53"/>
                    <a:pt x="13" y="53"/>
                  </a:cubicBezTo>
                  <a:cubicBezTo>
                    <a:pt x="6" y="55"/>
                    <a:pt x="6" y="55"/>
                    <a:pt x="6" y="5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2728"/>
            <p:cNvSpPr>
              <a:spLocks/>
            </p:cNvSpPr>
            <p:nvPr/>
          </p:nvSpPr>
          <p:spPr bwMode="auto">
            <a:xfrm>
              <a:off x="3662" y="2133"/>
              <a:ext cx="50" cy="76"/>
            </a:xfrm>
            <a:custGeom>
              <a:avLst/>
              <a:gdLst>
                <a:gd name="T0" fmla="*/ 6 w 36"/>
                <a:gd name="T1" fmla="*/ 55 h 55"/>
                <a:gd name="T2" fmla="*/ 5 w 36"/>
                <a:gd name="T3" fmla="*/ 52 h 55"/>
                <a:gd name="T4" fmla="*/ 2 w 36"/>
                <a:gd name="T5" fmla="*/ 50 h 55"/>
                <a:gd name="T6" fmla="*/ 0 w 36"/>
                <a:gd name="T7" fmla="*/ 45 h 55"/>
                <a:gd name="T8" fmla="*/ 1 w 36"/>
                <a:gd name="T9" fmla="*/ 45 h 55"/>
                <a:gd name="T10" fmla="*/ 5 w 36"/>
                <a:gd name="T11" fmla="*/ 43 h 55"/>
                <a:gd name="T12" fmla="*/ 7 w 36"/>
                <a:gd name="T13" fmla="*/ 40 h 55"/>
                <a:gd name="T14" fmla="*/ 9 w 36"/>
                <a:gd name="T15" fmla="*/ 38 h 55"/>
                <a:gd name="T16" fmla="*/ 9 w 36"/>
                <a:gd name="T17" fmla="*/ 38 h 55"/>
                <a:gd name="T18" fmla="*/ 9 w 36"/>
                <a:gd name="T19" fmla="*/ 38 h 55"/>
                <a:gd name="T20" fmla="*/ 8 w 36"/>
                <a:gd name="T21" fmla="*/ 35 h 55"/>
                <a:gd name="T22" fmla="*/ 9 w 36"/>
                <a:gd name="T23" fmla="*/ 33 h 55"/>
                <a:gd name="T24" fmla="*/ 11 w 36"/>
                <a:gd name="T25" fmla="*/ 32 h 55"/>
                <a:gd name="T26" fmla="*/ 12 w 36"/>
                <a:gd name="T27" fmla="*/ 30 h 55"/>
                <a:gd name="T28" fmla="*/ 11 w 36"/>
                <a:gd name="T29" fmla="*/ 28 h 55"/>
                <a:gd name="T30" fmla="*/ 11 w 36"/>
                <a:gd name="T31" fmla="*/ 28 h 55"/>
                <a:gd name="T32" fmla="*/ 11 w 36"/>
                <a:gd name="T33" fmla="*/ 28 h 55"/>
                <a:gd name="T34" fmla="*/ 4 w 36"/>
                <a:gd name="T35" fmla="*/ 28 h 55"/>
                <a:gd name="T36" fmla="*/ 1 w 36"/>
                <a:gd name="T37" fmla="*/ 27 h 55"/>
                <a:gd name="T38" fmla="*/ 2 w 36"/>
                <a:gd name="T39" fmla="*/ 26 h 55"/>
                <a:gd name="T40" fmla="*/ 3 w 36"/>
                <a:gd name="T41" fmla="*/ 26 h 55"/>
                <a:gd name="T42" fmla="*/ 3 w 36"/>
                <a:gd name="T43" fmla="*/ 25 h 55"/>
                <a:gd name="T44" fmla="*/ 4 w 36"/>
                <a:gd name="T45" fmla="*/ 25 h 55"/>
                <a:gd name="T46" fmla="*/ 4 w 36"/>
                <a:gd name="T47" fmla="*/ 23 h 55"/>
                <a:gd name="T48" fmla="*/ 2 w 36"/>
                <a:gd name="T49" fmla="*/ 18 h 55"/>
                <a:gd name="T50" fmla="*/ 1 w 36"/>
                <a:gd name="T51" fmla="*/ 16 h 55"/>
                <a:gd name="T52" fmla="*/ 5 w 36"/>
                <a:gd name="T53" fmla="*/ 15 h 55"/>
                <a:gd name="T54" fmla="*/ 7 w 36"/>
                <a:gd name="T55" fmla="*/ 15 h 55"/>
                <a:gd name="T56" fmla="*/ 11 w 36"/>
                <a:gd name="T57" fmla="*/ 15 h 55"/>
                <a:gd name="T58" fmla="*/ 16 w 36"/>
                <a:gd name="T59" fmla="*/ 14 h 55"/>
                <a:gd name="T60" fmla="*/ 19 w 36"/>
                <a:gd name="T61" fmla="*/ 10 h 55"/>
                <a:gd name="T62" fmla="*/ 19 w 36"/>
                <a:gd name="T63" fmla="*/ 9 h 55"/>
                <a:gd name="T64" fmla="*/ 18 w 36"/>
                <a:gd name="T65" fmla="*/ 9 h 55"/>
                <a:gd name="T66" fmla="*/ 15 w 36"/>
                <a:gd name="T67" fmla="*/ 8 h 55"/>
                <a:gd name="T68" fmla="*/ 15 w 36"/>
                <a:gd name="T69" fmla="*/ 7 h 55"/>
                <a:gd name="T70" fmla="*/ 17 w 36"/>
                <a:gd name="T71" fmla="*/ 3 h 55"/>
                <a:gd name="T72" fmla="*/ 21 w 36"/>
                <a:gd name="T73" fmla="*/ 0 h 55"/>
                <a:gd name="T74" fmla="*/ 22 w 36"/>
                <a:gd name="T75" fmla="*/ 0 h 55"/>
                <a:gd name="T76" fmla="*/ 25 w 36"/>
                <a:gd name="T77" fmla="*/ 2 h 55"/>
                <a:gd name="T78" fmla="*/ 21 w 36"/>
                <a:gd name="T79" fmla="*/ 10 h 55"/>
                <a:gd name="T80" fmla="*/ 19 w 36"/>
                <a:gd name="T81" fmla="*/ 14 h 55"/>
                <a:gd name="T82" fmla="*/ 22 w 36"/>
                <a:gd name="T83" fmla="*/ 17 h 55"/>
                <a:gd name="T84" fmla="*/ 25 w 36"/>
                <a:gd name="T85" fmla="*/ 18 h 55"/>
                <a:gd name="T86" fmla="*/ 26 w 36"/>
                <a:gd name="T87" fmla="*/ 18 h 55"/>
                <a:gd name="T88" fmla="*/ 26 w 36"/>
                <a:gd name="T89" fmla="*/ 17 h 55"/>
                <a:gd name="T90" fmla="*/ 28 w 36"/>
                <a:gd name="T91" fmla="*/ 15 h 55"/>
                <a:gd name="T92" fmla="*/ 29 w 36"/>
                <a:gd name="T93" fmla="*/ 13 h 55"/>
                <a:gd name="T94" fmla="*/ 30 w 36"/>
                <a:gd name="T95" fmla="*/ 14 h 55"/>
                <a:gd name="T96" fmla="*/ 35 w 36"/>
                <a:gd name="T97" fmla="*/ 20 h 55"/>
                <a:gd name="T98" fmla="*/ 35 w 36"/>
                <a:gd name="T99" fmla="*/ 25 h 55"/>
                <a:gd name="T100" fmla="*/ 35 w 36"/>
                <a:gd name="T101" fmla="*/ 38 h 55"/>
                <a:gd name="T102" fmla="*/ 33 w 36"/>
                <a:gd name="T103" fmla="*/ 44 h 55"/>
                <a:gd name="T104" fmla="*/ 32 w 36"/>
                <a:gd name="T105" fmla="*/ 44 h 55"/>
                <a:gd name="T106" fmla="*/ 30 w 36"/>
                <a:gd name="T107" fmla="*/ 44 h 55"/>
                <a:gd name="T108" fmla="*/ 21 w 36"/>
                <a:gd name="T109" fmla="*/ 48 h 55"/>
                <a:gd name="T110" fmla="*/ 13 w 36"/>
                <a:gd name="T111" fmla="*/ 53 h 55"/>
                <a:gd name="T112" fmla="*/ 6 w 36"/>
                <a:gd name="T11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 h="55">
                  <a:moveTo>
                    <a:pt x="6" y="55"/>
                  </a:moveTo>
                  <a:cubicBezTo>
                    <a:pt x="5" y="52"/>
                    <a:pt x="5" y="52"/>
                    <a:pt x="5" y="52"/>
                  </a:cubicBezTo>
                  <a:cubicBezTo>
                    <a:pt x="5" y="51"/>
                    <a:pt x="4" y="50"/>
                    <a:pt x="2" y="50"/>
                  </a:cubicBezTo>
                  <a:cubicBezTo>
                    <a:pt x="0" y="45"/>
                    <a:pt x="0" y="45"/>
                    <a:pt x="0" y="45"/>
                  </a:cubicBezTo>
                  <a:cubicBezTo>
                    <a:pt x="1" y="45"/>
                    <a:pt x="1" y="45"/>
                    <a:pt x="1" y="45"/>
                  </a:cubicBezTo>
                  <a:cubicBezTo>
                    <a:pt x="5" y="43"/>
                    <a:pt x="5" y="43"/>
                    <a:pt x="5" y="43"/>
                  </a:cubicBezTo>
                  <a:cubicBezTo>
                    <a:pt x="7" y="40"/>
                    <a:pt x="7" y="40"/>
                    <a:pt x="7" y="40"/>
                  </a:cubicBezTo>
                  <a:cubicBezTo>
                    <a:pt x="9" y="38"/>
                    <a:pt x="9" y="38"/>
                    <a:pt x="9" y="38"/>
                  </a:cubicBezTo>
                  <a:cubicBezTo>
                    <a:pt x="9" y="38"/>
                    <a:pt x="9" y="38"/>
                    <a:pt x="9" y="38"/>
                  </a:cubicBezTo>
                  <a:cubicBezTo>
                    <a:pt x="9" y="38"/>
                    <a:pt x="9" y="38"/>
                    <a:pt x="9" y="38"/>
                  </a:cubicBezTo>
                  <a:cubicBezTo>
                    <a:pt x="8" y="35"/>
                    <a:pt x="8" y="35"/>
                    <a:pt x="8" y="35"/>
                  </a:cubicBezTo>
                  <a:cubicBezTo>
                    <a:pt x="9" y="33"/>
                    <a:pt x="9" y="33"/>
                    <a:pt x="9" y="33"/>
                  </a:cubicBezTo>
                  <a:cubicBezTo>
                    <a:pt x="9" y="33"/>
                    <a:pt x="10" y="32"/>
                    <a:pt x="11" y="32"/>
                  </a:cubicBezTo>
                  <a:cubicBezTo>
                    <a:pt x="11" y="32"/>
                    <a:pt x="12" y="31"/>
                    <a:pt x="12" y="30"/>
                  </a:cubicBezTo>
                  <a:cubicBezTo>
                    <a:pt x="12" y="30"/>
                    <a:pt x="12" y="29"/>
                    <a:pt x="11" y="28"/>
                  </a:cubicBezTo>
                  <a:cubicBezTo>
                    <a:pt x="11" y="28"/>
                    <a:pt x="11" y="28"/>
                    <a:pt x="11" y="28"/>
                  </a:cubicBezTo>
                  <a:cubicBezTo>
                    <a:pt x="11" y="28"/>
                    <a:pt x="11" y="28"/>
                    <a:pt x="11" y="28"/>
                  </a:cubicBezTo>
                  <a:cubicBezTo>
                    <a:pt x="4" y="28"/>
                    <a:pt x="4" y="28"/>
                    <a:pt x="4" y="28"/>
                  </a:cubicBezTo>
                  <a:cubicBezTo>
                    <a:pt x="2" y="27"/>
                    <a:pt x="1" y="27"/>
                    <a:pt x="1" y="27"/>
                  </a:cubicBezTo>
                  <a:cubicBezTo>
                    <a:pt x="1" y="27"/>
                    <a:pt x="1" y="27"/>
                    <a:pt x="2" y="26"/>
                  </a:cubicBezTo>
                  <a:cubicBezTo>
                    <a:pt x="3" y="26"/>
                    <a:pt x="3" y="26"/>
                    <a:pt x="3" y="26"/>
                  </a:cubicBezTo>
                  <a:cubicBezTo>
                    <a:pt x="3" y="25"/>
                    <a:pt x="3" y="25"/>
                    <a:pt x="3" y="25"/>
                  </a:cubicBezTo>
                  <a:cubicBezTo>
                    <a:pt x="4" y="25"/>
                    <a:pt x="4" y="25"/>
                    <a:pt x="4" y="25"/>
                  </a:cubicBezTo>
                  <a:cubicBezTo>
                    <a:pt x="4" y="23"/>
                    <a:pt x="4" y="23"/>
                    <a:pt x="4" y="23"/>
                  </a:cubicBezTo>
                  <a:cubicBezTo>
                    <a:pt x="4" y="20"/>
                    <a:pt x="3" y="18"/>
                    <a:pt x="2" y="18"/>
                  </a:cubicBezTo>
                  <a:cubicBezTo>
                    <a:pt x="1" y="18"/>
                    <a:pt x="1" y="17"/>
                    <a:pt x="1" y="16"/>
                  </a:cubicBezTo>
                  <a:cubicBezTo>
                    <a:pt x="1" y="16"/>
                    <a:pt x="2" y="15"/>
                    <a:pt x="5" y="15"/>
                  </a:cubicBezTo>
                  <a:cubicBezTo>
                    <a:pt x="5" y="15"/>
                    <a:pt x="6" y="15"/>
                    <a:pt x="7" y="15"/>
                  </a:cubicBezTo>
                  <a:cubicBezTo>
                    <a:pt x="9" y="15"/>
                    <a:pt x="10" y="15"/>
                    <a:pt x="11" y="15"/>
                  </a:cubicBezTo>
                  <a:cubicBezTo>
                    <a:pt x="14" y="15"/>
                    <a:pt x="16" y="15"/>
                    <a:pt x="16" y="14"/>
                  </a:cubicBezTo>
                  <a:cubicBezTo>
                    <a:pt x="19" y="10"/>
                    <a:pt x="19" y="10"/>
                    <a:pt x="19" y="10"/>
                  </a:cubicBezTo>
                  <a:cubicBezTo>
                    <a:pt x="19" y="9"/>
                    <a:pt x="19" y="9"/>
                    <a:pt x="19" y="9"/>
                  </a:cubicBezTo>
                  <a:cubicBezTo>
                    <a:pt x="18" y="9"/>
                    <a:pt x="18" y="9"/>
                    <a:pt x="18" y="9"/>
                  </a:cubicBezTo>
                  <a:cubicBezTo>
                    <a:pt x="15" y="8"/>
                    <a:pt x="15" y="8"/>
                    <a:pt x="15" y="8"/>
                  </a:cubicBezTo>
                  <a:cubicBezTo>
                    <a:pt x="15" y="7"/>
                    <a:pt x="15" y="7"/>
                    <a:pt x="15" y="7"/>
                  </a:cubicBezTo>
                  <a:cubicBezTo>
                    <a:pt x="17" y="3"/>
                    <a:pt x="17" y="3"/>
                    <a:pt x="17" y="3"/>
                  </a:cubicBezTo>
                  <a:cubicBezTo>
                    <a:pt x="19" y="1"/>
                    <a:pt x="20" y="0"/>
                    <a:pt x="21" y="0"/>
                  </a:cubicBezTo>
                  <a:cubicBezTo>
                    <a:pt x="22" y="0"/>
                    <a:pt x="22" y="0"/>
                    <a:pt x="22" y="0"/>
                  </a:cubicBezTo>
                  <a:cubicBezTo>
                    <a:pt x="25" y="2"/>
                    <a:pt x="25" y="2"/>
                    <a:pt x="25" y="2"/>
                  </a:cubicBezTo>
                  <a:cubicBezTo>
                    <a:pt x="24" y="5"/>
                    <a:pt x="23" y="7"/>
                    <a:pt x="21" y="10"/>
                  </a:cubicBezTo>
                  <a:cubicBezTo>
                    <a:pt x="19" y="11"/>
                    <a:pt x="18" y="13"/>
                    <a:pt x="19" y="14"/>
                  </a:cubicBezTo>
                  <a:cubicBezTo>
                    <a:pt x="19" y="16"/>
                    <a:pt x="20" y="17"/>
                    <a:pt x="22" y="17"/>
                  </a:cubicBezTo>
                  <a:cubicBezTo>
                    <a:pt x="25" y="18"/>
                    <a:pt x="25" y="18"/>
                    <a:pt x="25" y="18"/>
                  </a:cubicBezTo>
                  <a:cubicBezTo>
                    <a:pt x="26" y="18"/>
                    <a:pt x="26" y="18"/>
                    <a:pt x="26" y="18"/>
                  </a:cubicBezTo>
                  <a:cubicBezTo>
                    <a:pt x="26" y="17"/>
                    <a:pt x="26" y="17"/>
                    <a:pt x="26" y="17"/>
                  </a:cubicBezTo>
                  <a:cubicBezTo>
                    <a:pt x="28" y="15"/>
                    <a:pt x="28" y="15"/>
                    <a:pt x="28" y="15"/>
                  </a:cubicBezTo>
                  <a:cubicBezTo>
                    <a:pt x="28" y="13"/>
                    <a:pt x="28" y="13"/>
                    <a:pt x="29" y="13"/>
                  </a:cubicBezTo>
                  <a:cubicBezTo>
                    <a:pt x="29" y="13"/>
                    <a:pt x="30" y="13"/>
                    <a:pt x="30" y="14"/>
                  </a:cubicBezTo>
                  <a:cubicBezTo>
                    <a:pt x="35" y="20"/>
                    <a:pt x="35" y="20"/>
                    <a:pt x="35" y="20"/>
                  </a:cubicBezTo>
                  <a:cubicBezTo>
                    <a:pt x="33" y="21"/>
                    <a:pt x="34" y="24"/>
                    <a:pt x="35" y="25"/>
                  </a:cubicBezTo>
                  <a:cubicBezTo>
                    <a:pt x="36" y="28"/>
                    <a:pt x="36" y="32"/>
                    <a:pt x="35" y="38"/>
                  </a:cubicBezTo>
                  <a:cubicBezTo>
                    <a:pt x="35" y="43"/>
                    <a:pt x="34" y="44"/>
                    <a:pt x="33" y="44"/>
                  </a:cubicBezTo>
                  <a:cubicBezTo>
                    <a:pt x="32" y="44"/>
                    <a:pt x="32" y="44"/>
                    <a:pt x="32" y="44"/>
                  </a:cubicBezTo>
                  <a:cubicBezTo>
                    <a:pt x="31" y="44"/>
                    <a:pt x="30" y="44"/>
                    <a:pt x="30" y="44"/>
                  </a:cubicBezTo>
                  <a:cubicBezTo>
                    <a:pt x="27" y="44"/>
                    <a:pt x="25" y="45"/>
                    <a:pt x="21" y="48"/>
                  </a:cubicBezTo>
                  <a:cubicBezTo>
                    <a:pt x="13" y="53"/>
                    <a:pt x="13" y="53"/>
                    <a:pt x="13" y="53"/>
                  </a:cubicBezTo>
                  <a:cubicBezTo>
                    <a:pt x="6" y="55"/>
                    <a:pt x="6" y="55"/>
                    <a:pt x="6" y="5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2729"/>
            <p:cNvSpPr>
              <a:spLocks/>
            </p:cNvSpPr>
            <p:nvPr/>
          </p:nvSpPr>
          <p:spPr bwMode="auto">
            <a:xfrm>
              <a:off x="4319" y="2416"/>
              <a:ext cx="230" cy="206"/>
            </a:xfrm>
            <a:custGeom>
              <a:avLst/>
              <a:gdLst>
                <a:gd name="T0" fmla="*/ 112 w 167"/>
                <a:gd name="T1" fmla="*/ 138 h 150"/>
                <a:gd name="T2" fmla="*/ 94 w 167"/>
                <a:gd name="T3" fmla="*/ 137 h 150"/>
                <a:gd name="T4" fmla="*/ 62 w 167"/>
                <a:gd name="T5" fmla="*/ 120 h 150"/>
                <a:gd name="T6" fmla="*/ 48 w 167"/>
                <a:gd name="T7" fmla="*/ 102 h 150"/>
                <a:gd name="T8" fmla="*/ 36 w 167"/>
                <a:gd name="T9" fmla="*/ 100 h 150"/>
                <a:gd name="T10" fmla="*/ 36 w 167"/>
                <a:gd name="T11" fmla="*/ 95 h 150"/>
                <a:gd name="T12" fmla="*/ 31 w 167"/>
                <a:gd name="T13" fmla="*/ 93 h 150"/>
                <a:gd name="T14" fmla="*/ 28 w 167"/>
                <a:gd name="T15" fmla="*/ 79 h 150"/>
                <a:gd name="T16" fmla="*/ 20 w 167"/>
                <a:gd name="T17" fmla="*/ 74 h 150"/>
                <a:gd name="T18" fmla="*/ 18 w 167"/>
                <a:gd name="T19" fmla="*/ 72 h 150"/>
                <a:gd name="T20" fmla="*/ 16 w 167"/>
                <a:gd name="T21" fmla="*/ 68 h 150"/>
                <a:gd name="T22" fmla="*/ 17 w 167"/>
                <a:gd name="T23" fmla="*/ 50 h 150"/>
                <a:gd name="T24" fmla="*/ 17 w 167"/>
                <a:gd name="T25" fmla="*/ 42 h 150"/>
                <a:gd name="T26" fmla="*/ 6 w 167"/>
                <a:gd name="T27" fmla="*/ 28 h 150"/>
                <a:gd name="T28" fmla="*/ 6 w 167"/>
                <a:gd name="T29" fmla="*/ 27 h 150"/>
                <a:gd name="T30" fmla="*/ 2 w 167"/>
                <a:gd name="T31" fmla="*/ 18 h 150"/>
                <a:gd name="T32" fmla="*/ 3 w 167"/>
                <a:gd name="T33" fmla="*/ 13 h 150"/>
                <a:gd name="T34" fmla="*/ 0 w 167"/>
                <a:gd name="T35" fmla="*/ 5 h 150"/>
                <a:gd name="T36" fmla="*/ 7 w 167"/>
                <a:gd name="T37" fmla="*/ 4 h 150"/>
                <a:gd name="T38" fmla="*/ 18 w 167"/>
                <a:gd name="T39" fmla="*/ 10 h 150"/>
                <a:gd name="T40" fmla="*/ 20 w 167"/>
                <a:gd name="T41" fmla="*/ 10 h 150"/>
                <a:gd name="T42" fmla="*/ 32 w 167"/>
                <a:gd name="T43" fmla="*/ 1 h 150"/>
                <a:gd name="T44" fmla="*/ 36 w 167"/>
                <a:gd name="T45" fmla="*/ 3 h 150"/>
                <a:gd name="T46" fmla="*/ 35 w 167"/>
                <a:gd name="T47" fmla="*/ 5 h 150"/>
                <a:gd name="T48" fmla="*/ 36 w 167"/>
                <a:gd name="T49" fmla="*/ 7 h 150"/>
                <a:gd name="T50" fmla="*/ 42 w 167"/>
                <a:gd name="T51" fmla="*/ 24 h 150"/>
                <a:gd name="T52" fmla="*/ 55 w 167"/>
                <a:gd name="T53" fmla="*/ 31 h 150"/>
                <a:gd name="T54" fmla="*/ 85 w 167"/>
                <a:gd name="T55" fmla="*/ 32 h 150"/>
                <a:gd name="T56" fmla="*/ 92 w 167"/>
                <a:gd name="T57" fmla="*/ 26 h 150"/>
                <a:gd name="T58" fmla="*/ 95 w 167"/>
                <a:gd name="T59" fmla="*/ 22 h 150"/>
                <a:gd name="T60" fmla="*/ 106 w 167"/>
                <a:gd name="T61" fmla="*/ 19 h 150"/>
                <a:gd name="T62" fmla="*/ 112 w 167"/>
                <a:gd name="T63" fmla="*/ 16 h 150"/>
                <a:gd name="T64" fmla="*/ 123 w 167"/>
                <a:gd name="T65" fmla="*/ 22 h 150"/>
                <a:gd name="T66" fmla="*/ 142 w 167"/>
                <a:gd name="T67" fmla="*/ 34 h 150"/>
                <a:gd name="T68" fmla="*/ 148 w 167"/>
                <a:gd name="T69" fmla="*/ 35 h 150"/>
                <a:gd name="T70" fmla="*/ 142 w 167"/>
                <a:gd name="T71" fmla="*/ 64 h 150"/>
                <a:gd name="T72" fmla="*/ 143 w 167"/>
                <a:gd name="T73" fmla="*/ 65 h 150"/>
                <a:gd name="T74" fmla="*/ 146 w 167"/>
                <a:gd name="T75" fmla="*/ 68 h 150"/>
                <a:gd name="T76" fmla="*/ 145 w 167"/>
                <a:gd name="T77" fmla="*/ 87 h 150"/>
                <a:gd name="T78" fmla="*/ 153 w 167"/>
                <a:gd name="T79" fmla="*/ 90 h 150"/>
                <a:gd name="T80" fmla="*/ 147 w 167"/>
                <a:gd name="T81" fmla="*/ 105 h 150"/>
                <a:gd name="T82" fmla="*/ 147 w 167"/>
                <a:gd name="T83" fmla="*/ 107 h 150"/>
                <a:gd name="T84" fmla="*/ 160 w 167"/>
                <a:gd name="T85" fmla="*/ 120 h 150"/>
                <a:gd name="T86" fmla="*/ 164 w 167"/>
                <a:gd name="T87" fmla="*/ 131 h 150"/>
                <a:gd name="T88" fmla="*/ 157 w 167"/>
                <a:gd name="T89" fmla="*/ 1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 h="150">
                  <a:moveTo>
                    <a:pt x="153" y="150"/>
                  </a:moveTo>
                  <a:cubicBezTo>
                    <a:pt x="126" y="148"/>
                    <a:pt x="126" y="148"/>
                    <a:pt x="126" y="148"/>
                  </a:cubicBezTo>
                  <a:cubicBezTo>
                    <a:pt x="117" y="147"/>
                    <a:pt x="113" y="144"/>
                    <a:pt x="112" y="138"/>
                  </a:cubicBezTo>
                  <a:cubicBezTo>
                    <a:pt x="112" y="135"/>
                    <a:pt x="111" y="133"/>
                    <a:pt x="109" y="133"/>
                  </a:cubicBezTo>
                  <a:cubicBezTo>
                    <a:pt x="102" y="134"/>
                    <a:pt x="102" y="134"/>
                    <a:pt x="102" y="134"/>
                  </a:cubicBezTo>
                  <a:cubicBezTo>
                    <a:pt x="94" y="137"/>
                    <a:pt x="94" y="137"/>
                    <a:pt x="94" y="137"/>
                  </a:cubicBezTo>
                  <a:cubicBezTo>
                    <a:pt x="85" y="136"/>
                    <a:pt x="85" y="136"/>
                    <a:pt x="85" y="136"/>
                  </a:cubicBezTo>
                  <a:cubicBezTo>
                    <a:pt x="72" y="128"/>
                    <a:pt x="72" y="128"/>
                    <a:pt x="72" y="128"/>
                  </a:cubicBezTo>
                  <a:cubicBezTo>
                    <a:pt x="62" y="120"/>
                    <a:pt x="62" y="120"/>
                    <a:pt x="62" y="120"/>
                  </a:cubicBezTo>
                  <a:cubicBezTo>
                    <a:pt x="59" y="116"/>
                    <a:pt x="57" y="113"/>
                    <a:pt x="57" y="112"/>
                  </a:cubicBezTo>
                  <a:cubicBezTo>
                    <a:pt x="58" y="110"/>
                    <a:pt x="57" y="109"/>
                    <a:pt x="57" y="108"/>
                  </a:cubicBezTo>
                  <a:cubicBezTo>
                    <a:pt x="56" y="105"/>
                    <a:pt x="52" y="103"/>
                    <a:pt x="48" y="102"/>
                  </a:cubicBezTo>
                  <a:cubicBezTo>
                    <a:pt x="40" y="103"/>
                    <a:pt x="40" y="103"/>
                    <a:pt x="40" y="103"/>
                  </a:cubicBezTo>
                  <a:cubicBezTo>
                    <a:pt x="38" y="102"/>
                    <a:pt x="38" y="102"/>
                    <a:pt x="38" y="102"/>
                  </a:cubicBezTo>
                  <a:cubicBezTo>
                    <a:pt x="36" y="100"/>
                    <a:pt x="36" y="100"/>
                    <a:pt x="36" y="100"/>
                  </a:cubicBezTo>
                  <a:cubicBezTo>
                    <a:pt x="36" y="98"/>
                    <a:pt x="36" y="98"/>
                    <a:pt x="36" y="98"/>
                  </a:cubicBezTo>
                  <a:cubicBezTo>
                    <a:pt x="36" y="96"/>
                    <a:pt x="36" y="96"/>
                    <a:pt x="36" y="96"/>
                  </a:cubicBezTo>
                  <a:cubicBezTo>
                    <a:pt x="36" y="95"/>
                    <a:pt x="36" y="95"/>
                    <a:pt x="36" y="95"/>
                  </a:cubicBezTo>
                  <a:cubicBezTo>
                    <a:pt x="36" y="95"/>
                    <a:pt x="36" y="95"/>
                    <a:pt x="36" y="95"/>
                  </a:cubicBezTo>
                  <a:cubicBezTo>
                    <a:pt x="35" y="95"/>
                    <a:pt x="34" y="94"/>
                    <a:pt x="33" y="94"/>
                  </a:cubicBezTo>
                  <a:cubicBezTo>
                    <a:pt x="31" y="93"/>
                    <a:pt x="31" y="93"/>
                    <a:pt x="31" y="93"/>
                  </a:cubicBezTo>
                  <a:cubicBezTo>
                    <a:pt x="32" y="89"/>
                    <a:pt x="32" y="89"/>
                    <a:pt x="32" y="89"/>
                  </a:cubicBezTo>
                  <a:cubicBezTo>
                    <a:pt x="32" y="85"/>
                    <a:pt x="32" y="85"/>
                    <a:pt x="32" y="85"/>
                  </a:cubicBezTo>
                  <a:cubicBezTo>
                    <a:pt x="33" y="83"/>
                    <a:pt x="31" y="82"/>
                    <a:pt x="28" y="79"/>
                  </a:cubicBezTo>
                  <a:cubicBezTo>
                    <a:pt x="22" y="75"/>
                    <a:pt x="22" y="75"/>
                    <a:pt x="22" y="75"/>
                  </a:cubicBezTo>
                  <a:cubicBezTo>
                    <a:pt x="20" y="74"/>
                    <a:pt x="20" y="74"/>
                    <a:pt x="20" y="74"/>
                  </a:cubicBezTo>
                  <a:cubicBezTo>
                    <a:pt x="20" y="74"/>
                    <a:pt x="20" y="74"/>
                    <a:pt x="20" y="74"/>
                  </a:cubicBezTo>
                  <a:cubicBezTo>
                    <a:pt x="19" y="74"/>
                    <a:pt x="19" y="74"/>
                    <a:pt x="19" y="74"/>
                  </a:cubicBezTo>
                  <a:cubicBezTo>
                    <a:pt x="18" y="74"/>
                    <a:pt x="18" y="74"/>
                    <a:pt x="18" y="74"/>
                  </a:cubicBezTo>
                  <a:cubicBezTo>
                    <a:pt x="18" y="72"/>
                    <a:pt x="18" y="72"/>
                    <a:pt x="18" y="72"/>
                  </a:cubicBezTo>
                  <a:cubicBezTo>
                    <a:pt x="17" y="69"/>
                    <a:pt x="17" y="69"/>
                    <a:pt x="17" y="69"/>
                  </a:cubicBezTo>
                  <a:cubicBezTo>
                    <a:pt x="17" y="69"/>
                    <a:pt x="17" y="69"/>
                    <a:pt x="17" y="69"/>
                  </a:cubicBezTo>
                  <a:cubicBezTo>
                    <a:pt x="16" y="68"/>
                    <a:pt x="16" y="68"/>
                    <a:pt x="16" y="68"/>
                  </a:cubicBezTo>
                  <a:cubicBezTo>
                    <a:pt x="14" y="66"/>
                    <a:pt x="13" y="63"/>
                    <a:pt x="13" y="60"/>
                  </a:cubicBezTo>
                  <a:cubicBezTo>
                    <a:pt x="17" y="53"/>
                    <a:pt x="17" y="53"/>
                    <a:pt x="17" y="53"/>
                  </a:cubicBezTo>
                  <a:cubicBezTo>
                    <a:pt x="18" y="52"/>
                    <a:pt x="18" y="50"/>
                    <a:pt x="17" y="50"/>
                  </a:cubicBezTo>
                  <a:cubicBezTo>
                    <a:pt x="17" y="48"/>
                    <a:pt x="17" y="48"/>
                    <a:pt x="17" y="48"/>
                  </a:cubicBezTo>
                  <a:cubicBezTo>
                    <a:pt x="18" y="45"/>
                    <a:pt x="18" y="45"/>
                    <a:pt x="18" y="45"/>
                  </a:cubicBezTo>
                  <a:cubicBezTo>
                    <a:pt x="19" y="44"/>
                    <a:pt x="18" y="42"/>
                    <a:pt x="17" y="42"/>
                  </a:cubicBezTo>
                  <a:cubicBezTo>
                    <a:pt x="11" y="40"/>
                    <a:pt x="11" y="40"/>
                    <a:pt x="11" y="40"/>
                  </a:cubicBezTo>
                  <a:cubicBezTo>
                    <a:pt x="8" y="34"/>
                    <a:pt x="8" y="34"/>
                    <a:pt x="8" y="34"/>
                  </a:cubicBezTo>
                  <a:cubicBezTo>
                    <a:pt x="6" y="28"/>
                    <a:pt x="6" y="28"/>
                    <a:pt x="6" y="28"/>
                  </a:cubicBezTo>
                  <a:cubicBezTo>
                    <a:pt x="6" y="28"/>
                    <a:pt x="6" y="28"/>
                    <a:pt x="6" y="28"/>
                  </a:cubicBezTo>
                  <a:cubicBezTo>
                    <a:pt x="6" y="28"/>
                    <a:pt x="6" y="28"/>
                    <a:pt x="6" y="28"/>
                  </a:cubicBezTo>
                  <a:cubicBezTo>
                    <a:pt x="6" y="27"/>
                    <a:pt x="6" y="27"/>
                    <a:pt x="6" y="27"/>
                  </a:cubicBezTo>
                  <a:cubicBezTo>
                    <a:pt x="3" y="24"/>
                    <a:pt x="3" y="24"/>
                    <a:pt x="3" y="24"/>
                  </a:cubicBezTo>
                  <a:cubicBezTo>
                    <a:pt x="2" y="20"/>
                    <a:pt x="2" y="20"/>
                    <a:pt x="2" y="20"/>
                  </a:cubicBezTo>
                  <a:cubicBezTo>
                    <a:pt x="2" y="18"/>
                    <a:pt x="2" y="18"/>
                    <a:pt x="2" y="18"/>
                  </a:cubicBezTo>
                  <a:cubicBezTo>
                    <a:pt x="3" y="17"/>
                    <a:pt x="3" y="15"/>
                    <a:pt x="3" y="14"/>
                  </a:cubicBezTo>
                  <a:cubicBezTo>
                    <a:pt x="3" y="14"/>
                    <a:pt x="3" y="14"/>
                    <a:pt x="3" y="14"/>
                  </a:cubicBezTo>
                  <a:cubicBezTo>
                    <a:pt x="3" y="13"/>
                    <a:pt x="3" y="13"/>
                    <a:pt x="3" y="13"/>
                  </a:cubicBezTo>
                  <a:cubicBezTo>
                    <a:pt x="1" y="12"/>
                    <a:pt x="1" y="12"/>
                    <a:pt x="1" y="12"/>
                  </a:cubicBezTo>
                  <a:cubicBezTo>
                    <a:pt x="0" y="10"/>
                    <a:pt x="0" y="10"/>
                    <a:pt x="0" y="10"/>
                  </a:cubicBezTo>
                  <a:cubicBezTo>
                    <a:pt x="0" y="5"/>
                    <a:pt x="0" y="5"/>
                    <a:pt x="0" y="5"/>
                  </a:cubicBezTo>
                  <a:cubicBezTo>
                    <a:pt x="2" y="3"/>
                    <a:pt x="3" y="1"/>
                    <a:pt x="3" y="0"/>
                  </a:cubicBezTo>
                  <a:cubicBezTo>
                    <a:pt x="3" y="0"/>
                    <a:pt x="4" y="0"/>
                    <a:pt x="5" y="1"/>
                  </a:cubicBezTo>
                  <a:cubicBezTo>
                    <a:pt x="7" y="4"/>
                    <a:pt x="7" y="4"/>
                    <a:pt x="7" y="4"/>
                  </a:cubicBezTo>
                  <a:cubicBezTo>
                    <a:pt x="10" y="7"/>
                    <a:pt x="13" y="9"/>
                    <a:pt x="15" y="9"/>
                  </a:cubicBezTo>
                  <a:cubicBezTo>
                    <a:pt x="17" y="9"/>
                    <a:pt x="17" y="9"/>
                    <a:pt x="17" y="9"/>
                  </a:cubicBezTo>
                  <a:cubicBezTo>
                    <a:pt x="18" y="10"/>
                    <a:pt x="18" y="10"/>
                    <a:pt x="18" y="10"/>
                  </a:cubicBezTo>
                  <a:cubicBezTo>
                    <a:pt x="20" y="10"/>
                    <a:pt x="20" y="10"/>
                    <a:pt x="20" y="10"/>
                  </a:cubicBezTo>
                  <a:cubicBezTo>
                    <a:pt x="20" y="10"/>
                    <a:pt x="20" y="10"/>
                    <a:pt x="20" y="10"/>
                  </a:cubicBezTo>
                  <a:cubicBezTo>
                    <a:pt x="20" y="10"/>
                    <a:pt x="20" y="10"/>
                    <a:pt x="20" y="10"/>
                  </a:cubicBezTo>
                  <a:cubicBezTo>
                    <a:pt x="24" y="8"/>
                    <a:pt x="24" y="8"/>
                    <a:pt x="24" y="8"/>
                  </a:cubicBezTo>
                  <a:cubicBezTo>
                    <a:pt x="30" y="3"/>
                    <a:pt x="30" y="3"/>
                    <a:pt x="30" y="3"/>
                  </a:cubicBezTo>
                  <a:cubicBezTo>
                    <a:pt x="32" y="1"/>
                    <a:pt x="32" y="1"/>
                    <a:pt x="32" y="1"/>
                  </a:cubicBezTo>
                  <a:cubicBezTo>
                    <a:pt x="36" y="3"/>
                    <a:pt x="36" y="3"/>
                    <a:pt x="36" y="3"/>
                  </a:cubicBezTo>
                  <a:cubicBezTo>
                    <a:pt x="36" y="3"/>
                    <a:pt x="36" y="3"/>
                    <a:pt x="36" y="3"/>
                  </a:cubicBezTo>
                  <a:cubicBezTo>
                    <a:pt x="36" y="3"/>
                    <a:pt x="36" y="3"/>
                    <a:pt x="36" y="3"/>
                  </a:cubicBezTo>
                  <a:cubicBezTo>
                    <a:pt x="35" y="3"/>
                    <a:pt x="35" y="3"/>
                    <a:pt x="35" y="3"/>
                  </a:cubicBezTo>
                  <a:cubicBezTo>
                    <a:pt x="35" y="4"/>
                    <a:pt x="35" y="4"/>
                    <a:pt x="35" y="4"/>
                  </a:cubicBezTo>
                  <a:cubicBezTo>
                    <a:pt x="35" y="5"/>
                    <a:pt x="35" y="5"/>
                    <a:pt x="35" y="5"/>
                  </a:cubicBezTo>
                  <a:cubicBezTo>
                    <a:pt x="34" y="6"/>
                    <a:pt x="34" y="6"/>
                    <a:pt x="34" y="6"/>
                  </a:cubicBezTo>
                  <a:cubicBezTo>
                    <a:pt x="35" y="6"/>
                    <a:pt x="35" y="6"/>
                    <a:pt x="35" y="6"/>
                  </a:cubicBezTo>
                  <a:cubicBezTo>
                    <a:pt x="36" y="7"/>
                    <a:pt x="36" y="7"/>
                    <a:pt x="36" y="7"/>
                  </a:cubicBezTo>
                  <a:cubicBezTo>
                    <a:pt x="35" y="8"/>
                    <a:pt x="34" y="9"/>
                    <a:pt x="35" y="11"/>
                  </a:cubicBezTo>
                  <a:cubicBezTo>
                    <a:pt x="35" y="13"/>
                    <a:pt x="38" y="14"/>
                    <a:pt x="41" y="15"/>
                  </a:cubicBezTo>
                  <a:cubicBezTo>
                    <a:pt x="40" y="20"/>
                    <a:pt x="40" y="22"/>
                    <a:pt x="42" y="24"/>
                  </a:cubicBezTo>
                  <a:cubicBezTo>
                    <a:pt x="45" y="26"/>
                    <a:pt x="45" y="26"/>
                    <a:pt x="45" y="26"/>
                  </a:cubicBezTo>
                  <a:cubicBezTo>
                    <a:pt x="49" y="26"/>
                    <a:pt x="49" y="26"/>
                    <a:pt x="49" y="26"/>
                  </a:cubicBezTo>
                  <a:cubicBezTo>
                    <a:pt x="51" y="26"/>
                    <a:pt x="53" y="28"/>
                    <a:pt x="55" y="31"/>
                  </a:cubicBezTo>
                  <a:cubicBezTo>
                    <a:pt x="56" y="35"/>
                    <a:pt x="60" y="37"/>
                    <a:pt x="67" y="37"/>
                  </a:cubicBezTo>
                  <a:cubicBezTo>
                    <a:pt x="68" y="37"/>
                    <a:pt x="69" y="37"/>
                    <a:pt x="70" y="37"/>
                  </a:cubicBezTo>
                  <a:cubicBezTo>
                    <a:pt x="77" y="37"/>
                    <a:pt x="82" y="35"/>
                    <a:pt x="85" y="32"/>
                  </a:cubicBezTo>
                  <a:cubicBezTo>
                    <a:pt x="86" y="31"/>
                    <a:pt x="86" y="29"/>
                    <a:pt x="87" y="27"/>
                  </a:cubicBezTo>
                  <a:cubicBezTo>
                    <a:pt x="89" y="27"/>
                    <a:pt x="89" y="27"/>
                    <a:pt x="89" y="27"/>
                  </a:cubicBezTo>
                  <a:cubicBezTo>
                    <a:pt x="92" y="26"/>
                    <a:pt x="92" y="26"/>
                    <a:pt x="92" y="26"/>
                  </a:cubicBezTo>
                  <a:cubicBezTo>
                    <a:pt x="92" y="26"/>
                    <a:pt x="92" y="26"/>
                    <a:pt x="92" y="26"/>
                  </a:cubicBezTo>
                  <a:cubicBezTo>
                    <a:pt x="93" y="25"/>
                    <a:pt x="93" y="25"/>
                    <a:pt x="93" y="25"/>
                  </a:cubicBezTo>
                  <a:cubicBezTo>
                    <a:pt x="95" y="22"/>
                    <a:pt x="95" y="22"/>
                    <a:pt x="95" y="22"/>
                  </a:cubicBezTo>
                  <a:cubicBezTo>
                    <a:pt x="98" y="19"/>
                    <a:pt x="98" y="19"/>
                    <a:pt x="98" y="19"/>
                  </a:cubicBezTo>
                  <a:cubicBezTo>
                    <a:pt x="102" y="20"/>
                    <a:pt x="102" y="20"/>
                    <a:pt x="102" y="20"/>
                  </a:cubicBezTo>
                  <a:cubicBezTo>
                    <a:pt x="106" y="19"/>
                    <a:pt x="106" y="19"/>
                    <a:pt x="106" y="19"/>
                  </a:cubicBezTo>
                  <a:cubicBezTo>
                    <a:pt x="106" y="19"/>
                    <a:pt x="106" y="19"/>
                    <a:pt x="106" y="19"/>
                  </a:cubicBezTo>
                  <a:cubicBezTo>
                    <a:pt x="106" y="19"/>
                    <a:pt x="106" y="19"/>
                    <a:pt x="106" y="19"/>
                  </a:cubicBezTo>
                  <a:cubicBezTo>
                    <a:pt x="109" y="17"/>
                    <a:pt x="111" y="16"/>
                    <a:pt x="112" y="16"/>
                  </a:cubicBezTo>
                  <a:cubicBezTo>
                    <a:pt x="113" y="16"/>
                    <a:pt x="114" y="16"/>
                    <a:pt x="114" y="17"/>
                  </a:cubicBezTo>
                  <a:cubicBezTo>
                    <a:pt x="118" y="20"/>
                    <a:pt x="118" y="20"/>
                    <a:pt x="118" y="20"/>
                  </a:cubicBezTo>
                  <a:cubicBezTo>
                    <a:pt x="123" y="22"/>
                    <a:pt x="123" y="22"/>
                    <a:pt x="123" y="22"/>
                  </a:cubicBezTo>
                  <a:cubicBezTo>
                    <a:pt x="128" y="23"/>
                    <a:pt x="128" y="23"/>
                    <a:pt x="128" y="23"/>
                  </a:cubicBezTo>
                  <a:cubicBezTo>
                    <a:pt x="129" y="23"/>
                    <a:pt x="131" y="24"/>
                    <a:pt x="131" y="24"/>
                  </a:cubicBezTo>
                  <a:cubicBezTo>
                    <a:pt x="142" y="34"/>
                    <a:pt x="142" y="34"/>
                    <a:pt x="142" y="34"/>
                  </a:cubicBezTo>
                  <a:cubicBezTo>
                    <a:pt x="142" y="35"/>
                    <a:pt x="142" y="35"/>
                    <a:pt x="142" y="35"/>
                  </a:cubicBezTo>
                  <a:cubicBezTo>
                    <a:pt x="142" y="35"/>
                    <a:pt x="142" y="35"/>
                    <a:pt x="142" y="35"/>
                  </a:cubicBezTo>
                  <a:cubicBezTo>
                    <a:pt x="148" y="35"/>
                    <a:pt x="148" y="35"/>
                    <a:pt x="148" y="35"/>
                  </a:cubicBezTo>
                  <a:cubicBezTo>
                    <a:pt x="149" y="46"/>
                    <a:pt x="149" y="46"/>
                    <a:pt x="149" y="46"/>
                  </a:cubicBezTo>
                  <a:cubicBezTo>
                    <a:pt x="143" y="60"/>
                    <a:pt x="143" y="60"/>
                    <a:pt x="143" y="60"/>
                  </a:cubicBezTo>
                  <a:cubicBezTo>
                    <a:pt x="142" y="62"/>
                    <a:pt x="142" y="63"/>
                    <a:pt x="142" y="64"/>
                  </a:cubicBezTo>
                  <a:cubicBezTo>
                    <a:pt x="142" y="64"/>
                    <a:pt x="142" y="64"/>
                    <a:pt x="142" y="64"/>
                  </a:cubicBezTo>
                  <a:cubicBezTo>
                    <a:pt x="142" y="65"/>
                    <a:pt x="142" y="65"/>
                    <a:pt x="142" y="65"/>
                  </a:cubicBezTo>
                  <a:cubicBezTo>
                    <a:pt x="143" y="65"/>
                    <a:pt x="143" y="65"/>
                    <a:pt x="143" y="65"/>
                  </a:cubicBezTo>
                  <a:cubicBezTo>
                    <a:pt x="143" y="65"/>
                    <a:pt x="143" y="65"/>
                    <a:pt x="143" y="65"/>
                  </a:cubicBezTo>
                  <a:cubicBezTo>
                    <a:pt x="143" y="65"/>
                    <a:pt x="143" y="65"/>
                    <a:pt x="143" y="65"/>
                  </a:cubicBezTo>
                  <a:cubicBezTo>
                    <a:pt x="145" y="66"/>
                    <a:pt x="146" y="67"/>
                    <a:pt x="146" y="68"/>
                  </a:cubicBezTo>
                  <a:cubicBezTo>
                    <a:pt x="144" y="70"/>
                    <a:pt x="144" y="70"/>
                    <a:pt x="144" y="70"/>
                  </a:cubicBezTo>
                  <a:cubicBezTo>
                    <a:pt x="143" y="71"/>
                    <a:pt x="143" y="73"/>
                    <a:pt x="143" y="74"/>
                  </a:cubicBezTo>
                  <a:cubicBezTo>
                    <a:pt x="145" y="87"/>
                    <a:pt x="145" y="87"/>
                    <a:pt x="145" y="87"/>
                  </a:cubicBezTo>
                  <a:cubicBezTo>
                    <a:pt x="145" y="88"/>
                    <a:pt x="145" y="88"/>
                    <a:pt x="145" y="88"/>
                  </a:cubicBezTo>
                  <a:cubicBezTo>
                    <a:pt x="145" y="88"/>
                    <a:pt x="145" y="88"/>
                    <a:pt x="145" y="88"/>
                  </a:cubicBezTo>
                  <a:cubicBezTo>
                    <a:pt x="149" y="88"/>
                    <a:pt x="151" y="89"/>
                    <a:pt x="153" y="90"/>
                  </a:cubicBezTo>
                  <a:cubicBezTo>
                    <a:pt x="154" y="93"/>
                    <a:pt x="154" y="93"/>
                    <a:pt x="154" y="93"/>
                  </a:cubicBezTo>
                  <a:cubicBezTo>
                    <a:pt x="151" y="97"/>
                    <a:pt x="151" y="97"/>
                    <a:pt x="151" y="97"/>
                  </a:cubicBezTo>
                  <a:cubicBezTo>
                    <a:pt x="148" y="101"/>
                    <a:pt x="146" y="103"/>
                    <a:pt x="147" y="105"/>
                  </a:cubicBezTo>
                  <a:cubicBezTo>
                    <a:pt x="147" y="106"/>
                    <a:pt x="147" y="106"/>
                    <a:pt x="147" y="106"/>
                  </a:cubicBezTo>
                  <a:cubicBezTo>
                    <a:pt x="147" y="106"/>
                    <a:pt x="147" y="106"/>
                    <a:pt x="147" y="106"/>
                  </a:cubicBezTo>
                  <a:cubicBezTo>
                    <a:pt x="147" y="107"/>
                    <a:pt x="147" y="107"/>
                    <a:pt x="147" y="107"/>
                  </a:cubicBezTo>
                  <a:cubicBezTo>
                    <a:pt x="149" y="112"/>
                    <a:pt x="149" y="112"/>
                    <a:pt x="149" y="112"/>
                  </a:cubicBezTo>
                  <a:cubicBezTo>
                    <a:pt x="151" y="115"/>
                    <a:pt x="152" y="117"/>
                    <a:pt x="154" y="119"/>
                  </a:cubicBezTo>
                  <a:cubicBezTo>
                    <a:pt x="160" y="120"/>
                    <a:pt x="160" y="120"/>
                    <a:pt x="160" y="120"/>
                  </a:cubicBezTo>
                  <a:cubicBezTo>
                    <a:pt x="162" y="123"/>
                    <a:pt x="162" y="123"/>
                    <a:pt x="162" y="123"/>
                  </a:cubicBezTo>
                  <a:cubicBezTo>
                    <a:pt x="163" y="127"/>
                    <a:pt x="163" y="127"/>
                    <a:pt x="163" y="127"/>
                  </a:cubicBezTo>
                  <a:cubicBezTo>
                    <a:pt x="164" y="131"/>
                    <a:pt x="164" y="131"/>
                    <a:pt x="164" y="131"/>
                  </a:cubicBezTo>
                  <a:cubicBezTo>
                    <a:pt x="166" y="133"/>
                    <a:pt x="167" y="135"/>
                    <a:pt x="167" y="136"/>
                  </a:cubicBezTo>
                  <a:cubicBezTo>
                    <a:pt x="162" y="138"/>
                    <a:pt x="162" y="138"/>
                    <a:pt x="162" y="138"/>
                  </a:cubicBezTo>
                  <a:cubicBezTo>
                    <a:pt x="159" y="138"/>
                    <a:pt x="158" y="139"/>
                    <a:pt x="157" y="140"/>
                  </a:cubicBezTo>
                  <a:cubicBezTo>
                    <a:pt x="156" y="141"/>
                    <a:pt x="155" y="143"/>
                    <a:pt x="154" y="146"/>
                  </a:cubicBezTo>
                  <a:cubicBezTo>
                    <a:pt x="153" y="150"/>
                    <a:pt x="153" y="150"/>
                    <a:pt x="153" y="1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2730"/>
            <p:cNvSpPr>
              <a:spLocks/>
            </p:cNvSpPr>
            <p:nvPr/>
          </p:nvSpPr>
          <p:spPr bwMode="auto">
            <a:xfrm>
              <a:off x="4319" y="2416"/>
              <a:ext cx="230" cy="206"/>
            </a:xfrm>
            <a:custGeom>
              <a:avLst/>
              <a:gdLst>
                <a:gd name="T0" fmla="*/ 112 w 167"/>
                <a:gd name="T1" fmla="*/ 138 h 150"/>
                <a:gd name="T2" fmla="*/ 94 w 167"/>
                <a:gd name="T3" fmla="*/ 137 h 150"/>
                <a:gd name="T4" fmla="*/ 62 w 167"/>
                <a:gd name="T5" fmla="*/ 120 h 150"/>
                <a:gd name="T6" fmla="*/ 48 w 167"/>
                <a:gd name="T7" fmla="*/ 102 h 150"/>
                <a:gd name="T8" fmla="*/ 36 w 167"/>
                <a:gd name="T9" fmla="*/ 100 h 150"/>
                <a:gd name="T10" fmla="*/ 36 w 167"/>
                <a:gd name="T11" fmla="*/ 95 h 150"/>
                <a:gd name="T12" fmla="*/ 31 w 167"/>
                <a:gd name="T13" fmla="*/ 93 h 150"/>
                <a:gd name="T14" fmla="*/ 28 w 167"/>
                <a:gd name="T15" fmla="*/ 79 h 150"/>
                <a:gd name="T16" fmla="*/ 20 w 167"/>
                <a:gd name="T17" fmla="*/ 74 h 150"/>
                <a:gd name="T18" fmla="*/ 18 w 167"/>
                <a:gd name="T19" fmla="*/ 72 h 150"/>
                <a:gd name="T20" fmla="*/ 16 w 167"/>
                <a:gd name="T21" fmla="*/ 68 h 150"/>
                <a:gd name="T22" fmla="*/ 17 w 167"/>
                <a:gd name="T23" fmla="*/ 50 h 150"/>
                <a:gd name="T24" fmla="*/ 17 w 167"/>
                <a:gd name="T25" fmla="*/ 42 h 150"/>
                <a:gd name="T26" fmla="*/ 6 w 167"/>
                <a:gd name="T27" fmla="*/ 28 h 150"/>
                <a:gd name="T28" fmla="*/ 6 w 167"/>
                <a:gd name="T29" fmla="*/ 27 h 150"/>
                <a:gd name="T30" fmla="*/ 2 w 167"/>
                <a:gd name="T31" fmla="*/ 18 h 150"/>
                <a:gd name="T32" fmla="*/ 3 w 167"/>
                <a:gd name="T33" fmla="*/ 13 h 150"/>
                <a:gd name="T34" fmla="*/ 0 w 167"/>
                <a:gd name="T35" fmla="*/ 5 h 150"/>
                <a:gd name="T36" fmla="*/ 7 w 167"/>
                <a:gd name="T37" fmla="*/ 4 h 150"/>
                <a:gd name="T38" fmla="*/ 18 w 167"/>
                <a:gd name="T39" fmla="*/ 10 h 150"/>
                <a:gd name="T40" fmla="*/ 20 w 167"/>
                <a:gd name="T41" fmla="*/ 10 h 150"/>
                <a:gd name="T42" fmla="*/ 32 w 167"/>
                <a:gd name="T43" fmla="*/ 1 h 150"/>
                <a:gd name="T44" fmla="*/ 36 w 167"/>
                <a:gd name="T45" fmla="*/ 3 h 150"/>
                <a:gd name="T46" fmla="*/ 35 w 167"/>
                <a:gd name="T47" fmla="*/ 5 h 150"/>
                <a:gd name="T48" fmla="*/ 36 w 167"/>
                <a:gd name="T49" fmla="*/ 7 h 150"/>
                <a:gd name="T50" fmla="*/ 42 w 167"/>
                <a:gd name="T51" fmla="*/ 24 h 150"/>
                <a:gd name="T52" fmla="*/ 55 w 167"/>
                <a:gd name="T53" fmla="*/ 31 h 150"/>
                <a:gd name="T54" fmla="*/ 85 w 167"/>
                <a:gd name="T55" fmla="*/ 32 h 150"/>
                <a:gd name="T56" fmla="*/ 92 w 167"/>
                <a:gd name="T57" fmla="*/ 26 h 150"/>
                <a:gd name="T58" fmla="*/ 95 w 167"/>
                <a:gd name="T59" fmla="*/ 22 h 150"/>
                <a:gd name="T60" fmla="*/ 106 w 167"/>
                <a:gd name="T61" fmla="*/ 19 h 150"/>
                <a:gd name="T62" fmla="*/ 112 w 167"/>
                <a:gd name="T63" fmla="*/ 16 h 150"/>
                <a:gd name="T64" fmla="*/ 123 w 167"/>
                <a:gd name="T65" fmla="*/ 22 h 150"/>
                <a:gd name="T66" fmla="*/ 142 w 167"/>
                <a:gd name="T67" fmla="*/ 34 h 150"/>
                <a:gd name="T68" fmla="*/ 148 w 167"/>
                <a:gd name="T69" fmla="*/ 35 h 150"/>
                <a:gd name="T70" fmla="*/ 142 w 167"/>
                <a:gd name="T71" fmla="*/ 64 h 150"/>
                <a:gd name="T72" fmla="*/ 143 w 167"/>
                <a:gd name="T73" fmla="*/ 65 h 150"/>
                <a:gd name="T74" fmla="*/ 146 w 167"/>
                <a:gd name="T75" fmla="*/ 68 h 150"/>
                <a:gd name="T76" fmla="*/ 145 w 167"/>
                <a:gd name="T77" fmla="*/ 87 h 150"/>
                <a:gd name="T78" fmla="*/ 153 w 167"/>
                <a:gd name="T79" fmla="*/ 90 h 150"/>
                <a:gd name="T80" fmla="*/ 147 w 167"/>
                <a:gd name="T81" fmla="*/ 105 h 150"/>
                <a:gd name="T82" fmla="*/ 147 w 167"/>
                <a:gd name="T83" fmla="*/ 107 h 150"/>
                <a:gd name="T84" fmla="*/ 160 w 167"/>
                <a:gd name="T85" fmla="*/ 120 h 150"/>
                <a:gd name="T86" fmla="*/ 164 w 167"/>
                <a:gd name="T87" fmla="*/ 131 h 150"/>
                <a:gd name="T88" fmla="*/ 157 w 167"/>
                <a:gd name="T89" fmla="*/ 14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 h="150">
                  <a:moveTo>
                    <a:pt x="153" y="150"/>
                  </a:moveTo>
                  <a:cubicBezTo>
                    <a:pt x="126" y="148"/>
                    <a:pt x="126" y="148"/>
                    <a:pt x="126" y="148"/>
                  </a:cubicBezTo>
                  <a:cubicBezTo>
                    <a:pt x="117" y="147"/>
                    <a:pt x="113" y="144"/>
                    <a:pt x="112" y="138"/>
                  </a:cubicBezTo>
                  <a:cubicBezTo>
                    <a:pt x="112" y="135"/>
                    <a:pt x="111" y="133"/>
                    <a:pt x="109" y="133"/>
                  </a:cubicBezTo>
                  <a:cubicBezTo>
                    <a:pt x="102" y="134"/>
                    <a:pt x="102" y="134"/>
                    <a:pt x="102" y="134"/>
                  </a:cubicBezTo>
                  <a:cubicBezTo>
                    <a:pt x="94" y="137"/>
                    <a:pt x="94" y="137"/>
                    <a:pt x="94" y="137"/>
                  </a:cubicBezTo>
                  <a:cubicBezTo>
                    <a:pt x="85" y="136"/>
                    <a:pt x="85" y="136"/>
                    <a:pt x="85" y="136"/>
                  </a:cubicBezTo>
                  <a:cubicBezTo>
                    <a:pt x="72" y="128"/>
                    <a:pt x="72" y="128"/>
                    <a:pt x="72" y="128"/>
                  </a:cubicBezTo>
                  <a:cubicBezTo>
                    <a:pt x="62" y="120"/>
                    <a:pt x="62" y="120"/>
                    <a:pt x="62" y="120"/>
                  </a:cubicBezTo>
                  <a:cubicBezTo>
                    <a:pt x="59" y="116"/>
                    <a:pt x="57" y="113"/>
                    <a:pt x="57" y="112"/>
                  </a:cubicBezTo>
                  <a:cubicBezTo>
                    <a:pt x="58" y="110"/>
                    <a:pt x="57" y="109"/>
                    <a:pt x="57" y="108"/>
                  </a:cubicBezTo>
                  <a:cubicBezTo>
                    <a:pt x="56" y="105"/>
                    <a:pt x="52" y="103"/>
                    <a:pt x="48" y="102"/>
                  </a:cubicBezTo>
                  <a:cubicBezTo>
                    <a:pt x="40" y="103"/>
                    <a:pt x="40" y="103"/>
                    <a:pt x="40" y="103"/>
                  </a:cubicBezTo>
                  <a:cubicBezTo>
                    <a:pt x="38" y="102"/>
                    <a:pt x="38" y="102"/>
                    <a:pt x="38" y="102"/>
                  </a:cubicBezTo>
                  <a:cubicBezTo>
                    <a:pt x="36" y="100"/>
                    <a:pt x="36" y="100"/>
                    <a:pt x="36" y="100"/>
                  </a:cubicBezTo>
                  <a:cubicBezTo>
                    <a:pt x="36" y="98"/>
                    <a:pt x="36" y="98"/>
                    <a:pt x="36" y="98"/>
                  </a:cubicBezTo>
                  <a:cubicBezTo>
                    <a:pt x="36" y="96"/>
                    <a:pt x="36" y="96"/>
                    <a:pt x="36" y="96"/>
                  </a:cubicBezTo>
                  <a:cubicBezTo>
                    <a:pt x="36" y="95"/>
                    <a:pt x="36" y="95"/>
                    <a:pt x="36" y="95"/>
                  </a:cubicBezTo>
                  <a:cubicBezTo>
                    <a:pt x="36" y="95"/>
                    <a:pt x="36" y="95"/>
                    <a:pt x="36" y="95"/>
                  </a:cubicBezTo>
                  <a:cubicBezTo>
                    <a:pt x="35" y="95"/>
                    <a:pt x="34" y="94"/>
                    <a:pt x="33" y="94"/>
                  </a:cubicBezTo>
                  <a:cubicBezTo>
                    <a:pt x="31" y="93"/>
                    <a:pt x="31" y="93"/>
                    <a:pt x="31" y="93"/>
                  </a:cubicBezTo>
                  <a:cubicBezTo>
                    <a:pt x="32" y="89"/>
                    <a:pt x="32" y="89"/>
                    <a:pt x="32" y="89"/>
                  </a:cubicBezTo>
                  <a:cubicBezTo>
                    <a:pt x="32" y="85"/>
                    <a:pt x="32" y="85"/>
                    <a:pt x="32" y="85"/>
                  </a:cubicBezTo>
                  <a:cubicBezTo>
                    <a:pt x="33" y="83"/>
                    <a:pt x="31" y="82"/>
                    <a:pt x="28" y="79"/>
                  </a:cubicBezTo>
                  <a:cubicBezTo>
                    <a:pt x="22" y="75"/>
                    <a:pt x="22" y="75"/>
                    <a:pt x="22" y="75"/>
                  </a:cubicBezTo>
                  <a:cubicBezTo>
                    <a:pt x="20" y="74"/>
                    <a:pt x="20" y="74"/>
                    <a:pt x="20" y="74"/>
                  </a:cubicBezTo>
                  <a:cubicBezTo>
                    <a:pt x="20" y="74"/>
                    <a:pt x="20" y="74"/>
                    <a:pt x="20" y="74"/>
                  </a:cubicBezTo>
                  <a:cubicBezTo>
                    <a:pt x="19" y="74"/>
                    <a:pt x="19" y="74"/>
                    <a:pt x="19" y="74"/>
                  </a:cubicBezTo>
                  <a:cubicBezTo>
                    <a:pt x="18" y="74"/>
                    <a:pt x="18" y="74"/>
                    <a:pt x="18" y="74"/>
                  </a:cubicBezTo>
                  <a:cubicBezTo>
                    <a:pt x="18" y="72"/>
                    <a:pt x="18" y="72"/>
                    <a:pt x="18" y="72"/>
                  </a:cubicBezTo>
                  <a:cubicBezTo>
                    <a:pt x="17" y="69"/>
                    <a:pt x="17" y="69"/>
                    <a:pt x="17" y="69"/>
                  </a:cubicBezTo>
                  <a:cubicBezTo>
                    <a:pt x="17" y="69"/>
                    <a:pt x="17" y="69"/>
                    <a:pt x="17" y="69"/>
                  </a:cubicBezTo>
                  <a:cubicBezTo>
                    <a:pt x="16" y="68"/>
                    <a:pt x="16" y="68"/>
                    <a:pt x="16" y="68"/>
                  </a:cubicBezTo>
                  <a:cubicBezTo>
                    <a:pt x="14" y="66"/>
                    <a:pt x="13" y="63"/>
                    <a:pt x="13" y="60"/>
                  </a:cubicBezTo>
                  <a:cubicBezTo>
                    <a:pt x="17" y="53"/>
                    <a:pt x="17" y="53"/>
                    <a:pt x="17" y="53"/>
                  </a:cubicBezTo>
                  <a:cubicBezTo>
                    <a:pt x="18" y="52"/>
                    <a:pt x="18" y="50"/>
                    <a:pt x="17" y="50"/>
                  </a:cubicBezTo>
                  <a:cubicBezTo>
                    <a:pt x="17" y="48"/>
                    <a:pt x="17" y="48"/>
                    <a:pt x="17" y="48"/>
                  </a:cubicBezTo>
                  <a:cubicBezTo>
                    <a:pt x="18" y="45"/>
                    <a:pt x="18" y="45"/>
                    <a:pt x="18" y="45"/>
                  </a:cubicBezTo>
                  <a:cubicBezTo>
                    <a:pt x="19" y="44"/>
                    <a:pt x="18" y="42"/>
                    <a:pt x="17" y="42"/>
                  </a:cubicBezTo>
                  <a:cubicBezTo>
                    <a:pt x="11" y="40"/>
                    <a:pt x="11" y="40"/>
                    <a:pt x="11" y="40"/>
                  </a:cubicBezTo>
                  <a:cubicBezTo>
                    <a:pt x="8" y="34"/>
                    <a:pt x="8" y="34"/>
                    <a:pt x="8" y="34"/>
                  </a:cubicBezTo>
                  <a:cubicBezTo>
                    <a:pt x="6" y="28"/>
                    <a:pt x="6" y="28"/>
                    <a:pt x="6" y="28"/>
                  </a:cubicBezTo>
                  <a:cubicBezTo>
                    <a:pt x="6" y="28"/>
                    <a:pt x="6" y="28"/>
                    <a:pt x="6" y="28"/>
                  </a:cubicBezTo>
                  <a:cubicBezTo>
                    <a:pt x="6" y="28"/>
                    <a:pt x="6" y="28"/>
                    <a:pt x="6" y="28"/>
                  </a:cubicBezTo>
                  <a:cubicBezTo>
                    <a:pt x="6" y="27"/>
                    <a:pt x="6" y="27"/>
                    <a:pt x="6" y="27"/>
                  </a:cubicBezTo>
                  <a:cubicBezTo>
                    <a:pt x="3" y="24"/>
                    <a:pt x="3" y="24"/>
                    <a:pt x="3" y="24"/>
                  </a:cubicBezTo>
                  <a:cubicBezTo>
                    <a:pt x="2" y="20"/>
                    <a:pt x="2" y="20"/>
                    <a:pt x="2" y="20"/>
                  </a:cubicBezTo>
                  <a:cubicBezTo>
                    <a:pt x="2" y="18"/>
                    <a:pt x="2" y="18"/>
                    <a:pt x="2" y="18"/>
                  </a:cubicBezTo>
                  <a:cubicBezTo>
                    <a:pt x="3" y="17"/>
                    <a:pt x="3" y="15"/>
                    <a:pt x="3" y="14"/>
                  </a:cubicBezTo>
                  <a:cubicBezTo>
                    <a:pt x="3" y="14"/>
                    <a:pt x="3" y="14"/>
                    <a:pt x="3" y="14"/>
                  </a:cubicBezTo>
                  <a:cubicBezTo>
                    <a:pt x="3" y="13"/>
                    <a:pt x="3" y="13"/>
                    <a:pt x="3" y="13"/>
                  </a:cubicBezTo>
                  <a:cubicBezTo>
                    <a:pt x="1" y="12"/>
                    <a:pt x="1" y="12"/>
                    <a:pt x="1" y="12"/>
                  </a:cubicBezTo>
                  <a:cubicBezTo>
                    <a:pt x="0" y="10"/>
                    <a:pt x="0" y="10"/>
                    <a:pt x="0" y="10"/>
                  </a:cubicBezTo>
                  <a:cubicBezTo>
                    <a:pt x="0" y="5"/>
                    <a:pt x="0" y="5"/>
                    <a:pt x="0" y="5"/>
                  </a:cubicBezTo>
                  <a:cubicBezTo>
                    <a:pt x="2" y="3"/>
                    <a:pt x="3" y="1"/>
                    <a:pt x="3" y="0"/>
                  </a:cubicBezTo>
                  <a:cubicBezTo>
                    <a:pt x="3" y="0"/>
                    <a:pt x="4" y="0"/>
                    <a:pt x="5" y="1"/>
                  </a:cubicBezTo>
                  <a:cubicBezTo>
                    <a:pt x="7" y="4"/>
                    <a:pt x="7" y="4"/>
                    <a:pt x="7" y="4"/>
                  </a:cubicBezTo>
                  <a:cubicBezTo>
                    <a:pt x="10" y="7"/>
                    <a:pt x="13" y="9"/>
                    <a:pt x="15" y="9"/>
                  </a:cubicBezTo>
                  <a:cubicBezTo>
                    <a:pt x="17" y="9"/>
                    <a:pt x="17" y="9"/>
                    <a:pt x="17" y="9"/>
                  </a:cubicBezTo>
                  <a:cubicBezTo>
                    <a:pt x="18" y="10"/>
                    <a:pt x="18" y="10"/>
                    <a:pt x="18" y="10"/>
                  </a:cubicBezTo>
                  <a:cubicBezTo>
                    <a:pt x="20" y="10"/>
                    <a:pt x="20" y="10"/>
                    <a:pt x="20" y="10"/>
                  </a:cubicBezTo>
                  <a:cubicBezTo>
                    <a:pt x="20" y="10"/>
                    <a:pt x="20" y="10"/>
                    <a:pt x="20" y="10"/>
                  </a:cubicBezTo>
                  <a:cubicBezTo>
                    <a:pt x="20" y="10"/>
                    <a:pt x="20" y="10"/>
                    <a:pt x="20" y="10"/>
                  </a:cubicBezTo>
                  <a:cubicBezTo>
                    <a:pt x="24" y="8"/>
                    <a:pt x="24" y="8"/>
                    <a:pt x="24" y="8"/>
                  </a:cubicBezTo>
                  <a:cubicBezTo>
                    <a:pt x="30" y="3"/>
                    <a:pt x="30" y="3"/>
                    <a:pt x="30" y="3"/>
                  </a:cubicBezTo>
                  <a:cubicBezTo>
                    <a:pt x="32" y="1"/>
                    <a:pt x="32" y="1"/>
                    <a:pt x="32" y="1"/>
                  </a:cubicBezTo>
                  <a:cubicBezTo>
                    <a:pt x="36" y="3"/>
                    <a:pt x="36" y="3"/>
                    <a:pt x="36" y="3"/>
                  </a:cubicBezTo>
                  <a:cubicBezTo>
                    <a:pt x="36" y="3"/>
                    <a:pt x="36" y="3"/>
                    <a:pt x="36" y="3"/>
                  </a:cubicBezTo>
                  <a:cubicBezTo>
                    <a:pt x="36" y="3"/>
                    <a:pt x="36" y="3"/>
                    <a:pt x="36" y="3"/>
                  </a:cubicBezTo>
                  <a:cubicBezTo>
                    <a:pt x="35" y="3"/>
                    <a:pt x="35" y="3"/>
                    <a:pt x="35" y="3"/>
                  </a:cubicBezTo>
                  <a:cubicBezTo>
                    <a:pt x="35" y="4"/>
                    <a:pt x="35" y="4"/>
                    <a:pt x="35" y="4"/>
                  </a:cubicBezTo>
                  <a:cubicBezTo>
                    <a:pt x="35" y="5"/>
                    <a:pt x="35" y="5"/>
                    <a:pt x="35" y="5"/>
                  </a:cubicBezTo>
                  <a:cubicBezTo>
                    <a:pt x="34" y="6"/>
                    <a:pt x="34" y="6"/>
                    <a:pt x="34" y="6"/>
                  </a:cubicBezTo>
                  <a:cubicBezTo>
                    <a:pt x="35" y="6"/>
                    <a:pt x="35" y="6"/>
                    <a:pt x="35" y="6"/>
                  </a:cubicBezTo>
                  <a:cubicBezTo>
                    <a:pt x="36" y="7"/>
                    <a:pt x="36" y="7"/>
                    <a:pt x="36" y="7"/>
                  </a:cubicBezTo>
                  <a:cubicBezTo>
                    <a:pt x="35" y="8"/>
                    <a:pt x="34" y="9"/>
                    <a:pt x="35" y="11"/>
                  </a:cubicBezTo>
                  <a:cubicBezTo>
                    <a:pt x="35" y="13"/>
                    <a:pt x="38" y="14"/>
                    <a:pt x="41" y="15"/>
                  </a:cubicBezTo>
                  <a:cubicBezTo>
                    <a:pt x="40" y="20"/>
                    <a:pt x="40" y="22"/>
                    <a:pt x="42" y="24"/>
                  </a:cubicBezTo>
                  <a:cubicBezTo>
                    <a:pt x="45" y="26"/>
                    <a:pt x="45" y="26"/>
                    <a:pt x="45" y="26"/>
                  </a:cubicBezTo>
                  <a:cubicBezTo>
                    <a:pt x="49" y="26"/>
                    <a:pt x="49" y="26"/>
                    <a:pt x="49" y="26"/>
                  </a:cubicBezTo>
                  <a:cubicBezTo>
                    <a:pt x="51" y="26"/>
                    <a:pt x="53" y="28"/>
                    <a:pt x="55" y="31"/>
                  </a:cubicBezTo>
                  <a:cubicBezTo>
                    <a:pt x="56" y="35"/>
                    <a:pt x="60" y="37"/>
                    <a:pt x="67" y="37"/>
                  </a:cubicBezTo>
                  <a:cubicBezTo>
                    <a:pt x="68" y="37"/>
                    <a:pt x="69" y="37"/>
                    <a:pt x="70" y="37"/>
                  </a:cubicBezTo>
                  <a:cubicBezTo>
                    <a:pt x="77" y="37"/>
                    <a:pt x="82" y="35"/>
                    <a:pt x="85" y="32"/>
                  </a:cubicBezTo>
                  <a:cubicBezTo>
                    <a:pt x="86" y="31"/>
                    <a:pt x="86" y="29"/>
                    <a:pt x="87" y="27"/>
                  </a:cubicBezTo>
                  <a:cubicBezTo>
                    <a:pt x="89" y="27"/>
                    <a:pt x="89" y="27"/>
                    <a:pt x="89" y="27"/>
                  </a:cubicBezTo>
                  <a:cubicBezTo>
                    <a:pt x="92" y="26"/>
                    <a:pt x="92" y="26"/>
                    <a:pt x="92" y="26"/>
                  </a:cubicBezTo>
                  <a:cubicBezTo>
                    <a:pt x="92" y="26"/>
                    <a:pt x="92" y="26"/>
                    <a:pt x="92" y="26"/>
                  </a:cubicBezTo>
                  <a:cubicBezTo>
                    <a:pt x="93" y="25"/>
                    <a:pt x="93" y="25"/>
                    <a:pt x="93" y="25"/>
                  </a:cubicBezTo>
                  <a:cubicBezTo>
                    <a:pt x="95" y="22"/>
                    <a:pt x="95" y="22"/>
                    <a:pt x="95" y="22"/>
                  </a:cubicBezTo>
                  <a:cubicBezTo>
                    <a:pt x="98" y="19"/>
                    <a:pt x="98" y="19"/>
                    <a:pt x="98" y="19"/>
                  </a:cubicBezTo>
                  <a:cubicBezTo>
                    <a:pt x="102" y="20"/>
                    <a:pt x="102" y="20"/>
                    <a:pt x="102" y="20"/>
                  </a:cubicBezTo>
                  <a:cubicBezTo>
                    <a:pt x="106" y="19"/>
                    <a:pt x="106" y="19"/>
                    <a:pt x="106" y="19"/>
                  </a:cubicBezTo>
                  <a:cubicBezTo>
                    <a:pt x="106" y="19"/>
                    <a:pt x="106" y="19"/>
                    <a:pt x="106" y="19"/>
                  </a:cubicBezTo>
                  <a:cubicBezTo>
                    <a:pt x="106" y="19"/>
                    <a:pt x="106" y="19"/>
                    <a:pt x="106" y="19"/>
                  </a:cubicBezTo>
                  <a:cubicBezTo>
                    <a:pt x="109" y="17"/>
                    <a:pt x="111" y="16"/>
                    <a:pt x="112" y="16"/>
                  </a:cubicBezTo>
                  <a:cubicBezTo>
                    <a:pt x="113" y="16"/>
                    <a:pt x="114" y="16"/>
                    <a:pt x="114" y="17"/>
                  </a:cubicBezTo>
                  <a:cubicBezTo>
                    <a:pt x="118" y="20"/>
                    <a:pt x="118" y="20"/>
                    <a:pt x="118" y="20"/>
                  </a:cubicBezTo>
                  <a:cubicBezTo>
                    <a:pt x="123" y="22"/>
                    <a:pt x="123" y="22"/>
                    <a:pt x="123" y="22"/>
                  </a:cubicBezTo>
                  <a:cubicBezTo>
                    <a:pt x="128" y="23"/>
                    <a:pt x="128" y="23"/>
                    <a:pt x="128" y="23"/>
                  </a:cubicBezTo>
                  <a:cubicBezTo>
                    <a:pt x="129" y="23"/>
                    <a:pt x="131" y="24"/>
                    <a:pt x="131" y="24"/>
                  </a:cubicBezTo>
                  <a:cubicBezTo>
                    <a:pt x="142" y="34"/>
                    <a:pt x="142" y="34"/>
                    <a:pt x="142" y="34"/>
                  </a:cubicBezTo>
                  <a:cubicBezTo>
                    <a:pt x="142" y="35"/>
                    <a:pt x="142" y="35"/>
                    <a:pt x="142" y="35"/>
                  </a:cubicBezTo>
                  <a:cubicBezTo>
                    <a:pt x="142" y="35"/>
                    <a:pt x="142" y="35"/>
                    <a:pt x="142" y="35"/>
                  </a:cubicBezTo>
                  <a:cubicBezTo>
                    <a:pt x="148" y="35"/>
                    <a:pt x="148" y="35"/>
                    <a:pt x="148" y="35"/>
                  </a:cubicBezTo>
                  <a:cubicBezTo>
                    <a:pt x="149" y="46"/>
                    <a:pt x="149" y="46"/>
                    <a:pt x="149" y="46"/>
                  </a:cubicBezTo>
                  <a:cubicBezTo>
                    <a:pt x="143" y="60"/>
                    <a:pt x="143" y="60"/>
                    <a:pt x="143" y="60"/>
                  </a:cubicBezTo>
                  <a:cubicBezTo>
                    <a:pt x="142" y="62"/>
                    <a:pt x="142" y="63"/>
                    <a:pt x="142" y="64"/>
                  </a:cubicBezTo>
                  <a:cubicBezTo>
                    <a:pt x="142" y="64"/>
                    <a:pt x="142" y="64"/>
                    <a:pt x="142" y="64"/>
                  </a:cubicBezTo>
                  <a:cubicBezTo>
                    <a:pt x="142" y="65"/>
                    <a:pt x="142" y="65"/>
                    <a:pt x="142" y="65"/>
                  </a:cubicBezTo>
                  <a:cubicBezTo>
                    <a:pt x="143" y="65"/>
                    <a:pt x="143" y="65"/>
                    <a:pt x="143" y="65"/>
                  </a:cubicBezTo>
                  <a:cubicBezTo>
                    <a:pt x="143" y="65"/>
                    <a:pt x="143" y="65"/>
                    <a:pt x="143" y="65"/>
                  </a:cubicBezTo>
                  <a:cubicBezTo>
                    <a:pt x="143" y="65"/>
                    <a:pt x="143" y="65"/>
                    <a:pt x="143" y="65"/>
                  </a:cubicBezTo>
                  <a:cubicBezTo>
                    <a:pt x="145" y="66"/>
                    <a:pt x="146" y="67"/>
                    <a:pt x="146" y="68"/>
                  </a:cubicBezTo>
                  <a:cubicBezTo>
                    <a:pt x="144" y="70"/>
                    <a:pt x="144" y="70"/>
                    <a:pt x="144" y="70"/>
                  </a:cubicBezTo>
                  <a:cubicBezTo>
                    <a:pt x="143" y="71"/>
                    <a:pt x="143" y="73"/>
                    <a:pt x="143" y="74"/>
                  </a:cubicBezTo>
                  <a:cubicBezTo>
                    <a:pt x="145" y="87"/>
                    <a:pt x="145" y="87"/>
                    <a:pt x="145" y="87"/>
                  </a:cubicBezTo>
                  <a:cubicBezTo>
                    <a:pt x="145" y="88"/>
                    <a:pt x="145" y="88"/>
                    <a:pt x="145" y="88"/>
                  </a:cubicBezTo>
                  <a:cubicBezTo>
                    <a:pt x="145" y="88"/>
                    <a:pt x="145" y="88"/>
                    <a:pt x="145" y="88"/>
                  </a:cubicBezTo>
                  <a:cubicBezTo>
                    <a:pt x="149" y="88"/>
                    <a:pt x="151" y="89"/>
                    <a:pt x="153" y="90"/>
                  </a:cubicBezTo>
                  <a:cubicBezTo>
                    <a:pt x="154" y="93"/>
                    <a:pt x="154" y="93"/>
                    <a:pt x="154" y="93"/>
                  </a:cubicBezTo>
                  <a:cubicBezTo>
                    <a:pt x="151" y="97"/>
                    <a:pt x="151" y="97"/>
                    <a:pt x="151" y="97"/>
                  </a:cubicBezTo>
                  <a:cubicBezTo>
                    <a:pt x="148" y="101"/>
                    <a:pt x="146" y="103"/>
                    <a:pt x="147" y="105"/>
                  </a:cubicBezTo>
                  <a:cubicBezTo>
                    <a:pt x="147" y="106"/>
                    <a:pt x="147" y="106"/>
                    <a:pt x="147" y="106"/>
                  </a:cubicBezTo>
                  <a:cubicBezTo>
                    <a:pt x="147" y="106"/>
                    <a:pt x="147" y="106"/>
                    <a:pt x="147" y="106"/>
                  </a:cubicBezTo>
                  <a:cubicBezTo>
                    <a:pt x="147" y="107"/>
                    <a:pt x="147" y="107"/>
                    <a:pt x="147" y="107"/>
                  </a:cubicBezTo>
                  <a:cubicBezTo>
                    <a:pt x="149" y="112"/>
                    <a:pt x="149" y="112"/>
                    <a:pt x="149" y="112"/>
                  </a:cubicBezTo>
                  <a:cubicBezTo>
                    <a:pt x="151" y="115"/>
                    <a:pt x="152" y="117"/>
                    <a:pt x="154" y="119"/>
                  </a:cubicBezTo>
                  <a:cubicBezTo>
                    <a:pt x="160" y="120"/>
                    <a:pt x="160" y="120"/>
                    <a:pt x="160" y="120"/>
                  </a:cubicBezTo>
                  <a:cubicBezTo>
                    <a:pt x="162" y="123"/>
                    <a:pt x="162" y="123"/>
                    <a:pt x="162" y="123"/>
                  </a:cubicBezTo>
                  <a:cubicBezTo>
                    <a:pt x="163" y="127"/>
                    <a:pt x="163" y="127"/>
                    <a:pt x="163" y="127"/>
                  </a:cubicBezTo>
                  <a:cubicBezTo>
                    <a:pt x="164" y="131"/>
                    <a:pt x="164" y="131"/>
                    <a:pt x="164" y="131"/>
                  </a:cubicBezTo>
                  <a:cubicBezTo>
                    <a:pt x="166" y="133"/>
                    <a:pt x="167" y="135"/>
                    <a:pt x="167" y="136"/>
                  </a:cubicBezTo>
                  <a:cubicBezTo>
                    <a:pt x="162" y="138"/>
                    <a:pt x="162" y="138"/>
                    <a:pt x="162" y="138"/>
                  </a:cubicBezTo>
                  <a:cubicBezTo>
                    <a:pt x="159" y="138"/>
                    <a:pt x="158" y="139"/>
                    <a:pt x="157" y="140"/>
                  </a:cubicBezTo>
                  <a:cubicBezTo>
                    <a:pt x="156" y="141"/>
                    <a:pt x="155" y="143"/>
                    <a:pt x="154" y="146"/>
                  </a:cubicBezTo>
                  <a:cubicBezTo>
                    <a:pt x="153" y="150"/>
                    <a:pt x="153" y="150"/>
                    <a:pt x="153" y="15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2731"/>
            <p:cNvSpPr>
              <a:spLocks/>
            </p:cNvSpPr>
            <p:nvPr/>
          </p:nvSpPr>
          <p:spPr bwMode="auto">
            <a:xfrm>
              <a:off x="4256" y="2453"/>
              <a:ext cx="116" cy="120"/>
            </a:xfrm>
            <a:custGeom>
              <a:avLst/>
              <a:gdLst>
                <a:gd name="T0" fmla="*/ 59 w 84"/>
                <a:gd name="T1" fmla="*/ 87 h 87"/>
                <a:gd name="T2" fmla="*/ 42 w 84"/>
                <a:gd name="T3" fmla="*/ 81 h 87"/>
                <a:gd name="T4" fmla="*/ 42 w 84"/>
                <a:gd name="T5" fmla="*/ 76 h 87"/>
                <a:gd name="T6" fmla="*/ 41 w 84"/>
                <a:gd name="T7" fmla="*/ 73 h 87"/>
                <a:gd name="T8" fmla="*/ 37 w 84"/>
                <a:gd name="T9" fmla="*/ 72 h 87"/>
                <a:gd name="T10" fmla="*/ 18 w 84"/>
                <a:gd name="T11" fmla="*/ 60 h 87"/>
                <a:gd name="T12" fmla="*/ 4 w 84"/>
                <a:gd name="T13" fmla="*/ 54 h 87"/>
                <a:gd name="T14" fmla="*/ 0 w 84"/>
                <a:gd name="T15" fmla="*/ 43 h 87"/>
                <a:gd name="T16" fmla="*/ 20 w 84"/>
                <a:gd name="T17" fmla="*/ 32 h 87"/>
                <a:gd name="T18" fmla="*/ 23 w 84"/>
                <a:gd name="T19" fmla="*/ 17 h 87"/>
                <a:gd name="T20" fmla="*/ 24 w 84"/>
                <a:gd name="T21" fmla="*/ 9 h 87"/>
                <a:gd name="T22" fmla="*/ 29 w 84"/>
                <a:gd name="T23" fmla="*/ 6 h 87"/>
                <a:gd name="T24" fmla="*/ 33 w 84"/>
                <a:gd name="T25" fmla="*/ 0 h 87"/>
                <a:gd name="T26" fmla="*/ 43 w 84"/>
                <a:gd name="T27" fmla="*/ 0 h 87"/>
                <a:gd name="T28" fmla="*/ 46 w 84"/>
                <a:gd name="T29" fmla="*/ 2 h 87"/>
                <a:gd name="T30" fmla="*/ 46 w 84"/>
                <a:gd name="T31" fmla="*/ 4 h 87"/>
                <a:gd name="T32" fmla="*/ 48 w 84"/>
                <a:gd name="T33" fmla="*/ 4 h 87"/>
                <a:gd name="T34" fmla="*/ 53 w 84"/>
                <a:gd name="T35" fmla="*/ 8 h 87"/>
                <a:gd name="T36" fmla="*/ 56 w 84"/>
                <a:gd name="T37" fmla="*/ 14 h 87"/>
                <a:gd name="T38" fmla="*/ 62 w 84"/>
                <a:gd name="T39" fmla="*/ 16 h 87"/>
                <a:gd name="T40" fmla="*/ 62 w 84"/>
                <a:gd name="T41" fmla="*/ 21 h 87"/>
                <a:gd name="T42" fmla="*/ 62 w 84"/>
                <a:gd name="T43" fmla="*/ 25 h 87"/>
                <a:gd name="T44" fmla="*/ 57 w 84"/>
                <a:gd name="T45" fmla="*/ 32 h 87"/>
                <a:gd name="T46" fmla="*/ 61 w 84"/>
                <a:gd name="T47" fmla="*/ 42 h 87"/>
                <a:gd name="T48" fmla="*/ 62 w 84"/>
                <a:gd name="T49" fmla="*/ 47 h 87"/>
                <a:gd name="T50" fmla="*/ 63 w 84"/>
                <a:gd name="T51" fmla="*/ 48 h 87"/>
                <a:gd name="T52" fmla="*/ 67 w 84"/>
                <a:gd name="T53" fmla="*/ 49 h 87"/>
                <a:gd name="T54" fmla="*/ 67 w 84"/>
                <a:gd name="T55" fmla="*/ 49 h 87"/>
                <a:gd name="T56" fmla="*/ 77 w 84"/>
                <a:gd name="T57" fmla="*/ 58 h 87"/>
                <a:gd name="T58" fmla="*/ 76 w 84"/>
                <a:gd name="T59" fmla="*/ 67 h 87"/>
                <a:gd name="T60" fmla="*/ 76 w 84"/>
                <a:gd name="T61" fmla="*/ 67 h 87"/>
                <a:gd name="T62" fmla="*/ 80 w 84"/>
                <a:gd name="T63" fmla="*/ 69 h 87"/>
                <a:gd name="T64" fmla="*/ 81 w 84"/>
                <a:gd name="T65" fmla="*/ 73 h 87"/>
                <a:gd name="T66" fmla="*/ 81 w 84"/>
                <a:gd name="T67" fmla="*/ 73 h 87"/>
                <a:gd name="T68" fmla="*/ 83 w 84"/>
                <a:gd name="T69" fmla="*/ 76 h 87"/>
                <a:gd name="T70" fmla="*/ 84 w 84"/>
                <a:gd name="T71" fmla="*/ 76 h 87"/>
                <a:gd name="T72" fmla="*/ 82 w 84"/>
                <a:gd name="T73" fmla="*/ 76 h 87"/>
                <a:gd name="T74" fmla="*/ 79 w 84"/>
                <a:gd name="T75" fmla="*/ 77 h 87"/>
                <a:gd name="T76" fmla="*/ 72 w 84"/>
                <a:gd name="T77" fmla="*/ 78 h 87"/>
                <a:gd name="T78" fmla="*/ 69 w 84"/>
                <a:gd name="T79" fmla="*/ 83 h 87"/>
                <a:gd name="T80" fmla="*/ 67 w 84"/>
                <a:gd name="T81" fmla="*/ 87 h 87"/>
                <a:gd name="T82" fmla="*/ 67 w 84"/>
                <a:gd name="T8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87">
                  <a:moveTo>
                    <a:pt x="67" y="87"/>
                  </a:moveTo>
                  <a:cubicBezTo>
                    <a:pt x="59" y="87"/>
                    <a:pt x="59" y="87"/>
                    <a:pt x="59" y="87"/>
                  </a:cubicBezTo>
                  <a:cubicBezTo>
                    <a:pt x="51" y="85"/>
                    <a:pt x="51" y="85"/>
                    <a:pt x="51" y="85"/>
                  </a:cubicBezTo>
                  <a:cubicBezTo>
                    <a:pt x="48" y="85"/>
                    <a:pt x="45" y="83"/>
                    <a:pt x="42" y="81"/>
                  </a:cubicBezTo>
                  <a:cubicBezTo>
                    <a:pt x="41" y="81"/>
                    <a:pt x="40" y="80"/>
                    <a:pt x="41" y="79"/>
                  </a:cubicBezTo>
                  <a:cubicBezTo>
                    <a:pt x="42" y="76"/>
                    <a:pt x="42" y="76"/>
                    <a:pt x="42" y="76"/>
                  </a:cubicBezTo>
                  <a:cubicBezTo>
                    <a:pt x="42" y="75"/>
                    <a:pt x="42" y="75"/>
                    <a:pt x="42" y="75"/>
                  </a:cubicBezTo>
                  <a:cubicBezTo>
                    <a:pt x="43" y="74"/>
                    <a:pt x="42" y="73"/>
                    <a:pt x="41" y="73"/>
                  </a:cubicBezTo>
                  <a:cubicBezTo>
                    <a:pt x="40" y="73"/>
                    <a:pt x="40" y="73"/>
                    <a:pt x="40" y="73"/>
                  </a:cubicBezTo>
                  <a:cubicBezTo>
                    <a:pt x="37" y="72"/>
                    <a:pt x="37" y="72"/>
                    <a:pt x="37" y="72"/>
                  </a:cubicBezTo>
                  <a:cubicBezTo>
                    <a:pt x="34" y="70"/>
                    <a:pt x="34" y="70"/>
                    <a:pt x="34" y="70"/>
                  </a:cubicBezTo>
                  <a:cubicBezTo>
                    <a:pt x="32" y="68"/>
                    <a:pt x="26" y="65"/>
                    <a:pt x="18" y="60"/>
                  </a:cubicBezTo>
                  <a:cubicBezTo>
                    <a:pt x="17" y="60"/>
                    <a:pt x="14" y="59"/>
                    <a:pt x="11" y="58"/>
                  </a:cubicBezTo>
                  <a:cubicBezTo>
                    <a:pt x="7" y="56"/>
                    <a:pt x="6" y="55"/>
                    <a:pt x="4" y="54"/>
                  </a:cubicBezTo>
                  <a:cubicBezTo>
                    <a:pt x="4" y="54"/>
                    <a:pt x="4" y="54"/>
                    <a:pt x="4" y="54"/>
                  </a:cubicBezTo>
                  <a:cubicBezTo>
                    <a:pt x="2" y="52"/>
                    <a:pt x="1" y="48"/>
                    <a:pt x="0" y="43"/>
                  </a:cubicBezTo>
                  <a:cubicBezTo>
                    <a:pt x="7" y="40"/>
                    <a:pt x="7" y="40"/>
                    <a:pt x="7" y="40"/>
                  </a:cubicBezTo>
                  <a:cubicBezTo>
                    <a:pt x="15" y="35"/>
                    <a:pt x="19" y="33"/>
                    <a:pt x="20" y="32"/>
                  </a:cubicBezTo>
                  <a:cubicBezTo>
                    <a:pt x="21" y="30"/>
                    <a:pt x="21" y="28"/>
                    <a:pt x="22" y="24"/>
                  </a:cubicBezTo>
                  <a:cubicBezTo>
                    <a:pt x="23" y="17"/>
                    <a:pt x="23" y="17"/>
                    <a:pt x="23" y="17"/>
                  </a:cubicBezTo>
                  <a:cubicBezTo>
                    <a:pt x="22" y="12"/>
                    <a:pt x="22" y="12"/>
                    <a:pt x="22" y="12"/>
                  </a:cubicBezTo>
                  <a:cubicBezTo>
                    <a:pt x="21" y="10"/>
                    <a:pt x="23" y="9"/>
                    <a:pt x="24" y="9"/>
                  </a:cubicBezTo>
                  <a:cubicBezTo>
                    <a:pt x="29" y="6"/>
                    <a:pt x="29" y="6"/>
                    <a:pt x="29" y="6"/>
                  </a:cubicBezTo>
                  <a:cubicBezTo>
                    <a:pt x="29" y="6"/>
                    <a:pt x="29" y="6"/>
                    <a:pt x="29" y="6"/>
                  </a:cubicBezTo>
                  <a:cubicBezTo>
                    <a:pt x="29" y="6"/>
                    <a:pt x="29" y="6"/>
                    <a:pt x="29" y="6"/>
                  </a:cubicBezTo>
                  <a:cubicBezTo>
                    <a:pt x="33" y="0"/>
                    <a:pt x="33" y="0"/>
                    <a:pt x="33" y="0"/>
                  </a:cubicBezTo>
                  <a:cubicBezTo>
                    <a:pt x="38" y="1"/>
                    <a:pt x="38" y="1"/>
                    <a:pt x="38" y="1"/>
                  </a:cubicBezTo>
                  <a:cubicBezTo>
                    <a:pt x="43" y="0"/>
                    <a:pt x="43" y="0"/>
                    <a:pt x="43" y="0"/>
                  </a:cubicBezTo>
                  <a:cubicBezTo>
                    <a:pt x="46" y="1"/>
                    <a:pt x="46" y="1"/>
                    <a:pt x="46" y="1"/>
                  </a:cubicBezTo>
                  <a:cubicBezTo>
                    <a:pt x="46" y="2"/>
                    <a:pt x="46" y="2"/>
                    <a:pt x="46" y="2"/>
                  </a:cubicBezTo>
                  <a:cubicBezTo>
                    <a:pt x="46" y="3"/>
                    <a:pt x="46" y="3"/>
                    <a:pt x="46" y="3"/>
                  </a:cubicBezTo>
                  <a:cubicBezTo>
                    <a:pt x="46" y="4"/>
                    <a:pt x="46" y="4"/>
                    <a:pt x="46" y="4"/>
                  </a:cubicBezTo>
                  <a:cubicBezTo>
                    <a:pt x="47" y="4"/>
                    <a:pt x="47" y="4"/>
                    <a:pt x="47" y="4"/>
                  </a:cubicBezTo>
                  <a:cubicBezTo>
                    <a:pt x="47" y="4"/>
                    <a:pt x="48" y="4"/>
                    <a:pt x="48" y="4"/>
                  </a:cubicBezTo>
                  <a:cubicBezTo>
                    <a:pt x="49" y="4"/>
                    <a:pt x="50" y="3"/>
                    <a:pt x="51" y="2"/>
                  </a:cubicBezTo>
                  <a:cubicBezTo>
                    <a:pt x="53" y="8"/>
                    <a:pt x="53" y="8"/>
                    <a:pt x="53" y="8"/>
                  </a:cubicBezTo>
                  <a:cubicBezTo>
                    <a:pt x="56" y="14"/>
                    <a:pt x="56" y="14"/>
                    <a:pt x="56" y="14"/>
                  </a:cubicBezTo>
                  <a:cubicBezTo>
                    <a:pt x="56" y="14"/>
                    <a:pt x="56" y="14"/>
                    <a:pt x="56" y="14"/>
                  </a:cubicBezTo>
                  <a:cubicBezTo>
                    <a:pt x="57" y="14"/>
                    <a:pt x="57" y="14"/>
                    <a:pt x="57" y="14"/>
                  </a:cubicBezTo>
                  <a:cubicBezTo>
                    <a:pt x="62" y="16"/>
                    <a:pt x="62" y="16"/>
                    <a:pt x="62" y="16"/>
                  </a:cubicBezTo>
                  <a:cubicBezTo>
                    <a:pt x="63" y="18"/>
                    <a:pt x="63" y="18"/>
                    <a:pt x="63" y="18"/>
                  </a:cubicBezTo>
                  <a:cubicBezTo>
                    <a:pt x="62" y="21"/>
                    <a:pt x="62" y="21"/>
                    <a:pt x="62" y="21"/>
                  </a:cubicBezTo>
                  <a:cubicBezTo>
                    <a:pt x="61" y="21"/>
                    <a:pt x="61" y="22"/>
                    <a:pt x="62" y="23"/>
                  </a:cubicBezTo>
                  <a:cubicBezTo>
                    <a:pt x="62" y="24"/>
                    <a:pt x="62" y="24"/>
                    <a:pt x="62" y="25"/>
                  </a:cubicBezTo>
                  <a:cubicBezTo>
                    <a:pt x="58" y="32"/>
                    <a:pt x="58" y="32"/>
                    <a:pt x="58" y="32"/>
                  </a:cubicBezTo>
                  <a:cubicBezTo>
                    <a:pt x="57" y="32"/>
                    <a:pt x="57" y="32"/>
                    <a:pt x="57" y="32"/>
                  </a:cubicBezTo>
                  <a:cubicBezTo>
                    <a:pt x="57" y="33"/>
                    <a:pt x="57" y="33"/>
                    <a:pt x="57" y="33"/>
                  </a:cubicBezTo>
                  <a:cubicBezTo>
                    <a:pt x="57" y="36"/>
                    <a:pt x="59" y="39"/>
                    <a:pt x="61" y="42"/>
                  </a:cubicBezTo>
                  <a:cubicBezTo>
                    <a:pt x="62" y="46"/>
                    <a:pt x="62" y="46"/>
                    <a:pt x="62" y="46"/>
                  </a:cubicBezTo>
                  <a:cubicBezTo>
                    <a:pt x="62" y="47"/>
                    <a:pt x="62" y="47"/>
                    <a:pt x="62" y="47"/>
                  </a:cubicBezTo>
                  <a:cubicBezTo>
                    <a:pt x="62" y="48"/>
                    <a:pt x="62" y="48"/>
                    <a:pt x="62" y="48"/>
                  </a:cubicBezTo>
                  <a:cubicBezTo>
                    <a:pt x="63" y="48"/>
                    <a:pt x="63" y="48"/>
                    <a:pt x="63" y="48"/>
                  </a:cubicBezTo>
                  <a:cubicBezTo>
                    <a:pt x="65" y="48"/>
                    <a:pt x="65" y="48"/>
                    <a:pt x="65" y="48"/>
                  </a:cubicBezTo>
                  <a:cubicBezTo>
                    <a:pt x="66" y="48"/>
                    <a:pt x="67" y="48"/>
                    <a:pt x="67" y="49"/>
                  </a:cubicBezTo>
                  <a:cubicBezTo>
                    <a:pt x="67" y="49"/>
                    <a:pt x="67" y="49"/>
                    <a:pt x="67" y="49"/>
                  </a:cubicBezTo>
                  <a:cubicBezTo>
                    <a:pt x="67" y="49"/>
                    <a:pt x="67" y="49"/>
                    <a:pt x="67" y="49"/>
                  </a:cubicBezTo>
                  <a:cubicBezTo>
                    <a:pt x="73" y="53"/>
                    <a:pt x="73" y="53"/>
                    <a:pt x="73" y="53"/>
                  </a:cubicBezTo>
                  <a:cubicBezTo>
                    <a:pt x="77" y="58"/>
                    <a:pt x="77" y="58"/>
                    <a:pt x="77" y="58"/>
                  </a:cubicBezTo>
                  <a:cubicBezTo>
                    <a:pt x="76" y="62"/>
                    <a:pt x="76" y="62"/>
                    <a:pt x="76" y="62"/>
                  </a:cubicBezTo>
                  <a:cubicBezTo>
                    <a:pt x="75" y="64"/>
                    <a:pt x="75" y="66"/>
                    <a:pt x="76" y="67"/>
                  </a:cubicBezTo>
                  <a:cubicBezTo>
                    <a:pt x="76" y="67"/>
                    <a:pt x="76" y="67"/>
                    <a:pt x="76" y="67"/>
                  </a:cubicBezTo>
                  <a:cubicBezTo>
                    <a:pt x="76" y="67"/>
                    <a:pt x="76" y="67"/>
                    <a:pt x="76" y="67"/>
                  </a:cubicBezTo>
                  <a:cubicBezTo>
                    <a:pt x="79" y="68"/>
                    <a:pt x="79" y="68"/>
                    <a:pt x="79" y="68"/>
                  </a:cubicBezTo>
                  <a:cubicBezTo>
                    <a:pt x="80" y="69"/>
                    <a:pt x="80" y="69"/>
                    <a:pt x="80" y="69"/>
                  </a:cubicBezTo>
                  <a:cubicBezTo>
                    <a:pt x="80" y="71"/>
                    <a:pt x="80" y="71"/>
                    <a:pt x="80" y="71"/>
                  </a:cubicBezTo>
                  <a:cubicBezTo>
                    <a:pt x="81" y="73"/>
                    <a:pt x="81" y="73"/>
                    <a:pt x="81" y="73"/>
                  </a:cubicBezTo>
                  <a:cubicBezTo>
                    <a:pt x="81" y="73"/>
                    <a:pt x="81" y="73"/>
                    <a:pt x="81" y="73"/>
                  </a:cubicBezTo>
                  <a:cubicBezTo>
                    <a:pt x="81" y="73"/>
                    <a:pt x="81" y="73"/>
                    <a:pt x="81" y="73"/>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4" y="76"/>
                    <a:pt x="84" y="76"/>
                  </a:cubicBezTo>
                  <a:cubicBezTo>
                    <a:pt x="83" y="76"/>
                    <a:pt x="83" y="76"/>
                    <a:pt x="82" y="76"/>
                  </a:cubicBezTo>
                  <a:cubicBezTo>
                    <a:pt x="82" y="76"/>
                    <a:pt x="81" y="76"/>
                    <a:pt x="81" y="77"/>
                  </a:cubicBezTo>
                  <a:cubicBezTo>
                    <a:pt x="79" y="77"/>
                    <a:pt x="79" y="77"/>
                    <a:pt x="79" y="77"/>
                  </a:cubicBezTo>
                  <a:cubicBezTo>
                    <a:pt x="72" y="78"/>
                    <a:pt x="72" y="78"/>
                    <a:pt x="72" y="78"/>
                  </a:cubicBezTo>
                  <a:cubicBezTo>
                    <a:pt x="72" y="78"/>
                    <a:pt x="72" y="78"/>
                    <a:pt x="72" y="78"/>
                  </a:cubicBezTo>
                  <a:cubicBezTo>
                    <a:pt x="72" y="78"/>
                    <a:pt x="72" y="78"/>
                    <a:pt x="72" y="78"/>
                  </a:cubicBezTo>
                  <a:cubicBezTo>
                    <a:pt x="70" y="78"/>
                    <a:pt x="69" y="80"/>
                    <a:pt x="69" y="83"/>
                  </a:cubicBezTo>
                  <a:cubicBezTo>
                    <a:pt x="67" y="87"/>
                    <a:pt x="67" y="87"/>
                    <a:pt x="67" y="87"/>
                  </a:cubicBezTo>
                  <a:cubicBezTo>
                    <a:pt x="67" y="87"/>
                    <a:pt x="67" y="87"/>
                    <a:pt x="67" y="87"/>
                  </a:cubicBezTo>
                  <a:cubicBezTo>
                    <a:pt x="67" y="87"/>
                    <a:pt x="67" y="87"/>
                    <a:pt x="67" y="87"/>
                  </a:cubicBezTo>
                  <a:cubicBezTo>
                    <a:pt x="67" y="87"/>
                    <a:pt x="67" y="87"/>
                    <a:pt x="67" y="8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2732"/>
            <p:cNvSpPr>
              <a:spLocks/>
            </p:cNvSpPr>
            <p:nvPr/>
          </p:nvSpPr>
          <p:spPr bwMode="auto">
            <a:xfrm>
              <a:off x="4256" y="2453"/>
              <a:ext cx="116" cy="120"/>
            </a:xfrm>
            <a:custGeom>
              <a:avLst/>
              <a:gdLst>
                <a:gd name="T0" fmla="*/ 59 w 84"/>
                <a:gd name="T1" fmla="*/ 87 h 87"/>
                <a:gd name="T2" fmla="*/ 42 w 84"/>
                <a:gd name="T3" fmla="*/ 81 h 87"/>
                <a:gd name="T4" fmla="*/ 42 w 84"/>
                <a:gd name="T5" fmla="*/ 76 h 87"/>
                <a:gd name="T6" fmla="*/ 41 w 84"/>
                <a:gd name="T7" fmla="*/ 73 h 87"/>
                <a:gd name="T8" fmla="*/ 37 w 84"/>
                <a:gd name="T9" fmla="*/ 72 h 87"/>
                <a:gd name="T10" fmla="*/ 18 w 84"/>
                <a:gd name="T11" fmla="*/ 60 h 87"/>
                <a:gd name="T12" fmla="*/ 4 w 84"/>
                <a:gd name="T13" fmla="*/ 54 h 87"/>
                <a:gd name="T14" fmla="*/ 0 w 84"/>
                <a:gd name="T15" fmla="*/ 43 h 87"/>
                <a:gd name="T16" fmla="*/ 20 w 84"/>
                <a:gd name="T17" fmla="*/ 32 h 87"/>
                <a:gd name="T18" fmla="*/ 23 w 84"/>
                <a:gd name="T19" fmla="*/ 17 h 87"/>
                <a:gd name="T20" fmla="*/ 24 w 84"/>
                <a:gd name="T21" fmla="*/ 9 h 87"/>
                <a:gd name="T22" fmla="*/ 29 w 84"/>
                <a:gd name="T23" fmla="*/ 6 h 87"/>
                <a:gd name="T24" fmla="*/ 33 w 84"/>
                <a:gd name="T25" fmla="*/ 0 h 87"/>
                <a:gd name="T26" fmla="*/ 43 w 84"/>
                <a:gd name="T27" fmla="*/ 0 h 87"/>
                <a:gd name="T28" fmla="*/ 46 w 84"/>
                <a:gd name="T29" fmla="*/ 2 h 87"/>
                <a:gd name="T30" fmla="*/ 46 w 84"/>
                <a:gd name="T31" fmla="*/ 4 h 87"/>
                <a:gd name="T32" fmla="*/ 48 w 84"/>
                <a:gd name="T33" fmla="*/ 4 h 87"/>
                <a:gd name="T34" fmla="*/ 53 w 84"/>
                <a:gd name="T35" fmla="*/ 8 h 87"/>
                <a:gd name="T36" fmla="*/ 56 w 84"/>
                <a:gd name="T37" fmla="*/ 14 h 87"/>
                <a:gd name="T38" fmla="*/ 62 w 84"/>
                <a:gd name="T39" fmla="*/ 16 h 87"/>
                <a:gd name="T40" fmla="*/ 62 w 84"/>
                <a:gd name="T41" fmla="*/ 21 h 87"/>
                <a:gd name="T42" fmla="*/ 62 w 84"/>
                <a:gd name="T43" fmla="*/ 25 h 87"/>
                <a:gd name="T44" fmla="*/ 57 w 84"/>
                <a:gd name="T45" fmla="*/ 32 h 87"/>
                <a:gd name="T46" fmla="*/ 61 w 84"/>
                <a:gd name="T47" fmla="*/ 42 h 87"/>
                <a:gd name="T48" fmla="*/ 62 w 84"/>
                <a:gd name="T49" fmla="*/ 47 h 87"/>
                <a:gd name="T50" fmla="*/ 63 w 84"/>
                <a:gd name="T51" fmla="*/ 48 h 87"/>
                <a:gd name="T52" fmla="*/ 67 w 84"/>
                <a:gd name="T53" fmla="*/ 49 h 87"/>
                <a:gd name="T54" fmla="*/ 67 w 84"/>
                <a:gd name="T55" fmla="*/ 49 h 87"/>
                <a:gd name="T56" fmla="*/ 77 w 84"/>
                <a:gd name="T57" fmla="*/ 58 h 87"/>
                <a:gd name="T58" fmla="*/ 76 w 84"/>
                <a:gd name="T59" fmla="*/ 67 h 87"/>
                <a:gd name="T60" fmla="*/ 76 w 84"/>
                <a:gd name="T61" fmla="*/ 67 h 87"/>
                <a:gd name="T62" fmla="*/ 80 w 84"/>
                <a:gd name="T63" fmla="*/ 69 h 87"/>
                <a:gd name="T64" fmla="*/ 81 w 84"/>
                <a:gd name="T65" fmla="*/ 73 h 87"/>
                <a:gd name="T66" fmla="*/ 81 w 84"/>
                <a:gd name="T67" fmla="*/ 73 h 87"/>
                <a:gd name="T68" fmla="*/ 83 w 84"/>
                <a:gd name="T69" fmla="*/ 76 h 87"/>
                <a:gd name="T70" fmla="*/ 84 w 84"/>
                <a:gd name="T71" fmla="*/ 76 h 87"/>
                <a:gd name="T72" fmla="*/ 82 w 84"/>
                <a:gd name="T73" fmla="*/ 76 h 87"/>
                <a:gd name="T74" fmla="*/ 79 w 84"/>
                <a:gd name="T75" fmla="*/ 77 h 87"/>
                <a:gd name="T76" fmla="*/ 72 w 84"/>
                <a:gd name="T77" fmla="*/ 78 h 87"/>
                <a:gd name="T78" fmla="*/ 69 w 84"/>
                <a:gd name="T79" fmla="*/ 83 h 87"/>
                <a:gd name="T80" fmla="*/ 67 w 84"/>
                <a:gd name="T81" fmla="*/ 87 h 87"/>
                <a:gd name="T82" fmla="*/ 67 w 84"/>
                <a:gd name="T8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87">
                  <a:moveTo>
                    <a:pt x="67" y="87"/>
                  </a:moveTo>
                  <a:cubicBezTo>
                    <a:pt x="59" y="87"/>
                    <a:pt x="59" y="87"/>
                    <a:pt x="59" y="87"/>
                  </a:cubicBezTo>
                  <a:cubicBezTo>
                    <a:pt x="51" y="85"/>
                    <a:pt x="51" y="85"/>
                    <a:pt x="51" y="85"/>
                  </a:cubicBezTo>
                  <a:cubicBezTo>
                    <a:pt x="48" y="85"/>
                    <a:pt x="45" y="83"/>
                    <a:pt x="42" y="81"/>
                  </a:cubicBezTo>
                  <a:cubicBezTo>
                    <a:pt x="41" y="81"/>
                    <a:pt x="40" y="80"/>
                    <a:pt x="41" y="79"/>
                  </a:cubicBezTo>
                  <a:cubicBezTo>
                    <a:pt x="42" y="76"/>
                    <a:pt x="42" y="76"/>
                    <a:pt x="42" y="76"/>
                  </a:cubicBezTo>
                  <a:cubicBezTo>
                    <a:pt x="42" y="75"/>
                    <a:pt x="42" y="75"/>
                    <a:pt x="42" y="75"/>
                  </a:cubicBezTo>
                  <a:cubicBezTo>
                    <a:pt x="43" y="74"/>
                    <a:pt x="42" y="73"/>
                    <a:pt x="41" y="73"/>
                  </a:cubicBezTo>
                  <a:cubicBezTo>
                    <a:pt x="40" y="73"/>
                    <a:pt x="40" y="73"/>
                    <a:pt x="40" y="73"/>
                  </a:cubicBezTo>
                  <a:cubicBezTo>
                    <a:pt x="37" y="72"/>
                    <a:pt x="37" y="72"/>
                    <a:pt x="37" y="72"/>
                  </a:cubicBezTo>
                  <a:cubicBezTo>
                    <a:pt x="34" y="70"/>
                    <a:pt x="34" y="70"/>
                    <a:pt x="34" y="70"/>
                  </a:cubicBezTo>
                  <a:cubicBezTo>
                    <a:pt x="32" y="68"/>
                    <a:pt x="26" y="65"/>
                    <a:pt x="18" y="60"/>
                  </a:cubicBezTo>
                  <a:cubicBezTo>
                    <a:pt x="17" y="60"/>
                    <a:pt x="14" y="59"/>
                    <a:pt x="11" y="58"/>
                  </a:cubicBezTo>
                  <a:cubicBezTo>
                    <a:pt x="7" y="56"/>
                    <a:pt x="6" y="55"/>
                    <a:pt x="4" y="54"/>
                  </a:cubicBezTo>
                  <a:cubicBezTo>
                    <a:pt x="4" y="54"/>
                    <a:pt x="4" y="54"/>
                    <a:pt x="4" y="54"/>
                  </a:cubicBezTo>
                  <a:cubicBezTo>
                    <a:pt x="2" y="52"/>
                    <a:pt x="1" y="48"/>
                    <a:pt x="0" y="43"/>
                  </a:cubicBezTo>
                  <a:cubicBezTo>
                    <a:pt x="7" y="40"/>
                    <a:pt x="7" y="40"/>
                    <a:pt x="7" y="40"/>
                  </a:cubicBezTo>
                  <a:cubicBezTo>
                    <a:pt x="15" y="35"/>
                    <a:pt x="19" y="33"/>
                    <a:pt x="20" y="32"/>
                  </a:cubicBezTo>
                  <a:cubicBezTo>
                    <a:pt x="21" y="30"/>
                    <a:pt x="21" y="28"/>
                    <a:pt x="22" y="24"/>
                  </a:cubicBezTo>
                  <a:cubicBezTo>
                    <a:pt x="23" y="17"/>
                    <a:pt x="23" y="17"/>
                    <a:pt x="23" y="17"/>
                  </a:cubicBezTo>
                  <a:cubicBezTo>
                    <a:pt x="22" y="12"/>
                    <a:pt x="22" y="12"/>
                    <a:pt x="22" y="12"/>
                  </a:cubicBezTo>
                  <a:cubicBezTo>
                    <a:pt x="21" y="10"/>
                    <a:pt x="23" y="9"/>
                    <a:pt x="24" y="9"/>
                  </a:cubicBezTo>
                  <a:cubicBezTo>
                    <a:pt x="29" y="6"/>
                    <a:pt x="29" y="6"/>
                    <a:pt x="29" y="6"/>
                  </a:cubicBezTo>
                  <a:cubicBezTo>
                    <a:pt x="29" y="6"/>
                    <a:pt x="29" y="6"/>
                    <a:pt x="29" y="6"/>
                  </a:cubicBezTo>
                  <a:cubicBezTo>
                    <a:pt x="29" y="6"/>
                    <a:pt x="29" y="6"/>
                    <a:pt x="29" y="6"/>
                  </a:cubicBezTo>
                  <a:cubicBezTo>
                    <a:pt x="33" y="0"/>
                    <a:pt x="33" y="0"/>
                    <a:pt x="33" y="0"/>
                  </a:cubicBezTo>
                  <a:cubicBezTo>
                    <a:pt x="38" y="1"/>
                    <a:pt x="38" y="1"/>
                    <a:pt x="38" y="1"/>
                  </a:cubicBezTo>
                  <a:cubicBezTo>
                    <a:pt x="43" y="0"/>
                    <a:pt x="43" y="0"/>
                    <a:pt x="43" y="0"/>
                  </a:cubicBezTo>
                  <a:cubicBezTo>
                    <a:pt x="46" y="1"/>
                    <a:pt x="46" y="1"/>
                    <a:pt x="46" y="1"/>
                  </a:cubicBezTo>
                  <a:cubicBezTo>
                    <a:pt x="46" y="2"/>
                    <a:pt x="46" y="2"/>
                    <a:pt x="46" y="2"/>
                  </a:cubicBezTo>
                  <a:cubicBezTo>
                    <a:pt x="46" y="3"/>
                    <a:pt x="46" y="3"/>
                    <a:pt x="46" y="3"/>
                  </a:cubicBezTo>
                  <a:cubicBezTo>
                    <a:pt x="46" y="4"/>
                    <a:pt x="46" y="4"/>
                    <a:pt x="46" y="4"/>
                  </a:cubicBezTo>
                  <a:cubicBezTo>
                    <a:pt x="47" y="4"/>
                    <a:pt x="47" y="4"/>
                    <a:pt x="47" y="4"/>
                  </a:cubicBezTo>
                  <a:cubicBezTo>
                    <a:pt x="47" y="4"/>
                    <a:pt x="48" y="4"/>
                    <a:pt x="48" y="4"/>
                  </a:cubicBezTo>
                  <a:cubicBezTo>
                    <a:pt x="49" y="4"/>
                    <a:pt x="50" y="3"/>
                    <a:pt x="51" y="2"/>
                  </a:cubicBezTo>
                  <a:cubicBezTo>
                    <a:pt x="53" y="8"/>
                    <a:pt x="53" y="8"/>
                    <a:pt x="53" y="8"/>
                  </a:cubicBezTo>
                  <a:cubicBezTo>
                    <a:pt x="56" y="14"/>
                    <a:pt x="56" y="14"/>
                    <a:pt x="56" y="14"/>
                  </a:cubicBezTo>
                  <a:cubicBezTo>
                    <a:pt x="56" y="14"/>
                    <a:pt x="56" y="14"/>
                    <a:pt x="56" y="14"/>
                  </a:cubicBezTo>
                  <a:cubicBezTo>
                    <a:pt x="57" y="14"/>
                    <a:pt x="57" y="14"/>
                    <a:pt x="57" y="14"/>
                  </a:cubicBezTo>
                  <a:cubicBezTo>
                    <a:pt x="62" y="16"/>
                    <a:pt x="62" y="16"/>
                    <a:pt x="62" y="16"/>
                  </a:cubicBezTo>
                  <a:cubicBezTo>
                    <a:pt x="63" y="18"/>
                    <a:pt x="63" y="18"/>
                    <a:pt x="63" y="18"/>
                  </a:cubicBezTo>
                  <a:cubicBezTo>
                    <a:pt x="62" y="21"/>
                    <a:pt x="62" y="21"/>
                    <a:pt x="62" y="21"/>
                  </a:cubicBezTo>
                  <a:cubicBezTo>
                    <a:pt x="61" y="21"/>
                    <a:pt x="61" y="22"/>
                    <a:pt x="62" y="23"/>
                  </a:cubicBezTo>
                  <a:cubicBezTo>
                    <a:pt x="62" y="24"/>
                    <a:pt x="62" y="24"/>
                    <a:pt x="62" y="25"/>
                  </a:cubicBezTo>
                  <a:cubicBezTo>
                    <a:pt x="58" y="32"/>
                    <a:pt x="58" y="32"/>
                    <a:pt x="58" y="32"/>
                  </a:cubicBezTo>
                  <a:cubicBezTo>
                    <a:pt x="57" y="32"/>
                    <a:pt x="57" y="32"/>
                    <a:pt x="57" y="32"/>
                  </a:cubicBezTo>
                  <a:cubicBezTo>
                    <a:pt x="57" y="33"/>
                    <a:pt x="57" y="33"/>
                    <a:pt x="57" y="33"/>
                  </a:cubicBezTo>
                  <a:cubicBezTo>
                    <a:pt x="57" y="36"/>
                    <a:pt x="59" y="39"/>
                    <a:pt x="61" y="42"/>
                  </a:cubicBezTo>
                  <a:cubicBezTo>
                    <a:pt x="62" y="46"/>
                    <a:pt x="62" y="46"/>
                    <a:pt x="62" y="46"/>
                  </a:cubicBezTo>
                  <a:cubicBezTo>
                    <a:pt x="62" y="47"/>
                    <a:pt x="62" y="47"/>
                    <a:pt x="62" y="47"/>
                  </a:cubicBezTo>
                  <a:cubicBezTo>
                    <a:pt x="62" y="48"/>
                    <a:pt x="62" y="48"/>
                    <a:pt x="62" y="48"/>
                  </a:cubicBezTo>
                  <a:cubicBezTo>
                    <a:pt x="63" y="48"/>
                    <a:pt x="63" y="48"/>
                    <a:pt x="63" y="48"/>
                  </a:cubicBezTo>
                  <a:cubicBezTo>
                    <a:pt x="65" y="48"/>
                    <a:pt x="65" y="48"/>
                    <a:pt x="65" y="48"/>
                  </a:cubicBezTo>
                  <a:cubicBezTo>
                    <a:pt x="66" y="48"/>
                    <a:pt x="67" y="48"/>
                    <a:pt x="67" y="49"/>
                  </a:cubicBezTo>
                  <a:cubicBezTo>
                    <a:pt x="67" y="49"/>
                    <a:pt x="67" y="49"/>
                    <a:pt x="67" y="49"/>
                  </a:cubicBezTo>
                  <a:cubicBezTo>
                    <a:pt x="67" y="49"/>
                    <a:pt x="67" y="49"/>
                    <a:pt x="67" y="49"/>
                  </a:cubicBezTo>
                  <a:cubicBezTo>
                    <a:pt x="73" y="53"/>
                    <a:pt x="73" y="53"/>
                    <a:pt x="73" y="53"/>
                  </a:cubicBezTo>
                  <a:cubicBezTo>
                    <a:pt x="77" y="58"/>
                    <a:pt x="77" y="58"/>
                    <a:pt x="77" y="58"/>
                  </a:cubicBezTo>
                  <a:cubicBezTo>
                    <a:pt x="76" y="62"/>
                    <a:pt x="76" y="62"/>
                    <a:pt x="76" y="62"/>
                  </a:cubicBezTo>
                  <a:cubicBezTo>
                    <a:pt x="75" y="64"/>
                    <a:pt x="75" y="66"/>
                    <a:pt x="76" y="67"/>
                  </a:cubicBezTo>
                  <a:cubicBezTo>
                    <a:pt x="76" y="67"/>
                    <a:pt x="76" y="67"/>
                    <a:pt x="76" y="67"/>
                  </a:cubicBezTo>
                  <a:cubicBezTo>
                    <a:pt x="76" y="67"/>
                    <a:pt x="76" y="67"/>
                    <a:pt x="76" y="67"/>
                  </a:cubicBezTo>
                  <a:cubicBezTo>
                    <a:pt x="79" y="68"/>
                    <a:pt x="79" y="68"/>
                    <a:pt x="79" y="68"/>
                  </a:cubicBezTo>
                  <a:cubicBezTo>
                    <a:pt x="80" y="69"/>
                    <a:pt x="80" y="69"/>
                    <a:pt x="80" y="69"/>
                  </a:cubicBezTo>
                  <a:cubicBezTo>
                    <a:pt x="80" y="71"/>
                    <a:pt x="80" y="71"/>
                    <a:pt x="80" y="71"/>
                  </a:cubicBezTo>
                  <a:cubicBezTo>
                    <a:pt x="81" y="73"/>
                    <a:pt x="81" y="73"/>
                    <a:pt x="81" y="73"/>
                  </a:cubicBezTo>
                  <a:cubicBezTo>
                    <a:pt x="81" y="73"/>
                    <a:pt x="81" y="73"/>
                    <a:pt x="81" y="73"/>
                  </a:cubicBezTo>
                  <a:cubicBezTo>
                    <a:pt x="81" y="73"/>
                    <a:pt x="81" y="73"/>
                    <a:pt x="81" y="73"/>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4" y="76"/>
                    <a:pt x="84" y="76"/>
                  </a:cubicBezTo>
                  <a:cubicBezTo>
                    <a:pt x="83" y="76"/>
                    <a:pt x="83" y="76"/>
                    <a:pt x="82" y="76"/>
                  </a:cubicBezTo>
                  <a:cubicBezTo>
                    <a:pt x="82" y="76"/>
                    <a:pt x="81" y="76"/>
                    <a:pt x="81" y="77"/>
                  </a:cubicBezTo>
                  <a:cubicBezTo>
                    <a:pt x="79" y="77"/>
                    <a:pt x="79" y="77"/>
                    <a:pt x="79" y="77"/>
                  </a:cubicBezTo>
                  <a:cubicBezTo>
                    <a:pt x="72" y="78"/>
                    <a:pt x="72" y="78"/>
                    <a:pt x="72" y="78"/>
                  </a:cubicBezTo>
                  <a:cubicBezTo>
                    <a:pt x="72" y="78"/>
                    <a:pt x="72" y="78"/>
                    <a:pt x="72" y="78"/>
                  </a:cubicBezTo>
                  <a:cubicBezTo>
                    <a:pt x="72" y="78"/>
                    <a:pt x="72" y="78"/>
                    <a:pt x="72" y="78"/>
                  </a:cubicBezTo>
                  <a:cubicBezTo>
                    <a:pt x="70" y="78"/>
                    <a:pt x="69" y="80"/>
                    <a:pt x="69" y="83"/>
                  </a:cubicBezTo>
                  <a:cubicBezTo>
                    <a:pt x="67" y="87"/>
                    <a:pt x="67" y="87"/>
                    <a:pt x="67" y="87"/>
                  </a:cubicBezTo>
                  <a:cubicBezTo>
                    <a:pt x="67" y="87"/>
                    <a:pt x="67" y="87"/>
                    <a:pt x="67" y="87"/>
                  </a:cubicBezTo>
                  <a:cubicBezTo>
                    <a:pt x="67" y="87"/>
                    <a:pt x="67" y="87"/>
                    <a:pt x="67" y="87"/>
                  </a:cubicBezTo>
                  <a:cubicBezTo>
                    <a:pt x="67" y="87"/>
                    <a:pt x="67" y="87"/>
                    <a:pt x="67" y="8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2733"/>
            <p:cNvSpPr>
              <a:spLocks/>
            </p:cNvSpPr>
            <p:nvPr/>
          </p:nvSpPr>
          <p:spPr bwMode="auto">
            <a:xfrm>
              <a:off x="4211" y="2514"/>
              <a:ext cx="49" cy="56"/>
            </a:xfrm>
            <a:custGeom>
              <a:avLst/>
              <a:gdLst>
                <a:gd name="T0" fmla="*/ 8 w 36"/>
                <a:gd name="T1" fmla="*/ 41 h 41"/>
                <a:gd name="T2" fmla="*/ 3 w 36"/>
                <a:gd name="T3" fmla="*/ 41 h 41"/>
                <a:gd name="T4" fmla="*/ 1 w 36"/>
                <a:gd name="T5" fmla="*/ 40 h 41"/>
                <a:gd name="T6" fmla="*/ 1 w 36"/>
                <a:gd name="T7" fmla="*/ 39 h 41"/>
                <a:gd name="T8" fmla="*/ 1 w 36"/>
                <a:gd name="T9" fmla="*/ 28 h 41"/>
                <a:gd name="T10" fmla="*/ 4 w 36"/>
                <a:gd name="T11" fmla="*/ 15 h 41"/>
                <a:gd name="T12" fmla="*/ 6 w 36"/>
                <a:gd name="T13" fmla="*/ 14 h 41"/>
                <a:gd name="T14" fmla="*/ 6 w 36"/>
                <a:gd name="T15" fmla="*/ 14 h 41"/>
                <a:gd name="T16" fmla="*/ 6 w 36"/>
                <a:gd name="T17" fmla="*/ 14 h 41"/>
                <a:gd name="T18" fmla="*/ 7 w 36"/>
                <a:gd name="T19" fmla="*/ 11 h 41"/>
                <a:gd name="T20" fmla="*/ 7 w 36"/>
                <a:gd name="T21" fmla="*/ 11 h 41"/>
                <a:gd name="T22" fmla="*/ 7 w 36"/>
                <a:gd name="T23" fmla="*/ 10 h 41"/>
                <a:gd name="T24" fmla="*/ 6 w 36"/>
                <a:gd name="T25" fmla="*/ 8 h 41"/>
                <a:gd name="T26" fmla="*/ 5 w 36"/>
                <a:gd name="T27" fmla="*/ 7 h 41"/>
                <a:gd name="T28" fmla="*/ 5 w 36"/>
                <a:gd name="T29" fmla="*/ 6 h 41"/>
                <a:gd name="T30" fmla="*/ 7 w 36"/>
                <a:gd name="T31" fmla="*/ 8 h 41"/>
                <a:gd name="T32" fmla="*/ 14 w 36"/>
                <a:gd name="T33" fmla="*/ 11 h 41"/>
                <a:gd name="T34" fmla="*/ 15 w 36"/>
                <a:gd name="T35" fmla="*/ 11 h 41"/>
                <a:gd name="T36" fmla="*/ 18 w 36"/>
                <a:gd name="T37" fmla="*/ 9 h 41"/>
                <a:gd name="T38" fmla="*/ 24 w 36"/>
                <a:gd name="T39" fmla="*/ 4 h 41"/>
                <a:gd name="T40" fmla="*/ 32 w 36"/>
                <a:gd name="T41" fmla="*/ 0 h 41"/>
                <a:gd name="T42" fmla="*/ 36 w 36"/>
                <a:gd name="T43" fmla="*/ 11 h 41"/>
                <a:gd name="T44" fmla="*/ 36 w 36"/>
                <a:gd name="T45" fmla="*/ 11 h 41"/>
                <a:gd name="T46" fmla="*/ 28 w 36"/>
                <a:gd name="T47" fmla="*/ 15 h 41"/>
                <a:gd name="T48" fmla="*/ 19 w 36"/>
                <a:gd name="T49" fmla="*/ 16 h 41"/>
                <a:gd name="T50" fmla="*/ 17 w 36"/>
                <a:gd name="T51" fmla="*/ 18 h 41"/>
                <a:gd name="T52" fmla="*/ 17 w 36"/>
                <a:gd name="T53" fmla="*/ 20 h 41"/>
                <a:gd name="T54" fmla="*/ 17 w 36"/>
                <a:gd name="T55" fmla="*/ 20 h 41"/>
                <a:gd name="T56" fmla="*/ 17 w 36"/>
                <a:gd name="T57" fmla="*/ 21 h 41"/>
                <a:gd name="T58" fmla="*/ 21 w 36"/>
                <a:gd name="T59" fmla="*/ 24 h 41"/>
                <a:gd name="T60" fmla="*/ 24 w 36"/>
                <a:gd name="T61" fmla="*/ 28 h 41"/>
                <a:gd name="T62" fmla="*/ 20 w 36"/>
                <a:gd name="T63" fmla="*/ 33 h 41"/>
                <a:gd name="T64" fmla="*/ 17 w 36"/>
                <a:gd name="T65" fmla="*/ 34 h 41"/>
                <a:gd name="T66" fmla="*/ 14 w 36"/>
                <a:gd name="T67" fmla="*/ 35 h 41"/>
                <a:gd name="T68" fmla="*/ 14 w 36"/>
                <a:gd name="T69" fmla="*/ 35 h 41"/>
                <a:gd name="T70" fmla="*/ 14 w 36"/>
                <a:gd name="T71" fmla="*/ 35 h 41"/>
                <a:gd name="T72" fmla="*/ 11 w 36"/>
                <a:gd name="T73" fmla="*/ 38 h 41"/>
                <a:gd name="T74" fmla="*/ 8 w 36"/>
                <a:gd name="T7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41">
                  <a:moveTo>
                    <a:pt x="8" y="41"/>
                  </a:moveTo>
                  <a:cubicBezTo>
                    <a:pt x="3" y="41"/>
                    <a:pt x="3" y="41"/>
                    <a:pt x="3" y="41"/>
                  </a:cubicBezTo>
                  <a:cubicBezTo>
                    <a:pt x="1" y="40"/>
                    <a:pt x="1" y="40"/>
                    <a:pt x="1" y="40"/>
                  </a:cubicBezTo>
                  <a:cubicBezTo>
                    <a:pt x="1" y="39"/>
                    <a:pt x="1" y="39"/>
                    <a:pt x="1" y="39"/>
                  </a:cubicBezTo>
                  <a:cubicBezTo>
                    <a:pt x="0" y="34"/>
                    <a:pt x="0" y="30"/>
                    <a:pt x="1" y="28"/>
                  </a:cubicBezTo>
                  <a:cubicBezTo>
                    <a:pt x="3" y="23"/>
                    <a:pt x="4" y="18"/>
                    <a:pt x="4" y="15"/>
                  </a:cubicBezTo>
                  <a:cubicBezTo>
                    <a:pt x="6" y="14"/>
                    <a:pt x="6" y="14"/>
                    <a:pt x="6" y="14"/>
                  </a:cubicBezTo>
                  <a:cubicBezTo>
                    <a:pt x="6" y="14"/>
                    <a:pt x="6" y="14"/>
                    <a:pt x="6" y="14"/>
                  </a:cubicBezTo>
                  <a:cubicBezTo>
                    <a:pt x="6" y="14"/>
                    <a:pt x="6" y="14"/>
                    <a:pt x="6" y="14"/>
                  </a:cubicBezTo>
                  <a:cubicBezTo>
                    <a:pt x="7" y="13"/>
                    <a:pt x="7" y="12"/>
                    <a:pt x="7" y="11"/>
                  </a:cubicBezTo>
                  <a:cubicBezTo>
                    <a:pt x="7" y="11"/>
                    <a:pt x="7" y="11"/>
                    <a:pt x="7" y="11"/>
                  </a:cubicBezTo>
                  <a:cubicBezTo>
                    <a:pt x="7" y="10"/>
                    <a:pt x="7" y="10"/>
                    <a:pt x="7" y="10"/>
                  </a:cubicBezTo>
                  <a:cubicBezTo>
                    <a:pt x="6" y="8"/>
                    <a:pt x="6" y="8"/>
                    <a:pt x="6" y="8"/>
                  </a:cubicBezTo>
                  <a:cubicBezTo>
                    <a:pt x="5" y="7"/>
                    <a:pt x="5" y="7"/>
                    <a:pt x="5" y="7"/>
                  </a:cubicBezTo>
                  <a:cubicBezTo>
                    <a:pt x="5" y="6"/>
                    <a:pt x="5" y="6"/>
                    <a:pt x="5" y="6"/>
                  </a:cubicBezTo>
                  <a:cubicBezTo>
                    <a:pt x="7" y="8"/>
                    <a:pt x="7" y="8"/>
                    <a:pt x="7" y="8"/>
                  </a:cubicBezTo>
                  <a:cubicBezTo>
                    <a:pt x="10" y="10"/>
                    <a:pt x="12" y="11"/>
                    <a:pt x="14" y="11"/>
                  </a:cubicBezTo>
                  <a:cubicBezTo>
                    <a:pt x="14" y="11"/>
                    <a:pt x="14" y="11"/>
                    <a:pt x="15" y="11"/>
                  </a:cubicBezTo>
                  <a:cubicBezTo>
                    <a:pt x="16" y="11"/>
                    <a:pt x="17" y="10"/>
                    <a:pt x="18" y="9"/>
                  </a:cubicBezTo>
                  <a:cubicBezTo>
                    <a:pt x="20" y="7"/>
                    <a:pt x="22" y="5"/>
                    <a:pt x="24" y="4"/>
                  </a:cubicBezTo>
                  <a:cubicBezTo>
                    <a:pt x="32" y="0"/>
                    <a:pt x="32" y="0"/>
                    <a:pt x="32" y="0"/>
                  </a:cubicBezTo>
                  <a:cubicBezTo>
                    <a:pt x="33" y="5"/>
                    <a:pt x="34" y="9"/>
                    <a:pt x="36" y="11"/>
                  </a:cubicBezTo>
                  <a:cubicBezTo>
                    <a:pt x="36" y="11"/>
                    <a:pt x="36" y="11"/>
                    <a:pt x="36" y="11"/>
                  </a:cubicBezTo>
                  <a:cubicBezTo>
                    <a:pt x="34" y="12"/>
                    <a:pt x="32" y="14"/>
                    <a:pt x="28" y="15"/>
                  </a:cubicBezTo>
                  <a:cubicBezTo>
                    <a:pt x="19" y="16"/>
                    <a:pt x="19" y="16"/>
                    <a:pt x="19" y="16"/>
                  </a:cubicBezTo>
                  <a:cubicBezTo>
                    <a:pt x="18" y="16"/>
                    <a:pt x="17" y="17"/>
                    <a:pt x="17" y="18"/>
                  </a:cubicBezTo>
                  <a:cubicBezTo>
                    <a:pt x="17" y="19"/>
                    <a:pt x="17" y="20"/>
                    <a:pt x="17" y="20"/>
                  </a:cubicBezTo>
                  <a:cubicBezTo>
                    <a:pt x="17" y="20"/>
                    <a:pt x="17" y="20"/>
                    <a:pt x="17" y="20"/>
                  </a:cubicBezTo>
                  <a:cubicBezTo>
                    <a:pt x="17" y="21"/>
                    <a:pt x="17" y="21"/>
                    <a:pt x="17" y="21"/>
                  </a:cubicBezTo>
                  <a:cubicBezTo>
                    <a:pt x="21" y="24"/>
                    <a:pt x="21" y="24"/>
                    <a:pt x="21" y="24"/>
                  </a:cubicBezTo>
                  <a:cubicBezTo>
                    <a:pt x="23" y="26"/>
                    <a:pt x="24" y="27"/>
                    <a:pt x="24" y="28"/>
                  </a:cubicBezTo>
                  <a:cubicBezTo>
                    <a:pt x="24" y="30"/>
                    <a:pt x="22" y="31"/>
                    <a:pt x="20" y="33"/>
                  </a:cubicBezTo>
                  <a:cubicBezTo>
                    <a:pt x="17" y="34"/>
                    <a:pt x="17" y="34"/>
                    <a:pt x="17" y="34"/>
                  </a:cubicBezTo>
                  <a:cubicBezTo>
                    <a:pt x="14" y="35"/>
                    <a:pt x="14" y="35"/>
                    <a:pt x="14" y="35"/>
                  </a:cubicBezTo>
                  <a:cubicBezTo>
                    <a:pt x="14" y="35"/>
                    <a:pt x="14" y="35"/>
                    <a:pt x="14" y="35"/>
                  </a:cubicBezTo>
                  <a:cubicBezTo>
                    <a:pt x="14" y="35"/>
                    <a:pt x="14" y="35"/>
                    <a:pt x="14" y="35"/>
                  </a:cubicBezTo>
                  <a:cubicBezTo>
                    <a:pt x="11" y="38"/>
                    <a:pt x="11" y="38"/>
                    <a:pt x="11" y="38"/>
                  </a:cubicBezTo>
                  <a:cubicBezTo>
                    <a:pt x="8" y="41"/>
                    <a:pt x="8" y="41"/>
                    <a:pt x="8" y="4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2734"/>
            <p:cNvSpPr>
              <a:spLocks/>
            </p:cNvSpPr>
            <p:nvPr/>
          </p:nvSpPr>
          <p:spPr bwMode="auto">
            <a:xfrm>
              <a:off x="4211" y="2514"/>
              <a:ext cx="49" cy="56"/>
            </a:xfrm>
            <a:custGeom>
              <a:avLst/>
              <a:gdLst>
                <a:gd name="T0" fmla="*/ 8 w 36"/>
                <a:gd name="T1" fmla="*/ 41 h 41"/>
                <a:gd name="T2" fmla="*/ 3 w 36"/>
                <a:gd name="T3" fmla="*/ 41 h 41"/>
                <a:gd name="T4" fmla="*/ 1 w 36"/>
                <a:gd name="T5" fmla="*/ 40 h 41"/>
                <a:gd name="T6" fmla="*/ 1 w 36"/>
                <a:gd name="T7" fmla="*/ 39 h 41"/>
                <a:gd name="T8" fmla="*/ 1 w 36"/>
                <a:gd name="T9" fmla="*/ 28 h 41"/>
                <a:gd name="T10" fmla="*/ 4 w 36"/>
                <a:gd name="T11" fmla="*/ 15 h 41"/>
                <a:gd name="T12" fmla="*/ 6 w 36"/>
                <a:gd name="T13" fmla="*/ 14 h 41"/>
                <a:gd name="T14" fmla="*/ 6 w 36"/>
                <a:gd name="T15" fmla="*/ 14 h 41"/>
                <a:gd name="T16" fmla="*/ 6 w 36"/>
                <a:gd name="T17" fmla="*/ 14 h 41"/>
                <a:gd name="T18" fmla="*/ 7 w 36"/>
                <a:gd name="T19" fmla="*/ 11 h 41"/>
                <a:gd name="T20" fmla="*/ 7 w 36"/>
                <a:gd name="T21" fmla="*/ 11 h 41"/>
                <a:gd name="T22" fmla="*/ 7 w 36"/>
                <a:gd name="T23" fmla="*/ 10 h 41"/>
                <a:gd name="T24" fmla="*/ 6 w 36"/>
                <a:gd name="T25" fmla="*/ 8 h 41"/>
                <a:gd name="T26" fmla="*/ 5 w 36"/>
                <a:gd name="T27" fmla="*/ 7 h 41"/>
                <a:gd name="T28" fmla="*/ 5 w 36"/>
                <a:gd name="T29" fmla="*/ 6 h 41"/>
                <a:gd name="T30" fmla="*/ 7 w 36"/>
                <a:gd name="T31" fmla="*/ 8 h 41"/>
                <a:gd name="T32" fmla="*/ 14 w 36"/>
                <a:gd name="T33" fmla="*/ 11 h 41"/>
                <a:gd name="T34" fmla="*/ 15 w 36"/>
                <a:gd name="T35" fmla="*/ 11 h 41"/>
                <a:gd name="T36" fmla="*/ 18 w 36"/>
                <a:gd name="T37" fmla="*/ 9 h 41"/>
                <a:gd name="T38" fmla="*/ 24 w 36"/>
                <a:gd name="T39" fmla="*/ 4 h 41"/>
                <a:gd name="T40" fmla="*/ 32 w 36"/>
                <a:gd name="T41" fmla="*/ 0 h 41"/>
                <a:gd name="T42" fmla="*/ 36 w 36"/>
                <a:gd name="T43" fmla="*/ 11 h 41"/>
                <a:gd name="T44" fmla="*/ 36 w 36"/>
                <a:gd name="T45" fmla="*/ 11 h 41"/>
                <a:gd name="T46" fmla="*/ 28 w 36"/>
                <a:gd name="T47" fmla="*/ 15 h 41"/>
                <a:gd name="T48" fmla="*/ 19 w 36"/>
                <a:gd name="T49" fmla="*/ 16 h 41"/>
                <a:gd name="T50" fmla="*/ 17 w 36"/>
                <a:gd name="T51" fmla="*/ 18 h 41"/>
                <a:gd name="T52" fmla="*/ 17 w 36"/>
                <a:gd name="T53" fmla="*/ 20 h 41"/>
                <a:gd name="T54" fmla="*/ 17 w 36"/>
                <a:gd name="T55" fmla="*/ 20 h 41"/>
                <a:gd name="T56" fmla="*/ 17 w 36"/>
                <a:gd name="T57" fmla="*/ 21 h 41"/>
                <a:gd name="T58" fmla="*/ 21 w 36"/>
                <a:gd name="T59" fmla="*/ 24 h 41"/>
                <a:gd name="T60" fmla="*/ 24 w 36"/>
                <a:gd name="T61" fmla="*/ 28 h 41"/>
                <a:gd name="T62" fmla="*/ 20 w 36"/>
                <a:gd name="T63" fmla="*/ 33 h 41"/>
                <a:gd name="T64" fmla="*/ 17 w 36"/>
                <a:gd name="T65" fmla="*/ 34 h 41"/>
                <a:gd name="T66" fmla="*/ 14 w 36"/>
                <a:gd name="T67" fmla="*/ 35 h 41"/>
                <a:gd name="T68" fmla="*/ 14 w 36"/>
                <a:gd name="T69" fmla="*/ 35 h 41"/>
                <a:gd name="T70" fmla="*/ 14 w 36"/>
                <a:gd name="T71" fmla="*/ 35 h 41"/>
                <a:gd name="T72" fmla="*/ 11 w 36"/>
                <a:gd name="T73" fmla="*/ 38 h 41"/>
                <a:gd name="T74" fmla="*/ 8 w 36"/>
                <a:gd name="T7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41">
                  <a:moveTo>
                    <a:pt x="8" y="41"/>
                  </a:moveTo>
                  <a:cubicBezTo>
                    <a:pt x="3" y="41"/>
                    <a:pt x="3" y="41"/>
                    <a:pt x="3" y="41"/>
                  </a:cubicBezTo>
                  <a:cubicBezTo>
                    <a:pt x="1" y="40"/>
                    <a:pt x="1" y="40"/>
                    <a:pt x="1" y="40"/>
                  </a:cubicBezTo>
                  <a:cubicBezTo>
                    <a:pt x="1" y="39"/>
                    <a:pt x="1" y="39"/>
                    <a:pt x="1" y="39"/>
                  </a:cubicBezTo>
                  <a:cubicBezTo>
                    <a:pt x="0" y="34"/>
                    <a:pt x="0" y="30"/>
                    <a:pt x="1" y="28"/>
                  </a:cubicBezTo>
                  <a:cubicBezTo>
                    <a:pt x="3" y="23"/>
                    <a:pt x="4" y="18"/>
                    <a:pt x="4" y="15"/>
                  </a:cubicBezTo>
                  <a:cubicBezTo>
                    <a:pt x="6" y="14"/>
                    <a:pt x="6" y="14"/>
                    <a:pt x="6" y="14"/>
                  </a:cubicBezTo>
                  <a:cubicBezTo>
                    <a:pt x="6" y="14"/>
                    <a:pt x="6" y="14"/>
                    <a:pt x="6" y="14"/>
                  </a:cubicBezTo>
                  <a:cubicBezTo>
                    <a:pt x="6" y="14"/>
                    <a:pt x="6" y="14"/>
                    <a:pt x="6" y="14"/>
                  </a:cubicBezTo>
                  <a:cubicBezTo>
                    <a:pt x="7" y="13"/>
                    <a:pt x="7" y="12"/>
                    <a:pt x="7" y="11"/>
                  </a:cubicBezTo>
                  <a:cubicBezTo>
                    <a:pt x="7" y="11"/>
                    <a:pt x="7" y="11"/>
                    <a:pt x="7" y="11"/>
                  </a:cubicBezTo>
                  <a:cubicBezTo>
                    <a:pt x="7" y="10"/>
                    <a:pt x="7" y="10"/>
                    <a:pt x="7" y="10"/>
                  </a:cubicBezTo>
                  <a:cubicBezTo>
                    <a:pt x="6" y="8"/>
                    <a:pt x="6" y="8"/>
                    <a:pt x="6" y="8"/>
                  </a:cubicBezTo>
                  <a:cubicBezTo>
                    <a:pt x="5" y="7"/>
                    <a:pt x="5" y="7"/>
                    <a:pt x="5" y="7"/>
                  </a:cubicBezTo>
                  <a:cubicBezTo>
                    <a:pt x="5" y="6"/>
                    <a:pt x="5" y="6"/>
                    <a:pt x="5" y="6"/>
                  </a:cubicBezTo>
                  <a:cubicBezTo>
                    <a:pt x="7" y="8"/>
                    <a:pt x="7" y="8"/>
                    <a:pt x="7" y="8"/>
                  </a:cubicBezTo>
                  <a:cubicBezTo>
                    <a:pt x="10" y="10"/>
                    <a:pt x="12" y="11"/>
                    <a:pt x="14" y="11"/>
                  </a:cubicBezTo>
                  <a:cubicBezTo>
                    <a:pt x="14" y="11"/>
                    <a:pt x="14" y="11"/>
                    <a:pt x="15" y="11"/>
                  </a:cubicBezTo>
                  <a:cubicBezTo>
                    <a:pt x="16" y="11"/>
                    <a:pt x="17" y="10"/>
                    <a:pt x="18" y="9"/>
                  </a:cubicBezTo>
                  <a:cubicBezTo>
                    <a:pt x="20" y="7"/>
                    <a:pt x="22" y="5"/>
                    <a:pt x="24" y="4"/>
                  </a:cubicBezTo>
                  <a:cubicBezTo>
                    <a:pt x="32" y="0"/>
                    <a:pt x="32" y="0"/>
                    <a:pt x="32" y="0"/>
                  </a:cubicBezTo>
                  <a:cubicBezTo>
                    <a:pt x="33" y="5"/>
                    <a:pt x="34" y="9"/>
                    <a:pt x="36" y="11"/>
                  </a:cubicBezTo>
                  <a:cubicBezTo>
                    <a:pt x="36" y="11"/>
                    <a:pt x="36" y="11"/>
                    <a:pt x="36" y="11"/>
                  </a:cubicBezTo>
                  <a:cubicBezTo>
                    <a:pt x="34" y="12"/>
                    <a:pt x="32" y="14"/>
                    <a:pt x="28" y="15"/>
                  </a:cubicBezTo>
                  <a:cubicBezTo>
                    <a:pt x="19" y="16"/>
                    <a:pt x="19" y="16"/>
                    <a:pt x="19" y="16"/>
                  </a:cubicBezTo>
                  <a:cubicBezTo>
                    <a:pt x="18" y="16"/>
                    <a:pt x="17" y="17"/>
                    <a:pt x="17" y="18"/>
                  </a:cubicBezTo>
                  <a:cubicBezTo>
                    <a:pt x="17" y="19"/>
                    <a:pt x="17" y="20"/>
                    <a:pt x="17" y="20"/>
                  </a:cubicBezTo>
                  <a:cubicBezTo>
                    <a:pt x="17" y="20"/>
                    <a:pt x="17" y="20"/>
                    <a:pt x="17" y="20"/>
                  </a:cubicBezTo>
                  <a:cubicBezTo>
                    <a:pt x="17" y="21"/>
                    <a:pt x="17" y="21"/>
                    <a:pt x="17" y="21"/>
                  </a:cubicBezTo>
                  <a:cubicBezTo>
                    <a:pt x="21" y="24"/>
                    <a:pt x="21" y="24"/>
                    <a:pt x="21" y="24"/>
                  </a:cubicBezTo>
                  <a:cubicBezTo>
                    <a:pt x="23" y="26"/>
                    <a:pt x="24" y="27"/>
                    <a:pt x="24" y="28"/>
                  </a:cubicBezTo>
                  <a:cubicBezTo>
                    <a:pt x="24" y="30"/>
                    <a:pt x="22" y="31"/>
                    <a:pt x="20" y="33"/>
                  </a:cubicBezTo>
                  <a:cubicBezTo>
                    <a:pt x="17" y="34"/>
                    <a:pt x="17" y="34"/>
                    <a:pt x="17" y="34"/>
                  </a:cubicBezTo>
                  <a:cubicBezTo>
                    <a:pt x="14" y="35"/>
                    <a:pt x="14" y="35"/>
                    <a:pt x="14" y="35"/>
                  </a:cubicBezTo>
                  <a:cubicBezTo>
                    <a:pt x="14" y="35"/>
                    <a:pt x="14" y="35"/>
                    <a:pt x="14" y="35"/>
                  </a:cubicBezTo>
                  <a:cubicBezTo>
                    <a:pt x="14" y="35"/>
                    <a:pt x="14" y="35"/>
                    <a:pt x="14" y="35"/>
                  </a:cubicBezTo>
                  <a:cubicBezTo>
                    <a:pt x="11" y="38"/>
                    <a:pt x="11" y="38"/>
                    <a:pt x="11" y="38"/>
                  </a:cubicBezTo>
                  <a:cubicBezTo>
                    <a:pt x="8" y="41"/>
                    <a:pt x="8" y="41"/>
                    <a:pt x="8" y="4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2735"/>
            <p:cNvSpPr>
              <a:spLocks/>
            </p:cNvSpPr>
            <p:nvPr/>
          </p:nvSpPr>
          <p:spPr bwMode="auto">
            <a:xfrm>
              <a:off x="5220" y="2920"/>
              <a:ext cx="77" cy="89"/>
            </a:xfrm>
            <a:custGeom>
              <a:avLst/>
              <a:gdLst>
                <a:gd name="T0" fmla="*/ 7 w 56"/>
                <a:gd name="T1" fmla="*/ 64 h 65"/>
                <a:gd name="T2" fmla="*/ 8 w 56"/>
                <a:gd name="T3" fmla="*/ 57 h 65"/>
                <a:gd name="T4" fmla="*/ 3 w 56"/>
                <a:gd name="T5" fmla="*/ 46 h 65"/>
                <a:gd name="T6" fmla="*/ 1 w 56"/>
                <a:gd name="T7" fmla="*/ 45 h 65"/>
                <a:gd name="T8" fmla="*/ 5 w 56"/>
                <a:gd name="T9" fmla="*/ 30 h 65"/>
                <a:gd name="T10" fmla="*/ 6 w 56"/>
                <a:gd name="T11" fmla="*/ 25 h 65"/>
                <a:gd name="T12" fmla="*/ 9 w 56"/>
                <a:gd name="T13" fmla="*/ 13 h 65"/>
                <a:gd name="T14" fmla="*/ 13 w 56"/>
                <a:gd name="T15" fmla="*/ 9 h 65"/>
                <a:gd name="T16" fmla="*/ 15 w 56"/>
                <a:gd name="T17" fmla="*/ 9 h 65"/>
                <a:gd name="T18" fmla="*/ 18 w 56"/>
                <a:gd name="T19" fmla="*/ 6 h 65"/>
                <a:gd name="T20" fmla="*/ 27 w 56"/>
                <a:gd name="T21" fmla="*/ 7 h 65"/>
                <a:gd name="T22" fmla="*/ 36 w 56"/>
                <a:gd name="T23" fmla="*/ 9 h 65"/>
                <a:gd name="T24" fmla="*/ 47 w 56"/>
                <a:gd name="T25" fmla="*/ 7 h 65"/>
                <a:gd name="T26" fmla="*/ 52 w 56"/>
                <a:gd name="T27" fmla="*/ 8 h 65"/>
                <a:gd name="T28" fmla="*/ 37 w 56"/>
                <a:gd name="T29" fmla="*/ 11 h 65"/>
                <a:gd name="T30" fmla="*/ 19 w 56"/>
                <a:gd name="T31" fmla="*/ 10 h 65"/>
                <a:gd name="T32" fmla="*/ 13 w 56"/>
                <a:gd name="T33" fmla="*/ 12 h 65"/>
                <a:gd name="T34" fmla="*/ 13 w 56"/>
                <a:gd name="T35" fmla="*/ 25 h 65"/>
                <a:gd name="T36" fmla="*/ 21 w 56"/>
                <a:gd name="T37" fmla="*/ 28 h 65"/>
                <a:gd name="T38" fmla="*/ 23 w 56"/>
                <a:gd name="T39" fmla="*/ 26 h 65"/>
                <a:gd name="T40" fmla="*/ 27 w 56"/>
                <a:gd name="T41" fmla="*/ 25 h 65"/>
                <a:gd name="T42" fmla="*/ 30 w 56"/>
                <a:gd name="T43" fmla="*/ 25 h 65"/>
                <a:gd name="T44" fmla="*/ 36 w 56"/>
                <a:gd name="T45" fmla="*/ 21 h 65"/>
                <a:gd name="T46" fmla="*/ 39 w 56"/>
                <a:gd name="T47" fmla="*/ 21 h 65"/>
                <a:gd name="T48" fmla="*/ 38 w 56"/>
                <a:gd name="T49" fmla="*/ 24 h 65"/>
                <a:gd name="T50" fmla="*/ 25 w 56"/>
                <a:gd name="T51" fmla="*/ 32 h 65"/>
                <a:gd name="T52" fmla="*/ 25 w 56"/>
                <a:gd name="T53" fmla="*/ 36 h 65"/>
                <a:gd name="T54" fmla="*/ 29 w 56"/>
                <a:gd name="T55" fmla="*/ 45 h 65"/>
                <a:gd name="T56" fmla="*/ 29 w 56"/>
                <a:gd name="T57" fmla="*/ 45 h 65"/>
                <a:gd name="T58" fmla="*/ 30 w 56"/>
                <a:gd name="T59" fmla="*/ 49 h 65"/>
                <a:gd name="T60" fmla="*/ 34 w 56"/>
                <a:gd name="T61" fmla="*/ 52 h 65"/>
                <a:gd name="T62" fmla="*/ 29 w 56"/>
                <a:gd name="T63" fmla="*/ 56 h 65"/>
                <a:gd name="T64" fmla="*/ 24 w 56"/>
                <a:gd name="T65" fmla="*/ 51 h 65"/>
                <a:gd name="T66" fmla="*/ 19 w 56"/>
                <a:gd name="T67" fmla="*/ 47 h 65"/>
                <a:gd name="T68" fmla="*/ 19 w 56"/>
                <a:gd name="T69" fmla="*/ 39 h 65"/>
                <a:gd name="T70" fmla="*/ 13 w 56"/>
                <a:gd name="T71" fmla="*/ 39 h 65"/>
                <a:gd name="T72" fmla="*/ 12 w 56"/>
                <a:gd name="T73" fmla="*/ 46 h 65"/>
                <a:gd name="T74" fmla="*/ 9 w 56"/>
                <a:gd name="T7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65">
                  <a:moveTo>
                    <a:pt x="8" y="65"/>
                  </a:moveTo>
                  <a:cubicBezTo>
                    <a:pt x="7" y="65"/>
                    <a:pt x="7" y="65"/>
                    <a:pt x="7" y="64"/>
                  </a:cubicBezTo>
                  <a:cubicBezTo>
                    <a:pt x="7" y="64"/>
                    <a:pt x="7" y="63"/>
                    <a:pt x="7" y="62"/>
                  </a:cubicBezTo>
                  <a:cubicBezTo>
                    <a:pt x="8" y="57"/>
                    <a:pt x="8" y="57"/>
                    <a:pt x="8" y="57"/>
                  </a:cubicBezTo>
                  <a:cubicBezTo>
                    <a:pt x="8" y="54"/>
                    <a:pt x="8" y="54"/>
                    <a:pt x="8" y="54"/>
                  </a:cubicBezTo>
                  <a:cubicBezTo>
                    <a:pt x="7" y="49"/>
                    <a:pt x="5" y="46"/>
                    <a:pt x="3" y="46"/>
                  </a:cubicBezTo>
                  <a:cubicBezTo>
                    <a:pt x="1" y="46"/>
                    <a:pt x="1" y="46"/>
                    <a:pt x="1" y="46"/>
                  </a:cubicBezTo>
                  <a:cubicBezTo>
                    <a:pt x="1" y="45"/>
                    <a:pt x="1" y="45"/>
                    <a:pt x="1" y="45"/>
                  </a:cubicBezTo>
                  <a:cubicBezTo>
                    <a:pt x="0" y="43"/>
                    <a:pt x="1" y="40"/>
                    <a:pt x="3" y="37"/>
                  </a:cubicBezTo>
                  <a:cubicBezTo>
                    <a:pt x="5" y="35"/>
                    <a:pt x="6" y="32"/>
                    <a:pt x="5" y="30"/>
                  </a:cubicBezTo>
                  <a:cubicBezTo>
                    <a:pt x="5" y="29"/>
                    <a:pt x="5" y="28"/>
                    <a:pt x="5" y="26"/>
                  </a:cubicBezTo>
                  <a:cubicBezTo>
                    <a:pt x="6" y="25"/>
                    <a:pt x="6" y="25"/>
                    <a:pt x="6" y="25"/>
                  </a:cubicBezTo>
                  <a:cubicBezTo>
                    <a:pt x="8" y="19"/>
                    <a:pt x="8" y="19"/>
                    <a:pt x="8" y="19"/>
                  </a:cubicBezTo>
                  <a:cubicBezTo>
                    <a:pt x="9" y="13"/>
                    <a:pt x="9" y="13"/>
                    <a:pt x="9" y="13"/>
                  </a:cubicBezTo>
                  <a:cubicBezTo>
                    <a:pt x="9" y="11"/>
                    <a:pt x="10" y="10"/>
                    <a:pt x="11" y="9"/>
                  </a:cubicBezTo>
                  <a:cubicBezTo>
                    <a:pt x="13" y="9"/>
                    <a:pt x="13" y="9"/>
                    <a:pt x="13" y="9"/>
                  </a:cubicBezTo>
                  <a:cubicBezTo>
                    <a:pt x="15" y="9"/>
                    <a:pt x="15" y="9"/>
                    <a:pt x="15" y="9"/>
                  </a:cubicBezTo>
                  <a:cubicBezTo>
                    <a:pt x="15" y="9"/>
                    <a:pt x="15" y="9"/>
                    <a:pt x="15" y="9"/>
                  </a:cubicBezTo>
                  <a:cubicBezTo>
                    <a:pt x="16" y="9"/>
                    <a:pt x="16" y="9"/>
                    <a:pt x="16" y="9"/>
                  </a:cubicBezTo>
                  <a:cubicBezTo>
                    <a:pt x="18" y="6"/>
                    <a:pt x="18" y="6"/>
                    <a:pt x="18" y="6"/>
                  </a:cubicBezTo>
                  <a:cubicBezTo>
                    <a:pt x="19" y="5"/>
                    <a:pt x="20" y="5"/>
                    <a:pt x="20" y="5"/>
                  </a:cubicBezTo>
                  <a:cubicBezTo>
                    <a:pt x="27" y="7"/>
                    <a:pt x="27" y="7"/>
                    <a:pt x="27" y="7"/>
                  </a:cubicBezTo>
                  <a:cubicBezTo>
                    <a:pt x="36" y="9"/>
                    <a:pt x="36" y="9"/>
                    <a:pt x="36" y="9"/>
                  </a:cubicBezTo>
                  <a:cubicBezTo>
                    <a:pt x="36" y="9"/>
                    <a:pt x="36" y="9"/>
                    <a:pt x="36" y="9"/>
                  </a:cubicBezTo>
                  <a:cubicBezTo>
                    <a:pt x="36" y="9"/>
                    <a:pt x="36" y="9"/>
                    <a:pt x="36" y="9"/>
                  </a:cubicBezTo>
                  <a:cubicBezTo>
                    <a:pt x="47" y="7"/>
                    <a:pt x="47" y="7"/>
                    <a:pt x="47" y="7"/>
                  </a:cubicBezTo>
                  <a:cubicBezTo>
                    <a:pt x="50" y="6"/>
                    <a:pt x="53" y="3"/>
                    <a:pt x="56" y="0"/>
                  </a:cubicBezTo>
                  <a:cubicBezTo>
                    <a:pt x="55" y="3"/>
                    <a:pt x="54" y="6"/>
                    <a:pt x="52" y="8"/>
                  </a:cubicBezTo>
                  <a:cubicBezTo>
                    <a:pt x="50" y="11"/>
                    <a:pt x="47" y="12"/>
                    <a:pt x="43" y="12"/>
                  </a:cubicBezTo>
                  <a:cubicBezTo>
                    <a:pt x="42" y="12"/>
                    <a:pt x="39" y="11"/>
                    <a:pt x="37" y="11"/>
                  </a:cubicBezTo>
                  <a:cubicBezTo>
                    <a:pt x="27" y="10"/>
                    <a:pt x="27" y="10"/>
                    <a:pt x="27" y="10"/>
                  </a:cubicBezTo>
                  <a:cubicBezTo>
                    <a:pt x="19" y="10"/>
                    <a:pt x="19" y="10"/>
                    <a:pt x="19" y="10"/>
                  </a:cubicBezTo>
                  <a:cubicBezTo>
                    <a:pt x="18" y="9"/>
                    <a:pt x="18" y="9"/>
                    <a:pt x="17" y="9"/>
                  </a:cubicBezTo>
                  <a:cubicBezTo>
                    <a:pt x="15" y="9"/>
                    <a:pt x="14" y="10"/>
                    <a:pt x="13" y="12"/>
                  </a:cubicBezTo>
                  <a:cubicBezTo>
                    <a:pt x="11" y="13"/>
                    <a:pt x="10" y="15"/>
                    <a:pt x="10" y="18"/>
                  </a:cubicBezTo>
                  <a:cubicBezTo>
                    <a:pt x="10" y="20"/>
                    <a:pt x="11" y="23"/>
                    <a:pt x="13" y="25"/>
                  </a:cubicBezTo>
                  <a:cubicBezTo>
                    <a:pt x="15" y="27"/>
                    <a:pt x="18" y="28"/>
                    <a:pt x="21" y="28"/>
                  </a:cubicBezTo>
                  <a:cubicBezTo>
                    <a:pt x="21" y="28"/>
                    <a:pt x="21" y="28"/>
                    <a:pt x="21" y="28"/>
                  </a:cubicBezTo>
                  <a:cubicBezTo>
                    <a:pt x="22" y="28"/>
                    <a:pt x="22" y="28"/>
                    <a:pt x="22" y="28"/>
                  </a:cubicBezTo>
                  <a:cubicBezTo>
                    <a:pt x="23" y="26"/>
                    <a:pt x="23" y="26"/>
                    <a:pt x="23" y="26"/>
                  </a:cubicBezTo>
                  <a:cubicBezTo>
                    <a:pt x="25" y="25"/>
                    <a:pt x="25" y="25"/>
                    <a:pt x="25" y="25"/>
                  </a:cubicBezTo>
                  <a:cubicBezTo>
                    <a:pt x="27" y="25"/>
                    <a:pt x="27" y="25"/>
                    <a:pt x="27" y="25"/>
                  </a:cubicBezTo>
                  <a:cubicBezTo>
                    <a:pt x="30" y="25"/>
                    <a:pt x="30" y="25"/>
                    <a:pt x="30" y="25"/>
                  </a:cubicBezTo>
                  <a:cubicBezTo>
                    <a:pt x="30" y="25"/>
                    <a:pt x="30" y="25"/>
                    <a:pt x="30" y="25"/>
                  </a:cubicBezTo>
                  <a:cubicBezTo>
                    <a:pt x="30" y="25"/>
                    <a:pt x="30" y="25"/>
                    <a:pt x="30" y="25"/>
                  </a:cubicBezTo>
                  <a:cubicBezTo>
                    <a:pt x="36" y="21"/>
                    <a:pt x="36" y="21"/>
                    <a:pt x="36" y="21"/>
                  </a:cubicBezTo>
                  <a:cubicBezTo>
                    <a:pt x="37" y="21"/>
                    <a:pt x="37" y="21"/>
                    <a:pt x="38" y="21"/>
                  </a:cubicBezTo>
                  <a:cubicBezTo>
                    <a:pt x="38" y="21"/>
                    <a:pt x="39" y="21"/>
                    <a:pt x="39" y="21"/>
                  </a:cubicBezTo>
                  <a:cubicBezTo>
                    <a:pt x="40" y="22"/>
                    <a:pt x="40" y="22"/>
                    <a:pt x="40" y="22"/>
                  </a:cubicBezTo>
                  <a:cubicBezTo>
                    <a:pt x="39" y="23"/>
                    <a:pt x="39" y="23"/>
                    <a:pt x="38" y="24"/>
                  </a:cubicBezTo>
                  <a:cubicBezTo>
                    <a:pt x="31" y="28"/>
                    <a:pt x="31" y="28"/>
                    <a:pt x="31" y="28"/>
                  </a:cubicBezTo>
                  <a:cubicBezTo>
                    <a:pt x="25" y="32"/>
                    <a:pt x="25" y="32"/>
                    <a:pt x="25" y="32"/>
                  </a:cubicBezTo>
                  <a:cubicBezTo>
                    <a:pt x="24" y="32"/>
                    <a:pt x="23" y="33"/>
                    <a:pt x="23" y="34"/>
                  </a:cubicBezTo>
                  <a:cubicBezTo>
                    <a:pt x="23" y="35"/>
                    <a:pt x="24" y="36"/>
                    <a:pt x="25" y="36"/>
                  </a:cubicBezTo>
                  <a:cubicBezTo>
                    <a:pt x="28" y="38"/>
                    <a:pt x="30" y="40"/>
                    <a:pt x="29" y="42"/>
                  </a:cubicBezTo>
                  <a:cubicBezTo>
                    <a:pt x="29" y="45"/>
                    <a:pt x="29" y="45"/>
                    <a:pt x="29" y="45"/>
                  </a:cubicBezTo>
                  <a:cubicBezTo>
                    <a:pt x="29" y="45"/>
                    <a:pt x="29" y="45"/>
                    <a:pt x="29" y="45"/>
                  </a:cubicBezTo>
                  <a:cubicBezTo>
                    <a:pt x="29" y="45"/>
                    <a:pt x="29" y="45"/>
                    <a:pt x="29" y="45"/>
                  </a:cubicBezTo>
                  <a:cubicBezTo>
                    <a:pt x="30" y="49"/>
                    <a:pt x="30" y="49"/>
                    <a:pt x="30" y="49"/>
                  </a:cubicBezTo>
                  <a:cubicBezTo>
                    <a:pt x="30" y="49"/>
                    <a:pt x="30" y="49"/>
                    <a:pt x="30" y="49"/>
                  </a:cubicBezTo>
                  <a:cubicBezTo>
                    <a:pt x="30" y="49"/>
                    <a:pt x="30" y="49"/>
                    <a:pt x="30" y="49"/>
                  </a:cubicBezTo>
                  <a:cubicBezTo>
                    <a:pt x="34" y="52"/>
                    <a:pt x="34" y="52"/>
                    <a:pt x="34" y="52"/>
                  </a:cubicBezTo>
                  <a:cubicBezTo>
                    <a:pt x="34" y="52"/>
                    <a:pt x="34" y="53"/>
                    <a:pt x="33" y="53"/>
                  </a:cubicBezTo>
                  <a:cubicBezTo>
                    <a:pt x="31" y="54"/>
                    <a:pt x="30" y="55"/>
                    <a:pt x="29" y="56"/>
                  </a:cubicBezTo>
                  <a:cubicBezTo>
                    <a:pt x="26" y="58"/>
                    <a:pt x="26" y="58"/>
                    <a:pt x="26" y="58"/>
                  </a:cubicBezTo>
                  <a:cubicBezTo>
                    <a:pt x="25" y="58"/>
                    <a:pt x="24" y="56"/>
                    <a:pt x="24" y="51"/>
                  </a:cubicBezTo>
                  <a:cubicBezTo>
                    <a:pt x="23" y="50"/>
                    <a:pt x="22" y="49"/>
                    <a:pt x="20" y="48"/>
                  </a:cubicBezTo>
                  <a:cubicBezTo>
                    <a:pt x="19" y="48"/>
                    <a:pt x="19" y="47"/>
                    <a:pt x="19" y="47"/>
                  </a:cubicBezTo>
                  <a:cubicBezTo>
                    <a:pt x="19" y="47"/>
                    <a:pt x="19" y="47"/>
                    <a:pt x="20" y="45"/>
                  </a:cubicBezTo>
                  <a:cubicBezTo>
                    <a:pt x="21" y="43"/>
                    <a:pt x="21" y="41"/>
                    <a:pt x="19" y="39"/>
                  </a:cubicBezTo>
                  <a:cubicBezTo>
                    <a:pt x="18" y="38"/>
                    <a:pt x="17" y="37"/>
                    <a:pt x="16" y="37"/>
                  </a:cubicBezTo>
                  <a:cubicBezTo>
                    <a:pt x="15" y="37"/>
                    <a:pt x="14" y="38"/>
                    <a:pt x="13" y="39"/>
                  </a:cubicBezTo>
                  <a:cubicBezTo>
                    <a:pt x="13" y="40"/>
                    <a:pt x="13" y="40"/>
                    <a:pt x="13" y="40"/>
                  </a:cubicBezTo>
                  <a:cubicBezTo>
                    <a:pt x="12" y="42"/>
                    <a:pt x="12" y="43"/>
                    <a:pt x="12" y="46"/>
                  </a:cubicBezTo>
                  <a:cubicBezTo>
                    <a:pt x="13" y="54"/>
                    <a:pt x="13" y="54"/>
                    <a:pt x="13" y="54"/>
                  </a:cubicBezTo>
                  <a:cubicBezTo>
                    <a:pt x="13" y="60"/>
                    <a:pt x="12" y="64"/>
                    <a:pt x="9" y="65"/>
                  </a:cubicBezTo>
                  <a:cubicBezTo>
                    <a:pt x="9" y="65"/>
                    <a:pt x="8" y="65"/>
                    <a:pt x="8" y="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2736"/>
            <p:cNvSpPr>
              <a:spLocks/>
            </p:cNvSpPr>
            <p:nvPr/>
          </p:nvSpPr>
          <p:spPr bwMode="auto">
            <a:xfrm>
              <a:off x="5103" y="2887"/>
              <a:ext cx="113" cy="102"/>
            </a:xfrm>
            <a:custGeom>
              <a:avLst/>
              <a:gdLst>
                <a:gd name="T0" fmla="*/ 49 w 82"/>
                <a:gd name="T1" fmla="*/ 74 h 74"/>
                <a:gd name="T2" fmla="*/ 48 w 82"/>
                <a:gd name="T3" fmla="*/ 73 h 74"/>
                <a:gd name="T4" fmla="*/ 39 w 82"/>
                <a:gd name="T5" fmla="*/ 67 h 74"/>
                <a:gd name="T6" fmla="*/ 32 w 82"/>
                <a:gd name="T7" fmla="*/ 66 h 74"/>
                <a:gd name="T8" fmla="*/ 31 w 82"/>
                <a:gd name="T9" fmla="*/ 66 h 74"/>
                <a:gd name="T10" fmla="*/ 31 w 82"/>
                <a:gd name="T11" fmla="*/ 66 h 74"/>
                <a:gd name="T12" fmla="*/ 28 w 82"/>
                <a:gd name="T13" fmla="*/ 69 h 74"/>
                <a:gd name="T14" fmla="*/ 26 w 82"/>
                <a:gd name="T15" fmla="*/ 68 h 74"/>
                <a:gd name="T16" fmla="*/ 22 w 82"/>
                <a:gd name="T17" fmla="*/ 64 h 74"/>
                <a:gd name="T18" fmla="*/ 18 w 82"/>
                <a:gd name="T19" fmla="*/ 63 h 74"/>
                <a:gd name="T20" fmla="*/ 17 w 82"/>
                <a:gd name="T21" fmla="*/ 63 h 74"/>
                <a:gd name="T22" fmla="*/ 12 w 82"/>
                <a:gd name="T23" fmla="*/ 64 h 74"/>
                <a:gd name="T24" fmla="*/ 10 w 82"/>
                <a:gd name="T25" fmla="*/ 60 h 74"/>
                <a:gd name="T26" fmla="*/ 5 w 82"/>
                <a:gd name="T27" fmla="*/ 47 h 74"/>
                <a:gd name="T28" fmla="*/ 2 w 82"/>
                <a:gd name="T29" fmla="*/ 44 h 74"/>
                <a:gd name="T30" fmla="*/ 0 w 82"/>
                <a:gd name="T31" fmla="*/ 39 h 74"/>
                <a:gd name="T32" fmla="*/ 1 w 82"/>
                <a:gd name="T33" fmla="*/ 27 h 74"/>
                <a:gd name="T34" fmla="*/ 3 w 82"/>
                <a:gd name="T35" fmla="*/ 25 h 74"/>
                <a:gd name="T36" fmla="*/ 5 w 82"/>
                <a:gd name="T37" fmla="*/ 26 h 74"/>
                <a:gd name="T38" fmla="*/ 8 w 82"/>
                <a:gd name="T39" fmla="*/ 30 h 74"/>
                <a:gd name="T40" fmla="*/ 13 w 82"/>
                <a:gd name="T41" fmla="*/ 32 h 74"/>
                <a:gd name="T42" fmla="*/ 14 w 82"/>
                <a:gd name="T43" fmla="*/ 32 h 74"/>
                <a:gd name="T44" fmla="*/ 18 w 82"/>
                <a:gd name="T45" fmla="*/ 31 h 74"/>
                <a:gd name="T46" fmla="*/ 21 w 82"/>
                <a:gd name="T47" fmla="*/ 32 h 74"/>
                <a:gd name="T48" fmla="*/ 23 w 82"/>
                <a:gd name="T49" fmla="*/ 33 h 74"/>
                <a:gd name="T50" fmla="*/ 26 w 82"/>
                <a:gd name="T51" fmla="*/ 31 h 74"/>
                <a:gd name="T52" fmla="*/ 29 w 82"/>
                <a:gd name="T53" fmla="*/ 28 h 74"/>
                <a:gd name="T54" fmla="*/ 36 w 82"/>
                <a:gd name="T55" fmla="*/ 28 h 74"/>
                <a:gd name="T56" fmla="*/ 45 w 82"/>
                <a:gd name="T57" fmla="*/ 28 h 74"/>
                <a:gd name="T58" fmla="*/ 45 w 82"/>
                <a:gd name="T59" fmla="*/ 28 h 74"/>
                <a:gd name="T60" fmla="*/ 45 w 82"/>
                <a:gd name="T61" fmla="*/ 28 h 74"/>
                <a:gd name="T62" fmla="*/ 54 w 82"/>
                <a:gd name="T63" fmla="*/ 18 h 74"/>
                <a:gd name="T64" fmla="*/ 58 w 82"/>
                <a:gd name="T65" fmla="*/ 5 h 74"/>
                <a:gd name="T66" fmla="*/ 61 w 82"/>
                <a:gd name="T67" fmla="*/ 0 h 74"/>
                <a:gd name="T68" fmla="*/ 66 w 82"/>
                <a:gd name="T69" fmla="*/ 1 h 74"/>
                <a:gd name="T70" fmla="*/ 70 w 82"/>
                <a:gd name="T71" fmla="*/ 2 h 74"/>
                <a:gd name="T72" fmla="*/ 72 w 82"/>
                <a:gd name="T73" fmla="*/ 2 h 74"/>
                <a:gd name="T74" fmla="*/ 75 w 82"/>
                <a:gd name="T75" fmla="*/ 3 h 74"/>
                <a:gd name="T76" fmla="*/ 74 w 82"/>
                <a:gd name="T77" fmla="*/ 4 h 74"/>
                <a:gd name="T78" fmla="*/ 73 w 82"/>
                <a:gd name="T79" fmla="*/ 10 h 74"/>
                <a:gd name="T80" fmla="*/ 75 w 82"/>
                <a:gd name="T81" fmla="*/ 19 h 74"/>
                <a:gd name="T82" fmla="*/ 80 w 82"/>
                <a:gd name="T83" fmla="*/ 28 h 74"/>
                <a:gd name="T84" fmla="*/ 82 w 82"/>
                <a:gd name="T85" fmla="*/ 29 h 74"/>
                <a:gd name="T86" fmla="*/ 79 w 82"/>
                <a:gd name="T87" fmla="*/ 30 h 74"/>
                <a:gd name="T88" fmla="*/ 73 w 82"/>
                <a:gd name="T89" fmla="*/ 34 h 74"/>
                <a:gd name="T90" fmla="*/ 73 w 82"/>
                <a:gd name="T91" fmla="*/ 43 h 74"/>
                <a:gd name="T92" fmla="*/ 72 w 82"/>
                <a:gd name="T93" fmla="*/ 46 h 74"/>
                <a:gd name="T94" fmla="*/ 67 w 82"/>
                <a:gd name="T95" fmla="*/ 49 h 74"/>
                <a:gd name="T96" fmla="*/ 67 w 82"/>
                <a:gd name="T97" fmla="*/ 49 h 74"/>
                <a:gd name="T98" fmla="*/ 66 w 82"/>
                <a:gd name="T99" fmla="*/ 49 h 74"/>
                <a:gd name="T100" fmla="*/ 63 w 82"/>
                <a:gd name="T101" fmla="*/ 56 h 74"/>
                <a:gd name="T102" fmla="*/ 63 w 82"/>
                <a:gd name="T103" fmla="*/ 56 h 74"/>
                <a:gd name="T104" fmla="*/ 63 w 82"/>
                <a:gd name="T105" fmla="*/ 56 h 74"/>
                <a:gd name="T106" fmla="*/ 63 w 82"/>
                <a:gd name="T107" fmla="*/ 63 h 74"/>
                <a:gd name="T108" fmla="*/ 56 w 82"/>
                <a:gd name="T109" fmla="*/ 71 h 74"/>
                <a:gd name="T110" fmla="*/ 49 w 82"/>
                <a:gd name="T11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74">
                  <a:moveTo>
                    <a:pt x="49" y="74"/>
                  </a:moveTo>
                  <a:cubicBezTo>
                    <a:pt x="49" y="74"/>
                    <a:pt x="48" y="74"/>
                    <a:pt x="48" y="73"/>
                  </a:cubicBezTo>
                  <a:cubicBezTo>
                    <a:pt x="47" y="70"/>
                    <a:pt x="44" y="68"/>
                    <a:pt x="39" y="67"/>
                  </a:cubicBezTo>
                  <a:cubicBezTo>
                    <a:pt x="32" y="66"/>
                    <a:pt x="32" y="66"/>
                    <a:pt x="32" y="66"/>
                  </a:cubicBezTo>
                  <a:cubicBezTo>
                    <a:pt x="31" y="66"/>
                    <a:pt x="31" y="66"/>
                    <a:pt x="31" y="66"/>
                  </a:cubicBezTo>
                  <a:cubicBezTo>
                    <a:pt x="31" y="66"/>
                    <a:pt x="31" y="66"/>
                    <a:pt x="31" y="66"/>
                  </a:cubicBezTo>
                  <a:cubicBezTo>
                    <a:pt x="28" y="69"/>
                    <a:pt x="28" y="69"/>
                    <a:pt x="28" y="69"/>
                  </a:cubicBezTo>
                  <a:cubicBezTo>
                    <a:pt x="26" y="68"/>
                    <a:pt x="26" y="68"/>
                    <a:pt x="26" y="68"/>
                  </a:cubicBezTo>
                  <a:cubicBezTo>
                    <a:pt x="22" y="64"/>
                    <a:pt x="22" y="64"/>
                    <a:pt x="22" y="64"/>
                  </a:cubicBezTo>
                  <a:cubicBezTo>
                    <a:pt x="21" y="63"/>
                    <a:pt x="19" y="63"/>
                    <a:pt x="18" y="63"/>
                  </a:cubicBezTo>
                  <a:cubicBezTo>
                    <a:pt x="18" y="63"/>
                    <a:pt x="17" y="63"/>
                    <a:pt x="17" y="63"/>
                  </a:cubicBezTo>
                  <a:cubicBezTo>
                    <a:pt x="12" y="64"/>
                    <a:pt x="12" y="64"/>
                    <a:pt x="12" y="64"/>
                  </a:cubicBezTo>
                  <a:cubicBezTo>
                    <a:pt x="10" y="64"/>
                    <a:pt x="10" y="63"/>
                    <a:pt x="10" y="60"/>
                  </a:cubicBezTo>
                  <a:cubicBezTo>
                    <a:pt x="10" y="55"/>
                    <a:pt x="8" y="51"/>
                    <a:pt x="5" y="47"/>
                  </a:cubicBezTo>
                  <a:cubicBezTo>
                    <a:pt x="2" y="44"/>
                    <a:pt x="2" y="44"/>
                    <a:pt x="2" y="44"/>
                  </a:cubicBezTo>
                  <a:cubicBezTo>
                    <a:pt x="0" y="39"/>
                    <a:pt x="0" y="39"/>
                    <a:pt x="0" y="39"/>
                  </a:cubicBezTo>
                  <a:cubicBezTo>
                    <a:pt x="1" y="27"/>
                    <a:pt x="1" y="27"/>
                    <a:pt x="1" y="27"/>
                  </a:cubicBezTo>
                  <a:cubicBezTo>
                    <a:pt x="2" y="25"/>
                    <a:pt x="2" y="25"/>
                    <a:pt x="3" y="25"/>
                  </a:cubicBezTo>
                  <a:cubicBezTo>
                    <a:pt x="5" y="26"/>
                    <a:pt x="5" y="26"/>
                    <a:pt x="5" y="26"/>
                  </a:cubicBezTo>
                  <a:cubicBezTo>
                    <a:pt x="8" y="30"/>
                    <a:pt x="8" y="30"/>
                    <a:pt x="8" y="30"/>
                  </a:cubicBezTo>
                  <a:cubicBezTo>
                    <a:pt x="10" y="31"/>
                    <a:pt x="11" y="32"/>
                    <a:pt x="13" y="32"/>
                  </a:cubicBezTo>
                  <a:cubicBezTo>
                    <a:pt x="13" y="32"/>
                    <a:pt x="14" y="32"/>
                    <a:pt x="14" y="32"/>
                  </a:cubicBezTo>
                  <a:cubicBezTo>
                    <a:pt x="18" y="31"/>
                    <a:pt x="18" y="31"/>
                    <a:pt x="18" y="31"/>
                  </a:cubicBezTo>
                  <a:cubicBezTo>
                    <a:pt x="21" y="32"/>
                    <a:pt x="21" y="32"/>
                    <a:pt x="21" y="32"/>
                  </a:cubicBezTo>
                  <a:cubicBezTo>
                    <a:pt x="22" y="32"/>
                    <a:pt x="22" y="33"/>
                    <a:pt x="23" y="33"/>
                  </a:cubicBezTo>
                  <a:cubicBezTo>
                    <a:pt x="24" y="33"/>
                    <a:pt x="25" y="32"/>
                    <a:pt x="26" y="31"/>
                  </a:cubicBezTo>
                  <a:cubicBezTo>
                    <a:pt x="29" y="28"/>
                    <a:pt x="29" y="28"/>
                    <a:pt x="29" y="28"/>
                  </a:cubicBezTo>
                  <a:cubicBezTo>
                    <a:pt x="36" y="28"/>
                    <a:pt x="36" y="28"/>
                    <a:pt x="36" y="28"/>
                  </a:cubicBezTo>
                  <a:cubicBezTo>
                    <a:pt x="45" y="28"/>
                    <a:pt x="45" y="28"/>
                    <a:pt x="45" y="28"/>
                  </a:cubicBezTo>
                  <a:cubicBezTo>
                    <a:pt x="45" y="28"/>
                    <a:pt x="45" y="28"/>
                    <a:pt x="45" y="28"/>
                  </a:cubicBezTo>
                  <a:cubicBezTo>
                    <a:pt x="45" y="28"/>
                    <a:pt x="45" y="28"/>
                    <a:pt x="45" y="28"/>
                  </a:cubicBezTo>
                  <a:cubicBezTo>
                    <a:pt x="48" y="26"/>
                    <a:pt x="51" y="22"/>
                    <a:pt x="54" y="18"/>
                  </a:cubicBezTo>
                  <a:cubicBezTo>
                    <a:pt x="56" y="13"/>
                    <a:pt x="58" y="9"/>
                    <a:pt x="58" y="5"/>
                  </a:cubicBezTo>
                  <a:cubicBezTo>
                    <a:pt x="58" y="2"/>
                    <a:pt x="59" y="1"/>
                    <a:pt x="61" y="0"/>
                  </a:cubicBezTo>
                  <a:cubicBezTo>
                    <a:pt x="66" y="1"/>
                    <a:pt x="66" y="1"/>
                    <a:pt x="66" y="1"/>
                  </a:cubicBezTo>
                  <a:cubicBezTo>
                    <a:pt x="70" y="2"/>
                    <a:pt x="70" y="2"/>
                    <a:pt x="70" y="2"/>
                  </a:cubicBezTo>
                  <a:cubicBezTo>
                    <a:pt x="72" y="2"/>
                    <a:pt x="72" y="2"/>
                    <a:pt x="72" y="2"/>
                  </a:cubicBezTo>
                  <a:cubicBezTo>
                    <a:pt x="75" y="3"/>
                    <a:pt x="75" y="3"/>
                    <a:pt x="75" y="3"/>
                  </a:cubicBezTo>
                  <a:cubicBezTo>
                    <a:pt x="74" y="4"/>
                    <a:pt x="74" y="4"/>
                    <a:pt x="74" y="4"/>
                  </a:cubicBezTo>
                  <a:cubicBezTo>
                    <a:pt x="72" y="6"/>
                    <a:pt x="71" y="8"/>
                    <a:pt x="73" y="10"/>
                  </a:cubicBezTo>
                  <a:cubicBezTo>
                    <a:pt x="75" y="19"/>
                    <a:pt x="75" y="19"/>
                    <a:pt x="75" y="19"/>
                  </a:cubicBezTo>
                  <a:cubicBezTo>
                    <a:pt x="77" y="23"/>
                    <a:pt x="78" y="25"/>
                    <a:pt x="80" y="28"/>
                  </a:cubicBezTo>
                  <a:cubicBezTo>
                    <a:pt x="82" y="29"/>
                    <a:pt x="82" y="29"/>
                    <a:pt x="82" y="29"/>
                  </a:cubicBezTo>
                  <a:cubicBezTo>
                    <a:pt x="79" y="30"/>
                    <a:pt x="79" y="30"/>
                    <a:pt x="79" y="30"/>
                  </a:cubicBezTo>
                  <a:cubicBezTo>
                    <a:pt x="76" y="31"/>
                    <a:pt x="74" y="32"/>
                    <a:pt x="73" y="34"/>
                  </a:cubicBezTo>
                  <a:cubicBezTo>
                    <a:pt x="72" y="36"/>
                    <a:pt x="72" y="39"/>
                    <a:pt x="73" y="43"/>
                  </a:cubicBezTo>
                  <a:cubicBezTo>
                    <a:pt x="74" y="45"/>
                    <a:pt x="73" y="46"/>
                    <a:pt x="72" y="46"/>
                  </a:cubicBezTo>
                  <a:cubicBezTo>
                    <a:pt x="67" y="49"/>
                    <a:pt x="67" y="49"/>
                    <a:pt x="67" y="49"/>
                  </a:cubicBezTo>
                  <a:cubicBezTo>
                    <a:pt x="67" y="49"/>
                    <a:pt x="67" y="49"/>
                    <a:pt x="67" y="49"/>
                  </a:cubicBezTo>
                  <a:cubicBezTo>
                    <a:pt x="66" y="49"/>
                    <a:pt x="66" y="49"/>
                    <a:pt x="66" y="49"/>
                  </a:cubicBezTo>
                  <a:cubicBezTo>
                    <a:pt x="63" y="56"/>
                    <a:pt x="63" y="56"/>
                    <a:pt x="63" y="56"/>
                  </a:cubicBezTo>
                  <a:cubicBezTo>
                    <a:pt x="63" y="56"/>
                    <a:pt x="63" y="56"/>
                    <a:pt x="63" y="56"/>
                  </a:cubicBezTo>
                  <a:cubicBezTo>
                    <a:pt x="63" y="56"/>
                    <a:pt x="63" y="56"/>
                    <a:pt x="63" y="56"/>
                  </a:cubicBezTo>
                  <a:cubicBezTo>
                    <a:pt x="63" y="63"/>
                    <a:pt x="63" y="63"/>
                    <a:pt x="63" y="63"/>
                  </a:cubicBezTo>
                  <a:cubicBezTo>
                    <a:pt x="63" y="66"/>
                    <a:pt x="59" y="69"/>
                    <a:pt x="56" y="71"/>
                  </a:cubicBezTo>
                  <a:cubicBezTo>
                    <a:pt x="52" y="73"/>
                    <a:pt x="50" y="74"/>
                    <a:pt x="49" y="7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2737"/>
            <p:cNvSpPr>
              <a:spLocks/>
            </p:cNvSpPr>
            <p:nvPr/>
          </p:nvSpPr>
          <p:spPr bwMode="auto">
            <a:xfrm>
              <a:off x="5328" y="2917"/>
              <a:ext cx="13" cy="30"/>
            </a:xfrm>
            <a:custGeom>
              <a:avLst/>
              <a:gdLst>
                <a:gd name="T0" fmla="*/ 6 w 10"/>
                <a:gd name="T1" fmla="*/ 22 h 22"/>
                <a:gd name="T2" fmla="*/ 5 w 10"/>
                <a:gd name="T3" fmla="*/ 22 h 22"/>
                <a:gd name="T4" fmla="*/ 3 w 10"/>
                <a:gd name="T5" fmla="*/ 20 h 22"/>
                <a:gd name="T6" fmla="*/ 1 w 10"/>
                <a:gd name="T7" fmla="*/ 15 h 22"/>
                <a:gd name="T8" fmla="*/ 1 w 10"/>
                <a:gd name="T9" fmla="*/ 10 h 22"/>
                <a:gd name="T10" fmla="*/ 1 w 10"/>
                <a:gd name="T11" fmla="*/ 4 h 22"/>
                <a:gd name="T12" fmla="*/ 3 w 10"/>
                <a:gd name="T13" fmla="*/ 0 h 22"/>
                <a:gd name="T14" fmla="*/ 4 w 10"/>
                <a:gd name="T15" fmla="*/ 1 h 22"/>
                <a:gd name="T16" fmla="*/ 3 w 10"/>
                <a:gd name="T17" fmla="*/ 4 h 22"/>
                <a:gd name="T18" fmla="*/ 2 w 10"/>
                <a:gd name="T19" fmla="*/ 8 h 22"/>
                <a:gd name="T20" fmla="*/ 3 w 10"/>
                <a:gd name="T21" fmla="*/ 9 h 22"/>
                <a:gd name="T22" fmla="*/ 5 w 10"/>
                <a:gd name="T23" fmla="*/ 8 h 22"/>
                <a:gd name="T24" fmla="*/ 8 w 10"/>
                <a:gd name="T25" fmla="*/ 4 h 22"/>
                <a:gd name="T26" fmla="*/ 9 w 10"/>
                <a:gd name="T27" fmla="*/ 4 h 22"/>
                <a:gd name="T28" fmla="*/ 9 w 10"/>
                <a:gd name="T29" fmla="*/ 5 h 22"/>
                <a:gd name="T30" fmla="*/ 9 w 10"/>
                <a:gd name="T31" fmla="*/ 6 h 22"/>
                <a:gd name="T32" fmla="*/ 6 w 10"/>
                <a:gd name="T33" fmla="*/ 9 h 22"/>
                <a:gd name="T34" fmla="*/ 5 w 10"/>
                <a:gd name="T35" fmla="*/ 9 h 22"/>
                <a:gd name="T36" fmla="*/ 6 w 10"/>
                <a:gd name="T37" fmla="*/ 10 h 22"/>
                <a:gd name="T38" fmla="*/ 9 w 10"/>
                <a:gd name="T39" fmla="*/ 12 h 22"/>
                <a:gd name="T40" fmla="*/ 10 w 10"/>
                <a:gd name="T41" fmla="*/ 15 h 22"/>
                <a:gd name="T42" fmla="*/ 10 w 10"/>
                <a:gd name="T43" fmla="*/ 15 h 22"/>
                <a:gd name="T44" fmla="*/ 6 w 10"/>
                <a:gd name="T45" fmla="*/ 13 h 22"/>
                <a:gd name="T46" fmla="*/ 5 w 10"/>
                <a:gd name="T47" fmla="*/ 13 h 22"/>
                <a:gd name="T48" fmla="*/ 2 w 10"/>
                <a:gd name="T49" fmla="*/ 14 h 22"/>
                <a:gd name="T50" fmla="*/ 2 w 10"/>
                <a:gd name="T51" fmla="*/ 15 h 22"/>
                <a:gd name="T52" fmla="*/ 4 w 10"/>
                <a:gd name="T53" fmla="*/ 19 h 22"/>
                <a:gd name="T54" fmla="*/ 6 w 10"/>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 h="22">
                  <a:moveTo>
                    <a:pt x="6" y="22"/>
                  </a:moveTo>
                  <a:cubicBezTo>
                    <a:pt x="5" y="22"/>
                    <a:pt x="5" y="22"/>
                    <a:pt x="5" y="22"/>
                  </a:cubicBezTo>
                  <a:cubicBezTo>
                    <a:pt x="3" y="20"/>
                    <a:pt x="3" y="20"/>
                    <a:pt x="3" y="20"/>
                  </a:cubicBezTo>
                  <a:cubicBezTo>
                    <a:pt x="1" y="19"/>
                    <a:pt x="1" y="17"/>
                    <a:pt x="1" y="15"/>
                  </a:cubicBezTo>
                  <a:cubicBezTo>
                    <a:pt x="1" y="10"/>
                    <a:pt x="1" y="10"/>
                    <a:pt x="1" y="10"/>
                  </a:cubicBezTo>
                  <a:cubicBezTo>
                    <a:pt x="0" y="8"/>
                    <a:pt x="0" y="6"/>
                    <a:pt x="1" y="4"/>
                  </a:cubicBezTo>
                  <a:cubicBezTo>
                    <a:pt x="3" y="0"/>
                    <a:pt x="3" y="0"/>
                    <a:pt x="3" y="0"/>
                  </a:cubicBezTo>
                  <a:cubicBezTo>
                    <a:pt x="4" y="1"/>
                    <a:pt x="4" y="1"/>
                    <a:pt x="4" y="1"/>
                  </a:cubicBezTo>
                  <a:cubicBezTo>
                    <a:pt x="3" y="4"/>
                    <a:pt x="3" y="4"/>
                    <a:pt x="3" y="4"/>
                  </a:cubicBezTo>
                  <a:cubicBezTo>
                    <a:pt x="2" y="5"/>
                    <a:pt x="1" y="7"/>
                    <a:pt x="2" y="8"/>
                  </a:cubicBezTo>
                  <a:cubicBezTo>
                    <a:pt x="2" y="9"/>
                    <a:pt x="2" y="9"/>
                    <a:pt x="3" y="9"/>
                  </a:cubicBezTo>
                  <a:cubicBezTo>
                    <a:pt x="3" y="9"/>
                    <a:pt x="4" y="9"/>
                    <a:pt x="5" y="8"/>
                  </a:cubicBezTo>
                  <a:cubicBezTo>
                    <a:pt x="8" y="4"/>
                    <a:pt x="8" y="4"/>
                    <a:pt x="8" y="4"/>
                  </a:cubicBezTo>
                  <a:cubicBezTo>
                    <a:pt x="8" y="4"/>
                    <a:pt x="8" y="4"/>
                    <a:pt x="9" y="4"/>
                  </a:cubicBezTo>
                  <a:cubicBezTo>
                    <a:pt x="9" y="4"/>
                    <a:pt x="9" y="4"/>
                    <a:pt x="9" y="5"/>
                  </a:cubicBezTo>
                  <a:cubicBezTo>
                    <a:pt x="10" y="5"/>
                    <a:pt x="10" y="6"/>
                    <a:pt x="9" y="6"/>
                  </a:cubicBezTo>
                  <a:cubicBezTo>
                    <a:pt x="6" y="9"/>
                    <a:pt x="6" y="9"/>
                    <a:pt x="6" y="9"/>
                  </a:cubicBezTo>
                  <a:cubicBezTo>
                    <a:pt x="5" y="9"/>
                    <a:pt x="5" y="9"/>
                    <a:pt x="5" y="9"/>
                  </a:cubicBezTo>
                  <a:cubicBezTo>
                    <a:pt x="6" y="10"/>
                    <a:pt x="6" y="10"/>
                    <a:pt x="6" y="10"/>
                  </a:cubicBezTo>
                  <a:cubicBezTo>
                    <a:pt x="9" y="12"/>
                    <a:pt x="9" y="12"/>
                    <a:pt x="9" y="12"/>
                  </a:cubicBezTo>
                  <a:cubicBezTo>
                    <a:pt x="10" y="15"/>
                    <a:pt x="10" y="15"/>
                    <a:pt x="10" y="15"/>
                  </a:cubicBezTo>
                  <a:cubicBezTo>
                    <a:pt x="10" y="15"/>
                    <a:pt x="10" y="15"/>
                    <a:pt x="10" y="15"/>
                  </a:cubicBezTo>
                  <a:cubicBezTo>
                    <a:pt x="6" y="13"/>
                    <a:pt x="6" y="13"/>
                    <a:pt x="6" y="13"/>
                  </a:cubicBezTo>
                  <a:cubicBezTo>
                    <a:pt x="5" y="13"/>
                    <a:pt x="5" y="13"/>
                    <a:pt x="5" y="13"/>
                  </a:cubicBezTo>
                  <a:cubicBezTo>
                    <a:pt x="4" y="13"/>
                    <a:pt x="3" y="13"/>
                    <a:pt x="2" y="14"/>
                  </a:cubicBezTo>
                  <a:cubicBezTo>
                    <a:pt x="2" y="14"/>
                    <a:pt x="2" y="15"/>
                    <a:pt x="2" y="15"/>
                  </a:cubicBezTo>
                  <a:cubicBezTo>
                    <a:pt x="4" y="19"/>
                    <a:pt x="4" y="19"/>
                    <a:pt x="4" y="19"/>
                  </a:cubicBezTo>
                  <a:cubicBezTo>
                    <a:pt x="6" y="22"/>
                    <a:pt x="6" y="22"/>
                    <a:pt x="6"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2738"/>
            <p:cNvSpPr>
              <a:spLocks/>
            </p:cNvSpPr>
            <p:nvPr/>
          </p:nvSpPr>
          <p:spPr bwMode="auto">
            <a:xfrm>
              <a:off x="5372" y="2950"/>
              <a:ext cx="116" cy="98"/>
            </a:xfrm>
            <a:custGeom>
              <a:avLst/>
              <a:gdLst>
                <a:gd name="T0" fmla="*/ 80 w 85"/>
                <a:gd name="T1" fmla="*/ 67 h 71"/>
                <a:gd name="T2" fmla="*/ 72 w 85"/>
                <a:gd name="T3" fmla="*/ 64 h 71"/>
                <a:gd name="T4" fmla="*/ 70 w 85"/>
                <a:gd name="T5" fmla="*/ 62 h 71"/>
                <a:gd name="T6" fmla="*/ 68 w 85"/>
                <a:gd name="T7" fmla="*/ 57 h 71"/>
                <a:gd name="T8" fmla="*/ 67 w 85"/>
                <a:gd name="T9" fmla="*/ 55 h 71"/>
                <a:gd name="T10" fmla="*/ 66 w 85"/>
                <a:gd name="T11" fmla="*/ 51 h 71"/>
                <a:gd name="T12" fmla="*/ 48 w 85"/>
                <a:gd name="T13" fmla="*/ 34 h 71"/>
                <a:gd name="T14" fmla="*/ 32 w 85"/>
                <a:gd name="T15" fmla="*/ 27 h 71"/>
                <a:gd name="T16" fmla="*/ 29 w 85"/>
                <a:gd name="T17" fmla="*/ 27 h 71"/>
                <a:gd name="T18" fmla="*/ 23 w 85"/>
                <a:gd name="T19" fmla="*/ 23 h 71"/>
                <a:gd name="T20" fmla="*/ 21 w 85"/>
                <a:gd name="T21" fmla="*/ 20 h 71"/>
                <a:gd name="T22" fmla="*/ 19 w 85"/>
                <a:gd name="T23" fmla="*/ 25 h 71"/>
                <a:gd name="T24" fmla="*/ 16 w 85"/>
                <a:gd name="T25" fmla="*/ 29 h 71"/>
                <a:gd name="T26" fmla="*/ 15 w 85"/>
                <a:gd name="T27" fmla="*/ 28 h 71"/>
                <a:gd name="T28" fmla="*/ 16 w 85"/>
                <a:gd name="T29" fmla="*/ 23 h 71"/>
                <a:gd name="T30" fmla="*/ 11 w 85"/>
                <a:gd name="T31" fmla="*/ 20 h 71"/>
                <a:gd name="T32" fmla="*/ 8 w 85"/>
                <a:gd name="T33" fmla="*/ 18 h 71"/>
                <a:gd name="T34" fmla="*/ 23 w 85"/>
                <a:gd name="T35" fmla="*/ 16 h 71"/>
                <a:gd name="T36" fmla="*/ 23 w 85"/>
                <a:gd name="T37" fmla="*/ 16 h 71"/>
                <a:gd name="T38" fmla="*/ 25 w 85"/>
                <a:gd name="T39" fmla="*/ 12 h 71"/>
                <a:gd name="T40" fmla="*/ 22 w 85"/>
                <a:gd name="T41" fmla="*/ 11 h 71"/>
                <a:gd name="T42" fmla="*/ 7 w 85"/>
                <a:gd name="T43" fmla="*/ 9 h 71"/>
                <a:gd name="T44" fmla="*/ 6 w 85"/>
                <a:gd name="T45" fmla="*/ 8 h 71"/>
                <a:gd name="T46" fmla="*/ 0 w 85"/>
                <a:gd name="T47" fmla="*/ 4 h 71"/>
                <a:gd name="T48" fmla="*/ 8 w 85"/>
                <a:gd name="T49" fmla="*/ 0 h 71"/>
                <a:gd name="T50" fmla="*/ 25 w 85"/>
                <a:gd name="T51" fmla="*/ 5 h 71"/>
                <a:gd name="T52" fmla="*/ 25 w 85"/>
                <a:gd name="T53" fmla="*/ 13 h 71"/>
                <a:gd name="T54" fmla="*/ 28 w 85"/>
                <a:gd name="T55" fmla="*/ 20 h 71"/>
                <a:gd name="T56" fmla="*/ 28 w 85"/>
                <a:gd name="T57" fmla="*/ 20 h 71"/>
                <a:gd name="T58" fmla="*/ 31 w 85"/>
                <a:gd name="T59" fmla="*/ 18 h 71"/>
                <a:gd name="T60" fmla="*/ 32 w 85"/>
                <a:gd name="T61" fmla="*/ 22 h 71"/>
                <a:gd name="T62" fmla="*/ 33 w 85"/>
                <a:gd name="T63" fmla="*/ 23 h 71"/>
                <a:gd name="T64" fmla="*/ 40 w 85"/>
                <a:gd name="T65" fmla="*/ 21 h 71"/>
                <a:gd name="T66" fmla="*/ 47 w 85"/>
                <a:gd name="T67" fmla="*/ 14 h 71"/>
                <a:gd name="T68" fmla="*/ 47 w 85"/>
                <a:gd name="T69" fmla="*/ 14 h 71"/>
                <a:gd name="T70" fmla="*/ 50 w 85"/>
                <a:gd name="T71" fmla="*/ 14 h 71"/>
                <a:gd name="T72" fmla="*/ 51 w 85"/>
                <a:gd name="T73" fmla="*/ 13 h 71"/>
                <a:gd name="T74" fmla="*/ 53 w 85"/>
                <a:gd name="T75" fmla="*/ 9 h 71"/>
                <a:gd name="T76" fmla="*/ 84 w 85"/>
                <a:gd name="T77"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71">
                  <a:moveTo>
                    <a:pt x="85" y="71"/>
                  </a:moveTo>
                  <a:cubicBezTo>
                    <a:pt x="80" y="67"/>
                    <a:pt x="80" y="67"/>
                    <a:pt x="80" y="67"/>
                  </a:cubicBezTo>
                  <a:cubicBezTo>
                    <a:pt x="78" y="64"/>
                    <a:pt x="75" y="64"/>
                    <a:pt x="73" y="64"/>
                  </a:cubicBezTo>
                  <a:cubicBezTo>
                    <a:pt x="73" y="64"/>
                    <a:pt x="73" y="64"/>
                    <a:pt x="72" y="64"/>
                  </a:cubicBezTo>
                  <a:cubicBezTo>
                    <a:pt x="70" y="64"/>
                    <a:pt x="70" y="64"/>
                    <a:pt x="70" y="64"/>
                  </a:cubicBezTo>
                  <a:cubicBezTo>
                    <a:pt x="70" y="63"/>
                    <a:pt x="70" y="63"/>
                    <a:pt x="70" y="62"/>
                  </a:cubicBezTo>
                  <a:cubicBezTo>
                    <a:pt x="68" y="57"/>
                    <a:pt x="68" y="57"/>
                    <a:pt x="68" y="57"/>
                  </a:cubicBezTo>
                  <a:cubicBezTo>
                    <a:pt x="68" y="57"/>
                    <a:pt x="68" y="57"/>
                    <a:pt x="68" y="57"/>
                  </a:cubicBezTo>
                  <a:cubicBezTo>
                    <a:pt x="68" y="57"/>
                    <a:pt x="68" y="57"/>
                    <a:pt x="68" y="57"/>
                  </a:cubicBezTo>
                  <a:cubicBezTo>
                    <a:pt x="67" y="56"/>
                    <a:pt x="67" y="55"/>
                    <a:pt x="67" y="55"/>
                  </a:cubicBezTo>
                  <a:cubicBezTo>
                    <a:pt x="67" y="55"/>
                    <a:pt x="67" y="55"/>
                    <a:pt x="67" y="54"/>
                  </a:cubicBezTo>
                  <a:cubicBezTo>
                    <a:pt x="68" y="54"/>
                    <a:pt x="67" y="53"/>
                    <a:pt x="66" y="51"/>
                  </a:cubicBezTo>
                  <a:cubicBezTo>
                    <a:pt x="63" y="45"/>
                    <a:pt x="63" y="45"/>
                    <a:pt x="63" y="45"/>
                  </a:cubicBezTo>
                  <a:cubicBezTo>
                    <a:pt x="58" y="39"/>
                    <a:pt x="54" y="35"/>
                    <a:pt x="48" y="34"/>
                  </a:cubicBezTo>
                  <a:cubicBezTo>
                    <a:pt x="46" y="34"/>
                    <a:pt x="41" y="33"/>
                    <a:pt x="32" y="28"/>
                  </a:cubicBezTo>
                  <a:cubicBezTo>
                    <a:pt x="32" y="27"/>
                    <a:pt x="32" y="27"/>
                    <a:pt x="32" y="27"/>
                  </a:cubicBezTo>
                  <a:cubicBezTo>
                    <a:pt x="32" y="27"/>
                    <a:pt x="32" y="27"/>
                    <a:pt x="32" y="27"/>
                  </a:cubicBezTo>
                  <a:cubicBezTo>
                    <a:pt x="29" y="27"/>
                    <a:pt x="29" y="27"/>
                    <a:pt x="29" y="27"/>
                  </a:cubicBezTo>
                  <a:cubicBezTo>
                    <a:pt x="26" y="26"/>
                    <a:pt x="26" y="26"/>
                    <a:pt x="26" y="26"/>
                  </a:cubicBezTo>
                  <a:cubicBezTo>
                    <a:pt x="23" y="23"/>
                    <a:pt x="23" y="23"/>
                    <a:pt x="23" y="23"/>
                  </a:cubicBezTo>
                  <a:cubicBezTo>
                    <a:pt x="22" y="21"/>
                    <a:pt x="22" y="21"/>
                    <a:pt x="22" y="21"/>
                  </a:cubicBezTo>
                  <a:cubicBezTo>
                    <a:pt x="21" y="20"/>
                    <a:pt x="21" y="20"/>
                    <a:pt x="21" y="20"/>
                  </a:cubicBezTo>
                  <a:cubicBezTo>
                    <a:pt x="20" y="21"/>
                    <a:pt x="20" y="21"/>
                    <a:pt x="20" y="21"/>
                  </a:cubicBezTo>
                  <a:cubicBezTo>
                    <a:pt x="20" y="21"/>
                    <a:pt x="20" y="23"/>
                    <a:pt x="19" y="25"/>
                  </a:cubicBezTo>
                  <a:cubicBezTo>
                    <a:pt x="17" y="29"/>
                    <a:pt x="17" y="29"/>
                    <a:pt x="17" y="29"/>
                  </a:cubicBezTo>
                  <a:cubicBezTo>
                    <a:pt x="17" y="29"/>
                    <a:pt x="16" y="29"/>
                    <a:pt x="16" y="29"/>
                  </a:cubicBezTo>
                  <a:cubicBezTo>
                    <a:pt x="16" y="29"/>
                    <a:pt x="15" y="28"/>
                    <a:pt x="15" y="28"/>
                  </a:cubicBezTo>
                  <a:cubicBezTo>
                    <a:pt x="15" y="28"/>
                    <a:pt x="15" y="28"/>
                    <a:pt x="15" y="28"/>
                  </a:cubicBezTo>
                  <a:cubicBezTo>
                    <a:pt x="16" y="28"/>
                    <a:pt x="16" y="28"/>
                    <a:pt x="16" y="28"/>
                  </a:cubicBezTo>
                  <a:cubicBezTo>
                    <a:pt x="16" y="23"/>
                    <a:pt x="16" y="23"/>
                    <a:pt x="16" y="23"/>
                  </a:cubicBezTo>
                  <a:cubicBezTo>
                    <a:pt x="16" y="23"/>
                    <a:pt x="15" y="22"/>
                    <a:pt x="13" y="21"/>
                  </a:cubicBezTo>
                  <a:cubicBezTo>
                    <a:pt x="12" y="21"/>
                    <a:pt x="11" y="21"/>
                    <a:pt x="11" y="20"/>
                  </a:cubicBezTo>
                  <a:cubicBezTo>
                    <a:pt x="9" y="20"/>
                    <a:pt x="8" y="19"/>
                    <a:pt x="8" y="18"/>
                  </a:cubicBezTo>
                  <a:cubicBezTo>
                    <a:pt x="8" y="18"/>
                    <a:pt x="8" y="18"/>
                    <a:pt x="8" y="18"/>
                  </a:cubicBezTo>
                  <a:cubicBezTo>
                    <a:pt x="17" y="16"/>
                    <a:pt x="17" y="16"/>
                    <a:pt x="17" y="16"/>
                  </a:cubicBezTo>
                  <a:cubicBezTo>
                    <a:pt x="23" y="16"/>
                    <a:pt x="23" y="16"/>
                    <a:pt x="23" y="16"/>
                  </a:cubicBezTo>
                  <a:cubicBezTo>
                    <a:pt x="23" y="16"/>
                    <a:pt x="23" y="16"/>
                    <a:pt x="23" y="16"/>
                  </a:cubicBezTo>
                  <a:cubicBezTo>
                    <a:pt x="23" y="16"/>
                    <a:pt x="23" y="16"/>
                    <a:pt x="23" y="16"/>
                  </a:cubicBezTo>
                  <a:cubicBezTo>
                    <a:pt x="24" y="13"/>
                    <a:pt x="24" y="13"/>
                    <a:pt x="24" y="13"/>
                  </a:cubicBezTo>
                  <a:cubicBezTo>
                    <a:pt x="25" y="12"/>
                    <a:pt x="25" y="12"/>
                    <a:pt x="25" y="12"/>
                  </a:cubicBezTo>
                  <a:cubicBezTo>
                    <a:pt x="24" y="12"/>
                    <a:pt x="24" y="12"/>
                    <a:pt x="24" y="12"/>
                  </a:cubicBezTo>
                  <a:cubicBezTo>
                    <a:pt x="22" y="11"/>
                    <a:pt x="22" y="11"/>
                    <a:pt x="22" y="11"/>
                  </a:cubicBezTo>
                  <a:cubicBezTo>
                    <a:pt x="12" y="12"/>
                    <a:pt x="12" y="12"/>
                    <a:pt x="12" y="12"/>
                  </a:cubicBezTo>
                  <a:cubicBezTo>
                    <a:pt x="9" y="12"/>
                    <a:pt x="8" y="11"/>
                    <a:pt x="7" y="9"/>
                  </a:cubicBezTo>
                  <a:cubicBezTo>
                    <a:pt x="7" y="8"/>
                    <a:pt x="7" y="8"/>
                    <a:pt x="7" y="8"/>
                  </a:cubicBezTo>
                  <a:cubicBezTo>
                    <a:pt x="6" y="8"/>
                    <a:pt x="6" y="8"/>
                    <a:pt x="6" y="8"/>
                  </a:cubicBezTo>
                  <a:cubicBezTo>
                    <a:pt x="3" y="6"/>
                    <a:pt x="3" y="6"/>
                    <a:pt x="3" y="6"/>
                  </a:cubicBezTo>
                  <a:cubicBezTo>
                    <a:pt x="1" y="6"/>
                    <a:pt x="0" y="5"/>
                    <a:pt x="0" y="4"/>
                  </a:cubicBezTo>
                  <a:cubicBezTo>
                    <a:pt x="0" y="4"/>
                    <a:pt x="0" y="3"/>
                    <a:pt x="0" y="3"/>
                  </a:cubicBezTo>
                  <a:cubicBezTo>
                    <a:pt x="1" y="2"/>
                    <a:pt x="4" y="0"/>
                    <a:pt x="8" y="0"/>
                  </a:cubicBezTo>
                  <a:cubicBezTo>
                    <a:pt x="21" y="0"/>
                    <a:pt x="21" y="0"/>
                    <a:pt x="21" y="0"/>
                  </a:cubicBezTo>
                  <a:cubicBezTo>
                    <a:pt x="23" y="1"/>
                    <a:pt x="25" y="2"/>
                    <a:pt x="25" y="5"/>
                  </a:cubicBezTo>
                  <a:cubicBezTo>
                    <a:pt x="25" y="9"/>
                    <a:pt x="25" y="9"/>
                    <a:pt x="25" y="9"/>
                  </a:cubicBezTo>
                  <a:cubicBezTo>
                    <a:pt x="25" y="13"/>
                    <a:pt x="25" y="13"/>
                    <a:pt x="25" y="13"/>
                  </a:cubicBezTo>
                  <a:cubicBezTo>
                    <a:pt x="26" y="17"/>
                    <a:pt x="26" y="17"/>
                    <a:pt x="26" y="17"/>
                  </a:cubicBezTo>
                  <a:cubicBezTo>
                    <a:pt x="27" y="19"/>
                    <a:pt x="27" y="20"/>
                    <a:pt x="28" y="20"/>
                  </a:cubicBezTo>
                  <a:cubicBezTo>
                    <a:pt x="28" y="20"/>
                    <a:pt x="28" y="20"/>
                    <a:pt x="28" y="20"/>
                  </a:cubicBezTo>
                  <a:cubicBezTo>
                    <a:pt x="28" y="20"/>
                    <a:pt x="28" y="20"/>
                    <a:pt x="28" y="20"/>
                  </a:cubicBezTo>
                  <a:cubicBezTo>
                    <a:pt x="30" y="18"/>
                    <a:pt x="30" y="18"/>
                    <a:pt x="30" y="18"/>
                  </a:cubicBezTo>
                  <a:cubicBezTo>
                    <a:pt x="31" y="18"/>
                    <a:pt x="31" y="18"/>
                    <a:pt x="31" y="18"/>
                  </a:cubicBezTo>
                  <a:cubicBezTo>
                    <a:pt x="32" y="19"/>
                    <a:pt x="32" y="19"/>
                    <a:pt x="32" y="19"/>
                  </a:cubicBezTo>
                  <a:cubicBezTo>
                    <a:pt x="32" y="22"/>
                    <a:pt x="32" y="22"/>
                    <a:pt x="32" y="22"/>
                  </a:cubicBezTo>
                  <a:cubicBezTo>
                    <a:pt x="32" y="23"/>
                    <a:pt x="32" y="23"/>
                    <a:pt x="32" y="23"/>
                  </a:cubicBezTo>
                  <a:cubicBezTo>
                    <a:pt x="33" y="23"/>
                    <a:pt x="33" y="23"/>
                    <a:pt x="33" y="23"/>
                  </a:cubicBezTo>
                  <a:cubicBezTo>
                    <a:pt x="34" y="23"/>
                    <a:pt x="35" y="23"/>
                    <a:pt x="36" y="23"/>
                  </a:cubicBezTo>
                  <a:cubicBezTo>
                    <a:pt x="37" y="23"/>
                    <a:pt x="39" y="23"/>
                    <a:pt x="40" y="21"/>
                  </a:cubicBezTo>
                  <a:cubicBezTo>
                    <a:pt x="45" y="15"/>
                    <a:pt x="45" y="15"/>
                    <a:pt x="45" y="15"/>
                  </a:cubicBezTo>
                  <a:cubicBezTo>
                    <a:pt x="46" y="15"/>
                    <a:pt x="46" y="14"/>
                    <a:pt x="47" y="14"/>
                  </a:cubicBezTo>
                  <a:cubicBezTo>
                    <a:pt x="47" y="14"/>
                    <a:pt x="47" y="14"/>
                    <a:pt x="47" y="14"/>
                  </a:cubicBezTo>
                  <a:cubicBezTo>
                    <a:pt x="47" y="14"/>
                    <a:pt x="47" y="14"/>
                    <a:pt x="47" y="14"/>
                  </a:cubicBezTo>
                  <a:cubicBezTo>
                    <a:pt x="48" y="14"/>
                    <a:pt x="48" y="14"/>
                    <a:pt x="48" y="14"/>
                  </a:cubicBezTo>
                  <a:cubicBezTo>
                    <a:pt x="50" y="14"/>
                    <a:pt x="50" y="14"/>
                    <a:pt x="50" y="14"/>
                  </a:cubicBezTo>
                  <a:cubicBezTo>
                    <a:pt x="51" y="13"/>
                    <a:pt x="51" y="13"/>
                    <a:pt x="51" y="13"/>
                  </a:cubicBezTo>
                  <a:cubicBezTo>
                    <a:pt x="51" y="13"/>
                    <a:pt x="51" y="13"/>
                    <a:pt x="51" y="13"/>
                  </a:cubicBezTo>
                  <a:cubicBezTo>
                    <a:pt x="52" y="11"/>
                    <a:pt x="52" y="11"/>
                    <a:pt x="52" y="11"/>
                  </a:cubicBezTo>
                  <a:cubicBezTo>
                    <a:pt x="53" y="9"/>
                    <a:pt x="53" y="9"/>
                    <a:pt x="53" y="9"/>
                  </a:cubicBezTo>
                  <a:cubicBezTo>
                    <a:pt x="59" y="8"/>
                    <a:pt x="59" y="8"/>
                    <a:pt x="59" y="8"/>
                  </a:cubicBezTo>
                  <a:cubicBezTo>
                    <a:pt x="60" y="8"/>
                    <a:pt x="69" y="10"/>
                    <a:pt x="84" y="17"/>
                  </a:cubicBezTo>
                  <a:cubicBezTo>
                    <a:pt x="85" y="71"/>
                    <a:pt x="85" y="71"/>
                    <a:pt x="85" y="7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2739"/>
            <p:cNvSpPr>
              <a:spLocks/>
            </p:cNvSpPr>
            <p:nvPr/>
          </p:nvSpPr>
          <p:spPr bwMode="auto">
            <a:xfrm>
              <a:off x="5451" y="3032"/>
              <a:ext cx="11" cy="11"/>
            </a:xfrm>
            <a:custGeom>
              <a:avLst/>
              <a:gdLst>
                <a:gd name="T0" fmla="*/ 3 w 8"/>
                <a:gd name="T1" fmla="*/ 8 h 8"/>
                <a:gd name="T2" fmla="*/ 1 w 8"/>
                <a:gd name="T3" fmla="*/ 7 h 8"/>
                <a:gd name="T4" fmla="*/ 1 w 8"/>
                <a:gd name="T5" fmla="*/ 6 h 8"/>
                <a:gd name="T6" fmla="*/ 0 w 8"/>
                <a:gd name="T7" fmla="*/ 6 h 8"/>
                <a:gd name="T8" fmla="*/ 0 w 8"/>
                <a:gd name="T9" fmla="*/ 6 h 8"/>
                <a:gd name="T10" fmla="*/ 3 w 8"/>
                <a:gd name="T11" fmla="*/ 3 h 8"/>
                <a:gd name="T12" fmla="*/ 6 w 8"/>
                <a:gd name="T13" fmla="*/ 0 h 8"/>
                <a:gd name="T14" fmla="*/ 7 w 8"/>
                <a:gd name="T15" fmla="*/ 0 h 8"/>
                <a:gd name="T16" fmla="*/ 8 w 8"/>
                <a:gd name="T17" fmla="*/ 1 h 8"/>
                <a:gd name="T18" fmla="*/ 8 w 8"/>
                <a:gd name="T19" fmla="*/ 2 h 8"/>
                <a:gd name="T20" fmla="*/ 5 w 8"/>
                <a:gd name="T21" fmla="*/ 7 h 8"/>
                <a:gd name="T22" fmla="*/ 3 w 8"/>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3" y="8"/>
                  </a:moveTo>
                  <a:cubicBezTo>
                    <a:pt x="2" y="8"/>
                    <a:pt x="1" y="8"/>
                    <a:pt x="1" y="7"/>
                  </a:cubicBezTo>
                  <a:cubicBezTo>
                    <a:pt x="1" y="6"/>
                    <a:pt x="1" y="6"/>
                    <a:pt x="1" y="6"/>
                  </a:cubicBezTo>
                  <a:cubicBezTo>
                    <a:pt x="0" y="6"/>
                    <a:pt x="0" y="6"/>
                    <a:pt x="0" y="6"/>
                  </a:cubicBezTo>
                  <a:cubicBezTo>
                    <a:pt x="0" y="6"/>
                    <a:pt x="0" y="6"/>
                    <a:pt x="0" y="6"/>
                  </a:cubicBezTo>
                  <a:cubicBezTo>
                    <a:pt x="0" y="6"/>
                    <a:pt x="0" y="5"/>
                    <a:pt x="3" y="3"/>
                  </a:cubicBezTo>
                  <a:cubicBezTo>
                    <a:pt x="4" y="1"/>
                    <a:pt x="5" y="0"/>
                    <a:pt x="6" y="0"/>
                  </a:cubicBezTo>
                  <a:cubicBezTo>
                    <a:pt x="6" y="0"/>
                    <a:pt x="7" y="0"/>
                    <a:pt x="7" y="0"/>
                  </a:cubicBezTo>
                  <a:cubicBezTo>
                    <a:pt x="8" y="1"/>
                    <a:pt x="8" y="1"/>
                    <a:pt x="8" y="1"/>
                  </a:cubicBezTo>
                  <a:cubicBezTo>
                    <a:pt x="8" y="2"/>
                    <a:pt x="8" y="2"/>
                    <a:pt x="8" y="2"/>
                  </a:cubicBezTo>
                  <a:cubicBezTo>
                    <a:pt x="8" y="4"/>
                    <a:pt x="7" y="5"/>
                    <a:pt x="5" y="7"/>
                  </a:cubicBezTo>
                  <a:cubicBezTo>
                    <a:pt x="4" y="8"/>
                    <a:pt x="3" y="8"/>
                    <a:pt x="3" y="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2740"/>
            <p:cNvSpPr>
              <a:spLocks/>
            </p:cNvSpPr>
            <p:nvPr/>
          </p:nvSpPr>
          <p:spPr bwMode="auto">
            <a:xfrm>
              <a:off x="5334" y="2976"/>
              <a:ext cx="32" cy="10"/>
            </a:xfrm>
            <a:custGeom>
              <a:avLst/>
              <a:gdLst>
                <a:gd name="T0" fmla="*/ 23 w 23"/>
                <a:gd name="T1" fmla="*/ 7 h 7"/>
                <a:gd name="T2" fmla="*/ 22 w 23"/>
                <a:gd name="T3" fmla="*/ 7 h 7"/>
                <a:gd name="T4" fmla="*/ 18 w 23"/>
                <a:gd name="T5" fmla="*/ 3 h 7"/>
                <a:gd name="T6" fmla="*/ 16 w 23"/>
                <a:gd name="T7" fmla="*/ 2 h 7"/>
                <a:gd name="T8" fmla="*/ 14 w 23"/>
                <a:gd name="T9" fmla="*/ 4 h 7"/>
                <a:gd name="T10" fmla="*/ 12 w 23"/>
                <a:gd name="T11" fmla="*/ 4 h 7"/>
                <a:gd name="T12" fmla="*/ 12 w 23"/>
                <a:gd name="T13" fmla="*/ 4 h 7"/>
                <a:gd name="T14" fmla="*/ 9 w 23"/>
                <a:gd name="T15" fmla="*/ 3 h 7"/>
                <a:gd name="T16" fmla="*/ 6 w 23"/>
                <a:gd name="T17" fmla="*/ 2 h 7"/>
                <a:gd name="T18" fmla="*/ 6 w 23"/>
                <a:gd name="T19" fmla="*/ 2 h 7"/>
                <a:gd name="T20" fmla="*/ 6 w 23"/>
                <a:gd name="T21" fmla="*/ 2 h 7"/>
                <a:gd name="T22" fmla="*/ 4 w 23"/>
                <a:gd name="T23" fmla="*/ 3 h 7"/>
                <a:gd name="T24" fmla="*/ 4 w 23"/>
                <a:gd name="T25" fmla="*/ 3 h 7"/>
                <a:gd name="T26" fmla="*/ 4 w 23"/>
                <a:gd name="T27" fmla="*/ 3 h 7"/>
                <a:gd name="T28" fmla="*/ 1 w 23"/>
                <a:gd name="T29" fmla="*/ 3 h 7"/>
                <a:gd name="T30" fmla="*/ 0 w 23"/>
                <a:gd name="T31" fmla="*/ 0 h 7"/>
                <a:gd name="T32" fmla="*/ 8 w 23"/>
                <a:gd name="T33" fmla="*/ 1 h 7"/>
                <a:gd name="T34" fmla="*/ 10 w 23"/>
                <a:gd name="T35" fmla="*/ 2 h 7"/>
                <a:gd name="T36" fmla="*/ 12 w 23"/>
                <a:gd name="T37" fmla="*/ 1 h 7"/>
                <a:gd name="T38" fmla="*/ 15 w 23"/>
                <a:gd name="T39" fmla="*/ 0 h 7"/>
                <a:gd name="T40" fmla="*/ 17 w 23"/>
                <a:gd name="T41" fmla="*/ 0 h 7"/>
                <a:gd name="T42" fmla="*/ 21 w 23"/>
                <a:gd name="T43" fmla="*/ 2 h 7"/>
                <a:gd name="T44" fmla="*/ 23 w 23"/>
                <a:gd name="T45" fmla="*/ 6 h 7"/>
                <a:gd name="T46" fmla="*/ 23 w 23"/>
                <a:gd name="T47" fmla="*/ 7 h 7"/>
                <a:gd name="T48" fmla="*/ 23 w 23"/>
                <a:gd name="T4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7">
                  <a:moveTo>
                    <a:pt x="23" y="7"/>
                  </a:moveTo>
                  <a:cubicBezTo>
                    <a:pt x="22" y="7"/>
                    <a:pt x="22" y="7"/>
                    <a:pt x="22" y="7"/>
                  </a:cubicBezTo>
                  <a:cubicBezTo>
                    <a:pt x="18" y="3"/>
                    <a:pt x="18" y="3"/>
                    <a:pt x="18" y="3"/>
                  </a:cubicBezTo>
                  <a:cubicBezTo>
                    <a:pt x="17" y="3"/>
                    <a:pt x="16" y="2"/>
                    <a:pt x="16" y="2"/>
                  </a:cubicBezTo>
                  <a:cubicBezTo>
                    <a:pt x="15" y="2"/>
                    <a:pt x="14" y="3"/>
                    <a:pt x="14" y="4"/>
                  </a:cubicBezTo>
                  <a:cubicBezTo>
                    <a:pt x="13" y="4"/>
                    <a:pt x="13" y="4"/>
                    <a:pt x="12" y="4"/>
                  </a:cubicBezTo>
                  <a:cubicBezTo>
                    <a:pt x="12" y="4"/>
                    <a:pt x="12" y="4"/>
                    <a:pt x="12" y="4"/>
                  </a:cubicBezTo>
                  <a:cubicBezTo>
                    <a:pt x="9" y="3"/>
                    <a:pt x="9" y="3"/>
                    <a:pt x="9" y="3"/>
                  </a:cubicBezTo>
                  <a:cubicBezTo>
                    <a:pt x="6" y="2"/>
                    <a:pt x="6" y="2"/>
                    <a:pt x="6" y="2"/>
                  </a:cubicBezTo>
                  <a:cubicBezTo>
                    <a:pt x="6" y="2"/>
                    <a:pt x="6" y="2"/>
                    <a:pt x="6" y="2"/>
                  </a:cubicBezTo>
                  <a:cubicBezTo>
                    <a:pt x="6" y="2"/>
                    <a:pt x="6" y="2"/>
                    <a:pt x="6" y="2"/>
                  </a:cubicBezTo>
                  <a:cubicBezTo>
                    <a:pt x="4" y="3"/>
                    <a:pt x="4" y="3"/>
                    <a:pt x="4" y="3"/>
                  </a:cubicBezTo>
                  <a:cubicBezTo>
                    <a:pt x="4" y="3"/>
                    <a:pt x="4" y="3"/>
                    <a:pt x="4" y="3"/>
                  </a:cubicBezTo>
                  <a:cubicBezTo>
                    <a:pt x="4" y="3"/>
                    <a:pt x="4" y="3"/>
                    <a:pt x="4" y="3"/>
                  </a:cubicBezTo>
                  <a:cubicBezTo>
                    <a:pt x="3" y="3"/>
                    <a:pt x="2" y="3"/>
                    <a:pt x="1" y="3"/>
                  </a:cubicBezTo>
                  <a:cubicBezTo>
                    <a:pt x="1" y="2"/>
                    <a:pt x="0" y="1"/>
                    <a:pt x="0" y="0"/>
                  </a:cubicBezTo>
                  <a:cubicBezTo>
                    <a:pt x="8" y="1"/>
                    <a:pt x="8" y="1"/>
                    <a:pt x="8" y="1"/>
                  </a:cubicBezTo>
                  <a:cubicBezTo>
                    <a:pt x="8" y="2"/>
                    <a:pt x="9" y="2"/>
                    <a:pt x="10" y="2"/>
                  </a:cubicBezTo>
                  <a:cubicBezTo>
                    <a:pt x="11" y="2"/>
                    <a:pt x="11" y="2"/>
                    <a:pt x="12" y="1"/>
                  </a:cubicBezTo>
                  <a:cubicBezTo>
                    <a:pt x="13" y="1"/>
                    <a:pt x="14" y="0"/>
                    <a:pt x="15" y="0"/>
                  </a:cubicBezTo>
                  <a:cubicBezTo>
                    <a:pt x="16" y="0"/>
                    <a:pt x="16" y="0"/>
                    <a:pt x="17" y="0"/>
                  </a:cubicBezTo>
                  <a:cubicBezTo>
                    <a:pt x="18" y="0"/>
                    <a:pt x="19" y="1"/>
                    <a:pt x="21" y="2"/>
                  </a:cubicBezTo>
                  <a:cubicBezTo>
                    <a:pt x="23" y="6"/>
                    <a:pt x="23" y="6"/>
                    <a:pt x="23" y="6"/>
                  </a:cubicBezTo>
                  <a:cubicBezTo>
                    <a:pt x="23" y="6"/>
                    <a:pt x="23" y="6"/>
                    <a:pt x="23" y="7"/>
                  </a:cubicBezTo>
                  <a:cubicBezTo>
                    <a:pt x="23" y="7"/>
                    <a:pt x="23" y="7"/>
                    <a:pt x="23"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2741"/>
            <p:cNvSpPr>
              <a:spLocks/>
            </p:cNvSpPr>
            <p:nvPr/>
          </p:nvSpPr>
          <p:spPr bwMode="auto">
            <a:xfrm>
              <a:off x="5311" y="2981"/>
              <a:ext cx="12" cy="5"/>
            </a:xfrm>
            <a:custGeom>
              <a:avLst/>
              <a:gdLst>
                <a:gd name="T0" fmla="*/ 7 w 9"/>
                <a:gd name="T1" fmla="*/ 4 h 4"/>
                <a:gd name="T2" fmla="*/ 3 w 9"/>
                <a:gd name="T3" fmla="*/ 3 h 4"/>
                <a:gd name="T4" fmla="*/ 0 w 9"/>
                <a:gd name="T5" fmla="*/ 1 h 4"/>
                <a:gd name="T6" fmla="*/ 0 w 9"/>
                <a:gd name="T7" fmla="*/ 0 h 4"/>
                <a:gd name="T8" fmla="*/ 0 w 9"/>
                <a:gd name="T9" fmla="*/ 0 h 4"/>
                <a:gd name="T10" fmla="*/ 3 w 9"/>
                <a:gd name="T11" fmla="*/ 0 h 4"/>
                <a:gd name="T12" fmla="*/ 5 w 9"/>
                <a:gd name="T13" fmla="*/ 0 h 4"/>
                <a:gd name="T14" fmla="*/ 8 w 9"/>
                <a:gd name="T15" fmla="*/ 3 h 4"/>
                <a:gd name="T16" fmla="*/ 9 w 9"/>
                <a:gd name="T17" fmla="*/ 3 h 4"/>
                <a:gd name="T18" fmla="*/ 7 w 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7" y="4"/>
                  </a:moveTo>
                  <a:cubicBezTo>
                    <a:pt x="3" y="3"/>
                    <a:pt x="3" y="3"/>
                    <a:pt x="3" y="3"/>
                  </a:cubicBezTo>
                  <a:cubicBezTo>
                    <a:pt x="0" y="1"/>
                    <a:pt x="0" y="1"/>
                    <a:pt x="0" y="1"/>
                  </a:cubicBezTo>
                  <a:cubicBezTo>
                    <a:pt x="0" y="1"/>
                    <a:pt x="0" y="0"/>
                    <a:pt x="0" y="0"/>
                  </a:cubicBezTo>
                  <a:cubicBezTo>
                    <a:pt x="0" y="0"/>
                    <a:pt x="0" y="0"/>
                    <a:pt x="0" y="0"/>
                  </a:cubicBezTo>
                  <a:cubicBezTo>
                    <a:pt x="1" y="0"/>
                    <a:pt x="2" y="0"/>
                    <a:pt x="3" y="0"/>
                  </a:cubicBezTo>
                  <a:cubicBezTo>
                    <a:pt x="4" y="0"/>
                    <a:pt x="4" y="0"/>
                    <a:pt x="5" y="0"/>
                  </a:cubicBezTo>
                  <a:cubicBezTo>
                    <a:pt x="7" y="0"/>
                    <a:pt x="7" y="1"/>
                    <a:pt x="8" y="3"/>
                  </a:cubicBezTo>
                  <a:cubicBezTo>
                    <a:pt x="9" y="3"/>
                    <a:pt x="9" y="3"/>
                    <a:pt x="9" y="3"/>
                  </a:cubicBezTo>
                  <a:cubicBezTo>
                    <a:pt x="9" y="3"/>
                    <a:pt x="8" y="3"/>
                    <a:pt x="7" y="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2742"/>
            <p:cNvSpPr>
              <a:spLocks/>
            </p:cNvSpPr>
            <p:nvPr/>
          </p:nvSpPr>
          <p:spPr bwMode="auto">
            <a:xfrm>
              <a:off x="5281" y="3045"/>
              <a:ext cx="37" cy="18"/>
            </a:xfrm>
            <a:custGeom>
              <a:avLst/>
              <a:gdLst>
                <a:gd name="T0" fmla="*/ 2 w 27"/>
                <a:gd name="T1" fmla="*/ 13 h 13"/>
                <a:gd name="T2" fmla="*/ 0 w 27"/>
                <a:gd name="T3" fmla="*/ 13 h 13"/>
                <a:gd name="T4" fmla="*/ 0 w 27"/>
                <a:gd name="T5" fmla="*/ 12 h 13"/>
                <a:gd name="T6" fmla="*/ 3 w 27"/>
                <a:gd name="T7" fmla="*/ 9 h 13"/>
                <a:gd name="T8" fmla="*/ 9 w 27"/>
                <a:gd name="T9" fmla="*/ 4 h 13"/>
                <a:gd name="T10" fmla="*/ 16 w 27"/>
                <a:gd name="T11" fmla="*/ 1 h 13"/>
                <a:gd name="T12" fmla="*/ 27 w 27"/>
                <a:gd name="T13" fmla="*/ 0 h 13"/>
                <a:gd name="T14" fmla="*/ 22 w 27"/>
                <a:gd name="T15" fmla="*/ 3 h 13"/>
                <a:gd name="T16" fmla="*/ 12 w 27"/>
                <a:gd name="T17" fmla="*/ 7 h 13"/>
                <a:gd name="T18" fmla="*/ 7 w 27"/>
                <a:gd name="T19" fmla="*/ 11 h 13"/>
                <a:gd name="T20" fmla="*/ 2 w 27"/>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3">
                  <a:moveTo>
                    <a:pt x="2" y="13"/>
                  </a:moveTo>
                  <a:cubicBezTo>
                    <a:pt x="0" y="13"/>
                    <a:pt x="0" y="13"/>
                    <a:pt x="0" y="13"/>
                  </a:cubicBezTo>
                  <a:cubicBezTo>
                    <a:pt x="0" y="13"/>
                    <a:pt x="0" y="13"/>
                    <a:pt x="0" y="12"/>
                  </a:cubicBezTo>
                  <a:cubicBezTo>
                    <a:pt x="1" y="11"/>
                    <a:pt x="2" y="10"/>
                    <a:pt x="3" y="9"/>
                  </a:cubicBezTo>
                  <a:cubicBezTo>
                    <a:pt x="9" y="4"/>
                    <a:pt x="9" y="4"/>
                    <a:pt x="9" y="4"/>
                  </a:cubicBezTo>
                  <a:cubicBezTo>
                    <a:pt x="12" y="2"/>
                    <a:pt x="14" y="1"/>
                    <a:pt x="16" y="1"/>
                  </a:cubicBezTo>
                  <a:cubicBezTo>
                    <a:pt x="27" y="0"/>
                    <a:pt x="27" y="0"/>
                    <a:pt x="27" y="0"/>
                  </a:cubicBezTo>
                  <a:cubicBezTo>
                    <a:pt x="22" y="3"/>
                    <a:pt x="22" y="3"/>
                    <a:pt x="22" y="3"/>
                  </a:cubicBezTo>
                  <a:cubicBezTo>
                    <a:pt x="17" y="4"/>
                    <a:pt x="13" y="6"/>
                    <a:pt x="12" y="7"/>
                  </a:cubicBezTo>
                  <a:cubicBezTo>
                    <a:pt x="7" y="11"/>
                    <a:pt x="7" y="11"/>
                    <a:pt x="7" y="11"/>
                  </a:cubicBezTo>
                  <a:cubicBezTo>
                    <a:pt x="5" y="12"/>
                    <a:pt x="4" y="13"/>
                    <a:pt x="2"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2743"/>
            <p:cNvSpPr>
              <a:spLocks/>
            </p:cNvSpPr>
            <p:nvPr/>
          </p:nvSpPr>
          <p:spPr bwMode="auto">
            <a:xfrm>
              <a:off x="5208" y="3040"/>
              <a:ext cx="15" cy="7"/>
            </a:xfrm>
            <a:custGeom>
              <a:avLst/>
              <a:gdLst>
                <a:gd name="T0" fmla="*/ 11 w 15"/>
                <a:gd name="T1" fmla="*/ 7 h 7"/>
                <a:gd name="T2" fmla="*/ 5 w 15"/>
                <a:gd name="T3" fmla="*/ 5 h 7"/>
                <a:gd name="T4" fmla="*/ 3 w 15"/>
                <a:gd name="T5" fmla="*/ 3 h 7"/>
                <a:gd name="T6" fmla="*/ 0 w 15"/>
                <a:gd name="T7" fmla="*/ 0 h 7"/>
                <a:gd name="T8" fmla="*/ 1 w 15"/>
                <a:gd name="T9" fmla="*/ 0 h 7"/>
                <a:gd name="T10" fmla="*/ 4 w 15"/>
                <a:gd name="T11" fmla="*/ 0 h 7"/>
                <a:gd name="T12" fmla="*/ 10 w 15"/>
                <a:gd name="T13" fmla="*/ 1 h 7"/>
                <a:gd name="T14" fmla="*/ 14 w 15"/>
                <a:gd name="T15" fmla="*/ 1 h 7"/>
                <a:gd name="T16" fmla="*/ 15 w 15"/>
                <a:gd name="T17" fmla="*/ 4 h 7"/>
                <a:gd name="T18" fmla="*/ 15 w 15"/>
                <a:gd name="T19" fmla="*/ 7 h 7"/>
                <a:gd name="T20" fmla="*/ 11 w 15"/>
                <a:gd name="T21" fmla="*/ 7 h 7"/>
                <a:gd name="T22" fmla="*/ 11 w 15"/>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1" y="7"/>
                  </a:moveTo>
                  <a:lnTo>
                    <a:pt x="5" y="5"/>
                  </a:lnTo>
                  <a:lnTo>
                    <a:pt x="3" y="3"/>
                  </a:lnTo>
                  <a:lnTo>
                    <a:pt x="0" y="0"/>
                  </a:lnTo>
                  <a:lnTo>
                    <a:pt x="1" y="0"/>
                  </a:lnTo>
                  <a:lnTo>
                    <a:pt x="4" y="0"/>
                  </a:lnTo>
                  <a:lnTo>
                    <a:pt x="10" y="1"/>
                  </a:lnTo>
                  <a:lnTo>
                    <a:pt x="14" y="1"/>
                  </a:lnTo>
                  <a:lnTo>
                    <a:pt x="15" y="4"/>
                  </a:lnTo>
                  <a:lnTo>
                    <a:pt x="15" y="7"/>
                  </a:lnTo>
                  <a:lnTo>
                    <a:pt x="11" y="7"/>
                  </a:lnTo>
                  <a:lnTo>
                    <a:pt x="11" y="7"/>
                  </a:ln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2744"/>
            <p:cNvSpPr>
              <a:spLocks/>
            </p:cNvSpPr>
            <p:nvPr/>
          </p:nvSpPr>
          <p:spPr bwMode="auto">
            <a:xfrm>
              <a:off x="5235" y="3040"/>
              <a:ext cx="38" cy="8"/>
            </a:xfrm>
            <a:custGeom>
              <a:avLst/>
              <a:gdLst>
                <a:gd name="T0" fmla="*/ 7 w 27"/>
                <a:gd name="T1" fmla="*/ 6 h 6"/>
                <a:gd name="T2" fmla="*/ 1 w 27"/>
                <a:gd name="T3" fmla="*/ 6 h 6"/>
                <a:gd name="T4" fmla="*/ 0 w 27"/>
                <a:gd name="T5" fmla="*/ 5 h 6"/>
                <a:gd name="T6" fmla="*/ 1 w 27"/>
                <a:gd name="T7" fmla="*/ 4 h 6"/>
                <a:gd name="T8" fmla="*/ 4 w 27"/>
                <a:gd name="T9" fmla="*/ 2 h 6"/>
                <a:gd name="T10" fmla="*/ 5 w 27"/>
                <a:gd name="T11" fmla="*/ 3 h 6"/>
                <a:gd name="T12" fmla="*/ 8 w 27"/>
                <a:gd name="T13" fmla="*/ 5 h 6"/>
                <a:gd name="T14" fmla="*/ 8 w 27"/>
                <a:gd name="T15" fmla="*/ 5 h 6"/>
                <a:gd name="T16" fmla="*/ 8 w 27"/>
                <a:gd name="T17" fmla="*/ 5 h 6"/>
                <a:gd name="T18" fmla="*/ 11 w 27"/>
                <a:gd name="T19" fmla="*/ 5 h 6"/>
                <a:gd name="T20" fmla="*/ 11 w 27"/>
                <a:gd name="T21" fmla="*/ 5 h 6"/>
                <a:gd name="T22" fmla="*/ 11 w 27"/>
                <a:gd name="T23" fmla="*/ 5 h 6"/>
                <a:gd name="T24" fmla="*/ 16 w 27"/>
                <a:gd name="T25" fmla="*/ 3 h 6"/>
                <a:gd name="T26" fmla="*/ 20 w 27"/>
                <a:gd name="T27" fmla="*/ 3 h 6"/>
                <a:gd name="T28" fmla="*/ 22 w 27"/>
                <a:gd name="T29" fmla="*/ 3 h 6"/>
                <a:gd name="T30" fmla="*/ 23 w 27"/>
                <a:gd name="T31" fmla="*/ 3 h 6"/>
                <a:gd name="T32" fmla="*/ 23 w 27"/>
                <a:gd name="T33" fmla="*/ 3 h 6"/>
                <a:gd name="T34" fmla="*/ 24 w 27"/>
                <a:gd name="T35" fmla="*/ 1 h 6"/>
                <a:gd name="T36" fmla="*/ 27 w 27"/>
                <a:gd name="T37" fmla="*/ 0 h 6"/>
                <a:gd name="T38" fmla="*/ 20 w 27"/>
                <a:gd name="T39" fmla="*/ 5 h 6"/>
                <a:gd name="T40" fmla="*/ 16 w 27"/>
                <a:gd name="T41" fmla="*/ 5 h 6"/>
                <a:gd name="T42" fmla="*/ 11 w 27"/>
                <a:gd name="T43" fmla="*/ 6 h 6"/>
                <a:gd name="T44" fmla="*/ 7 w 27"/>
                <a:gd name="T4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6">
                  <a:moveTo>
                    <a:pt x="7" y="6"/>
                  </a:moveTo>
                  <a:cubicBezTo>
                    <a:pt x="5" y="6"/>
                    <a:pt x="3" y="6"/>
                    <a:pt x="1" y="6"/>
                  </a:cubicBezTo>
                  <a:cubicBezTo>
                    <a:pt x="0" y="6"/>
                    <a:pt x="0" y="5"/>
                    <a:pt x="0" y="5"/>
                  </a:cubicBezTo>
                  <a:cubicBezTo>
                    <a:pt x="0" y="5"/>
                    <a:pt x="0" y="4"/>
                    <a:pt x="1" y="4"/>
                  </a:cubicBezTo>
                  <a:cubicBezTo>
                    <a:pt x="2" y="3"/>
                    <a:pt x="2" y="2"/>
                    <a:pt x="4" y="2"/>
                  </a:cubicBezTo>
                  <a:cubicBezTo>
                    <a:pt x="4" y="2"/>
                    <a:pt x="4" y="3"/>
                    <a:pt x="5" y="3"/>
                  </a:cubicBezTo>
                  <a:cubicBezTo>
                    <a:pt x="8" y="5"/>
                    <a:pt x="8" y="5"/>
                    <a:pt x="8" y="5"/>
                  </a:cubicBezTo>
                  <a:cubicBezTo>
                    <a:pt x="8" y="5"/>
                    <a:pt x="8" y="5"/>
                    <a:pt x="8" y="5"/>
                  </a:cubicBezTo>
                  <a:cubicBezTo>
                    <a:pt x="8" y="5"/>
                    <a:pt x="8" y="5"/>
                    <a:pt x="8" y="5"/>
                  </a:cubicBezTo>
                  <a:cubicBezTo>
                    <a:pt x="11" y="5"/>
                    <a:pt x="11" y="5"/>
                    <a:pt x="11" y="5"/>
                  </a:cubicBezTo>
                  <a:cubicBezTo>
                    <a:pt x="11" y="5"/>
                    <a:pt x="11" y="5"/>
                    <a:pt x="11" y="5"/>
                  </a:cubicBezTo>
                  <a:cubicBezTo>
                    <a:pt x="11" y="5"/>
                    <a:pt x="11" y="5"/>
                    <a:pt x="11" y="5"/>
                  </a:cubicBezTo>
                  <a:cubicBezTo>
                    <a:pt x="16" y="3"/>
                    <a:pt x="16" y="3"/>
                    <a:pt x="16" y="3"/>
                  </a:cubicBezTo>
                  <a:cubicBezTo>
                    <a:pt x="20" y="3"/>
                    <a:pt x="20" y="3"/>
                    <a:pt x="20" y="3"/>
                  </a:cubicBezTo>
                  <a:cubicBezTo>
                    <a:pt x="22" y="3"/>
                    <a:pt x="22" y="3"/>
                    <a:pt x="22" y="3"/>
                  </a:cubicBezTo>
                  <a:cubicBezTo>
                    <a:pt x="23" y="3"/>
                    <a:pt x="23" y="3"/>
                    <a:pt x="23" y="3"/>
                  </a:cubicBezTo>
                  <a:cubicBezTo>
                    <a:pt x="23" y="3"/>
                    <a:pt x="23" y="3"/>
                    <a:pt x="23" y="3"/>
                  </a:cubicBezTo>
                  <a:cubicBezTo>
                    <a:pt x="24" y="1"/>
                    <a:pt x="24" y="1"/>
                    <a:pt x="24" y="1"/>
                  </a:cubicBezTo>
                  <a:cubicBezTo>
                    <a:pt x="25" y="0"/>
                    <a:pt x="26" y="0"/>
                    <a:pt x="27" y="0"/>
                  </a:cubicBezTo>
                  <a:cubicBezTo>
                    <a:pt x="26" y="2"/>
                    <a:pt x="24" y="4"/>
                    <a:pt x="20" y="5"/>
                  </a:cubicBezTo>
                  <a:cubicBezTo>
                    <a:pt x="16" y="5"/>
                    <a:pt x="16" y="5"/>
                    <a:pt x="16" y="5"/>
                  </a:cubicBezTo>
                  <a:cubicBezTo>
                    <a:pt x="11" y="6"/>
                    <a:pt x="11" y="6"/>
                    <a:pt x="11" y="6"/>
                  </a:cubicBezTo>
                  <a:cubicBezTo>
                    <a:pt x="10" y="6"/>
                    <a:pt x="9" y="6"/>
                    <a:pt x="7" y="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2745"/>
            <p:cNvSpPr>
              <a:spLocks/>
            </p:cNvSpPr>
            <p:nvPr/>
          </p:nvSpPr>
          <p:spPr bwMode="auto">
            <a:xfrm>
              <a:off x="5224" y="3056"/>
              <a:ext cx="18" cy="7"/>
            </a:xfrm>
            <a:custGeom>
              <a:avLst/>
              <a:gdLst>
                <a:gd name="T0" fmla="*/ 12 w 13"/>
                <a:gd name="T1" fmla="*/ 5 h 5"/>
                <a:gd name="T2" fmla="*/ 8 w 13"/>
                <a:gd name="T3" fmla="*/ 5 h 5"/>
                <a:gd name="T4" fmla="*/ 1 w 13"/>
                <a:gd name="T5" fmla="*/ 2 h 5"/>
                <a:gd name="T6" fmla="*/ 0 w 13"/>
                <a:gd name="T7" fmla="*/ 0 h 5"/>
                <a:gd name="T8" fmla="*/ 0 w 13"/>
                <a:gd name="T9" fmla="*/ 0 h 5"/>
                <a:gd name="T10" fmla="*/ 0 w 13"/>
                <a:gd name="T11" fmla="*/ 0 h 5"/>
                <a:gd name="T12" fmla="*/ 2 w 13"/>
                <a:gd name="T13" fmla="*/ 0 h 5"/>
                <a:gd name="T14" fmla="*/ 4 w 13"/>
                <a:gd name="T15" fmla="*/ 0 h 5"/>
                <a:gd name="T16" fmla="*/ 9 w 13"/>
                <a:gd name="T17" fmla="*/ 2 h 5"/>
                <a:gd name="T18" fmla="*/ 13 w 13"/>
                <a:gd name="T19" fmla="*/ 5 h 5"/>
                <a:gd name="T20" fmla="*/ 13 w 13"/>
                <a:gd name="T21" fmla="*/ 5 h 5"/>
                <a:gd name="T22" fmla="*/ 13 w 13"/>
                <a:gd name="T23" fmla="*/ 5 h 5"/>
                <a:gd name="T24" fmla="*/ 12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2" y="5"/>
                  </a:moveTo>
                  <a:cubicBezTo>
                    <a:pt x="8" y="5"/>
                    <a:pt x="8" y="5"/>
                    <a:pt x="8" y="5"/>
                  </a:cubicBezTo>
                  <a:cubicBezTo>
                    <a:pt x="5" y="3"/>
                    <a:pt x="3" y="2"/>
                    <a:pt x="1" y="2"/>
                  </a:cubicBezTo>
                  <a:cubicBezTo>
                    <a:pt x="0" y="0"/>
                    <a:pt x="0" y="0"/>
                    <a:pt x="0" y="0"/>
                  </a:cubicBezTo>
                  <a:cubicBezTo>
                    <a:pt x="0" y="0"/>
                    <a:pt x="0" y="0"/>
                    <a:pt x="0" y="0"/>
                  </a:cubicBezTo>
                  <a:cubicBezTo>
                    <a:pt x="0" y="0"/>
                    <a:pt x="0" y="0"/>
                    <a:pt x="0" y="0"/>
                  </a:cubicBezTo>
                  <a:cubicBezTo>
                    <a:pt x="0" y="0"/>
                    <a:pt x="1" y="0"/>
                    <a:pt x="2" y="0"/>
                  </a:cubicBezTo>
                  <a:cubicBezTo>
                    <a:pt x="2" y="0"/>
                    <a:pt x="3" y="0"/>
                    <a:pt x="4" y="0"/>
                  </a:cubicBezTo>
                  <a:cubicBezTo>
                    <a:pt x="9" y="2"/>
                    <a:pt x="9" y="2"/>
                    <a:pt x="9" y="2"/>
                  </a:cubicBezTo>
                  <a:cubicBezTo>
                    <a:pt x="13" y="5"/>
                    <a:pt x="13" y="5"/>
                    <a:pt x="13" y="5"/>
                  </a:cubicBezTo>
                  <a:cubicBezTo>
                    <a:pt x="13" y="5"/>
                    <a:pt x="13" y="5"/>
                    <a:pt x="13" y="5"/>
                  </a:cubicBezTo>
                  <a:cubicBezTo>
                    <a:pt x="13" y="5"/>
                    <a:pt x="13" y="5"/>
                    <a:pt x="13" y="5"/>
                  </a:cubicBezTo>
                  <a:cubicBezTo>
                    <a:pt x="13" y="5"/>
                    <a:pt x="13" y="5"/>
                    <a:pt x="12" y="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2746"/>
            <p:cNvSpPr>
              <a:spLocks/>
            </p:cNvSpPr>
            <p:nvPr/>
          </p:nvSpPr>
          <p:spPr bwMode="auto">
            <a:xfrm>
              <a:off x="4936" y="2873"/>
              <a:ext cx="128" cy="138"/>
            </a:xfrm>
            <a:custGeom>
              <a:avLst/>
              <a:gdLst>
                <a:gd name="T0" fmla="*/ 82 w 93"/>
                <a:gd name="T1" fmla="*/ 100 h 100"/>
                <a:gd name="T2" fmla="*/ 82 w 93"/>
                <a:gd name="T3" fmla="*/ 99 h 100"/>
                <a:gd name="T4" fmla="*/ 81 w 93"/>
                <a:gd name="T5" fmla="*/ 98 h 100"/>
                <a:gd name="T6" fmla="*/ 69 w 93"/>
                <a:gd name="T7" fmla="*/ 87 h 100"/>
                <a:gd name="T8" fmla="*/ 56 w 93"/>
                <a:gd name="T9" fmla="*/ 75 h 100"/>
                <a:gd name="T10" fmla="*/ 46 w 93"/>
                <a:gd name="T11" fmla="*/ 59 h 100"/>
                <a:gd name="T12" fmla="*/ 36 w 93"/>
                <a:gd name="T13" fmla="*/ 42 h 100"/>
                <a:gd name="T14" fmla="*/ 11 w 93"/>
                <a:gd name="T15" fmla="*/ 14 h 100"/>
                <a:gd name="T16" fmla="*/ 2 w 93"/>
                <a:gd name="T17" fmla="*/ 0 h 100"/>
                <a:gd name="T18" fmla="*/ 7 w 93"/>
                <a:gd name="T19" fmla="*/ 1 h 100"/>
                <a:gd name="T20" fmla="*/ 15 w 93"/>
                <a:gd name="T21" fmla="*/ 2 h 100"/>
                <a:gd name="T22" fmla="*/ 23 w 93"/>
                <a:gd name="T23" fmla="*/ 7 h 100"/>
                <a:gd name="T24" fmla="*/ 25 w 93"/>
                <a:gd name="T25" fmla="*/ 11 h 100"/>
                <a:gd name="T26" fmla="*/ 28 w 93"/>
                <a:gd name="T27" fmla="*/ 15 h 100"/>
                <a:gd name="T28" fmla="*/ 58 w 93"/>
                <a:gd name="T29" fmla="*/ 37 h 100"/>
                <a:gd name="T30" fmla="*/ 67 w 93"/>
                <a:gd name="T31" fmla="*/ 43 h 100"/>
                <a:gd name="T32" fmla="*/ 73 w 93"/>
                <a:gd name="T33" fmla="*/ 49 h 100"/>
                <a:gd name="T34" fmla="*/ 71 w 93"/>
                <a:gd name="T35" fmla="*/ 55 h 100"/>
                <a:gd name="T36" fmla="*/ 71 w 93"/>
                <a:gd name="T37" fmla="*/ 55 h 100"/>
                <a:gd name="T38" fmla="*/ 71 w 93"/>
                <a:gd name="T39" fmla="*/ 55 h 100"/>
                <a:gd name="T40" fmla="*/ 78 w 93"/>
                <a:gd name="T41" fmla="*/ 58 h 100"/>
                <a:gd name="T42" fmla="*/ 81 w 93"/>
                <a:gd name="T43" fmla="*/ 64 h 100"/>
                <a:gd name="T44" fmla="*/ 83 w 93"/>
                <a:gd name="T45" fmla="*/ 70 h 100"/>
                <a:gd name="T46" fmla="*/ 83 w 93"/>
                <a:gd name="T47" fmla="*/ 71 h 100"/>
                <a:gd name="T48" fmla="*/ 84 w 93"/>
                <a:gd name="T49" fmla="*/ 71 h 100"/>
                <a:gd name="T50" fmla="*/ 85 w 93"/>
                <a:gd name="T51" fmla="*/ 71 h 100"/>
                <a:gd name="T52" fmla="*/ 89 w 93"/>
                <a:gd name="T53" fmla="*/ 71 h 100"/>
                <a:gd name="T54" fmla="*/ 92 w 93"/>
                <a:gd name="T55" fmla="*/ 74 h 100"/>
                <a:gd name="T56" fmla="*/ 93 w 93"/>
                <a:gd name="T57" fmla="*/ 77 h 100"/>
                <a:gd name="T58" fmla="*/ 93 w 93"/>
                <a:gd name="T59" fmla="*/ 96 h 100"/>
                <a:gd name="T60" fmla="*/ 92 w 93"/>
                <a:gd name="T61" fmla="*/ 99 h 100"/>
                <a:gd name="T62" fmla="*/ 90 w 93"/>
                <a:gd name="T63" fmla="*/ 99 h 100"/>
                <a:gd name="T64" fmla="*/ 85 w 93"/>
                <a:gd name="T65" fmla="*/ 98 h 100"/>
                <a:gd name="T66" fmla="*/ 85 w 93"/>
                <a:gd name="T67" fmla="*/ 98 h 100"/>
                <a:gd name="T68" fmla="*/ 82 w 93"/>
                <a:gd name="T6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100">
                  <a:moveTo>
                    <a:pt x="82" y="100"/>
                  </a:moveTo>
                  <a:cubicBezTo>
                    <a:pt x="82" y="99"/>
                    <a:pt x="82" y="99"/>
                    <a:pt x="82" y="99"/>
                  </a:cubicBezTo>
                  <a:cubicBezTo>
                    <a:pt x="81" y="98"/>
                    <a:pt x="81" y="98"/>
                    <a:pt x="81" y="98"/>
                  </a:cubicBezTo>
                  <a:cubicBezTo>
                    <a:pt x="80" y="96"/>
                    <a:pt x="77" y="92"/>
                    <a:pt x="69" y="87"/>
                  </a:cubicBezTo>
                  <a:cubicBezTo>
                    <a:pt x="56" y="75"/>
                    <a:pt x="56" y="75"/>
                    <a:pt x="56" y="75"/>
                  </a:cubicBezTo>
                  <a:cubicBezTo>
                    <a:pt x="46" y="59"/>
                    <a:pt x="46" y="59"/>
                    <a:pt x="46" y="59"/>
                  </a:cubicBezTo>
                  <a:cubicBezTo>
                    <a:pt x="36" y="42"/>
                    <a:pt x="36" y="42"/>
                    <a:pt x="36" y="42"/>
                  </a:cubicBezTo>
                  <a:cubicBezTo>
                    <a:pt x="27" y="29"/>
                    <a:pt x="19" y="20"/>
                    <a:pt x="11" y="14"/>
                  </a:cubicBezTo>
                  <a:cubicBezTo>
                    <a:pt x="4" y="9"/>
                    <a:pt x="0" y="4"/>
                    <a:pt x="2" y="0"/>
                  </a:cubicBezTo>
                  <a:cubicBezTo>
                    <a:pt x="7" y="1"/>
                    <a:pt x="7" y="1"/>
                    <a:pt x="7" y="1"/>
                  </a:cubicBezTo>
                  <a:cubicBezTo>
                    <a:pt x="15" y="2"/>
                    <a:pt x="15" y="2"/>
                    <a:pt x="15" y="2"/>
                  </a:cubicBezTo>
                  <a:cubicBezTo>
                    <a:pt x="19" y="2"/>
                    <a:pt x="22" y="4"/>
                    <a:pt x="23" y="7"/>
                  </a:cubicBezTo>
                  <a:cubicBezTo>
                    <a:pt x="25" y="11"/>
                    <a:pt x="25" y="11"/>
                    <a:pt x="25" y="11"/>
                  </a:cubicBezTo>
                  <a:cubicBezTo>
                    <a:pt x="28" y="15"/>
                    <a:pt x="28" y="15"/>
                    <a:pt x="28" y="15"/>
                  </a:cubicBezTo>
                  <a:cubicBezTo>
                    <a:pt x="58" y="37"/>
                    <a:pt x="58" y="37"/>
                    <a:pt x="58" y="37"/>
                  </a:cubicBezTo>
                  <a:cubicBezTo>
                    <a:pt x="67" y="43"/>
                    <a:pt x="67" y="43"/>
                    <a:pt x="67" y="43"/>
                  </a:cubicBezTo>
                  <a:cubicBezTo>
                    <a:pt x="73" y="47"/>
                    <a:pt x="73" y="49"/>
                    <a:pt x="73" y="49"/>
                  </a:cubicBezTo>
                  <a:cubicBezTo>
                    <a:pt x="71" y="55"/>
                    <a:pt x="71" y="55"/>
                    <a:pt x="71" y="55"/>
                  </a:cubicBezTo>
                  <a:cubicBezTo>
                    <a:pt x="71" y="55"/>
                    <a:pt x="71" y="55"/>
                    <a:pt x="71" y="55"/>
                  </a:cubicBezTo>
                  <a:cubicBezTo>
                    <a:pt x="71" y="55"/>
                    <a:pt x="71" y="55"/>
                    <a:pt x="71" y="55"/>
                  </a:cubicBezTo>
                  <a:cubicBezTo>
                    <a:pt x="72" y="56"/>
                    <a:pt x="74" y="57"/>
                    <a:pt x="78" y="58"/>
                  </a:cubicBezTo>
                  <a:cubicBezTo>
                    <a:pt x="79" y="59"/>
                    <a:pt x="80" y="61"/>
                    <a:pt x="81" y="64"/>
                  </a:cubicBezTo>
                  <a:cubicBezTo>
                    <a:pt x="82" y="67"/>
                    <a:pt x="83" y="69"/>
                    <a:pt x="83" y="70"/>
                  </a:cubicBezTo>
                  <a:cubicBezTo>
                    <a:pt x="83" y="70"/>
                    <a:pt x="83" y="71"/>
                    <a:pt x="83" y="71"/>
                  </a:cubicBezTo>
                  <a:cubicBezTo>
                    <a:pt x="83" y="71"/>
                    <a:pt x="84" y="71"/>
                    <a:pt x="84" y="71"/>
                  </a:cubicBezTo>
                  <a:cubicBezTo>
                    <a:pt x="84" y="71"/>
                    <a:pt x="85" y="71"/>
                    <a:pt x="85" y="71"/>
                  </a:cubicBezTo>
                  <a:cubicBezTo>
                    <a:pt x="89" y="71"/>
                    <a:pt x="89" y="71"/>
                    <a:pt x="89" y="71"/>
                  </a:cubicBezTo>
                  <a:cubicBezTo>
                    <a:pt x="92" y="74"/>
                    <a:pt x="92" y="74"/>
                    <a:pt x="92" y="74"/>
                  </a:cubicBezTo>
                  <a:cubicBezTo>
                    <a:pt x="93" y="77"/>
                    <a:pt x="93" y="77"/>
                    <a:pt x="93" y="77"/>
                  </a:cubicBezTo>
                  <a:cubicBezTo>
                    <a:pt x="93" y="96"/>
                    <a:pt x="93" y="96"/>
                    <a:pt x="93" y="96"/>
                  </a:cubicBezTo>
                  <a:cubicBezTo>
                    <a:pt x="93" y="98"/>
                    <a:pt x="93" y="98"/>
                    <a:pt x="92" y="99"/>
                  </a:cubicBezTo>
                  <a:cubicBezTo>
                    <a:pt x="90" y="99"/>
                    <a:pt x="90" y="99"/>
                    <a:pt x="90" y="99"/>
                  </a:cubicBezTo>
                  <a:cubicBezTo>
                    <a:pt x="85" y="98"/>
                    <a:pt x="85" y="98"/>
                    <a:pt x="85" y="98"/>
                  </a:cubicBezTo>
                  <a:cubicBezTo>
                    <a:pt x="85" y="98"/>
                    <a:pt x="85" y="98"/>
                    <a:pt x="85" y="98"/>
                  </a:cubicBezTo>
                  <a:cubicBezTo>
                    <a:pt x="84" y="98"/>
                    <a:pt x="83" y="99"/>
                    <a:pt x="82" y="10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2747"/>
            <p:cNvSpPr>
              <a:spLocks/>
            </p:cNvSpPr>
            <p:nvPr/>
          </p:nvSpPr>
          <p:spPr bwMode="auto">
            <a:xfrm>
              <a:off x="5058" y="2961"/>
              <a:ext cx="15" cy="14"/>
            </a:xfrm>
            <a:custGeom>
              <a:avLst/>
              <a:gdLst>
                <a:gd name="T0" fmla="*/ 10 w 11"/>
                <a:gd name="T1" fmla="*/ 10 h 10"/>
                <a:gd name="T2" fmla="*/ 7 w 11"/>
                <a:gd name="T3" fmla="*/ 9 h 10"/>
                <a:gd name="T4" fmla="*/ 6 w 11"/>
                <a:gd name="T5" fmla="*/ 5 h 10"/>
                <a:gd name="T6" fmla="*/ 5 w 11"/>
                <a:gd name="T7" fmla="*/ 4 h 10"/>
                <a:gd name="T8" fmla="*/ 5 w 11"/>
                <a:gd name="T9" fmla="*/ 4 h 10"/>
                <a:gd name="T10" fmla="*/ 2 w 11"/>
                <a:gd name="T11" fmla="*/ 3 h 10"/>
                <a:gd name="T12" fmla="*/ 1 w 11"/>
                <a:gd name="T13" fmla="*/ 3 h 10"/>
                <a:gd name="T14" fmla="*/ 0 w 11"/>
                <a:gd name="T15" fmla="*/ 2 h 10"/>
                <a:gd name="T16" fmla="*/ 2 w 11"/>
                <a:gd name="T17" fmla="*/ 0 h 10"/>
                <a:gd name="T18" fmla="*/ 2 w 11"/>
                <a:gd name="T19" fmla="*/ 1 h 10"/>
                <a:gd name="T20" fmla="*/ 2 w 11"/>
                <a:gd name="T21" fmla="*/ 1 h 10"/>
                <a:gd name="T22" fmla="*/ 3 w 11"/>
                <a:gd name="T23" fmla="*/ 2 h 10"/>
                <a:gd name="T24" fmla="*/ 4 w 11"/>
                <a:gd name="T25" fmla="*/ 1 h 10"/>
                <a:gd name="T26" fmla="*/ 5 w 11"/>
                <a:gd name="T27" fmla="*/ 0 h 10"/>
                <a:gd name="T28" fmla="*/ 6 w 11"/>
                <a:gd name="T29" fmla="*/ 2 h 10"/>
                <a:gd name="T30" fmla="*/ 6 w 11"/>
                <a:gd name="T31" fmla="*/ 5 h 10"/>
                <a:gd name="T32" fmla="*/ 6 w 11"/>
                <a:gd name="T33" fmla="*/ 5 h 10"/>
                <a:gd name="T34" fmla="*/ 7 w 11"/>
                <a:gd name="T35" fmla="*/ 5 h 10"/>
                <a:gd name="T36" fmla="*/ 11 w 11"/>
                <a:gd name="T37" fmla="*/ 8 h 10"/>
                <a:gd name="T38" fmla="*/ 11 w 11"/>
                <a:gd name="T39" fmla="*/ 8 h 10"/>
                <a:gd name="T40" fmla="*/ 11 w 11"/>
                <a:gd name="T41" fmla="*/ 9 h 10"/>
                <a:gd name="T42" fmla="*/ 10 w 11"/>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0">
                  <a:moveTo>
                    <a:pt x="10" y="10"/>
                  </a:moveTo>
                  <a:cubicBezTo>
                    <a:pt x="7" y="9"/>
                    <a:pt x="7" y="9"/>
                    <a:pt x="7" y="9"/>
                  </a:cubicBezTo>
                  <a:cubicBezTo>
                    <a:pt x="6" y="5"/>
                    <a:pt x="6" y="5"/>
                    <a:pt x="6" y="5"/>
                  </a:cubicBezTo>
                  <a:cubicBezTo>
                    <a:pt x="5" y="4"/>
                    <a:pt x="5" y="4"/>
                    <a:pt x="5" y="4"/>
                  </a:cubicBezTo>
                  <a:cubicBezTo>
                    <a:pt x="5" y="4"/>
                    <a:pt x="5" y="4"/>
                    <a:pt x="5" y="4"/>
                  </a:cubicBezTo>
                  <a:cubicBezTo>
                    <a:pt x="4" y="3"/>
                    <a:pt x="3" y="3"/>
                    <a:pt x="2" y="3"/>
                  </a:cubicBezTo>
                  <a:cubicBezTo>
                    <a:pt x="1" y="3"/>
                    <a:pt x="1" y="3"/>
                    <a:pt x="1" y="3"/>
                  </a:cubicBezTo>
                  <a:cubicBezTo>
                    <a:pt x="0" y="3"/>
                    <a:pt x="0" y="2"/>
                    <a:pt x="0" y="2"/>
                  </a:cubicBezTo>
                  <a:cubicBezTo>
                    <a:pt x="0" y="1"/>
                    <a:pt x="1" y="1"/>
                    <a:pt x="2" y="0"/>
                  </a:cubicBezTo>
                  <a:cubicBezTo>
                    <a:pt x="2" y="0"/>
                    <a:pt x="2" y="0"/>
                    <a:pt x="2" y="1"/>
                  </a:cubicBezTo>
                  <a:cubicBezTo>
                    <a:pt x="2" y="1"/>
                    <a:pt x="2" y="1"/>
                    <a:pt x="2" y="1"/>
                  </a:cubicBezTo>
                  <a:cubicBezTo>
                    <a:pt x="3" y="2"/>
                    <a:pt x="3" y="2"/>
                    <a:pt x="3" y="2"/>
                  </a:cubicBezTo>
                  <a:cubicBezTo>
                    <a:pt x="4" y="1"/>
                    <a:pt x="4" y="1"/>
                    <a:pt x="4" y="1"/>
                  </a:cubicBezTo>
                  <a:cubicBezTo>
                    <a:pt x="5" y="0"/>
                    <a:pt x="5" y="0"/>
                    <a:pt x="5" y="0"/>
                  </a:cubicBezTo>
                  <a:cubicBezTo>
                    <a:pt x="5" y="0"/>
                    <a:pt x="6" y="0"/>
                    <a:pt x="6" y="2"/>
                  </a:cubicBezTo>
                  <a:cubicBezTo>
                    <a:pt x="6" y="5"/>
                    <a:pt x="6" y="5"/>
                    <a:pt x="6" y="5"/>
                  </a:cubicBezTo>
                  <a:cubicBezTo>
                    <a:pt x="6" y="5"/>
                    <a:pt x="6" y="5"/>
                    <a:pt x="6" y="5"/>
                  </a:cubicBezTo>
                  <a:cubicBezTo>
                    <a:pt x="7" y="5"/>
                    <a:pt x="7" y="5"/>
                    <a:pt x="7" y="5"/>
                  </a:cubicBezTo>
                  <a:cubicBezTo>
                    <a:pt x="11" y="8"/>
                    <a:pt x="11" y="8"/>
                    <a:pt x="11" y="8"/>
                  </a:cubicBezTo>
                  <a:cubicBezTo>
                    <a:pt x="11" y="8"/>
                    <a:pt x="11" y="8"/>
                    <a:pt x="11" y="8"/>
                  </a:cubicBezTo>
                  <a:cubicBezTo>
                    <a:pt x="11" y="8"/>
                    <a:pt x="11" y="9"/>
                    <a:pt x="11" y="9"/>
                  </a:cubicBezTo>
                  <a:cubicBezTo>
                    <a:pt x="10" y="10"/>
                    <a:pt x="10" y="10"/>
                    <a:pt x="10"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2748"/>
            <p:cNvSpPr>
              <a:spLocks/>
            </p:cNvSpPr>
            <p:nvPr/>
          </p:nvSpPr>
          <p:spPr bwMode="auto">
            <a:xfrm>
              <a:off x="5062" y="3014"/>
              <a:ext cx="103" cy="31"/>
            </a:xfrm>
            <a:custGeom>
              <a:avLst/>
              <a:gdLst>
                <a:gd name="T0" fmla="*/ 75 w 75"/>
                <a:gd name="T1" fmla="*/ 23 h 23"/>
                <a:gd name="T2" fmla="*/ 73 w 75"/>
                <a:gd name="T3" fmla="*/ 22 h 23"/>
                <a:gd name="T4" fmla="*/ 66 w 75"/>
                <a:gd name="T5" fmla="*/ 20 h 23"/>
                <a:gd name="T6" fmla="*/ 46 w 75"/>
                <a:gd name="T7" fmla="*/ 19 h 23"/>
                <a:gd name="T8" fmla="*/ 40 w 75"/>
                <a:gd name="T9" fmla="*/ 17 h 23"/>
                <a:gd name="T10" fmla="*/ 36 w 75"/>
                <a:gd name="T11" fmla="*/ 15 h 23"/>
                <a:gd name="T12" fmla="*/ 24 w 75"/>
                <a:gd name="T13" fmla="*/ 15 h 23"/>
                <a:gd name="T14" fmla="*/ 14 w 75"/>
                <a:gd name="T15" fmla="*/ 13 h 23"/>
                <a:gd name="T16" fmla="*/ 7 w 75"/>
                <a:gd name="T17" fmla="*/ 10 h 23"/>
                <a:gd name="T18" fmla="*/ 3 w 75"/>
                <a:gd name="T19" fmla="*/ 7 h 23"/>
                <a:gd name="T20" fmla="*/ 0 w 75"/>
                <a:gd name="T21" fmla="*/ 7 h 23"/>
                <a:gd name="T22" fmla="*/ 0 w 75"/>
                <a:gd name="T23" fmla="*/ 7 h 23"/>
                <a:gd name="T24" fmla="*/ 2 w 75"/>
                <a:gd name="T25" fmla="*/ 4 h 23"/>
                <a:gd name="T26" fmla="*/ 2 w 75"/>
                <a:gd name="T27" fmla="*/ 4 h 23"/>
                <a:gd name="T28" fmla="*/ 3 w 75"/>
                <a:gd name="T29" fmla="*/ 4 h 23"/>
                <a:gd name="T30" fmla="*/ 4 w 75"/>
                <a:gd name="T31" fmla="*/ 0 h 23"/>
                <a:gd name="T32" fmla="*/ 7 w 75"/>
                <a:gd name="T33" fmla="*/ 1 h 23"/>
                <a:gd name="T34" fmla="*/ 8 w 75"/>
                <a:gd name="T35" fmla="*/ 2 h 23"/>
                <a:gd name="T36" fmla="*/ 9 w 75"/>
                <a:gd name="T37" fmla="*/ 2 h 23"/>
                <a:gd name="T38" fmla="*/ 9 w 75"/>
                <a:gd name="T39" fmla="*/ 2 h 23"/>
                <a:gd name="T40" fmla="*/ 11 w 75"/>
                <a:gd name="T41" fmla="*/ 1 h 23"/>
                <a:gd name="T42" fmla="*/ 15 w 75"/>
                <a:gd name="T43" fmla="*/ 1 h 23"/>
                <a:gd name="T44" fmla="*/ 19 w 75"/>
                <a:gd name="T45" fmla="*/ 4 h 23"/>
                <a:gd name="T46" fmla="*/ 24 w 75"/>
                <a:gd name="T47" fmla="*/ 5 h 23"/>
                <a:gd name="T48" fmla="*/ 29 w 75"/>
                <a:gd name="T49" fmla="*/ 8 h 23"/>
                <a:gd name="T50" fmla="*/ 36 w 75"/>
                <a:gd name="T51" fmla="*/ 10 h 23"/>
                <a:gd name="T52" fmla="*/ 41 w 75"/>
                <a:gd name="T53" fmla="*/ 7 h 23"/>
                <a:gd name="T54" fmla="*/ 45 w 75"/>
                <a:gd name="T55" fmla="*/ 5 h 23"/>
                <a:gd name="T56" fmla="*/ 57 w 75"/>
                <a:gd name="T57" fmla="*/ 9 h 23"/>
                <a:gd name="T58" fmla="*/ 59 w 75"/>
                <a:gd name="T59" fmla="*/ 12 h 23"/>
                <a:gd name="T60" fmla="*/ 63 w 75"/>
                <a:gd name="T61" fmla="*/ 15 h 23"/>
                <a:gd name="T62" fmla="*/ 63 w 75"/>
                <a:gd name="T63" fmla="*/ 15 h 23"/>
                <a:gd name="T64" fmla="*/ 63 w 75"/>
                <a:gd name="T65" fmla="*/ 15 h 23"/>
                <a:gd name="T66" fmla="*/ 69 w 75"/>
                <a:gd name="T67" fmla="*/ 16 h 23"/>
                <a:gd name="T68" fmla="*/ 74 w 75"/>
                <a:gd name="T69" fmla="*/ 16 h 23"/>
                <a:gd name="T70" fmla="*/ 75 w 75"/>
                <a:gd name="T71" fmla="*/ 16 h 23"/>
                <a:gd name="T72" fmla="*/ 75 w 75"/>
                <a:gd name="T73" fmla="*/ 18 h 23"/>
                <a:gd name="T74" fmla="*/ 75 w 75"/>
                <a:gd name="T7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23">
                  <a:moveTo>
                    <a:pt x="75" y="23"/>
                  </a:moveTo>
                  <a:cubicBezTo>
                    <a:pt x="75" y="23"/>
                    <a:pt x="74" y="22"/>
                    <a:pt x="73" y="22"/>
                  </a:cubicBezTo>
                  <a:cubicBezTo>
                    <a:pt x="66" y="20"/>
                    <a:pt x="66" y="20"/>
                    <a:pt x="66" y="20"/>
                  </a:cubicBezTo>
                  <a:cubicBezTo>
                    <a:pt x="46" y="19"/>
                    <a:pt x="46" y="19"/>
                    <a:pt x="46" y="19"/>
                  </a:cubicBezTo>
                  <a:cubicBezTo>
                    <a:pt x="40" y="17"/>
                    <a:pt x="40" y="17"/>
                    <a:pt x="40" y="17"/>
                  </a:cubicBezTo>
                  <a:cubicBezTo>
                    <a:pt x="36" y="15"/>
                    <a:pt x="36" y="15"/>
                    <a:pt x="36" y="15"/>
                  </a:cubicBezTo>
                  <a:cubicBezTo>
                    <a:pt x="24" y="15"/>
                    <a:pt x="24" y="15"/>
                    <a:pt x="24" y="15"/>
                  </a:cubicBezTo>
                  <a:cubicBezTo>
                    <a:pt x="14" y="13"/>
                    <a:pt x="14" y="13"/>
                    <a:pt x="14" y="13"/>
                  </a:cubicBezTo>
                  <a:cubicBezTo>
                    <a:pt x="8" y="11"/>
                    <a:pt x="7" y="10"/>
                    <a:pt x="7" y="10"/>
                  </a:cubicBezTo>
                  <a:cubicBezTo>
                    <a:pt x="7" y="7"/>
                    <a:pt x="5" y="7"/>
                    <a:pt x="3" y="7"/>
                  </a:cubicBezTo>
                  <a:cubicBezTo>
                    <a:pt x="0" y="7"/>
                    <a:pt x="0" y="7"/>
                    <a:pt x="0" y="7"/>
                  </a:cubicBezTo>
                  <a:cubicBezTo>
                    <a:pt x="0" y="7"/>
                    <a:pt x="0" y="7"/>
                    <a:pt x="0" y="7"/>
                  </a:cubicBezTo>
                  <a:cubicBezTo>
                    <a:pt x="2" y="4"/>
                    <a:pt x="2" y="4"/>
                    <a:pt x="2" y="4"/>
                  </a:cubicBezTo>
                  <a:cubicBezTo>
                    <a:pt x="2" y="4"/>
                    <a:pt x="2" y="4"/>
                    <a:pt x="2" y="4"/>
                  </a:cubicBezTo>
                  <a:cubicBezTo>
                    <a:pt x="3" y="4"/>
                    <a:pt x="3" y="4"/>
                    <a:pt x="3" y="4"/>
                  </a:cubicBezTo>
                  <a:cubicBezTo>
                    <a:pt x="4" y="0"/>
                    <a:pt x="4" y="0"/>
                    <a:pt x="4" y="0"/>
                  </a:cubicBezTo>
                  <a:cubicBezTo>
                    <a:pt x="4" y="0"/>
                    <a:pt x="5" y="0"/>
                    <a:pt x="7" y="1"/>
                  </a:cubicBezTo>
                  <a:cubicBezTo>
                    <a:pt x="8" y="2"/>
                    <a:pt x="8" y="2"/>
                    <a:pt x="8" y="2"/>
                  </a:cubicBezTo>
                  <a:cubicBezTo>
                    <a:pt x="9" y="2"/>
                    <a:pt x="9" y="2"/>
                    <a:pt x="9" y="2"/>
                  </a:cubicBezTo>
                  <a:cubicBezTo>
                    <a:pt x="9" y="2"/>
                    <a:pt x="9" y="2"/>
                    <a:pt x="9" y="2"/>
                  </a:cubicBezTo>
                  <a:cubicBezTo>
                    <a:pt x="11" y="1"/>
                    <a:pt x="11" y="1"/>
                    <a:pt x="11" y="1"/>
                  </a:cubicBezTo>
                  <a:cubicBezTo>
                    <a:pt x="15" y="1"/>
                    <a:pt x="15" y="1"/>
                    <a:pt x="15" y="1"/>
                  </a:cubicBezTo>
                  <a:cubicBezTo>
                    <a:pt x="16" y="2"/>
                    <a:pt x="18" y="4"/>
                    <a:pt x="19" y="4"/>
                  </a:cubicBezTo>
                  <a:cubicBezTo>
                    <a:pt x="24" y="5"/>
                    <a:pt x="24" y="5"/>
                    <a:pt x="24" y="5"/>
                  </a:cubicBezTo>
                  <a:cubicBezTo>
                    <a:pt x="29" y="8"/>
                    <a:pt x="29" y="8"/>
                    <a:pt x="29" y="8"/>
                  </a:cubicBezTo>
                  <a:cubicBezTo>
                    <a:pt x="31" y="9"/>
                    <a:pt x="34" y="10"/>
                    <a:pt x="36" y="10"/>
                  </a:cubicBezTo>
                  <a:cubicBezTo>
                    <a:pt x="38" y="10"/>
                    <a:pt x="40" y="9"/>
                    <a:pt x="41" y="7"/>
                  </a:cubicBezTo>
                  <a:cubicBezTo>
                    <a:pt x="42" y="6"/>
                    <a:pt x="43" y="5"/>
                    <a:pt x="45" y="5"/>
                  </a:cubicBezTo>
                  <a:cubicBezTo>
                    <a:pt x="48" y="5"/>
                    <a:pt x="52" y="6"/>
                    <a:pt x="57" y="9"/>
                  </a:cubicBezTo>
                  <a:cubicBezTo>
                    <a:pt x="59" y="12"/>
                    <a:pt x="59" y="12"/>
                    <a:pt x="59" y="12"/>
                  </a:cubicBezTo>
                  <a:cubicBezTo>
                    <a:pt x="63" y="15"/>
                    <a:pt x="63" y="15"/>
                    <a:pt x="63" y="15"/>
                  </a:cubicBezTo>
                  <a:cubicBezTo>
                    <a:pt x="63" y="15"/>
                    <a:pt x="63" y="15"/>
                    <a:pt x="63" y="15"/>
                  </a:cubicBezTo>
                  <a:cubicBezTo>
                    <a:pt x="63" y="15"/>
                    <a:pt x="63" y="15"/>
                    <a:pt x="63" y="15"/>
                  </a:cubicBezTo>
                  <a:cubicBezTo>
                    <a:pt x="69" y="16"/>
                    <a:pt x="69" y="16"/>
                    <a:pt x="69" y="16"/>
                  </a:cubicBezTo>
                  <a:cubicBezTo>
                    <a:pt x="74" y="16"/>
                    <a:pt x="74" y="16"/>
                    <a:pt x="74" y="16"/>
                  </a:cubicBezTo>
                  <a:cubicBezTo>
                    <a:pt x="74" y="16"/>
                    <a:pt x="75" y="16"/>
                    <a:pt x="75" y="16"/>
                  </a:cubicBezTo>
                  <a:cubicBezTo>
                    <a:pt x="75" y="16"/>
                    <a:pt x="75" y="17"/>
                    <a:pt x="75" y="18"/>
                  </a:cubicBezTo>
                  <a:cubicBezTo>
                    <a:pt x="74" y="20"/>
                    <a:pt x="74" y="22"/>
                    <a:pt x="75" y="2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2749"/>
            <p:cNvSpPr>
              <a:spLocks/>
            </p:cNvSpPr>
            <p:nvPr/>
          </p:nvSpPr>
          <p:spPr bwMode="auto">
            <a:xfrm>
              <a:off x="5171" y="3040"/>
              <a:ext cx="9" cy="4"/>
            </a:xfrm>
            <a:custGeom>
              <a:avLst/>
              <a:gdLst>
                <a:gd name="T0" fmla="*/ 4 w 7"/>
                <a:gd name="T1" fmla="*/ 3 h 3"/>
                <a:gd name="T2" fmla="*/ 3 w 7"/>
                <a:gd name="T3" fmla="*/ 3 h 3"/>
                <a:gd name="T4" fmla="*/ 2 w 7"/>
                <a:gd name="T5" fmla="*/ 2 h 3"/>
                <a:gd name="T6" fmla="*/ 0 w 7"/>
                <a:gd name="T7" fmla="*/ 1 h 3"/>
                <a:gd name="T8" fmla="*/ 0 w 7"/>
                <a:gd name="T9" fmla="*/ 1 h 3"/>
                <a:gd name="T10" fmla="*/ 5 w 7"/>
                <a:gd name="T11" fmla="*/ 0 h 3"/>
                <a:gd name="T12" fmla="*/ 6 w 7"/>
                <a:gd name="T13" fmla="*/ 1 h 3"/>
                <a:gd name="T14" fmla="*/ 7 w 7"/>
                <a:gd name="T15" fmla="*/ 2 h 3"/>
                <a:gd name="T16" fmla="*/ 4 w 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4" y="3"/>
                  </a:moveTo>
                  <a:cubicBezTo>
                    <a:pt x="4" y="3"/>
                    <a:pt x="3" y="3"/>
                    <a:pt x="3" y="3"/>
                  </a:cubicBezTo>
                  <a:cubicBezTo>
                    <a:pt x="2" y="2"/>
                    <a:pt x="2" y="2"/>
                    <a:pt x="2" y="2"/>
                  </a:cubicBezTo>
                  <a:cubicBezTo>
                    <a:pt x="1" y="2"/>
                    <a:pt x="0" y="1"/>
                    <a:pt x="0" y="1"/>
                  </a:cubicBezTo>
                  <a:cubicBezTo>
                    <a:pt x="0" y="1"/>
                    <a:pt x="0" y="1"/>
                    <a:pt x="0" y="1"/>
                  </a:cubicBezTo>
                  <a:cubicBezTo>
                    <a:pt x="5" y="0"/>
                    <a:pt x="5" y="0"/>
                    <a:pt x="5" y="0"/>
                  </a:cubicBezTo>
                  <a:cubicBezTo>
                    <a:pt x="6" y="1"/>
                    <a:pt x="6" y="1"/>
                    <a:pt x="6" y="1"/>
                  </a:cubicBezTo>
                  <a:cubicBezTo>
                    <a:pt x="7" y="2"/>
                    <a:pt x="7" y="2"/>
                    <a:pt x="7" y="2"/>
                  </a:cubicBezTo>
                  <a:cubicBezTo>
                    <a:pt x="6" y="3"/>
                    <a:pt x="5" y="3"/>
                    <a:pt x="4" y="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2750"/>
            <p:cNvSpPr>
              <a:spLocks/>
            </p:cNvSpPr>
            <p:nvPr/>
          </p:nvSpPr>
          <p:spPr bwMode="auto">
            <a:xfrm>
              <a:off x="5196" y="3044"/>
              <a:ext cx="15" cy="7"/>
            </a:xfrm>
            <a:custGeom>
              <a:avLst/>
              <a:gdLst>
                <a:gd name="T0" fmla="*/ 3 w 11"/>
                <a:gd name="T1" fmla="*/ 5 h 5"/>
                <a:gd name="T2" fmla="*/ 0 w 11"/>
                <a:gd name="T3" fmla="*/ 3 h 5"/>
                <a:gd name="T4" fmla="*/ 1 w 11"/>
                <a:gd name="T5" fmla="*/ 2 h 5"/>
                <a:gd name="T6" fmla="*/ 1 w 11"/>
                <a:gd name="T7" fmla="*/ 2 h 5"/>
                <a:gd name="T8" fmla="*/ 1 w 11"/>
                <a:gd name="T9" fmla="*/ 1 h 5"/>
                <a:gd name="T10" fmla="*/ 2 w 11"/>
                <a:gd name="T11" fmla="*/ 0 h 5"/>
                <a:gd name="T12" fmla="*/ 4 w 11"/>
                <a:gd name="T13" fmla="*/ 1 h 5"/>
                <a:gd name="T14" fmla="*/ 7 w 11"/>
                <a:gd name="T15" fmla="*/ 1 h 5"/>
                <a:gd name="T16" fmla="*/ 9 w 11"/>
                <a:gd name="T17" fmla="*/ 2 h 5"/>
                <a:gd name="T18" fmla="*/ 10 w 11"/>
                <a:gd name="T19" fmla="*/ 2 h 5"/>
                <a:gd name="T20" fmla="*/ 11 w 11"/>
                <a:gd name="T21" fmla="*/ 3 h 5"/>
                <a:gd name="T22" fmla="*/ 7 w 11"/>
                <a:gd name="T23" fmla="*/ 4 h 5"/>
                <a:gd name="T24" fmla="*/ 3 w 11"/>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5">
                  <a:moveTo>
                    <a:pt x="3" y="5"/>
                  </a:moveTo>
                  <a:cubicBezTo>
                    <a:pt x="1" y="4"/>
                    <a:pt x="0" y="4"/>
                    <a:pt x="0" y="3"/>
                  </a:cubicBezTo>
                  <a:cubicBezTo>
                    <a:pt x="0" y="3"/>
                    <a:pt x="0" y="2"/>
                    <a:pt x="1" y="2"/>
                  </a:cubicBezTo>
                  <a:cubicBezTo>
                    <a:pt x="1" y="2"/>
                    <a:pt x="1" y="2"/>
                    <a:pt x="1" y="2"/>
                  </a:cubicBezTo>
                  <a:cubicBezTo>
                    <a:pt x="1" y="1"/>
                    <a:pt x="1" y="1"/>
                    <a:pt x="1" y="1"/>
                  </a:cubicBezTo>
                  <a:cubicBezTo>
                    <a:pt x="1" y="1"/>
                    <a:pt x="1" y="0"/>
                    <a:pt x="2" y="0"/>
                  </a:cubicBezTo>
                  <a:cubicBezTo>
                    <a:pt x="3" y="0"/>
                    <a:pt x="3" y="0"/>
                    <a:pt x="4" y="1"/>
                  </a:cubicBezTo>
                  <a:cubicBezTo>
                    <a:pt x="7" y="1"/>
                    <a:pt x="7" y="1"/>
                    <a:pt x="7" y="1"/>
                  </a:cubicBezTo>
                  <a:cubicBezTo>
                    <a:pt x="9" y="2"/>
                    <a:pt x="9" y="2"/>
                    <a:pt x="9" y="2"/>
                  </a:cubicBezTo>
                  <a:cubicBezTo>
                    <a:pt x="10" y="2"/>
                    <a:pt x="10" y="2"/>
                    <a:pt x="10" y="2"/>
                  </a:cubicBezTo>
                  <a:cubicBezTo>
                    <a:pt x="11" y="3"/>
                    <a:pt x="11" y="3"/>
                    <a:pt x="11" y="3"/>
                  </a:cubicBezTo>
                  <a:cubicBezTo>
                    <a:pt x="7" y="4"/>
                    <a:pt x="7" y="4"/>
                    <a:pt x="7" y="4"/>
                  </a:cubicBezTo>
                  <a:cubicBezTo>
                    <a:pt x="3" y="5"/>
                    <a:pt x="3" y="5"/>
                    <a:pt x="3" y="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2751"/>
            <p:cNvSpPr>
              <a:spLocks/>
            </p:cNvSpPr>
            <p:nvPr/>
          </p:nvSpPr>
          <p:spPr bwMode="auto">
            <a:xfrm>
              <a:off x="5220" y="2920"/>
              <a:ext cx="77" cy="89"/>
            </a:xfrm>
            <a:custGeom>
              <a:avLst/>
              <a:gdLst>
                <a:gd name="T0" fmla="*/ 7 w 56"/>
                <a:gd name="T1" fmla="*/ 64 h 65"/>
                <a:gd name="T2" fmla="*/ 8 w 56"/>
                <a:gd name="T3" fmla="*/ 57 h 65"/>
                <a:gd name="T4" fmla="*/ 3 w 56"/>
                <a:gd name="T5" fmla="*/ 46 h 65"/>
                <a:gd name="T6" fmla="*/ 1 w 56"/>
                <a:gd name="T7" fmla="*/ 45 h 65"/>
                <a:gd name="T8" fmla="*/ 5 w 56"/>
                <a:gd name="T9" fmla="*/ 30 h 65"/>
                <a:gd name="T10" fmla="*/ 6 w 56"/>
                <a:gd name="T11" fmla="*/ 25 h 65"/>
                <a:gd name="T12" fmla="*/ 9 w 56"/>
                <a:gd name="T13" fmla="*/ 13 h 65"/>
                <a:gd name="T14" fmla="*/ 13 w 56"/>
                <a:gd name="T15" fmla="*/ 9 h 65"/>
                <a:gd name="T16" fmla="*/ 15 w 56"/>
                <a:gd name="T17" fmla="*/ 9 h 65"/>
                <a:gd name="T18" fmla="*/ 18 w 56"/>
                <a:gd name="T19" fmla="*/ 6 h 65"/>
                <a:gd name="T20" fmla="*/ 27 w 56"/>
                <a:gd name="T21" fmla="*/ 7 h 65"/>
                <a:gd name="T22" fmla="*/ 36 w 56"/>
                <a:gd name="T23" fmla="*/ 9 h 65"/>
                <a:gd name="T24" fmla="*/ 47 w 56"/>
                <a:gd name="T25" fmla="*/ 7 h 65"/>
                <a:gd name="T26" fmla="*/ 52 w 56"/>
                <a:gd name="T27" fmla="*/ 8 h 65"/>
                <a:gd name="T28" fmla="*/ 37 w 56"/>
                <a:gd name="T29" fmla="*/ 11 h 65"/>
                <a:gd name="T30" fmla="*/ 19 w 56"/>
                <a:gd name="T31" fmla="*/ 10 h 65"/>
                <a:gd name="T32" fmla="*/ 13 w 56"/>
                <a:gd name="T33" fmla="*/ 12 h 65"/>
                <a:gd name="T34" fmla="*/ 13 w 56"/>
                <a:gd name="T35" fmla="*/ 25 h 65"/>
                <a:gd name="T36" fmla="*/ 21 w 56"/>
                <a:gd name="T37" fmla="*/ 28 h 65"/>
                <a:gd name="T38" fmla="*/ 23 w 56"/>
                <a:gd name="T39" fmla="*/ 26 h 65"/>
                <a:gd name="T40" fmla="*/ 27 w 56"/>
                <a:gd name="T41" fmla="*/ 25 h 65"/>
                <a:gd name="T42" fmla="*/ 30 w 56"/>
                <a:gd name="T43" fmla="*/ 25 h 65"/>
                <a:gd name="T44" fmla="*/ 36 w 56"/>
                <a:gd name="T45" fmla="*/ 21 h 65"/>
                <a:gd name="T46" fmla="*/ 39 w 56"/>
                <a:gd name="T47" fmla="*/ 21 h 65"/>
                <a:gd name="T48" fmla="*/ 38 w 56"/>
                <a:gd name="T49" fmla="*/ 24 h 65"/>
                <a:gd name="T50" fmla="*/ 25 w 56"/>
                <a:gd name="T51" fmla="*/ 32 h 65"/>
                <a:gd name="T52" fmla="*/ 25 w 56"/>
                <a:gd name="T53" fmla="*/ 36 h 65"/>
                <a:gd name="T54" fmla="*/ 29 w 56"/>
                <a:gd name="T55" fmla="*/ 45 h 65"/>
                <a:gd name="T56" fmla="*/ 29 w 56"/>
                <a:gd name="T57" fmla="*/ 45 h 65"/>
                <a:gd name="T58" fmla="*/ 30 w 56"/>
                <a:gd name="T59" fmla="*/ 49 h 65"/>
                <a:gd name="T60" fmla="*/ 34 w 56"/>
                <a:gd name="T61" fmla="*/ 52 h 65"/>
                <a:gd name="T62" fmla="*/ 29 w 56"/>
                <a:gd name="T63" fmla="*/ 56 h 65"/>
                <a:gd name="T64" fmla="*/ 24 w 56"/>
                <a:gd name="T65" fmla="*/ 51 h 65"/>
                <a:gd name="T66" fmla="*/ 19 w 56"/>
                <a:gd name="T67" fmla="*/ 47 h 65"/>
                <a:gd name="T68" fmla="*/ 19 w 56"/>
                <a:gd name="T69" fmla="*/ 39 h 65"/>
                <a:gd name="T70" fmla="*/ 13 w 56"/>
                <a:gd name="T71" fmla="*/ 39 h 65"/>
                <a:gd name="T72" fmla="*/ 12 w 56"/>
                <a:gd name="T73" fmla="*/ 46 h 65"/>
                <a:gd name="T74" fmla="*/ 9 w 56"/>
                <a:gd name="T7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65">
                  <a:moveTo>
                    <a:pt x="8" y="65"/>
                  </a:moveTo>
                  <a:cubicBezTo>
                    <a:pt x="7" y="65"/>
                    <a:pt x="7" y="65"/>
                    <a:pt x="7" y="64"/>
                  </a:cubicBezTo>
                  <a:cubicBezTo>
                    <a:pt x="7" y="64"/>
                    <a:pt x="7" y="63"/>
                    <a:pt x="7" y="62"/>
                  </a:cubicBezTo>
                  <a:cubicBezTo>
                    <a:pt x="8" y="57"/>
                    <a:pt x="8" y="57"/>
                    <a:pt x="8" y="57"/>
                  </a:cubicBezTo>
                  <a:cubicBezTo>
                    <a:pt x="8" y="54"/>
                    <a:pt x="8" y="54"/>
                    <a:pt x="8" y="54"/>
                  </a:cubicBezTo>
                  <a:cubicBezTo>
                    <a:pt x="7" y="49"/>
                    <a:pt x="5" y="46"/>
                    <a:pt x="3" y="46"/>
                  </a:cubicBezTo>
                  <a:cubicBezTo>
                    <a:pt x="1" y="46"/>
                    <a:pt x="1" y="46"/>
                    <a:pt x="1" y="46"/>
                  </a:cubicBezTo>
                  <a:cubicBezTo>
                    <a:pt x="1" y="45"/>
                    <a:pt x="1" y="45"/>
                    <a:pt x="1" y="45"/>
                  </a:cubicBezTo>
                  <a:cubicBezTo>
                    <a:pt x="0" y="43"/>
                    <a:pt x="1" y="40"/>
                    <a:pt x="3" y="37"/>
                  </a:cubicBezTo>
                  <a:cubicBezTo>
                    <a:pt x="5" y="35"/>
                    <a:pt x="6" y="32"/>
                    <a:pt x="5" y="30"/>
                  </a:cubicBezTo>
                  <a:cubicBezTo>
                    <a:pt x="5" y="29"/>
                    <a:pt x="5" y="28"/>
                    <a:pt x="5" y="26"/>
                  </a:cubicBezTo>
                  <a:cubicBezTo>
                    <a:pt x="6" y="25"/>
                    <a:pt x="6" y="25"/>
                    <a:pt x="6" y="25"/>
                  </a:cubicBezTo>
                  <a:cubicBezTo>
                    <a:pt x="8" y="19"/>
                    <a:pt x="8" y="19"/>
                    <a:pt x="8" y="19"/>
                  </a:cubicBezTo>
                  <a:cubicBezTo>
                    <a:pt x="9" y="13"/>
                    <a:pt x="9" y="13"/>
                    <a:pt x="9" y="13"/>
                  </a:cubicBezTo>
                  <a:cubicBezTo>
                    <a:pt x="9" y="11"/>
                    <a:pt x="10" y="10"/>
                    <a:pt x="11" y="9"/>
                  </a:cubicBezTo>
                  <a:cubicBezTo>
                    <a:pt x="13" y="9"/>
                    <a:pt x="13" y="9"/>
                    <a:pt x="13" y="9"/>
                  </a:cubicBezTo>
                  <a:cubicBezTo>
                    <a:pt x="15" y="9"/>
                    <a:pt x="15" y="9"/>
                    <a:pt x="15" y="9"/>
                  </a:cubicBezTo>
                  <a:cubicBezTo>
                    <a:pt x="15" y="9"/>
                    <a:pt x="15" y="9"/>
                    <a:pt x="15" y="9"/>
                  </a:cubicBezTo>
                  <a:cubicBezTo>
                    <a:pt x="16" y="9"/>
                    <a:pt x="16" y="9"/>
                    <a:pt x="16" y="9"/>
                  </a:cubicBezTo>
                  <a:cubicBezTo>
                    <a:pt x="18" y="6"/>
                    <a:pt x="18" y="6"/>
                    <a:pt x="18" y="6"/>
                  </a:cubicBezTo>
                  <a:cubicBezTo>
                    <a:pt x="19" y="5"/>
                    <a:pt x="20" y="5"/>
                    <a:pt x="20" y="5"/>
                  </a:cubicBezTo>
                  <a:cubicBezTo>
                    <a:pt x="27" y="7"/>
                    <a:pt x="27" y="7"/>
                    <a:pt x="27" y="7"/>
                  </a:cubicBezTo>
                  <a:cubicBezTo>
                    <a:pt x="36" y="9"/>
                    <a:pt x="36" y="9"/>
                    <a:pt x="36" y="9"/>
                  </a:cubicBezTo>
                  <a:cubicBezTo>
                    <a:pt x="36" y="9"/>
                    <a:pt x="36" y="9"/>
                    <a:pt x="36" y="9"/>
                  </a:cubicBezTo>
                  <a:cubicBezTo>
                    <a:pt x="36" y="9"/>
                    <a:pt x="36" y="9"/>
                    <a:pt x="36" y="9"/>
                  </a:cubicBezTo>
                  <a:cubicBezTo>
                    <a:pt x="47" y="7"/>
                    <a:pt x="47" y="7"/>
                    <a:pt x="47" y="7"/>
                  </a:cubicBezTo>
                  <a:cubicBezTo>
                    <a:pt x="50" y="6"/>
                    <a:pt x="53" y="3"/>
                    <a:pt x="56" y="0"/>
                  </a:cubicBezTo>
                  <a:cubicBezTo>
                    <a:pt x="55" y="3"/>
                    <a:pt x="54" y="6"/>
                    <a:pt x="52" y="8"/>
                  </a:cubicBezTo>
                  <a:cubicBezTo>
                    <a:pt x="50" y="11"/>
                    <a:pt x="47" y="12"/>
                    <a:pt x="43" y="12"/>
                  </a:cubicBezTo>
                  <a:cubicBezTo>
                    <a:pt x="42" y="12"/>
                    <a:pt x="39" y="11"/>
                    <a:pt x="37" y="11"/>
                  </a:cubicBezTo>
                  <a:cubicBezTo>
                    <a:pt x="27" y="10"/>
                    <a:pt x="27" y="10"/>
                    <a:pt x="27" y="10"/>
                  </a:cubicBezTo>
                  <a:cubicBezTo>
                    <a:pt x="19" y="10"/>
                    <a:pt x="19" y="10"/>
                    <a:pt x="19" y="10"/>
                  </a:cubicBezTo>
                  <a:cubicBezTo>
                    <a:pt x="18" y="9"/>
                    <a:pt x="18" y="9"/>
                    <a:pt x="17" y="9"/>
                  </a:cubicBezTo>
                  <a:cubicBezTo>
                    <a:pt x="15" y="9"/>
                    <a:pt x="14" y="10"/>
                    <a:pt x="13" y="12"/>
                  </a:cubicBezTo>
                  <a:cubicBezTo>
                    <a:pt x="11" y="13"/>
                    <a:pt x="10" y="15"/>
                    <a:pt x="10" y="18"/>
                  </a:cubicBezTo>
                  <a:cubicBezTo>
                    <a:pt x="10" y="20"/>
                    <a:pt x="11" y="23"/>
                    <a:pt x="13" y="25"/>
                  </a:cubicBezTo>
                  <a:cubicBezTo>
                    <a:pt x="15" y="27"/>
                    <a:pt x="18" y="28"/>
                    <a:pt x="21" y="28"/>
                  </a:cubicBezTo>
                  <a:cubicBezTo>
                    <a:pt x="21" y="28"/>
                    <a:pt x="21" y="28"/>
                    <a:pt x="21" y="28"/>
                  </a:cubicBezTo>
                  <a:cubicBezTo>
                    <a:pt x="22" y="28"/>
                    <a:pt x="22" y="28"/>
                    <a:pt x="22" y="28"/>
                  </a:cubicBezTo>
                  <a:cubicBezTo>
                    <a:pt x="23" y="26"/>
                    <a:pt x="23" y="26"/>
                    <a:pt x="23" y="26"/>
                  </a:cubicBezTo>
                  <a:cubicBezTo>
                    <a:pt x="25" y="25"/>
                    <a:pt x="25" y="25"/>
                    <a:pt x="25" y="25"/>
                  </a:cubicBezTo>
                  <a:cubicBezTo>
                    <a:pt x="27" y="25"/>
                    <a:pt x="27" y="25"/>
                    <a:pt x="27" y="25"/>
                  </a:cubicBezTo>
                  <a:cubicBezTo>
                    <a:pt x="30" y="25"/>
                    <a:pt x="30" y="25"/>
                    <a:pt x="30" y="25"/>
                  </a:cubicBezTo>
                  <a:cubicBezTo>
                    <a:pt x="30" y="25"/>
                    <a:pt x="30" y="25"/>
                    <a:pt x="30" y="25"/>
                  </a:cubicBezTo>
                  <a:cubicBezTo>
                    <a:pt x="30" y="25"/>
                    <a:pt x="30" y="25"/>
                    <a:pt x="30" y="25"/>
                  </a:cubicBezTo>
                  <a:cubicBezTo>
                    <a:pt x="36" y="21"/>
                    <a:pt x="36" y="21"/>
                    <a:pt x="36" y="21"/>
                  </a:cubicBezTo>
                  <a:cubicBezTo>
                    <a:pt x="37" y="21"/>
                    <a:pt x="37" y="21"/>
                    <a:pt x="38" y="21"/>
                  </a:cubicBezTo>
                  <a:cubicBezTo>
                    <a:pt x="38" y="21"/>
                    <a:pt x="39" y="21"/>
                    <a:pt x="39" y="21"/>
                  </a:cubicBezTo>
                  <a:cubicBezTo>
                    <a:pt x="40" y="22"/>
                    <a:pt x="40" y="22"/>
                    <a:pt x="40" y="22"/>
                  </a:cubicBezTo>
                  <a:cubicBezTo>
                    <a:pt x="39" y="23"/>
                    <a:pt x="39" y="23"/>
                    <a:pt x="38" y="24"/>
                  </a:cubicBezTo>
                  <a:cubicBezTo>
                    <a:pt x="31" y="28"/>
                    <a:pt x="31" y="28"/>
                    <a:pt x="31" y="28"/>
                  </a:cubicBezTo>
                  <a:cubicBezTo>
                    <a:pt x="25" y="32"/>
                    <a:pt x="25" y="32"/>
                    <a:pt x="25" y="32"/>
                  </a:cubicBezTo>
                  <a:cubicBezTo>
                    <a:pt x="24" y="32"/>
                    <a:pt x="23" y="33"/>
                    <a:pt x="23" y="34"/>
                  </a:cubicBezTo>
                  <a:cubicBezTo>
                    <a:pt x="23" y="35"/>
                    <a:pt x="24" y="36"/>
                    <a:pt x="25" y="36"/>
                  </a:cubicBezTo>
                  <a:cubicBezTo>
                    <a:pt x="28" y="38"/>
                    <a:pt x="30" y="40"/>
                    <a:pt x="29" y="42"/>
                  </a:cubicBezTo>
                  <a:cubicBezTo>
                    <a:pt x="29" y="45"/>
                    <a:pt x="29" y="45"/>
                    <a:pt x="29" y="45"/>
                  </a:cubicBezTo>
                  <a:cubicBezTo>
                    <a:pt x="29" y="45"/>
                    <a:pt x="29" y="45"/>
                    <a:pt x="29" y="45"/>
                  </a:cubicBezTo>
                  <a:cubicBezTo>
                    <a:pt x="29" y="45"/>
                    <a:pt x="29" y="45"/>
                    <a:pt x="29" y="45"/>
                  </a:cubicBezTo>
                  <a:cubicBezTo>
                    <a:pt x="30" y="49"/>
                    <a:pt x="30" y="49"/>
                    <a:pt x="30" y="49"/>
                  </a:cubicBezTo>
                  <a:cubicBezTo>
                    <a:pt x="30" y="49"/>
                    <a:pt x="30" y="49"/>
                    <a:pt x="30" y="49"/>
                  </a:cubicBezTo>
                  <a:cubicBezTo>
                    <a:pt x="30" y="49"/>
                    <a:pt x="30" y="49"/>
                    <a:pt x="30" y="49"/>
                  </a:cubicBezTo>
                  <a:cubicBezTo>
                    <a:pt x="34" y="52"/>
                    <a:pt x="34" y="52"/>
                    <a:pt x="34" y="52"/>
                  </a:cubicBezTo>
                  <a:cubicBezTo>
                    <a:pt x="34" y="52"/>
                    <a:pt x="34" y="53"/>
                    <a:pt x="33" y="53"/>
                  </a:cubicBezTo>
                  <a:cubicBezTo>
                    <a:pt x="31" y="54"/>
                    <a:pt x="30" y="55"/>
                    <a:pt x="29" y="56"/>
                  </a:cubicBezTo>
                  <a:cubicBezTo>
                    <a:pt x="26" y="58"/>
                    <a:pt x="26" y="58"/>
                    <a:pt x="26" y="58"/>
                  </a:cubicBezTo>
                  <a:cubicBezTo>
                    <a:pt x="25" y="58"/>
                    <a:pt x="24" y="56"/>
                    <a:pt x="24" y="51"/>
                  </a:cubicBezTo>
                  <a:cubicBezTo>
                    <a:pt x="23" y="50"/>
                    <a:pt x="22" y="49"/>
                    <a:pt x="20" y="48"/>
                  </a:cubicBezTo>
                  <a:cubicBezTo>
                    <a:pt x="19" y="48"/>
                    <a:pt x="19" y="47"/>
                    <a:pt x="19" y="47"/>
                  </a:cubicBezTo>
                  <a:cubicBezTo>
                    <a:pt x="19" y="47"/>
                    <a:pt x="19" y="47"/>
                    <a:pt x="20" y="45"/>
                  </a:cubicBezTo>
                  <a:cubicBezTo>
                    <a:pt x="21" y="43"/>
                    <a:pt x="21" y="41"/>
                    <a:pt x="19" y="39"/>
                  </a:cubicBezTo>
                  <a:cubicBezTo>
                    <a:pt x="18" y="38"/>
                    <a:pt x="17" y="37"/>
                    <a:pt x="16" y="37"/>
                  </a:cubicBezTo>
                  <a:cubicBezTo>
                    <a:pt x="15" y="37"/>
                    <a:pt x="14" y="38"/>
                    <a:pt x="13" y="39"/>
                  </a:cubicBezTo>
                  <a:cubicBezTo>
                    <a:pt x="13" y="40"/>
                    <a:pt x="13" y="40"/>
                    <a:pt x="13" y="40"/>
                  </a:cubicBezTo>
                  <a:cubicBezTo>
                    <a:pt x="12" y="42"/>
                    <a:pt x="12" y="43"/>
                    <a:pt x="12" y="46"/>
                  </a:cubicBezTo>
                  <a:cubicBezTo>
                    <a:pt x="13" y="54"/>
                    <a:pt x="13" y="54"/>
                    <a:pt x="13" y="54"/>
                  </a:cubicBezTo>
                  <a:cubicBezTo>
                    <a:pt x="13" y="60"/>
                    <a:pt x="12" y="64"/>
                    <a:pt x="9" y="65"/>
                  </a:cubicBezTo>
                  <a:cubicBezTo>
                    <a:pt x="9" y="65"/>
                    <a:pt x="8" y="65"/>
                    <a:pt x="8" y="6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2752"/>
            <p:cNvSpPr>
              <a:spLocks/>
            </p:cNvSpPr>
            <p:nvPr/>
          </p:nvSpPr>
          <p:spPr bwMode="auto">
            <a:xfrm>
              <a:off x="5103" y="2887"/>
              <a:ext cx="113" cy="102"/>
            </a:xfrm>
            <a:custGeom>
              <a:avLst/>
              <a:gdLst>
                <a:gd name="T0" fmla="*/ 49 w 82"/>
                <a:gd name="T1" fmla="*/ 74 h 74"/>
                <a:gd name="T2" fmla="*/ 48 w 82"/>
                <a:gd name="T3" fmla="*/ 73 h 74"/>
                <a:gd name="T4" fmla="*/ 39 w 82"/>
                <a:gd name="T5" fmla="*/ 67 h 74"/>
                <a:gd name="T6" fmla="*/ 32 w 82"/>
                <a:gd name="T7" fmla="*/ 66 h 74"/>
                <a:gd name="T8" fmla="*/ 31 w 82"/>
                <a:gd name="T9" fmla="*/ 66 h 74"/>
                <a:gd name="T10" fmla="*/ 31 w 82"/>
                <a:gd name="T11" fmla="*/ 66 h 74"/>
                <a:gd name="T12" fmla="*/ 28 w 82"/>
                <a:gd name="T13" fmla="*/ 69 h 74"/>
                <a:gd name="T14" fmla="*/ 26 w 82"/>
                <a:gd name="T15" fmla="*/ 68 h 74"/>
                <a:gd name="T16" fmla="*/ 22 w 82"/>
                <a:gd name="T17" fmla="*/ 64 h 74"/>
                <a:gd name="T18" fmla="*/ 18 w 82"/>
                <a:gd name="T19" fmla="*/ 63 h 74"/>
                <a:gd name="T20" fmla="*/ 17 w 82"/>
                <a:gd name="T21" fmla="*/ 63 h 74"/>
                <a:gd name="T22" fmla="*/ 12 w 82"/>
                <a:gd name="T23" fmla="*/ 64 h 74"/>
                <a:gd name="T24" fmla="*/ 10 w 82"/>
                <a:gd name="T25" fmla="*/ 60 h 74"/>
                <a:gd name="T26" fmla="*/ 5 w 82"/>
                <a:gd name="T27" fmla="*/ 47 h 74"/>
                <a:gd name="T28" fmla="*/ 2 w 82"/>
                <a:gd name="T29" fmla="*/ 44 h 74"/>
                <a:gd name="T30" fmla="*/ 0 w 82"/>
                <a:gd name="T31" fmla="*/ 39 h 74"/>
                <a:gd name="T32" fmla="*/ 1 w 82"/>
                <a:gd name="T33" fmla="*/ 27 h 74"/>
                <a:gd name="T34" fmla="*/ 3 w 82"/>
                <a:gd name="T35" fmla="*/ 25 h 74"/>
                <a:gd name="T36" fmla="*/ 5 w 82"/>
                <a:gd name="T37" fmla="*/ 26 h 74"/>
                <a:gd name="T38" fmla="*/ 8 w 82"/>
                <a:gd name="T39" fmla="*/ 30 h 74"/>
                <a:gd name="T40" fmla="*/ 13 w 82"/>
                <a:gd name="T41" fmla="*/ 32 h 74"/>
                <a:gd name="T42" fmla="*/ 14 w 82"/>
                <a:gd name="T43" fmla="*/ 32 h 74"/>
                <a:gd name="T44" fmla="*/ 18 w 82"/>
                <a:gd name="T45" fmla="*/ 31 h 74"/>
                <a:gd name="T46" fmla="*/ 21 w 82"/>
                <a:gd name="T47" fmla="*/ 32 h 74"/>
                <a:gd name="T48" fmla="*/ 23 w 82"/>
                <a:gd name="T49" fmla="*/ 33 h 74"/>
                <a:gd name="T50" fmla="*/ 26 w 82"/>
                <a:gd name="T51" fmla="*/ 31 h 74"/>
                <a:gd name="T52" fmla="*/ 29 w 82"/>
                <a:gd name="T53" fmla="*/ 28 h 74"/>
                <a:gd name="T54" fmla="*/ 36 w 82"/>
                <a:gd name="T55" fmla="*/ 28 h 74"/>
                <a:gd name="T56" fmla="*/ 45 w 82"/>
                <a:gd name="T57" fmla="*/ 28 h 74"/>
                <a:gd name="T58" fmla="*/ 45 w 82"/>
                <a:gd name="T59" fmla="*/ 28 h 74"/>
                <a:gd name="T60" fmla="*/ 45 w 82"/>
                <a:gd name="T61" fmla="*/ 28 h 74"/>
                <a:gd name="T62" fmla="*/ 54 w 82"/>
                <a:gd name="T63" fmla="*/ 18 h 74"/>
                <a:gd name="T64" fmla="*/ 58 w 82"/>
                <a:gd name="T65" fmla="*/ 5 h 74"/>
                <a:gd name="T66" fmla="*/ 61 w 82"/>
                <a:gd name="T67" fmla="*/ 0 h 74"/>
                <a:gd name="T68" fmla="*/ 66 w 82"/>
                <a:gd name="T69" fmla="*/ 1 h 74"/>
                <a:gd name="T70" fmla="*/ 70 w 82"/>
                <a:gd name="T71" fmla="*/ 2 h 74"/>
                <a:gd name="T72" fmla="*/ 72 w 82"/>
                <a:gd name="T73" fmla="*/ 2 h 74"/>
                <a:gd name="T74" fmla="*/ 75 w 82"/>
                <a:gd name="T75" fmla="*/ 3 h 74"/>
                <a:gd name="T76" fmla="*/ 74 w 82"/>
                <a:gd name="T77" fmla="*/ 4 h 74"/>
                <a:gd name="T78" fmla="*/ 73 w 82"/>
                <a:gd name="T79" fmla="*/ 10 h 74"/>
                <a:gd name="T80" fmla="*/ 75 w 82"/>
                <a:gd name="T81" fmla="*/ 19 h 74"/>
                <a:gd name="T82" fmla="*/ 80 w 82"/>
                <a:gd name="T83" fmla="*/ 28 h 74"/>
                <a:gd name="T84" fmla="*/ 82 w 82"/>
                <a:gd name="T85" fmla="*/ 29 h 74"/>
                <a:gd name="T86" fmla="*/ 79 w 82"/>
                <a:gd name="T87" fmla="*/ 30 h 74"/>
                <a:gd name="T88" fmla="*/ 73 w 82"/>
                <a:gd name="T89" fmla="*/ 34 h 74"/>
                <a:gd name="T90" fmla="*/ 73 w 82"/>
                <a:gd name="T91" fmla="*/ 43 h 74"/>
                <a:gd name="T92" fmla="*/ 72 w 82"/>
                <a:gd name="T93" fmla="*/ 46 h 74"/>
                <a:gd name="T94" fmla="*/ 67 w 82"/>
                <a:gd name="T95" fmla="*/ 49 h 74"/>
                <a:gd name="T96" fmla="*/ 67 w 82"/>
                <a:gd name="T97" fmla="*/ 49 h 74"/>
                <a:gd name="T98" fmla="*/ 66 w 82"/>
                <a:gd name="T99" fmla="*/ 49 h 74"/>
                <a:gd name="T100" fmla="*/ 63 w 82"/>
                <a:gd name="T101" fmla="*/ 56 h 74"/>
                <a:gd name="T102" fmla="*/ 63 w 82"/>
                <a:gd name="T103" fmla="*/ 56 h 74"/>
                <a:gd name="T104" fmla="*/ 63 w 82"/>
                <a:gd name="T105" fmla="*/ 56 h 74"/>
                <a:gd name="T106" fmla="*/ 63 w 82"/>
                <a:gd name="T107" fmla="*/ 63 h 74"/>
                <a:gd name="T108" fmla="*/ 56 w 82"/>
                <a:gd name="T109" fmla="*/ 71 h 74"/>
                <a:gd name="T110" fmla="*/ 49 w 82"/>
                <a:gd name="T11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74">
                  <a:moveTo>
                    <a:pt x="49" y="74"/>
                  </a:moveTo>
                  <a:cubicBezTo>
                    <a:pt x="49" y="74"/>
                    <a:pt x="48" y="74"/>
                    <a:pt x="48" y="73"/>
                  </a:cubicBezTo>
                  <a:cubicBezTo>
                    <a:pt x="47" y="70"/>
                    <a:pt x="44" y="68"/>
                    <a:pt x="39" y="67"/>
                  </a:cubicBezTo>
                  <a:cubicBezTo>
                    <a:pt x="32" y="66"/>
                    <a:pt x="32" y="66"/>
                    <a:pt x="32" y="66"/>
                  </a:cubicBezTo>
                  <a:cubicBezTo>
                    <a:pt x="31" y="66"/>
                    <a:pt x="31" y="66"/>
                    <a:pt x="31" y="66"/>
                  </a:cubicBezTo>
                  <a:cubicBezTo>
                    <a:pt x="31" y="66"/>
                    <a:pt x="31" y="66"/>
                    <a:pt x="31" y="66"/>
                  </a:cubicBezTo>
                  <a:cubicBezTo>
                    <a:pt x="28" y="69"/>
                    <a:pt x="28" y="69"/>
                    <a:pt x="28" y="69"/>
                  </a:cubicBezTo>
                  <a:cubicBezTo>
                    <a:pt x="26" y="68"/>
                    <a:pt x="26" y="68"/>
                    <a:pt x="26" y="68"/>
                  </a:cubicBezTo>
                  <a:cubicBezTo>
                    <a:pt x="22" y="64"/>
                    <a:pt x="22" y="64"/>
                    <a:pt x="22" y="64"/>
                  </a:cubicBezTo>
                  <a:cubicBezTo>
                    <a:pt x="21" y="63"/>
                    <a:pt x="19" y="63"/>
                    <a:pt x="18" y="63"/>
                  </a:cubicBezTo>
                  <a:cubicBezTo>
                    <a:pt x="18" y="63"/>
                    <a:pt x="17" y="63"/>
                    <a:pt x="17" y="63"/>
                  </a:cubicBezTo>
                  <a:cubicBezTo>
                    <a:pt x="12" y="64"/>
                    <a:pt x="12" y="64"/>
                    <a:pt x="12" y="64"/>
                  </a:cubicBezTo>
                  <a:cubicBezTo>
                    <a:pt x="10" y="64"/>
                    <a:pt x="10" y="63"/>
                    <a:pt x="10" y="60"/>
                  </a:cubicBezTo>
                  <a:cubicBezTo>
                    <a:pt x="10" y="55"/>
                    <a:pt x="8" y="51"/>
                    <a:pt x="5" y="47"/>
                  </a:cubicBezTo>
                  <a:cubicBezTo>
                    <a:pt x="2" y="44"/>
                    <a:pt x="2" y="44"/>
                    <a:pt x="2" y="44"/>
                  </a:cubicBezTo>
                  <a:cubicBezTo>
                    <a:pt x="0" y="39"/>
                    <a:pt x="0" y="39"/>
                    <a:pt x="0" y="39"/>
                  </a:cubicBezTo>
                  <a:cubicBezTo>
                    <a:pt x="1" y="27"/>
                    <a:pt x="1" y="27"/>
                    <a:pt x="1" y="27"/>
                  </a:cubicBezTo>
                  <a:cubicBezTo>
                    <a:pt x="2" y="25"/>
                    <a:pt x="2" y="25"/>
                    <a:pt x="3" y="25"/>
                  </a:cubicBezTo>
                  <a:cubicBezTo>
                    <a:pt x="5" y="26"/>
                    <a:pt x="5" y="26"/>
                    <a:pt x="5" y="26"/>
                  </a:cubicBezTo>
                  <a:cubicBezTo>
                    <a:pt x="8" y="30"/>
                    <a:pt x="8" y="30"/>
                    <a:pt x="8" y="30"/>
                  </a:cubicBezTo>
                  <a:cubicBezTo>
                    <a:pt x="10" y="31"/>
                    <a:pt x="11" y="32"/>
                    <a:pt x="13" y="32"/>
                  </a:cubicBezTo>
                  <a:cubicBezTo>
                    <a:pt x="13" y="32"/>
                    <a:pt x="14" y="32"/>
                    <a:pt x="14" y="32"/>
                  </a:cubicBezTo>
                  <a:cubicBezTo>
                    <a:pt x="18" y="31"/>
                    <a:pt x="18" y="31"/>
                    <a:pt x="18" y="31"/>
                  </a:cubicBezTo>
                  <a:cubicBezTo>
                    <a:pt x="21" y="32"/>
                    <a:pt x="21" y="32"/>
                    <a:pt x="21" y="32"/>
                  </a:cubicBezTo>
                  <a:cubicBezTo>
                    <a:pt x="22" y="32"/>
                    <a:pt x="22" y="33"/>
                    <a:pt x="23" y="33"/>
                  </a:cubicBezTo>
                  <a:cubicBezTo>
                    <a:pt x="24" y="33"/>
                    <a:pt x="25" y="32"/>
                    <a:pt x="26" y="31"/>
                  </a:cubicBezTo>
                  <a:cubicBezTo>
                    <a:pt x="29" y="28"/>
                    <a:pt x="29" y="28"/>
                    <a:pt x="29" y="28"/>
                  </a:cubicBezTo>
                  <a:cubicBezTo>
                    <a:pt x="36" y="28"/>
                    <a:pt x="36" y="28"/>
                    <a:pt x="36" y="28"/>
                  </a:cubicBezTo>
                  <a:cubicBezTo>
                    <a:pt x="45" y="28"/>
                    <a:pt x="45" y="28"/>
                    <a:pt x="45" y="28"/>
                  </a:cubicBezTo>
                  <a:cubicBezTo>
                    <a:pt x="45" y="28"/>
                    <a:pt x="45" y="28"/>
                    <a:pt x="45" y="28"/>
                  </a:cubicBezTo>
                  <a:cubicBezTo>
                    <a:pt x="45" y="28"/>
                    <a:pt x="45" y="28"/>
                    <a:pt x="45" y="28"/>
                  </a:cubicBezTo>
                  <a:cubicBezTo>
                    <a:pt x="48" y="26"/>
                    <a:pt x="51" y="22"/>
                    <a:pt x="54" y="18"/>
                  </a:cubicBezTo>
                  <a:cubicBezTo>
                    <a:pt x="56" y="13"/>
                    <a:pt x="58" y="9"/>
                    <a:pt x="58" y="5"/>
                  </a:cubicBezTo>
                  <a:cubicBezTo>
                    <a:pt x="58" y="2"/>
                    <a:pt x="59" y="1"/>
                    <a:pt x="61" y="0"/>
                  </a:cubicBezTo>
                  <a:cubicBezTo>
                    <a:pt x="66" y="1"/>
                    <a:pt x="66" y="1"/>
                    <a:pt x="66" y="1"/>
                  </a:cubicBezTo>
                  <a:cubicBezTo>
                    <a:pt x="70" y="2"/>
                    <a:pt x="70" y="2"/>
                    <a:pt x="70" y="2"/>
                  </a:cubicBezTo>
                  <a:cubicBezTo>
                    <a:pt x="72" y="2"/>
                    <a:pt x="72" y="2"/>
                    <a:pt x="72" y="2"/>
                  </a:cubicBezTo>
                  <a:cubicBezTo>
                    <a:pt x="75" y="3"/>
                    <a:pt x="75" y="3"/>
                    <a:pt x="75" y="3"/>
                  </a:cubicBezTo>
                  <a:cubicBezTo>
                    <a:pt x="74" y="4"/>
                    <a:pt x="74" y="4"/>
                    <a:pt x="74" y="4"/>
                  </a:cubicBezTo>
                  <a:cubicBezTo>
                    <a:pt x="72" y="6"/>
                    <a:pt x="71" y="8"/>
                    <a:pt x="73" y="10"/>
                  </a:cubicBezTo>
                  <a:cubicBezTo>
                    <a:pt x="75" y="19"/>
                    <a:pt x="75" y="19"/>
                    <a:pt x="75" y="19"/>
                  </a:cubicBezTo>
                  <a:cubicBezTo>
                    <a:pt x="77" y="23"/>
                    <a:pt x="78" y="25"/>
                    <a:pt x="80" y="28"/>
                  </a:cubicBezTo>
                  <a:cubicBezTo>
                    <a:pt x="82" y="29"/>
                    <a:pt x="82" y="29"/>
                    <a:pt x="82" y="29"/>
                  </a:cubicBezTo>
                  <a:cubicBezTo>
                    <a:pt x="79" y="30"/>
                    <a:pt x="79" y="30"/>
                    <a:pt x="79" y="30"/>
                  </a:cubicBezTo>
                  <a:cubicBezTo>
                    <a:pt x="76" y="31"/>
                    <a:pt x="74" y="32"/>
                    <a:pt x="73" y="34"/>
                  </a:cubicBezTo>
                  <a:cubicBezTo>
                    <a:pt x="72" y="36"/>
                    <a:pt x="72" y="39"/>
                    <a:pt x="73" y="43"/>
                  </a:cubicBezTo>
                  <a:cubicBezTo>
                    <a:pt x="74" y="45"/>
                    <a:pt x="73" y="46"/>
                    <a:pt x="72" y="46"/>
                  </a:cubicBezTo>
                  <a:cubicBezTo>
                    <a:pt x="67" y="49"/>
                    <a:pt x="67" y="49"/>
                    <a:pt x="67" y="49"/>
                  </a:cubicBezTo>
                  <a:cubicBezTo>
                    <a:pt x="67" y="49"/>
                    <a:pt x="67" y="49"/>
                    <a:pt x="67" y="49"/>
                  </a:cubicBezTo>
                  <a:cubicBezTo>
                    <a:pt x="66" y="49"/>
                    <a:pt x="66" y="49"/>
                    <a:pt x="66" y="49"/>
                  </a:cubicBezTo>
                  <a:cubicBezTo>
                    <a:pt x="63" y="56"/>
                    <a:pt x="63" y="56"/>
                    <a:pt x="63" y="56"/>
                  </a:cubicBezTo>
                  <a:cubicBezTo>
                    <a:pt x="63" y="56"/>
                    <a:pt x="63" y="56"/>
                    <a:pt x="63" y="56"/>
                  </a:cubicBezTo>
                  <a:cubicBezTo>
                    <a:pt x="63" y="56"/>
                    <a:pt x="63" y="56"/>
                    <a:pt x="63" y="56"/>
                  </a:cubicBezTo>
                  <a:cubicBezTo>
                    <a:pt x="63" y="63"/>
                    <a:pt x="63" y="63"/>
                    <a:pt x="63" y="63"/>
                  </a:cubicBezTo>
                  <a:cubicBezTo>
                    <a:pt x="63" y="66"/>
                    <a:pt x="59" y="69"/>
                    <a:pt x="56" y="71"/>
                  </a:cubicBezTo>
                  <a:cubicBezTo>
                    <a:pt x="52" y="73"/>
                    <a:pt x="50" y="74"/>
                    <a:pt x="49" y="7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2753"/>
            <p:cNvSpPr>
              <a:spLocks/>
            </p:cNvSpPr>
            <p:nvPr/>
          </p:nvSpPr>
          <p:spPr bwMode="auto">
            <a:xfrm>
              <a:off x="5328" y="2917"/>
              <a:ext cx="13" cy="30"/>
            </a:xfrm>
            <a:custGeom>
              <a:avLst/>
              <a:gdLst>
                <a:gd name="T0" fmla="*/ 6 w 10"/>
                <a:gd name="T1" fmla="*/ 22 h 22"/>
                <a:gd name="T2" fmla="*/ 5 w 10"/>
                <a:gd name="T3" fmla="*/ 22 h 22"/>
                <a:gd name="T4" fmla="*/ 3 w 10"/>
                <a:gd name="T5" fmla="*/ 20 h 22"/>
                <a:gd name="T6" fmla="*/ 1 w 10"/>
                <a:gd name="T7" fmla="*/ 15 h 22"/>
                <a:gd name="T8" fmla="*/ 1 w 10"/>
                <a:gd name="T9" fmla="*/ 10 h 22"/>
                <a:gd name="T10" fmla="*/ 1 w 10"/>
                <a:gd name="T11" fmla="*/ 4 h 22"/>
                <a:gd name="T12" fmla="*/ 3 w 10"/>
                <a:gd name="T13" fmla="*/ 0 h 22"/>
                <a:gd name="T14" fmla="*/ 4 w 10"/>
                <a:gd name="T15" fmla="*/ 1 h 22"/>
                <a:gd name="T16" fmla="*/ 3 w 10"/>
                <a:gd name="T17" fmla="*/ 4 h 22"/>
                <a:gd name="T18" fmla="*/ 2 w 10"/>
                <a:gd name="T19" fmla="*/ 8 h 22"/>
                <a:gd name="T20" fmla="*/ 3 w 10"/>
                <a:gd name="T21" fmla="*/ 9 h 22"/>
                <a:gd name="T22" fmla="*/ 5 w 10"/>
                <a:gd name="T23" fmla="*/ 8 h 22"/>
                <a:gd name="T24" fmla="*/ 8 w 10"/>
                <a:gd name="T25" fmla="*/ 4 h 22"/>
                <a:gd name="T26" fmla="*/ 9 w 10"/>
                <a:gd name="T27" fmla="*/ 4 h 22"/>
                <a:gd name="T28" fmla="*/ 9 w 10"/>
                <a:gd name="T29" fmla="*/ 5 h 22"/>
                <a:gd name="T30" fmla="*/ 9 w 10"/>
                <a:gd name="T31" fmla="*/ 6 h 22"/>
                <a:gd name="T32" fmla="*/ 6 w 10"/>
                <a:gd name="T33" fmla="*/ 9 h 22"/>
                <a:gd name="T34" fmla="*/ 5 w 10"/>
                <a:gd name="T35" fmla="*/ 9 h 22"/>
                <a:gd name="T36" fmla="*/ 6 w 10"/>
                <a:gd name="T37" fmla="*/ 10 h 22"/>
                <a:gd name="T38" fmla="*/ 9 w 10"/>
                <a:gd name="T39" fmla="*/ 12 h 22"/>
                <a:gd name="T40" fmla="*/ 10 w 10"/>
                <a:gd name="T41" fmla="*/ 15 h 22"/>
                <a:gd name="T42" fmla="*/ 10 w 10"/>
                <a:gd name="T43" fmla="*/ 15 h 22"/>
                <a:gd name="T44" fmla="*/ 6 w 10"/>
                <a:gd name="T45" fmla="*/ 13 h 22"/>
                <a:gd name="T46" fmla="*/ 5 w 10"/>
                <a:gd name="T47" fmla="*/ 13 h 22"/>
                <a:gd name="T48" fmla="*/ 2 w 10"/>
                <a:gd name="T49" fmla="*/ 14 h 22"/>
                <a:gd name="T50" fmla="*/ 2 w 10"/>
                <a:gd name="T51" fmla="*/ 15 h 22"/>
                <a:gd name="T52" fmla="*/ 4 w 10"/>
                <a:gd name="T53" fmla="*/ 19 h 22"/>
                <a:gd name="T54" fmla="*/ 6 w 10"/>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 h="22">
                  <a:moveTo>
                    <a:pt x="6" y="22"/>
                  </a:moveTo>
                  <a:cubicBezTo>
                    <a:pt x="5" y="22"/>
                    <a:pt x="5" y="22"/>
                    <a:pt x="5" y="22"/>
                  </a:cubicBezTo>
                  <a:cubicBezTo>
                    <a:pt x="3" y="20"/>
                    <a:pt x="3" y="20"/>
                    <a:pt x="3" y="20"/>
                  </a:cubicBezTo>
                  <a:cubicBezTo>
                    <a:pt x="1" y="19"/>
                    <a:pt x="1" y="17"/>
                    <a:pt x="1" y="15"/>
                  </a:cubicBezTo>
                  <a:cubicBezTo>
                    <a:pt x="1" y="10"/>
                    <a:pt x="1" y="10"/>
                    <a:pt x="1" y="10"/>
                  </a:cubicBezTo>
                  <a:cubicBezTo>
                    <a:pt x="0" y="8"/>
                    <a:pt x="0" y="6"/>
                    <a:pt x="1" y="4"/>
                  </a:cubicBezTo>
                  <a:cubicBezTo>
                    <a:pt x="3" y="0"/>
                    <a:pt x="3" y="0"/>
                    <a:pt x="3" y="0"/>
                  </a:cubicBezTo>
                  <a:cubicBezTo>
                    <a:pt x="4" y="1"/>
                    <a:pt x="4" y="1"/>
                    <a:pt x="4" y="1"/>
                  </a:cubicBezTo>
                  <a:cubicBezTo>
                    <a:pt x="3" y="4"/>
                    <a:pt x="3" y="4"/>
                    <a:pt x="3" y="4"/>
                  </a:cubicBezTo>
                  <a:cubicBezTo>
                    <a:pt x="2" y="5"/>
                    <a:pt x="1" y="7"/>
                    <a:pt x="2" y="8"/>
                  </a:cubicBezTo>
                  <a:cubicBezTo>
                    <a:pt x="2" y="9"/>
                    <a:pt x="2" y="9"/>
                    <a:pt x="3" y="9"/>
                  </a:cubicBezTo>
                  <a:cubicBezTo>
                    <a:pt x="3" y="9"/>
                    <a:pt x="4" y="9"/>
                    <a:pt x="5" y="8"/>
                  </a:cubicBezTo>
                  <a:cubicBezTo>
                    <a:pt x="8" y="4"/>
                    <a:pt x="8" y="4"/>
                    <a:pt x="8" y="4"/>
                  </a:cubicBezTo>
                  <a:cubicBezTo>
                    <a:pt x="8" y="4"/>
                    <a:pt x="8" y="4"/>
                    <a:pt x="9" y="4"/>
                  </a:cubicBezTo>
                  <a:cubicBezTo>
                    <a:pt x="9" y="4"/>
                    <a:pt x="9" y="4"/>
                    <a:pt x="9" y="5"/>
                  </a:cubicBezTo>
                  <a:cubicBezTo>
                    <a:pt x="10" y="5"/>
                    <a:pt x="10" y="6"/>
                    <a:pt x="9" y="6"/>
                  </a:cubicBezTo>
                  <a:cubicBezTo>
                    <a:pt x="6" y="9"/>
                    <a:pt x="6" y="9"/>
                    <a:pt x="6" y="9"/>
                  </a:cubicBezTo>
                  <a:cubicBezTo>
                    <a:pt x="5" y="9"/>
                    <a:pt x="5" y="9"/>
                    <a:pt x="5" y="9"/>
                  </a:cubicBezTo>
                  <a:cubicBezTo>
                    <a:pt x="6" y="10"/>
                    <a:pt x="6" y="10"/>
                    <a:pt x="6" y="10"/>
                  </a:cubicBezTo>
                  <a:cubicBezTo>
                    <a:pt x="9" y="12"/>
                    <a:pt x="9" y="12"/>
                    <a:pt x="9" y="12"/>
                  </a:cubicBezTo>
                  <a:cubicBezTo>
                    <a:pt x="10" y="15"/>
                    <a:pt x="10" y="15"/>
                    <a:pt x="10" y="15"/>
                  </a:cubicBezTo>
                  <a:cubicBezTo>
                    <a:pt x="10" y="15"/>
                    <a:pt x="10" y="15"/>
                    <a:pt x="10" y="15"/>
                  </a:cubicBezTo>
                  <a:cubicBezTo>
                    <a:pt x="6" y="13"/>
                    <a:pt x="6" y="13"/>
                    <a:pt x="6" y="13"/>
                  </a:cubicBezTo>
                  <a:cubicBezTo>
                    <a:pt x="5" y="13"/>
                    <a:pt x="5" y="13"/>
                    <a:pt x="5" y="13"/>
                  </a:cubicBezTo>
                  <a:cubicBezTo>
                    <a:pt x="4" y="13"/>
                    <a:pt x="3" y="13"/>
                    <a:pt x="2" y="14"/>
                  </a:cubicBezTo>
                  <a:cubicBezTo>
                    <a:pt x="2" y="14"/>
                    <a:pt x="2" y="15"/>
                    <a:pt x="2" y="15"/>
                  </a:cubicBezTo>
                  <a:cubicBezTo>
                    <a:pt x="4" y="19"/>
                    <a:pt x="4" y="19"/>
                    <a:pt x="4" y="19"/>
                  </a:cubicBezTo>
                  <a:cubicBezTo>
                    <a:pt x="6" y="22"/>
                    <a:pt x="6" y="22"/>
                    <a:pt x="6" y="22"/>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2754"/>
            <p:cNvSpPr>
              <a:spLocks/>
            </p:cNvSpPr>
            <p:nvPr/>
          </p:nvSpPr>
          <p:spPr bwMode="auto">
            <a:xfrm>
              <a:off x="5372" y="2950"/>
              <a:ext cx="116" cy="98"/>
            </a:xfrm>
            <a:custGeom>
              <a:avLst/>
              <a:gdLst>
                <a:gd name="T0" fmla="*/ 80 w 85"/>
                <a:gd name="T1" fmla="*/ 67 h 71"/>
                <a:gd name="T2" fmla="*/ 72 w 85"/>
                <a:gd name="T3" fmla="*/ 64 h 71"/>
                <a:gd name="T4" fmla="*/ 70 w 85"/>
                <a:gd name="T5" fmla="*/ 62 h 71"/>
                <a:gd name="T6" fmla="*/ 68 w 85"/>
                <a:gd name="T7" fmla="*/ 57 h 71"/>
                <a:gd name="T8" fmla="*/ 67 w 85"/>
                <a:gd name="T9" fmla="*/ 55 h 71"/>
                <a:gd name="T10" fmla="*/ 66 w 85"/>
                <a:gd name="T11" fmla="*/ 51 h 71"/>
                <a:gd name="T12" fmla="*/ 48 w 85"/>
                <a:gd name="T13" fmla="*/ 34 h 71"/>
                <a:gd name="T14" fmla="*/ 32 w 85"/>
                <a:gd name="T15" fmla="*/ 27 h 71"/>
                <a:gd name="T16" fmla="*/ 29 w 85"/>
                <a:gd name="T17" fmla="*/ 27 h 71"/>
                <a:gd name="T18" fmla="*/ 23 w 85"/>
                <a:gd name="T19" fmla="*/ 23 h 71"/>
                <a:gd name="T20" fmla="*/ 21 w 85"/>
                <a:gd name="T21" fmla="*/ 20 h 71"/>
                <a:gd name="T22" fmla="*/ 19 w 85"/>
                <a:gd name="T23" fmla="*/ 25 h 71"/>
                <a:gd name="T24" fmla="*/ 16 w 85"/>
                <a:gd name="T25" fmla="*/ 29 h 71"/>
                <a:gd name="T26" fmla="*/ 15 w 85"/>
                <a:gd name="T27" fmla="*/ 28 h 71"/>
                <a:gd name="T28" fmla="*/ 16 w 85"/>
                <a:gd name="T29" fmla="*/ 23 h 71"/>
                <a:gd name="T30" fmla="*/ 11 w 85"/>
                <a:gd name="T31" fmla="*/ 20 h 71"/>
                <a:gd name="T32" fmla="*/ 8 w 85"/>
                <a:gd name="T33" fmla="*/ 18 h 71"/>
                <a:gd name="T34" fmla="*/ 23 w 85"/>
                <a:gd name="T35" fmla="*/ 16 h 71"/>
                <a:gd name="T36" fmla="*/ 23 w 85"/>
                <a:gd name="T37" fmla="*/ 16 h 71"/>
                <a:gd name="T38" fmla="*/ 25 w 85"/>
                <a:gd name="T39" fmla="*/ 12 h 71"/>
                <a:gd name="T40" fmla="*/ 22 w 85"/>
                <a:gd name="T41" fmla="*/ 11 h 71"/>
                <a:gd name="T42" fmla="*/ 7 w 85"/>
                <a:gd name="T43" fmla="*/ 9 h 71"/>
                <a:gd name="T44" fmla="*/ 6 w 85"/>
                <a:gd name="T45" fmla="*/ 8 h 71"/>
                <a:gd name="T46" fmla="*/ 0 w 85"/>
                <a:gd name="T47" fmla="*/ 4 h 71"/>
                <a:gd name="T48" fmla="*/ 8 w 85"/>
                <a:gd name="T49" fmla="*/ 0 h 71"/>
                <a:gd name="T50" fmla="*/ 25 w 85"/>
                <a:gd name="T51" fmla="*/ 5 h 71"/>
                <a:gd name="T52" fmla="*/ 25 w 85"/>
                <a:gd name="T53" fmla="*/ 13 h 71"/>
                <a:gd name="T54" fmla="*/ 28 w 85"/>
                <a:gd name="T55" fmla="*/ 20 h 71"/>
                <a:gd name="T56" fmla="*/ 28 w 85"/>
                <a:gd name="T57" fmla="*/ 20 h 71"/>
                <a:gd name="T58" fmla="*/ 31 w 85"/>
                <a:gd name="T59" fmla="*/ 18 h 71"/>
                <a:gd name="T60" fmla="*/ 32 w 85"/>
                <a:gd name="T61" fmla="*/ 22 h 71"/>
                <a:gd name="T62" fmla="*/ 33 w 85"/>
                <a:gd name="T63" fmla="*/ 23 h 71"/>
                <a:gd name="T64" fmla="*/ 40 w 85"/>
                <a:gd name="T65" fmla="*/ 21 h 71"/>
                <a:gd name="T66" fmla="*/ 47 w 85"/>
                <a:gd name="T67" fmla="*/ 14 h 71"/>
                <a:gd name="T68" fmla="*/ 47 w 85"/>
                <a:gd name="T69" fmla="*/ 14 h 71"/>
                <a:gd name="T70" fmla="*/ 50 w 85"/>
                <a:gd name="T71" fmla="*/ 14 h 71"/>
                <a:gd name="T72" fmla="*/ 51 w 85"/>
                <a:gd name="T73" fmla="*/ 13 h 71"/>
                <a:gd name="T74" fmla="*/ 53 w 85"/>
                <a:gd name="T75" fmla="*/ 9 h 71"/>
                <a:gd name="T76" fmla="*/ 84 w 85"/>
                <a:gd name="T77" fmla="*/ 1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71">
                  <a:moveTo>
                    <a:pt x="85" y="71"/>
                  </a:moveTo>
                  <a:cubicBezTo>
                    <a:pt x="80" y="67"/>
                    <a:pt x="80" y="67"/>
                    <a:pt x="80" y="67"/>
                  </a:cubicBezTo>
                  <a:cubicBezTo>
                    <a:pt x="78" y="64"/>
                    <a:pt x="75" y="64"/>
                    <a:pt x="73" y="64"/>
                  </a:cubicBezTo>
                  <a:cubicBezTo>
                    <a:pt x="73" y="64"/>
                    <a:pt x="73" y="64"/>
                    <a:pt x="72" y="64"/>
                  </a:cubicBezTo>
                  <a:cubicBezTo>
                    <a:pt x="70" y="64"/>
                    <a:pt x="70" y="64"/>
                    <a:pt x="70" y="64"/>
                  </a:cubicBezTo>
                  <a:cubicBezTo>
                    <a:pt x="70" y="63"/>
                    <a:pt x="70" y="63"/>
                    <a:pt x="70" y="62"/>
                  </a:cubicBezTo>
                  <a:cubicBezTo>
                    <a:pt x="68" y="57"/>
                    <a:pt x="68" y="57"/>
                    <a:pt x="68" y="57"/>
                  </a:cubicBezTo>
                  <a:cubicBezTo>
                    <a:pt x="68" y="57"/>
                    <a:pt x="68" y="57"/>
                    <a:pt x="68" y="57"/>
                  </a:cubicBezTo>
                  <a:cubicBezTo>
                    <a:pt x="68" y="57"/>
                    <a:pt x="68" y="57"/>
                    <a:pt x="68" y="57"/>
                  </a:cubicBezTo>
                  <a:cubicBezTo>
                    <a:pt x="67" y="56"/>
                    <a:pt x="67" y="55"/>
                    <a:pt x="67" y="55"/>
                  </a:cubicBezTo>
                  <a:cubicBezTo>
                    <a:pt x="67" y="55"/>
                    <a:pt x="67" y="55"/>
                    <a:pt x="67" y="54"/>
                  </a:cubicBezTo>
                  <a:cubicBezTo>
                    <a:pt x="68" y="54"/>
                    <a:pt x="67" y="53"/>
                    <a:pt x="66" y="51"/>
                  </a:cubicBezTo>
                  <a:cubicBezTo>
                    <a:pt x="63" y="45"/>
                    <a:pt x="63" y="45"/>
                    <a:pt x="63" y="45"/>
                  </a:cubicBezTo>
                  <a:cubicBezTo>
                    <a:pt x="58" y="39"/>
                    <a:pt x="54" y="35"/>
                    <a:pt x="48" y="34"/>
                  </a:cubicBezTo>
                  <a:cubicBezTo>
                    <a:pt x="46" y="34"/>
                    <a:pt x="41" y="33"/>
                    <a:pt x="32" y="28"/>
                  </a:cubicBezTo>
                  <a:cubicBezTo>
                    <a:pt x="32" y="27"/>
                    <a:pt x="32" y="27"/>
                    <a:pt x="32" y="27"/>
                  </a:cubicBezTo>
                  <a:cubicBezTo>
                    <a:pt x="32" y="27"/>
                    <a:pt x="32" y="27"/>
                    <a:pt x="32" y="27"/>
                  </a:cubicBezTo>
                  <a:cubicBezTo>
                    <a:pt x="29" y="27"/>
                    <a:pt x="29" y="27"/>
                    <a:pt x="29" y="27"/>
                  </a:cubicBezTo>
                  <a:cubicBezTo>
                    <a:pt x="26" y="26"/>
                    <a:pt x="26" y="26"/>
                    <a:pt x="26" y="26"/>
                  </a:cubicBezTo>
                  <a:cubicBezTo>
                    <a:pt x="23" y="23"/>
                    <a:pt x="23" y="23"/>
                    <a:pt x="23" y="23"/>
                  </a:cubicBezTo>
                  <a:cubicBezTo>
                    <a:pt x="22" y="21"/>
                    <a:pt x="22" y="21"/>
                    <a:pt x="22" y="21"/>
                  </a:cubicBezTo>
                  <a:cubicBezTo>
                    <a:pt x="21" y="20"/>
                    <a:pt x="21" y="20"/>
                    <a:pt x="21" y="20"/>
                  </a:cubicBezTo>
                  <a:cubicBezTo>
                    <a:pt x="20" y="21"/>
                    <a:pt x="20" y="21"/>
                    <a:pt x="20" y="21"/>
                  </a:cubicBezTo>
                  <a:cubicBezTo>
                    <a:pt x="20" y="21"/>
                    <a:pt x="20" y="23"/>
                    <a:pt x="19" y="25"/>
                  </a:cubicBezTo>
                  <a:cubicBezTo>
                    <a:pt x="17" y="29"/>
                    <a:pt x="17" y="29"/>
                    <a:pt x="17" y="29"/>
                  </a:cubicBezTo>
                  <a:cubicBezTo>
                    <a:pt x="17" y="29"/>
                    <a:pt x="16" y="29"/>
                    <a:pt x="16" y="29"/>
                  </a:cubicBezTo>
                  <a:cubicBezTo>
                    <a:pt x="16" y="29"/>
                    <a:pt x="15" y="28"/>
                    <a:pt x="15" y="28"/>
                  </a:cubicBezTo>
                  <a:cubicBezTo>
                    <a:pt x="15" y="28"/>
                    <a:pt x="15" y="28"/>
                    <a:pt x="15" y="28"/>
                  </a:cubicBezTo>
                  <a:cubicBezTo>
                    <a:pt x="16" y="28"/>
                    <a:pt x="16" y="28"/>
                    <a:pt x="16" y="28"/>
                  </a:cubicBezTo>
                  <a:cubicBezTo>
                    <a:pt x="16" y="23"/>
                    <a:pt x="16" y="23"/>
                    <a:pt x="16" y="23"/>
                  </a:cubicBezTo>
                  <a:cubicBezTo>
                    <a:pt x="16" y="23"/>
                    <a:pt x="15" y="22"/>
                    <a:pt x="13" y="21"/>
                  </a:cubicBezTo>
                  <a:cubicBezTo>
                    <a:pt x="12" y="21"/>
                    <a:pt x="11" y="21"/>
                    <a:pt x="11" y="20"/>
                  </a:cubicBezTo>
                  <a:cubicBezTo>
                    <a:pt x="9" y="20"/>
                    <a:pt x="8" y="19"/>
                    <a:pt x="8" y="18"/>
                  </a:cubicBezTo>
                  <a:cubicBezTo>
                    <a:pt x="8" y="18"/>
                    <a:pt x="8" y="18"/>
                    <a:pt x="8" y="18"/>
                  </a:cubicBezTo>
                  <a:cubicBezTo>
                    <a:pt x="17" y="16"/>
                    <a:pt x="17" y="16"/>
                    <a:pt x="17" y="16"/>
                  </a:cubicBezTo>
                  <a:cubicBezTo>
                    <a:pt x="23" y="16"/>
                    <a:pt x="23" y="16"/>
                    <a:pt x="23" y="16"/>
                  </a:cubicBezTo>
                  <a:cubicBezTo>
                    <a:pt x="23" y="16"/>
                    <a:pt x="23" y="16"/>
                    <a:pt x="23" y="16"/>
                  </a:cubicBezTo>
                  <a:cubicBezTo>
                    <a:pt x="23" y="16"/>
                    <a:pt x="23" y="16"/>
                    <a:pt x="23" y="16"/>
                  </a:cubicBezTo>
                  <a:cubicBezTo>
                    <a:pt x="24" y="13"/>
                    <a:pt x="24" y="13"/>
                    <a:pt x="24" y="13"/>
                  </a:cubicBezTo>
                  <a:cubicBezTo>
                    <a:pt x="25" y="12"/>
                    <a:pt x="25" y="12"/>
                    <a:pt x="25" y="12"/>
                  </a:cubicBezTo>
                  <a:cubicBezTo>
                    <a:pt x="24" y="12"/>
                    <a:pt x="24" y="12"/>
                    <a:pt x="24" y="12"/>
                  </a:cubicBezTo>
                  <a:cubicBezTo>
                    <a:pt x="22" y="11"/>
                    <a:pt x="22" y="11"/>
                    <a:pt x="22" y="11"/>
                  </a:cubicBezTo>
                  <a:cubicBezTo>
                    <a:pt x="12" y="12"/>
                    <a:pt x="12" y="12"/>
                    <a:pt x="12" y="12"/>
                  </a:cubicBezTo>
                  <a:cubicBezTo>
                    <a:pt x="9" y="12"/>
                    <a:pt x="8" y="11"/>
                    <a:pt x="7" y="9"/>
                  </a:cubicBezTo>
                  <a:cubicBezTo>
                    <a:pt x="7" y="8"/>
                    <a:pt x="7" y="8"/>
                    <a:pt x="7" y="8"/>
                  </a:cubicBezTo>
                  <a:cubicBezTo>
                    <a:pt x="6" y="8"/>
                    <a:pt x="6" y="8"/>
                    <a:pt x="6" y="8"/>
                  </a:cubicBezTo>
                  <a:cubicBezTo>
                    <a:pt x="3" y="6"/>
                    <a:pt x="3" y="6"/>
                    <a:pt x="3" y="6"/>
                  </a:cubicBezTo>
                  <a:cubicBezTo>
                    <a:pt x="1" y="6"/>
                    <a:pt x="0" y="5"/>
                    <a:pt x="0" y="4"/>
                  </a:cubicBezTo>
                  <a:cubicBezTo>
                    <a:pt x="0" y="4"/>
                    <a:pt x="0" y="3"/>
                    <a:pt x="0" y="3"/>
                  </a:cubicBezTo>
                  <a:cubicBezTo>
                    <a:pt x="1" y="2"/>
                    <a:pt x="4" y="0"/>
                    <a:pt x="8" y="0"/>
                  </a:cubicBezTo>
                  <a:cubicBezTo>
                    <a:pt x="21" y="0"/>
                    <a:pt x="21" y="0"/>
                    <a:pt x="21" y="0"/>
                  </a:cubicBezTo>
                  <a:cubicBezTo>
                    <a:pt x="23" y="1"/>
                    <a:pt x="25" y="2"/>
                    <a:pt x="25" y="5"/>
                  </a:cubicBezTo>
                  <a:cubicBezTo>
                    <a:pt x="25" y="9"/>
                    <a:pt x="25" y="9"/>
                    <a:pt x="25" y="9"/>
                  </a:cubicBezTo>
                  <a:cubicBezTo>
                    <a:pt x="25" y="13"/>
                    <a:pt x="25" y="13"/>
                    <a:pt x="25" y="13"/>
                  </a:cubicBezTo>
                  <a:cubicBezTo>
                    <a:pt x="26" y="17"/>
                    <a:pt x="26" y="17"/>
                    <a:pt x="26" y="17"/>
                  </a:cubicBezTo>
                  <a:cubicBezTo>
                    <a:pt x="27" y="19"/>
                    <a:pt x="27" y="20"/>
                    <a:pt x="28" y="20"/>
                  </a:cubicBezTo>
                  <a:cubicBezTo>
                    <a:pt x="28" y="20"/>
                    <a:pt x="28" y="20"/>
                    <a:pt x="28" y="20"/>
                  </a:cubicBezTo>
                  <a:cubicBezTo>
                    <a:pt x="28" y="20"/>
                    <a:pt x="28" y="20"/>
                    <a:pt x="28" y="20"/>
                  </a:cubicBezTo>
                  <a:cubicBezTo>
                    <a:pt x="30" y="18"/>
                    <a:pt x="30" y="18"/>
                    <a:pt x="30" y="18"/>
                  </a:cubicBezTo>
                  <a:cubicBezTo>
                    <a:pt x="31" y="18"/>
                    <a:pt x="31" y="18"/>
                    <a:pt x="31" y="18"/>
                  </a:cubicBezTo>
                  <a:cubicBezTo>
                    <a:pt x="32" y="19"/>
                    <a:pt x="32" y="19"/>
                    <a:pt x="32" y="19"/>
                  </a:cubicBezTo>
                  <a:cubicBezTo>
                    <a:pt x="32" y="22"/>
                    <a:pt x="32" y="22"/>
                    <a:pt x="32" y="22"/>
                  </a:cubicBezTo>
                  <a:cubicBezTo>
                    <a:pt x="32" y="23"/>
                    <a:pt x="32" y="23"/>
                    <a:pt x="32" y="23"/>
                  </a:cubicBezTo>
                  <a:cubicBezTo>
                    <a:pt x="33" y="23"/>
                    <a:pt x="33" y="23"/>
                    <a:pt x="33" y="23"/>
                  </a:cubicBezTo>
                  <a:cubicBezTo>
                    <a:pt x="34" y="23"/>
                    <a:pt x="35" y="23"/>
                    <a:pt x="36" y="23"/>
                  </a:cubicBezTo>
                  <a:cubicBezTo>
                    <a:pt x="37" y="23"/>
                    <a:pt x="39" y="23"/>
                    <a:pt x="40" y="21"/>
                  </a:cubicBezTo>
                  <a:cubicBezTo>
                    <a:pt x="45" y="15"/>
                    <a:pt x="45" y="15"/>
                    <a:pt x="45" y="15"/>
                  </a:cubicBezTo>
                  <a:cubicBezTo>
                    <a:pt x="46" y="15"/>
                    <a:pt x="46" y="14"/>
                    <a:pt x="47" y="14"/>
                  </a:cubicBezTo>
                  <a:cubicBezTo>
                    <a:pt x="47" y="14"/>
                    <a:pt x="47" y="14"/>
                    <a:pt x="47" y="14"/>
                  </a:cubicBezTo>
                  <a:cubicBezTo>
                    <a:pt x="47" y="14"/>
                    <a:pt x="47" y="14"/>
                    <a:pt x="47" y="14"/>
                  </a:cubicBezTo>
                  <a:cubicBezTo>
                    <a:pt x="48" y="14"/>
                    <a:pt x="48" y="14"/>
                    <a:pt x="48" y="14"/>
                  </a:cubicBezTo>
                  <a:cubicBezTo>
                    <a:pt x="50" y="14"/>
                    <a:pt x="50" y="14"/>
                    <a:pt x="50" y="14"/>
                  </a:cubicBezTo>
                  <a:cubicBezTo>
                    <a:pt x="51" y="13"/>
                    <a:pt x="51" y="13"/>
                    <a:pt x="51" y="13"/>
                  </a:cubicBezTo>
                  <a:cubicBezTo>
                    <a:pt x="51" y="13"/>
                    <a:pt x="51" y="13"/>
                    <a:pt x="51" y="13"/>
                  </a:cubicBezTo>
                  <a:cubicBezTo>
                    <a:pt x="52" y="11"/>
                    <a:pt x="52" y="11"/>
                    <a:pt x="52" y="11"/>
                  </a:cubicBezTo>
                  <a:cubicBezTo>
                    <a:pt x="53" y="9"/>
                    <a:pt x="53" y="9"/>
                    <a:pt x="53" y="9"/>
                  </a:cubicBezTo>
                  <a:cubicBezTo>
                    <a:pt x="59" y="8"/>
                    <a:pt x="59" y="8"/>
                    <a:pt x="59" y="8"/>
                  </a:cubicBezTo>
                  <a:cubicBezTo>
                    <a:pt x="60" y="8"/>
                    <a:pt x="69" y="10"/>
                    <a:pt x="84" y="17"/>
                  </a:cubicBezTo>
                  <a:cubicBezTo>
                    <a:pt x="85" y="71"/>
                    <a:pt x="85" y="71"/>
                    <a:pt x="85" y="7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2755"/>
            <p:cNvSpPr>
              <a:spLocks/>
            </p:cNvSpPr>
            <p:nvPr/>
          </p:nvSpPr>
          <p:spPr bwMode="auto">
            <a:xfrm>
              <a:off x="5451" y="3032"/>
              <a:ext cx="11" cy="11"/>
            </a:xfrm>
            <a:custGeom>
              <a:avLst/>
              <a:gdLst>
                <a:gd name="T0" fmla="*/ 3 w 8"/>
                <a:gd name="T1" fmla="*/ 8 h 8"/>
                <a:gd name="T2" fmla="*/ 1 w 8"/>
                <a:gd name="T3" fmla="*/ 7 h 8"/>
                <a:gd name="T4" fmla="*/ 1 w 8"/>
                <a:gd name="T5" fmla="*/ 6 h 8"/>
                <a:gd name="T6" fmla="*/ 0 w 8"/>
                <a:gd name="T7" fmla="*/ 6 h 8"/>
                <a:gd name="T8" fmla="*/ 0 w 8"/>
                <a:gd name="T9" fmla="*/ 6 h 8"/>
                <a:gd name="T10" fmla="*/ 3 w 8"/>
                <a:gd name="T11" fmla="*/ 3 h 8"/>
                <a:gd name="T12" fmla="*/ 6 w 8"/>
                <a:gd name="T13" fmla="*/ 0 h 8"/>
                <a:gd name="T14" fmla="*/ 7 w 8"/>
                <a:gd name="T15" fmla="*/ 0 h 8"/>
                <a:gd name="T16" fmla="*/ 8 w 8"/>
                <a:gd name="T17" fmla="*/ 1 h 8"/>
                <a:gd name="T18" fmla="*/ 8 w 8"/>
                <a:gd name="T19" fmla="*/ 2 h 8"/>
                <a:gd name="T20" fmla="*/ 5 w 8"/>
                <a:gd name="T21" fmla="*/ 7 h 8"/>
                <a:gd name="T22" fmla="*/ 3 w 8"/>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3" y="8"/>
                  </a:moveTo>
                  <a:cubicBezTo>
                    <a:pt x="2" y="8"/>
                    <a:pt x="1" y="8"/>
                    <a:pt x="1" y="7"/>
                  </a:cubicBezTo>
                  <a:cubicBezTo>
                    <a:pt x="1" y="6"/>
                    <a:pt x="1" y="6"/>
                    <a:pt x="1" y="6"/>
                  </a:cubicBezTo>
                  <a:cubicBezTo>
                    <a:pt x="0" y="6"/>
                    <a:pt x="0" y="6"/>
                    <a:pt x="0" y="6"/>
                  </a:cubicBezTo>
                  <a:cubicBezTo>
                    <a:pt x="0" y="6"/>
                    <a:pt x="0" y="6"/>
                    <a:pt x="0" y="6"/>
                  </a:cubicBezTo>
                  <a:cubicBezTo>
                    <a:pt x="0" y="6"/>
                    <a:pt x="0" y="5"/>
                    <a:pt x="3" y="3"/>
                  </a:cubicBezTo>
                  <a:cubicBezTo>
                    <a:pt x="4" y="1"/>
                    <a:pt x="5" y="0"/>
                    <a:pt x="6" y="0"/>
                  </a:cubicBezTo>
                  <a:cubicBezTo>
                    <a:pt x="6" y="0"/>
                    <a:pt x="7" y="0"/>
                    <a:pt x="7" y="0"/>
                  </a:cubicBezTo>
                  <a:cubicBezTo>
                    <a:pt x="8" y="1"/>
                    <a:pt x="8" y="1"/>
                    <a:pt x="8" y="1"/>
                  </a:cubicBezTo>
                  <a:cubicBezTo>
                    <a:pt x="8" y="2"/>
                    <a:pt x="8" y="2"/>
                    <a:pt x="8" y="2"/>
                  </a:cubicBezTo>
                  <a:cubicBezTo>
                    <a:pt x="8" y="4"/>
                    <a:pt x="7" y="5"/>
                    <a:pt x="5" y="7"/>
                  </a:cubicBezTo>
                  <a:cubicBezTo>
                    <a:pt x="4" y="8"/>
                    <a:pt x="3" y="8"/>
                    <a:pt x="3" y="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2756"/>
            <p:cNvSpPr>
              <a:spLocks/>
            </p:cNvSpPr>
            <p:nvPr/>
          </p:nvSpPr>
          <p:spPr bwMode="auto">
            <a:xfrm>
              <a:off x="5334" y="2976"/>
              <a:ext cx="32" cy="10"/>
            </a:xfrm>
            <a:custGeom>
              <a:avLst/>
              <a:gdLst>
                <a:gd name="T0" fmla="*/ 23 w 23"/>
                <a:gd name="T1" fmla="*/ 7 h 7"/>
                <a:gd name="T2" fmla="*/ 22 w 23"/>
                <a:gd name="T3" fmla="*/ 7 h 7"/>
                <a:gd name="T4" fmla="*/ 18 w 23"/>
                <a:gd name="T5" fmla="*/ 3 h 7"/>
                <a:gd name="T6" fmla="*/ 16 w 23"/>
                <a:gd name="T7" fmla="*/ 2 h 7"/>
                <a:gd name="T8" fmla="*/ 14 w 23"/>
                <a:gd name="T9" fmla="*/ 4 h 7"/>
                <a:gd name="T10" fmla="*/ 12 w 23"/>
                <a:gd name="T11" fmla="*/ 4 h 7"/>
                <a:gd name="T12" fmla="*/ 12 w 23"/>
                <a:gd name="T13" fmla="*/ 4 h 7"/>
                <a:gd name="T14" fmla="*/ 9 w 23"/>
                <a:gd name="T15" fmla="*/ 3 h 7"/>
                <a:gd name="T16" fmla="*/ 6 w 23"/>
                <a:gd name="T17" fmla="*/ 2 h 7"/>
                <a:gd name="T18" fmla="*/ 6 w 23"/>
                <a:gd name="T19" fmla="*/ 2 h 7"/>
                <a:gd name="T20" fmla="*/ 6 w 23"/>
                <a:gd name="T21" fmla="*/ 2 h 7"/>
                <a:gd name="T22" fmla="*/ 4 w 23"/>
                <a:gd name="T23" fmla="*/ 3 h 7"/>
                <a:gd name="T24" fmla="*/ 4 w 23"/>
                <a:gd name="T25" fmla="*/ 3 h 7"/>
                <a:gd name="T26" fmla="*/ 4 w 23"/>
                <a:gd name="T27" fmla="*/ 3 h 7"/>
                <a:gd name="T28" fmla="*/ 1 w 23"/>
                <a:gd name="T29" fmla="*/ 3 h 7"/>
                <a:gd name="T30" fmla="*/ 0 w 23"/>
                <a:gd name="T31" fmla="*/ 0 h 7"/>
                <a:gd name="T32" fmla="*/ 8 w 23"/>
                <a:gd name="T33" fmla="*/ 1 h 7"/>
                <a:gd name="T34" fmla="*/ 10 w 23"/>
                <a:gd name="T35" fmla="*/ 2 h 7"/>
                <a:gd name="T36" fmla="*/ 12 w 23"/>
                <a:gd name="T37" fmla="*/ 1 h 7"/>
                <a:gd name="T38" fmla="*/ 15 w 23"/>
                <a:gd name="T39" fmla="*/ 0 h 7"/>
                <a:gd name="T40" fmla="*/ 17 w 23"/>
                <a:gd name="T41" fmla="*/ 0 h 7"/>
                <a:gd name="T42" fmla="*/ 21 w 23"/>
                <a:gd name="T43" fmla="*/ 2 h 7"/>
                <a:gd name="T44" fmla="*/ 23 w 23"/>
                <a:gd name="T45" fmla="*/ 6 h 7"/>
                <a:gd name="T46" fmla="*/ 23 w 23"/>
                <a:gd name="T47" fmla="*/ 7 h 7"/>
                <a:gd name="T48" fmla="*/ 23 w 23"/>
                <a:gd name="T4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7">
                  <a:moveTo>
                    <a:pt x="23" y="7"/>
                  </a:moveTo>
                  <a:cubicBezTo>
                    <a:pt x="22" y="7"/>
                    <a:pt x="22" y="7"/>
                    <a:pt x="22" y="7"/>
                  </a:cubicBezTo>
                  <a:cubicBezTo>
                    <a:pt x="18" y="3"/>
                    <a:pt x="18" y="3"/>
                    <a:pt x="18" y="3"/>
                  </a:cubicBezTo>
                  <a:cubicBezTo>
                    <a:pt x="17" y="3"/>
                    <a:pt x="16" y="2"/>
                    <a:pt x="16" y="2"/>
                  </a:cubicBezTo>
                  <a:cubicBezTo>
                    <a:pt x="15" y="2"/>
                    <a:pt x="14" y="3"/>
                    <a:pt x="14" y="4"/>
                  </a:cubicBezTo>
                  <a:cubicBezTo>
                    <a:pt x="13" y="4"/>
                    <a:pt x="13" y="4"/>
                    <a:pt x="12" y="4"/>
                  </a:cubicBezTo>
                  <a:cubicBezTo>
                    <a:pt x="12" y="4"/>
                    <a:pt x="12" y="4"/>
                    <a:pt x="12" y="4"/>
                  </a:cubicBezTo>
                  <a:cubicBezTo>
                    <a:pt x="9" y="3"/>
                    <a:pt x="9" y="3"/>
                    <a:pt x="9" y="3"/>
                  </a:cubicBezTo>
                  <a:cubicBezTo>
                    <a:pt x="6" y="2"/>
                    <a:pt x="6" y="2"/>
                    <a:pt x="6" y="2"/>
                  </a:cubicBezTo>
                  <a:cubicBezTo>
                    <a:pt x="6" y="2"/>
                    <a:pt x="6" y="2"/>
                    <a:pt x="6" y="2"/>
                  </a:cubicBezTo>
                  <a:cubicBezTo>
                    <a:pt x="6" y="2"/>
                    <a:pt x="6" y="2"/>
                    <a:pt x="6" y="2"/>
                  </a:cubicBezTo>
                  <a:cubicBezTo>
                    <a:pt x="4" y="3"/>
                    <a:pt x="4" y="3"/>
                    <a:pt x="4" y="3"/>
                  </a:cubicBezTo>
                  <a:cubicBezTo>
                    <a:pt x="4" y="3"/>
                    <a:pt x="4" y="3"/>
                    <a:pt x="4" y="3"/>
                  </a:cubicBezTo>
                  <a:cubicBezTo>
                    <a:pt x="4" y="3"/>
                    <a:pt x="4" y="3"/>
                    <a:pt x="4" y="3"/>
                  </a:cubicBezTo>
                  <a:cubicBezTo>
                    <a:pt x="3" y="3"/>
                    <a:pt x="2" y="3"/>
                    <a:pt x="1" y="3"/>
                  </a:cubicBezTo>
                  <a:cubicBezTo>
                    <a:pt x="1" y="2"/>
                    <a:pt x="0" y="1"/>
                    <a:pt x="0" y="0"/>
                  </a:cubicBezTo>
                  <a:cubicBezTo>
                    <a:pt x="8" y="1"/>
                    <a:pt x="8" y="1"/>
                    <a:pt x="8" y="1"/>
                  </a:cubicBezTo>
                  <a:cubicBezTo>
                    <a:pt x="8" y="2"/>
                    <a:pt x="9" y="2"/>
                    <a:pt x="10" y="2"/>
                  </a:cubicBezTo>
                  <a:cubicBezTo>
                    <a:pt x="11" y="2"/>
                    <a:pt x="11" y="2"/>
                    <a:pt x="12" y="1"/>
                  </a:cubicBezTo>
                  <a:cubicBezTo>
                    <a:pt x="13" y="1"/>
                    <a:pt x="14" y="0"/>
                    <a:pt x="15" y="0"/>
                  </a:cubicBezTo>
                  <a:cubicBezTo>
                    <a:pt x="16" y="0"/>
                    <a:pt x="16" y="0"/>
                    <a:pt x="17" y="0"/>
                  </a:cubicBezTo>
                  <a:cubicBezTo>
                    <a:pt x="18" y="0"/>
                    <a:pt x="19" y="1"/>
                    <a:pt x="21" y="2"/>
                  </a:cubicBezTo>
                  <a:cubicBezTo>
                    <a:pt x="23" y="6"/>
                    <a:pt x="23" y="6"/>
                    <a:pt x="23" y="6"/>
                  </a:cubicBezTo>
                  <a:cubicBezTo>
                    <a:pt x="23" y="6"/>
                    <a:pt x="23" y="6"/>
                    <a:pt x="23" y="7"/>
                  </a:cubicBezTo>
                  <a:cubicBezTo>
                    <a:pt x="23" y="7"/>
                    <a:pt x="23" y="7"/>
                    <a:pt x="23" y="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2757"/>
            <p:cNvSpPr>
              <a:spLocks/>
            </p:cNvSpPr>
            <p:nvPr/>
          </p:nvSpPr>
          <p:spPr bwMode="auto">
            <a:xfrm>
              <a:off x="5311" y="2981"/>
              <a:ext cx="12" cy="5"/>
            </a:xfrm>
            <a:custGeom>
              <a:avLst/>
              <a:gdLst>
                <a:gd name="T0" fmla="*/ 7 w 9"/>
                <a:gd name="T1" fmla="*/ 4 h 4"/>
                <a:gd name="T2" fmla="*/ 3 w 9"/>
                <a:gd name="T3" fmla="*/ 3 h 4"/>
                <a:gd name="T4" fmla="*/ 0 w 9"/>
                <a:gd name="T5" fmla="*/ 1 h 4"/>
                <a:gd name="T6" fmla="*/ 0 w 9"/>
                <a:gd name="T7" fmla="*/ 0 h 4"/>
                <a:gd name="T8" fmla="*/ 0 w 9"/>
                <a:gd name="T9" fmla="*/ 0 h 4"/>
                <a:gd name="T10" fmla="*/ 3 w 9"/>
                <a:gd name="T11" fmla="*/ 0 h 4"/>
                <a:gd name="T12" fmla="*/ 5 w 9"/>
                <a:gd name="T13" fmla="*/ 0 h 4"/>
                <a:gd name="T14" fmla="*/ 8 w 9"/>
                <a:gd name="T15" fmla="*/ 3 h 4"/>
                <a:gd name="T16" fmla="*/ 9 w 9"/>
                <a:gd name="T17" fmla="*/ 3 h 4"/>
                <a:gd name="T18" fmla="*/ 7 w 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4">
                  <a:moveTo>
                    <a:pt x="7" y="4"/>
                  </a:moveTo>
                  <a:cubicBezTo>
                    <a:pt x="3" y="3"/>
                    <a:pt x="3" y="3"/>
                    <a:pt x="3" y="3"/>
                  </a:cubicBezTo>
                  <a:cubicBezTo>
                    <a:pt x="0" y="1"/>
                    <a:pt x="0" y="1"/>
                    <a:pt x="0" y="1"/>
                  </a:cubicBezTo>
                  <a:cubicBezTo>
                    <a:pt x="0" y="1"/>
                    <a:pt x="0" y="0"/>
                    <a:pt x="0" y="0"/>
                  </a:cubicBezTo>
                  <a:cubicBezTo>
                    <a:pt x="0" y="0"/>
                    <a:pt x="0" y="0"/>
                    <a:pt x="0" y="0"/>
                  </a:cubicBezTo>
                  <a:cubicBezTo>
                    <a:pt x="1" y="0"/>
                    <a:pt x="2" y="0"/>
                    <a:pt x="3" y="0"/>
                  </a:cubicBezTo>
                  <a:cubicBezTo>
                    <a:pt x="4" y="0"/>
                    <a:pt x="4" y="0"/>
                    <a:pt x="5" y="0"/>
                  </a:cubicBezTo>
                  <a:cubicBezTo>
                    <a:pt x="7" y="0"/>
                    <a:pt x="7" y="1"/>
                    <a:pt x="8" y="3"/>
                  </a:cubicBezTo>
                  <a:cubicBezTo>
                    <a:pt x="9" y="3"/>
                    <a:pt x="9" y="3"/>
                    <a:pt x="9" y="3"/>
                  </a:cubicBezTo>
                  <a:cubicBezTo>
                    <a:pt x="9" y="3"/>
                    <a:pt x="8" y="3"/>
                    <a:pt x="7" y="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2758"/>
            <p:cNvSpPr>
              <a:spLocks/>
            </p:cNvSpPr>
            <p:nvPr/>
          </p:nvSpPr>
          <p:spPr bwMode="auto">
            <a:xfrm>
              <a:off x="5281" y="3045"/>
              <a:ext cx="37" cy="18"/>
            </a:xfrm>
            <a:custGeom>
              <a:avLst/>
              <a:gdLst>
                <a:gd name="T0" fmla="*/ 2 w 27"/>
                <a:gd name="T1" fmla="*/ 13 h 13"/>
                <a:gd name="T2" fmla="*/ 0 w 27"/>
                <a:gd name="T3" fmla="*/ 13 h 13"/>
                <a:gd name="T4" fmla="*/ 0 w 27"/>
                <a:gd name="T5" fmla="*/ 12 h 13"/>
                <a:gd name="T6" fmla="*/ 3 w 27"/>
                <a:gd name="T7" fmla="*/ 9 h 13"/>
                <a:gd name="T8" fmla="*/ 9 w 27"/>
                <a:gd name="T9" fmla="*/ 4 h 13"/>
                <a:gd name="T10" fmla="*/ 16 w 27"/>
                <a:gd name="T11" fmla="*/ 1 h 13"/>
                <a:gd name="T12" fmla="*/ 27 w 27"/>
                <a:gd name="T13" fmla="*/ 0 h 13"/>
                <a:gd name="T14" fmla="*/ 22 w 27"/>
                <a:gd name="T15" fmla="*/ 3 h 13"/>
                <a:gd name="T16" fmla="*/ 12 w 27"/>
                <a:gd name="T17" fmla="*/ 7 h 13"/>
                <a:gd name="T18" fmla="*/ 7 w 27"/>
                <a:gd name="T19" fmla="*/ 11 h 13"/>
                <a:gd name="T20" fmla="*/ 2 w 27"/>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3">
                  <a:moveTo>
                    <a:pt x="2" y="13"/>
                  </a:moveTo>
                  <a:cubicBezTo>
                    <a:pt x="0" y="13"/>
                    <a:pt x="0" y="13"/>
                    <a:pt x="0" y="13"/>
                  </a:cubicBezTo>
                  <a:cubicBezTo>
                    <a:pt x="0" y="13"/>
                    <a:pt x="0" y="13"/>
                    <a:pt x="0" y="12"/>
                  </a:cubicBezTo>
                  <a:cubicBezTo>
                    <a:pt x="1" y="11"/>
                    <a:pt x="2" y="10"/>
                    <a:pt x="3" y="9"/>
                  </a:cubicBezTo>
                  <a:cubicBezTo>
                    <a:pt x="9" y="4"/>
                    <a:pt x="9" y="4"/>
                    <a:pt x="9" y="4"/>
                  </a:cubicBezTo>
                  <a:cubicBezTo>
                    <a:pt x="12" y="2"/>
                    <a:pt x="14" y="1"/>
                    <a:pt x="16" y="1"/>
                  </a:cubicBezTo>
                  <a:cubicBezTo>
                    <a:pt x="27" y="0"/>
                    <a:pt x="27" y="0"/>
                    <a:pt x="27" y="0"/>
                  </a:cubicBezTo>
                  <a:cubicBezTo>
                    <a:pt x="22" y="3"/>
                    <a:pt x="22" y="3"/>
                    <a:pt x="22" y="3"/>
                  </a:cubicBezTo>
                  <a:cubicBezTo>
                    <a:pt x="17" y="4"/>
                    <a:pt x="13" y="6"/>
                    <a:pt x="12" y="7"/>
                  </a:cubicBezTo>
                  <a:cubicBezTo>
                    <a:pt x="7" y="11"/>
                    <a:pt x="7" y="11"/>
                    <a:pt x="7" y="11"/>
                  </a:cubicBezTo>
                  <a:cubicBezTo>
                    <a:pt x="5" y="12"/>
                    <a:pt x="4" y="13"/>
                    <a:pt x="2"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2759"/>
            <p:cNvSpPr>
              <a:spLocks/>
            </p:cNvSpPr>
            <p:nvPr/>
          </p:nvSpPr>
          <p:spPr bwMode="auto">
            <a:xfrm>
              <a:off x="5208" y="3040"/>
              <a:ext cx="15" cy="7"/>
            </a:xfrm>
            <a:custGeom>
              <a:avLst/>
              <a:gdLst>
                <a:gd name="T0" fmla="*/ 11 w 15"/>
                <a:gd name="T1" fmla="*/ 7 h 7"/>
                <a:gd name="T2" fmla="*/ 5 w 15"/>
                <a:gd name="T3" fmla="*/ 5 h 7"/>
                <a:gd name="T4" fmla="*/ 3 w 15"/>
                <a:gd name="T5" fmla="*/ 3 h 7"/>
                <a:gd name="T6" fmla="*/ 0 w 15"/>
                <a:gd name="T7" fmla="*/ 0 h 7"/>
                <a:gd name="T8" fmla="*/ 1 w 15"/>
                <a:gd name="T9" fmla="*/ 0 h 7"/>
                <a:gd name="T10" fmla="*/ 4 w 15"/>
                <a:gd name="T11" fmla="*/ 0 h 7"/>
                <a:gd name="T12" fmla="*/ 10 w 15"/>
                <a:gd name="T13" fmla="*/ 1 h 7"/>
                <a:gd name="T14" fmla="*/ 14 w 15"/>
                <a:gd name="T15" fmla="*/ 1 h 7"/>
                <a:gd name="T16" fmla="*/ 15 w 15"/>
                <a:gd name="T17" fmla="*/ 4 h 7"/>
                <a:gd name="T18" fmla="*/ 15 w 15"/>
                <a:gd name="T19" fmla="*/ 7 h 7"/>
                <a:gd name="T20" fmla="*/ 11 w 15"/>
                <a:gd name="T21" fmla="*/ 7 h 7"/>
                <a:gd name="T22" fmla="*/ 11 w 15"/>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1" y="7"/>
                  </a:moveTo>
                  <a:lnTo>
                    <a:pt x="5" y="5"/>
                  </a:lnTo>
                  <a:lnTo>
                    <a:pt x="3" y="3"/>
                  </a:lnTo>
                  <a:lnTo>
                    <a:pt x="0" y="0"/>
                  </a:lnTo>
                  <a:lnTo>
                    <a:pt x="1" y="0"/>
                  </a:lnTo>
                  <a:lnTo>
                    <a:pt x="4" y="0"/>
                  </a:lnTo>
                  <a:lnTo>
                    <a:pt x="10" y="1"/>
                  </a:lnTo>
                  <a:lnTo>
                    <a:pt x="14" y="1"/>
                  </a:lnTo>
                  <a:lnTo>
                    <a:pt x="15" y="4"/>
                  </a:lnTo>
                  <a:lnTo>
                    <a:pt x="15" y="7"/>
                  </a:lnTo>
                  <a:lnTo>
                    <a:pt x="11" y="7"/>
                  </a:lnTo>
                  <a:lnTo>
                    <a:pt x="11" y="7"/>
                  </a:ln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2760"/>
            <p:cNvSpPr>
              <a:spLocks/>
            </p:cNvSpPr>
            <p:nvPr/>
          </p:nvSpPr>
          <p:spPr bwMode="auto">
            <a:xfrm>
              <a:off x="5235" y="3040"/>
              <a:ext cx="38" cy="8"/>
            </a:xfrm>
            <a:custGeom>
              <a:avLst/>
              <a:gdLst>
                <a:gd name="T0" fmla="*/ 7 w 27"/>
                <a:gd name="T1" fmla="*/ 6 h 6"/>
                <a:gd name="T2" fmla="*/ 1 w 27"/>
                <a:gd name="T3" fmla="*/ 6 h 6"/>
                <a:gd name="T4" fmla="*/ 0 w 27"/>
                <a:gd name="T5" fmla="*/ 5 h 6"/>
                <a:gd name="T6" fmla="*/ 1 w 27"/>
                <a:gd name="T7" fmla="*/ 4 h 6"/>
                <a:gd name="T8" fmla="*/ 4 w 27"/>
                <a:gd name="T9" fmla="*/ 2 h 6"/>
                <a:gd name="T10" fmla="*/ 5 w 27"/>
                <a:gd name="T11" fmla="*/ 3 h 6"/>
                <a:gd name="T12" fmla="*/ 8 w 27"/>
                <a:gd name="T13" fmla="*/ 5 h 6"/>
                <a:gd name="T14" fmla="*/ 8 w 27"/>
                <a:gd name="T15" fmla="*/ 5 h 6"/>
                <a:gd name="T16" fmla="*/ 8 w 27"/>
                <a:gd name="T17" fmla="*/ 5 h 6"/>
                <a:gd name="T18" fmla="*/ 11 w 27"/>
                <a:gd name="T19" fmla="*/ 5 h 6"/>
                <a:gd name="T20" fmla="*/ 11 w 27"/>
                <a:gd name="T21" fmla="*/ 5 h 6"/>
                <a:gd name="T22" fmla="*/ 11 w 27"/>
                <a:gd name="T23" fmla="*/ 5 h 6"/>
                <a:gd name="T24" fmla="*/ 16 w 27"/>
                <a:gd name="T25" fmla="*/ 3 h 6"/>
                <a:gd name="T26" fmla="*/ 20 w 27"/>
                <a:gd name="T27" fmla="*/ 3 h 6"/>
                <a:gd name="T28" fmla="*/ 22 w 27"/>
                <a:gd name="T29" fmla="*/ 3 h 6"/>
                <a:gd name="T30" fmla="*/ 23 w 27"/>
                <a:gd name="T31" fmla="*/ 3 h 6"/>
                <a:gd name="T32" fmla="*/ 23 w 27"/>
                <a:gd name="T33" fmla="*/ 3 h 6"/>
                <a:gd name="T34" fmla="*/ 24 w 27"/>
                <a:gd name="T35" fmla="*/ 1 h 6"/>
                <a:gd name="T36" fmla="*/ 27 w 27"/>
                <a:gd name="T37" fmla="*/ 0 h 6"/>
                <a:gd name="T38" fmla="*/ 20 w 27"/>
                <a:gd name="T39" fmla="*/ 5 h 6"/>
                <a:gd name="T40" fmla="*/ 16 w 27"/>
                <a:gd name="T41" fmla="*/ 5 h 6"/>
                <a:gd name="T42" fmla="*/ 11 w 27"/>
                <a:gd name="T43" fmla="*/ 6 h 6"/>
                <a:gd name="T44" fmla="*/ 7 w 27"/>
                <a:gd name="T4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6">
                  <a:moveTo>
                    <a:pt x="7" y="6"/>
                  </a:moveTo>
                  <a:cubicBezTo>
                    <a:pt x="5" y="6"/>
                    <a:pt x="3" y="6"/>
                    <a:pt x="1" y="6"/>
                  </a:cubicBezTo>
                  <a:cubicBezTo>
                    <a:pt x="0" y="6"/>
                    <a:pt x="0" y="5"/>
                    <a:pt x="0" y="5"/>
                  </a:cubicBezTo>
                  <a:cubicBezTo>
                    <a:pt x="0" y="5"/>
                    <a:pt x="0" y="4"/>
                    <a:pt x="1" y="4"/>
                  </a:cubicBezTo>
                  <a:cubicBezTo>
                    <a:pt x="2" y="3"/>
                    <a:pt x="2" y="2"/>
                    <a:pt x="4" y="2"/>
                  </a:cubicBezTo>
                  <a:cubicBezTo>
                    <a:pt x="4" y="2"/>
                    <a:pt x="4" y="3"/>
                    <a:pt x="5" y="3"/>
                  </a:cubicBezTo>
                  <a:cubicBezTo>
                    <a:pt x="8" y="5"/>
                    <a:pt x="8" y="5"/>
                    <a:pt x="8" y="5"/>
                  </a:cubicBezTo>
                  <a:cubicBezTo>
                    <a:pt x="8" y="5"/>
                    <a:pt x="8" y="5"/>
                    <a:pt x="8" y="5"/>
                  </a:cubicBezTo>
                  <a:cubicBezTo>
                    <a:pt x="8" y="5"/>
                    <a:pt x="8" y="5"/>
                    <a:pt x="8" y="5"/>
                  </a:cubicBezTo>
                  <a:cubicBezTo>
                    <a:pt x="11" y="5"/>
                    <a:pt x="11" y="5"/>
                    <a:pt x="11" y="5"/>
                  </a:cubicBezTo>
                  <a:cubicBezTo>
                    <a:pt x="11" y="5"/>
                    <a:pt x="11" y="5"/>
                    <a:pt x="11" y="5"/>
                  </a:cubicBezTo>
                  <a:cubicBezTo>
                    <a:pt x="11" y="5"/>
                    <a:pt x="11" y="5"/>
                    <a:pt x="11" y="5"/>
                  </a:cubicBezTo>
                  <a:cubicBezTo>
                    <a:pt x="16" y="3"/>
                    <a:pt x="16" y="3"/>
                    <a:pt x="16" y="3"/>
                  </a:cubicBezTo>
                  <a:cubicBezTo>
                    <a:pt x="20" y="3"/>
                    <a:pt x="20" y="3"/>
                    <a:pt x="20" y="3"/>
                  </a:cubicBezTo>
                  <a:cubicBezTo>
                    <a:pt x="22" y="3"/>
                    <a:pt x="22" y="3"/>
                    <a:pt x="22" y="3"/>
                  </a:cubicBezTo>
                  <a:cubicBezTo>
                    <a:pt x="23" y="3"/>
                    <a:pt x="23" y="3"/>
                    <a:pt x="23" y="3"/>
                  </a:cubicBezTo>
                  <a:cubicBezTo>
                    <a:pt x="23" y="3"/>
                    <a:pt x="23" y="3"/>
                    <a:pt x="23" y="3"/>
                  </a:cubicBezTo>
                  <a:cubicBezTo>
                    <a:pt x="24" y="1"/>
                    <a:pt x="24" y="1"/>
                    <a:pt x="24" y="1"/>
                  </a:cubicBezTo>
                  <a:cubicBezTo>
                    <a:pt x="25" y="0"/>
                    <a:pt x="26" y="0"/>
                    <a:pt x="27" y="0"/>
                  </a:cubicBezTo>
                  <a:cubicBezTo>
                    <a:pt x="26" y="2"/>
                    <a:pt x="24" y="4"/>
                    <a:pt x="20" y="5"/>
                  </a:cubicBezTo>
                  <a:cubicBezTo>
                    <a:pt x="16" y="5"/>
                    <a:pt x="16" y="5"/>
                    <a:pt x="16" y="5"/>
                  </a:cubicBezTo>
                  <a:cubicBezTo>
                    <a:pt x="11" y="6"/>
                    <a:pt x="11" y="6"/>
                    <a:pt x="11" y="6"/>
                  </a:cubicBezTo>
                  <a:cubicBezTo>
                    <a:pt x="10" y="6"/>
                    <a:pt x="9" y="6"/>
                    <a:pt x="7" y="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2761"/>
            <p:cNvSpPr>
              <a:spLocks/>
            </p:cNvSpPr>
            <p:nvPr/>
          </p:nvSpPr>
          <p:spPr bwMode="auto">
            <a:xfrm>
              <a:off x="5224" y="3056"/>
              <a:ext cx="18" cy="7"/>
            </a:xfrm>
            <a:custGeom>
              <a:avLst/>
              <a:gdLst>
                <a:gd name="T0" fmla="*/ 12 w 13"/>
                <a:gd name="T1" fmla="*/ 5 h 5"/>
                <a:gd name="T2" fmla="*/ 8 w 13"/>
                <a:gd name="T3" fmla="*/ 5 h 5"/>
                <a:gd name="T4" fmla="*/ 1 w 13"/>
                <a:gd name="T5" fmla="*/ 2 h 5"/>
                <a:gd name="T6" fmla="*/ 0 w 13"/>
                <a:gd name="T7" fmla="*/ 0 h 5"/>
                <a:gd name="T8" fmla="*/ 0 w 13"/>
                <a:gd name="T9" fmla="*/ 0 h 5"/>
                <a:gd name="T10" fmla="*/ 0 w 13"/>
                <a:gd name="T11" fmla="*/ 0 h 5"/>
                <a:gd name="T12" fmla="*/ 2 w 13"/>
                <a:gd name="T13" fmla="*/ 0 h 5"/>
                <a:gd name="T14" fmla="*/ 4 w 13"/>
                <a:gd name="T15" fmla="*/ 0 h 5"/>
                <a:gd name="T16" fmla="*/ 9 w 13"/>
                <a:gd name="T17" fmla="*/ 2 h 5"/>
                <a:gd name="T18" fmla="*/ 13 w 13"/>
                <a:gd name="T19" fmla="*/ 5 h 5"/>
                <a:gd name="T20" fmla="*/ 13 w 13"/>
                <a:gd name="T21" fmla="*/ 5 h 5"/>
                <a:gd name="T22" fmla="*/ 13 w 13"/>
                <a:gd name="T23" fmla="*/ 5 h 5"/>
                <a:gd name="T24" fmla="*/ 12 w 13"/>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5">
                  <a:moveTo>
                    <a:pt x="12" y="5"/>
                  </a:moveTo>
                  <a:cubicBezTo>
                    <a:pt x="8" y="5"/>
                    <a:pt x="8" y="5"/>
                    <a:pt x="8" y="5"/>
                  </a:cubicBezTo>
                  <a:cubicBezTo>
                    <a:pt x="5" y="3"/>
                    <a:pt x="3" y="2"/>
                    <a:pt x="1" y="2"/>
                  </a:cubicBezTo>
                  <a:cubicBezTo>
                    <a:pt x="0" y="0"/>
                    <a:pt x="0" y="0"/>
                    <a:pt x="0" y="0"/>
                  </a:cubicBezTo>
                  <a:cubicBezTo>
                    <a:pt x="0" y="0"/>
                    <a:pt x="0" y="0"/>
                    <a:pt x="0" y="0"/>
                  </a:cubicBezTo>
                  <a:cubicBezTo>
                    <a:pt x="0" y="0"/>
                    <a:pt x="0" y="0"/>
                    <a:pt x="0" y="0"/>
                  </a:cubicBezTo>
                  <a:cubicBezTo>
                    <a:pt x="0" y="0"/>
                    <a:pt x="1" y="0"/>
                    <a:pt x="2" y="0"/>
                  </a:cubicBezTo>
                  <a:cubicBezTo>
                    <a:pt x="2" y="0"/>
                    <a:pt x="3" y="0"/>
                    <a:pt x="4" y="0"/>
                  </a:cubicBezTo>
                  <a:cubicBezTo>
                    <a:pt x="9" y="2"/>
                    <a:pt x="9" y="2"/>
                    <a:pt x="9" y="2"/>
                  </a:cubicBezTo>
                  <a:cubicBezTo>
                    <a:pt x="13" y="5"/>
                    <a:pt x="13" y="5"/>
                    <a:pt x="13" y="5"/>
                  </a:cubicBezTo>
                  <a:cubicBezTo>
                    <a:pt x="13" y="5"/>
                    <a:pt x="13" y="5"/>
                    <a:pt x="13" y="5"/>
                  </a:cubicBezTo>
                  <a:cubicBezTo>
                    <a:pt x="13" y="5"/>
                    <a:pt x="13" y="5"/>
                    <a:pt x="13" y="5"/>
                  </a:cubicBezTo>
                  <a:cubicBezTo>
                    <a:pt x="13" y="5"/>
                    <a:pt x="13" y="5"/>
                    <a:pt x="12" y="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2762"/>
            <p:cNvSpPr>
              <a:spLocks/>
            </p:cNvSpPr>
            <p:nvPr/>
          </p:nvSpPr>
          <p:spPr bwMode="auto">
            <a:xfrm>
              <a:off x="4936" y="2873"/>
              <a:ext cx="128" cy="138"/>
            </a:xfrm>
            <a:custGeom>
              <a:avLst/>
              <a:gdLst>
                <a:gd name="T0" fmla="*/ 82 w 93"/>
                <a:gd name="T1" fmla="*/ 100 h 100"/>
                <a:gd name="T2" fmla="*/ 82 w 93"/>
                <a:gd name="T3" fmla="*/ 99 h 100"/>
                <a:gd name="T4" fmla="*/ 81 w 93"/>
                <a:gd name="T5" fmla="*/ 98 h 100"/>
                <a:gd name="T6" fmla="*/ 69 w 93"/>
                <a:gd name="T7" fmla="*/ 87 h 100"/>
                <a:gd name="T8" fmla="*/ 56 w 93"/>
                <a:gd name="T9" fmla="*/ 75 h 100"/>
                <a:gd name="T10" fmla="*/ 46 w 93"/>
                <a:gd name="T11" fmla="*/ 59 h 100"/>
                <a:gd name="T12" fmla="*/ 36 w 93"/>
                <a:gd name="T13" fmla="*/ 42 h 100"/>
                <a:gd name="T14" fmla="*/ 11 w 93"/>
                <a:gd name="T15" fmla="*/ 14 h 100"/>
                <a:gd name="T16" fmla="*/ 2 w 93"/>
                <a:gd name="T17" fmla="*/ 0 h 100"/>
                <a:gd name="T18" fmla="*/ 7 w 93"/>
                <a:gd name="T19" fmla="*/ 1 h 100"/>
                <a:gd name="T20" fmla="*/ 15 w 93"/>
                <a:gd name="T21" fmla="*/ 2 h 100"/>
                <a:gd name="T22" fmla="*/ 23 w 93"/>
                <a:gd name="T23" fmla="*/ 7 h 100"/>
                <a:gd name="T24" fmla="*/ 25 w 93"/>
                <a:gd name="T25" fmla="*/ 11 h 100"/>
                <a:gd name="T26" fmla="*/ 28 w 93"/>
                <a:gd name="T27" fmla="*/ 15 h 100"/>
                <a:gd name="T28" fmla="*/ 58 w 93"/>
                <a:gd name="T29" fmla="*/ 37 h 100"/>
                <a:gd name="T30" fmla="*/ 67 w 93"/>
                <a:gd name="T31" fmla="*/ 43 h 100"/>
                <a:gd name="T32" fmla="*/ 73 w 93"/>
                <a:gd name="T33" fmla="*/ 49 h 100"/>
                <a:gd name="T34" fmla="*/ 71 w 93"/>
                <a:gd name="T35" fmla="*/ 55 h 100"/>
                <a:gd name="T36" fmla="*/ 71 w 93"/>
                <a:gd name="T37" fmla="*/ 55 h 100"/>
                <a:gd name="T38" fmla="*/ 71 w 93"/>
                <a:gd name="T39" fmla="*/ 55 h 100"/>
                <a:gd name="T40" fmla="*/ 78 w 93"/>
                <a:gd name="T41" fmla="*/ 58 h 100"/>
                <a:gd name="T42" fmla="*/ 81 w 93"/>
                <a:gd name="T43" fmla="*/ 64 h 100"/>
                <a:gd name="T44" fmla="*/ 83 w 93"/>
                <a:gd name="T45" fmla="*/ 70 h 100"/>
                <a:gd name="T46" fmla="*/ 83 w 93"/>
                <a:gd name="T47" fmla="*/ 71 h 100"/>
                <a:gd name="T48" fmla="*/ 84 w 93"/>
                <a:gd name="T49" fmla="*/ 71 h 100"/>
                <a:gd name="T50" fmla="*/ 85 w 93"/>
                <a:gd name="T51" fmla="*/ 71 h 100"/>
                <a:gd name="T52" fmla="*/ 89 w 93"/>
                <a:gd name="T53" fmla="*/ 71 h 100"/>
                <a:gd name="T54" fmla="*/ 92 w 93"/>
                <a:gd name="T55" fmla="*/ 74 h 100"/>
                <a:gd name="T56" fmla="*/ 93 w 93"/>
                <a:gd name="T57" fmla="*/ 77 h 100"/>
                <a:gd name="T58" fmla="*/ 93 w 93"/>
                <a:gd name="T59" fmla="*/ 96 h 100"/>
                <a:gd name="T60" fmla="*/ 92 w 93"/>
                <a:gd name="T61" fmla="*/ 99 h 100"/>
                <a:gd name="T62" fmla="*/ 90 w 93"/>
                <a:gd name="T63" fmla="*/ 99 h 100"/>
                <a:gd name="T64" fmla="*/ 85 w 93"/>
                <a:gd name="T65" fmla="*/ 98 h 100"/>
                <a:gd name="T66" fmla="*/ 85 w 93"/>
                <a:gd name="T67" fmla="*/ 98 h 100"/>
                <a:gd name="T68" fmla="*/ 82 w 93"/>
                <a:gd name="T6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3" h="100">
                  <a:moveTo>
                    <a:pt x="82" y="100"/>
                  </a:moveTo>
                  <a:cubicBezTo>
                    <a:pt x="82" y="99"/>
                    <a:pt x="82" y="99"/>
                    <a:pt x="82" y="99"/>
                  </a:cubicBezTo>
                  <a:cubicBezTo>
                    <a:pt x="81" y="98"/>
                    <a:pt x="81" y="98"/>
                    <a:pt x="81" y="98"/>
                  </a:cubicBezTo>
                  <a:cubicBezTo>
                    <a:pt x="80" y="96"/>
                    <a:pt x="77" y="92"/>
                    <a:pt x="69" y="87"/>
                  </a:cubicBezTo>
                  <a:cubicBezTo>
                    <a:pt x="56" y="75"/>
                    <a:pt x="56" y="75"/>
                    <a:pt x="56" y="75"/>
                  </a:cubicBezTo>
                  <a:cubicBezTo>
                    <a:pt x="46" y="59"/>
                    <a:pt x="46" y="59"/>
                    <a:pt x="46" y="59"/>
                  </a:cubicBezTo>
                  <a:cubicBezTo>
                    <a:pt x="36" y="42"/>
                    <a:pt x="36" y="42"/>
                    <a:pt x="36" y="42"/>
                  </a:cubicBezTo>
                  <a:cubicBezTo>
                    <a:pt x="27" y="29"/>
                    <a:pt x="19" y="20"/>
                    <a:pt x="11" y="14"/>
                  </a:cubicBezTo>
                  <a:cubicBezTo>
                    <a:pt x="4" y="9"/>
                    <a:pt x="0" y="4"/>
                    <a:pt x="2" y="0"/>
                  </a:cubicBezTo>
                  <a:cubicBezTo>
                    <a:pt x="7" y="1"/>
                    <a:pt x="7" y="1"/>
                    <a:pt x="7" y="1"/>
                  </a:cubicBezTo>
                  <a:cubicBezTo>
                    <a:pt x="15" y="2"/>
                    <a:pt x="15" y="2"/>
                    <a:pt x="15" y="2"/>
                  </a:cubicBezTo>
                  <a:cubicBezTo>
                    <a:pt x="19" y="2"/>
                    <a:pt x="22" y="4"/>
                    <a:pt x="23" y="7"/>
                  </a:cubicBezTo>
                  <a:cubicBezTo>
                    <a:pt x="25" y="11"/>
                    <a:pt x="25" y="11"/>
                    <a:pt x="25" y="11"/>
                  </a:cubicBezTo>
                  <a:cubicBezTo>
                    <a:pt x="28" y="15"/>
                    <a:pt x="28" y="15"/>
                    <a:pt x="28" y="15"/>
                  </a:cubicBezTo>
                  <a:cubicBezTo>
                    <a:pt x="58" y="37"/>
                    <a:pt x="58" y="37"/>
                    <a:pt x="58" y="37"/>
                  </a:cubicBezTo>
                  <a:cubicBezTo>
                    <a:pt x="67" y="43"/>
                    <a:pt x="67" y="43"/>
                    <a:pt x="67" y="43"/>
                  </a:cubicBezTo>
                  <a:cubicBezTo>
                    <a:pt x="73" y="47"/>
                    <a:pt x="73" y="49"/>
                    <a:pt x="73" y="49"/>
                  </a:cubicBezTo>
                  <a:cubicBezTo>
                    <a:pt x="71" y="55"/>
                    <a:pt x="71" y="55"/>
                    <a:pt x="71" y="55"/>
                  </a:cubicBezTo>
                  <a:cubicBezTo>
                    <a:pt x="71" y="55"/>
                    <a:pt x="71" y="55"/>
                    <a:pt x="71" y="55"/>
                  </a:cubicBezTo>
                  <a:cubicBezTo>
                    <a:pt x="71" y="55"/>
                    <a:pt x="71" y="55"/>
                    <a:pt x="71" y="55"/>
                  </a:cubicBezTo>
                  <a:cubicBezTo>
                    <a:pt x="72" y="56"/>
                    <a:pt x="74" y="57"/>
                    <a:pt x="78" y="58"/>
                  </a:cubicBezTo>
                  <a:cubicBezTo>
                    <a:pt x="79" y="59"/>
                    <a:pt x="80" y="61"/>
                    <a:pt x="81" y="64"/>
                  </a:cubicBezTo>
                  <a:cubicBezTo>
                    <a:pt x="82" y="67"/>
                    <a:pt x="83" y="69"/>
                    <a:pt x="83" y="70"/>
                  </a:cubicBezTo>
                  <a:cubicBezTo>
                    <a:pt x="83" y="70"/>
                    <a:pt x="83" y="71"/>
                    <a:pt x="83" y="71"/>
                  </a:cubicBezTo>
                  <a:cubicBezTo>
                    <a:pt x="83" y="71"/>
                    <a:pt x="84" y="71"/>
                    <a:pt x="84" y="71"/>
                  </a:cubicBezTo>
                  <a:cubicBezTo>
                    <a:pt x="84" y="71"/>
                    <a:pt x="85" y="71"/>
                    <a:pt x="85" y="71"/>
                  </a:cubicBezTo>
                  <a:cubicBezTo>
                    <a:pt x="89" y="71"/>
                    <a:pt x="89" y="71"/>
                    <a:pt x="89" y="71"/>
                  </a:cubicBezTo>
                  <a:cubicBezTo>
                    <a:pt x="92" y="74"/>
                    <a:pt x="92" y="74"/>
                    <a:pt x="92" y="74"/>
                  </a:cubicBezTo>
                  <a:cubicBezTo>
                    <a:pt x="93" y="77"/>
                    <a:pt x="93" y="77"/>
                    <a:pt x="93" y="77"/>
                  </a:cubicBezTo>
                  <a:cubicBezTo>
                    <a:pt x="93" y="96"/>
                    <a:pt x="93" y="96"/>
                    <a:pt x="93" y="96"/>
                  </a:cubicBezTo>
                  <a:cubicBezTo>
                    <a:pt x="93" y="98"/>
                    <a:pt x="93" y="98"/>
                    <a:pt x="92" y="99"/>
                  </a:cubicBezTo>
                  <a:cubicBezTo>
                    <a:pt x="90" y="99"/>
                    <a:pt x="90" y="99"/>
                    <a:pt x="90" y="99"/>
                  </a:cubicBezTo>
                  <a:cubicBezTo>
                    <a:pt x="85" y="98"/>
                    <a:pt x="85" y="98"/>
                    <a:pt x="85" y="98"/>
                  </a:cubicBezTo>
                  <a:cubicBezTo>
                    <a:pt x="85" y="98"/>
                    <a:pt x="85" y="98"/>
                    <a:pt x="85" y="98"/>
                  </a:cubicBezTo>
                  <a:cubicBezTo>
                    <a:pt x="84" y="98"/>
                    <a:pt x="83" y="99"/>
                    <a:pt x="82" y="10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2763"/>
            <p:cNvSpPr>
              <a:spLocks/>
            </p:cNvSpPr>
            <p:nvPr/>
          </p:nvSpPr>
          <p:spPr bwMode="auto">
            <a:xfrm>
              <a:off x="5058" y="2961"/>
              <a:ext cx="15" cy="14"/>
            </a:xfrm>
            <a:custGeom>
              <a:avLst/>
              <a:gdLst>
                <a:gd name="T0" fmla="*/ 10 w 11"/>
                <a:gd name="T1" fmla="*/ 10 h 10"/>
                <a:gd name="T2" fmla="*/ 7 w 11"/>
                <a:gd name="T3" fmla="*/ 9 h 10"/>
                <a:gd name="T4" fmla="*/ 6 w 11"/>
                <a:gd name="T5" fmla="*/ 5 h 10"/>
                <a:gd name="T6" fmla="*/ 5 w 11"/>
                <a:gd name="T7" fmla="*/ 4 h 10"/>
                <a:gd name="T8" fmla="*/ 5 w 11"/>
                <a:gd name="T9" fmla="*/ 4 h 10"/>
                <a:gd name="T10" fmla="*/ 2 w 11"/>
                <a:gd name="T11" fmla="*/ 3 h 10"/>
                <a:gd name="T12" fmla="*/ 1 w 11"/>
                <a:gd name="T13" fmla="*/ 3 h 10"/>
                <a:gd name="T14" fmla="*/ 0 w 11"/>
                <a:gd name="T15" fmla="*/ 2 h 10"/>
                <a:gd name="T16" fmla="*/ 2 w 11"/>
                <a:gd name="T17" fmla="*/ 0 h 10"/>
                <a:gd name="T18" fmla="*/ 2 w 11"/>
                <a:gd name="T19" fmla="*/ 1 h 10"/>
                <a:gd name="T20" fmla="*/ 2 w 11"/>
                <a:gd name="T21" fmla="*/ 1 h 10"/>
                <a:gd name="T22" fmla="*/ 3 w 11"/>
                <a:gd name="T23" fmla="*/ 2 h 10"/>
                <a:gd name="T24" fmla="*/ 4 w 11"/>
                <a:gd name="T25" fmla="*/ 1 h 10"/>
                <a:gd name="T26" fmla="*/ 5 w 11"/>
                <a:gd name="T27" fmla="*/ 0 h 10"/>
                <a:gd name="T28" fmla="*/ 6 w 11"/>
                <a:gd name="T29" fmla="*/ 2 h 10"/>
                <a:gd name="T30" fmla="*/ 6 w 11"/>
                <a:gd name="T31" fmla="*/ 5 h 10"/>
                <a:gd name="T32" fmla="*/ 6 w 11"/>
                <a:gd name="T33" fmla="*/ 5 h 10"/>
                <a:gd name="T34" fmla="*/ 7 w 11"/>
                <a:gd name="T35" fmla="*/ 5 h 10"/>
                <a:gd name="T36" fmla="*/ 11 w 11"/>
                <a:gd name="T37" fmla="*/ 8 h 10"/>
                <a:gd name="T38" fmla="*/ 11 w 11"/>
                <a:gd name="T39" fmla="*/ 8 h 10"/>
                <a:gd name="T40" fmla="*/ 11 w 11"/>
                <a:gd name="T41" fmla="*/ 9 h 10"/>
                <a:gd name="T42" fmla="*/ 10 w 11"/>
                <a:gd name="T4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0">
                  <a:moveTo>
                    <a:pt x="10" y="10"/>
                  </a:moveTo>
                  <a:cubicBezTo>
                    <a:pt x="7" y="9"/>
                    <a:pt x="7" y="9"/>
                    <a:pt x="7" y="9"/>
                  </a:cubicBezTo>
                  <a:cubicBezTo>
                    <a:pt x="6" y="5"/>
                    <a:pt x="6" y="5"/>
                    <a:pt x="6" y="5"/>
                  </a:cubicBezTo>
                  <a:cubicBezTo>
                    <a:pt x="5" y="4"/>
                    <a:pt x="5" y="4"/>
                    <a:pt x="5" y="4"/>
                  </a:cubicBezTo>
                  <a:cubicBezTo>
                    <a:pt x="5" y="4"/>
                    <a:pt x="5" y="4"/>
                    <a:pt x="5" y="4"/>
                  </a:cubicBezTo>
                  <a:cubicBezTo>
                    <a:pt x="4" y="3"/>
                    <a:pt x="3" y="3"/>
                    <a:pt x="2" y="3"/>
                  </a:cubicBezTo>
                  <a:cubicBezTo>
                    <a:pt x="1" y="3"/>
                    <a:pt x="1" y="3"/>
                    <a:pt x="1" y="3"/>
                  </a:cubicBezTo>
                  <a:cubicBezTo>
                    <a:pt x="0" y="3"/>
                    <a:pt x="0" y="2"/>
                    <a:pt x="0" y="2"/>
                  </a:cubicBezTo>
                  <a:cubicBezTo>
                    <a:pt x="0" y="1"/>
                    <a:pt x="1" y="1"/>
                    <a:pt x="2" y="0"/>
                  </a:cubicBezTo>
                  <a:cubicBezTo>
                    <a:pt x="2" y="0"/>
                    <a:pt x="2" y="0"/>
                    <a:pt x="2" y="1"/>
                  </a:cubicBezTo>
                  <a:cubicBezTo>
                    <a:pt x="2" y="1"/>
                    <a:pt x="2" y="1"/>
                    <a:pt x="2" y="1"/>
                  </a:cubicBezTo>
                  <a:cubicBezTo>
                    <a:pt x="3" y="2"/>
                    <a:pt x="3" y="2"/>
                    <a:pt x="3" y="2"/>
                  </a:cubicBezTo>
                  <a:cubicBezTo>
                    <a:pt x="4" y="1"/>
                    <a:pt x="4" y="1"/>
                    <a:pt x="4" y="1"/>
                  </a:cubicBezTo>
                  <a:cubicBezTo>
                    <a:pt x="5" y="0"/>
                    <a:pt x="5" y="0"/>
                    <a:pt x="5" y="0"/>
                  </a:cubicBezTo>
                  <a:cubicBezTo>
                    <a:pt x="5" y="0"/>
                    <a:pt x="6" y="0"/>
                    <a:pt x="6" y="2"/>
                  </a:cubicBezTo>
                  <a:cubicBezTo>
                    <a:pt x="6" y="5"/>
                    <a:pt x="6" y="5"/>
                    <a:pt x="6" y="5"/>
                  </a:cubicBezTo>
                  <a:cubicBezTo>
                    <a:pt x="6" y="5"/>
                    <a:pt x="6" y="5"/>
                    <a:pt x="6" y="5"/>
                  </a:cubicBezTo>
                  <a:cubicBezTo>
                    <a:pt x="7" y="5"/>
                    <a:pt x="7" y="5"/>
                    <a:pt x="7" y="5"/>
                  </a:cubicBezTo>
                  <a:cubicBezTo>
                    <a:pt x="11" y="8"/>
                    <a:pt x="11" y="8"/>
                    <a:pt x="11" y="8"/>
                  </a:cubicBezTo>
                  <a:cubicBezTo>
                    <a:pt x="11" y="8"/>
                    <a:pt x="11" y="8"/>
                    <a:pt x="11" y="8"/>
                  </a:cubicBezTo>
                  <a:cubicBezTo>
                    <a:pt x="11" y="8"/>
                    <a:pt x="11" y="9"/>
                    <a:pt x="11" y="9"/>
                  </a:cubicBezTo>
                  <a:cubicBezTo>
                    <a:pt x="10" y="10"/>
                    <a:pt x="10" y="10"/>
                    <a:pt x="10"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2764"/>
            <p:cNvSpPr>
              <a:spLocks/>
            </p:cNvSpPr>
            <p:nvPr/>
          </p:nvSpPr>
          <p:spPr bwMode="auto">
            <a:xfrm>
              <a:off x="5062" y="3014"/>
              <a:ext cx="103" cy="31"/>
            </a:xfrm>
            <a:custGeom>
              <a:avLst/>
              <a:gdLst>
                <a:gd name="T0" fmla="*/ 75 w 75"/>
                <a:gd name="T1" fmla="*/ 23 h 23"/>
                <a:gd name="T2" fmla="*/ 73 w 75"/>
                <a:gd name="T3" fmla="*/ 22 h 23"/>
                <a:gd name="T4" fmla="*/ 66 w 75"/>
                <a:gd name="T5" fmla="*/ 20 h 23"/>
                <a:gd name="T6" fmla="*/ 46 w 75"/>
                <a:gd name="T7" fmla="*/ 19 h 23"/>
                <a:gd name="T8" fmla="*/ 40 w 75"/>
                <a:gd name="T9" fmla="*/ 17 h 23"/>
                <a:gd name="T10" fmla="*/ 36 w 75"/>
                <a:gd name="T11" fmla="*/ 15 h 23"/>
                <a:gd name="T12" fmla="*/ 24 w 75"/>
                <a:gd name="T13" fmla="*/ 15 h 23"/>
                <a:gd name="T14" fmla="*/ 14 w 75"/>
                <a:gd name="T15" fmla="*/ 13 h 23"/>
                <a:gd name="T16" fmla="*/ 7 w 75"/>
                <a:gd name="T17" fmla="*/ 10 h 23"/>
                <a:gd name="T18" fmla="*/ 3 w 75"/>
                <a:gd name="T19" fmla="*/ 7 h 23"/>
                <a:gd name="T20" fmla="*/ 0 w 75"/>
                <a:gd name="T21" fmla="*/ 7 h 23"/>
                <a:gd name="T22" fmla="*/ 0 w 75"/>
                <a:gd name="T23" fmla="*/ 7 h 23"/>
                <a:gd name="T24" fmla="*/ 2 w 75"/>
                <a:gd name="T25" fmla="*/ 4 h 23"/>
                <a:gd name="T26" fmla="*/ 2 w 75"/>
                <a:gd name="T27" fmla="*/ 4 h 23"/>
                <a:gd name="T28" fmla="*/ 3 w 75"/>
                <a:gd name="T29" fmla="*/ 4 h 23"/>
                <a:gd name="T30" fmla="*/ 4 w 75"/>
                <a:gd name="T31" fmla="*/ 0 h 23"/>
                <a:gd name="T32" fmla="*/ 7 w 75"/>
                <a:gd name="T33" fmla="*/ 1 h 23"/>
                <a:gd name="T34" fmla="*/ 8 w 75"/>
                <a:gd name="T35" fmla="*/ 2 h 23"/>
                <a:gd name="T36" fmla="*/ 9 w 75"/>
                <a:gd name="T37" fmla="*/ 2 h 23"/>
                <a:gd name="T38" fmla="*/ 9 w 75"/>
                <a:gd name="T39" fmla="*/ 2 h 23"/>
                <a:gd name="T40" fmla="*/ 11 w 75"/>
                <a:gd name="T41" fmla="*/ 1 h 23"/>
                <a:gd name="T42" fmla="*/ 15 w 75"/>
                <a:gd name="T43" fmla="*/ 1 h 23"/>
                <a:gd name="T44" fmla="*/ 19 w 75"/>
                <a:gd name="T45" fmla="*/ 4 h 23"/>
                <a:gd name="T46" fmla="*/ 24 w 75"/>
                <a:gd name="T47" fmla="*/ 5 h 23"/>
                <a:gd name="T48" fmla="*/ 29 w 75"/>
                <a:gd name="T49" fmla="*/ 8 h 23"/>
                <a:gd name="T50" fmla="*/ 36 w 75"/>
                <a:gd name="T51" fmla="*/ 10 h 23"/>
                <a:gd name="T52" fmla="*/ 41 w 75"/>
                <a:gd name="T53" fmla="*/ 7 h 23"/>
                <a:gd name="T54" fmla="*/ 45 w 75"/>
                <a:gd name="T55" fmla="*/ 5 h 23"/>
                <a:gd name="T56" fmla="*/ 57 w 75"/>
                <a:gd name="T57" fmla="*/ 9 h 23"/>
                <a:gd name="T58" fmla="*/ 59 w 75"/>
                <a:gd name="T59" fmla="*/ 12 h 23"/>
                <a:gd name="T60" fmla="*/ 63 w 75"/>
                <a:gd name="T61" fmla="*/ 15 h 23"/>
                <a:gd name="T62" fmla="*/ 63 w 75"/>
                <a:gd name="T63" fmla="*/ 15 h 23"/>
                <a:gd name="T64" fmla="*/ 63 w 75"/>
                <a:gd name="T65" fmla="*/ 15 h 23"/>
                <a:gd name="T66" fmla="*/ 69 w 75"/>
                <a:gd name="T67" fmla="*/ 16 h 23"/>
                <a:gd name="T68" fmla="*/ 74 w 75"/>
                <a:gd name="T69" fmla="*/ 16 h 23"/>
                <a:gd name="T70" fmla="*/ 75 w 75"/>
                <a:gd name="T71" fmla="*/ 16 h 23"/>
                <a:gd name="T72" fmla="*/ 75 w 75"/>
                <a:gd name="T73" fmla="*/ 18 h 23"/>
                <a:gd name="T74" fmla="*/ 75 w 75"/>
                <a:gd name="T7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23">
                  <a:moveTo>
                    <a:pt x="75" y="23"/>
                  </a:moveTo>
                  <a:cubicBezTo>
                    <a:pt x="75" y="23"/>
                    <a:pt x="74" y="22"/>
                    <a:pt x="73" y="22"/>
                  </a:cubicBezTo>
                  <a:cubicBezTo>
                    <a:pt x="66" y="20"/>
                    <a:pt x="66" y="20"/>
                    <a:pt x="66" y="20"/>
                  </a:cubicBezTo>
                  <a:cubicBezTo>
                    <a:pt x="46" y="19"/>
                    <a:pt x="46" y="19"/>
                    <a:pt x="46" y="19"/>
                  </a:cubicBezTo>
                  <a:cubicBezTo>
                    <a:pt x="40" y="17"/>
                    <a:pt x="40" y="17"/>
                    <a:pt x="40" y="17"/>
                  </a:cubicBezTo>
                  <a:cubicBezTo>
                    <a:pt x="36" y="15"/>
                    <a:pt x="36" y="15"/>
                    <a:pt x="36" y="15"/>
                  </a:cubicBezTo>
                  <a:cubicBezTo>
                    <a:pt x="24" y="15"/>
                    <a:pt x="24" y="15"/>
                    <a:pt x="24" y="15"/>
                  </a:cubicBezTo>
                  <a:cubicBezTo>
                    <a:pt x="14" y="13"/>
                    <a:pt x="14" y="13"/>
                    <a:pt x="14" y="13"/>
                  </a:cubicBezTo>
                  <a:cubicBezTo>
                    <a:pt x="8" y="11"/>
                    <a:pt x="7" y="10"/>
                    <a:pt x="7" y="10"/>
                  </a:cubicBezTo>
                  <a:cubicBezTo>
                    <a:pt x="7" y="7"/>
                    <a:pt x="5" y="7"/>
                    <a:pt x="3" y="7"/>
                  </a:cubicBezTo>
                  <a:cubicBezTo>
                    <a:pt x="0" y="7"/>
                    <a:pt x="0" y="7"/>
                    <a:pt x="0" y="7"/>
                  </a:cubicBezTo>
                  <a:cubicBezTo>
                    <a:pt x="0" y="7"/>
                    <a:pt x="0" y="7"/>
                    <a:pt x="0" y="7"/>
                  </a:cubicBezTo>
                  <a:cubicBezTo>
                    <a:pt x="2" y="4"/>
                    <a:pt x="2" y="4"/>
                    <a:pt x="2" y="4"/>
                  </a:cubicBezTo>
                  <a:cubicBezTo>
                    <a:pt x="2" y="4"/>
                    <a:pt x="2" y="4"/>
                    <a:pt x="2" y="4"/>
                  </a:cubicBezTo>
                  <a:cubicBezTo>
                    <a:pt x="3" y="4"/>
                    <a:pt x="3" y="4"/>
                    <a:pt x="3" y="4"/>
                  </a:cubicBezTo>
                  <a:cubicBezTo>
                    <a:pt x="4" y="0"/>
                    <a:pt x="4" y="0"/>
                    <a:pt x="4" y="0"/>
                  </a:cubicBezTo>
                  <a:cubicBezTo>
                    <a:pt x="4" y="0"/>
                    <a:pt x="5" y="0"/>
                    <a:pt x="7" y="1"/>
                  </a:cubicBezTo>
                  <a:cubicBezTo>
                    <a:pt x="8" y="2"/>
                    <a:pt x="8" y="2"/>
                    <a:pt x="8" y="2"/>
                  </a:cubicBezTo>
                  <a:cubicBezTo>
                    <a:pt x="9" y="2"/>
                    <a:pt x="9" y="2"/>
                    <a:pt x="9" y="2"/>
                  </a:cubicBezTo>
                  <a:cubicBezTo>
                    <a:pt x="9" y="2"/>
                    <a:pt x="9" y="2"/>
                    <a:pt x="9" y="2"/>
                  </a:cubicBezTo>
                  <a:cubicBezTo>
                    <a:pt x="11" y="1"/>
                    <a:pt x="11" y="1"/>
                    <a:pt x="11" y="1"/>
                  </a:cubicBezTo>
                  <a:cubicBezTo>
                    <a:pt x="15" y="1"/>
                    <a:pt x="15" y="1"/>
                    <a:pt x="15" y="1"/>
                  </a:cubicBezTo>
                  <a:cubicBezTo>
                    <a:pt x="16" y="2"/>
                    <a:pt x="18" y="4"/>
                    <a:pt x="19" y="4"/>
                  </a:cubicBezTo>
                  <a:cubicBezTo>
                    <a:pt x="24" y="5"/>
                    <a:pt x="24" y="5"/>
                    <a:pt x="24" y="5"/>
                  </a:cubicBezTo>
                  <a:cubicBezTo>
                    <a:pt x="29" y="8"/>
                    <a:pt x="29" y="8"/>
                    <a:pt x="29" y="8"/>
                  </a:cubicBezTo>
                  <a:cubicBezTo>
                    <a:pt x="31" y="9"/>
                    <a:pt x="34" y="10"/>
                    <a:pt x="36" y="10"/>
                  </a:cubicBezTo>
                  <a:cubicBezTo>
                    <a:pt x="38" y="10"/>
                    <a:pt x="40" y="9"/>
                    <a:pt x="41" y="7"/>
                  </a:cubicBezTo>
                  <a:cubicBezTo>
                    <a:pt x="42" y="6"/>
                    <a:pt x="43" y="5"/>
                    <a:pt x="45" y="5"/>
                  </a:cubicBezTo>
                  <a:cubicBezTo>
                    <a:pt x="48" y="5"/>
                    <a:pt x="52" y="6"/>
                    <a:pt x="57" y="9"/>
                  </a:cubicBezTo>
                  <a:cubicBezTo>
                    <a:pt x="59" y="12"/>
                    <a:pt x="59" y="12"/>
                    <a:pt x="59" y="12"/>
                  </a:cubicBezTo>
                  <a:cubicBezTo>
                    <a:pt x="63" y="15"/>
                    <a:pt x="63" y="15"/>
                    <a:pt x="63" y="15"/>
                  </a:cubicBezTo>
                  <a:cubicBezTo>
                    <a:pt x="63" y="15"/>
                    <a:pt x="63" y="15"/>
                    <a:pt x="63" y="15"/>
                  </a:cubicBezTo>
                  <a:cubicBezTo>
                    <a:pt x="63" y="15"/>
                    <a:pt x="63" y="15"/>
                    <a:pt x="63" y="15"/>
                  </a:cubicBezTo>
                  <a:cubicBezTo>
                    <a:pt x="69" y="16"/>
                    <a:pt x="69" y="16"/>
                    <a:pt x="69" y="16"/>
                  </a:cubicBezTo>
                  <a:cubicBezTo>
                    <a:pt x="74" y="16"/>
                    <a:pt x="74" y="16"/>
                    <a:pt x="74" y="16"/>
                  </a:cubicBezTo>
                  <a:cubicBezTo>
                    <a:pt x="74" y="16"/>
                    <a:pt x="75" y="16"/>
                    <a:pt x="75" y="16"/>
                  </a:cubicBezTo>
                  <a:cubicBezTo>
                    <a:pt x="75" y="16"/>
                    <a:pt x="75" y="17"/>
                    <a:pt x="75" y="18"/>
                  </a:cubicBezTo>
                  <a:cubicBezTo>
                    <a:pt x="74" y="20"/>
                    <a:pt x="74" y="22"/>
                    <a:pt x="75" y="2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2765"/>
            <p:cNvSpPr>
              <a:spLocks/>
            </p:cNvSpPr>
            <p:nvPr/>
          </p:nvSpPr>
          <p:spPr bwMode="auto">
            <a:xfrm>
              <a:off x="5171" y="3040"/>
              <a:ext cx="9" cy="4"/>
            </a:xfrm>
            <a:custGeom>
              <a:avLst/>
              <a:gdLst>
                <a:gd name="T0" fmla="*/ 4 w 7"/>
                <a:gd name="T1" fmla="*/ 3 h 3"/>
                <a:gd name="T2" fmla="*/ 3 w 7"/>
                <a:gd name="T3" fmla="*/ 3 h 3"/>
                <a:gd name="T4" fmla="*/ 2 w 7"/>
                <a:gd name="T5" fmla="*/ 2 h 3"/>
                <a:gd name="T6" fmla="*/ 0 w 7"/>
                <a:gd name="T7" fmla="*/ 1 h 3"/>
                <a:gd name="T8" fmla="*/ 0 w 7"/>
                <a:gd name="T9" fmla="*/ 1 h 3"/>
                <a:gd name="T10" fmla="*/ 5 w 7"/>
                <a:gd name="T11" fmla="*/ 0 h 3"/>
                <a:gd name="T12" fmla="*/ 6 w 7"/>
                <a:gd name="T13" fmla="*/ 1 h 3"/>
                <a:gd name="T14" fmla="*/ 7 w 7"/>
                <a:gd name="T15" fmla="*/ 2 h 3"/>
                <a:gd name="T16" fmla="*/ 4 w 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4" y="3"/>
                  </a:moveTo>
                  <a:cubicBezTo>
                    <a:pt x="4" y="3"/>
                    <a:pt x="3" y="3"/>
                    <a:pt x="3" y="3"/>
                  </a:cubicBezTo>
                  <a:cubicBezTo>
                    <a:pt x="2" y="2"/>
                    <a:pt x="2" y="2"/>
                    <a:pt x="2" y="2"/>
                  </a:cubicBezTo>
                  <a:cubicBezTo>
                    <a:pt x="1" y="2"/>
                    <a:pt x="0" y="1"/>
                    <a:pt x="0" y="1"/>
                  </a:cubicBezTo>
                  <a:cubicBezTo>
                    <a:pt x="0" y="1"/>
                    <a:pt x="0" y="1"/>
                    <a:pt x="0" y="1"/>
                  </a:cubicBezTo>
                  <a:cubicBezTo>
                    <a:pt x="5" y="0"/>
                    <a:pt x="5" y="0"/>
                    <a:pt x="5" y="0"/>
                  </a:cubicBezTo>
                  <a:cubicBezTo>
                    <a:pt x="6" y="1"/>
                    <a:pt x="6" y="1"/>
                    <a:pt x="6" y="1"/>
                  </a:cubicBezTo>
                  <a:cubicBezTo>
                    <a:pt x="7" y="2"/>
                    <a:pt x="7" y="2"/>
                    <a:pt x="7" y="2"/>
                  </a:cubicBezTo>
                  <a:cubicBezTo>
                    <a:pt x="6" y="3"/>
                    <a:pt x="5" y="3"/>
                    <a:pt x="4" y="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2766"/>
            <p:cNvSpPr>
              <a:spLocks/>
            </p:cNvSpPr>
            <p:nvPr/>
          </p:nvSpPr>
          <p:spPr bwMode="auto">
            <a:xfrm>
              <a:off x="5196" y="3044"/>
              <a:ext cx="15" cy="7"/>
            </a:xfrm>
            <a:custGeom>
              <a:avLst/>
              <a:gdLst>
                <a:gd name="T0" fmla="*/ 3 w 11"/>
                <a:gd name="T1" fmla="*/ 5 h 5"/>
                <a:gd name="T2" fmla="*/ 0 w 11"/>
                <a:gd name="T3" fmla="*/ 3 h 5"/>
                <a:gd name="T4" fmla="*/ 1 w 11"/>
                <a:gd name="T5" fmla="*/ 2 h 5"/>
                <a:gd name="T6" fmla="*/ 1 w 11"/>
                <a:gd name="T7" fmla="*/ 2 h 5"/>
                <a:gd name="T8" fmla="*/ 1 w 11"/>
                <a:gd name="T9" fmla="*/ 1 h 5"/>
                <a:gd name="T10" fmla="*/ 2 w 11"/>
                <a:gd name="T11" fmla="*/ 0 h 5"/>
                <a:gd name="T12" fmla="*/ 4 w 11"/>
                <a:gd name="T13" fmla="*/ 1 h 5"/>
                <a:gd name="T14" fmla="*/ 7 w 11"/>
                <a:gd name="T15" fmla="*/ 1 h 5"/>
                <a:gd name="T16" fmla="*/ 9 w 11"/>
                <a:gd name="T17" fmla="*/ 2 h 5"/>
                <a:gd name="T18" fmla="*/ 10 w 11"/>
                <a:gd name="T19" fmla="*/ 2 h 5"/>
                <a:gd name="T20" fmla="*/ 11 w 11"/>
                <a:gd name="T21" fmla="*/ 3 h 5"/>
                <a:gd name="T22" fmla="*/ 7 w 11"/>
                <a:gd name="T23" fmla="*/ 4 h 5"/>
                <a:gd name="T24" fmla="*/ 3 w 11"/>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5">
                  <a:moveTo>
                    <a:pt x="3" y="5"/>
                  </a:moveTo>
                  <a:cubicBezTo>
                    <a:pt x="1" y="4"/>
                    <a:pt x="0" y="4"/>
                    <a:pt x="0" y="3"/>
                  </a:cubicBezTo>
                  <a:cubicBezTo>
                    <a:pt x="0" y="3"/>
                    <a:pt x="0" y="2"/>
                    <a:pt x="1" y="2"/>
                  </a:cubicBezTo>
                  <a:cubicBezTo>
                    <a:pt x="1" y="2"/>
                    <a:pt x="1" y="2"/>
                    <a:pt x="1" y="2"/>
                  </a:cubicBezTo>
                  <a:cubicBezTo>
                    <a:pt x="1" y="1"/>
                    <a:pt x="1" y="1"/>
                    <a:pt x="1" y="1"/>
                  </a:cubicBezTo>
                  <a:cubicBezTo>
                    <a:pt x="1" y="1"/>
                    <a:pt x="1" y="0"/>
                    <a:pt x="2" y="0"/>
                  </a:cubicBezTo>
                  <a:cubicBezTo>
                    <a:pt x="3" y="0"/>
                    <a:pt x="3" y="0"/>
                    <a:pt x="4" y="1"/>
                  </a:cubicBezTo>
                  <a:cubicBezTo>
                    <a:pt x="7" y="1"/>
                    <a:pt x="7" y="1"/>
                    <a:pt x="7" y="1"/>
                  </a:cubicBezTo>
                  <a:cubicBezTo>
                    <a:pt x="9" y="2"/>
                    <a:pt x="9" y="2"/>
                    <a:pt x="9" y="2"/>
                  </a:cubicBezTo>
                  <a:cubicBezTo>
                    <a:pt x="10" y="2"/>
                    <a:pt x="10" y="2"/>
                    <a:pt x="10" y="2"/>
                  </a:cubicBezTo>
                  <a:cubicBezTo>
                    <a:pt x="11" y="3"/>
                    <a:pt x="11" y="3"/>
                    <a:pt x="11" y="3"/>
                  </a:cubicBezTo>
                  <a:cubicBezTo>
                    <a:pt x="7" y="4"/>
                    <a:pt x="7" y="4"/>
                    <a:pt x="7" y="4"/>
                  </a:cubicBezTo>
                  <a:cubicBezTo>
                    <a:pt x="3" y="5"/>
                    <a:pt x="3" y="5"/>
                    <a:pt x="3" y="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2767"/>
            <p:cNvSpPr>
              <a:spLocks/>
            </p:cNvSpPr>
            <p:nvPr/>
          </p:nvSpPr>
          <p:spPr bwMode="auto">
            <a:xfrm>
              <a:off x="4610" y="2482"/>
              <a:ext cx="352" cy="355"/>
            </a:xfrm>
            <a:custGeom>
              <a:avLst/>
              <a:gdLst>
                <a:gd name="T0" fmla="*/ 63 w 256"/>
                <a:gd name="T1" fmla="*/ 225 h 258"/>
                <a:gd name="T2" fmla="*/ 53 w 256"/>
                <a:gd name="T3" fmla="*/ 198 h 258"/>
                <a:gd name="T4" fmla="*/ 42 w 256"/>
                <a:gd name="T5" fmla="*/ 151 h 258"/>
                <a:gd name="T6" fmla="*/ 45 w 256"/>
                <a:gd name="T7" fmla="*/ 146 h 258"/>
                <a:gd name="T8" fmla="*/ 36 w 256"/>
                <a:gd name="T9" fmla="*/ 131 h 258"/>
                <a:gd name="T10" fmla="*/ 22 w 256"/>
                <a:gd name="T11" fmla="*/ 144 h 258"/>
                <a:gd name="T12" fmla="*/ 12 w 256"/>
                <a:gd name="T13" fmla="*/ 130 h 258"/>
                <a:gd name="T14" fmla="*/ 0 w 256"/>
                <a:gd name="T15" fmla="*/ 119 h 258"/>
                <a:gd name="T16" fmla="*/ 24 w 256"/>
                <a:gd name="T17" fmla="*/ 111 h 258"/>
                <a:gd name="T18" fmla="*/ 21 w 256"/>
                <a:gd name="T19" fmla="*/ 101 h 258"/>
                <a:gd name="T20" fmla="*/ 30 w 256"/>
                <a:gd name="T21" fmla="*/ 76 h 258"/>
                <a:gd name="T22" fmla="*/ 60 w 256"/>
                <a:gd name="T23" fmla="*/ 35 h 258"/>
                <a:gd name="T24" fmla="*/ 55 w 256"/>
                <a:gd name="T25" fmla="*/ 26 h 258"/>
                <a:gd name="T26" fmla="*/ 50 w 256"/>
                <a:gd name="T27" fmla="*/ 9 h 258"/>
                <a:gd name="T28" fmla="*/ 75 w 256"/>
                <a:gd name="T29" fmla="*/ 7 h 258"/>
                <a:gd name="T30" fmla="*/ 86 w 256"/>
                <a:gd name="T31" fmla="*/ 5 h 258"/>
                <a:gd name="T32" fmla="*/ 93 w 256"/>
                <a:gd name="T33" fmla="*/ 11 h 258"/>
                <a:gd name="T34" fmla="*/ 96 w 256"/>
                <a:gd name="T35" fmla="*/ 21 h 258"/>
                <a:gd name="T36" fmla="*/ 98 w 256"/>
                <a:gd name="T37" fmla="*/ 28 h 258"/>
                <a:gd name="T38" fmla="*/ 94 w 256"/>
                <a:gd name="T39" fmla="*/ 27 h 258"/>
                <a:gd name="T40" fmla="*/ 93 w 256"/>
                <a:gd name="T41" fmla="*/ 41 h 258"/>
                <a:gd name="T42" fmla="*/ 98 w 256"/>
                <a:gd name="T43" fmla="*/ 43 h 258"/>
                <a:gd name="T44" fmla="*/ 112 w 256"/>
                <a:gd name="T45" fmla="*/ 53 h 258"/>
                <a:gd name="T46" fmla="*/ 107 w 256"/>
                <a:gd name="T47" fmla="*/ 62 h 258"/>
                <a:gd name="T48" fmla="*/ 117 w 256"/>
                <a:gd name="T49" fmla="*/ 74 h 258"/>
                <a:gd name="T50" fmla="*/ 138 w 256"/>
                <a:gd name="T51" fmla="*/ 82 h 258"/>
                <a:gd name="T52" fmla="*/ 170 w 256"/>
                <a:gd name="T53" fmla="*/ 93 h 258"/>
                <a:gd name="T54" fmla="*/ 176 w 256"/>
                <a:gd name="T55" fmla="*/ 91 h 258"/>
                <a:gd name="T56" fmla="*/ 180 w 256"/>
                <a:gd name="T57" fmla="*/ 77 h 258"/>
                <a:gd name="T58" fmla="*/ 197 w 256"/>
                <a:gd name="T59" fmla="*/ 90 h 258"/>
                <a:gd name="T60" fmla="*/ 224 w 256"/>
                <a:gd name="T61" fmla="*/ 70 h 258"/>
                <a:gd name="T62" fmla="*/ 238 w 256"/>
                <a:gd name="T63" fmla="*/ 66 h 258"/>
                <a:gd name="T64" fmla="*/ 241 w 256"/>
                <a:gd name="T65" fmla="*/ 66 h 258"/>
                <a:gd name="T66" fmla="*/ 246 w 256"/>
                <a:gd name="T67" fmla="*/ 68 h 258"/>
                <a:gd name="T68" fmla="*/ 256 w 256"/>
                <a:gd name="T69" fmla="*/ 74 h 258"/>
                <a:gd name="T70" fmla="*/ 251 w 256"/>
                <a:gd name="T71" fmla="*/ 82 h 258"/>
                <a:gd name="T72" fmla="*/ 232 w 256"/>
                <a:gd name="T73" fmla="*/ 106 h 258"/>
                <a:gd name="T74" fmla="*/ 224 w 256"/>
                <a:gd name="T75" fmla="*/ 114 h 258"/>
                <a:gd name="T76" fmla="*/ 220 w 256"/>
                <a:gd name="T77" fmla="*/ 114 h 258"/>
                <a:gd name="T78" fmla="*/ 219 w 256"/>
                <a:gd name="T79" fmla="*/ 125 h 258"/>
                <a:gd name="T80" fmla="*/ 216 w 256"/>
                <a:gd name="T81" fmla="*/ 131 h 258"/>
                <a:gd name="T82" fmla="*/ 211 w 256"/>
                <a:gd name="T83" fmla="*/ 116 h 258"/>
                <a:gd name="T84" fmla="*/ 204 w 256"/>
                <a:gd name="T85" fmla="*/ 122 h 258"/>
                <a:gd name="T86" fmla="*/ 212 w 256"/>
                <a:gd name="T87" fmla="*/ 104 h 258"/>
                <a:gd name="T88" fmla="*/ 191 w 256"/>
                <a:gd name="T89" fmla="*/ 102 h 258"/>
                <a:gd name="T90" fmla="*/ 188 w 256"/>
                <a:gd name="T91" fmla="*/ 94 h 258"/>
                <a:gd name="T92" fmla="*/ 176 w 256"/>
                <a:gd name="T93" fmla="*/ 94 h 258"/>
                <a:gd name="T94" fmla="*/ 177 w 256"/>
                <a:gd name="T95" fmla="*/ 99 h 258"/>
                <a:gd name="T96" fmla="*/ 175 w 256"/>
                <a:gd name="T97" fmla="*/ 106 h 258"/>
                <a:gd name="T98" fmla="*/ 179 w 256"/>
                <a:gd name="T99" fmla="*/ 112 h 258"/>
                <a:gd name="T100" fmla="*/ 183 w 256"/>
                <a:gd name="T101" fmla="*/ 135 h 258"/>
                <a:gd name="T102" fmla="*/ 182 w 256"/>
                <a:gd name="T103" fmla="*/ 137 h 258"/>
                <a:gd name="T104" fmla="*/ 176 w 256"/>
                <a:gd name="T105" fmla="*/ 134 h 258"/>
                <a:gd name="T106" fmla="*/ 166 w 256"/>
                <a:gd name="T107" fmla="*/ 140 h 258"/>
                <a:gd name="T108" fmla="*/ 149 w 256"/>
                <a:gd name="T109" fmla="*/ 158 h 258"/>
                <a:gd name="T110" fmla="*/ 134 w 256"/>
                <a:gd name="T111" fmla="*/ 171 h 258"/>
                <a:gd name="T112" fmla="*/ 104 w 256"/>
                <a:gd name="T113" fmla="*/ 198 h 258"/>
                <a:gd name="T114" fmla="*/ 104 w 256"/>
                <a:gd name="T115" fmla="*/ 220 h 258"/>
                <a:gd name="T116" fmla="*/ 99 w 256"/>
                <a:gd name="T117" fmla="*/ 241 h 258"/>
                <a:gd name="T118" fmla="*/ 95 w 256"/>
                <a:gd name="T119" fmla="*/ 248 h 258"/>
                <a:gd name="T120" fmla="*/ 81 w 256"/>
                <a:gd name="T12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 h="258">
                  <a:moveTo>
                    <a:pt x="81" y="258"/>
                  </a:moveTo>
                  <a:cubicBezTo>
                    <a:pt x="80" y="258"/>
                    <a:pt x="79" y="257"/>
                    <a:pt x="77" y="255"/>
                  </a:cubicBezTo>
                  <a:cubicBezTo>
                    <a:pt x="71" y="236"/>
                    <a:pt x="71" y="236"/>
                    <a:pt x="71" y="236"/>
                  </a:cubicBezTo>
                  <a:cubicBezTo>
                    <a:pt x="63" y="225"/>
                    <a:pt x="63" y="225"/>
                    <a:pt x="63" y="225"/>
                  </a:cubicBezTo>
                  <a:cubicBezTo>
                    <a:pt x="60" y="219"/>
                    <a:pt x="59" y="215"/>
                    <a:pt x="60" y="213"/>
                  </a:cubicBezTo>
                  <a:cubicBezTo>
                    <a:pt x="60" y="213"/>
                    <a:pt x="60" y="213"/>
                    <a:pt x="60" y="213"/>
                  </a:cubicBezTo>
                  <a:cubicBezTo>
                    <a:pt x="60" y="212"/>
                    <a:pt x="60" y="212"/>
                    <a:pt x="60" y="212"/>
                  </a:cubicBezTo>
                  <a:cubicBezTo>
                    <a:pt x="60" y="209"/>
                    <a:pt x="57" y="204"/>
                    <a:pt x="53" y="198"/>
                  </a:cubicBezTo>
                  <a:cubicBezTo>
                    <a:pt x="50" y="192"/>
                    <a:pt x="47" y="188"/>
                    <a:pt x="47" y="184"/>
                  </a:cubicBezTo>
                  <a:cubicBezTo>
                    <a:pt x="47" y="182"/>
                    <a:pt x="45" y="177"/>
                    <a:pt x="43" y="170"/>
                  </a:cubicBezTo>
                  <a:cubicBezTo>
                    <a:pt x="42" y="167"/>
                    <a:pt x="42" y="167"/>
                    <a:pt x="42" y="167"/>
                  </a:cubicBezTo>
                  <a:cubicBezTo>
                    <a:pt x="41" y="160"/>
                    <a:pt x="41" y="154"/>
                    <a:pt x="42" y="151"/>
                  </a:cubicBezTo>
                  <a:cubicBezTo>
                    <a:pt x="44" y="149"/>
                    <a:pt x="44" y="149"/>
                    <a:pt x="44" y="149"/>
                  </a:cubicBezTo>
                  <a:cubicBezTo>
                    <a:pt x="45" y="147"/>
                    <a:pt x="45" y="147"/>
                    <a:pt x="45" y="147"/>
                  </a:cubicBezTo>
                  <a:cubicBezTo>
                    <a:pt x="45" y="146"/>
                    <a:pt x="45" y="146"/>
                    <a:pt x="45" y="146"/>
                  </a:cubicBezTo>
                  <a:cubicBezTo>
                    <a:pt x="45" y="146"/>
                    <a:pt x="45" y="146"/>
                    <a:pt x="45" y="146"/>
                  </a:cubicBezTo>
                  <a:cubicBezTo>
                    <a:pt x="42" y="143"/>
                    <a:pt x="42" y="143"/>
                    <a:pt x="42" y="143"/>
                  </a:cubicBezTo>
                  <a:cubicBezTo>
                    <a:pt x="41" y="141"/>
                    <a:pt x="41" y="141"/>
                    <a:pt x="41" y="141"/>
                  </a:cubicBezTo>
                  <a:cubicBezTo>
                    <a:pt x="41" y="136"/>
                    <a:pt x="40" y="133"/>
                    <a:pt x="38" y="132"/>
                  </a:cubicBezTo>
                  <a:cubicBezTo>
                    <a:pt x="37" y="131"/>
                    <a:pt x="37" y="131"/>
                    <a:pt x="36" y="131"/>
                  </a:cubicBezTo>
                  <a:cubicBezTo>
                    <a:pt x="35" y="131"/>
                    <a:pt x="35" y="133"/>
                    <a:pt x="35" y="138"/>
                  </a:cubicBezTo>
                  <a:cubicBezTo>
                    <a:pt x="35" y="139"/>
                    <a:pt x="34" y="140"/>
                    <a:pt x="31" y="142"/>
                  </a:cubicBezTo>
                  <a:cubicBezTo>
                    <a:pt x="26" y="144"/>
                    <a:pt x="26" y="144"/>
                    <a:pt x="26" y="144"/>
                  </a:cubicBezTo>
                  <a:cubicBezTo>
                    <a:pt x="22" y="144"/>
                    <a:pt x="22" y="144"/>
                    <a:pt x="22" y="144"/>
                  </a:cubicBezTo>
                  <a:cubicBezTo>
                    <a:pt x="20" y="144"/>
                    <a:pt x="18" y="143"/>
                    <a:pt x="18" y="142"/>
                  </a:cubicBezTo>
                  <a:cubicBezTo>
                    <a:pt x="12" y="136"/>
                    <a:pt x="12" y="136"/>
                    <a:pt x="12" y="136"/>
                  </a:cubicBezTo>
                  <a:cubicBezTo>
                    <a:pt x="10" y="135"/>
                    <a:pt x="10" y="134"/>
                    <a:pt x="10" y="133"/>
                  </a:cubicBezTo>
                  <a:cubicBezTo>
                    <a:pt x="10" y="131"/>
                    <a:pt x="11" y="130"/>
                    <a:pt x="12" y="130"/>
                  </a:cubicBezTo>
                  <a:cubicBezTo>
                    <a:pt x="18" y="127"/>
                    <a:pt x="18" y="127"/>
                    <a:pt x="18" y="127"/>
                  </a:cubicBezTo>
                  <a:cubicBezTo>
                    <a:pt x="21" y="125"/>
                    <a:pt x="21" y="125"/>
                    <a:pt x="21" y="125"/>
                  </a:cubicBezTo>
                  <a:cubicBezTo>
                    <a:pt x="18" y="125"/>
                    <a:pt x="18" y="125"/>
                    <a:pt x="18" y="125"/>
                  </a:cubicBezTo>
                  <a:cubicBezTo>
                    <a:pt x="11" y="125"/>
                    <a:pt x="5" y="123"/>
                    <a:pt x="0" y="119"/>
                  </a:cubicBezTo>
                  <a:cubicBezTo>
                    <a:pt x="5" y="116"/>
                    <a:pt x="5" y="116"/>
                    <a:pt x="5" y="116"/>
                  </a:cubicBezTo>
                  <a:cubicBezTo>
                    <a:pt x="7" y="114"/>
                    <a:pt x="9" y="113"/>
                    <a:pt x="11" y="113"/>
                  </a:cubicBezTo>
                  <a:cubicBezTo>
                    <a:pt x="20" y="113"/>
                    <a:pt x="20" y="113"/>
                    <a:pt x="20" y="113"/>
                  </a:cubicBezTo>
                  <a:cubicBezTo>
                    <a:pt x="22" y="113"/>
                    <a:pt x="23" y="112"/>
                    <a:pt x="24" y="111"/>
                  </a:cubicBezTo>
                  <a:cubicBezTo>
                    <a:pt x="25" y="110"/>
                    <a:pt x="25" y="109"/>
                    <a:pt x="25" y="107"/>
                  </a:cubicBezTo>
                  <a:cubicBezTo>
                    <a:pt x="25" y="107"/>
                    <a:pt x="25" y="107"/>
                    <a:pt x="25" y="107"/>
                  </a:cubicBezTo>
                  <a:cubicBezTo>
                    <a:pt x="25" y="107"/>
                    <a:pt x="25" y="107"/>
                    <a:pt x="25" y="107"/>
                  </a:cubicBezTo>
                  <a:cubicBezTo>
                    <a:pt x="21" y="101"/>
                    <a:pt x="21" y="101"/>
                    <a:pt x="21" y="101"/>
                  </a:cubicBezTo>
                  <a:cubicBezTo>
                    <a:pt x="15" y="91"/>
                    <a:pt x="15" y="91"/>
                    <a:pt x="15" y="91"/>
                  </a:cubicBezTo>
                  <a:cubicBezTo>
                    <a:pt x="13" y="86"/>
                    <a:pt x="13" y="83"/>
                    <a:pt x="14" y="81"/>
                  </a:cubicBezTo>
                  <a:cubicBezTo>
                    <a:pt x="15" y="79"/>
                    <a:pt x="17" y="78"/>
                    <a:pt x="20" y="78"/>
                  </a:cubicBezTo>
                  <a:cubicBezTo>
                    <a:pt x="26" y="78"/>
                    <a:pt x="29" y="78"/>
                    <a:pt x="30" y="76"/>
                  </a:cubicBezTo>
                  <a:cubicBezTo>
                    <a:pt x="39" y="68"/>
                    <a:pt x="39" y="68"/>
                    <a:pt x="39" y="68"/>
                  </a:cubicBezTo>
                  <a:cubicBezTo>
                    <a:pt x="49" y="56"/>
                    <a:pt x="49" y="56"/>
                    <a:pt x="49" y="56"/>
                  </a:cubicBezTo>
                  <a:cubicBezTo>
                    <a:pt x="53" y="50"/>
                    <a:pt x="56" y="46"/>
                    <a:pt x="56" y="43"/>
                  </a:cubicBezTo>
                  <a:cubicBezTo>
                    <a:pt x="60" y="35"/>
                    <a:pt x="60" y="35"/>
                    <a:pt x="60" y="35"/>
                  </a:cubicBezTo>
                  <a:cubicBezTo>
                    <a:pt x="63" y="31"/>
                    <a:pt x="63" y="31"/>
                    <a:pt x="63" y="31"/>
                  </a:cubicBezTo>
                  <a:cubicBezTo>
                    <a:pt x="63" y="30"/>
                    <a:pt x="63" y="30"/>
                    <a:pt x="63" y="30"/>
                  </a:cubicBezTo>
                  <a:cubicBezTo>
                    <a:pt x="62" y="30"/>
                    <a:pt x="62" y="30"/>
                    <a:pt x="62" y="30"/>
                  </a:cubicBezTo>
                  <a:cubicBezTo>
                    <a:pt x="58" y="28"/>
                    <a:pt x="56" y="27"/>
                    <a:pt x="55" y="26"/>
                  </a:cubicBezTo>
                  <a:cubicBezTo>
                    <a:pt x="54" y="26"/>
                    <a:pt x="54" y="25"/>
                    <a:pt x="54" y="24"/>
                  </a:cubicBezTo>
                  <a:cubicBezTo>
                    <a:pt x="54" y="20"/>
                    <a:pt x="54" y="20"/>
                    <a:pt x="54" y="20"/>
                  </a:cubicBezTo>
                  <a:cubicBezTo>
                    <a:pt x="54" y="18"/>
                    <a:pt x="53" y="16"/>
                    <a:pt x="52" y="15"/>
                  </a:cubicBezTo>
                  <a:cubicBezTo>
                    <a:pt x="49" y="12"/>
                    <a:pt x="50" y="10"/>
                    <a:pt x="50" y="9"/>
                  </a:cubicBezTo>
                  <a:cubicBezTo>
                    <a:pt x="50" y="9"/>
                    <a:pt x="51" y="9"/>
                    <a:pt x="52" y="8"/>
                  </a:cubicBezTo>
                  <a:cubicBezTo>
                    <a:pt x="63" y="10"/>
                    <a:pt x="63" y="10"/>
                    <a:pt x="63" y="10"/>
                  </a:cubicBezTo>
                  <a:cubicBezTo>
                    <a:pt x="65" y="10"/>
                    <a:pt x="66" y="10"/>
                    <a:pt x="67" y="10"/>
                  </a:cubicBezTo>
                  <a:cubicBezTo>
                    <a:pt x="70" y="10"/>
                    <a:pt x="73" y="9"/>
                    <a:pt x="75" y="7"/>
                  </a:cubicBezTo>
                  <a:cubicBezTo>
                    <a:pt x="80" y="2"/>
                    <a:pt x="80" y="2"/>
                    <a:pt x="80" y="2"/>
                  </a:cubicBezTo>
                  <a:cubicBezTo>
                    <a:pt x="83" y="0"/>
                    <a:pt x="83" y="0"/>
                    <a:pt x="83" y="0"/>
                  </a:cubicBezTo>
                  <a:cubicBezTo>
                    <a:pt x="85" y="1"/>
                    <a:pt x="85" y="1"/>
                    <a:pt x="85" y="1"/>
                  </a:cubicBezTo>
                  <a:cubicBezTo>
                    <a:pt x="86" y="5"/>
                    <a:pt x="86" y="5"/>
                    <a:pt x="86" y="5"/>
                  </a:cubicBezTo>
                  <a:cubicBezTo>
                    <a:pt x="88" y="8"/>
                    <a:pt x="88" y="8"/>
                    <a:pt x="88" y="8"/>
                  </a:cubicBezTo>
                  <a:cubicBezTo>
                    <a:pt x="88" y="9"/>
                    <a:pt x="88" y="9"/>
                    <a:pt x="88" y="9"/>
                  </a:cubicBezTo>
                  <a:cubicBezTo>
                    <a:pt x="88" y="9"/>
                    <a:pt x="88" y="9"/>
                    <a:pt x="88" y="9"/>
                  </a:cubicBezTo>
                  <a:cubicBezTo>
                    <a:pt x="91" y="9"/>
                    <a:pt x="92" y="10"/>
                    <a:pt x="93" y="11"/>
                  </a:cubicBezTo>
                  <a:cubicBezTo>
                    <a:pt x="93" y="12"/>
                    <a:pt x="93" y="14"/>
                    <a:pt x="91" y="16"/>
                  </a:cubicBezTo>
                  <a:cubicBezTo>
                    <a:pt x="91" y="17"/>
                    <a:pt x="90" y="17"/>
                    <a:pt x="91" y="18"/>
                  </a:cubicBezTo>
                  <a:cubicBezTo>
                    <a:pt x="91" y="19"/>
                    <a:pt x="91" y="19"/>
                    <a:pt x="92" y="20"/>
                  </a:cubicBezTo>
                  <a:cubicBezTo>
                    <a:pt x="92" y="20"/>
                    <a:pt x="93" y="21"/>
                    <a:pt x="96" y="21"/>
                  </a:cubicBezTo>
                  <a:cubicBezTo>
                    <a:pt x="96" y="22"/>
                    <a:pt x="96" y="22"/>
                    <a:pt x="96" y="22"/>
                  </a:cubicBezTo>
                  <a:cubicBezTo>
                    <a:pt x="96" y="22"/>
                    <a:pt x="96" y="22"/>
                    <a:pt x="96" y="22"/>
                  </a:cubicBezTo>
                  <a:cubicBezTo>
                    <a:pt x="98" y="22"/>
                    <a:pt x="99" y="23"/>
                    <a:pt x="99" y="23"/>
                  </a:cubicBezTo>
                  <a:cubicBezTo>
                    <a:pt x="99" y="25"/>
                    <a:pt x="98" y="26"/>
                    <a:pt x="98" y="28"/>
                  </a:cubicBezTo>
                  <a:cubicBezTo>
                    <a:pt x="97" y="30"/>
                    <a:pt x="96" y="30"/>
                    <a:pt x="96" y="31"/>
                  </a:cubicBezTo>
                  <a:cubicBezTo>
                    <a:pt x="94" y="29"/>
                    <a:pt x="94" y="29"/>
                    <a:pt x="94" y="29"/>
                  </a:cubicBezTo>
                  <a:cubicBezTo>
                    <a:pt x="94" y="27"/>
                    <a:pt x="94" y="27"/>
                    <a:pt x="94" y="27"/>
                  </a:cubicBezTo>
                  <a:cubicBezTo>
                    <a:pt x="94" y="27"/>
                    <a:pt x="94" y="27"/>
                    <a:pt x="94" y="27"/>
                  </a:cubicBezTo>
                  <a:cubicBezTo>
                    <a:pt x="93" y="27"/>
                    <a:pt x="93" y="27"/>
                    <a:pt x="93" y="27"/>
                  </a:cubicBezTo>
                  <a:cubicBezTo>
                    <a:pt x="91" y="28"/>
                    <a:pt x="90" y="29"/>
                    <a:pt x="90" y="30"/>
                  </a:cubicBezTo>
                  <a:cubicBezTo>
                    <a:pt x="90" y="30"/>
                    <a:pt x="90" y="31"/>
                    <a:pt x="90" y="32"/>
                  </a:cubicBezTo>
                  <a:cubicBezTo>
                    <a:pt x="92" y="35"/>
                    <a:pt x="93" y="38"/>
                    <a:pt x="93" y="41"/>
                  </a:cubicBezTo>
                  <a:cubicBezTo>
                    <a:pt x="93" y="41"/>
                    <a:pt x="93" y="42"/>
                    <a:pt x="93" y="42"/>
                  </a:cubicBezTo>
                  <a:cubicBezTo>
                    <a:pt x="94" y="42"/>
                    <a:pt x="94" y="43"/>
                    <a:pt x="95" y="43"/>
                  </a:cubicBezTo>
                  <a:cubicBezTo>
                    <a:pt x="95" y="43"/>
                    <a:pt x="95" y="43"/>
                    <a:pt x="95" y="43"/>
                  </a:cubicBezTo>
                  <a:cubicBezTo>
                    <a:pt x="98" y="43"/>
                    <a:pt x="98" y="43"/>
                    <a:pt x="98" y="43"/>
                  </a:cubicBezTo>
                  <a:cubicBezTo>
                    <a:pt x="102" y="45"/>
                    <a:pt x="102" y="45"/>
                    <a:pt x="102" y="45"/>
                  </a:cubicBezTo>
                  <a:cubicBezTo>
                    <a:pt x="104" y="45"/>
                    <a:pt x="105" y="46"/>
                    <a:pt x="105" y="47"/>
                  </a:cubicBezTo>
                  <a:cubicBezTo>
                    <a:pt x="105" y="48"/>
                    <a:pt x="107" y="50"/>
                    <a:pt x="109" y="51"/>
                  </a:cubicBezTo>
                  <a:cubicBezTo>
                    <a:pt x="112" y="53"/>
                    <a:pt x="112" y="53"/>
                    <a:pt x="112" y="53"/>
                  </a:cubicBezTo>
                  <a:cubicBezTo>
                    <a:pt x="108" y="57"/>
                    <a:pt x="108" y="57"/>
                    <a:pt x="108" y="57"/>
                  </a:cubicBezTo>
                  <a:cubicBezTo>
                    <a:pt x="108" y="57"/>
                    <a:pt x="108" y="57"/>
                    <a:pt x="108" y="57"/>
                  </a:cubicBezTo>
                  <a:cubicBezTo>
                    <a:pt x="108" y="57"/>
                    <a:pt x="108" y="57"/>
                    <a:pt x="108" y="57"/>
                  </a:cubicBezTo>
                  <a:cubicBezTo>
                    <a:pt x="107" y="62"/>
                    <a:pt x="107" y="62"/>
                    <a:pt x="107" y="62"/>
                  </a:cubicBezTo>
                  <a:cubicBezTo>
                    <a:pt x="105" y="67"/>
                    <a:pt x="105" y="67"/>
                    <a:pt x="105" y="67"/>
                  </a:cubicBezTo>
                  <a:cubicBezTo>
                    <a:pt x="105" y="67"/>
                    <a:pt x="105" y="67"/>
                    <a:pt x="105" y="68"/>
                  </a:cubicBezTo>
                  <a:cubicBezTo>
                    <a:pt x="105" y="69"/>
                    <a:pt x="107" y="69"/>
                    <a:pt x="109" y="69"/>
                  </a:cubicBezTo>
                  <a:cubicBezTo>
                    <a:pt x="109" y="69"/>
                    <a:pt x="112" y="70"/>
                    <a:pt x="117" y="74"/>
                  </a:cubicBezTo>
                  <a:cubicBezTo>
                    <a:pt x="128" y="81"/>
                    <a:pt x="128" y="81"/>
                    <a:pt x="128" y="81"/>
                  </a:cubicBezTo>
                  <a:cubicBezTo>
                    <a:pt x="128" y="81"/>
                    <a:pt x="128" y="81"/>
                    <a:pt x="128" y="81"/>
                  </a:cubicBezTo>
                  <a:cubicBezTo>
                    <a:pt x="128" y="81"/>
                    <a:pt x="128" y="81"/>
                    <a:pt x="128" y="81"/>
                  </a:cubicBezTo>
                  <a:cubicBezTo>
                    <a:pt x="138" y="82"/>
                    <a:pt x="138" y="82"/>
                    <a:pt x="138" y="82"/>
                  </a:cubicBezTo>
                  <a:cubicBezTo>
                    <a:pt x="144" y="82"/>
                    <a:pt x="145" y="83"/>
                    <a:pt x="146" y="84"/>
                  </a:cubicBezTo>
                  <a:cubicBezTo>
                    <a:pt x="147" y="86"/>
                    <a:pt x="151" y="88"/>
                    <a:pt x="157" y="90"/>
                  </a:cubicBezTo>
                  <a:cubicBezTo>
                    <a:pt x="170" y="92"/>
                    <a:pt x="170" y="92"/>
                    <a:pt x="170" y="92"/>
                  </a:cubicBezTo>
                  <a:cubicBezTo>
                    <a:pt x="170" y="93"/>
                    <a:pt x="170" y="93"/>
                    <a:pt x="170" y="93"/>
                  </a:cubicBezTo>
                  <a:cubicBezTo>
                    <a:pt x="171" y="92"/>
                    <a:pt x="171" y="92"/>
                    <a:pt x="171" y="92"/>
                  </a:cubicBezTo>
                  <a:cubicBezTo>
                    <a:pt x="175" y="91"/>
                    <a:pt x="175" y="91"/>
                    <a:pt x="175" y="91"/>
                  </a:cubicBezTo>
                  <a:cubicBezTo>
                    <a:pt x="175" y="91"/>
                    <a:pt x="175" y="91"/>
                    <a:pt x="175" y="91"/>
                  </a:cubicBezTo>
                  <a:cubicBezTo>
                    <a:pt x="176" y="91"/>
                    <a:pt x="176" y="91"/>
                    <a:pt x="176" y="91"/>
                  </a:cubicBezTo>
                  <a:cubicBezTo>
                    <a:pt x="177" y="86"/>
                    <a:pt x="177" y="86"/>
                    <a:pt x="177" y="86"/>
                  </a:cubicBezTo>
                  <a:cubicBezTo>
                    <a:pt x="177" y="78"/>
                    <a:pt x="177" y="78"/>
                    <a:pt x="177" y="78"/>
                  </a:cubicBezTo>
                  <a:cubicBezTo>
                    <a:pt x="179" y="78"/>
                    <a:pt x="179" y="78"/>
                    <a:pt x="179" y="78"/>
                  </a:cubicBezTo>
                  <a:cubicBezTo>
                    <a:pt x="180" y="77"/>
                    <a:pt x="180" y="77"/>
                    <a:pt x="180" y="77"/>
                  </a:cubicBezTo>
                  <a:cubicBezTo>
                    <a:pt x="180" y="79"/>
                    <a:pt x="180" y="81"/>
                    <a:pt x="181" y="83"/>
                  </a:cubicBezTo>
                  <a:cubicBezTo>
                    <a:pt x="183" y="86"/>
                    <a:pt x="183" y="86"/>
                    <a:pt x="183" y="86"/>
                  </a:cubicBezTo>
                  <a:cubicBezTo>
                    <a:pt x="186" y="89"/>
                    <a:pt x="190" y="90"/>
                    <a:pt x="195" y="90"/>
                  </a:cubicBezTo>
                  <a:cubicBezTo>
                    <a:pt x="195" y="90"/>
                    <a:pt x="196" y="90"/>
                    <a:pt x="197" y="90"/>
                  </a:cubicBezTo>
                  <a:cubicBezTo>
                    <a:pt x="201" y="90"/>
                    <a:pt x="204" y="90"/>
                    <a:pt x="206" y="88"/>
                  </a:cubicBezTo>
                  <a:cubicBezTo>
                    <a:pt x="209" y="86"/>
                    <a:pt x="209" y="83"/>
                    <a:pt x="207" y="80"/>
                  </a:cubicBezTo>
                  <a:cubicBezTo>
                    <a:pt x="208" y="80"/>
                    <a:pt x="208" y="80"/>
                    <a:pt x="208" y="80"/>
                  </a:cubicBezTo>
                  <a:cubicBezTo>
                    <a:pt x="212" y="77"/>
                    <a:pt x="218" y="74"/>
                    <a:pt x="224" y="70"/>
                  </a:cubicBezTo>
                  <a:cubicBezTo>
                    <a:pt x="229" y="66"/>
                    <a:pt x="232" y="64"/>
                    <a:pt x="234" y="64"/>
                  </a:cubicBezTo>
                  <a:cubicBezTo>
                    <a:pt x="234" y="64"/>
                    <a:pt x="234" y="64"/>
                    <a:pt x="234" y="64"/>
                  </a:cubicBezTo>
                  <a:cubicBezTo>
                    <a:pt x="238" y="66"/>
                    <a:pt x="238" y="66"/>
                    <a:pt x="238" y="66"/>
                  </a:cubicBezTo>
                  <a:cubicBezTo>
                    <a:pt x="238" y="66"/>
                    <a:pt x="238" y="66"/>
                    <a:pt x="238" y="66"/>
                  </a:cubicBezTo>
                  <a:cubicBezTo>
                    <a:pt x="239" y="66"/>
                    <a:pt x="239" y="66"/>
                    <a:pt x="239" y="66"/>
                  </a:cubicBezTo>
                  <a:cubicBezTo>
                    <a:pt x="240" y="66"/>
                    <a:pt x="240" y="66"/>
                    <a:pt x="240" y="66"/>
                  </a:cubicBezTo>
                  <a:cubicBezTo>
                    <a:pt x="241" y="66"/>
                    <a:pt x="241" y="66"/>
                    <a:pt x="241" y="66"/>
                  </a:cubicBezTo>
                  <a:cubicBezTo>
                    <a:pt x="241" y="66"/>
                    <a:pt x="241" y="66"/>
                    <a:pt x="241" y="66"/>
                  </a:cubicBezTo>
                  <a:cubicBezTo>
                    <a:pt x="243" y="64"/>
                    <a:pt x="243" y="64"/>
                    <a:pt x="243" y="64"/>
                  </a:cubicBezTo>
                  <a:cubicBezTo>
                    <a:pt x="244" y="63"/>
                    <a:pt x="244" y="63"/>
                    <a:pt x="245" y="63"/>
                  </a:cubicBezTo>
                  <a:cubicBezTo>
                    <a:pt x="246" y="63"/>
                    <a:pt x="246" y="64"/>
                    <a:pt x="247" y="65"/>
                  </a:cubicBezTo>
                  <a:cubicBezTo>
                    <a:pt x="247" y="65"/>
                    <a:pt x="247" y="67"/>
                    <a:pt x="246" y="68"/>
                  </a:cubicBezTo>
                  <a:cubicBezTo>
                    <a:pt x="245" y="69"/>
                    <a:pt x="245" y="69"/>
                    <a:pt x="245" y="70"/>
                  </a:cubicBezTo>
                  <a:cubicBezTo>
                    <a:pt x="245" y="71"/>
                    <a:pt x="246" y="71"/>
                    <a:pt x="248" y="72"/>
                  </a:cubicBezTo>
                  <a:cubicBezTo>
                    <a:pt x="253" y="73"/>
                    <a:pt x="253" y="73"/>
                    <a:pt x="253" y="73"/>
                  </a:cubicBezTo>
                  <a:cubicBezTo>
                    <a:pt x="256" y="74"/>
                    <a:pt x="256" y="74"/>
                    <a:pt x="256" y="74"/>
                  </a:cubicBezTo>
                  <a:cubicBezTo>
                    <a:pt x="255" y="76"/>
                    <a:pt x="255" y="76"/>
                    <a:pt x="255" y="76"/>
                  </a:cubicBezTo>
                  <a:cubicBezTo>
                    <a:pt x="253" y="78"/>
                    <a:pt x="253" y="78"/>
                    <a:pt x="253" y="78"/>
                  </a:cubicBezTo>
                  <a:cubicBezTo>
                    <a:pt x="251" y="81"/>
                    <a:pt x="251" y="81"/>
                    <a:pt x="251" y="81"/>
                  </a:cubicBezTo>
                  <a:cubicBezTo>
                    <a:pt x="251" y="82"/>
                    <a:pt x="251" y="82"/>
                    <a:pt x="251" y="82"/>
                  </a:cubicBezTo>
                  <a:cubicBezTo>
                    <a:pt x="248" y="82"/>
                    <a:pt x="248" y="82"/>
                    <a:pt x="248" y="82"/>
                  </a:cubicBezTo>
                  <a:cubicBezTo>
                    <a:pt x="244" y="83"/>
                    <a:pt x="242" y="85"/>
                    <a:pt x="239" y="89"/>
                  </a:cubicBezTo>
                  <a:cubicBezTo>
                    <a:pt x="232" y="99"/>
                    <a:pt x="232" y="99"/>
                    <a:pt x="232" y="99"/>
                  </a:cubicBezTo>
                  <a:cubicBezTo>
                    <a:pt x="232" y="100"/>
                    <a:pt x="232" y="104"/>
                    <a:pt x="232" y="106"/>
                  </a:cubicBezTo>
                  <a:cubicBezTo>
                    <a:pt x="232" y="108"/>
                    <a:pt x="232" y="111"/>
                    <a:pt x="230" y="113"/>
                  </a:cubicBezTo>
                  <a:cubicBezTo>
                    <a:pt x="229" y="115"/>
                    <a:pt x="228" y="116"/>
                    <a:pt x="227" y="116"/>
                  </a:cubicBezTo>
                  <a:cubicBezTo>
                    <a:pt x="227" y="116"/>
                    <a:pt x="226" y="116"/>
                    <a:pt x="226" y="115"/>
                  </a:cubicBezTo>
                  <a:cubicBezTo>
                    <a:pt x="224" y="114"/>
                    <a:pt x="224" y="114"/>
                    <a:pt x="224" y="114"/>
                  </a:cubicBezTo>
                  <a:cubicBezTo>
                    <a:pt x="223" y="113"/>
                    <a:pt x="223" y="113"/>
                    <a:pt x="223" y="113"/>
                  </a:cubicBezTo>
                  <a:cubicBezTo>
                    <a:pt x="222" y="113"/>
                    <a:pt x="222" y="113"/>
                    <a:pt x="222" y="113"/>
                  </a:cubicBezTo>
                  <a:cubicBezTo>
                    <a:pt x="222" y="113"/>
                    <a:pt x="222" y="113"/>
                    <a:pt x="222" y="113"/>
                  </a:cubicBezTo>
                  <a:cubicBezTo>
                    <a:pt x="221" y="113"/>
                    <a:pt x="221" y="113"/>
                    <a:pt x="220" y="114"/>
                  </a:cubicBezTo>
                  <a:cubicBezTo>
                    <a:pt x="220" y="115"/>
                    <a:pt x="220" y="117"/>
                    <a:pt x="221" y="120"/>
                  </a:cubicBezTo>
                  <a:cubicBezTo>
                    <a:pt x="220" y="122"/>
                    <a:pt x="220" y="122"/>
                    <a:pt x="220" y="122"/>
                  </a:cubicBezTo>
                  <a:cubicBezTo>
                    <a:pt x="220" y="122"/>
                    <a:pt x="220" y="122"/>
                    <a:pt x="220" y="122"/>
                  </a:cubicBezTo>
                  <a:cubicBezTo>
                    <a:pt x="219" y="123"/>
                    <a:pt x="219" y="124"/>
                    <a:pt x="219" y="125"/>
                  </a:cubicBezTo>
                  <a:cubicBezTo>
                    <a:pt x="218" y="131"/>
                    <a:pt x="218" y="131"/>
                    <a:pt x="218" y="131"/>
                  </a:cubicBezTo>
                  <a:cubicBezTo>
                    <a:pt x="217" y="132"/>
                    <a:pt x="217" y="132"/>
                    <a:pt x="216" y="132"/>
                  </a:cubicBezTo>
                  <a:cubicBezTo>
                    <a:pt x="216" y="132"/>
                    <a:pt x="216" y="132"/>
                    <a:pt x="216" y="132"/>
                  </a:cubicBezTo>
                  <a:cubicBezTo>
                    <a:pt x="216" y="131"/>
                    <a:pt x="216" y="131"/>
                    <a:pt x="216" y="131"/>
                  </a:cubicBezTo>
                  <a:cubicBezTo>
                    <a:pt x="214" y="123"/>
                    <a:pt x="214" y="123"/>
                    <a:pt x="214" y="123"/>
                  </a:cubicBezTo>
                  <a:cubicBezTo>
                    <a:pt x="212" y="116"/>
                    <a:pt x="212" y="116"/>
                    <a:pt x="212" y="116"/>
                  </a:cubicBezTo>
                  <a:cubicBezTo>
                    <a:pt x="211" y="116"/>
                    <a:pt x="211" y="116"/>
                    <a:pt x="211" y="116"/>
                  </a:cubicBezTo>
                  <a:cubicBezTo>
                    <a:pt x="211" y="116"/>
                    <a:pt x="211" y="116"/>
                    <a:pt x="211" y="116"/>
                  </a:cubicBezTo>
                  <a:cubicBezTo>
                    <a:pt x="209" y="116"/>
                    <a:pt x="208" y="117"/>
                    <a:pt x="207" y="119"/>
                  </a:cubicBezTo>
                  <a:cubicBezTo>
                    <a:pt x="206" y="123"/>
                    <a:pt x="206" y="123"/>
                    <a:pt x="206" y="123"/>
                  </a:cubicBezTo>
                  <a:cubicBezTo>
                    <a:pt x="206" y="123"/>
                    <a:pt x="206" y="123"/>
                    <a:pt x="205" y="123"/>
                  </a:cubicBezTo>
                  <a:cubicBezTo>
                    <a:pt x="205" y="123"/>
                    <a:pt x="204" y="123"/>
                    <a:pt x="204" y="122"/>
                  </a:cubicBezTo>
                  <a:cubicBezTo>
                    <a:pt x="203" y="120"/>
                    <a:pt x="203" y="119"/>
                    <a:pt x="204" y="117"/>
                  </a:cubicBezTo>
                  <a:cubicBezTo>
                    <a:pt x="210" y="112"/>
                    <a:pt x="210" y="112"/>
                    <a:pt x="210" y="112"/>
                  </a:cubicBezTo>
                  <a:cubicBezTo>
                    <a:pt x="212" y="110"/>
                    <a:pt x="213" y="108"/>
                    <a:pt x="213" y="106"/>
                  </a:cubicBezTo>
                  <a:cubicBezTo>
                    <a:pt x="213" y="105"/>
                    <a:pt x="213" y="105"/>
                    <a:pt x="212" y="104"/>
                  </a:cubicBezTo>
                  <a:cubicBezTo>
                    <a:pt x="211" y="103"/>
                    <a:pt x="210" y="102"/>
                    <a:pt x="207" y="102"/>
                  </a:cubicBezTo>
                  <a:cubicBezTo>
                    <a:pt x="199" y="103"/>
                    <a:pt x="199" y="103"/>
                    <a:pt x="199" y="103"/>
                  </a:cubicBezTo>
                  <a:cubicBezTo>
                    <a:pt x="193" y="103"/>
                    <a:pt x="193" y="103"/>
                    <a:pt x="193" y="103"/>
                  </a:cubicBezTo>
                  <a:cubicBezTo>
                    <a:pt x="192" y="102"/>
                    <a:pt x="191" y="102"/>
                    <a:pt x="191" y="102"/>
                  </a:cubicBezTo>
                  <a:cubicBezTo>
                    <a:pt x="191" y="101"/>
                    <a:pt x="191" y="101"/>
                    <a:pt x="191" y="100"/>
                  </a:cubicBezTo>
                  <a:cubicBezTo>
                    <a:pt x="191" y="98"/>
                    <a:pt x="190" y="96"/>
                    <a:pt x="189" y="94"/>
                  </a:cubicBezTo>
                  <a:cubicBezTo>
                    <a:pt x="188" y="94"/>
                    <a:pt x="188" y="94"/>
                    <a:pt x="188" y="94"/>
                  </a:cubicBezTo>
                  <a:cubicBezTo>
                    <a:pt x="188" y="94"/>
                    <a:pt x="188" y="94"/>
                    <a:pt x="188" y="94"/>
                  </a:cubicBezTo>
                  <a:cubicBezTo>
                    <a:pt x="182" y="93"/>
                    <a:pt x="182" y="93"/>
                    <a:pt x="182" y="93"/>
                  </a:cubicBezTo>
                  <a:cubicBezTo>
                    <a:pt x="182" y="93"/>
                    <a:pt x="182" y="93"/>
                    <a:pt x="182" y="93"/>
                  </a:cubicBezTo>
                  <a:cubicBezTo>
                    <a:pt x="182" y="93"/>
                    <a:pt x="182" y="93"/>
                    <a:pt x="182" y="93"/>
                  </a:cubicBezTo>
                  <a:cubicBezTo>
                    <a:pt x="176" y="94"/>
                    <a:pt x="176" y="94"/>
                    <a:pt x="176" y="94"/>
                  </a:cubicBezTo>
                  <a:cubicBezTo>
                    <a:pt x="176" y="94"/>
                    <a:pt x="176" y="94"/>
                    <a:pt x="176" y="94"/>
                  </a:cubicBezTo>
                  <a:cubicBezTo>
                    <a:pt x="176" y="94"/>
                    <a:pt x="176" y="94"/>
                    <a:pt x="176" y="94"/>
                  </a:cubicBezTo>
                  <a:cubicBezTo>
                    <a:pt x="175" y="95"/>
                    <a:pt x="175" y="96"/>
                    <a:pt x="175" y="97"/>
                  </a:cubicBezTo>
                  <a:cubicBezTo>
                    <a:pt x="175" y="98"/>
                    <a:pt x="176" y="98"/>
                    <a:pt x="177" y="99"/>
                  </a:cubicBezTo>
                  <a:cubicBezTo>
                    <a:pt x="180" y="102"/>
                    <a:pt x="180" y="103"/>
                    <a:pt x="180" y="103"/>
                  </a:cubicBezTo>
                  <a:cubicBezTo>
                    <a:pt x="180" y="103"/>
                    <a:pt x="180" y="103"/>
                    <a:pt x="180" y="103"/>
                  </a:cubicBezTo>
                  <a:cubicBezTo>
                    <a:pt x="180" y="103"/>
                    <a:pt x="180" y="103"/>
                    <a:pt x="180" y="103"/>
                  </a:cubicBezTo>
                  <a:cubicBezTo>
                    <a:pt x="175" y="106"/>
                    <a:pt x="175" y="106"/>
                    <a:pt x="175" y="106"/>
                  </a:cubicBezTo>
                  <a:cubicBezTo>
                    <a:pt x="175" y="106"/>
                    <a:pt x="175" y="106"/>
                    <a:pt x="175" y="106"/>
                  </a:cubicBezTo>
                  <a:cubicBezTo>
                    <a:pt x="175" y="106"/>
                    <a:pt x="175" y="106"/>
                    <a:pt x="175" y="106"/>
                  </a:cubicBezTo>
                  <a:cubicBezTo>
                    <a:pt x="174" y="108"/>
                    <a:pt x="174" y="109"/>
                    <a:pt x="175" y="110"/>
                  </a:cubicBezTo>
                  <a:cubicBezTo>
                    <a:pt x="179" y="112"/>
                    <a:pt x="179" y="112"/>
                    <a:pt x="179" y="112"/>
                  </a:cubicBezTo>
                  <a:cubicBezTo>
                    <a:pt x="180" y="113"/>
                    <a:pt x="180" y="113"/>
                    <a:pt x="180" y="113"/>
                  </a:cubicBezTo>
                  <a:cubicBezTo>
                    <a:pt x="178" y="116"/>
                    <a:pt x="178" y="116"/>
                    <a:pt x="178" y="116"/>
                  </a:cubicBezTo>
                  <a:cubicBezTo>
                    <a:pt x="178" y="118"/>
                    <a:pt x="178" y="121"/>
                    <a:pt x="180" y="125"/>
                  </a:cubicBezTo>
                  <a:cubicBezTo>
                    <a:pt x="183" y="135"/>
                    <a:pt x="183" y="135"/>
                    <a:pt x="183" y="135"/>
                  </a:cubicBezTo>
                  <a:cubicBezTo>
                    <a:pt x="182" y="135"/>
                    <a:pt x="182" y="135"/>
                    <a:pt x="182" y="135"/>
                  </a:cubicBezTo>
                  <a:cubicBezTo>
                    <a:pt x="182" y="135"/>
                    <a:pt x="182" y="135"/>
                    <a:pt x="182" y="135"/>
                  </a:cubicBezTo>
                  <a:cubicBezTo>
                    <a:pt x="182" y="135"/>
                    <a:pt x="182" y="135"/>
                    <a:pt x="182" y="135"/>
                  </a:cubicBezTo>
                  <a:cubicBezTo>
                    <a:pt x="182" y="137"/>
                    <a:pt x="182" y="137"/>
                    <a:pt x="182" y="137"/>
                  </a:cubicBezTo>
                  <a:cubicBezTo>
                    <a:pt x="179" y="136"/>
                    <a:pt x="179" y="136"/>
                    <a:pt x="179" y="136"/>
                  </a:cubicBezTo>
                  <a:cubicBezTo>
                    <a:pt x="178" y="135"/>
                    <a:pt x="178" y="135"/>
                    <a:pt x="178" y="135"/>
                  </a:cubicBezTo>
                  <a:cubicBezTo>
                    <a:pt x="178" y="136"/>
                    <a:pt x="178" y="136"/>
                    <a:pt x="178" y="136"/>
                  </a:cubicBezTo>
                  <a:cubicBezTo>
                    <a:pt x="178" y="136"/>
                    <a:pt x="177" y="135"/>
                    <a:pt x="176" y="134"/>
                  </a:cubicBezTo>
                  <a:cubicBezTo>
                    <a:pt x="176" y="134"/>
                    <a:pt x="176" y="134"/>
                    <a:pt x="176" y="134"/>
                  </a:cubicBezTo>
                  <a:cubicBezTo>
                    <a:pt x="175" y="133"/>
                    <a:pt x="175" y="133"/>
                    <a:pt x="175" y="133"/>
                  </a:cubicBezTo>
                  <a:cubicBezTo>
                    <a:pt x="175" y="134"/>
                    <a:pt x="175" y="134"/>
                    <a:pt x="175" y="134"/>
                  </a:cubicBezTo>
                  <a:cubicBezTo>
                    <a:pt x="166" y="140"/>
                    <a:pt x="166" y="140"/>
                    <a:pt x="166" y="140"/>
                  </a:cubicBezTo>
                  <a:cubicBezTo>
                    <a:pt x="164" y="141"/>
                    <a:pt x="163" y="142"/>
                    <a:pt x="163" y="143"/>
                  </a:cubicBezTo>
                  <a:cubicBezTo>
                    <a:pt x="162" y="144"/>
                    <a:pt x="163" y="145"/>
                    <a:pt x="164" y="147"/>
                  </a:cubicBezTo>
                  <a:cubicBezTo>
                    <a:pt x="164" y="149"/>
                    <a:pt x="162" y="151"/>
                    <a:pt x="156" y="154"/>
                  </a:cubicBezTo>
                  <a:cubicBezTo>
                    <a:pt x="149" y="158"/>
                    <a:pt x="149" y="158"/>
                    <a:pt x="149" y="158"/>
                  </a:cubicBezTo>
                  <a:cubicBezTo>
                    <a:pt x="144" y="161"/>
                    <a:pt x="144" y="161"/>
                    <a:pt x="144" y="161"/>
                  </a:cubicBezTo>
                  <a:cubicBezTo>
                    <a:pt x="144" y="162"/>
                    <a:pt x="144" y="162"/>
                    <a:pt x="144" y="162"/>
                  </a:cubicBezTo>
                  <a:cubicBezTo>
                    <a:pt x="144" y="162"/>
                    <a:pt x="144" y="162"/>
                    <a:pt x="144" y="162"/>
                  </a:cubicBezTo>
                  <a:cubicBezTo>
                    <a:pt x="143" y="165"/>
                    <a:pt x="140" y="167"/>
                    <a:pt x="134" y="171"/>
                  </a:cubicBezTo>
                  <a:cubicBezTo>
                    <a:pt x="129" y="174"/>
                    <a:pt x="126" y="176"/>
                    <a:pt x="126" y="178"/>
                  </a:cubicBezTo>
                  <a:cubicBezTo>
                    <a:pt x="124" y="181"/>
                    <a:pt x="120" y="184"/>
                    <a:pt x="115" y="187"/>
                  </a:cubicBezTo>
                  <a:cubicBezTo>
                    <a:pt x="109" y="191"/>
                    <a:pt x="105" y="194"/>
                    <a:pt x="104" y="198"/>
                  </a:cubicBezTo>
                  <a:cubicBezTo>
                    <a:pt x="104" y="198"/>
                    <a:pt x="104" y="198"/>
                    <a:pt x="104" y="198"/>
                  </a:cubicBezTo>
                  <a:cubicBezTo>
                    <a:pt x="104" y="198"/>
                    <a:pt x="104" y="198"/>
                    <a:pt x="104" y="198"/>
                  </a:cubicBezTo>
                  <a:cubicBezTo>
                    <a:pt x="104" y="206"/>
                    <a:pt x="104" y="206"/>
                    <a:pt x="104" y="206"/>
                  </a:cubicBezTo>
                  <a:cubicBezTo>
                    <a:pt x="106" y="214"/>
                    <a:pt x="106" y="214"/>
                    <a:pt x="106" y="214"/>
                  </a:cubicBezTo>
                  <a:cubicBezTo>
                    <a:pt x="104" y="220"/>
                    <a:pt x="104" y="220"/>
                    <a:pt x="104" y="220"/>
                  </a:cubicBezTo>
                  <a:cubicBezTo>
                    <a:pt x="102" y="226"/>
                    <a:pt x="102" y="226"/>
                    <a:pt x="102" y="226"/>
                  </a:cubicBezTo>
                  <a:cubicBezTo>
                    <a:pt x="101" y="234"/>
                    <a:pt x="101" y="234"/>
                    <a:pt x="101" y="234"/>
                  </a:cubicBezTo>
                  <a:cubicBezTo>
                    <a:pt x="101" y="239"/>
                    <a:pt x="101" y="239"/>
                    <a:pt x="101" y="239"/>
                  </a:cubicBezTo>
                  <a:cubicBezTo>
                    <a:pt x="99" y="241"/>
                    <a:pt x="99" y="241"/>
                    <a:pt x="99" y="241"/>
                  </a:cubicBezTo>
                  <a:cubicBezTo>
                    <a:pt x="96" y="243"/>
                    <a:pt x="96" y="243"/>
                    <a:pt x="96" y="243"/>
                  </a:cubicBezTo>
                  <a:cubicBezTo>
                    <a:pt x="96" y="243"/>
                    <a:pt x="96" y="243"/>
                    <a:pt x="96" y="243"/>
                  </a:cubicBezTo>
                  <a:cubicBezTo>
                    <a:pt x="96" y="244"/>
                    <a:pt x="96" y="244"/>
                    <a:pt x="96" y="244"/>
                  </a:cubicBezTo>
                  <a:cubicBezTo>
                    <a:pt x="95" y="248"/>
                    <a:pt x="95" y="248"/>
                    <a:pt x="95" y="248"/>
                  </a:cubicBezTo>
                  <a:cubicBezTo>
                    <a:pt x="95" y="251"/>
                    <a:pt x="95" y="251"/>
                    <a:pt x="95" y="251"/>
                  </a:cubicBezTo>
                  <a:cubicBezTo>
                    <a:pt x="95" y="251"/>
                    <a:pt x="93" y="251"/>
                    <a:pt x="92" y="251"/>
                  </a:cubicBezTo>
                  <a:cubicBezTo>
                    <a:pt x="89" y="251"/>
                    <a:pt x="88" y="251"/>
                    <a:pt x="87" y="253"/>
                  </a:cubicBezTo>
                  <a:cubicBezTo>
                    <a:pt x="85" y="257"/>
                    <a:pt x="83" y="258"/>
                    <a:pt x="81" y="25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2768"/>
            <p:cNvSpPr>
              <a:spLocks/>
            </p:cNvSpPr>
            <p:nvPr/>
          </p:nvSpPr>
          <p:spPr bwMode="auto">
            <a:xfrm>
              <a:off x="4610" y="2482"/>
              <a:ext cx="352" cy="355"/>
            </a:xfrm>
            <a:custGeom>
              <a:avLst/>
              <a:gdLst>
                <a:gd name="T0" fmla="*/ 63 w 256"/>
                <a:gd name="T1" fmla="*/ 225 h 258"/>
                <a:gd name="T2" fmla="*/ 53 w 256"/>
                <a:gd name="T3" fmla="*/ 198 h 258"/>
                <a:gd name="T4" fmla="*/ 42 w 256"/>
                <a:gd name="T5" fmla="*/ 151 h 258"/>
                <a:gd name="T6" fmla="*/ 45 w 256"/>
                <a:gd name="T7" fmla="*/ 146 h 258"/>
                <a:gd name="T8" fmla="*/ 36 w 256"/>
                <a:gd name="T9" fmla="*/ 131 h 258"/>
                <a:gd name="T10" fmla="*/ 22 w 256"/>
                <a:gd name="T11" fmla="*/ 144 h 258"/>
                <a:gd name="T12" fmla="*/ 12 w 256"/>
                <a:gd name="T13" fmla="*/ 130 h 258"/>
                <a:gd name="T14" fmla="*/ 0 w 256"/>
                <a:gd name="T15" fmla="*/ 119 h 258"/>
                <a:gd name="T16" fmla="*/ 24 w 256"/>
                <a:gd name="T17" fmla="*/ 111 h 258"/>
                <a:gd name="T18" fmla="*/ 21 w 256"/>
                <a:gd name="T19" fmla="*/ 101 h 258"/>
                <a:gd name="T20" fmla="*/ 30 w 256"/>
                <a:gd name="T21" fmla="*/ 76 h 258"/>
                <a:gd name="T22" fmla="*/ 60 w 256"/>
                <a:gd name="T23" fmla="*/ 35 h 258"/>
                <a:gd name="T24" fmla="*/ 55 w 256"/>
                <a:gd name="T25" fmla="*/ 26 h 258"/>
                <a:gd name="T26" fmla="*/ 50 w 256"/>
                <a:gd name="T27" fmla="*/ 9 h 258"/>
                <a:gd name="T28" fmla="*/ 75 w 256"/>
                <a:gd name="T29" fmla="*/ 7 h 258"/>
                <a:gd name="T30" fmla="*/ 86 w 256"/>
                <a:gd name="T31" fmla="*/ 5 h 258"/>
                <a:gd name="T32" fmla="*/ 93 w 256"/>
                <a:gd name="T33" fmla="*/ 11 h 258"/>
                <a:gd name="T34" fmla="*/ 96 w 256"/>
                <a:gd name="T35" fmla="*/ 21 h 258"/>
                <a:gd name="T36" fmla="*/ 98 w 256"/>
                <a:gd name="T37" fmla="*/ 28 h 258"/>
                <a:gd name="T38" fmla="*/ 94 w 256"/>
                <a:gd name="T39" fmla="*/ 27 h 258"/>
                <a:gd name="T40" fmla="*/ 93 w 256"/>
                <a:gd name="T41" fmla="*/ 41 h 258"/>
                <a:gd name="T42" fmla="*/ 98 w 256"/>
                <a:gd name="T43" fmla="*/ 43 h 258"/>
                <a:gd name="T44" fmla="*/ 112 w 256"/>
                <a:gd name="T45" fmla="*/ 53 h 258"/>
                <a:gd name="T46" fmla="*/ 107 w 256"/>
                <a:gd name="T47" fmla="*/ 62 h 258"/>
                <a:gd name="T48" fmla="*/ 117 w 256"/>
                <a:gd name="T49" fmla="*/ 74 h 258"/>
                <a:gd name="T50" fmla="*/ 138 w 256"/>
                <a:gd name="T51" fmla="*/ 82 h 258"/>
                <a:gd name="T52" fmla="*/ 170 w 256"/>
                <a:gd name="T53" fmla="*/ 93 h 258"/>
                <a:gd name="T54" fmla="*/ 176 w 256"/>
                <a:gd name="T55" fmla="*/ 91 h 258"/>
                <a:gd name="T56" fmla="*/ 180 w 256"/>
                <a:gd name="T57" fmla="*/ 77 h 258"/>
                <a:gd name="T58" fmla="*/ 197 w 256"/>
                <a:gd name="T59" fmla="*/ 90 h 258"/>
                <a:gd name="T60" fmla="*/ 224 w 256"/>
                <a:gd name="T61" fmla="*/ 70 h 258"/>
                <a:gd name="T62" fmla="*/ 238 w 256"/>
                <a:gd name="T63" fmla="*/ 66 h 258"/>
                <a:gd name="T64" fmla="*/ 241 w 256"/>
                <a:gd name="T65" fmla="*/ 66 h 258"/>
                <a:gd name="T66" fmla="*/ 246 w 256"/>
                <a:gd name="T67" fmla="*/ 68 h 258"/>
                <a:gd name="T68" fmla="*/ 256 w 256"/>
                <a:gd name="T69" fmla="*/ 74 h 258"/>
                <a:gd name="T70" fmla="*/ 251 w 256"/>
                <a:gd name="T71" fmla="*/ 82 h 258"/>
                <a:gd name="T72" fmla="*/ 232 w 256"/>
                <a:gd name="T73" fmla="*/ 106 h 258"/>
                <a:gd name="T74" fmla="*/ 224 w 256"/>
                <a:gd name="T75" fmla="*/ 114 h 258"/>
                <a:gd name="T76" fmla="*/ 220 w 256"/>
                <a:gd name="T77" fmla="*/ 114 h 258"/>
                <a:gd name="T78" fmla="*/ 219 w 256"/>
                <a:gd name="T79" fmla="*/ 125 h 258"/>
                <a:gd name="T80" fmla="*/ 216 w 256"/>
                <a:gd name="T81" fmla="*/ 131 h 258"/>
                <a:gd name="T82" fmla="*/ 211 w 256"/>
                <a:gd name="T83" fmla="*/ 116 h 258"/>
                <a:gd name="T84" fmla="*/ 204 w 256"/>
                <a:gd name="T85" fmla="*/ 122 h 258"/>
                <a:gd name="T86" fmla="*/ 212 w 256"/>
                <a:gd name="T87" fmla="*/ 104 h 258"/>
                <a:gd name="T88" fmla="*/ 191 w 256"/>
                <a:gd name="T89" fmla="*/ 102 h 258"/>
                <a:gd name="T90" fmla="*/ 188 w 256"/>
                <a:gd name="T91" fmla="*/ 94 h 258"/>
                <a:gd name="T92" fmla="*/ 176 w 256"/>
                <a:gd name="T93" fmla="*/ 94 h 258"/>
                <a:gd name="T94" fmla="*/ 177 w 256"/>
                <a:gd name="T95" fmla="*/ 99 h 258"/>
                <a:gd name="T96" fmla="*/ 175 w 256"/>
                <a:gd name="T97" fmla="*/ 106 h 258"/>
                <a:gd name="T98" fmla="*/ 179 w 256"/>
                <a:gd name="T99" fmla="*/ 112 h 258"/>
                <a:gd name="T100" fmla="*/ 183 w 256"/>
                <a:gd name="T101" fmla="*/ 135 h 258"/>
                <a:gd name="T102" fmla="*/ 182 w 256"/>
                <a:gd name="T103" fmla="*/ 137 h 258"/>
                <a:gd name="T104" fmla="*/ 176 w 256"/>
                <a:gd name="T105" fmla="*/ 134 h 258"/>
                <a:gd name="T106" fmla="*/ 166 w 256"/>
                <a:gd name="T107" fmla="*/ 140 h 258"/>
                <a:gd name="T108" fmla="*/ 149 w 256"/>
                <a:gd name="T109" fmla="*/ 158 h 258"/>
                <a:gd name="T110" fmla="*/ 134 w 256"/>
                <a:gd name="T111" fmla="*/ 171 h 258"/>
                <a:gd name="T112" fmla="*/ 104 w 256"/>
                <a:gd name="T113" fmla="*/ 198 h 258"/>
                <a:gd name="T114" fmla="*/ 104 w 256"/>
                <a:gd name="T115" fmla="*/ 220 h 258"/>
                <a:gd name="T116" fmla="*/ 99 w 256"/>
                <a:gd name="T117" fmla="*/ 241 h 258"/>
                <a:gd name="T118" fmla="*/ 95 w 256"/>
                <a:gd name="T119" fmla="*/ 248 h 258"/>
                <a:gd name="T120" fmla="*/ 81 w 256"/>
                <a:gd name="T12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6" h="258">
                  <a:moveTo>
                    <a:pt x="81" y="258"/>
                  </a:moveTo>
                  <a:cubicBezTo>
                    <a:pt x="80" y="258"/>
                    <a:pt x="79" y="257"/>
                    <a:pt x="77" y="255"/>
                  </a:cubicBezTo>
                  <a:cubicBezTo>
                    <a:pt x="71" y="236"/>
                    <a:pt x="71" y="236"/>
                    <a:pt x="71" y="236"/>
                  </a:cubicBezTo>
                  <a:cubicBezTo>
                    <a:pt x="63" y="225"/>
                    <a:pt x="63" y="225"/>
                    <a:pt x="63" y="225"/>
                  </a:cubicBezTo>
                  <a:cubicBezTo>
                    <a:pt x="60" y="219"/>
                    <a:pt x="59" y="215"/>
                    <a:pt x="60" y="213"/>
                  </a:cubicBezTo>
                  <a:cubicBezTo>
                    <a:pt x="60" y="213"/>
                    <a:pt x="60" y="213"/>
                    <a:pt x="60" y="213"/>
                  </a:cubicBezTo>
                  <a:cubicBezTo>
                    <a:pt x="60" y="212"/>
                    <a:pt x="60" y="212"/>
                    <a:pt x="60" y="212"/>
                  </a:cubicBezTo>
                  <a:cubicBezTo>
                    <a:pt x="60" y="209"/>
                    <a:pt x="57" y="204"/>
                    <a:pt x="53" y="198"/>
                  </a:cubicBezTo>
                  <a:cubicBezTo>
                    <a:pt x="50" y="192"/>
                    <a:pt x="47" y="188"/>
                    <a:pt x="47" y="184"/>
                  </a:cubicBezTo>
                  <a:cubicBezTo>
                    <a:pt x="47" y="182"/>
                    <a:pt x="45" y="177"/>
                    <a:pt x="43" y="170"/>
                  </a:cubicBezTo>
                  <a:cubicBezTo>
                    <a:pt x="42" y="167"/>
                    <a:pt x="42" y="167"/>
                    <a:pt x="42" y="167"/>
                  </a:cubicBezTo>
                  <a:cubicBezTo>
                    <a:pt x="41" y="160"/>
                    <a:pt x="41" y="154"/>
                    <a:pt x="42" y="151"/>
                  </a:cubicBezTo>
                  <a:cubicBezTo>
                    <a:pt x="44" y="149"/>
                    <a:pt x="44" y="149"/>
                    <a:pt x="44" y="149"/>
                  </a:cubicBezTo>
                  <a:cubicBezTo>
                    <a:pt x="45" y="147"/>
                    <a:pt x="45" y="147"/>
                    <a:pt x="45" y="147"/>
                  </a:cubicBezTo>
                  <a:cubicBezTo>
                    <a:pt x="45" y="146"/>
                    <a:pt x="45" y="146"/>
                    <a:pt x="45" y="146"/>
                  </a:cubicBezTo>
                  <a:cubicBezTo>
                    <a:pt x="45" y="146"/>
                    <a:pt x="45" y="146"/>
                    <a:pt x="45" y="146"/>
                  </a:cubicBezTo>
                  <a:cubicBezTo>
                    <a:pt x="42" y="143"/>
                    <a:pt x="42" y="143"/>
                    <a:pt x="42" y="143"/>
                  </a:cubicBezTo>
                  <a:cubicBezTo>
                    <a:pt x="41" y="141"/>
                    <a:pt x="41" y="141"/>
                    <a:pt x="41" y="141"/>
                  </a:cubicBezTo>
                  <a:cubicBezTo>
                    <a:pt x="41" y="136"/>
                    <a:pt x="40" y="133"/>
                    <a:pt x="38" y="132"/>
                  </a:cubicBezTo>
                  <a:cubicBezTo>
                    <a:pt x="37" y="131"/>
                    <a:pt x="37" y="131"/>
                    <a:pt x="36" y="131"/>
                  </a:cubicBezTo>
                  <a:cubicBezTo>
                    <a:pt x="35" y="131"/>
                    <a:pt x="35" y="133"/>
                    <a:pt x="35" y="138"/>
                  </a:cubicBezTo>
                  <a:cubicBezTo>
                    <a:pt x="35" y="139"/>
                    <a:pt x="34" y="140"/>
                    <a:pt x="31" y="142"/>
                  </a:cubicBezTo>
                  <a:cubicBezTo>
                    <a:pt x="26" y="144"/>
                    <a:pt x="26" y="144"/>
                    <a:pt x="26" y="144"/>
                  </a:cubicBezTo>
                  <a:cubicBezTo>
                    <a:pt x="22" y="144"/>
                    <a:pt x="22" y="144"/>
                    <a:pt x="22" y="144"/>
                  </a:cubicBezTo>
                  <a:cubicBezTo>
                    <a:pt x="20" y="144"/>
                    <a:pt x="18" y="143"/>
                    <a:pt x="18" y="142"/>
                  </a:cubicBezTo>
                  <a:cubicBezTo>
                    <a:pt x="12" y="136"/>
                    <a:pt x="12" y="136"/>
                    <a:pt x="12" y="136"/>
                  </a:cubicBezTo>
                  <a:cubicBezTo>
                    <a:pt x="10" y="135"/>
                    <a:pt x="10" y="134"/>
                    <a:pt x="10" y="133"/>
                  </a:cubicBezTo>
                  <a:cubicBezTo>
                    <a:pt x="10" y="131"/>
                    <a:pt x="11" y="130"/>
                    <a:pt x="12" y="130"/>
                  </a:cubicBezTo>
                  <a:cubicBezTo>
                    <a:pt x="18" y="127"/>
                    <a:pt x="18" y="127"/>
                    <a:pt x="18" y="127"/>
                  </a:cubicBezTo>
                  <a:cubicBezTo>
                    <a:pt x="21" y="125"/>
                    <a:pt x="21" y="125"/>
                    <a:pt x="21" y="125"/>
                  </a:cubicBezTo>
                  <a:cubicBezTo>
                    <a:pt x="18" y="125"/>
                    <a:pt x="18" y="125"/>
                    <a:pt x="18" y="125"/>
                  </a:cubicBezTo>
                  <a:cubicBezTo>
                    <a:pt x="11" y="125"/>
                    <a:pt x="5" y="123"/>
                    <a:pt x="0" y="119"/>
                  </a:cubicBezTo>
                  <a:cubicBezTo>
                    <a:pt x="5" y="116"/>
                    <a:pt x="5" y="116"/>
                    <a:pt x="5" y="116"/>
                  </a:cubicBezTo>
                  <a:cubicBezTo>
                    <a:pt x="7" y="114"/>
                    <a:pt x="9" y="113"/>
                    <a:pt x="11" y="113"/>
                  </a:cubicBezTo>
                  <a:cubicBezTo>
                    <a:pt x="20" y="113"/>
                    <a:pt x="20" y="113"/>
                    <a:pt x="20" y="113"/>
                  </a:cubicBezTo>
                  <a:cubicBezTo>
                    <a:pt x="22" y="113"/>
                    <a:pt x="23" y="112"/>
                    <a:pt x="24" y="111"/>
                  </a:cubicBezTo>
                  <a:cubicBezTo>
                    <a:pt x="25" y="110"/>
                    <a:pt x="25" y="109"/>
                    <a:pt x="25" y="107"/>
                  </a:cubicBezTo>
                  <a:cubicBezTo>
                    <a:pt x="25" y="107"/>
                    <a:pt x="25" y="107"/>
                    <a:pt x="25" y="107"/>
                  </a:cubicBezTo>
                  <a:cubicBezTo>
                    <a:pt x="25" y="107"/>
                    <a:pt x="25" y="107"/>
                    <a:pt x="25" y="107"/>
                  </a:cubicBezTo>
                  <a:cubicBezTo>
                    <a:pt x="21" y="101"/>
                    <a:pt x="21" y="101"/>
                    <a:pt x="21" y="101"/>
                  </a:cubicBezTo>
                  <a:cubicBezTo>
                    <a:pt x="15" y="91"/>
                    <a:pt x="15" y="91"/>
                    <a:pt x="15" y="91"/>
                  </a:cubicBezTo>
                  <a:cubicBezTo>
                    <a:pt x="13" y="86"/>
                    <a:pt x="13" y="83"/>
                    <a:pt x="14" y="81"/>
                  </a:cubicBezTo>
                  <a:cubicBezTo>
                    <a:pt x="15" y="79"/>
                    <a:pt x="17" y="78"/>
                    <a:pt x="20" y="78"/>
                  </a:cubicBezTo>
                  <a:cubicBezTo>
                    <a:pt x="26" y="78"/>
                    <a:pt x="29" y="78"/>
                    <a:pt x="30" y="76"/>
                  </a:cubicBezTo>
                  <a:cubicBezTo>
                    <a:pt x="39" y="68"/>
                    <a:pt x="39" y="68"/>
                    <a:pt x="39" y="68"/>
                  </a:cubicBezTo>
                  <a:cubicBezTo>
                    <a:pt x="49" y="56"/>
                    <a:pt x="49" y="56"/>
                    <a:pt x="49" y="56"/>
                  </a:cubicBezTo>
                  <a:cubicBezTo>
                    <a:pt x="53" y="50"/>
                    <a:pt x="56" y="46"/>
                    <a:pt x="56" y="43"/>
                  </a:cubicBezTo>
                  <a:cubicBezTo>
                    <a:pt x="60" y="35"/>
                    <a:pt x="60" y="35"/>
                    <a:pt x="60" y="35"/>
                  </a:cubicBezTo>
                  <a:cubicBezTo>
                    <a:pt x="63" y="31"/>
                    <a:pt x="63" y="31"/>
                    <a:pt x="63" y="31"/>
                  </a:cubicBezTo>
                  <a:cubicBezTo>
                    <a:pt x="63" y="30"/>
                    <a:pt x="63" y="30"/>
                    <a:pt x="63" y="30"/>
                  </a:cubicBezTo>
                  <a:cubicBezTo>
                    <a:pt x="62" y="30"/>
                    <a:pt x="62" y="30"/>
                    <a:pt x="62" y="30"/>
                  </a:cubicBezTo>
                  <a:cubicBezTo>
                    <a:pt x="58" y="28"/>
                    <a:pt x="56" y="27"/>
                    <a:pt x="55" y="26"/>
                  </a:cubicBezTo>
                  <a:cubicBezTo>
                    <a:pt x="54" y="26"/>
                    <a:pt x="54" y="25"/>
                    <a:pt x="54" y="24"/>
                  </a:cubicBezTo>
                  <a:cubicBezTo>
                    <a:pt x="54" y="20"/>
                    <a:pt x="54" y="20"/>
                    <a:pt x="54" y="20"/>
                  </a:cubicBezTo>
                  <a:cubicBezTo>
                    <a:pt x="54" y="18"/>
                    <a:pt x="53" y="16"/>
                    <a:pt x="52" y="15"/>
                  </a:cubicBezTo>
                  <a:cubicBezTo>
                    <a:pt x="49" y="12"/>
                    <a:pt x="50" y="10"/>
                    <a:pt x="50" y="9"/>
                  </a:cubicBezTo>
                  <a:cubicBezTo>
                    <a:pt x="50" y="9"/>
                    <a:pt x="51" y="9"/>
                    <a:pt x="52" y="8"/>
                  </a:cubicBezTo>
                  <a:cubicBezTo>
                    <a:pt x="63" y="10"/>
                    <a:pt x="63" y="10"/>
                    <a:pt x="63" y="10"/>
                  </a:cubicBezTo>
                  <a:cubicBezTo>
                    <a:pt x="65" y="10"/>
                    <a:pt x="66" y="10"/>
                    <a:pt x="67" y="10"/>
                  </a:cubicBezTo>
                  <a:cubicBezTo>
                    <a:pt x="70" y="10"/>
                    <a:pt x="73" y="9"/>
                    <a:pt x="75" y="7"/>
                  </a:cubicBezTo>
                  <a:cubicBezTo>
                    <a:pt x="80" y="2"/>
                    <a:pt x="80" y="2"/>
                    <a:pt x="80" y="2"/>
                  </a:cubicBezTo>
                  <a:cubicBezTo>
                    <a:pt x="83" y="0"/>
                    <a:pt x="83" y="0"/>
                    <a:pt x="83" y="0"/>
                  </a:cubicBezTo>
                  <a:cubicBezTo>
                    <a:pt x="85" y="1"/>
                    <a:pt x="85" y="1"/>
                    <a:pt x="85" y="1"/>
                  </a:cubicBezTo>
                  <a:cubicBezTo>
                    <a:pt x="86" y="5"/>
                    <a:pt x="86" y="5"/>
                    <a:pt x="86" y="5"/>
                  </a:cubicBezTo>
                  <a:cubicBezTo>
                    <a:pt x="88" y="8"/>
                    <a:pt x="88" y="8"/>
                    <a:pt x="88" y="8"/>
                  </a:cubicBezTo>
                  <a:cubicBezTo>
                    <a:pt x="88" y="9"/>
                    <a:pt x="88" y="9"/>
                    <a:pt x="88" y="9"/>
                  </a:cubicBezTo>
                  <a:cubicBezTo>
                    <a:pt x="88" y="9"/>
                    <a:pt x="88" y="9"/>
                    <a:pt x="88" y="9"/>
                  </a:cubicBezTo>
                  <a:cubicBezTo>
                    <a:pt x="91" y="9"/>
                    <a:pt x="92" y="10"/>
                    <a:pt x="93" y="11"/>
                  </a:cubicBezTo>
                  <a:cubicBezTo>
                    <a:pt x="93" y="12"/>
                    <a:pt x="93" y="14"/>
                    <a:pt x="91" y="16"/>
                  </a:cubicBezTo>
                  <a:cubicBezTo>
                    <a:pt x="91" y="17"/>
                    <a:pt x="90" y="17"/>
                    <a:pt x="91" y="18"/>
                  </a:cubicBezTo>
                  <a:cubicBezTo>
                    <a:pt x="91" y="19"/>
                    <a:pt x="91" y="19"/>
                    <a:pt x="92" y="20"/>
                  </a:cubicBezTo>
                  <a:cubicBezTo>
                    <a:pt x="92" y="20"/>
                    <a:pt x="93" y="21"/>
                    <a:pt x="96" y="21"/>
                  </a:cubicBezTo>
                  <a:cubicBezTo>
                    <a:pt x="96" y="22"/>
                    <a:pt x="96" y="22"/>
                    <a:pt x="96" y="22"/>
                  </a:cubicBezTo>
                  <a:cubicBezTo>
                    <a:pt x="96" y="22"/>
                    <a:pt x="96" y="22"/>
                    <a:pt x="96" y="22"/>
                  </a:cubicBezTo>
                  <a:cubicBezTo>
                    <a:pt x="98" y="22"/>
                    <a:pt x="99" y="23"/>
                    <a:pt x="99" y="23"/>
                  </a:cubicBezTo>
                  <a:cubicBezTo>
                    <a:pt x="99" y="25"/>
                    <a:pt x="98" y="26"/>
                    <a:pt x="98" y="28"/>
                  </a:cubicBezTo>
                  <a:cubicBezTo>
                    <a:pt x="97" y="30"/>
                    <a:pt x="96" y="30"/>
                    <a:pt x="96" y="31"/>
                  </a:cubicBezTo>
                  <a:cubicBezTo>
                    <a:pt x="94" y="29"/>
                    <a:pt x="94" y="29"/>
                    <a:pt x="94" y="29"/>
                  </a:cubicBezTo>
                  <a:cubicBezTo>
                    <a:pt x="94" y="27"/>
                    <a:pt x="94" y="27"/>
                    <a:pt x="94" y="27"/>
                  </a:cubicBezTo>
                  <a:cubicBezTo>
                    <a:pt x="94" y="27"/>
                    <a:pt x="94" y="27"/>
                    <a:pt x="94" y="27"/>
                  </a:cubicBezTo>
                  <a:cubicBezTo>
                    <a:pt x="93" y="27"/>
                    <a:pt x="93" y="27"/>
                    <a:pt x="93" y="27"/>
                  </a:cubicBezTo>
                  <a:cubicBezTo>
                    <a:pt x="91" y="28"/>
                    <a:pt x="90" y="29"/>
                    <a:pt x="90" y="30"/>
                  </a:cubicBezTo>
                  <a:cubicBezTo>
                    <a:pt x="90" y="30"/>
                    <a:pt x="90" y="31"/>
                    <a:pt x="90" y="32"/>
                  </a:cubicBezTo>
                  <a:cubicBezTo>
                    <a:pt x="92" y="35"/>
                    <a:pt x="93" y="38"/>
                    <a:pt x="93" y="41"/>
                  </a:cubicBezTo>
                  <a:cubicBezTo>
                    <a:pt x="93" y="41"/>
                    <a:pt x="93" y="42"/>
                    <a:pt x="93" y="42"/>
                  </a:cubicBezTo>
                  <a:cubicBezTo>
                    <a:pt x="94" y="42"/>
                    <a:pt x="94" y="43"/>
                    <a:pt x="95" y="43"/>
                  </a:cubicBezTo>
                  <a:cubicBezTo>
                    <a:pt x="95" y="43"/>
                    <a:pt x="95" y="43"/>
                    <a:pt x="95" y="43"/>
                  </a:cubicBezTo>
                  <a:cubicBezTo>
                    <a:pt x="98" y="43"/>
                    <a:pt x="98" y="43"/>
                    <a:pt x="98" y="43"/>
                  </a:cubicBezTo>
                  <a:cubicBezTo>
                    <a:pt x="102" y="45"/>
                    <a:pt x="102" y="45"/>
                    <a:pt x="102" y="45"/>
                  </a:cubicBezTo>
                  <a:cubicBezTo>
                    <a:pt x="104" y="45"/>
                    <a:pt x="105" y="46"/>
                    <a:pt x="105" y="47"/>
                  </a:cubicBezTo>
                  <a:cubicBezTo>
                    <a:pt x="105" y="48"/>
                    <a:pt x="107" y="50"/>
                    <a:pt x="109" y="51"/>
                  </a:cubicBezTo>
                  <a:cubicBezTo>
                    <a:pt x="112" y="53"/>
                    <a:pt x="112" y="53"/>
                    <a:pt x="112" y="53"/>
                  </a:cubicBezTo>
                  <a:cubicBezTo>
                    <a:pt x="108" y="57"/>
                    <a:pt x="108" y="57"/>
                    <a:pt x="108" y="57"/>
                  </a:cubicBezTo>
                  <a:cubicBezTo>
                    <a:pt x="108" y="57"/>
                    <a:pt x="108" y="57"/>
                    <a:pt x="108" y="57"/>
                  </a:cubicBezTo>
                  <a:cubicBezTo>
                    <a:pt x="108" y="57"/>
                    <a:pt x="108" y="57"/>
                    <a:pt x="108" y="57"/>
                  </a:cubicBezTo>
                  <a:cubicBezTo>
                    <a:pt x="107" y="62"/>
                    <a:pt x="107" y="62"/>
                    <a:pt x="107" y="62"/>
                  </a:cubicBezTo>
                  <a:cubicBezTo>
                    <a:pt x="105" y="67"/>
                    <a:pt x="105" y="67"/>
                    <a:pt x="105" y="67"/>
                  </a:cubicBezTo>
                  <a:cubicBezTo>
                    <a:pt x="105" y="67"/>
                    <a:pt x="105" y="67"/>
                    <a:pt x="105" y="68"/>
                  </a:cubicBezTo>
                  <a:cubicBezTo>
                    <a:pt x="105" y="69"/>
                    <a:pt x="107" y="69"/>
                    <a:pt x="109" y="69"/>
                  </a:cubicBezTo>
                  <a:cubicBezTo>
                    <a:pt x="109" y="69"/>
                    <a:pt x="112" y="70"/>
                    <a:pt x="117" y="74"/>
                  </a:cubicBezTo>
                  <a:cubicBezTo>
                    <a:pt x="128" y="81"/>
                    <a:pt x="128" y="81"/>
                    <a:pt x="128" y="81"/>
                  </a:cubicBezTo>
                  <a:cubicBezTo>
                    <a:pt x="128" y="81"/>
                    <a:pt x="128" y="81"/>
                    <a:pt x="128" y="81"/>
                  </a:cubicBezTo>
                  <a:cubicBezTo>
                    <a:pt x="128" y="81"/>
                    <a:pt x="128" y="81"/>
                    <a:pt x="128" y="81"/>
                  </a:cubicBezTo>
                  <a:cubicBezTo>
                    <a:pt x="138" y="82"/>
                    <a:pt x="138" y="82"/>
                    <a:pt x="138" y="82"/>
                  </a:cubicBezTo>
                  <a:cubicBezTo>
                    <a:pt x="144" y="82"/>
                    <a:pt x="145" y="83"/>
                    <a:pt x="146" y="84"/>
                  </a:cubicBezTo>
                  <a:cubicBezTo>
                    <a:pt x="147" y="86"/>
                    <a:pt x="151" y="88"/>
                    <a:pt x="157" y="90"/>
                  </a:cubicBezTo>
                  <a:cubicBezTo>
                    <a:pt x="170" y="92"/>
                    <a:pt x="170" y="92"/>
                    <a:pt x="170" y="92"/>
                  </a:cubicBezTo>
                  <a:cubicBezTo>
                    <a:pt x="170" y="93"/>
                    <a:pt x="170" y="93"/>
                    <a:pt x="170" y="93"/>
                  </a:cubicBezTo>
                  <a:cubicBezTo>
                    <a:pt x="171" y="92"/>
                    <a:pt x="171" y="92"/>
                    <a:pt x="171" y="92"/>
                  </a:cubicBezTo>
                  <a:cubicBezTo>
                    <a:pt x="175" y="91"/>
                    <a:pt x="175" y="91"/>
                    <a:pt x="175" y="91"/>
                  </a:cubicBezTo>
                  <a:cubicBezTo>
                    <a:pt x="175" y="91"/>
                    <a:pt x="175" y="91"/>
                    <a:pt x="175" y="91"/>
                  </a:cubicBezTo>
                  <a:cubicBezTo>
                    <a:pt x="176" y="91"/>
                    <a:pt x="176" y="91"/>
                    <a:pt x="176" y="91"/>
                  </a:cubicBezTo>
                  <a:cubicBezTo>
                    <a:pt x="177" y="86"/>
                    <a:pt x="177" y="86"/>
                    <a:pt x="177" y="86"/>
                  </a:cubicBezTo>
                  <a:cubicBezTo>
                    <a:pt x="177" y="78"/>
                    <a:pt x="177" y="78"/>
                    <a:pt x="177" y="78"/>
                  </a:cubicBezTo>
                  <a:cubicBezTo>
                    <a:pt x="179" y="78"/>
                    <a:pt x="179" y="78"/>
                    <a:pt x="179" y="78"/>
                  </a:cubicBezTo>
                  <a:cubicBezTo>
                    <a:pt x="180" y="77"/>
                    <a:pt x="180" y="77"/>
                    <a:pt x="180" y="77"/>
                  </a:cubicBezTo>
                  <a:cubicBezTo>
                    <a:pt x="180" y="79"/>
                    <a:pt x="180" y="81"/>
                    <a:pt x="181" y="83"/>
                  </a:cubicBezTo>
                  <a:cubicBezTo>
                    <a:pt x="183" y="86"/>
                    <a:pt x="183" y="86"/>
                    <a:pt x="183" y="86"/>
                  </a:cubicBezTo>
                  <a:cubicBezTo>
                    <a:pt x="186" y="89"/>
                    <a:pt x="190" y="90"/>
                    <a:pt x="195" y="90"/>
                  </a:cubicBezTo>
                  <a:cubicBezTo>
                    <a:pt x="195" y="90"/>
                    <a:pt x="196" y="90"/>
                    <a:pt x="197" y="90"/>
                  </a:cubicBezTo>
                  <a:cubicBezTo>
                    <a:pt x="201" y="90"/>
                    <a:pt x="204" y="90"/>
                    <a:pt x="206" y="88"/>
                  </a:cubicBezTo>
                  <a:cubicBezTo>
                    <a:pt x="209" y="86"/>
                    <a:pt x="209" y="83"/>
                    <a:pt x="207" y="80"/>
                  </a:cubicBezTo>
                  <a:cubicBezTo>
                    <a:pt x="208" y="80"/>
                    <a:pt x="208" y="80"/>
                    <a:pt x="208" y="80"/>
                  </a:cubicBezTo>
                  <a:cubicBezTo>
                    <a:pt x="212" y="77"/>
                    <a:pt x="218" y="74"/>
                    <a:pt x="224" y="70"/>
                  </a:cubicBezTo>
                  <a:cubicBezTo>
                    <a:pt x="229" y="66"/>
                    <a:pt x="232" y="64"/>
                    <a:pt x="234" y="64"/>
                  </a:cubicBezTo>
                  <a:cubicBezTo>
                    <a:pt x="234" y="64"/>
                    <a:pt x="234" y="64"/>
                    <a:pt x="234" y="64"/>
                  </a:cubicBezTo>
                  <a:cubicBezTo>
                    <a:pt x="238" y="66"/>
                    <a:pt x="238" y="66"/>
                    <a:pt x="238" y="66"/>
                  </a:cubicBezTo>
                  <a:cubicBezTo>
                    <a:pt x="238" y="66"/>
                    <a:pt x="238" y="66"/>
                    <a:pt x="238" y="66"/>
                  </a:cubicBezTo>
                  <a:cubicBezTo>
                    <a:pt x="239" y="66"/>
                    <a:pt x="239" y="66"/>
                    <a:pt x="239" y="66"/>
                  </a:cubicBezTo>
                  <a:cubicBezTo>
                    <a:pt x="240" y="66"/>
                    <a:pt x="240" y="66"/>
                    <a:pt x="240" y="66"/>
                  </a:cubicBezTo>
                  <a:cubicBezTo>
                    <a:pt x="241" y="66"/>
                    <a:pt x="241" y="66"/>
                    <a:pt x="241" y="66"/>
                  </a:cubicBezTo>
                  <a:cubicBezTo>
                    <a:pt x="241" y="66"/>
                    <a:pt x="241" y="66"/>
                    <a:pt x="241" y="66"/>
                  </a:cubicBezTo>
                  <a:cubicBezTo>
                    <a:pt x="243" y="64"/>
                    <a:pt x="243" y="64"/>
                    <a:pt x="243" y="64"/>
                  </a:cubicBezTo>
                  <a:cubicBezTo>
                    <a:pt x="244" y="63"/>
                    <a:pt x="244" y="63"/>
                    <a:pt x="245" y="63"/>
                  </a:cubicBezTo>
                  <a:cubicBezTo>
                    <a:pt x="246" y="63"/>
                    <a:pt x="246" y="64"/>
                    <a:pt x="247" y="65"/>
                  </a:cubicBezTo>
                  <a:cubicBezTo>
                    <a:pt x="247" y="65"/>
                    <a:pt x="247" y="67"/>
                    <a:pt x="246" y="68"/>
                  </a:cubicBezTo>
                  <a:cubicBezTo>
                    <a:pt x="245" y="69"/>
                    <a:pt x="245" y="69"/>
                    <a:pt x="245" y="70"/>
                  </a:cubicBezTo>
                  <a:cubicBezTo>
                    <a:pt x="245" y="71"/>
                    <a:pt x="246" y="71"/>
                    <a:pt x="248" y="72"/>
                  </a:cubicBezTo>
                  <a:cubicBezTo>
                    <a:pt x="253" y="73"/>
                    <a:pt x="253" y="73"/>
                    <a:pt x="253" y="73"/>
                  </a:cubicBezTo>
                  <a:cubicBezTo>
                    <a:pt x="256" y="74"/>
                    <a:pt x="256" y="74"/>
                    <a:pt x="256" y="74"/>
                  </a:cubicBezTo>
                  <a:cubicBezTo>
                    <a:pt x="255" y="76"/>
                    <a:pt x="255" y="76"/>
                    <a:pt x="255" y="76"/>
                  </a:cubicBezTo>
                  <a:cubicBezTo>
                    <a:pt x="253" y="78"/>
                    <a:pt x="253" y="78"/>
                    <a:pt x="253" y="78"/>
                  </a:cubicBezTo>
                  <a:cubicBezTo>
                    <a:pt x="251" y="81"/>
                    <a:pt x="251" y="81"/>
                    <a:pt x="251" y="81"/>
                  </a:cubicBezTo>
                  <a:cubicBezTo>
                    <a:pt x="251" y="82"/>
                    <a:pt x="251" y="82"/>
                    <a:pt x="251" y="82"/>
                  </a:cubicBezTo>
                  <a:cubicBezTo>
                    <a:pt x="248" y="82"/>
                    <a:pt x="248" y="82"/>
                    <a:pt x="248" y="82"/>
                  </a:cubicBezTo>
                  <a:cubicBezTo>
                    <a:pt x="244" y="83"/>
                    <a:pt x="242" y="85"/>
                    <a:pt x="239" y="89"/>
                  </a:cubicBezTo>
                  <a:cubicBezTo>
                    <a:pt x="232" y="99"/>
                    <a:pt x="232" y="99"/>
                    <a:pt x="232" y="99"/>
                  </a:cubicBezTo>
                  <a:cubicBezTo>
                    <a:pt x="232" y="100"/>
                    <a:pt x="232" y="104"/>
                    <a:pt x="232" y="106"/>
                  </a:cubicBezTo>
                  <a:cubicBezTo>
                    <a:pt x="232" y="108"/>
                    <a:pt x="232" y="111"/>
                    <a:pt x="230" y="113"/>
                  </a:cubicBezTo>
                  <a:cubicBezTo>
                    <a:pt x="229" y="115"/>
                    <a:pt x="228" y="116"/>
                    <a:pt x="227" y="116"/>
                  </a:cubicBezTo>
                  <a:cubicBezTo>
                    <a:pt x="227" y="116"/>
                    <a:pt x="226" y="116"/>
                    <a:pt x="226" y="115"/>
                  </a:cubicBezTo>
                  <a:cubicBezTo>
                    <a:pt x="224" y="114"/>
                    <a:pt x="224" y="114"/>
                    <a:pt x="224" y="114"/>
                  </a:cubicBezTo>
                  <a:cubicBezTo>
                    <a:pt x="223" y="113"/>
                    <a:pt x="223" y="113"/>
                    <a:pt x="223" y="113"/>
                  </a:cubicBezTo>
                  <a:cubicBezTo>
                    <a:pt x="222" y="113"/>
                    <a:pt x="222" y="113"/>
                    <a:pt x="222" y="113"/>
                  </a:cubicBezTo>
                  <a:cubicBezTo>
                    <a:pt x="222" y="113"/>
                    <a:pt x="222" y="113"/>
                    <a:pt x="222" y="113"/>
                  </a:cubicBezTo>
                  <a:cubicBezTo>
                    <a:pt x="221" y="113"/>
                    <a:pt x="221" y="113"/>
                    <a:pt x="220" y="114"/>
                  </a:cubicBezTo>
                  <a:cubicBezTo>
                    <a:pt x="220" y="115"/>
                    <a:pt x="220" y="117"/>
                    <a:pt x="221" y="120"/>
                  </a:cubicBezTo>
                  <a:cubicBezTo>
                    <a:pt x="220" y="122"/>
                    <a:pt x="220" y="122"/>
                    <a:pt x="220" y="122"/>
                  </a:cubicBezTo>
                  <a:cubicBezTo>
                    <a:pt x="220" y="122"/>
                    <a:pt x="220" y="122"/>
                    <a:pt x="220" y="122"/>
                  </a:cubicBezTo>
                  <a:cubicBezTo>
                    <a:pt x="219" y="123"/>
                    <a:pt x="219" y="124"/>
                    <a:pt x="219" y="125"/>
                  </a:cubicBezTo>
                  <a:cubicBezTo>
                    <a:pt x="218" y="131"/>
                    <a:pt x="218" y="131"/>
                    <a:pt x="218" y="131"/>
                  </a:cubicBezTo>
                  <a:cubicBezTo>
                    <a:pt x="217" y="132"/>
                    <a:pt x="217" y="132"/>
                    <a:pt x="216" y="132"/>
                  </a:cubicBezTo>
                  <a:cubicBezTo>
                    <a:pt x="216" y="132"/>
                    <a:pt x="216" y="132"/>
                    <a:pt x="216" y="132"/>
                  </a:cubicBezTo>
                  <a:cubicBezTo>
                    <a:pt x="216" y="131"/>
                    <a:pt x="216" y="131"/>
                    <a:pt x="216" y="131"/>
                  </a:cubicBezTo>
                  <a:cubicBezTo>
                    <a:pt x="214" y="123"/>
                    <a:pt x="214" y="123"/>
                    <a:pt x="214" y="123"/>
                  </a:cubicBezTo>
                  <a:cubicBezTo>
                    <a:pt x="212" y="116"/>
                    <a:pt x="212" y="116"/>
                    <a:pt x="212" y="116"/>
                  </a:cubicBezTo>
                  <a:cubicBezTo>
                    <a:pt x="211" y="116"/>
                    <a:pt x="211" y="116"/>
                    <a:pt x="211" y="116"/>
                  </a:cubicBezTo>
                  <a:cubicBezTo>
                    <a:pt x="211" y="116"/>
                    <a:pt x="211" y="116"/>
                    <a:pt x="211" y="116"/>
                  </a:cubicBezTo>
                  <a:cubicBezTo>
                    <a:pt x="209" y="116"/>
                    <a:pt x="208" y="117"/>
                    <a:pt x="207" y="119"/>
                  </a:cubicBezTo>
                  <a:cubicBezTo>
                    <a:pt x="206" y="123"/>
                    <a:pt x="206" y="123"/>
                    <a:pt x="206" y="123"/>
                  </a:cubicBezTo>
                  <a:cubicBezTo>
                    <a:pt x="206" y="123"/>
                    <a:pt x="206" y="123"/>
                    <a:pt x="205" y="123"/>
                  </a:cubicBezTo>
                  <a:cubicBezTo>
                    <a:pt x="205" y="123"/>
                    <a:pt x="204" y="123"/>
                    <a:pt x="204" y="122"/>
                  </a:cubicBezTo>
                  <a:cubicBezTo>
                    <a:pt x="203" y="120"/>
                    <a:pt x="203" y="119"/>
                    <a:pt x="204" y="117"/>
                  </a:cubicBezTo>
                  <a:cubicBezTo>
                    <a:pt x="210" y="112"/>
                    <a:pt x="210" y="112"/>
                    <a:pt x="210" y="112"/>
                  </a:cubicBezTo>
                  <a:cubicBezTo>
                    <a:pt x="212" y="110"/>
                    <a:pt x="213" y="108"/>
                    <a:pt x="213" y="106"/>
                  </a:cubicBezTo>
                  <a:cubicBezTo>
                    <a:pt x="213" y="105"/>
                    <a:pt x="213" y="105"/>
                    <a:pt x="212" y="104"/>
                  </a:cubicBezTo>
                  <a:cubicBezTo>
                    <a:pt x="211" y="103"/>
                    <a:pt x="210" y="102"/>
                    <a:pt x="207" y="102"/>
                  </a:cubicBezTo>
                  <a:cubicBezTo>
                    <a:pt x="199" y="103"/>
                    <a:pt x="199" y="103"/>
                    <a:pt x="199" y="103"/>
                  </a:cubicBezTo>
                  <a:cubicBezTo>
                    <a:pt x="193" y="103"/>
                    <a:pt x="193" y="103"/>
                    <a:pt x="193" y="103"/>
                  </a:cubicBezTo>
                  <a:cubicBezTo>
                    <a:pt x="192" y="102"/>
                    <a:pt x="191" y="102"/>
                    <a:pt x="191" y="102"/>
                  </a:cubicBezTo>
                  <a:cubicBezTo>
                    <a:pt x="191" y="101"/>
                    <a:pt x="191" y="101"/>
                    <a:pt x="191" y="100"/>
                  </a:cubicBezTo>
                  <a:cubicBezTo>
                    <a:pt x="191" y="98"/>
                    <a:pt x="190" y="96"/>
                    <a:pt x="189" y="94"/>
                  </a:cubicBezTo>
                  <a:cubicBezTo>
                    <a:pt x="188" y="94"/>
                    <a:pt x="188" y="94"/>
                    <a:pt x="188" y="94"/>
                  </a:cubicBezTo>
                  <a:cubicBezTo>
                    <a:pt x="188" y="94"/>
                    <a:pt x="188" y="94"/>
                    <a:pt x="188" y="94"/>
                  </a:cubicBezTo>
                  <a:cubicBezTo>
                    <a:pt x="182" y="93"/>
                    <a:pt x="182" y="93"/>
                    <a:pt x="182" y="93"/>
                  </a:cubicBezTo>
                  <a:cubicBezTo>
                    <a:pt x="182" y="93"/>
                    <a:pt x="182" y="93"/>
                    <a:pt x="182" y="93"/>
                  </a:cubicBezTo>
                  <a:cubicBezTo>
                    <a:pt x="182" y="93"/>
                    <a:pt x="182" y="93"/>
                    <a:pt x="182" y="93"/>
                  </a:cubicBezTo>
                  <a:cubicBezTo>
                    <a:pt x="176" y="94"/>
                    <a:pt x="176" y="94"/>
                    <a:pt x="176" y="94"/>
                  </a:cubicBezTo>
                  <a:cubicBezTo>
                    <a:pt x="176" y="94"/>
                    <a:pt x="176" y="94"/>
                    <a:pt x="176" y="94"/>
                  </a:cubicBezTo>
                  <a:cubicBezTo>
                    <a:pt x="176" y="94"/>
                    <a:pt x="176" y="94"/>
                    <a:pt x="176" y="94"/>
                  </a:cubicBezTo>
                  <a:cubicBezTo>
                    <a:pt x="175" y="95"/>
                    <a:pt x="175" y="96"/>
                    <a:pt x="175" y="97"/>
                  </a:cubicBezTo>
                  <a:cubicBezTo>
                    <a:pt x="175" y="98"/>
                    <a:pt x="176" y="98"/>
                    <a:pt x="177" y="99"/>
                  </a:cubicBezTo>
                  <a:cubicBezTo>
                    <a:pt x="180" y="102"/>
                    <a:pt x="180" y="103"/>
                    <a:pt x="180" y="103"/>
                  </a:cubicBezTo>
                  <a:cubicBezTo>
                    <a:pt x="180" y="103"/>
                    <a:pt x="180" y="103"/>
                    <a:pt x="180" y="103"/>
                  </a:cubicBezTo>
                  <a:cubicBezTo>
                    <a:pt x="180" y="103"/>
                    <a:pt x="180" y="103"/>
                    <a:pt x="180" y="103"/>
                  </a:cubicBezTo>
                  <a:cubicBezTo>
                    <a:pt x="175" y="106"/>
                    <a:pt x="175" y="106"/>
                    <a:pt x="175" y="106"/>
                  </a:cubicBezTo>
                  <a:cubicBezTo>
                    <a:pt x="175" y="106"/>
                    <a:pt x="175" y="106"/>
                    <a:pt x="175" y="106"/>
                  </a:cubicBezTo>
                  <a:cubicBezTo>
                    <a:pt x="175" y="106"/>
                    <a:pt x="175" y="106"/>
                    <a:pt x="175" y="106"/>
                  </a:cubicBezTo>
                  <a:cubicBezTo>
                    <a:pt x="174" y="108"/>
                    <a:pt x="174" y="109"/>
                    <a:pt x="175" y="110"/>
                  </a:cubicBezTo>
                  <a:cubicBezTo>
                    <a:pt x="179" y="112"/>
                    <a:pt x="179" y="112"/>
                    <a:pt x="179" y="112"/>
                  </a:cubicBezTo>
                  <a:cubicBezTo>
                    <a:pt x="180" y="113"/>
                    <a:pt x="180" y="113"/>
                    <a:pt x="180" y="113"/>
                  </a:cubicBezTo>
                  <a:cubicBezTo>
                    <a:pt x="178" y="116"/>
                    <a:pt x="178" y="116"/>
                    <a:pt x="178" y="116"/>
                  </a:cubicBezTo>
                  <a:cubicBezTo>
                    <a:pt x="178" y="118"/>
                    <a:pt x="178" y="121"/>
                    <a:pt x="180" y="125"/>
                  </a:cubicBezTo>
                  <a:cubicBezTo>
                    <a:pt x="183" y="135"/>
                    <a:pt x="183" y="135"/>
                    <a:pt x="183" y="135"/>
                  </a:cubicBezTo>
                  <a:cubicBezTo>
                    <a:pt x="182" y="135"/>
                    <a:pt x="182" y="135"/>
                    <a:pt x="182" y="135"/>
                  </a:cubicBezTo>
                  <a:cubicBezTo>
                    <a:pt x="182" y="135"/>
                    <a:pt x="182" y="135"/>
                    <a:pt x="182" y="135"/>
                  </a:cubicBezTo>
                  <a:cubicBezTo>
                    <a:pt x="182" y="135"/>
                    <a:pt x="182" y="135"/>
                    <a:pt x="182" y="135"/>
                  </a:cubicBezTo>
                  <a:cubicBezTo>
                    <a:pt x="182" y="137"/>
                    <a:pt x="182" y="137"/>
                    <a:pt x="182" y="137"/>
                  </a:cubicBezTo>
                  <a:cubicBezTo>
                    <a:pt x="179" y="136"/>
                    <a:pt x="179" y="136"/>
                    <a:pt x="179" y="136"/>
                  </a:cubicBezTo>
                  <a:cubicBezTo>
                    <a:pt x="178" y="135"/>
                    <a:pt x="178" y="135"/>
                    <a:pt x="178" y="135"/>
                  </a:cubicBezTo>
                  <a:cubicBezTo>
                    <a:pt x="178" y="136"/>
                    <a:pt x="178" y="136"/>
                    <a:pt x="178" y="136"/>
                  </a:cubicBezTo>
                  <a:cubicBezTo>
                    <a:pt x="178" y="136"/>
                    <a:pt x="177" y="135"/>
                    <a:pt x="176" y="134"/>
                  </a:cubicBezTo>
                  <a:cubicBezTo>
                    <a:pt x="176" y="134"/>
                    <a:pt x="176" y="134"/>
                    <a:pt x="176" y="134"/>
                  </a:cubicBezTo>
                  <a:cubicBezTo>
                    <a:pt x="175" y="133"/>
                    <a:pt x="175" y="133"/>
                    <a:pt x="175" y="133"/>
                  </a:cubicBezTo>
                  <a:cubicBezTo>
                    <a:pt x="175" y="134"/>
                    <a:pt x="175" y="134"/>
                    <a:pt x="175" y="134"/>
                  </a:cubicBezTo>
                  <a:cubicBezTo>
                    <a:pt x="166" y="140"/>
                    <a:pt x="166" y="140"/>
                    <a:pt x="166" y="140"/>
                  </a:cubicBezTo>
                  <a:cubicBezTo>
                    <a:pt x="164" y="141"/>
                    <a:pt x="163" y="142"/>
                    <a:pt x="163" y="143"/>
                  </a:cubicBezTo>
                  <a:cubicBezTo>
                    <a:pt x="162" y="144"/>
                    <a:pt x="163" y="145"/>
                    <a:pt x="164" y="147"/>
                  </a:cubicBezTo>
                  <a:cubicBezTo>
                    <a:pt x="164" y="149"/>
                    <a:pt x="162" y="151"/>
                    <a:pt x="156" y="154"/>
                  </a:cubicBezTo>
                  <a:cubicBezTo>
                    <a:pt x="149" y="158"/>
                    <a:pt x="149" y="158"/>
                    <a:pt x="149" y="158"/>
                  </a:cubicBezTo>
                  <a:cubicBezTo>
                    <a:pt x="144" y="161"/>
                    <a:pt x="144" y="161"/>
                    <a:pt x="144" y="161"/>
                  </a:cubicBezTo>
                  <a:cubicBezTo>
                    <a:pt x="144" y="162"/>
                    <a:pt x="144" y="162"/>
                    <a:pt x="144" y="162"/>
                  </a:cubicBezTo>
                  <a:cubicBezTo>
                    <a:pt x="144" y="162"/>
                    <a:pt x="144" y="162"/>
                    <a:pt x="144" y="162"/>
                  </a:cubicBezTo>
                  <a:cubicBezTo>
                    <a:pt x="143" y="165"/>
                    <a:pt x="140" y="167"/>
                    <a:pt x="134" y="171"/>
                  </a:cubicBezTo>
                  <a:cubicBezTo>
                    <a:pt x="129" y="174"/>
                    <a:pt x="126" y="176"/>
                    <a:pt x="126" y="178"/>
                  </a:cubicBezTo>
                  <a:cubicBezTo>
                    <a:pt x="124" y="181"/>
                    <a:pt x="120" y="184"/>
                    <a:pt x="115" y="187"/>
                  </a:cubicBezTo>
                  <a:cubicBezTo>
                    <a:pt x="109" y="191"/>
                    <a:pt x="105" y="194"/>
                    <a:pt x="104" y="198"/>
                  </a:cubicBezTo>
                  <a:cubicBezTo>
                    <a:pt x="104" y="198"/>
                    <a:pt x="104" y="198"/>
                    <a:pt x="104" y="198"/>
                  </a:cubicBezTo>
                  <a:cubicBezTo>
                    <a:pt x="104" y="198"/>
                    <a:pt x="104" y="198"/>
                    <a:pt x="104" y="198"/>
                  </a:cubicBezTo>
                  <a:cubicBezTo>
                    <a:pt x="104" y="206"/>
                    <a:pt x="104" y="206"/>
                    <a:pt x="104" y="206"/>
                  </a:cubicBezTo>
                  <a:cubicBezTo>
                    <a:pt x="106" y="214"/>
                    <a:pt x="106" y="214"/>
                    <a:pt x="106" y="214"/>
                  </a:cubicBezTo>
                  <a:cubicBezTo>
                    <a:pt x="104" y="220"/>
                    <a:pt x="104" y="220"/>
                    <a:pt x="104" y="220"/>
                  </a:cubicBezTo>
                  <a:cubicBezTo>
                    <a:pt x="102" y="226"/>
                    <a:pt x="102" y="226"/>
                    <a:pt x="102" y="226"/>
                  </a:cubicBezTo>
                  <a:cubicBezTo>
                    <a:pt x="101" y="234"/>
                    <a:pt x="101" y="234"/>
                    <a:pt x="101" y="234"/>
                  </a:cubicBezTo>
                  <a:cubicBezTo>
                    <a:pt x="101" y="239"/>
                    <a:pt x="101" y="239"/>
                    <a:pt x="101" y="239"/>
                  </a:cubicBezTo>
                  <a:cubicBezTo>
                    <a:pt x="99" y="241"/>
                    <a:pt x="99" y="241"/>
                    <a:pt x="99" y="241"/>
                  </a:cubicBezTo>
                  <a:cubicBezTo>
                    <a:pt x="96" y="243"/>
                    <a:pt x="96" y="243"/>
                    <a:pt x="96" y="243"/>
                  </a:cubicBezTo>
                  <a:cubicBezTo>
                    <a:pt x="96" y="243"/>
                    <a:pt x="96" y="243"/>
                    <a:pt x="96" y="243"/>
                  </a:cubicBezTo>
                  <a:cubicBezTo>
                    <a:pt x="96" y="244"/>
                    <a:pt x="96" y="244"/>
                    <a:pt x="96" y="244"/>
                  </a:cubicBezTo>
                  <a:cubicBezTo>
                    <a:pt x="95" y="248"/>
                    <a:pt x="95" y="248"/>
                    <a:pt x="95" y="248"/>
                  </a:cubicBezTo>
                  <a:cubicBezTo>
                    <a:pt x="95" y="251"/>
                    <a:pt x="95" y="251"/>
                    <a:pt x="95" y="251"/>
                  </a:cubicBezTo>
                  <a:cubicBezTo>
                    <a:pt x="95" y="251"/>
                    <a:pt x="93" y="251"/>
                    <a:pt x="92" y="251"/>
                  </a:cubicBezTo>
                  <a:cubicBezTo>
                    <a:pt x="89" y="251"/>
                    <a:pt x="88" y="251"/>
                    <a:pt x="87" y="253"/>
                  </a:cubicBezTo>
                  <a:cubicBezTo>
                    <a:pt x="85" y="257"/>
                    <a:pt x="83" y="258"/>
                    <a:pt x="81" y="258"/>
                  </a:cubicBez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2769"/>
            <p:cNvSpPr>
              <a:spLocks/>
            </p:cNvSpPr>
            <p:nvPr/>
          </p:nvSpPr>
          <p:spPr bwMode="auto">
            <a:xfrm>
              <a:off x="4198" y="2516"/>
              <a:ext cx="18" cy="49"/>
            </a:xfrm>
            <a:custGeom>
              <a:avLst/>
              <a:gdLst>
                <a:gd name="T0" fmla="*/ 8 w 13"/>
                <a:gd name="T1" fmla="*/ 35 h 35"/>
                <a:gd name="T2" fmla="*/ 0 w 13"/>
                <a:gd name="T3" fmla="*/ 17 h 35"/>
                <a:gd name="T4" fmla="*/ 7 w 13"/>
                <a:gd name="T5" fmla="*/ 3 h 35"/>
                <a:gd name="T6" fmla="*/ 8 w 13"/>
                <a:gd name="T7" fmla="*/ 2 h 35"/>
                <a:gd name="T8" fmla="*/ 9 w 13"/>
                <a:gd name="T9" fmla="*/ 1 h 35"/>
                <a:gd name="T10" fmla="*/ 12 w 13"/>
                <a:gd name="T11" fmla="*/ 0 h 35"/>
                <a:gd name="T12" fmla="*/ 12 w 13"/>
                <a:gd name="T13" fmla="*/ 0 h 35"/>
                <a:gd name="T14" fmla="*/ 13 w 13"/>
                <a:gd name="T15" fmla="*/ 3 h 35"/>
                <a:gd name="T16" fmla="*/ 13 w 13"/>
                <a:gd name="T17" fmla="*/ 4 h 35"/>
                <a:gd name="T18" fmla="*/ 12 w 13"/>
                <a:gd name="T19" fmla="*/ 4 h 35"/>
                <a:gd name="T20" fmla="*/ 12 w 13"/>
                <a:gd name="T21" fmla="*/ 4 h 35"/>
                <a:gd name="T22" fmla="*/ 11 w 13"/>
                <a:gd name="T23" fmla="*/ 4 h 35"/>
                <a:gd name="T24" fmla="*/ 9 w 13"/>
                <a:gd name="T25" fmla="*/ 5 h 35"/>
                <a:gd name="T26" fmla="*/ 8 w 13"/>
                <a:gd name="T27" fmla="*/ 5 h 35"/>
                <a:gd name="T28" fmla="*/ 8 w 13"/>
                <a:gd name="T29" fmla="*/ 5 h 35"/>
                <a:gd name="T30" fmla="*/ 7 w 13"/>
                <a:gd name="T31" fmla="*/ 8 h 35"/>
                <a:gd name="T32" fmla="*/ 7 w 13"/>
                <a:gd name="T33" fmla="*/ 9 h 35"/>
                <a:gd name="T34" fmla="*/ 7 w 13"/>
                <a:gd name="T35" fmla="*/ 9 h 35"/>
                <a:gd name="T36" fmla="*/ 8 w 13"/>
                <a:gd name="T37" fmla="*/ 11 h 35"/>
                <a:gd name="T38" fmla="*/ 12 w 13"/>
                <a:gd name="T39" fmla="*/ 13 h 35"/>
                <a:gd name="T40" fmla="*/ 12 w 13"/>
                <a:gd name="T41" fmla="*/ 13 h 35"/>
                <a:gd name="T42" fmla="*/ 9 w 13"/>
                <a:gd name="T43" fmla="*/ 25 h 35"/>
                <a:gd name="T44" fmla="*/ 8 w 13"/>
                <a:gd name="T45" fmla="*/ 35 h 35"/>
                <a:gd name="T46" fmla="*/ 8 w 13"/>
                <a:gd name="T4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35">
                  <a:moveTo>
                    <a:pt x="8" y="35"/>
                  </a:moveTo>
                  <a:cubicBezTo>
                    <a:pt x="0" y="17"/>
                    <a:pt x="0" y="17"/>
                    <a:pt x="0" y="17"/>
                  </a:cubicBezTo>
                  <a:cubicBezTo>
                    <a:pt x="2" y="15"/>
                    <a:pt x="5" y="10"/>
                    <a:pt x="7" y="3"/>
                  </a:cubicBezTo>
                  <a:cubicBezTo>
                    <a:pt x="8" y="2"/>
                    <a:pt x="8" y="2"/>
                    <a:pt x="8" y="2"/>
                  </a:cubicBezTo>
                  <a:cubicBezTo>
                    <a:pt x="9" y="1"/>
                    <a:pt x="9" y="1"/>
                    <a:pt x="9" y="1"/>
                  </a:cubicBezTo>
                  <a:cubicBezTo>
                    <a:pt x="12" y="0"/>
                    <a:pt x="12" y="0"/>
                    <a:pt x="12" y="0"/>
                  </a:cubicBezTo>
                  <a:cubicBezTo>
                    <a:pt x="12" y="0"/>
                    <a:pt x="12" y="0"/>
                    <a:pt x="12" y="0"/>
                  </a:cubicBezTo>
                  <a:cubicBezTo>
                    <a:pt x="13" y="3"/>
                    <a:pt x="13" y="3"/>
                    <a:pt x="13" y="3"/>
                  </a:cubicBezTo>
                  <a:cubicBezTo>
                    <a:pt x="13" y="4"/>
                    <a:pt x="13" y="4"/>
                    <a:pt x="13" y="4"/>
                  </a:cubicBezTo>
                  <a:cubicBezTo>
                    <a:pt x="12" y="4"/>
                    <a:pt x="12" y="4"/>
                    <a:pt x="12" y="4"/>
                  </a:cubicBezTo>
                  <a:cubicBezTo>
                    <a:pt x="12" y="4"/>
                    <a:pt x="12" y="4"/>
                    <a:pt x="12" y="4"/>
                  </a:cubicBezTo>
                  <a:cubicBezTo>
                    <a:pt x="11" y="4"/>
                    <a:pt x="11" y="4"/>
                    <a:pt x="11" y="4"/>
                  </a:cubicBezTo>
                  <a:cubicBezTo>
                    <a:pt x="9" y="5"/>
                    <a:pt x="9" y="5"/>
                    <a:pt x="9" y="5"/>
                  </a:cubicBezTo>
                  <a:cubicBezTo>
                    <a:pt x="8" y="5"/>
                    <a:pt x="8" y="5"/>
                    <a:pt x="8" y="5"/>
                  </a:cubicBezTo>
                  <a:cubicBezTo>
                    <a:pt x="8" y="5"/>
                    <a:pt x="8" y="5"/>
                    <a:pt x="8" y="5"/>
                  </a:cubicBezTo>
                  <a:cubicBezTo>
                    <a:pt x="7" y="8"/>
                    <a:pt x="7" y="8"/>
                    <a:pt x="7" y="8"/>
                  </a:cubicBezTo>
                  <a:cubicBezTo>
                    <a:pt x="7" y="9"/>
                    <a:pt x="7" y="9"/>
                    <a:pt x="7" y="9"/>
                  </a:cubicBezTo>
                  <a:cubicBezTo>
                    <a:pt x="7" y="9"/>
                    <a:pt x="7" y="9"/>
                    <a:pt x="7" y="9"/>
                  </a:cubicBezTo>
                  <a:cubicBezTo>
                    <a:pt x="8" y="11"/>
                    <a:pt x="8" y="11"/>
                    <a:pt x="8" y="11"/>
                  </a:cubicBezTo>
                  <a:cubicBezTo>
                    <a:pt x="9" y="13"/>
                    <a:pt x="10" y="13"/>
                    <a:pt x="12" y="13"/>
                  </a:cubicBezTo>
                  <a:cubicBezTo>
                    <a:pt x="12" y="13"/>
                    <a:pt x="12" y="13"/>
                    <a:pt x="12" y="13"/>
                  </a:cubicBezTo>
                  <a:cubicBezTo>
                    <a:pt x="12" y="16"/>
                    <a:pt x="11" y="20"/>
                    <a:pt x="9" y="25"/>
                  </a:cubicBezTo>
                  <a:cubicBezTo>
                    <a:pt x="7" y="27"/>
                    <a:pt x="7" y="31"/>
                    <a:pt x="8" y="35"/>
                  </a:cubicBezTo>
                  <a:cubicBezTo>
                    <a:pt x="8" y="35"/>
                    <a:pt x="8" y="35"/>
                    <a:pt x="8"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2770"/>
            <p:cNvSpPr>
              <a:spLocks/>
            </p:cNvSpPr>
            <p:nvPr/>
          </p:nvSpPr>
          <p:spPr bwMode="auto">
            <a:xfrm>
              <a:off x="4198" y="2516"/>
              <a:ext cx="18" cy="49"/>
            </a:xfrm>
            <a:custGeom>
              <a:avLst/>
              <a:gdLst>
                <a:gd name="T0" fmla="*/ 8 w 13"/>
                <a:gd name="T1" fmla="*/ 35 h 35"/>
                <a:gd name="T2" fmla="*/ 0 w 13"/>
                <a:gd name="T3" fmla="*/ 17 h 35"/>
                <a:gd name="T4" fmla="*/ 7 w 13"/>
                <a:gd name="T5" fmla="*/ 3 h 35"/>
                <a:gd name="T6" fmla="*/ 8 w 13"/>
                <a:gd name="T7" fmla="*/ 2 h 35"/>
                <a:gd name="T8" fmla="*/ 9 w 13"/>
                <a:gd name="T9" fmla="*/ 1 h 35"/>
                <a:gd name="T10" fmla="*/ 12 w 13"/>
                <a:gd name="T11" fmla="*/ 0 h 35"/>
                <a:gd name="T12" fmla="*/ 12 w 13"/>
                <a:gd name="T13" fmla="*/ 0 h 35"/>
                <a:gd name="T14" fmla="*/ 13 w 13"/>
                <a:gd name="T15" fmla="*/ 3 h 35"/>
                <a:gd name="T16" fmla="*/ 13 w 13"/>
                <a:gd name="T17" fmla="*/ 4 h 35"/>
                <a:gd name="T18" fmla="*/ 12 w 13"/>
                <a:gd name="T19" fmla="*/ 4 h 35"/>
                <a:gd name="T20" fmla="*/ 12 w 13"/>
                <a:gd name="T21" fmla="*/ 4 h 35"/>
                <a:gd name="T22" fmla="*/ 11 w 13"/>
                <a:gd name="T23" fmla="*/ 4 h 35"/>
                <a:gd name="T24" fmla="*/ 9 w 13"/>
                <a:gd name="T25" fmla="*/ 5 h 35"/>
                <a:gd name="T26" fmla="*/ 8 w 13"/>
                <a:gd name="T27" fmla="*/ 5 h 35"/>
                <a:gd name="T28" fmla="*/ 8 w 13"/>
                <a:gd name="T29" fmla="*/ 5 h 35"/>
                <a:gd name="T30" fmla="*/ 7 w 13"/>
                <a:gd name="T31" fmla="*/ 8 h 35"/>
                <a:gd name="T32" fmla="*/ 7 w 13"/>
                <a:gd name="T33" fmla="*/ 9 h 35"/>
                <a:gd name="T34" fmla="*/ 7 w 13"/>
                <a:gd name="T35" fmla="*/ 9 h 35"/>
                <a:gd name="T36" fmla="*/ 8 w 13"/>
                <a:gd name="T37" fmla="*/ 11 h 35"/>
                <a:gd name="T38" fmla="*/ 12 w 13"/>
                <a:gd name="T39" fmla="*/ 13 h 35"/>
                <a:gd name="T40" fmla="*/ 12 w 13"/>
                <a:gd name="T41" fmla="*/ 13 h 35"/>
                <a:gd name="T42" fmla="*/ 9 w 13"/>
                <a:gd name="T43" fmla="*/ 25 h 35"/>
                <a:gd name="T44" fmla="*/ 8 w 13"/>
                <a:gd name="T45" fmla="*/ 35 h 35"/>
                <a:gd name="T46" fmla="*/ 8 w 13"/>
                <a:gd name="T4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35">
                  <a:moveTo>
                    <a:pt x="8" y="35"/>
                  </a:moveTo>
                  <a:cubicBezTo>
                    <a:pt x="0" y="17"/>
                    <a:pt x="0" y="17"/>
                    <a:pt x="0" y="17"/>
                  </a:cubicBezTo>
                  <a:cubicBezTo>
                    <a:pt x="2" y="15"/>
                    <a:pt x="5" y="10"/>
                    <a:pt x="7" y="3"/>
                  </a:cubicBezTo>
                  <a:cubicBezTo>
                    <a:pt x="8" y="2"/>
                    <a:pt x="8" y="2"/>
                    <a:pt x="8" y="2"/>
                  </a:cubicBezTo>
                  <a:cubicBezTo>
                    <a:pt x="9" y="1"/>
                    <a:pt x="9" y="1"/>
                    <a:pt x="9" y="1"/>
                  </a:cubicBezTo>
                  <a:cubicBezTo>
                    <a:pt x="12" y="0"/>
                    <a:pt x="12" y="0"/>
                    <a:pt x="12" y="0"/>
                  </a:cubicBezTo>
                  <a:cubicBezTo>
                    <a:pt x="12" y="0"/>
                    <a:pt x="12" y="0"/>
                    <a:pt x="12" y="0"/>
                  </a:cubicBezTo>
                  <a:cubicBezTo>
                    <a:pt x="13" y="3"/>
                    <a:pt x="13" y="3"/>
                    <a:pt x="13" y="3"/>
                  </a:cubicBezTo>
                  <a:cubicBezTo>
                    <a:pt x="13" y="4"/>
                    <a:pt x="13" y="4"/>
                    <a:pt x="13" y="4"/>
                  </a:cubicBezTo>
                  <a:cubicBezTo>
                    <a:pt x="12" y="4"/>
                    <a:pt x="12" y="4"/>
                    <a:pt x="12" y="4"/>
                  </a:cubicBezTo>
                  <a:cubicBezTo>
                    <a:pt x="12" y="4"/>
                    <a:pt x="12" y="4"/>
                    <a:pt x="12" y="4"/>
                  </a:cubicBezTo>
                  <a:cubicBezTo>
                    <a:pt x="11" y="4"/>
                    <a:pt x="11" y="4"/>
                    <a:pt x="11" y="4"/>
                  </a:cubicBezTo>
                  <a:cubicBezTo>
                    <a:pt x="9" y="5"/>
                    <a:pt x="9" y="5"/>
                    <a:pt x="9" y="5"/>
                  </a:cubicBezTo>
                  <a:cubicBezTo>
                    <a:pt x="8" y="5"/>
                    <a:pt x="8" y="5"/>
                    <a:pt x="8" y="5"/>
                  </a:cubicBezTo>
                  <a:cubicBezTo>
                    <a:pt x="8" y="5"/>
                    <a:pt x="8" y="5"/>
                    <a:pt x="8" y="5"/>
                  </a:cubicBezTo>
                  <a:cubicBezTo>
                    <a:pt x="7" y="8"/>
                    <a:pt x="7" y="8"/>
                    <a:pt x="7" y="8"/>
                  </a:cubicBezTo>
                  <a:cubicBezTo>
                    <a:pt x="7" y="9"/>
                    <a:pt x="7" y="9"/>
                    <a:pt x="7" y="9"/>
                  </a:cubicBezTo>
                  <a:cubicBezTo>
                    <a:pt x="7" y="9"/>
                    <a:pt x="7" y="9"/>
                    <a:pt x="7" y="9"/>
                  </a:cubicBezTo>
                  <a:cubicBezTo>
                    <a:pt x="8" y="11"/>
                    <a:pt x="8" y="11"/>
                    <a:pt x="8" y="11"/>
                  </a:cubicBezTo>
                  <a:cubicBezTo>
                    <a:pt x="9" y="13"/>
                    <a:pt x="10" y="13"/>
                    <a:pt x="12" y="13"/>
                  </a:cubicBezTo>
                  <a:cubicBezTo>
                    <a:pt x="12" y="13"/>
                    <a:pt x="12" y="13"/>
                    <a:pt x="12" y="13"/>
                  </a:cubicBezTo>
                  <a:cubicBezTo>
                    <a:pt x="12" y="16"/>
                    <a:pt x="11" y="20"/>
                    <a:pt x="9" y="25"/>
                  </a:cubicBezTo>
                  <a:cubicBezTo>
                    <a:pt x="7" y="27"/>
                    <a:pt x="7" y="31"/>
                    <a:pt x="8" y="35"/>
                  </a:cubicBezTo>
                  <a:cubicBezTo>
                    <a:pt x="8" y="35"/>
                    <a:pt x="8" y="35"/>
                    <a:pt x="8"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2771"/>
            <p:cNvSpPr>
              <a:spLocks/>
            </p:cNvSpPr>
            <p:nvPr/>
          </p:nvSpPr>
          <p:spPr bwMode="auto">
            <a:xfrm>
              <a:off x="3886" y="2078"/>
              <a:ext cx="26" cy="24"/>
            </a:xfrm>
            <a:custGeom>
              <a:avLst/>
              <a:gdLst>
                <a:gd name="T0" fmla="*/ 1 w 19"/>
                <a:gd name="T1" fmla="*/ 17 h 17"/>
                <a:gd name="T2" fmla="*/ 0 w 19"/>
                <a:gd name="T3" fmla="*/ 16 h 17"/>
                <a:gd name="T4" fmla="*/ 1 w 19"/>
                <a:gd name="T5" fmla="*/ 13 h 17"/>
                <a:gd name="T6" fmla="*/ 2 w 19"/>
                <a:gd name="T7" fmla="*/ 10 h 17"/>
                <a:gd name="T8" fmla="*/ 7 w 19"/>
                <a:gd name="T9" fmla="*/ 9 h 17"/>
                <a:gd name="T10" fmla="*/ 12 w 19"/>
                <a:gd name="T11" fmla="*/ 7 h 17"/>
                <a:gd name="T12" fmla="*/ 15 w 19"/>
                <a:gd name="T13" fmla="*/ 3 h 17"/>
                <a:gd name="T14" fmla="*/ 18 w 19"/>
                <a:gd name="T15" fmla="*/ 0 h 17"/>
                <a:gd name="T16" fmla="*/ 19 w 19"/>
                <a:gd name="T17" fmla="*/ 0 h 17"/>
                <a:gd name="T18" fmla="*/ 18 w 19"/>
                <a:gd name="T19" fmla="*/ 3 h 17"/>
                <a:gd name="T20" fmla="*/ 17 w 19"/>
                <a:gd name="T21" fmla="*/ 8 h 17"/>
                <a:gd name="T22" fmla="*/ 16 w 19"/>
                <a:gd name="T23" fmla="*/ 11 h 17"/>
                <a:gd name="T24" fmla="*/ 11 w 19"/>
                <a:gd name="T25" fmla="*/ 11 h 17"/>
                <a:gd name="T26" fmla="*/ 5 w 19"/>
                <a:gd name="T27" fmla="*/ 13 h 17"/>
                <a:gd name="T28" fmla="*/ 1 w 19"/>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7">
                  <a:moveTo>
                    <a:pt x="1" y="17"/>
                  </a:moveTo>
                  <a:cubicBezTo>
                    <a:pt x="0" y="17"/>
                    <a:pt x="0" y="17"/>
                    <a:pt x="0" y="16"/>
                  </a:cubicBezTo>
                  <a:cubicBezTo>
                    <a:pt x="1" y="13"/>
                    <a:pt x="1" y="13"/>
                    <a:pt x="1" y="13"/>
                  </a:cubicBezTo>
                  <a:cubicBezTo>
                    <a:pt x="2" y="10"/>
                    <a:pt x="2" y="10"/>
                    <a:pt x="2" y="10"/>
                  </a:cubicBezTo>
                  <a:cubicBezTo>
                    <a:pt x="7" y="9"/>
                    <a:pt x="7" y="9"/>
                    <a:pt x="7" y="9"/>
                  </a:cubicBezTo>
                  <a:cubicBezTo>
                    <a:pt x="9" y="8"/>
                    <a:pt x="10" y="8"/>
                    <a:pt x="12" y="7"/>
                  </a:cubicBezTo>
                  <a:cubicBezTo>
                    <a:pt x="15" y="3"/>
                    <a:pt x="15" y="3"/>
                    <a:pt x="15" y="3"/>
                  </a:cubicBezTo>
                  <a:cubicBezTo>
                    <a:pt x="18" y="0"/>
                    <a:pt x="18" y="0"/>
                    <a:pt x="18" y="0"/>
                  </a:cubicBezTo>
                  <a:cubicBezTo>
                    <a:pt x="18" y="0"/>
                    <a:pt x="19" y="0"/>
                    <a:pt x="19" y="0"/>
                  </a:cubicBezTo>
                  <a:cubicBezTo>
                    <a:pt x="18" y="1"/>
                    <a:pt x="18" y="2"/>
                    <a:pt x="18" y="3"/>
                  </a:cubicBezTo>
                  <a:cubicBezTo>
                    <a:pt x="17" y="8"/>
                    <a:pt x="17" y="8"/>
                    <a:pt x="17" y="8"/>
                  </a:cubicBezTo>
                  <a:cubicBezTo>
                    <a:pt x="16" y="11"/>
                    <a:pt x="16" y="11"/>
                    <a:pt x="16" y="11"/>
                  </a:cubicBezTo>
                  <a:cubicBezTo>
                    <a:pt x="11" y="11"/>
                    <a:pt x="11" y="11"/>
                    <a:pt x="11" y="11"/>
                  </a:cubicBezTo>
                  <a:cubicBezTo>
                    <a:pt x="8" y="11"/>
                    <a:pt x="6" y="11"/>
                    <a:pt x="5" y="13"/>
                  </a:cubicBezTo>
                  <a:cubicBezTo>
                    <a:pt x="3" y="16"/>
                    <a:pt x="1" y="17"/>
                    <a:pt x="1"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2772"/>
            <p:cNvSpPr>
              <a:spLocks/>
            </p:cNvSpPr>
            <p:nvPr/>
          </p:nvSpPr>
          <p:spPr bwMode="auto">
            <a:xfrm>
              <a:off x="3883" y="2096"/>
              <a:ext cx="33" cy="43"/>
            </a:xfrm>
            <a:custGeom>
              <a:avLst/>
              <a:gdLst>
                <a:gd name="T0" fmla="*/ 5 w 24"/>
                <a:gd name="T1" fmla="*/ 31 h 31"/>
                <a:gd name="T2" fmla="*/ 4 w 24"/>
                <a:gd name="T3" fmla="*/ 28 h 31"/>
                <a:gd name="T4" fmla="*/ 4 w 24"/>
                <a:gd name="T5" fmla="*/ 25 h 31"/>
                <a:gd name="T6" fmla="*/ 4 w 24"/>
                <a:gd name="T7" fmla="*/ 25 h 31"/>
                <a:gd name="T8" fmla="*/ 3 w 24"/>
                <a:gd name="T9" fmla="*/ 24 h 31"/>
                <a:gd name="T10" fmla="*/ 1 w 24"/>
                <a:gd name="T11" fmla="*/ 23 h 31"/>
                <a:gd name="T12" fmla="*/ 0 w 24"/>
                <a:gd name="T13" fmla="*/ 21 h 31"/>
                <a:gd name="T14" fmla="*/ 2 w 24"/>
                <a:gd name="T15" fmla="*/ 16 h 31"/>
                <a:gd name="T16" fmla="*/ 1 w 24"/>
                <a:gd name="T17" fmla="*/ 11 h 31"/>
                <a:gd name="T18" fmla="*/ 1 w 24"/>
                <a:gd name="T19" fmla="*/ 8 h 31"/>
                <a:gd name="T20" fmla="*/ 3 w 24"/>
                <a:gd name="T21" fmla="*/ 9 h 31"/>
                <a:gd name="T22" fmla="*/ 4 w 24"/>
                <a:gd name="T23" fmla="*/ 10 h 31"/>
                <a:gd name="T24" fmla="*/ 5 w 24"/>
                <a:gd name="T25" fmla="*/ 11 h 31"/>
                <a:gd name="T26" fmla="*/ 5 w 24"/>
                <a:gd name="T27" fmla="*/ 10 h 31"/>
                <a:gd name="T28" fmla="*/ 6 w 24"/>
                <a:gd name="T29" fmla="*/ 8 h 31"/>
                <a:gd name="T30" fmla="*/ 7 w 24"/>
                <a:gd name="T31" fmla="*/ 6 h 31"/>
                <a:gd name="T32" fmla="*/ 7 w 24"/>
                <a:gd name="T33" fmla="*/ 5 h 31"/>
                <a:gd name="T34" fmla="*/ 8 w 24"/>
                <a:gd name="T35" fmla="*/ 6 h 31"/>
                <a:gd name="T36" fmla="*/ 10 w 24"/>
                <a:gd name="T37" fmla="*/ 7 h 31"/>
                <a:gd name="T38" fmla="*/ 12 w 24"/>
                <a:gd name="T39" fmla="*/ 6 h 31"/>
                <a:gd name="T40" fmla="*/ 12 w 24"/>
                <a:gd name="T41" fmla="*/ 6 h 31"/>
                <a:gd name="T42" fmla="*/ 12 w 24"/>
                <a:gd name="T43" fmla="*/ 6 h 31"/>
                <a:gd name="T44" fmla="*/ 15 w 24"/>
                <a:gd name="T45" fmla="*/ 1 h 31"/>
                <a:gd name="T46" fmla="*/ 16 w 24"/>
                <a:gd name="T47" fmla="*/ 0 h 31"/>
                <a:gd name="T48" fmla="*/ 16 w 24"/>
                <a:gd name="T49" fmla="*/ 5 h 31"/>
                <a:gd name="T50" fmla="*/ 24 w 24"/>
                <a:gd name="T51" fmla="*/ 9 h 31"/>
                <a:gd name="T52" fmla="*/ 23 w 24"/>
                <a:gd name="T53" fmla="*/ 11 h 31"/>
                <a:gd name="T54" fmla="*/ 22 w 24"/>
                <a:gd name="T55" fmla="*/ 12 h 31"/>
                <a:gd name="T56" fmla="*/ 18 w 24"/>
                <a:gd name="T57" fmla="*/ 13 h 31"/>
                <a:gd name="T58" fmla="*/ 18 w 24"/>
                <a:gd name="T59" fmla="*/ 13 h 31"/>
                <a:gd name="T60" fmla="*/ 18 w 24"/>
                <a:gd name="T61" fmla="*/ 13 h 31"/>
                <a:gd name="T62" fmla="*/ 18 w 24"/>
                <a:gd name="T63" fmla="*/ 18 h 31"/>
                <a:gd name="T64" fmla="*/ 15 w 24"/>
                <a:gd name="T65" fmla="*/ 22 h 31"/>
                <a:gd name="T66" fmla="*/ 11 w 24"/>
                <a:gd name="T67" fmla="*/ 28 h 31"/>
                <a:gd name="T68" fmla="*/ 11 w 24"/>
                <a:gd name="T69" fmla="*/ 28 h 31"/>
                <a:gd name="T70" fmla="*/ 11 w 24"/>
                <a:gd name="T71" fmla="*/ 28 h 31"/>
                <a:gd name="T72" fmla="*/ 11 w 24"/>
                <a:gd name="T73" fmla="*/ 30 h 31"/>
                <a:gd name="T74" fmla="*/ 10 w 24"/>
                <a:gd name="T75" fmla="*/ 30 h 31"/>
                <a:gd name="T76" fmla="*/ 7 w 24"/>
                <a:gd name="T77" fmla="*/ 31 h 31"/>
                <a:gd name="T78" fmla="*/ 5 w 24"/>
                <a:gd name="T7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31">
                  <a:moveTo>
                    <a:pt x="5" y="31"/>
                  </a:moveTo>
                  <a:cubicBezTo>
                    <a:pt x="4" y="28"/>
                    <a:pt x="4" y="28"/>
                    <a:pt x="4" y="28"/>
                  </a:cubicBezTo>
                  <a:cubicBezTo>
                    <a:pt x="4" y="25"/>
                    <a:pt x="4" y="25"/>
                    <a:pt x="4" y="25"/>
                  </a:cubicBezTo>
                  <a:cubicBezTo>
                    <a:pt x="4" y="25"/>
                    <a:pt x="4" y="25"/>
                    <a:pt x="4" y="25"/>
                  </a:cubicBezTo>
                  <a:cubicBezTo>
                    <a:pt x="3" y="24"/>
                    <a:pt x="3" y="24"/>
                    <a:pt x="3" y="24"/>
                  </a:cubicBezTo>
                  <a:cubicBezTo>
                    <a:pt x="1" y="23"/>
                    <a:pt x="1" y="23"/>
                    <a:pt x="1" y="23"/>
                  </a:cubicBezTo>
                  <a:cubicBezTo>
                    <a:pt x="0" y="22"/>
                    <a:pt x="0" y="22"/>
                    <a:pt x="0" y="21"/>
                  </a:cubicBezTo>
                  <a:cubicBezTo>
                    <a:pt x="1" y="20"/>
                    <a:pt x="2" y="18"/>
                    <a:pt x="2" y="16"/>
                  </a:cubicBezTo>
                  <a:cubicBezTo>
                    <a:pt x="1" y="11"/>
                    <a:pt x="1" y="11"/>
                    <a:pt x="1" y="11"/>
                  </a:cubicBezTo>
                  <a:cubicBezTo>
                    <a:pt x="1" y="9"/>
                    <a:pt x="1" y="8"/>
                    <a:pt x="1" y="8"/>
                  </a:cubicBezTo>
                  <a:cubicBezTo>
                    <a:pt x="3" y="9"/>
                    <a:pt x="3" y="9"/>
                    <a:pt x="3" y="9"/>
                  </a:cubicBezTo>
                  <a:cubicBezTo>
                    <a:pt x="4" y="10"/>
                    <a:pt x="4" y="10"/>
                    <a:pt x="4" y="10"/>
                  </a:cubicBezTo>
                  <a:cubicBezTo>
                    <a:pt x="5" y="11"/>
                    <a:pt x="5" y="11"/>
                    <a:pt x="5" y="11"/>
                  </a:cubicBezTo>
                  <a:cubicBezTo>
                    <a:pt x="5" y="10"/>
                    <a:pt x="5" y="10"/>
                    <a:pt x="5" y="10"/>
                  </a:cubicBezTo>
                  <a:cubicBezTo>
                    <a:pt x="6" y="8"/>
                    <a:pt x="6" y="8"/>
                    <a:pt x="6" y="8"/>
                  </a:cubicBezTo>
                  <a:cubicBezTo>
                    <a:pt x="7" y="6"/>
                    <a:pt x="7" y="6"/>
                    <a:pt x="7" y="6"/>
                  </a:cubicBezTo>
                  <a:cubicBezTo>
                    <a:pt x="7" y="5"/>
                    <a:pt x="7" y="5"/>
                    <a:pt x="7" y="5"/>
                  </a:cubicBezTo>
                  <a:cubicBezTo>
                    <a:pt x="8" y="6"/>
                    <a:pt x="8" y="6"/>
                    <a:pt x="8" y="6"/>
                  </a:cubicBezTo>
                  <a:cubicBezTo>
                    <a:pt x="9" y="7"/>
                    <a:pt x="9" y="7"/>
                    <a:pt x="10" y="7"/>
                  </a:cubicBezTo>
                  <a:cubicBezTo>
                    <a:pt x="11" y="7"/>
                    <a:pt x="11" y="7"/>
                    <a:pt x="12" y="6"/>
                  </a:cubicBezTo>
                  <a:cubicBezTo>
                    <a:pt x="12" y="6"/>
                    <a:pt x="12" y="6"/>
                    <a:pt x="12" y="6"/>
                  </a:cubicBezTo>
                  <a:cubicBezTo>
                    <a:pt x="12" y="6"/>
                    <a:pt x="12" y="6"/>
                    <a:pt x="12" y="6"/>
                  </a:cubicBezTo>
                  <a:cubicBezTo>
                    <a:pt x="12" y="3"/>
                    <a:pt x="14" y="1"/>
                    <a:pt x="15" y="1"/>
                  </a:cubicBezTo>
                  <a:cubicBezTo>
                    <a:pt x="15" y="0"/>
                    <a:pt x="16" y="0"/>
                    <a:pt x="16" y="0"/>
                  </a:cubicBezTo>
                  <a:cubicBezTo>
                    <a:pt x="16" y="0"/>
                    <a:pt x="16" y="0"/>
                    <a:pt x="16" y="5"/>
                  </a:cubicBezTo>
                  <a:cubicBezTo>
                    <a:pt x="16" y="8"/>
                    <a:pt x="21" y="8"/>
                    <a:pt x="24" y="9"/>
                  </a:cubicBezTo>
                  <a:cubicBezTo>
                    <a:pt x="24" y="9"/>
                    <a:pt x="24" y="9"/>
                    <a:pt x="23" y="11"/>
                  </a:cubicBezTo>
                  <a:cubicBezTo>
                    <a:pt x="22" y="12"/>
                    <a:pt x="22" y="12"/>
                    <a:pt x="22" y="12"/>
                  </a:cubicBezTo>
                  <a:cubicBezTo>
                    <a:pt x="18" y="13"/>
                    <a:pt x="18" y="13"/>
                    <a:pt x="18" y="13"/>
                  </a:cubicBezTo>
                  <a:cubicBezTo>
                    <a:pt x="18" y="13"/>
                    <a:pt x="18" y="13"/>
                    <a:pt x="18" y="13"/>
                  </a:cubicBezTo>
                  <a:cubicBezTo>
                    <a:pt x="18" y="13"/>
                    <a:pt x="18" y="13"/>
                    <a:pt x="18" y="13"/>
                  </a:cubicBezTo>
                  <a:cubicBezTo>
                    <a:pt x="18" y="18"/>
                    <a:pt x="18" y="18"/>
                    <a:pt x="18" y="18"/>
                  </a:cubicBezTo>
                  <a:cubicBezTo>
                    <a:pt x="15" y="22"/>
                    <a:pt x="15" y="22"/>
                    <a:pt x="15" y="22"/>
                  </a:cubicBezTo>
                  <a:cubicBezTo>
                    <a:pt x="11" y="28"/>
                    <a:pt x="11" y="28"/>
                    <a:pt x="11" y="28"/>
                  </a:cubicBezTo>
                  <a:cubicBezTo>
                    <a:pt x="11" y="28"/>
                    <a:pt x="11" y="28"/>
                    <a:pt x="11" y="28"/>
                  </a:cubicBezTo>
                  <a:cubicBezTo>
                    <a:pt x="11" y="28"/>
                    <a:pt x="11" y="28"/>
                    <a:pt x="11" y="28"/>
                  </a:cubicBezTo>
                  <a:cubicBezTo>
                    <a:pt x="11" y="30"/>
                    <a:pt x="11" y="30"/>
                    <a:pt x="11" y="30"/>
                  </a:cubicBezTo>
                  <a:cubicBezTo>
                    <a:pt x="10" y="30"/>
                    <a:pt x="10" y="30"/>
                    <a:pt x="10" y="30"/>
                  </a:cubicBezTo>
                  <a:cubicBezTo>
                    <a:pt x="7" y="31"/>
                    <a:pt x="7" y="31"/>
                    <a:pt x="7" y="31"/>
                  </a:cubicBezTo>
                  <a:cubicBezTo>
                    <a:pt x="5" y="31"/>
                    <a:pt x="5" y="31"/>
                    <a:pt x="5" y="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2773"/>
            <p:cNvSpPr>
              <a:spLocks/>
            </p:cNvSpPr>
            <p:nvPr/>
          </p:nvSpPr>
          <p:spPr bwMode="auto">
            <a:xfrm>
              <a:off x="3919" y="2118"/>
              <a:ext cx="17" cy="18"/>
            </a:xfrm>
            <a:custGeom>
              <a:avLst/>
              <a:gdLst>
                <a:gd name="T0" fmla="*/ 9 w 12"/>
                <a:gd name="T1" fmla="*/ 13 h 13"/>
                <a:gd name="T2" fmla="*/ 8 w 12"/>
                <a:gd name="T3" fmla="*/ 13 h 13"/>
                <a:gd name="T4" fmla="*/ 8 w 12"/>
                <a:gd name="T5" fmla="*/ 13 h 13"/>
                <a:gd name="T6" fmla="*/ 8 w 12"/>
                <a:gd name="T7" fmla="*/ 13 h 13"/>
                <a:gd name="T8" fmla="*/ 6 w 12"/>
                <a:gd name="T9" fmla="*/ 11 h 13"/>
                <a:gd name="T10" fmla="*/ 6 w 12"/>
                <a:gd name="T11" fmla="*/ 11 h 13"/>
                <a:gd name="T12" fmla="*/ 6 w 12"/>
                <a:gd name="T13" fmla="*/ 11 h 13"/>
                <a:gd name="T14" fmla="*/ 4 w 12"/>
                <a:gd name="T15" fmla="*/ 11 h 13"/>
                <a:gd name="T16" fmla="*/ 3 w 12"/>
                <a:gd name="T17" fmla="*/ 10 h 13"/>
                <a:gd name="T18" fmla="*/ 3 w 12"/>
                <a:gd name="T19" fmla="*/ 9 h 13"/>
                <a:gd name="T20" fmla="*/ 1 w 12"/>
                <a:gd name="T21" fmla="*/ 6 h 13"/>
                <a:gd name="T22" fmla="*/ 0 w 12"/>
                <a:gd name="T23" fmla="*/ 5 h 13"/>
                <a:gd name="T24" fmla="*/ 1 w 12"/>
                <a:gd name="T25" fmla="*/ 5 h 13"/>
                <a:gd name="T26" fmla="*/ 1 w 12"/>
                <a:gd name="T27" fmla="*/ 5 h 13"/>
                <a:gd name="T28" fmla="*/ 1 w 12"/>
                <a:gd name="T29" fmla="*/ 5 h 13"/>
                <a:gd name="T30" fmla="*/ 3 w 12"/>
                <a:gd name="T31" fmla="*/ 3 h 13"/>
                <a:gd name="T32" fmla="*/ 4 w 12"/>
                <a:gd name="T33" fmla="*/ 3 h 13"/>
                <a:gd name="T34" fmla="*/ 4 w 12"/>
                <a:gd name="T35" fmla="*/ 3 h 13"/>
                <a:gd name="T36" fmla="*/ 4 w 12"/>
                <a:gd name="T37" fmla="*/ 1 h 13"/>
                <a:gd name="T38" fmla="*/ 4 w 12"/>
                <a:gd name="T39" fmla="*/ 2 h 13"/>
                <a:gd name="T40" fmla="*/ 5 w 12"/>
                <a:gd name="T41" fmla="*/ 3 h 13"/>
                <a:gd name="T42" fmla="*/ 6 w 12"/>
                <a:gd name="T43" fmla="*/ 4 h 13"/>
                <a:gd name="T44" fmla="*/ 6 w 12"/>
                <a:gd name="T45" fmla="*/ 4 h 13"/>
                <a:gd name="T46" fmla="*/ 7 w 12"/>
                <a:gd name="T47" fmla="*/ 5 h 13"/>
                <a:gd name="T48" fmla="*/ 8 w 12"/>
                <a:gd name="T49" fmla="*/ 5 h 13"/>
                <a:gd name="T50" fmla="*/ 8 w 12"/>
                <a:gd name="T51" fmla="*/ 5 h 13"/>
                <a:gd name="T52" fmla="*/ 9 w 12"/>
                <a:gd name="T53" fmla="*/ 2 h 13"/>
                <a:gd name="T54" fmla="*/ 9 w 12"/>
                <a:gd name="T55" fmla="*/ 0 h 13"/>
                <a:gd name="T56" fmla="*/ 11 w 12"/>
                <a:gd name="T57" fmla="*/ 0 h 13"/>
                <a:gd name="T58" fmla="*/ 10 w 12"/>
                <a:gd name="T59" fmla="*/ 6 h 13"/>
                <a:gd name="T60" fmla="*/ 10 w 12"/>
                <a:gd name="T61" fmla="*/ 10 h 13"/>
                <a:gd name="T62" fmla="*/ 10 w 12"/>
                <a:gd name="T63" fmla="*/ 12 h 13"/>
                <a:gd name="T64" fmla="*/ 9 w 12"/>
                <a:gd name="T6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13">
                  <a:moveTo>
                    <a:pt x="9" y="13"/>
                  </a:moveTo>
                  <a:cubicBezTo>
                    <a:pt x="9" y="13"/>
                    <a:pt x="9" y="13"/>
                    <a:pt x="8" y="13"/>
                  </a:cubicBezTo>
                  <a:cubicBezTo>
                    <a:pt x="8" y="13"/>
                    <a:pt x="8" y="13"/>
                    <a:pt x="8" y="13"/>
                  </a:cubicBezTo>
                  <a:cubicBezTo>
                    <a:pt x="8" y="13"/>
                    <a:pt x="8" y="13"/>
                    <a:pt x="8" y="13"/>
                  </a:cubicBezTo>
                  <a:cubicBezTo>
                    <a:pt x="6" y="11"/>
                    <a:pt x="6" y="11"/>
                    <a:pt x="6" y="11"/>
                  </a:cubicBezTo>
                  <a:cubicBezTo>
                    <a:pt x="6" y="11"/>
                    <a:pt x="6" y="11"/>
                    <a:pt x="6" y="11"/>
                  </a:cubicBezTo>
                  <a:cubicBezTo>
                    <a:pt x="6" y="11"/>
                    <a:pt x="6" y="11"/>
                    <a:pt x="6" y="11"/>
                  </a:cubicBezTo>
                  <a:cubicBezTo>
                    <a:pt x="4" y="11"/>
                    <a:pt x="4" y="11"/>
                    <a:pt x="4" y="11"/>
                  </a:cubicBezTo>
                  <a:cubicBezTo>
                    <a:pt x="3" y="10"/>
                    <a:pt x="3" y="10"/>
                    <a:pt x="3" y="10"/>
                  </a:cubicBezTo>
                  <a:cubicBezTo>
                    <a:pt x="3" y="9"/>
                    <a:pt x="3" y="9"/>
                    <a:pt x="3" y="9"/>
                  </a:cubicBezTo>
                  <a:cubicBezTo>
                    <a:pt x="1" y="6"/>
                    <a:pt x="1" y="6"/>
                    <a:pt x="1" y="6"/>
                  </a:cubicBezTo>
                  <a:cubicBezTo>
                    <a:pt x="0" y="6"/>
                    <a:pt x="0" y="5"/>
                    <a:pt x="0" y="5"/>
                  </a:cubicBezTo>
                  <a:cubicBezTo>
                    <a:pt x="0" y="5"/>
                    <a:pt x="0" y="5"/>
                    <a:pt x="1" y="5"/>
                  </a:cubicBezTo>
                  <a:cubicBezTo>
                    <a:pt x="1" y="5"/>
                    <a:pt x="1" y="5"/>
                    <a:pt x="1" y="5"/>
                  </a:cubicBezTo>
                  <a:cubicBezTo>
                    <a:pt x="1" y="5"/>
                    <a:pt x="1" y="5"/>
                    <a:pt x="1" y="5"/>
                  </a:cubicBezTo>
                  <a:cubicBezTo>
                    <a:pt x="3" y="3"/>
                    <a:pt x="3" y="3"/>
                    <a:pt x="3" y="3"/>
                  </a:cubicBezTo>
                  <a:cubicBezTo>
                    <a:pt x="4" y="3"/>
                    <a:pt x="4" y="3"/>
                    <a:pt x="4" y="3"/>
                  </a:cubicBezTo>
                  <a:cubicBezTo>
                    <a:pt x="4" y="3"/>
                    <a:pt x="4" y="3"/>
                    <a:pt x="4" y="3"/>
                  </a:cubicBezTo>
                  <a:cubicBezTo>
                    <a:pt x="4" y="1"/>
                    <a:pt x="4" y="1"/>
                    <a:pt x="4" y="1"/>
                  </a:cubicBezTo>
                  <a:cubicBezTo>
                    <a:pt x="4" y="1"/>
                    <a:pt x="4" y="1"/>
                    <a:pt x="4" y="2"/>
                  </a:cubicBezTo>
                  <a:cubicBezTo>
                    <a:pt x="5" y="3"/>
                    <a:pt x="5" y="3"/>
                    <a:pt x="5" y="3"/>
                  </a:cubicBezTo>
                  <a:cubicBezTo>
                    <a:pt x="6" y="4"/>
                    <a:pt x="6" y="4"/>
                    <a:pt x="6" y="4"/>
                  </a:cubicBezTo>
                  <a:cubicBezTo>
                    <a:pt x="6" y="4"/>
                    <a:pt x="6" y="4"/>
                    <a:pt x="6" y="4"/>
                  </a:cubicBezTo>
                  <a:cubicBezTo>
                    <a:pt x="7" y="5"/>
                    <a:pt x="7" y="5"/>
                    <a:pt x="7" y="5"/>
                  </a:cubicBezTo>
                  <a:cubicBezTo>
                    <a:pt x="8" y="5"/>
                    <a:pt x="8" y="5"/>
                    <a:pt x="8" y="5"/>
                  </a:cubicBezTo>
                  <a:cubicBezTo>
                    <a:pt x="8" y="5"/>
                    <a:pt x="8" y="5"/>
                    <a:pt x="8" y="5"/>
                  </a:cubicBezTo>
                  <a:cubicBezTo>
                    <a:pt x="8" y="5"/>
                    <a:pt x="9" y="4"/>
                    <a:pt x="9" y="2"/>
                  </a:cubicBezTo>
                  <a:cubicBezTo>
                    <a:pt x="9" y="0"/>
                    <a:pt x="9" y="0"/>
                    <a:pt x="9" y="0"/>
                  </a:cubicBezTo>
                  <a:cubicBezTo>
                    <a:pt x="11" y="0"/>
                    <a:pt x="11" y="0"/>
                    <a:pt x="11" y="0"/>
                  </a:cubicBezTo>
                  <a:cubicBezTo>
                    <a:pt x="12" y="3"/>
                    <a:pt x="12" y="5"/>
                    <a:pt x="10" y="6"/>
                  </a:cubicBezTo>
                  <a:cubicBezTo>
                    <a:pt x="10" y="7"/>
                    <a:pt x="9" y="8"/>
                    <a:pt x="10" y="10"/>
                  </a:cubicBezTo>
                  <a:cubicBezTo>
                    <a:pt x="10" y="12"/>
                    <a:pt x="10" y="12"/>
                    <a:pt x="10" y="12"/>
                  </a:cubicBezTo>
                  <a:cubicBezTo>
                    <a:pt x="9" y="13"/>
                    <a:pt x="9" y="13"/>
                    <a:pt x="9"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2774"/>
            <p:cNvSpPr>
              <a:spLocks/>
            </p:cNvSpPr>
            <p:nvPr/>
          </p:nvSpPr>
          <p:spPr bwMode="auto">
            <a:xfrm>
              <a:off x="3886" y="2078"/>
              <a:ext cx="26" cy="24"/>
            </a:xfrm>
            <a:custGeom>
              <a:avLst/>
              <a:gdLst>
                <a:gd name="T0" fmla="*/ 1 w 19"/>
                <a:gd name="T1" fmla="*/ 17 h 17"/>
                <a:gd name="T2" fmla="*/ 0 w 19"/>
                <a:gd name="T3" fmla="*/ 16 h 17"/>
                <a:gd name="T4" fmla="*/ 1 w 19"/>
                <a:gd name="T5" fmla="*/ 13 h 17"/>
                <a:gd name="T6" fmla="*/ 2 w 19"/>
                <a:gd name="T7" fmla="*/ 10 h 17"/>
                <a:gd name="T8" fmla="*/ 7 w 19"/>
                <a:gd name="T9" fmla="*/ 9 h 17"/>
                <a:gd name="T10" fmla="*/ 12 w 19"/>
                <a:gd name="T11" fmla="*/ 7 h 17"/>
                <a:gd name="T12" fmla="*/ 15 w 19"/>
                <a:gd name="T13" fmla="*/ 3 h 17"/>
                <a:gd name="T14" fmla="*/ 18 w 19"/>
                <a:gd name="T15" fmla="*/ 0 h 17"/>
                <a:gd name="T16" fmla="*/ 19 w 19"/>
                <a:gd name="T17" fmla="*/ 0 h 17"/>
                <a:gd name="T18" fmla="*/ 18 w 19"/>
                <a:gd name="T19" fmla="*/ 3 h 17"/>
                <a:gd name="T20" fmla="*/ 17 w 19"/>
                <a:gd name="T21" fmla="*/ 8 h 17"/>
                <a:gd name="T22" fmla="*/ 16 w 19"/>
                <a:gd name="T23" fmla="*/ 11 h 17"/>
                <a:gd name="T24" fmla="*/ 11 w 19"/>
                <a:gd name="T25" fmla="*/ 11 h 17"/>
                <a:gd name="T26" fmla="*/ 5 w 19"/>
                <a:gd name="T27" fmla="*/ 13 h 17"/>
                <a:gd name="T28" fmla="*/ 1 w 19"/>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7">
                  <a:moveTo>
                    <a:pt x="1" y="17"/>
                  </a:moveTo>
                  <a:cubicBezTo>
                    <a:pt x="0" y="17"/>
                    <a:pt x="0" y="17"/>
                    <a:pt x="0" y="16"/>
                  </a:cubicBezTo>
                  <a:cubicBezTo>
                    <a:pt x="1" y="13"/>
                    <a:pt x="1" y="13"/>
                    <a:pt x="1" y="13"/>
                  </a:cubicBezTo>
                  <a:cubicBezTo>
                    <a:pt x="2" y="10"/>
                    <a:pt x="2" y="10"/>
                    <a:pt x="2" y="10"/>
                  </a:cubicBezTo>
                  <a:cubicBezTo>
                    <a:pt x="7" y="9"/>
                    <a:pt x="7" y="9"/>
                    <a:pt x="7" y="9"/>
                  </a:cubicBezTo>
                  <a:cubicBezTo>
                    <a:pt x="9" y="8"/>
                    <a:pt x="10" y="8"/>
                    <a:pt x="12" y="7"/>
                  </a:cubicBezTo>
                  <a:cubicBezTo>
                    <a:pt x="15" y="3"/>
                    <a:pt x="15" y="3"/>
                    <a:pt x="15" y="3"/>
                  </a:cubicBezTo>
                  <a:cubicBezTo>
                    <a:pt x="18" y="0"/>
                    <a:pt x="18" y="0"/>
                    <a:pt x="18" y="0"/>
                  </a:cubicBezTo>
                  <a:cubicBezTo>
                    <a:pt x="18" y="0"/>
                    <a:pt x="19" y="0"/>
                    <a:pt x="19" y="0"/>
                  </a:cubicBezTo>
                  <a:cubicBezTo>
                    <a:pt x="18" y="1"/>
                    <a:pt x="18" y="2"/>
                    <a:pt x="18" y="3"/>
                  </a:cubicBezTo>
                  <a:cubicBezTo>
                    <a:pt x="17" y="8"/>
                    <a:pt x="17" y="8"/>
                    <a:pt x="17" y="8"/>
                  </a:cubicBezTo>
                  <a:cubicBezTo>
                    <a:pt x="16" y="11"/>
                    <a:pt x="16" y="11"/>
                    <a:pt x="16" y="11"/>
                  </a:cubicBezTo>
                  <a:cubicBezTo>
                    <a:pt x="11" y="11"/>
                    <a:pt x="11" y="11"/>
                    <a:pt x="11" y="11"/>
                  </a:cubicBezTo>
                  <a:cubicBezTo>
                    <a:pt x="8" y="11"/>
                    <a:pt x="6" y="11"/>
                    <a:pt x="5" y="13"/>
                  </a:cubicBezTo>
                  <a:cubicBezTo>
                    <a:pt x="3" y="16"/>
                    <a:pt x="1" y="17"/>
                    <a:pt x="1" y="1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2775"/>
            <p:cNvSpPr>
              <a:spLocks/>
            </p:cNvSpPr>
            <p:nvPr/>
          </p:nvSpPr>
          <p:spPr bwMode="auto">
            <a:xfrm>
              <a:off x="3883" y="2096"/>
              <a:ext cx="33" cy="43"/>
            </a:xfrm>
            <a:custGeom>
              <a:avLst/>
              <a:gdLst>
                <a:gd name="T0" fmla="*/ 5 w 24"/>
                <a:gd name="T1" fmla="*/ 31 h 31"/>
                <a:gd name="T2" fmla="*/ 4 w 24"/>
                <a:gd name="T3" fmla="*/ 28 h 31"/>
                <a:gd name="T4" fmla="*/ 4 w 24"/>
                <a:gd name="T5" fmla="*/ 25 h 31"/>
                <a:gd name="T6" fmla="*/ 4 w 24"/>
                <a:gd name="T7" fmla="*/ 25 h 31"/>
                <a:gd name="T8" fmla="*/ 3 w 24"/>
                <a:gd name="T9" fmla="*/ 24 h 31"/>
                <a:gd name="T10" fmla="*/ 1 w 24"/>
                <a:gd name="T11" fmla="*/ 23 h 31"/>
                <a:gd name="T12" fmla="*/ 0 w 24"/>
                <a:gd name="T13" fmla="*/ 21 h 31"/>
                <a:gd name="T14" fmla="*/ 2 w 24"/>
                <a:gd name="T15" fmla="*/ 16 h 31"/>
                <a:gd name="T16" fmla="*/ 1 w 24"/>
                <a:gd name="T17" fmla="*/ 11 h 31"/>
                <a:gd name="T18" fmla="*/ 1 w 24"/>
                <a:gd name="T19" fmla="*/ 8 h 31"/>
                <a:gd name="T20" fmla="*/ 3 w 24"/>
                <a:gd name="T21" fmla="*/ 9 h 31"/>
                <a:gd name="T22" fmla="*/ 4 w 24"/>
                <a:gd name="T23" fmla="*/ 10 h 31"/>
                <a:gd name="T24" fmla="*/ 5 w 24"/>
                <a:gd name="T25" fmla="*/ 11 h 31"/>
                <a:gd name="T26" fmla="*/ 5 w 24"/>
                <a:gd name="T27" fmla="*/ 10 h 31"/>
                <a:gd name="T28" fmla="*/ 6 w 24"/>
                <a:gd name="T29" fmla="*/ 8 h 31"/>
                <a:gd name="T30" fmla="*/ 7 w 24"/>
                <a:gd name="T31" fmla="*/ 6 h 31"/>
                <a:gd name="T32" fmla="*/ 7 w 24"/>
                <a:gd name="T33" fmla="*/ 5 h 31"/>
                <a:gd name="T34" fmla="*/ 8 w 24"/>
                <a:gd name="T35" fmla="*/ 6 h 31"/>
                <a:gd name="T36" fmla="*/ 10 w 24"/>
                <a:gd name="T37" fmla="*/ 7 h 31"/>
                <a:gd name="T38" fmla="*/ 12 w 24"/>
                <a:gd name="T39" fmla="*/ 6 h 31"/>
                <a:gd name="T40" fmla="*/ 12 w 24"/>
                <a:gd name="T41" fmla="*/ 6 h 31"/>
                <a:gd name="T42" fmla="*/ 12 w 24"/>
                <a:gd name="T43" fmla="*/ 6 h 31"/>
                <a:gd name="T44" fmla="*/ 15 w 24"/>
                <a:gd name="T45" fmla="*/ 1 h 31"/>
                <a:gd name="T46" fmla="*/ 16 w 24"/>
                <a:gd name="T47" fmla="*/ 0 h 31"/>
                <a:gd name="T48" fmla="*/ 16 w 24"/>
                <a:gd name="T49" fmla="*/ 5 h 31"/>
                <a:gd name="T50" fmla="*/ 24 w 24"/>
                <a:gd name="T51" fmla="*/ 9 h 31"/>
                <a:gd name="T52" fmla="*/ 23 w 24"/>
                <a:gd name="T53" fmla="*/ 11 h 31"/>
                <a:gd name="T54" fmla="*/ 22 w 24"/>
                <a:gd name="T55" fmla="*/ 12 h 31"/>
                <a:gd name="T56" fmla="*/ 18 w 24"/>
                <a:gd name="T57" fmla="*/ 13 h 31"/>
                <a:gd name="T58" fmla="*/ 18 w 24"/>
                <a:gd name="T59" fmla="*/ 13 h 31"/>
                <a:gd name="T60" fmla="*/ 18 w 24"/>
                <a:gd name="T61" fmla="*/ 13 h 31"/>
                <a:gd name="T62" fmla="*/ 18 w 24"/>
                <a:gd name="T63" fmla="*/ 18 h 31"/>
                <a:gd name="T64" fmla="*/ 15 w 24"/>
                <a:gd name="T65" fmla="*/ 22 h 31"/>
                <a:gd name="T66" fmla="*/ 11 w 24"/>
                <a:gd name="T67" fmla="*/ 28 h 31"/>
                <a:gd name="T68" fmla="*/ 11 w 24"/>
                <a:gd name="T69" fmla="*/ 28 h 31"/>
                <a:gd name="T70" fmla="*/ 11 w 24"/>
                <a:gd name="T71" fmla="*/ 28 h 31"/>
                <a:gd name="T72" fmla="*/ 11 w 24"/>
                <a:gd name="T73" fmla="*/ 30 h 31"/>
                <a:gd name="T74" fmla="*/ 10 w 24"/>
                <a:gd name="T75" fmla="*/ 30 h 31"/>
                <a:gd name="T76" fmla="*/ 7 w 24"/>
                <a:gd name="T77" fmla="*/ 31 h 31"/>
                <a:gd name="T78" fmla="*/ 5 w 24"/>
                <a:gd name="T7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31">
                  <a:moveTo>
                    <a:pt x="5" y="31"/>
                  </a:moveTo>
                  <a:cubicBezTo>
                    <a:pt x="4" y="28"/>
                    <a:pt x="4" y="28"/>
                    <a:pt x="4" y="28"/>
                  </a:cubicBezTo>
                  <a:cubicBezTo>
                    <a:pt x="4" y="25"/>
                    <a:pt x="4" y="25"/>
                    <a:pt x="4" y="25"/>
                  </a:cubicBezTo>
                  <a:cubicBezTo>
                    <a:pt x="4" y="25"/>
                    <a:pt x="4" y="25"/>
                    <a:pt x="4" y="25"/>
                  </a:cubicBezTo>
                  <a:cubicBezTo>
                    <a:pt x="3" y="24"/>
                    <a:pt x="3" y="24"/>
                    <a:pt x="3" y="24"/>
                  </a:cubicBezTo>
                  <a:cubicBezTo>
                    <a:pt x="1" y="23"/>
                    <a:pt x="1" y="23"/>
                    <a:pt x="1" y="23"/>
                  </a:cubicBezTo>
                  <a:cubicBezTo>
                    <a:pt x="0" y="22"/>
                    <a:pt x="0" y="22"/>
                    <a:pt x="0" y="21"/>
                  </a:cubicBezTo>
                  <a:cubicBezTo>
                    <a:pt x="1" y="20"/>
                    <a:pt x="2" y="18"/>
                    <a:pt x="2" y="16"/>
                  </a:cubicBezTo>
                  <a:cubicBezTo>
                    <a:pt x="1" y="11"/>
                    <a:pt x="1" y="11"/>
                    <a:pt x="1" y="11"/>
                  </a:cubicBezTo>
                  <a:cubicBezTo>
                    <a:pt x="1" y="9"/>
                    <a:pt x="1" y="8"/>
                    <a:pt x="1" y="8"/>
                  </a:cubicBezTo>
                  <a:cubicBezTo>
                    <a:pt x="3" y="9"/>
                    <a:pt x="3" y="9"/>
                    <a:pt x="3" y="9"/>
                  </a:cubicBezTo>
                  <a:cubicBezTo>
                    <a:pt x="4" y="10"/>
                    <a:pt x="4" y="10"/>
                    <a:pt x="4" y="10"/>
                  </a:cubicBezTo>
                  <a:cubicBezTo>
                    <a:pt x="5" y="11"/>
                    <a:pt x="5" y="11"/>
                    <a:pt x="5" y="11"/>
                  </a:cubicBezTo>
                  <a:cubicBezTo>
                    <a:pt x="5" y="10"/>
                    <a:pt x="5" y="10"/>
                    <a:pt x="5" y="10"/>
                  </a:cubicBezTo>
                  <a:cubicBezTo>
                    <a:pt x="6" y="8"/>
                    <a:pt x="6" y="8"/>
                    <a:pt x="6" y="8"/>
                  </a:cubicBezTo>
                  <a:cubicBezTo>
                    <a:pt x="7" y="6"/>
                    <a:pt x="7" y="6"/>
                    <a:pt x="7" y="6"/>
                  </a:cubicBezTo>
                  <a:cubicBezTo>
                    <a:pt x="7" y="5"/>
                    <a:pt x="7" y="5"/>
                    <a:pt x="7" y="5"/>
                  </a:cubicBezTo>
                  <a:cubicBezTo>
                    <a:pt x="8" y="6"/>
                    <a:pt x="8" y="6"/>
                    <a:pt x="8" y="6"/>
                  </a:cubicBezTo>
                  <a:cubicBezTo>
                    <a:pt x="9" y="7"/>
                    <a:pt x="9" y="7"/>
                    <a:pt x="10" y="7"/>
                  </a:cubicBezTo>
                  <a:cubicBezTo>
                    <a:pt x="11" y="7"/>
                    <a:pt x="11" y="7"/>
                    <a:pt x="12" y="6"/>
                  </a:cubicBezTo>
                  <a:cubicBezTo>
                    <a:pt x="12" y="6"/>
                    <a:pt x="12" y="6"/>
                    <a:pt x="12" y="6"/>
                  </a:cubicBezTo>
                  <a:cubicBezTo>
                    <a:pt x="12" y="6"/>
                    <a:pt x="12" y="6"/>
                    <a:pt x="12" y="6"/>
                  </a:cubicBezTo>
                  <a:cubicBezTo>
                    <a:pt x="12" y="3"/>
                    <a:pt x="14" y="1"/>
                    <a:pt x="15" y="1"/>
                  </a:cubicBezTo>
                  <a:cubicBezTo>
                    <a:pt x="15" y="0"/>
                    <a:pt x="16" y="0"/>
                    <a:pt x="16" y="0"/>
                  </a:cubicBezTo>
                  <a:cubicBezTo>
                    <a:pt x="16" y="0"/>
                    <a:pt x="16" y="0"/>
                    <a:pt x="16" y="5"/>
                  </a:cubicBezTo>
                  <a:cubicBezTo>
                    <a:pt x="16" y="8"/>
                    <a:pt x="21" y="8"/>
                    <a:pt x="24" y="9"/>
                  </a:cubicBezTo>
                  <a:cubicBezTo>
                    <a:pt x="24" y="9"/>
                    <a:pt x="24" y="9"/>
                    <a:pt x="23" y="11"/>
                  </a:cubicBezTo>
                  <a:cubicBezTo>
                    <a:pt x="22" y="12"/>
                    <a:pt x="22" y="12"/>
                    <a:pt x="22" y="12"/>
                  </a:cubicBezTo>
                  <a:cubicBezTo>
                    <a:pt x="18" y="13"/>
                    <a:pt x="18" y="13"/>
                    <a:pt x="18" y="13"/>
                  </a:cubicBezTo>
                  <a:cubicBezTo>
                    <a:pt x="18" y="13"/>
                    <a:pt x="18" y="13"/>
                    <a:pt x="18" y="13"/>
                  </a:cubicBezTo>
                  <a:cubicBezTo>
                    <a:pt x="18" y="13"/>
                    <a:pt x="18" y="13"/>
                    <a:pt x="18" y="13"/>
                  </a:cubicBezTo>
                  <a:cubicBezTo>
                    <a:pt x="18" y="18"/>
                    <a:pt x="18" y="18"/>
                    <a:pt x="18" y="18"/>
                  </a:cubicBezTo>
                  <a:cubicBezTo>
                    <a:pt x="15" y="22"/>
                    <a:pt x="15" y="22"/>
                    <a:pt x="15" y="22"/>
                  </a:cubicBezTo>
                  <a:cubicBezTo>
                    <a:pt x="11" y="28"/>
                    <a:pt x="11" y="28"/>
                    <a:pt x="11" y="28"/>
                  </a:cubicBezTo>
                  <a:cubicBezTo>
                    <a:pt x="11" y="28"/>
                    <a:pt x="11" y="28"/>
                    <a:pt x="11" y="28"/>
                  </a:cubicBezTo>
                  <a:cubicBezTo>
                    <a:pt x="11" y="28"/>
                    <a:pt x="11" y="28"/>
                    <a:pt x="11" y="28"/>
                  </a:cubicBezTo>
                  <a:cubicBezTo>
                    <a:pt x="11" y="30"/>
                    <a:pt x="11" y="30"/>
                    <a:pt x="11" y="30"/>
                  </a:cubicBezTo>
                  <a:cubicBezTo>
                    <a:pt x="10" y="30"/>
                    <a:pt x="10" y="30"/>
                    <a:pt x="10" y="30"/>
                  </a:cubicBezTo>
                  <a:cubicBezTo>
                    <a:pt x="7" y="31"/>
                    <a:pt x="7" y="31"/>
                    <a:pt x="7" y="31"/>
                  </a:cubicBezTo>
                  <a:cubicBezTo>
                    <a:pt x="5" y="31"/>
                    <a:pt x="5" y="31"/>
                    <a:pt x="5" y="31"/>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2776"/>
            <p:cNvSpPr>
              <a:spLocks/>
            </p:cNvSpPr>
            <p:nvPr/>
          </p:nvSpPr>
          <p:spPr bwMode="auto">
            <a:xfrm>
              <a:off x="3919" y="2118"/>
              <a:ext cx="17" cy="18"/>
            </a:xfrm>
            <a:custGeom>
              <a:avLst/>
              <a:gdLst>
                <a:gd name="T0" fmla="*/ 9 w 12"/>
                <a:gd name="T1" fmla="*/ 13 h 13"/>
                <a:gd name="T2" fmla="*/ 8 w 12"/>
                <a:gd name="T3" fmla="*/ 13 h 13"/>
                <a:gd name="T4" fmla="*/ 8 w 12"/>
                <a:gd name="T5" fmla="*/ 13 h 13"/>
                <a:gd name="T6" fmla="*/ 8 w 12"/>
                <a:gd name="T7" fmla="*/ 13 h 13"/>
                <a:gd name="T8" fmla="*/ 6 w 12"/>
                <a:gd name="T9" fmla="*/ 11 h 13"/>
                <a:gd name="T10" fmla="*/ 6 w 12"/>
                <a:gd name="T11" fmla="*/ 11 h 13"/>
                <a:gd name="T12" fmla="*/ 6 w 12"/>
                <a:gd name="T13" fmla="*/ 11 h 13"/>
                <a:gd name="T14" fmla="*/ 4 w 12"/>
                <a:gd name="T15" fmla="*/ 11 h 13"/>
                <a:gd name="T16" fmla="*/ 3 w 12"/>
                <a:gd name="T17" fmla="*/ 10 h 13"/>
                <a:gd name="T18" fmla="*/ 3 w 12"/>
                <a:gd name="T19" fmla="*/ 9 h 13"/>
                <a:gd name="T20" fmla="*/ 1 w 12"/>
                <a:gd name="T21" fmla="*/ 6 h 13"/>
                <a:gd name="T22" fmla="*/ 0 w 12"/>
                <a:gd name="T23" fmla="*/ 5 h 13"/>
                <a:gd name="T24" fmla="*/ 1 w 12"/>
                <a:gd name="T25" fmla="*/ 5 h 13"/>
                <a:gd name="T26" fmla="*/ 1 w 12"/>
                <a:gd name="T27" fmla="*/ 5 h 13"/>
                <a:gd name="T28" fmla="*/ 1 w 12"/>
                <a:gd name="T29" fmla="*/ 5 h 13"/>
                <a:gd name="T30" fmla="*/ 3 w 12"/>
                <a:gd name="T31" fmla="*/ 3 h 13"/>
                <a:gd name="T32" fmla="*/ 4 w 12"/>
                <a:gd name="T33" fmla="*/ 3 h 13"/>
                <a:gd name="T34" fmla="*/ 4 w 12"/>
                <a:gd name="T35" fmla="*/ 3 h 13"/>
                <a:gd name="T36" fmla="*/ 4 w 12"/>
                <a:gd name="T37" fmla="*/ 1 h 13"/>
                <a:gd name="T38" fmla="*/ 4 w 12"/>
                <a:gd name="T39" fmla="*/ 2 h 13"/>
                <a:gd name="T40" fmla="*/ 5 w 12"/>
                <a:gd name="T41" fmla="*/ 3 h 13"/>
                <a:gd name="T42" fmla="*/ 6 w 12"/>
                <a:gd name="T43" fmla="*/ 4 h 13"/>
                <a:gd name="T44" fmla="*/ 6 w 12"/>
                <a:gd name="T45" fmla="*/ 4 h 13"/>
                <a:gd name="T46" fmla="*/ 7 w 12"/>
                <a:gd name="T47" fmla="*/ 5 h 13"/>
                <a:gd name="T48" fmla="*/ 8 w 12"/>
                <a:gd name="T49" fmla="*/ 5 h 13"/>
                <a:gd name="T50" fmla="*/ 8 w 12"/>
                <a:gd name="T51" fmla="*/ 5 h 13"/>
                <a:gd name="T52" fmla="*/ 9 w 12"/>
                <a:gd name="T53" fmla="*/ 2 h 13"/>
                <a:gd name="T54" fmla="*/ 9 w 12"/>
                <a:gd name="T55" fmla="*/ 0 h 13"/>
                <a:gd name="T56" fmla="*/ 11 w 12"/>
                <a:gd name="T57" fmla="*/ 0 h 13"/>
                <a:gd name="T58" fmla="*/ 10 w 12"/>
                <a:gd name="T59" fmla="*/ 6 h 13"/>
                <a:gd name="T60" fmla="*/ 10 w 12"/>
                <a:gd name="T61" fmla="*/ 10 h 13"/>
                <a:gd name="T62" fmla="*/ 10 w 12"/>
                <a:gd name="T63" fmla="*/ 12 h 13"/>
                <a:gd name="T64" fmla="*/ 9 w 12"/>
                <a:gd name="T6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13">
                  <a:moveTo>
                    <a:pt x="9" y="13"/>
                  </a:moveTo>
                  <a:cubicBezTo>
                    <a:pt x="9" y="13"/>
                    <a:pt x="9" y="13"/>
                    <a:pt x="8" y="13"/>
                  </a:cubicBezTo>
                  <a:cubicBezTo>
                    <a:pt x="8" y="13"/>
                    <a:pt x="8" y="13"/>
                    <a:pt x="8" y="13"/>
                  </a:cubicBezTo>
                  <a:cubicBezTo>
                    <a:pt x="8" y="13"/>
                    <a:pt x="8" y="13"/>
                    <a:pt x="8" y="13"/>
                  </a:cubicBezTo>
                  <a:cubicBezTo>
                    <a:pt x="6" y="11"/>
                    <a:pt x="6" y="11"/>
                    <a:pt x="6" y="11"/>
                  </a:cubicBezTo>
                  <a:cubicBezTo>
                    <a:pt x="6" y="11"/>
                    <a:pt x="6" y="11"/>
                    <a:pt x="6" y="11"/>
                  </a:cubicBezTo>
                  <a:cubicBezTo>
                    <a:pt x="6" y="11"/>
                    <a:pt x="6" y="11"/>
                    <a:pt x="6" y="11"/>
                  </a:cubicBezTo>
                  <a:cubicBezTo>
                    <a:pt x="4" y="11"/>
                    <a:pt x="4" y="11"/>
                    <a:pt x="4" y="11"/>
                  </a:cubicBezTo>
                  <a:cubicBezTo>
                    <a:pt x="3" y="10"/>
                    <a:pt x="3" y="10"/>
                    <a:pt x="3" y="10"/>
                  </a:cubicBezTo>
                  <a:cubicBezTo>
                    <a:pt x="3" y="9"/>
                    <a:pt x="3" y="9"/>
                    <a:pt x="3" y="9"/>
                  </a:cubicBezTo>
                  <a:cubicBezTo>
                    <a:pt x="1" y="6"/>
                    <a:pt x="1" y="6"/>
                    <a:pt x="1" y="6"/>
                  </a:cubicBezTo>
                  <a:cubicBezTo>
                    <a:pt x="0" y="6"/>
                    <a:pt x="0" y="5"/>
                    <a:pt x="0" y="5"/>
                  </a:cubicBezTo>
                  <a:cubicBezTo>
                    <a:pt x="0" y="5"/>
                    <a:pt x="0" y="5"/>
                    <a:pt x="1" y="5"/>
                  </a:cubicBezTo>
                  <a:cubicBezTo>
                    <a:pt x="1" y="5"/>
                    <a:pt x="1" y="5"/>
                    <a:pt x="1" y="5"/>
                  </a:cubicBezTo>
                  <a:cubicBezTo>
                    <a:pt x="1" y="5"/>
                    <a:pt x="1" y="5"/>
                    <a:pt x="1" y="5"/>
                  </a:cubicBezTo>
                  <a:cubicBezTo>
                    <a:pt x="3" y="3"/>
                    <a:pt x="3" y="3"/>
                    <a:pt x="3" y="3"/>
                  </a:cubicBezTo>
                  <a:cubicBezTo>
                    <a:pt x="4" y="3"/>
                    <a:pt x="4" y="3"/>
                    <a:pt x="4" y="3"/>
                  </a:cubicBezTo>
                  <a:cubicBezTo>
                    <a:pt x="4" y="3"/>
                    <a:pt x="4" y="3"/>
                    <a:pt x="4" y="3"/>
                  </a:cubicBezTo>
                  <a:cubicBezTo>
                    <a:pt x="4" y="1"/>
                    <a:pt x="4" y="1"/>
                    <a:pt x="4" y="1"/>
                  </a:cubicBezTo>
                  <a:cubicBezTo>
                    <a:pt x="4" y="1"/>
                    <a:pt x="4" y="1"/>
                    <a:pt x="4" y="2"/>
                  </a:cubicBezTo>
                  <a:cubicBezTo>
                    <a:pt x="5" y="3"/>
                    <a:pt x="5" y="3"/>
                    <a:pt x="5" y="3"/>
                  </a:cubicBezTo>
                  <a:cubicBezTo>
                    <a:pt x="6" y="4"/>
                    <a:pt x="6" y="4"/>
                    <a:pt x="6" y="4"/>
                  </a:cubicBezTo>
                  <a:cubicBezTo>
                    <a:pt x="6" y="4"/>
                    <a:pt x="6" y="4"/>
                    <a:pt x="6" y="4"/>
                  </a:cubicBezTo>
                  <a:cubicBezTo>
                    <a:pt x="7" y="5"/>
                    <a:pt x="7" y="5"/>
                    <a:pt x="7" y="5"/>
                  </a:cubicBezTo>
                  <a:cubicBezTo>
                    <a:pt x="8" y="5"/>
                    <a:pt x="8" y="5"/>
                    <a:pt x="8" y="5"/>
                  </a:cubicBezTo>
                  <a:cubicBezTo>
                    <a:pt x="8" y="5"/>
                    <a:pt x="8" y="5"/>
                    <a:pt x="8" y="5"/>
                  </a:cubicBezTo>
                  <a:cubicBezTo>
                    <a:pt x="8" y="5"/>
                    <a:pt x="9" y="4"/>
                    <a:pt x="9" y="2"/>
                  </a:cubicBezTo>
                  <a:cubicBezTo>
                    <a:pt x="9" y="0"/>
                    <a:pt x="9" y="0"/>
                    <a:pt x="9" y="0"/>
                  </a:cubicBezTo>
                  <a:cubicBezTo>
                    <a:pt x="11" y="0"/>
                    <a:pt x="11" y="0"/>
                    <a:pt x="11" y="0"/>
                  </a:cubicBezTo>
                  <a:cubicBezTo>
                    <a:pt x="12" y="3"/>
                    <a:pt x="12" y="5"/>
                    <a:pt x="10" y="6"/>
                  </a:cubicBezTo>
                  <a:cubicBezTo>
                    <a:pt x="10" y="7"/>
                    <a:pt x="9" y="8"/>
                    <a:pt x="10" y="10"/>
                  </a:cubicBezTo>
                  <a:cubicBezTo>
                    <a:pt x="10" y="12"/>
                    <a:pt x="10" y="12"/>
                    <a:pt x="10" y="12"/>
                  </a:cubicBezTo>
                  <a:cubicBezTo>
                    <a:pt x="9" y="13"/>
                    <a:pt x="9" y="13"/>
                    <a:pt x="9" y="1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2777"/>
            <p:cNvSpPr>
              <a:spLocks/>
            </p:cNvSpPr>
            <p:nvPr/>
          </p:nvSpPr>
          <p:spPr bwMode="auto">
            <a:xfrm>
              <a:off x="4269" y="2351"/>
              <a:ext cx="81" cy="50"/>
            </a:xfrm>
            <a:custGeom>
              <a:avLst/>
              <a:gdLst>
                <a:gd name="T0" fmla="*/ 33 w 59"/>
                <a:gd name="T1" fmla="*/ 36 h 36"/>
                <a:gd name="T2" fmla="*/ 31 w 59"/>
                <a:gd name="T3" fmla="*/ 31 h 36"/>
                <a:gd name="T4" fmla="*/ 25 w 59"/>
                <a:gd name="T5" fmla="*/ 24 h 36"/>
                <a:gd name="T6" fmla="*/ 20 w 59"/>
                <a:gd name="T7" fmla="*/ 26 h 36"/>
                <a:gd name="T8" fmla="*/ 18 w 59"/>
                <a:gd name="T9" fmla="*/ 27 h 36"/>
                <a:gd name="T10" fmla="*/ 15 w 59"/>
                <a:gd name="T11" fmla="*/ 26 h 36"/>
                <a:gd name="T12" fmla="*/ 16 w 59"/>
                <a:gd name="T13" fmla="*/ 21 h 36"/>
                <a:gd name="T14" fmla="*/ 15 w 59"/>
                <a:gd name="T15" fmla="*/ 13 h 36"/>
                <a:gd name="T16" fmla="*/ 10 w 59"/>
                <a:gd name="T17" fmla="*/ 7 h 36"/>
                <a:gd name="T18" fmla="*/ 4 w 59"/>
                <a:gd name="T19" fmla="*/ 4 h 36"/>
                <a:gd name="T20" fmla="*/ 0 w 59"/>
                <a:gd name="T21" fmla="*/ 0 h 36"/>
                <a:gd name="T22" fmla="*/ 9 w 59"/>
                <a:gd name="T23" fmla="*/ 2 h 36"/>
                <a:gd name="T24" fmla="*/ 14 w 59"/>
                <a:gd name="T25" fmla="*/ 3 h 36"/>
                <a:gd name="T26" fmla="*/ 19 w 59"/>
                <a:gd name="T27" fmla="*/ 7 h 36"/>
                <a:gd name="T28" fmla="*/ 20 w 59"/>
                <a:gd name="T29" fmla="*/ 7 h 36"/>
                <a:gd name="T30" fmla="*/ 20 w 59"/>
                <a:gd name="T31" fmla="*/ 7 h 36"/>
                <a:gd name="T32" fmla="*/ 22 w 59"/>
                <a:gd name="T33" fmla="*/ 7 h 36"/>
                <a:gd name="T34" fmla="*/ 25 w 59"/>
                <a:gd name="T35" fmla="*/ 7 h 36"/>
                <a:gd name="T36" fmla="*/ 27 w 59"/>
                <a:gd name="T37" fmla="*/ 8 h 36"/>
                <a:gd name="T38" fmla="*/ 28 w 59"/>
                <a:gd name="T39" fmla="*/ 9 h 36"/>
                <a:gd name="T40" fmla="*/ 28 w 59"/>
                <a:gd name="T41" fmla="*/ 9 h 36"/>
                <a:gd name="T42" fmla="*/ 29 w 59"/>
                <a:gd name="T43" fmla="*/ 9 h 36"/>
                <a:gd name="T44" fmla="*/ 31 w 59"/>
                <a:gd name="T45" fmla="*/ 9 h 36"/>
                <a:gd name="T46" fmla="*/ 33 w 59"/>
                <a:gd name="T47" fmla="*/ 10 h 36"/>
                <a:gd name="T48" fmla="*/ 34 w 59"/>
                <a:gd name="T49" fmla="*/ 11 h 36"/>
                <a:gd name="T50" fmla="*/ 35 w 59"/>
                <a:gd name="T51" fmla="*/ 14 h 36"/>
                <a:gd name="T52" fmla="*/ 36 w 59"/>
                <a:gd name="T53" fmla="*/ 14 h 36"/>
                <a:gd name="T54" fmla="*/ 36 w 59"/>
                <a:gd name="T55" fmla="*/ 14 h 36"/>
                <a:gd name="T56" fmla="*/ 39 w 59"/>
                <a:gd name="T57" fmla="*/ 13 h 36"/>
                <a:gd name="T58" fmla="*/ 40 w 59"/>
                <a:gd name="T59" fmla="*/ 11 h 36"/>
                <a:gd name="T60" fmla="*/ 41 w 59"/>
                <a:gd name="T61" fmla="*/ 11 h 36"/>
                <a:gd name="T62" fmla="*/ 46 w 59"/>
                <a:gd name="T63" fmla="*/ 14 h 36"/>
                <a:gd name="T64" fmla="*/ 46 w 59"/>
                <a:gd name="T65" fmla="*/ 14 h 36"/>
                <a:gd name="T66" fmla="*/ 46 w 59"/>
                <a:gd name="T67" fmla="*/ 14 h 36"/>
                <a:gd name="T68" fmla="*/ 49 w 59"/>
                <a:gd name="T69" fmla="*/ 15 h 36"/>
                <a:gd name="T70" fmla="*/ 51 w 59"/>
                <a:gd name="T71" fmla="*/ 15 h 36"/>
                <a:gd name="T72" fmla="*/ 52 w 59"/>
                <a:gd name="T73" fmla="*/ 17 h 36"/>
                <a:gd name="T74" fmla="*/ 54 w 59"/>
                <a:gd name="T75" fmla="*/ 19 h 36"/>
                <a:gd name="T76" fmla="*/ 58 w 59"/>
                <a:gd name="T77" fmla="*/ 21 h 36"/>
                <a:gd name="T78" fmla="*/ 56 w 59"/>
                <a:gd name="T79" fmla="*/ 24 h 36"/>
                <a:gd name="T80" fmla="*/ 58 w 59"/>
                <a:gd name="T81" fmla="*/ 27 h 36"/>
                <a:gd name="T82" fmla="*/ 59 w 59"/>
                <a:gd name="T83" fmla="*/ 29 h 36"/>
                <a:gd name="T84" fmla="*/ 59 w 59"/>
                <a:gd name="T85" fmla="*/ 30 h 36"/>
                <a:gd name="T86" fmla="*/ 59 w 59"/>
                <a:gd name="T87" fmla="*/ 30 h 36"/>
                <a:gd name="T88" fmla="*/ 57 w 59"/>
                <a:gd name="T89" fmla="*/ 29 h 36"/>
                <a:gd name="T90" fmla="*/ 55 w 59"/>
                <a:gd name="T91" fmla="*/ 28 h 36"/>
                <a:gd name="T92" fmla="*/ 55 w 59"/>
                <a:gd name="T93" fmla="*/ 28 h 36"/>
                <a:gd name="T94" fmla="*/ 55 w 59"/>
                <a:gd name="T95" fmla="*/ 28 h 36"/>
                <a:gd name="T96" fmla="*/ 53 w 59"/>
                <a:gd name="T97" fmla="*/ 28 h 36"/>
                <a:gd name="T98" fmla="*/ 52 w 59"/>
                <a:gd name="T99" fmla="*/ 28 h 36"/>
                <a:gd name="T100" fmla="*/ 50 w 59"/>
                <a:gd name="T101" fmla="*/ 26 h 36"/>
                <a:gd name="T102" fmla="*/ 49 w 59"/>
                <a:gd name="T103" fmla="*/ 26 h 36"/>
                <a:gd name="T104" fmla="*/ 46 w 59"/>
                <a:gd name="T105" fmla="*/ 28 h 36"/>
                <a:gd name="T106" fmla="*/ 46 w 59"/>
                <a:gd name="T107" fmla="*/ 28 h 36"/>
                <a:gd name="T108" fmla="*/ 39 w 59"/>
                <a:gd name="T109" fmla="*/ 28 h 36"/>
                <a:gd name="T110" fmla="*/ 33 w 59"/>
                <a:gd name="T111" fmla="*/ 30 h 36"/>
                <a:gd name="T112" fmla="*/ 32 w 59"/>
                <a:gd name="T113" fmla="*/ 31 h 36"/>
                <a:gd name="T114" fmla="*/ 32 w 59"/>
                <a:gd name="T115" fmla="*/ 32 h 36"/>
                <a:gd name="T116" fmla="*/ 34 w 59"/>
                <a:gd name="T117" fmla="*/ 34 h 36"/>
                <a:gd name="T118" fmla="*/ 33 w 59"/>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 h="36">
                  <a:moveTo>
                    <a:pt x="33" y="36"/>
                  </a:moveTo>
                  <a:cubicBezTo>
                    <a:pt x="31" y="31"/>
                    <a:pt x="31" y="31"/>
                    <a:pt x="31" y="31"/>
                  </a:cubicBezTo>
                  <a:cubicBezTo>
                    <a:pt x="29" y="27"/>
                    <a:pt x="27" y="24"/>
                    <a:pt x="25" y="24"/>
                  </a:cubicBezTo>
                  <a:cubicBezTo>
                    <a:pt x="23" y="24"/>
                    <a:pt x="22" y="25"/>
                    <a:pt x="20" y="26"/>
                  </a:cubicBezTo>
                  <a:cubicBezTo>
                    <a:pt x="18" y="27"/>
                    <a:pt x="18" y="27"/>
                    <a:pt x="18" y="27"/>
                  </a:cubicBezTo>
                  <a:cubicBezTo>
                    <a:pt x="15" y="26"/>
                    <a:pt x="15" y="26"/>
                    <a:pt x="15" y="26"/>
                  </a:cubicBezTo>
                  <a:cubicBezTo>
                    <a:pt x="16" y="21"/>
                    <a:pt x="16" y="21"/>
                    <a:pt x="16" y="21"/>
                  </a:cubicBezTo>
                  <a:cubicBezTo>
                    <a:pt x="16" y="18"/>
                    <a:pt x="16" y="16"/>
                    <a:pt x="15" y="13"/>
                  </a:cubicBezTo>
                  <a:cubicBezTo>
                    <a:pt x="14" y="11"/>
                    <a:pt x="12" y="9"/>
                    <a:pt x="10" y="7"/>
                  </a:cubicBezTo>
                  <a:cubicBezTo>
                    <a:pt x="4" y="4"/>
                    <a:pt x="4" y="4"/>
                    <a:pt x="4" y="4"/>
                  </a:cubicBezTo>
                  <a:cubicBezTo>
                    <a:pt x="0" y="0"/>
                    <a:pt x="0" y="0"/>
                    <a:pt x="0" y="0"/>
                  </a:cubicBezTo>
                  <a:cubicBezTo>
                    <a:pt x="3" y="1"/>
                    <a:pt x="6" y="2"/>
                    <a:pt x="9" y="2"/>
                  </a:cubicBezTo>
                  <a:cubicBezTo>
                    <a:pt x="14" y="3"/>
                    <a:pt x="14" y="3"/>
                    <a:pt x="14" y="3"/>
                  </a:cubicBezTo>
                  <a:cubicBezTo>
                    <a:pt x="19" y="7"/>
                    <a:pt x="19" y="7"/>
                    <a:pt x="19" y="7"/>
                  </a:cubicBezTo>
                  <a:cubicBezTo>
                    <a:pt x="20" y="7"/>
                    <a:pt x="20" y="7"/>
                    <a:pt x="20" y="7"/>
                  </a:cubicBezTo>
                  <a:cubicBezTo>
                    <a:pt x="20" y="7"/>
                    <a:pt x="20" y="7"/>
                    <a:pt x="20" y="7"/>
                  </a:cubicBezTo>
                  <a:cubicBezTo>
                    <a:pt x="22" y="7"/>
                    <a:pt x="22" y="7"/>
                    <a:pt x="22" y="7"/>
                  </a:cubicBezTo>
                  <a:cubicBezTo>
                    <a:pt x="25" y="7"/>
                    <a:pt x="25" y="7"/>
                    <a:pt x="25" y="7"/>
                  </a:cubicBezTo>
                  <a:cubicBezTo>
                    <a:pt x="27" y="8"/>
                    <a:pt x="27" y="8"/>
                    <a:pt x="27" y="8"/>
                  </a:cubicBezTo>
                  <a:cubicBezTo>
                    <a:pt x="28" y="9"/>
                    <a:pt x="28" y="9"/>
                    <a:pt x="28" y="9"/>
                  </a:cubicBezTo>
                  <a:cubicBezTo>
                    <a:pt x="28" y="9"/>
                    <a:pt x="28" y="9"/>
                    <a:pt x="28" y="9"/>
                  </a:cubicBezTo>
                  <a:cubicBezTo>
                    <a:pt x="29" y="9"/>
                    <a:pt x="29" y="9"/>
                    <a:pt x="29" y="9"/>
                  </a:cubicBezTo>
                  <a:cubicBezTo>
                    <a:pt x="31" y="9"/>
                    <a:pt x="31" y="9"/>
                    <a:pt x="31" y="9"/>
                  </a:cubicBezTo>
                  <a:cubicBezTo>
                    <a:pt x="33" y="10"/>
                    <a:pt x="33" y="10"/>
                    <a:pt x="33" y="10"/>
                  </a:cubicBezTo>
                  <a:cubicBezTo>
                    <a:pt x="34" y="11"/>
                    <a:pt x="34" y="11"/>
                    <a:pt x="34" y="11"/>
                  </a:cubicBezTo>
                  <a:cubicBezTo>
                    <a:pt x="34" y="13"/>
                    <a:pt x="35" y="13"/>
                    <a:pt x="35" y="14"/>
                  </a:cubicBezTo>
                  <a:cubicBezTo>
                    <a:pt x="36" y="14"/>
                    <a:pt x="36" y="14"/>
                    <a:pt x="36" y="14"/>
                  </a:cubicBezTo>
                  <a:cubicBezTo>
                    <a:pt x="36" y="14"/>
                    <a:pt x="36" y="14"/>
                    <a:pt x="36" y="14"/>
                  </a:cubicBezTo>
                  <a:cubicBezTo>
                    <a:pt x="37" y="14"/>
                    <a:pt x="38" y="13"/>
                    <a:pt x="39" y="13"/>
                  </a:cubicBezTo>
                  <a:cubicBezTo>
                    <a:pt x="40" y="11"/>
                    <a:pt x="40" y="11"/>
                    <a:pt x="40" y="11"/>
                  </a:cubicBezTo>
                  <a:cubicBezTo>
                    <a:pt x="41" y="11"/>
                    <a:pt x="41" y="11"/>
                    <a:pt x="41" y="11"/>
                  </a:cubicBezTo>
                  <a:cubicBezTo>
                    <a:pt x="43" y="11"/>
                    <a:pt x="44" y="12"/>
                    <a:pt x="46" y="14"/>
                  </a:cubicBezTo>
                  <a:cubicBezTo>
                    <a:pt x="46" y="14"/>
                    <a:pt x="46" y="14"/>
                    <a:pt x="46" y="14"/>
                  </a:cubicBezTo>
                  <a:cubicBezTo>
                    <a:pt x="46" y="14"/>
                    <a:pt x="46" y="14"/>
                    <a:pt x="46" y="14"/>
                  </a:cubicBezTo>
                  <a:cubicBezTo>
                    <a:pt x="49" y="15"/>
                    <a:pt x="49" y="15"/>
                    <a:pt x="49" y="15"/>
                  </a:cubicBezTo>
                  <a:cubicBezTo>
                    <a:pt x="51" y="15"/>
                    <a:pt x="51" y="15"/>
                    <a:pt x="51" y="15"/>
                  </a:cubicBezTo>
                  <a:cubicBezTo>
                    <a:pt x="52" y="17"/>
                    <a:pt x="52" y="17"/>
                    <a:pt x="52" y="17"/>
                  </a:cubicBezTo>
                  <a:cubicBezTo>
                    <a:pt x="52" y="18"/>
                    <a:pt x="53" y="19"/>
                    <a:pt x="54" y="19"/>
                  </a:cubicBezTo>
                  <a:cubicBezTo>
                    <a:pt x="58" y="21"/>
                    <a:pt x="58" y="21"/>
                    <a:pt x="58" y="21"/>
                  </a:cubicBezTo>
                  <a:cubicBezTo>
                    <a:pt x="57" y="22"/>
                    <a:pt x="56" y="23"/>
                    <a:pt x="56" y="24"/>
                  </a:cubicBezTo>
                  <a:cubicBezTo>
                    <a:pt x="56" y="25"/>
                    <a:pt x="57" y="26"/>
                    <a:pt x="58" y="27"/>
                  </a:cubicBezTo>
                  <a:cubicBezTo>
                    <a:pt x="59" y="29"/>
                    <a:pt x="59" y="29"/>
                    <a:pt x="59" y="29"/>
                  </a:cubicBezTo>
                  <a:cubicBezTo>
                    <a:pt x="59" y="29"/>
                    <a:pt x="59" y="29"/>
                    <a:pt x="59" y="30"/>
                  </a:cubicBezTo>
                  <a:cubicBezTo>
                    <a:pt x="59" y="30"/>
                    <a:pt x="59" y="30"/>
                    <a:pt x="59" y="30"/>
                  </a:cubicBezTo>
                  <a:cubicBezTo>
                    <a:pt x="57" y="29"/>
                    <a:pt x="57" y="29"/>
                    <a:pt x="57" y="29"/>
                  </a:cubicBezTo>
                  <a:cubicBezTo>
                    <a:pt x="55" y="28"/>
                    <a:pt x="55" y="28"/>
                    <a:pt x="55" y="28"/>
                  </a:cubicBezTo>
                  <a:cubicBezTo>
                    <a:pt x="55" y="28"/>
                    <a:pt x="55" y="28"/>
                    <a:pt x="55" y="28"/>
                  </a:cubicBezTo>
                  <a:cubicBezTo>
                    <a:pt x="55" y="28"/>
                    <a:pt x="55" y="28"/>
                    <a:pt x="55" y="28"/>
                  </a:cubicBezTo>
                  <a:cubicBezTo>
                    <a:pt x="53" y="28"/>
                    <a:pt x="53" y="28"/>
                    <a:pt x="53" y="28"/>
                  </a:cubicBezTo>
                  <a:cubicBezTo>
                    <a:pt x="52" y="28"/>
                    <a:pt x="52" y="28"/>
                    <a:pt x="52" y="28"/>
                  </a:cubicBezTo>
                  <a:cubicBezTo>
                    <a:pt x="52" y="27"/>
                    <a:pt x="51" y="26"/>
                    <a:pt x="50" y="26"/>
                  </a:cubicBezTo>
                  <a:cubicBezTo>
                    <a:pt x="49" y="26"/>
                    <a:pt x="49" y="26"/>
                    <a:pt x="49" y="26"/>
                  </a:cubicBezTo>
                  <a:cubicBezTo>
                    <a:pt x="46" y="28"/>
                    <a:pt x="46" y="28"/>
                    <a:pt x="46" y="28"/>
                  </a:cubicBezTo>
                  <a:cubicBezTo>
                    <a:pt x="46" y="28"/>
                    <a:pt x="46" y="28"/>
                    <a:pt x="46" y="28"/>
                  </a:cubicBezTo>
                  <a:cubicBezTo>
                    <a:pt x="39" y="28"/>
                    <a:pt x="39" y="28"/>
                    <a:pt x="39" y="28"/>
                  </a:cubicBezTo>
                  <a:cubicBezTo>
                    <a:pt x="36" y="28"/>
                    <a:pt x="34" y="28"/>
                    <a:pt x="33" y="30"/>
                  </a:cubicBezTo>
                  <a:cubicBezTo>
                    <a:pt x="33" y="30"/>
                    <a:pt x="32" y="30"/>
                    <a:pt x="32" y="31"/>
                  </a:cubicBezTo>
                  <a:cubicBezTo>
                    <a:pt x="32" y="31"/>
                    <a:pt x="32" y="32"/>
                    <a:pt x="32" y="32"/>
                  </a:cubicBezTo>
                  <a:cubicBezTo>
                    <a:pt x="34" y="34"/>
                    <a:pt x="34" y="34"/>
                    <a:pt x="34" y="34"/>
                  </a:cubicBezTo>
                  <a:cubicBezTo>
                    <a:pt x="33" y="36"/>
                    <a:pt x="33" y="36"/>
                    <a:pt x="33"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2778"/>
            <p:cNvSpPr>
              <a:spLocks/>
            </p:cNvSpPr>
            <p:nvPr/>
          </p:nvSpPr>
          <p:spPr bwMode="auto">
            <a:xfrm>
              <a:off x="4269" y="2351"/>
              <a:ext cx="81" cy="50"/>
            </a:xfrm>
            <a:custGeom>
              <a:avLst/>
              <a:gdLst>
                <a:gd name="T0" fmla="*/ 33 w 59"/>
                <a:gd name="T1" fmla="*/ 36 h 36"/>
                <a:gd name="T2" fmla="*/ 31 w 59"/>
                <a:gd name="T3" fmla="*/ 31 h 36"/>
                <a:gd name="T4" fmla="*/ 25 w 59"/>
                <a:gd name="T5" fmla="*/ 24 h 36"/>
                <a:gd name="T6" fmla="*/ 20 w 59"/>
                <a:gd name="T7" fmla="*/ 26 h 36"/>
                <a:gd name="T8" fmla="*/ 18 w 59"/>
                <a:gd name="T9" fmla="*/ 27 h 36"/>
                <a:gd name="T10" fmla="*/ 15 w 59"/>
                <a:gd name="T11" fmla="*/ 26 h 36"/>
                <a:gd name="T12" fmla="*/ 16 w 59"/>
                <a:gd name="T13" fmla="*/ 21 h 36"/>
                <a:gd name="T14" fmla="*/ 15 w 59"/>
                <a:gd name="T15" fmla="*/ 13 h 36"/>
                <a:gd name="T16" fmla="*/ 10 w 59"/>
                <a:gd name="T17" fmla="*/ 7 h 36"/>
                <a:gd name="T18" fmla="*/ 4 w 59"/>
                <a:gd name="T19" fmla="*/ 4 h 36"/>
                <a:gd name="T20" fmla="*/ 0 w 59"/>
                <a:gd name="T21" fmla="*/ 0 h 36"/>
                <a:gd name="T22" fmla="*/ 9 w 59"/>
                <a:gd name="T23" fmla="*/ 2 h 36"/>
                <a:gd name="T24" fmla="*/ 14 w 59"/>
                <a:gd name="T25" fmla="*/ 3 h 36"/>
                <a:gd name="T26" fmla="*/ 19 w 59"/>
                <a:gd name="T27" fmla="*/ 7 h 36"/>
                <a:gd name="T28" fmla="*/ 20 w 59"/>
                <a:gd name="T29" fmla="*/ 7 h 36"/>
                <a:gd name="T30" fmla="*/ 20 w 59"/>
                <a:gd name="T31" fmla="*/ 7 h 36"/>
                <a:gd name="T32" fmla="*/ 22 w 59"/>
                <a:gd name="T33" fmla="*/ 7 h 36"/>
                <a:gd name="T34" fmla="*/ 25 w 59"/>
                <a:gd name="T35" fmla="*/ 7 h 36"/>
                <a:gd name="T36" fmla="*/ 27 w 59"/>
                <a:gd name="T37" fmla="*/ 8 h 36"/>
                <a:gd name="T38" fmla="*/ 28 w 59"/>
                <a:gd name="T39" fmla="*/ 9 h 36"/>
                <a:gd name="T40" fmla="*/ 28 w 59"/>
                <a:gd name="T41" fmla="*/ 9 h 36"/>
                <a:gd name="T42" fmla="*/ 29 w 59"/>
                <a:gd name="T43" fmla="*/ 9 h 36"/>
                <a:gd name="T44" fmla="*/ 31 w 59"/>
                <a:gd name="T45" fmla="*/ 9 h 36"/>
                <a:gd name="T46" fmla="*/ 33 w 59"/>
                <a:gd name="T47" fmla="*/ 10 h 36"/>
                <a:gd name="T48" fmla="*/ 34 w 59"/>
                <a:gd name="T49" fmla="*/ 11 h 36"/>
                <a:gd name="T50" fmla="*/ 35 w 59"/>
                <a:gd name="T51" fmla="*/ 14 h 36"/>
                <a:gd name="T52" fmla="*/ 36 w 59"/>
                <a:gd name="T53" fmla="*/ 14 h 36"/>
                <a:gd name="T54" fmla="*/ 36 w 59"/>
                <a:gd name="T55" fmla="*/ 14 h 36"/>
                <a:gd name="T56" fmla="*/ 39 w 59"/>
                <a:gd name="T57" fmla="*/ 13 h 36"/>
                <a:gd name="T58" fmla="*/ 40 w 59"/>
                <a:gd name="T59" fmla="*/ 11 h 36"/>
                <a:gd name="T60" fmla="*/ 41 w 59"/>
                <a:gd name="T61" fmla="*/ 11 h 36"/>
                <a:gd name="T62" fmla="*/ 46 w 59"/>
                <a:gd name="T63" fmla="*/ 14 h 36"/>
                <a:gd name="T64" fmla="*/ 46 w 59"/>
                <a:gd name="T65" fmla="*/ 14 h 36"/>
                <a:gd name="T66" fmla="*/ 46 w 59"/>
                <a:gd name="T67" fmla="*/ 14 h 36"/>
                <a:gd name="T68" fmla="*/ 49 w 59"/>
                <a:gd name="T69" fmla="*/ 15 h 36"/>
                <a:gd name="T70" fmla="*/ 51 w 59"/>
                <a:gd name="T71" fmla="*/ 15 h 36"/>
                <a:gd name="T72" fmla="*/ 52 w 59"/>
                <a:gd name="T73" fmla="*/ 17 h 36"/>
                <a:gd name="T74" fmla="*/ 54 w 59"/>
                <a:gd name="T75" fmla="*/ 19 h 36"/>
                <a:gd name="T76" fmla="*/ 58 w 59"/>
                <a:gd name="T77" fmla="*/ 21 h 36"/>
                <a:gd name="T78" fmla="*/ 56 w 59"/>
                <a:gd name="T79" fmla="*/ 24 h 36"/>
                <a:gd name="T80" fmla="*/ 58 w 59"/>
                <a:gd name="T81" fmla="*/ 27 h 36"/>
                <a:gd name="T82" fmla="*/ 59 w 59"/>
                <a:gd name="T83" fmla="*/ 29 h 36"/>
                <a:gd name="T84" fmla="*/ 59 w 59"/>
                <a:gd name="T85" fmla="*/ 30 h 36"/>
                <a:gd name="T86" fmla="*/ 59 w 59"/>
                <a:gd name="T87" fmla="*/ 30 h 36"/>
                <a:gd name="T88" fmla="*/ 57 w 59"/>
                <a:gd name="T89" fmla="*/ 29 h 36"/>
                <a:gd name="T90" fmla="*/ 55 w 59"/>
                <a:gd name="T91" fmla="*/ 28 h 36"/>
                <a:gd name="T92" fmla="*/ 55 w 59"/>
                <a:gd name="T93" fmla="*/ 28 h 36"/>
                <a:gd name="T94" fmla="*/ 55 w 59"/>
                <a:gd name="T95" fmla="*/ 28 h 36"/>
                <a:gd name="T96" fmla="*/ 53 w 59"/>
                <a:gd name="T97" fmla="*/ 28 h 36"/>
                <a:gd name="T98" fmla="*/ 52 w 59"/>
                <a:gd name="T99" fmla="*/ 28 h 36"/>
                <a:gd name="T100" fmla="*/ 50 w 59"/>
                <a:gd name="T101" fmla="*/ 26 h 36"/>
                <a:gd name="T102" fmla="*/ 49 w 59"/>
                <a:gd name="T103" fmla="*/ 26 h 36"/>
                <a:gd name="T104" fmla="*/ 46 w 59"/>
                <a:gd name="T105" fmla="*/ 28 h 36"/>
                <a:gd name="T106" fmla="*/ 46 w 59"/>
                <a:gd name="T107" fmla="*/ 28 h 36"/>
                <a:gd name="T108" fmla="*/ 39 w 59"/>
                <a:gd name="T109" fmla="*/ 28 h 36"/>
                <a:gd name="T110" fmla="*/ 33 w 59"/>
                <a:gd name="T111" fmla="*/ 30 h 36"/>
                <a:gd name="T112" fmla="*/ 32 w 59"/>
                <a:gd name="T113" fmla="*/ 31 h 36"/>
                <a:gd name="T114" fmla="*/ 32 w 59"/>
                <a:gd name="T115" fmla="*/ 32 h 36"/>
                <a:gd name="T116" fmla="*/ 34 w 59"/>
                <a:gd name="T117" fmla="*/ 34 h 36"/>
                <a:gd name="T118" fmla="*/ 33 w 59"/>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 h="36">
                  <a:moveTo>
                    <a:pt x="33" y="36"/>
                  </a:moveTo>
                  <a:cubicBezTo>
                    <a:pt x="31" y="31"/>
                    <a:pt x="31" y="31"/>
                    <a:pt x="31" y="31"/>
                  </a:cubicBezTo>
                  <a:cubicBezTo>
                    <a:pt x="29" y="27"/>
                    <a:pt x="27" y="24"/>
                    <a:pt x="25" y="24"/>
                  </a:cubicBezTo>
                  <a:cubicBezTo>
                    <a:pt x="23" y="24"/>
                    <a:pt x="22" y="25"/>
                    <a:pt x="20" y="26"/>
                  </a:cubicBezTo>
                  <a:cubicBezTo>
                    <a:pt x="18" y="27"/>
                    <a:pt x="18" y="27"/>
                    <a:pt x="18" y="27"/>
                  </a:cubicBezTo>
                  <a:cubicBezTo>
                    <a:pt x="15" y="26"/>
                    <a:pt x="15" y="26"/>
                    <a:pt x="15" y="26"/>
                  </a:cubicBezTo>
                  <a:cubicBezTo>
                    <a:pt x="16" y="21"/>
                    <a:pt x="16" y="21"/>
                    <a:pt x="16" y="21"/>
                  </a:cubicBezTo>
                  <a:cubicBezTo>
                    <a:pt x="16" y="18"/>
                    <a:pt x="16" y="16"/>
                    <a:pt x="15" y="13"/>
                  </a:cubicBezTo>
                  <a:cubicBezTo>
                    <a:pt x="14" y="11"/>
                    <a:pt x="12" y="9"/>
                    <a:pt x="10" y="7"/>
                  </a:cubicBezTo>
                  <a:cubicBezTo>
                    <a:pt x="4" y="4"/>
                    <a:pt x="4" y="4"/>
                    <a:pt x="4" y="4"/>
                  </a:cubicBezTo>
                  <a:cubicBezTo>
                    <a:pt x="0" y="0"/>
                    <a:pt x="0" y="0"/>
                    <a:pt x="0" y="0"/>
                  </a:cubicBezTo>
                  <a:cubicBezTo>
                    <a:pt x="3" y="1"/>
                    <a:pt x="6" y="2"/>
                    <a:pt x="9" y="2"/>
                  </a:cubicBezTo>
                  <a:cubicBezTo>
                    <a:pt x="14" y="3"/>
                    <a:pt x="14" y="3"/>
                    <a:pt x="14" y="3"/>
                  </a:cubicBezTo>
                  <a:cubicBezTo>
                    <a:pt x="19" y="7"/>
                    <a:pt x="19" y="7"/>
                    <a:pt x="19" y="7"/>
                  </a:cubicBezTo>
                  <a:cubicBezTo>
                    <a:pt x="20" y="7"/>
                    <a:pt x="20" y="7"/>
                    <a:pt x="20" y="7"/>
                  </a:cubicBezTo>
                  <a:cubicBezTo>
                    <a:pt x="20" y="7"/>
                    <a:pt x="20" y="7"/>
                    <a:pt x="20" y="7"/>
                  </a:cubicBezTo>
                  <a:cubicBezTo>
                    <a:pt x="22" y="7"/>
                    <a:pt x="22" y="7"/>
                    <a:pt x="22" y="7"/>
                  </a:cubicBezTo>
                  <a:cubicBezTo>
                    <a:pt x="25" y="7"/>
                    <a:pt x="25" y="7"/>
                    <a:pt x="25" y="7"/>
                  </a:cubicBezTo>
                  <a:cubicBezTo>
                    <a:pt x="27" y="8"/>
                    <a:pt x="27" y="8"/>
                    <a:pt x="27" y="8"/>
                  </a:cubicBezTo>
                  <a:cubicBezTo>
                    <a:pt x="28" y="9"/>
                    <a:pt x="28" y="9"/>
                    <a:pt x="28" y="9"/>
                  </a:cubicBezTo>
                  <a:cubicBezTo>
                    <a:pt x="28" y="9"/>
                    <a:pt x="28" y="9"/>
                    <a:pt x="28" y="9"/>
                  </a:cubicBezTo>
                  <a:cubicBezTo>
                    <a:pt x="29" y="9"/>
                    <a:pt x="29" y="9"/>
                    <a:pt x="29" y="9"/>
                  </a:cubicBezTo>
                  <a:cubicBezTo>
                    <a:pt x="31" y="9"/>
                    <a:pt x="31" y="9"/>
                    <a:pt x="31" y="9"/>
                  </a:cubicBezTo>
                  <a:cubicBezTo>
                    <a:pt x="33" y="10"/>
                    <a:pt x="33" y="10"/>
                    <a:pt x="33" y="10"/>
                  </a:cubicBezTo>
                  <a:cubicBezTo>
                    <a:pt x="34" y="11"/>
                    <a:pt x="34" y="11"/>
                    <a:pt x="34" y="11"/>
                  </a:cubicBezTo>
                  <a:cubicBezTo>
                    <a:pt x="34" y="13"/>
                    <a:pt x="35" y="13"/>
                    <a:pt x="35" y="14"/>
                  </a:cubicBezTo>
                  <a:cubicBezTo>
                    <a:pt x="36" y="14"/>
                    <a:pt x="36" y="14"/>
                    <a:pt x="36" y="14"/>
                  </a:cubicBezTo>
                  <a:cubicBezTo>
                    <a:pt x="36" y="14"/>
                    <a:pt x="36" y="14"/>
                    <a:pt x="36" y="14"/>
                  </a:cubicBezTo>
                  <a:cubicBezTo>
                    <a:pt x="37" y="14"/>
                    <a:pt x="38" y="13"/>
                    <a:pt x="39" y="13"/>
                  </a:cubicBezTo>
                  <a:cubicBezTo>
                    <a:pt x="40" y="11"/>
                    <a:pt x="40" y="11"/>
                    <a:pt x="40" y="11"/>
                  </a:cubicBezTo>
                  <a:cubicBezTo>
                    <a:pt x="41" y="11"/>
                    <a:pt x="41" y="11"/>
                    <a:pt x="41" y="11"/>
                  </a:cubicBezTo>
                  <a:cubicBezTo>
                    <a:pt x="43" y="11"/>
                    <a:pt x="44" y="12"/>
                    <a:pt x="46" y="14"/>
                  </a:cubicBezTo>
                  <a:cubicBezTo>
                    <a:pt x="46" y="14"/>
                    <a:pt x="46" y="14"/>
                    <a:pt x="46" y="14"/>
                  </a:cubicBezTo>
                  <a:cubicBezTo>
                    <a:pt x="46" y="14"/>
                    <a:pt x="46" y="14"/>
                    <a:pt x="46" y="14"/>
                  </a:cubicBezTo>
                  <a:cubicBezTo>
                    <a:pt x="49" y="15"/>
                    <a:pt x="49" y="15"/>
                    <a:pt x="49" y="15"/>
                  </a:cubicBezTo>
                  <a:cubicBezTo>
                    <a:pt x="51" y="15"/>
                    <a:pt x="51" y="15"/>
                    <a:pt x="51" y="15"/>
                  </a:cubicBezTo>
                  <a:cubicBezTo>
                    <a:pt x="52" y="17"/>
                    <a:pt x="52" y="17"/>
                    <a:pt x="52" y="17"/>
                  </a:cubicBezTo>
                  <a:cubicBezTo>
                    <a:pt x="52" y="18"/>
                    <a:pt x="53" y="19"/>
                    <a:pt x="54" y="19"/>
                  </a:cubicBezTo>
                  <a:cubicBezTo>
                    <a:pt x="58" y="21"/>
                    <a:pt x="58" y="21"/>
                    <a:pt x="58" y="21"/>
                  </a:cubicBezTo>
                  <a:cubicBezTo>
                    <a:pt x="57" y="22"/>
                    <a:pt x="56" y="23"/>
                    <a:pt x="56" y="24"/>
                  </a:cubicBezTo>
                  <a:cubicBezTo>
                    <a:pt x="56" y="25"/>
                    <a:pt x="57" y="26"/>
                    <a:pt x="58" y="27"/>
                  </a:cubicBezTo>
                  <a:cubicBezTo>
                    <a:pt x="59" y="29"/>
                    <a:pt x="59" y="29"/>
                    <a:pt x="59" y="29"/>
                  </a:cubicBezTo>
                  <a:cubicBezTo>
                    <a:pt x="59" y="29"/>
                    <a:pt x="59" y="29"/>
                    <a:pt x="59" y="30"/>
                  </a:cubicBezTo>
                  <a:cubicBezTo>
                    <a:pt x="59" y="30"/>
                    <a:pt x="59" y="30"/>
                    <a:pt x="59" y="30"/>
                  </a:cubicBezTo>
                  <a:cubicBezTo>
                    <a:pt x="57" y="29"/>
                    <a:pt x="57" y="29"/>
                    <a:pt x="57" y="29"/>
                  </a:cubicBezTo>
                  <a:cubicBezTo>
                    <a:pt x="55" y="28"/>
                    <a:pt x="55" y="28"/>
                    <a:pt x="55" y="28"/>
                  </a:cubicBezTo>
                  <a:cubicBezTo>
                    <a:pt x="55" y="28"/>
                    <a:pt x="55" y="28"/>
                    <a:pt x="55" y="28"/>
                  </a:cubicBezTo>
                  <a:cubicBezTo>
                    <a:pt x="55" y="28"/>
                    <a:pt x="55" y="28"/>
                    <a:pt x="55" y="28"/>
                  </a:cubicBezTo>
                  <a:cubicBezTo>
                    <a:pt x="53" y="28"/>
                    <a:pt x="53" y="28"/>
                    <a:pt x="53" y="28"/>
                  </a:cubicBezTo>
                  <a:cubicBezTo>
                    <a:pt x="52" y="28"/>
                    <a:pt x="52" y="28"/>
                    <a:pt x="52" y="28"/>
                  </a:cubicBezTo>
                  <a:cubicBezTo>
                    <a:pt x="52" y="27"/>
                    <a:pt x="51" y="26"/>
                    <a:pt x="50" y="26"/>
                  </a:cubicBezTo>
                  <a:cubicBezTo>
                    <a:pt x="49" y="26"/>
                    <a:pt x="49" y="26"/>
                    <a:pt x="49" y="26"/>
                  </a:cubicBezTo>
                  <a:cubicBezTo>
                    <a:pt x="46" y="28"/>
                    <a:pt x="46" y="28"/>
                    <a:pt x="46" y="28"/>
                  </a:cubicBezTo>
                  <a:cubicBezTo>
                    <a:pt x="46" y="28"/>
                    <a:pt x="46" y="28"/>
                    <a:pt x="46" y="28"/>
                  </a:cubicBezTo>
                  <a:cubicBezTo>
                    <a:pt x="39" y="28"/>
                    <a:pt x="39" y="28"/>
                    <a:pt x="39" y="28"/>
                  </a:cubicBezTo>
                  <a:cubicBezTo>
                    <a:pt x="36" y="28"/>
                    <a:pt x="34" y="28"/>
                    <a:pt x="33" y="30"/>
                  </a:cubicBezTo>
                  <a:cubicBezTo>
                    <a:pt x="33" y="30"/>
                    <a:pt x="32" y="30"/>
                    <a:pt x="32" y="31"/>
                  </a:cubicBezTo>
                  <a:cubicBezTo>
                    <a:pt x="32" y="31"/>
                    <a:pt x="32" y="32"/>
                    <a:pt x="32" y="32"/>
                  </a:cubicBezTo>
                  <a:cubicBezTo>
                    <a:pt x="34" y="34"/>
                    <a:pt x="34" y="34"/>
                    <a:pt x="34" y="34"/>
                  </a:cubicBezTo>
                  <a:cubicBezTo>
                    <a:pt x="33" y="36"/>
                    <a:pt x="33" y="36"/>
                    <a:pt x="33" y="3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2779"/>
            <p:cNvSpPr>
              <a:spLocks/>
            </p:cNvSpPr>
            <p:nvPr/>
          </p:nvSpPr>
          <p:spPr bwMode="auto">
            <a:xfrm>
              <a:off x="4029" y="2383"/>
              <a:ext cx="77" cy="78"/>
            </a:xfrm>
            <a:custGeom>
              <a:avLst/>
              <a:gdLst>
                <a:gd name="T0" fmla="*/ 17 w 56"/>
                <a:gd name="T1" fmla="*/ 54 h 57"/>
                <a:gd name="T2" fmla="*/ 16 w 56"/>
                <a:gd name="T3" fmla="*/ 53 h 57"/>
                <a:gd name="T4" fmla="*/ 12 w 56"/>
                <a:gd name="T5" fmla="*/ 52 h 57"/>
                <a:gd name="T6" fmla="*/ 10 w 56"/>
                <a:gd name="T7" fmla="*/ 41 h 57"/>
                <a:gd name="T8" fmla="*/ 15 w 56"/>
                <a:gd name="T9" fmla="*/ 41 h 57"/>
                <a:gd name="T10" fmla="*/ 22 w 56"/>
                <a:gd name="T11" fmla="*/ 44 h 57"/>
                <a:gd name="T12" fmla="*/ 21 w 56"/>
                <a:gd name="T13" fmla="*/ 38 h 57"/>
                <a:gd name="T14" fmla="*/ 21 w 56"/>
                <a:gd name="T15" fmla="*/ 38 h 57"/>
                <a:gd name="T16" fmla="*/ 11 w 56"/>
                <a:gd name="T17" fmla="*/ 37 h 57"/>
                <a:gd name="T18" fmla="*/ 8 w 56"/>
                <a:gd name="T19" fmla="*/ 33 h 57"/>
                <a:gd name="T20" fmla="*/ 8 w 56"/>
                <a:gd name="T21" fmla="*/ 29 h 57"/>
                <a:gd name="T22" fmla="*/ 6 w 56"/>
                <a:gd name="T23" fmla="*/ 28 h 57"/>
                <a:gd name="T24" fmla="*/ 6 w 56"/>
                <a:gd name="T25" fmla="*/ 28 h 57"/>
                <a:gd name="T26" fmla="*/ 0 w 56"/>
                <a:gd name="T27" fmla="*/ 26 h 57"/>
                <a:gd name="T28" fmla="*/ 8 w 56"/>
                <a:gd name="T29" fmla="*/ 13 h 57"/>
                <a:gd name="T30" fmla="*/ 25 w 56"/>
                <a:gd name="T31" fmla="*/ 5 h 57"/>
                <a:gd name="T32" fmla="*/ 37 w 56"/>
                <a:gd name="T33" fmla="*/ 5 h 57"/>
                <a:gd name="T34" fmla="*/ 46 w 56"/>
                <a:gd name="T35" fmla="*/ 7 h 57"/>
                <a:gd name="T36" fmla="*/ 55 w 56"/>
                <a:gd name="T37" fmla="*/ 0 h 57"/>
                <a:gd name="T38" fmla="*/ 55 w 56"/>
                <a:gd name="T39" fmla="*/ 5 h 57"/>
                <a:gd name="T40" fmla="*/ 49 w 56"/>
                <a:gd name="T41" fmla="*/ 10 h 57"/>
                <a:gd name="T42" fmla="*/ 43 w 56"/>
                <a:gd name="T43" fmla="*/ 8 h 57"/>
                <a:gd name="T44" fmla="*/ 30 w 56"/>
                <a:gd name="T45" fmla="*/ 10 h 57"/>
                <a:gd name="T46" fmla="*/ 30 w 56"/>
                <a:gd name="T47" fmla="*/ 11 h 57"/>
                <a:gd name="T48" fmla="*/ 31 w 56"/>
                <a:gd name="T49" fmla="*/ 14 h 57"/>
                <a:gd name="T50" fmla="*/ 33 w 56"/>
                <a:gd name="T51" fmla="*/ 15 h 57"/>
                <a:gd name="T52" fmla="*/ 30 w 56"/>
                <a:gd name="T53" fmla="*/ 17 h 57"/>
                <a:gd name="T54" fmla="*/ 30 w 56"/>
                <a:gd name="T55" fmla="*/ 18 h 57"/>
                <a:gd name="T56" fmla="*/ 30 w 56"/>
                <a:gd name="T57" fmla="*/ 20 h 57"/>
                <a:gd name="T58" fmla="*/ 22 w 56"/>
                <a:gd name="T59" fmla="*/ 11 h 57"/>
                <a:gd name="T60" fmla="*/ 19 w 56"/>
                <a:gd name="T61" fmla="*/ 20 h 57"/>
                <a:gd name="T62" fmla="*/ 24 w 56"/>
                <a:gd name="T63" fmla="*/ 27 h 57"/>
                <a:gd name="T64" fmla="*/ 22 w 56"/>
                <a:gd name="T65" fmla="*/ 27 h 57"/>
                <a:gd name="T66" fmla="*/ 22 w 56"/>
                <a:gd name="T67" fmla="*/ 30 h 57"/>
                <a:gd name="T68" fmla="*/ 22 w 56"/>
                <a:gd name="T69" fmla="*/ 33 h 57"/>
                <a:gd name="T70" fmla="*/ 25 w 56"/>
                <a:gd name="T71" fmla="*/ 35 h 57"/>
                <a:gd name="T72" fmla="*/ 33 w 56"/>
                <a:gd name="T73" fmla="*/ 45 h 57"/>
                <a:gd name="T74" fmla="*/ 30 w 56"/>
                <a:gd name="T75" fmla="*/ 42 h 57"/>
                <a:gd name="T76" fmla="*/ 26 w 56"/>
                <a:gd name="T77" fmla="*/ 43 h 57"/>
                <a:gd name="T78" fmla="*/ 25 w 56"/>
                <a:gd name="T79" fmla="*/ 43 h 57"/>
                <a:gd name="T80" fmla="*/ 24 w 56"/>
                <a:gd name="T81" fmla="*/ 46 h 57"/>
                <a:gd name="T82" fmla="*/ 26 w 56"/>
                <a:gd name="T83" fmla="*/ 47 h 57"/>
                <a:gd name="T84" fmla="*/ 26 w 56"/>
                <a:gd name="T85" fmla="*/ 47 h 57"/>
                <a:gd name="T86" fmla="*/ 26 w 56"/>
                <a:gd name="T87" fmla="*/ 48 h 57"/>
                <a:gd name="T88" fmla="*/ 22 w 56"/>
                <a:gd name="T89" fmla="*/ 47 h 57"/>
                <a:gd name="T90" fmla="*/ 23 w 56"/>
                <a:gd name="T91" fmla="*/ 53 h 57"/>
                <a:gd name="T92" fmla="*/ 21 w 56"/>
                <a:gd name="T9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7">
                  <a:moveTo>
                    <a:pt x="21" y="57"/>
                  </a:moveTo>
                  <a:cubicBezTo>
                    <a:pt x="19" y="57"/>
                    <a:pt x="18" y="56"/>
                    <a:pt x="17" y="54"/>
                  </a:cubicBezTo>
                  <a:cubicBezTo>
                    <a:pt x="17" y="53"/>
                    <a:pt x="17" y="53"/>
                    <a:pt x="17" y="53"/>
                  </a:cubicBezTo>
                  <a:cubicBezTo>
                    <a:pt x="16" y="53"/>
                    <a:pt x="16" y="53"/>
                    <a:pt x="16" y="53"/>
                  </a:cubicBezTo>
                  <a:cubicBezTo>
                    <a:pt x="15" y="53"/>
                    <a:pt x="15" y="53"/>
                    <a:pt x="15" y="53"/>
                  </a:cubicBezTo>
                  <a:cubicBezTo>
                    <a:pt x="12" y="52"/>
                    <a:pt x="12" y="52"/>
                    <a:pt x="12" y="52"/>
                  </a:cubicBezTo>
                  <a:cubicBezTo>
                    <a:pt x="11" y="46"/>
                    <a:pt x="11" y="46"/>
                    <a:pt x="11" y="46"/>
                  </a:cubicBezTo>
                  <a:cubicBezTo>
                    <a:pt x="10" y="41"/>
                    <a:pt x="10" y="41"/>
                    <a:pt x="10" y="41"/>
                  </a:cubicBezTo>
                  <a:cubicBezTo>
                    <a:pt x="11" y="41"/>
                    <a:pt x="11" y="41"/>
                    <a:pt x="12" y="41"/>
                  </a:cubicBezTo>
                  <a:cubicBezTo>
                    <a:pt x="13" y="41"/>
                    <a:pt x="14" y="41"/>
                    <a:pt x="15" y="41"/>
                  </a:cubicBezTo>
                  <a:cubicBezTo>
                    <a:pt x="17" y="42"/>
                    <a:pt x="18" y="42"/>
                    <a:pt x="20" y="43"/>
                  </a:cubicBezTo>
                  <a:cubicBezTo>
                    <a:pt x="20" y="44"/>
                    <a:pt x="21" y="44"/>
                    <a:pt x="22" y="44"/>
                  </a:cubicBezTo>
                  <a:cubicBezTo>
                    <a:pt x="22" y="44"/>
                    <a:pt x="23" y="44"/>
                    <a:pt x="24" y="43"/>
                  </a:cubicBezTo>
                  <a:cubicBezTo>
                    <a:pt x="24" y="41"/>
                    <a:pt x="23" y="40"/>
                    <a:pt x="21" y="38"/>
                  </a:cubicBezTo>
                  <a:cubicBezTo>
                    <a:pt x="21" y="38"/>
                    <a:pt x="21" y="38"/>
                    <a:pt x="21" y="38"/>
                  </a:cubicBezTo>
                  <a:cubicBezTo>
                    <a:pt x="21" y="38"/>
                    <a:pt x="21" y="38"/>
                    <a:pt x="21" y="38"/>
                  </a:cubicBezTo>
                  <a:cubicBezTo>
                    <a:pt x="13" y="37"/>
                    <a:pt x="13" y="37"/>
                    <a:pt x="13" y="37"/>
                  </a:cubicBezTo>
                  <a:cubicBezTo>
                    <a:pt x="12" y="37"/>
                    <a:pt x="12" y="37"/>
                    <a:pt x="11" y="37"/>
                  </a:cubicBezTo>
                  <a:cubicBezTo>
                    <a:pt x="9" y="37"/>
                    <a:pt x="8" y="36"/>
                    <a:pt x="7" y="35"/>
                  </a:cubicBezTo>
                  <a:cubicBezTo>
                    <a:pt x="8" y="33"/>
                    <a:pt x="8" y="33"/>
                    <a:pt x="8" y="33"/>
                  </a:cubicBezTo>
                  <a:cubicBezTo>
                    <a:pt x="8" y="32"/>
                    <a:pt x="9" y="31"/>
                    <a:pt x="8" y="29"/>
                  </a:cubicBezTo>
                  <a:cubicBezTo>
                    <a:pt x="8" y="29"/>
                    <a:pt x="8" y="29"/>
                    <a:pt x="8" y="29"/>
                  </a:cubicBezTo>
                  <a:cubicBezTo>
                    <a:pt x="8" y="29"/>
                    <a:pt x="8" y="29"/>
                    <a:pt x="8" y="29"/>
                  </a:cubicBezTo>
                  <a:cubicBezTo>
                    <a:pt x="6" y="28"/>
                    <a:pt x="6" y="28"/>
                    <a:pt x="6" y="28"/>
                  </a:cubicBezTo>
                  <a:cubicBezTo>
                    <a:pt x="6" y="28"/>
                    <a:pt x="6" y="28"/>
                    <a:pt x="6" y="28"/>
                  </a:cubicBezTo>
                  <a:cubicBezTo>
                    <a:pt x="6" y="28"/>
                    <a:pt x="6" y="28"/>
                    <a:pt x="6" y="28"/>
                  </a:cubicBezTo>
                  <a:cubicBezTo>
                    <a:pt x="3" y="29"/>
                    <a:pt x="3" y="29"/>
                    <a:pt x="3" y="29"/>
                  </a:cubicBezTo>
                  <a:cubicBezTo>
                    <a:pt x="1" y="29"/>
                    <a:pt x="0" y="27"/>
                    <a:pt x="0" y="26"/>
                  </a:cubicBezTo>
                  <a:cubicBezTo>
                    <a:pt x="0" y="24"/>
                    <a:pt x="0" y="24"/>
                    <a:pt x="0" y="24"/>
                  </a:cubicBezTo>
                  <a:cubicBezTo>
                    <a:pt x="1" y="20"/>
                    <a:pt x="4" y="16"/>
                    <a:pt x="8" y="13"/>
                  </a:cubicBezTo>
                  <a:cubicBezTo>
                    <a:pt x="13" y="11"/>
                    <a:pt x="13" y="11"/>
                    <a:pt x="13" y="11"/>
                  </a:cubicBezTo>
                  <a:cubicBezTo>
                    <a:pt x="17" y="8"/>
                    <a:pt x="22" y="6"/>
                    <a:pt x="25" y="5"/>
                  </a:cubicBezTo>
                  <a:cubicBezTo>
                    <a:pt x="30" y="4"/>
                    <a:pt x="30" y="4"/>
                    <a:pt x="30" y="4"/>
                  </a:cubicBezTo>
                  <a:cubicBezTo>
                    <a:pt x="37" y="5"/>
                    <a:pt x="37" y="5"/>
                    <a:pt x="37" y="5"/>
                  </a:cubicBezTo>
                  <a:cubicBezTo>
                    <a:pt x="43" y="6"/>
                    <a:pt x="43" y="6"/>
                    <a:pt x="43" y="6"/>
                  </a:cubicBezTo>
                  <a:cubicBezTo>
                    <a:pt x="44" y="7"/>
                    <a:pt x="45" y="7"/>
                    <a:pt x="46" y="7"/>
                  </a:cubicBezTo>
                  <a:cubicBezTo>
                    <a:pt x="50" y="7"/>
                    <a:pt x="52" y="5"/>
                    <a:pt x="52" y="3"/>
                  </a:cubicBezTo>
                  <a:cubicBezTo>
                    <a:pt x="52" y="2"/>
                    <a:pt x="53" y="1"/>
                    <a:pt x="55" y="0"/>
                  </a:cubicBezTo>
                  <a:cubicBezTo>
                    <a:pt x="55" y="2"/>
                    <a:pt x="55" y="2"/>
                    <a:pt x="55" y="2"/>
                  </a:cubicBezTo>
                  <a:cubicBezTo>
                    <a:pt x="56" y="4"/>
                    <a:pt x="55" y="4"/>
                    <a:pt x="55" y="5"/>
                  </a:cubicBezTo>
                  <a:cubicBezTo>
                    <a:pt x="53" y="7"/>
                    <a:pt x="52" y="9"/>
                    <a:pt x="51" y="11"/>
                  </a:cubicBezTo>
                  <a:cubicBezTo>
                    <a:pt x="49" y="10"/>
                    <a:pt x="49" y="10"/>
                    <a:pt x="49" y="10"/>
                  </a:cubicBezTo>
                  <a:cubicBezTo>
                    <a:pt x="44" y="9"/>
                    <a:pt x="43" y="8"/>
                    <a:pt x="43" y="8"/>
                  </a:cubicBezTo>
                  <a:cubicBezTo>
                    <a:pt x="43" y="8"/>
                    <a:pt x="43" y="8"/>
                    <a:pt x="43" y="8"/>
                  </a:cubicBezTo>
                  <a:cubicBezTo>
                    <a:pt x="42" y="8"/>
                    <a:pt x="42" y="8"/>
                    <a:pt x="42" y="8"/>
                  </a:cubicBezTo>
                  <a:cubicBezTo>
                    <a:pt x="30" y="10"/>
                    <a:pt x="30" y="10"/>
                    <a:pt x="30" y="10"/>
                  </a:cubicBezTo>
                  <a:cubicBezTo>
                    <a:pt x="29" y="10"/>
                    <a:pt x="29" y="10"/>
                    <a:pt x="29" y="10"/>
                  </a:cubicBezTo>
                  <a:cubicBezTo>
                    <a:pt x="30" y="11"/>
                    <a:pt x="30" y="11"/>
                    <a:pt x="30" y="11"/>
                  </a:cubicBezTo>
                  <a:cubicBezTo>
                    <a:pt x="31" y="14"/>
                    <a:pt x="31" y="14"/>
                    <a:pt x="31" y="14"/>
                  </a:cubicBezTo>
                  <a:cubicBezTo>
                    <a:pt x="31" y="14"/>
                    <a:pt x="31" y="14"/>
                    <a:pt x="31" y="14"/>
                  </a:cubicBezTo>
                  <a:cubicBezTo>
                    <a:pt x="32" y="14"/>
                    <a:pt x="32" y="14"/>
                    <a:pt x="32" y="14"/>
                  </a:cubicBezTo>
                  <a:cubicBezTo>
                    <a:pt x="32" y="14"/>
                    <a:pt x="32" y="14"/>
                    <a:pt x="33" y="15"/>
                  </a:cubicBezTo>
                  <a:cubicBezTo>
                    <a:pt x="32" y="14"/>
                    <a:pt x="32" y="14"/>
                    <a:pt x="32" y="14"/>
                  </a:cubicBezTo>
                  <a:cubicBezTo>
                    <a:pt x="31" y="14"/>
                    <a:pt x="30" y="15"/>
                    <a:pt x="30" y="17"/>
                  </a:cubicBezTo>
                  <a:cubicBezTo>
                    <a:pt x="30" y="17"/>
                    <a:pt x="30" y="17"/>
                    <a:pt x="30" y="17"/>
                  </a:cubicBezTo>
                  <a:cubicBezTo>
                    <a:pt x="30" y="18"/>
                    <a:pt x="30" y="18"/>
                    <a:pt x="30" y="18"/>
                  </a:cubicBezTo>
                  <a:cubicBezTo>
                    <a:pt x="32" y="20"/>
                    <a:pt x="32" y="20"/>
                    <a:pt x="32" y="20"/>
                  </a:cubicBezTo>
                  <a:cubicBezTo>
                    <a:pt x="32" y="20"/>
                    <a:pt x="31" y="20"/>
                    <a:pt x="30" y="20"/>
                  </a:cubicBezTo>
                  <a:cubicBezTo>
                    <a:pt x="28" y="20"/>
                    <a:pt x="26" y="17"/>
                    <a:pt x="25" y="15"/>
                  </a:cubicBezTo>
                  <a:cubicBezTo>
                    <a:pt x="24" y="13"/>
                    <a:pt x="23" y="11"/>
                    <a:pt x="22" y="11"/>
                  </a:cubicBezTo>
                  <a:cubicBezTo>
                    <a:pt x="21" y="11"/>
                    <a:pt x="21" y="12"/>
                    <a:pt x="21" y="12"/>
                  </a:cubicBezTo>
                  <a:cubicBezTo>
                    <a:pt x="19" y="14"/>
                    <a:pt x="18" y="17"/>
                    <a:pt x="19" y="20"/>
                  </a:cubicBezTo>
                  <a:cubicBezTo>
                    <a:pt x="20" y="22"/>
                    <a:pt x="21" y="24"/>
                    <a:pt x="23" y="26"/>
                  </a:cubicBezTo>
                  <a:cubicBezTo>
                    <a:pt x="24" y="27"/>
                    <a:pt x="24" y="27"/>
                    <a:pt x="24" y="27"/>
                  </a:cubicBezTo>
                  <a:cubicBezTo>
                    <a:pt x="23" y="27"/>
                    <a:pt x="23" y="27"/>
                    <a:pt x="23" y="27"/>
                  </a:cubicBezTo>
                  <a:cubicBezTo>
                    <a:pt x="23" y="27"/>
                    <a:pt x="22" y="27"/>
                    <a:pt x="22" y="27"/>
                  </a:cubicBezTo>
                  <a:cubicBezTo>
                    <a:pt x="22" y="27"/>
                    <a:pt x="22" y="27"/>
                    <a:pt x="21" y="27"/>
                  </a:cubicBezTo>
                  <a:cubicBezTo>
                    <a:pt x="21" y="28"/>
                    <a:pt x="21" y="29"/>
                    <a:pt x="22" y="30"/>
                  </a:cubicBezTo>
                  <a:cubicBezTo>
                    <a:pt x="23" y="32"/>
                    <a:pt x="22" y="32"/>
                    <a:pt x="22" y="32"/>
                  </a:cubicBezTo>
                  <a:cubicBezTo>
                    <a:pt x="22" y="33"/>
                    <a:pt x="22" y="33"/>
                    <a:pt x="22" y="33"/>
                  </a:cubicBezTo>
                  <a:cubicBezTo>
                    <a:pt x="22" y="33"/>
                    <a:pt x="22" y="33"/>
                    <a:pt x="22" y="33"/>
                  </a:cubicBezTo>
                  <a:cubicBezTo>
                    <a:pt x="25" y="35"/>
                    <a:pt x="25" y="35"/>
                    <a:pt x="25" y="35"/>
                  </a:cubicBezTo>
                  <a:cubicBezTo>
                    <a:pt x="29" y="36"/>
                    <a:pt x="31" y="38"/>
                    <a:pt x="32" y="41"/>
                  </a:cubicBezTo>
                  <a:cubicBezTo>
                    <a:pt x="33" y="43"/>
                    <a:pt x="33" y="44"/>
                    <a:pt x="33" y="45"/>
                  </a:cubicBezTo>
                  <a:cubicBezTo>
                    <a:pt x="33" y="45"/>
                    <a:pt x="32" y="44"/>
                    <a:pt x="31" y="43"/>
                  </a:cubicBezTo>
                  <a:cubicBezTo>
                    <a:pt x="30" y="42"/>
                    <a:pt x="30" y="42"/>
                    <a:pt x="30" y="42"/>
                  </a:cubicBezTo>
                  <a:cubicBezTo>
                    <a:pt x="30" y="42"/>
                    <a:pt x="30" y="42"/>
                    <a:pt x="30" y="42"/>
                  </a:cubicBezTo>
                  <a:cubicBezTo>
                    <a:pt x="26" y="43"/>
                    <a:pt x="26" y="43"/>
                    <a:pt x="26" y="43"/>
                  </a:cubicBezTo>
                  <a:cubicBezTo>
                    <a:pt x="25" y="43"/>
                    <a:pt x="25" y="43"/>
                    <a:pt x="25" y="43"/>
                  </a:cubicBezTo>
                  <a:cubicBezTo>
                    <a:pt x="25" y="43"/>
                    <a:pt x="25" y="43"/>
                    <a:pt x="25" y="43"/>
                  </a:cubicBezTo>
                  <a:cubicBezTo>
                    <a:pt x="24" y="45"/>
                    <a:pt x="24" y="45"/>
                    <a:pt x="24" y="45"/>
                  </a:cubicBezTo>
                  <a:cubicBezTo>
                    <a:pt x="24" y="46"/>
                    <a:pt x="24" y="46"/>
                    <a:pt x="24" y="46"/>
                  </a:cubicBezTo>
                  <a:cubicBezTo>
                    <a:pt x="25" y="46"/>
                    <a:pt x="25" y="46"/>
                    <a:pt x="25" y="46"/>
                  </a:cubicBezTo>
                  <a:cubicBezTo>
                    <a:pt x="26" y="47"/>
                    <a:pt x="26" y="47"/>
                    <a:pt x="26" y="47"/>
                  </a:cubicBezTo>
                  <a:cubicBezTo>
                    <a:pt x="26" y="47"/>
                    <a:pt x="26" y="47"/>
                    <a:pt x="26" y="47"/>
                  </a:cubicBezTo>
                  <a:cubicBezTo>
                    <a:pt x="26" y="47"/>
                    <a:pt x="26" y="47"/>
                    <a:pt x="26" y="47"/>
                  </a:cubicBezTo>
                  <a:cubicBezTo>
                    <a:pt x="28" y="47"/>
                    <a:pt x="28" y="48"/>
                    <a:pt x="28" y="48"/>
                  </a:cubicBezTo>
                  <a:cubicBezTo>
                    <a:pt x="26" y="48"/>
                    <a:pt x="26" y="48"/>
                    <a:pt x="26" y="48"/>
                  </a:cubicBezTo>
                  <a:cubicBezTo>
                    <a:pt x="25" y="47"/>
                    <a:pt x="24" y="47"/>
                    <a:pt x="23" y="47"/>
                  </a:cubicBezTo>
                  <a:cubicBezTo>
                    <a:pt x="23" y="47"/>
                    <a:pt x="23" y="47"/>
                    <a:pt x="22" y="47"/>
                  </a:cubicBezTo>
                  <a:cubicBezTo>
                    <a:pt x="22" y="47"/>
                    <a:pt x="22" y="48"/>
                    <a:pt x="22" y="49"/>
                  </a:cubicBezTo>
                  <a:cubicBezTo>
                    <a:pt x="23" y="53"/>
                    <a:pt x="23" y="53"/>
                    <a:pt x="23" y="53"/>
                  </a:cubicBezTo>
                  <a:cubicBezTo>
                    <a:pt x="24" y="55"/>
                    <a:pt x="23" y="57"/>
                    <a:pt x="21" y="57"/>
                  </a:cubicBezTo>
                  <a:cubicBezTo>
                    <a:pt x="21" y="57"/>
                    <a:pt x="21" y="57"/>
                    <a:pt x="21"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2780"/>
            <p:cNvSpPr>
              <a:spLocks/>
            </p:cNvSpPr>
            <p:nvPr/>
          </p:nvSpPr>
          <p:spPr bwMode="auto">
            <a:xfrm>
              <a:off x="4069" y="2478"/>
              <a:ext cx="30" cy="8"/>
            </a:xfrm>
            <a:custGeom>
              <a:avLst/>
              <a:gdLst>
                <a:gd name="T0" fmla="*/ 12 w 22"/>
                <a:gd name="T1" fmla="*/ 6 h 6"/>
                <a:gd name="T2" fmla="*/ 11 w 22"/>
                <a:gd name="T3" fmla="*/ 6 h 6"/>
                <a:gd name="T4" fmla="*/ 9 w 22"/>
                <a:gd name="T5" fmla="*/ 4 h 6"/>
                <a:gd name="T6" fmla="*/ 9 w 22"/>
                <a:gd name="T7" fmla="*/ 4 h 6"/>
                <a:gd name="T8" fmla="*/ 9 w 22"/>
                <a:gd name="T9" fmla="*/ 4 h 6"/>
                <a:gd name="T10" fmla="*/ 3 w 22"/>
                <a:gd name="T11" fmla="*/ 4 h 6"/>
                <a:gd name="T12" fmla="*/ 0 w 22"/>
                <a:gd name="T13" fmla="*/ 2 h 6"/>
                <a:gd name="T14" fmla="*/ 3 w 22"/>
                <a:gd name="T15" fmla="*/ 0 h 6"/>
                <a:gd name="T16" fmla="*/ 5 w 22"/>
                <a:gd name="T17" fmla="*/ 1 h 6"/>
                <a:gd name="T18" fmla="*/ 7 w 22"/>
                <a:gd name="T19" fmla="*/ 3 h 6"/>
                <a:gd name="T20" fmla="*/ 7 w 22"/>
                <a:gd name="T21" fmla="*/ 3 h 6"/>
                <a:gd name="T22" fmla="*/ 7 w 22"/>
                <a:gd name="T23" fmla="*/ 3 h 6"/>
                <a:gd name="T24" fmla="*/ 10 w 22"/>
                <a:gd name="T25" fmla="*/ 3 h 6"/>
                <a:gd name="T26" fmla="*/ 15 w 22"/>
                <a:gd name="T27" fmla="*/ 3 h 6"/>
                <a:gd name="T28" fmla="*/ 18 w 22"/>
                <a:gd name="T29" fmla="*/ 4 h 6"/>
                <a:gd name="T30" fmla="*/ 20 w 22"/>
                <a:gd name="T31" fmla="*/ 4 h 6"/>
                <a:gd name="T32" fmla="*/ 22 w 22"/>
                <a:gd name="T33" fmla="*/ 5 h 6"/>
                <a:gd name="T34" fmla="*/ 22 w 22"/>
                <a:gd name="T35" fmla="*/ 5 h 6"/>
                <a:gd name="T36" fmla="*/ 22 w 22"/>
                <a:gd name="T37" fmla="*/ 4 h 6"/>
                <a:gd name="T38" fmla="*/ 22 w 22"/>
                <a:gd name="T39" fmla="*/ 4 h 6"/>
                <a:gd name="T40" fmla="*/ 20 w 22"/>
                <a:gd name="T41" fmla="*/ 5 h 6"/>
                <a:gd name="T42" fmla="*/ 19 w 22"/>
                <a:gd name="T43" fmla="*/ 5 h 6"/>
                <a:gd name="T44" fmla="*/ 13 w 22"/>
                <a:gd name="T45" fmla="*/ 6 h 6"/>
                <a:gd name="T46" fmla="*/ 12 w 22"/>
                <a:gd name="T4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6">
                  <a:moveTo>
                    <a:pt x="12" y="6"/>
                  </a:moveTo>
                  <a:cubicBezTo>
                    <a:pt x="12" y="6"/>
                    <a:pt x="12" y="6"/>
                    <a:pt x="11" y="6"/>
                  </a:cubicBezTo>
                  <a:cubicBezTo>
                    <a:pt x="9" y="4"/>
                    <a:pt x="9" y="4"/>
                    <a:pt x="9" y="4"/>
                  </a:cubicBezTo>
                  <a:cubicBezTo>
                    <a:pt x="9" y="4"/>
                    <a:pt x="9" y="4"/>
                    <a:pt x="9" y="4"/>
                  </a:cubicBezTo>
                  <a:cubicBezTo>
                    <a:pt x="9" y="4"/>
                    <a:pt x="9" y="4"/>
                    <a:pt x="9" y="4"/>
                  </a:cubicBezTo>
                  <a:cubicBezTo>
                    <a:pt x="3" y="4"/>
                    <a:pt x="3" y="4"/>
                    <a:pt x="3" y="4"/>
                  </a:cubicBezTo>
                  <a:cubicBezTo>
                    <a:pt x="1" y="3"/>
                    <a:pt x="0" y="3"/>
                    <a:pt x="0" y="2"/>
                  </a:cubicBezTo>
                  <a:cubicBezTo>
                    <a:pt x="0" y="1"/>
                    <a:pt x="1" y="0"/>
                    <a:pt x="3" y="0"/>
                  </a:cubicBezTo>
                  <a:cubicBezTo>
                    <a:pt x="5" y="1"/>
                    <a:pt x="5" y="1"/>
                    <a:pt x="5" y="1"/>
                  </a:cubicBezTo>
                  <a:cubicBezTo>
                    <a:pt x="7" y="3"/>
                    <a:pt x="7" y="3"/>
                    <a:pt x="7" y="3"/>
                  </a:cubicBezTo>
                  <a:cubicBezTo>
                    <a:pt x="7" y="3"/>
                    <a:pt x="7" y="3"/>
                    <a:pt x="7" y="3"/>
                  </a:cubicBezTo>
                  <a:cubicBezTo>
                    <a:pt x="7" y="3"/>
                    <a:pt x="7" y="3"/>
                    <a:pt x="7" y="3"/>
                  </a:cubicBezTo>
                  <a:cubicBezTo>
                    <a:pt x="10" y="3"/>
                    <a:pt x="10" y="3"/>
                    <a:pt x="10" y="3"/>
                  </a:cubicBezTo>
                  <a:cubicBezTo>
                    <a:pt x="15" y="3"/>
                    <a:pt x="15" y="3"/>
                    <a:pt x="15" y="3"/>
                  </a:cubicBezTo>
                  <a:cubicBezTo>
                    <a:pt x="18" y="4"/>
                    <a:pt x="18" y="4"/>
                    <a:pt x="18" y="4"/>
                  </a:cubicBezTo>
                  <a:cubicBezTo>
                    <a:pt x="20" y="4"/>
                    <a:pt x="20" y="4"/>
                    <a:pt x="20" y="4"/>
                  </a:cubicBezTo>
                  <a:cubicBezTo>
                    <a:pt x="22" y="5"/>
                    <a:pt x="22" y="5"/>
                    <a:pt x="22" y="5"/>
                  </a:cubicBezTo>
                  <a:cubicBezTo>
                    <a:pt x="22" y="5"/>
                    <a:pt x="22" y="5"/>
                    <a:pt x="22" y="5"/>
                  </a:cubicBezTo>
                  <a:cubicBezTo>
                    <a:pt x="22" y="4"/>
                    <a:pt x="22" y="4"/>
                    <a:pt x="22" y="4"/>
                  </a:cubicBezTo>
                  <a:cubicBezTo>
                    <a:pt x="22" y="4"/>
                    <a:pt x="22" y="4"/>
                    <a:pt x="22" y="4"/>
                  </a:cubicBezTo>
                  <a:cubicBezTo>
                    <a:pt x="22" y="5"/>
                    <a:pt x="21" y="5"/>
                    <a:pt x="20" y="5"/>
                  </a:cubicBezTo>
                  <a:cubicBezTo>
                    <a:pt x="20" y="5"/>
                    <a:pt x="19" y="5"/>
                    <a:pt x="19" y="5"/>
                  </a:cubicBezTo>
                  <a:cubicBezTo>
                    <a:pt x="13" y="6"/>
                    <a:pt x="13" y="6"/>
                    <a:pt x="13" y="6"/>
                  </a:cubicBezTo>
                  <a:cubicBezTo>
                    <a:pt x="12" y="6"/>
                    <a:pt x="12" y="6"/>
                    <a:pt x="12" y="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2781"/>
            <p:cNvSpPr>
              <a:spLocks/>
            </p:cNvSpPr>
            <p:nvPr/>
          </p:nvSpPr>
          <p:spPr bwMode="auto">
            <a:xfrm>
              <a:off x="4029" y="2383"/>
              <a:ext cx="77" cy="78"/>
            </a:xfrm>
            <a:custGeom>
              <a:avLst/>
              <a:gdLst>
                <a:gd name="T0" fmla="*/ 17 w 56"/>
                <a:gd name="T1" fmla="*/ 54 h 57"/>
                <a:gd name="T2" fmla="*/ 16 w 56"/>
                <a:gd name="T3" fmla="*/ 53 h 57"/>
                <a:gd name="T4" fmla="*/ 12 w 56"/>
                <a:gd name="T5" fmla="*/ 52 h 57"/>
                <a:gd name="T6" fmla="*/ 10 w 56"/>
                <a:gd name="T7" fmla="*/ 41 h 57"/>
                <a:gd name="T8" fmla="*/ 15 w 56"/>
                <a:gd name="T9" fmla="*/ 41 h 57"/>
                <a:gd name="T10" fmla="*/ 22 w 56"/>
                <a:gd name="T11" fmla="*/ 44 h 57"/>
                <a:gd name="T12" fmla="*/ 21 w 56"/>
                <a:gd name="T13" fmla="*/ 38 h 57"/>
                <a:gd name="T14" fmla="*/ 21 w 56"/>
                <a:gd name="T15" fmla="*/ 38 h 57"/>
                <a:gd name="T16" fmla="*/ 11 w 56"/>
                <a:gd name="T17" fmla="*/ 37 h 57"/>
                <a:gd name="T18" fmla="*/ 8 w 56"/>
                <a:gd name="T19" fmla="*/ 33 h 57"/>
                <a:gd name="T20" fmla="*/ 8 w 56"/>
                <a:gd name="T21" fmla="*/ 29 h 57"/>
                <a:gd name="T22" fmla="*/ 6 w 56"/>
                <a:gd name="T23" fmla="*/ 28 h 57"/>
                <a:gd name="T24" fmla="*/ 6 w 56"/>
                <a:gd name="T25" fmla="*/ 28 h 57"/>
                <a:gd name="T26" fmla="*/ 0 w 56"/>
                <a:gd name="T27" fmla="*/ 26 h 57"/>
                <a:gd name="T28" fmla="*/ 8 w 56"/>
                <a:gd name="T29" fmla="*/ 13 h 57"/>
                <a:gd name="T30" fmla="*/ 25 w 56"/>
                <a:gd name="T31" fmla="*/ 5 h 57"/>
                <a:gd name="T32" fmla="*/ 37 w 56"/>
                <a:gd name="T33" fmla="*/ 5 h 57"/>
                <a:gd name="T34" fmla="*/ 46 w 56"/>
                <a:gd name="T35" fmla="*/ 7 h 57"/>
                <a:gd name="T36" fmla="*/ 55 w 56"/>
                <a:gd name="T37" fmla="*/ 0 h 57"/>
                <a:gd name="T38" fmla="*/ 55 w 56"/>
                <a:gd name="T39" fmla="*/ 5 h 57"/>
                <a:gd name="T40" fmla="*/ 49 w 56"/>
                <a:gd name="T41" fmla="*/ 10 h 57"/>
                <a:gd name="T42" fmla="*/ 43 w 56"/>
                <a:gd name="T43" fmla="*/ 8 h 57"/>
                <a:gd name="T44" fmla="*/ 30 w 56"/>
                <a:gd name="T45" fmla="*/ 10 h 57"/>
                <a:gd name="T46" fmla="*/ 30 w 56"/>
                <a:gd name="T47" fmla="*/ 11 h 57"/>
                <a:gd name="T48" fmla="*/ 31 w 56"/>
                <a:gd name="T49" fmla="*/ 14 h 57"/>
                <a:gd name="T50" fmla="*/ 33 w 56"/>
                <a:gd name="T51" fmla="*/ 15 h 57"/>
                <a:gd name="T52" fmla="*/ 30 w 56"/>
                <a:gd name="T53" fmla="*/ 17 h 57"/>
                <a:gd name="T54" fmla="*/ 30 w 56"/>
                <a:gd name="T55" fmla="*/ 18 h 57"/>
                <a:gd name="T56" fmla="*/ 30 w 56"/>
                <a:gd name="T57" fmla="*/ 20 h 57"/>
                <a:gd name="T58" fmla="*/ 22 w 56"/>
                <a:gd name="T59" fmla="*/ 11 h 57"/>
                <a:gd name="T60" fmla="*/ 19 w 56"/>
                <a:gd name="T61" fmla="*/ 20 h 57"/>
                <a:gd name="T62" fmla="*/ 24 w 56"/>
                <a:gd name="T63" fmla="*/ 27 h 57"/>
                <a:gd name="T64" fmla="*/ 22 w 56"/>
                <a:gd name="T65" fmla="*/ 27 h 57"/>
                <a:gd name="T66" fmla="*/ 22 w 56"/>
                <a:gd name="T67" fmla="*/ 30 h 57"/>
                <a:gd name="T68" fmla="*/ 22 w 56"/>
                <a:gd name="T69" fmla="*/ 33 h 57"/>
                <a:gd name="T70" fmla="*/ 25 w 56"/>
                <a:gd name="T71" fmla="*/ 35 h 57"/>
                <a:gd name="T72" fmla="*/ 33 w 56"/>
                <a:gd name="T73" fmla="*/ 45 h 57"/>
                <a:gd name="T74" fmla="*/ 30 w 56"/>
                <a:gd name="T75" fmla="*/ 42 h 57"/>
                <a:gd name="T76" fmla="*/ 26 w 56"/>
                <a:gd name="T77" fmla="*/ 43 h 57"/>
                <a:gd name="T78" fmla="*/ 25 w 56"/>
                <a:gd name="T79" fmla="*/ 43 h 57"/>
                <a:gd name="T80" fmla="*/ 24 w 56"/>
                <a:gd name="T81" fmla="*/ 46 h 57"/>
                <a:gd name="T82" fmla="*/ 26 w 56"/>
                <a:gd name="T83" fmla="*/ 47 h 57"/>
                <a:gd name="T84" fmla="*/ 26 w 56"/>
                <a:gd name="T85" fmla="*/ 47 h 57"/>
                <a:gd name="T86" fmla="*/ 26 w 56"/>
                <a:gd name="T87" fmla="*/ 48 h 57"/>
                <a:gd name="T88" fmla="*/ 22 w 56"/>
                <a:gd name="T89" fmla="*/ 47 h 57"/>
                <a:gd name="T90" fmla="*/ 23 w 56"/>
                <a:gd name="T91" fmla="*/ 53 h 57"/>
                <a:gd name="T92" fmla="*/ 21 w 56"/>
                <a:gd name="T9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7">
                  <a:moveTo>
                    <a:pt x="21" y="57"/>
                  </a:moveTo>
                  <a:cubicBezTo>
                    <a:pt x="19" y="57"/>
                    <a:pt x="18" y="56"/>
                    <a:pt x="17" y="54"/>
                  </a:cubicBezTo>
                  <a:cubicBezTo>
                    <a:pt x="17" y="53"/>
                    <a:pt x="17" y="53"/>
                    <a:pt x="17" y="53"/>
                  </a:cubicBezTo>
                  <a:cubicBezTo>
                    <a:pt x="16" y="53"/>
                    <a:pt x="16" y="53"/>
                    <a:pt x="16" y="53"/>
                  </a:cubicBezTo>
                  <a:cubicBezTo>
                    <a:pt x="15" y="53"/>
                    <a:pt x="15" y="53"/>
                    <a:pt x="15" y="53"/>
                  </a:cubicBezTo>
                  <a:cubicBezTo>
                    <a:pt x="12" y="52"/>
                    <a:pt x="12" y="52"/>
                    <a:pt x="12" y="52"/>
                  </a:cubicBezTo>
                  <a:cubicBezTo>
                    <a:pt x="11" y="46"/>
                    <a:pt x="11" y="46"/>
                    <a:pt x="11" y="46"/>
                  </a:cubicBezTo>
                  <a:cubicBezTo>
                    <a:pt x="10" y="41"/>
                    <a:pt x="10" y="41"/>
                    <a:pt x="10" y="41"/>
                  </a:cubicBezTo>
                  <a:cubicBezTo>
                    <a:pt x="11" y="41"/>
                    <a:pt x="11" y="41"/>
                    <a:pt x="12" y="41"/>
                  </a:cubicBezTo>
                  <a:cubicBezTo>
                    <a:pt x="13" y="41"/>
                    <a:pt x="14" y="41"/>
                    <a:pt x="15" y="41"/>
                  </a:cubicBezTo>
                  <a:cubicBezTo>
                    <a:pt x="17" y="42"/>
                    <a:pt x="18" y="42"/>
                    <a:pt x="20" y="43"/>
                  </a:cubicBezTo>
                  <a:cubicBezTo>
                    <a:pt x="20" y="44"/>
                    <a:pt x="21" y="44"/>
                    <a:pt x="22" y="44"/>
                  </a:cubicBezTo>
                  <a:cubicBezTo>
                    <a:pt x="22" y="44"/>
                    <a:pt x="23" y="44"/>
                    <a:pt x="24" y="43"/>
                  </a:cubicBezTo>
                  <a:cubicBezTo>
                    <a:pt x="24" y="41"/>
                    <a:pt x="23" y="40"/>
                    <a:pt x="21" y="38"/>
                  </a:cubicBezTo>
                  <a:cubicBezTo>
                    <a:pt x="21" y="38"/>
                    <a:pt x="21" y="38"/>
                    <a:pt x="21" y="38"/>
                  </a:cubicBezTo>
                  <a:cubicBezTo>
                    <a:pt x="21" y="38"/>
                    <a:pt x="21" y="38"/>
                    <a:pt x="21" y="38"/>
                  </a:cubicBezTo>
                  <a:cubicBezTo>
                    <a:pt x="13" y="37"/>
                    <a:pt x="13" y="37"/>
                    <a:pt x="13" y="37"/>
                  </a:cubicBezTo>
                  <a:cubicBezTo>
                    <a:pt x="12" y="37"/>
                    <a:pt x="12" y="37"/>
                    <a:pt x="11" y="37"/>
                  </a:cubicBezTo>
                  <a:cubicBezTo>
                    <a:pt x="9" y="37"/>
                    <a:pt x="8" y="36"/>
                    <a:pt x="7" y="35"/>
                  </a:cubicBezTo>
                  <a:cubicBezTo>
                    <a:pt x="8" y="33"/>
                    <a:pt x="8" y="33"/>
                    <a:pt x="8" y="33"/>
                  </a:cubicBezTo>
                  <a:cubicBezTo>
                    <a:pt x="8" y="32"/>
                    <a:pt x="9" y="31"/>
                    <a:pt x="8" y="29"/>
                  </a:cubicBezTo>
                  <a:cubicBezTo>
                    <a:pt x="8" y="29"/>
                    <a:pt x="8" y="29"/>
                    <a:pt x="8" y="29"/>
                  </a:cubicBezTo>
                  <a:cubicBezTo>
                    <a:pt x="8" y="29"/>
                    <a:pt x="8" y="29"/>
                    <a:pt x="8" y="29"/>
                  </a:cubicBezTo>
                  <a:cubicBezTo>
                    <a:pt x="6" y="28"/>
                    <a:pt x="6" y="28"/>
                    <a:pt x="6" y="28"/>
                  </a:cubicBezTo>
                  <a:cubicBezTo>
                    <a:pt x="6" y="28"/>
                    <a:pt x="6" y="28"/>
                    <a:pt x="6" y="28"/>
                  </a:cubicBezTo>
                  <a:cubicBezTo>
                    <a:pt x="6" y="28"/>
                    <a:pt x="6" y="28"/>
                    <a:pt x="6" y="28"/>
                  </a:cubicBezTo>
                  <a:cubicBezTo>
                    <a:pt x="3" y="29"/>
                    <a:pt x="3" y="29"/>
                    <a:pt x="3" y="29"/>
                  </a:cubicBezTo>
                  <a:cubicBezTo>
                    <a:pt x="1" y="29"/>
                    <a:pt x="0" y="27"/>
                    <a:pt x="0" y="26"/>
                  </a:cubicBezTo>
                  <a:cubicBezTo>
                    <a:pt x="0" y="24"/>
                    <a:pt x="0" y="24"/>
                    <a:pt x="0" y="24"/>
                  </a:cubicBezTo>
                  <a:cubicBezTo>
                    <a:pt x="1" y="20"/>
                    <a:pt x="4" y="16"/>
                    <a:pt x="8" y="13"/>
                  </a:cubicBezTo>
                  <a:cubicBezTo>
                    <a:pt x="13" y="11"/>
                    <a:pt x="13" y="11"/>
                    <a:pt x="13" y="11"/>
                  </a:cubicBezTo>
                  <a:cubicBezTo>
                    <a:pt x="17" y="8"/>
                    <a:pt x="22" y="6"/>
                    <a:pt x="25" y="5"/>
                  </a:cubicBezTo>
                  <a:cubicBezTo>
                    <a:pt x="30" y="4"/>
                    <a:pt x="30" y="4"/>
                    <a:pt x="30" y="4"/>
                  </a:cubicBezTo>
                  <a:cubicBezTo>
                    <a:pt x="37" y="5"/>
                    <a:pt x="37" y="5"/>
                    <a:pt x="37" y="5"/>
                  </a:cubicBezTo>
                  <a:cubicBezTo>
                    <a:pt x="43" y="6"/>
                    <a:pt x="43" y="6"/>
                    <a:pt x="43" y="6"/>
                  </a:cubicBezTo>
                  <a:cubicBezTo>
                    <a:pt x="44" y="7"/>
                    <a:pt x="45" y="7"/>
                    <a:pt x="46" y="7"/>
                  </a:cubicBezTo>
                  <a:cubicBezTo>
                    <a:pt x="50" y="7"/>
                    <a:pt x="52" y="5"/>
                    <a:pt x="52" y="3"/>
                  </a:cubicBezTo>
                  <a:cubicBezTo>
                    <a:pt x="52" y="2"/>
                    <a:pt x="53" y="1"/>
                    <a:pt x="55" y="0"/>
                  </a:cubicBezTo>
                  <a:cubicBezTo>
                    <a:pt x="55" y="2"/>
                    <a:pt x="55" y="2"/>
                    <a:pt x="55" y="2"/>
                  </a:cubicBezTo>
                  <a:cubicBezTo>
                    <a:pt x="56" y="4"/>
                    <a:pt x="55" y="4"/>
                    <a:pt x="55" y="5"/>
                  </a:cubicBezTo>
                  <a:cubicBezTo>
                    <a:pt x="53" y="7"/>
                    <a:pt x="52" y="9"/>
                    <a:pt x="51" y="11"/>
                  </a:cubicBezTo>
                  <a:cubicBezTo>
                    <a:pt x="49" y="10"/>
                    <a:pt x="49" y="10"/>
                    <a:pt x="49" y="10"/>
                  </a:cubicBezTo>
                  <a:cubicBezTo>
                    <a:pt x="44" y="9"/>
                    <a:pt x="43" y="8"/>
                    <a:pt x="43" y="8"/>
                  </a:cubicBezTo>
                  <a:cubicBezTo>
                    <a:pt x="43" y="8"/>
                    <a:pt x="43" y="8"/>
                    <a:pt x="43" y="8"/>
                  </a:cubicBezTo>
                  <a:cubicBezTo>
                    <a:pt x="42" y="8"/>
                    <a:pt x="42" y="8"/>
                    <a:pt x="42" y="8"/>
                  </a:cubicBezTo>
                  <a:cubicBezTo>
                    <a:pt x="30" y="10"/>
                    <a:pt x="30" y="10"/>
                    <a:pt x="30" y="10"/>
                  </a:cubicBezTo>
                  <a:cubicBezTo>
                    <a:pt x="29" y="10"/>
                    <a:pt x="29" y="10"/>
                    <a:pt x="29" y="10"/>
                  </a:cubicBezTo>
                  <a:cubicBezTo>
                    <a:pt x="30" y="11"/>
                    <a:pt x="30" y="11"/>
                    <a:pt x="30" y="11"/>
                  </a:cubicBezTo>
                  <a:cubicBezTo>
                    <a:pt x="31" y="14"/>
                    <a:pt x="31" y="14"/>
                    <a:pt x="31" y="14"/>
                  </a:cubicBezTo>
                  <a:cubicBezTo>
                    <a:pt x="31" y="14"/>
                    <a:pt x="31" y="14"/>
                    <a:pt x="31" y="14"/>
                  </a:cubicBezTo>
                  <a:cubicBezTo>
                    <a:pt x="32" y="14"/>
                    <a:pt x="32" y="14"/>
                    <a:pt x="32" y="14"/>
                  </a:cubicBezTo>
                  <a:cubicBezTo>
                    <a:pt x="32" y="14"/>
                    <a:pt x="32" y="14"/>
                    <a:pt x="33" y="15"/>
                  </a:cubicBezTo>
                  <a:cubicBezTo>
                    <a:pt x="32" y="14"/>
                    <a:pt x="32" y="14"/>
                    <a:pt x="32" y="14"/>
                  </a:cubicBezTo>
                  <a:cubicBezTo>
                    <a:pt x="31" y="14"/>
                    <a:pt x="30" y="15"/>
                    <a:pt x="30" y="17"/>
                  </a:cubicBezTo>
                  <a:cubicBezTo>
                    <a:pt x="30" y="17"/>
                    <a:pt x="30" y="17"/>
                    <a:pt x="30" y="17"/>
                  </a:cubicBezTo>
                  <a:cubicBezTo>
                    <a:pt x="30" y="18"/>
                    <a:pt x="30" y="18"/>
                    <a:pt x="30" y="18"/>
                  </a:cubicBezTo>
                  <a:cubicBezTo>
                    <a:pt x="32" y="20"/>
                    <a:pt x="32" y="20"/>
                    <a:pt x="32" y="20"/>
                  </a:cubicBezTo>
                  <a:cubicBezTo>
                    <a:pt x="32" y="20"/>
                    <a:pt x="31" y="20"/>
                    <a:pt x="30" y="20"/>
                  </a:cubicBezTo>
                  <a:cubicBezTo>
                    <a:pt x="28" y="20"/>
                    <a:pt x="26" y="17"/>
                    <a:pt x="25" y="15"/>
                  </a:cubicBezTo>
                  <a:cubicBezTo>
                    <a:pt x="24" y="13"/>
                    <a:pt x="23" y="11"/>
                    <a:pt x="22" y="11"/>
                  </a:cubicBezTo>
                  <a:cubicBezTo>
                    <a:pt x="21" y="11"/>
                    <a:pt x="21" y="12"/>
                    <a:pt x="21" y="12"/>
                  </a:cubicBezTo>
                  <a:cubicBezTo>
                    <a:pt x="19" y="14"/>
                    <a:pt x="18" y="17"/>
                    <a:pt x="19" y="20"/>
                  </a:cubicBezTo>
                  <a:cubicBezTo>
                    <a:pt x="20" y="22"/>
                    <a:pt x="21" y="24"/>
                    <a:pt x="23" y="26"/>
                  </a:cubicBezTo>
                  <a:cubicBezTo>
                    <a:pt x="24" y="27"/>
                    <a:pt x="24" y="27"/>
                    <a:pt x="24" y="27"/>
                  </a:cubicBezTo>
                  <a:cubicBezTo>
                    <a:pt x="23" y="27"/>
                    <a:pt x="23" y="27"/>
                    <a:pt x="23" y="27"/>
                  </a:cubicBezTo>
                  <a:cubicBezTo>
                    <a:pt x="23" y="27"/>
                    <a:pt x="22" y="27"/>
                    <a:pt x="22" y="27"/>
                  </a:cubicBezTo>
                  <a:cubicBezTo>
                    <a:pt x="22" y="27"/>
                    <a:pt x="22" y="27"/>
                    <a:pt x="21" y="27"/>
                  </a:cubicBezTo>
                  <a:cubicBezTo>
                    <a:pt x="21" y="28"/>
                    <a:pt x="21" y="29"/>
                    <a:pt x="22" y="30"/>
                  </a:cubicBezTo>
                  <a:cubicBezTo>
                    <a:pt x="23" y="32"/>
                    <a:pt x="22" y="32"/>
                    <a:pt x="22" y="32"/>
                  </a:cubicBezTo>
                  <a:cubicBezTo>
                    <a:pt x="22" y="33"/>
                    <a:pt x="22" y="33"/>
                    <a:pt x="22" y="33"/>
                  </a:cubicBezTo>
                  <a:cubicBezTo>
                    <a:pt x="22" y="33"/>
                    <a:pt x="22" y="33"/>
                    <a:pt x="22" y="33"/>
                  </a:cubicBezTo>
                  <a:cubicBezTo>
                    <a:pt x="25" y="35"/>
                    <a:pt x="25" y="35"/>
                    <a:pt x="25" y="35"/>
                  </a:cubicBezTo>
                  <a:cubicBezTo>
                    <a:pt x="29" y="36"/>
                    <a:pt x="31" y="38"/>
                    <a:pt x="32" y="41"/>
                  </a:cubicBezTo>
                  <a:cubicBezTo>
                    <a:pt x="33" y="43"/>
                    <a:pt x="33" y="44"/>
                    <a:pt x="33" y="45"/>
                  </a:cubicBezTo>
                  <a:cubicBezTo>
                    <a:pt x="33" y="45"/>
                    <a:pt x="32" y="44"/>
                    <a:pt x="31" y="43"/>
                  </a:cubicBezTo>
                  <a:cubicBezTo>
                    <a:pt x="30" y="42"/>
                    <a:pt x="30" y="42"/>
                    <a:pt x="30" y="42"/>
                  </a:cubicBezTo>
                  <a:cubicBezTo>
                    <a:pt x="30" y="42"/>
                    <a:pt x="30" y="42"/>
                    <a:pt x="30" y="42"/>
                  </a:cubicBezTo>
                  <a:cubicBezTo>
                    <a:pt x="26" y="43"/>
                    <a:pt x="26" y="43"/>
                    <a:pt x="26" y="43"/>
                  </a:cubicBezTo>
                  <a:cubicBezTo>
                    <a:pt x="25" y="43"/>
                    <a:pt x="25" y="43"/>
                    <a:pt x="25" y="43"/>
                  </a:cubicBezTo>
                  <a:cubicBezTo>
                    <a:pt x="25" y="43"/>
                    <a:pt x="25" y="43"/>
                    <a:pt x="25" y="43"/>
                  </a:cubicBezTo>
                  <a:cubicBezTo>
                    <a:pt x="24" y="45"/>
                    <a:pt x="24" y="45"/>
                    <a:pt x="24" y="45"/>
                  </a:cubicBezTo>
                  <a:cubicBezTo>
                    <a:pt x="24" y="46"/>
                    <a:pt x="24" y="46"/>
                    <a:pt x="24" y="46"/>
                  </a:cubicBezTo>
                  <a:cubicBezTo>
                    <a:pt x="25" y="46"/>
                    <a:pt x="25" y="46"/>
                    <a:pt x="25" y="46"/>
                  </a:cubicBezTo>
                  <a:cubicBezTo>
                    <a:pt x="26" y="47"/>
                    <a:pt x="26" y="47"/>
                    <a:pt x="26" y="47"/>
                  </a:cubicBezTo>
                  <a:cubicBezTo>
                    <a:pt x="26" y="47"/>
                    <a:pt x="26" y="47"/>
                    <a:pt x="26" y="47"/>
                  </a:cubicBezTo>
                  <a:cubicBezTo>
                    <a:pt x="26" y="47"/>
                    <a:pt x="26" y="47"/>
                    <a:pt x="26" y="47"/>
                  </a:cubicBezTo>
                  <a:cubicBezTo>
                    <a:pt x="28" y="47"/>
                    <a:pt x="28" y="48"/>
                    <a:pt x="28" y="48"/>
                  </a:cubicBezTo>
                  <a:cubicBezTo>
                    <a:pt x="26" y="48"/>
                    <a:pt x="26" y="48"/>
                    <a:pt x="26" y="48"/>
                  </a:cubicBezTo>
                  <a:cubicBezTo>
                    <a:pt x="25" y="47"/>
                    <a:pt x="24" y="47"/>
                    <a:pt x="23" y="47"/>
                  </a:cubicBezTo>
                  <a:cubicBezTo>
                    <a:pt x="23" y="47"/>
                    <a:pt x="23" y="47"/>
                    <a:pt x="22" y="47"/>
                  </a:cubicBezTo>
                  <a:cubicBezTo>
                    <a:pt x="22" y="47"/>
                    <a:pt x="22" y="48"/>
                    <a:pt x="22" y="49"/>
                  </a:cubicBezTo>
                  <a:cubicBezTo>
                    <a:pt x="23" y="53"/>
                    <a:pt x="23" y="53"/>
                    <a:pt x="23" y="53"/>
                  </a:cubicBezTo>
                  <a:cubicBezTo>
                    <a:pt x="24" y="55"/>
                    <a:pt x="23" y="57"/>
                    <a:pt x="21" y="57"/>
                  </a:cubicBezTo>
                  <a:cubicBezTo>
                    <a:pt x="21" y="57"/>
                    <a:pt x="21" y="57"/>
                    <a:pt x="21" y="5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2782"/>
            <p:cNvSpPr>
              <a:spLocks/>
            </p:cNvSpPr>
            <p:nvPr/>
          </p:nvSpPr>
          <p:spPr bwMode="auto">
            <a:xfrm>
              <a:off x="4069" y="2478"/>
              <a:ext cx="30" cy="8"/>
            </a:xfrm>
            <a:custGeom>
              <a:avLst/>
              <a:gdLst>
                <a:gd name="T0" fmla="*/ 12 w 22"/>
                <a:gd name="T1" fmla="*/ 6 h 6"/>
                <a:gd name="T2" fmla="*/ 11 w 22"/>
                <a:gd name="T3" fmla="*/ 6 h 6"/>
                <a:gd name="T4" fmla="*/ 9 w 22"/>
                <a:gd name="T5" fmla="*/ 4 h 6"/>
                <a:gd name="T6" fmla="*/ 9 w 22"/>
                <a:gd name="T7" fmla="*/ 4 h 6"/>
                <a:gd name="T8" fmla="*/ 9 w 22"/>
                <a:gd name="T9" fmla="*/ 4 h 6"/>
                <a:gd name="T10" fmla="*/ 3 w 22"/>
                <a:gd name="T11" fmla="*/ 4 h 6"/>
                <a:gd name="T12" fmla="*/ 0 w 22"/>
                <a:gd name="T13" fmla="*/ 2 h 6"/>
                <a:gd name="T14" fmla="*/ 3 w 22"/>
                <a:gd name="T15" fmla="*/ 0 h 6"/>
                <a:gd name="T16" fmla="*/ 5 w 22"/>
                <a:gd name="T17" fmla="*/ 1 h 6"/>
                <a:gd name="T18" fmla="*/ 7 w 22"/>
                <a:gd name="T19" fmla="*/ 3 h 6"/>
                <a:gd name="T20" fmla="*/ 7 w 22"/>
                <a:gd name="T21" fmla="*/ 3 h 6"/>
                <a:gd name="T22" fmla="*/ 7 w 22"/>
                <a:gd name="T23" fmla="*/ 3 h 6"/>
                <a:gd name="T24" fmla="*/ 10 w 22"/>
                <a:gd name="T25" fmla="*/ 3 h 6"/>
                <a:gd name="T26" fmla="*/ 15 w 22"/>
                <a:gd name="T27" fmla="*/ 3 h 6"/>
                <a:gd name="T28" fmla="*/ 18 w 22"/>
                <a:gd name="T29" fmla="*/ 4 h 6"/>
                <a:gd name="T30" fmla="*/ 20 w 22"/>
                <a:gd name="T31" fmla="*/ 4 h 6"/>
                <a:gd name="T32" fmla="*/ 22 w 22"/>
                <a:gd name="T33" fmla="*/ 5 h 6"/>
                <a:gd name="T34" fmla="*/ 22 w 22"/>
                <a:gd name="T35" fmla="*/ 5 h 6"/>
                <a:gd name="T36" fmla="*/ 22 w 22"/>
                <a:gd name="T37" fmla="*/ 4 h 6"/>
                <a:gd name="T38" fmla="*/ 22 w 22"/>
                <a:gd name="T39" fmla="*/ 4 h 6"/>
                <a:gd name="T40" fmla="*/ 20 w 22"/>
                <a:gd name="T41" fmla="*/ 5 h 6"/>
                <a:gd name="T42" fmla="*/ 19 w 22"/>
                <a:gd name="T43" fmla="*/ 5 h 6"/>
                <a:gd name="T44" fmla="*/ 13 w 22"/>
                <a:gd name="T45" fmla="*/ 6 h 6"/>
                <a:gd name="T46" fmla="*/ 12 w 22"/>
                <a:gd name="T4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6">
                  <a:moveTo>
                    <a:pt x="12" y="6"/>
                  </a:moveTo>
                  <a:cubicBezTo>
                    <a:pt x="12" y="6"/>
                    <a:pt x="12" y="6"/>
                    <a:pt x="11" y="6"/>
                  </a:cubicBezTo>
                  <a:cubicBezTo>
                    <a:pt x="9" y="4"/>
                    <a:pt x="9" y="4"/>
                    <a:pt x="9" y="4"/>
                  </a:cubicBezTo>
                  <a:cubicBezTo>
                    <a:pt x="9" y="4"/>
                    <a:pt x="9" y="4"/>
                    <a:pt x="9" y="4"/>
                  </a:cubicBezTo>
                  <a:cubicBezTo>
                    <a:pt x="9" y="4"/>
                    <a:pt x="9" y="4"/>
                    <a:pt x="9" y="4"/>
                  </a:cubicBezTo>
                  <a:cubicBezTo>
                    <a:pt x="3" y="4"/>
                    <a:pt x="3" y="4"/>
                    <a:pt x="3" y="4"/>
                  </a:cubicBezTo>
                  <a:cubicBezTo>
                    <a:pt x="1" y="3"/>
                    <a:pt x="0" y="3"/>
                    <a:pt x="0" y="2"/>
                  </a:cubicBezTo>
                  <a:cubicBezTo>
                    <a:pt x="0" y="1"/>
                    <a:pt x="1" y="0"/>
                    <a:pt x="3" y="0"/>
                  </a:cubicBezTo>
                  <a:cubicBezTo>
                    <a:pt x="5" y="1"/>
                    <a:pt x="5" y="1"/>
                    <a:pt x="5" y="1"/>
                  </a:cubicBezTo>
                  <a:cubicBezTo>
                    <a:pt x="7" y="3"/>
                    <a:pt x="7" y="3"/>
                    <a:pt x="7" y="3"/>
                  </a:cubicBezTo>
                  <a:cubicBezTo>
                    <a:pt x="7" y="3"/>
                    <a:pt x="7" y="3"/>
                    <a:pt x="7" y="3"/>
                  </a:cubicBezTo>
                  <a:cubicBezTo>
                    <a:pt x="7" y="3"/>
                    <a:pt x="7" y="3"/>
                    <a:pt x="7" y="3"/>
                  </a:cubicBezTo>
                  <a:cubicBezTo>
                    <a:pt x="10" y="3"/>
                    <a:pt x="10" y="3"/>
                    <a:pt x="10" y="3"/>
                  </a:cubicBezTo>
                  <a:cubicBezTo>
                    <a:pt x="15" y="3"/>
                    <a:pt x="15" y="3"/>
                    <a:pt x="15" y="3"/>
                  </a:cubicBezTo>
                  <a:cubicBezTo>
                    <a:pt x="18" y="4"/>
                    <a:pt x="18" y="4"/>
                    <a:pt x="18" y="4"/>
                  </a:cubicBezTo>
                  <a:cubicBezTo>
                    <a:pt x="20" y="4"/>
                    <a:pt x="20" y="4"/>
                    <a:pt x="20" y="4"/>
                  </a:cubicBezTo>
                  <a:cubicBezTo>
                    <a:pt x="22" y="5"/>
                    <a:pt x="22" y="5"/>
                    <a:pt x="22" y="5"/>
                  </a:cubicBezTo>
                  <a:cubicBezTo>
                    <a:pt x="22" y="5"/>
                    <a:pt x="22" y="5"/>
                    <a:pt x="22" y="5"/>
                  </a:cubicBezTo>
                  <a:cubicBezTo>
                    <a:pt x="22" y="4"/>
                    <a:pt x="22" y="4"/>
                    <a:pt x="22" y="4"/>
                  </a:cubicBezTo>
                  <a:cubicBezTo>
                    <a:pt x="22" y="4"/>
                    <a:pt x="22" y="4"/>
                    <a:pt x="22" y="4"/>
                  </a:cubicBezTo>
                  <a:cubicBezTo>
                    <a:pt x="22" y="5"/>
                    <a:pt x="21" y="5"/>
                    <a:pt x="20" y="5"/>
                  </a:cubicBezTo>
                  <a:cubicBezTo>
                    <a:pt x="20" y="5"/>
                    <a:pt x="19" y="5"/>
                    <a:pt x="19" y="5"/>
                  </a:cubicBezTo>
                  <a:cubicBezTo>
                    <a:pt x="13" y="6"/>
                    <a:pt x="13" y="6"/>
                    <a:pt x="13" y="6"/>
                  </a:cubicBezTo>
                  <a:cubicBezTo>
                    <a:pt x="12" y="6"/>
                    <a:pt x="12" y="6"/>
                    <a:pt x="12" y="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2783"/>
            <p:cNvSpPr>
              <a:spLocks/>
            </p:cNvSpPr>
            <p:nvPr/>
          </p:nvSpPr>
          <p:spPr bwMode="auto">
            <a:xfrm>
              <a:off x="3860" y="2139"/>
              <a:ext cx="106" cy="143"/>
            </a:xfrm>
            <a:custGeom>
              <a:avLst/>
              <a:gdLst>
                <a:gd name="T0" fmla="*/ 31 w 77"/>
                <a:gd name="T1" fmla="*/ 104 h 104"/>
                <a:gd name="T2" fmla="*/ 27 w 77"/>
                <a:gd name="T3" fmla="*/ 104 h 104"/>
                <a:gd name="T4" fmla="*/ 20 w 77"/>
                <a:gd name="T5" fmla="*/ 102 h 104"/>
                <a:gd name="T6" fmla="*/ 13 w 77"/>
                <a:gd name="T7" fmla="*/ 102 h 104"/>
                <a:gd name="T8" fmla="*/ 13 w 77"/>
                <a:gd name="T9" fmla="*/ 102 h 104"/>
                <a:gd name="T10" fmla="*/ 17 w 77"/>
                <a:gd name="T11" fmla="*/ 89 h 104"/>
                <a:gd name="T12" fmla="*/ 7 w 77"/>
                <a:gd name="T13" fmla="*/ 81 h 104"/>
                <a:gd name="T14" fmla="*/ 3 w 77"/>
                <a:gd name="T15" fmla="*/ 74 h 104"/>
                <a:gd name="T16" fmla="*/ 0 w 77"/>
                <a:gd name="T17" fmla="*/ 68 h 104"/>
                <a:gd name="T18" fmla="*/ 0 w 77"/>
                <a:gd name="T19" fmla="*/ 62 h 104"/>
                <a:gd name="T20" fmla="*/ 0 w 77"/>
                <a:gd name="T21" fmla="*/ 50 h 104"/>
                <a:gd name="T22" fmla="*/ 1 w 77"/>
                <a:gd name="T23" fmla="*/ 48 h 104"/>
                <a:gd name="T24" fmla="*/ 9 w 77"/>
                <a:gd name="T25" fmla="*/ 39 h 104"/>
                <a:gd name="T26" fmla="*/ 7 w 77"/>
                <a:gd name="T27" fmla="*/ 36 h 104"/>
                <a:gd name="T28" fmla="*/ 7 w 77"/>
                <a:gd name="T29" fmla="*/ 35 h 104"/>
                <a:gd name="T30" fmla="*/ 10 w 77"/>
                <a:gd name="T31" fmla="*/ 29 h 104"/>
                <a:gd name="T32" fmla="*/ 9 w 77"/>
                <a:gd name="T33" fmla="*/ 22 h 104"/>
                <a:gd name="T34" fmla="*/ 17 w 77"/>
                <a:gd name="T35" fmla="*/ 23 h 104"/>
                <a:gd name="T36" fmla="*/ 19 w 77"/>
                <a:gd name="T37" fmla="*/ 24 h 104"/>
                <a:gd name="T38" fmla="*/ 24 w 77"/>
                <a:gd name="T39" fmla="*/ 18 h 104"/>
                <a:gd name="T40" fmla="*/ 23 w 77"/>
                <a:gd name="T41" fmla="*/ 12 h 104"/>
                <a:gd name="T42" fmla="*/ 22 w 77"/>
                <a:gd name="T43" fmla="*/ 11 h 104"/>
                <a:gd name="T44" fmla="*/ 25 w 77"/>
                <a:gd name="T45" fmla="*/ 9 h 104"/>
                <a:gd name="T46" fmla="*/ 23 w 77"/>
                <a:gd name="T47" fmla="*/ 2 h 104"/>
                <a:gd name="T48" fmla="*/ 27 w 77"/>
                <a:gd name="T49" fmla="*/ 1 h 104"/>
                <a:gd name="T50" fmla="*/ 29 w 77"/>
                <a:gd name="T51" fmla="*/ 1 h 104"/>
                <a:gd name="T52" fmla="*/ 32 w 77"/>
                <a:gd name="T53" fmla="*/ 7 h 104"/>
                <a:gd name="T54" fmla="*/ 32 w 77"/>
                <a:gd name="T55" fmla="*/ 9 h 104"/>
                <a:gd name="T56" fmla="*/ 38 w 77"/>
                <a:gd name="T57" fmla="*/ 11 h 104"/>
                <a:gd name="T58" fmla="*/ 42 w 77"/>
                <a:gd name="T59" fmla="*/ 12 h 104"/>
                <a:gd name="T60" fmla="*/ 42 w 77"/>
                <a:gd name="T61" fmla="*/ 16 h 104"/>
                <a:gd name="T62" fmla="*/ 60 w 77"/>
                <a:gd name="T63" fmla="*/ 12 h 104"/>
                <a:gd name="T64" fmla="*/ 67 w 77"/>
                <a:gd name="T65" fmla="*/ 17 h 104"/>
                <a:gd name="T66" fmla="*/ 69 w 77"/>
                <a:gd name="T67" fmla="*/ 20 h 104"/>
                <a:gd name="T68" fmla="*/ 70 w 77"/>
                <a:gd name="T69" fmla="*/ 21 h 104"/>
                <a:gd name="T70" fmla="*/ 73 w 77"/>
                <a:gd name="T71" fmla="*/ 41 h 104"/>
                <a:gd name="T72" fmla="*/ 77 w 77"/>
                <a:gd name="T73" fmla="*/ 56 h 104"/>
                <a:gd name="T74" fmla="*/ 53 w 77"/>
                <a:gd name="T75" fmla="*/ 73 h 104"/>
                <a:gd name="T76" fmla="*/ 65 w 77"/>
                <a:gd name="T77" fmla="*/ 86 h 104"/>
                <a:gd name="T78" fmla="*/ 63 w 77"/>
                <a:gd name="T79" fmla="*/ 91 h 104"/>
                <a:gd name="T80" fmla="*/ 57 w 77"/>
                <a:gd name="T81" fmla="*/ 101 h 104"/>
                <a:gd name="T82" fmla="*/ 50 w 77"/>
                <a:gd name="T83"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104">
                  <a:moveTo>
                    <a:pt x="40" y="104"/>
                  </a:moveTo>
                  <a:cubicBezTo>
                    <a:pt x="31" y="104"/>
                    <a:pt x="31" y="104"/>
                    <a:pt x="31" y="104"/>
                  </a:cubicBezTo>
                  <a:cubicBezTo>
                    <a:pt x="31" y="104"/>
                    <a:pt x="31" y="104"/>
                    <a:pt x="31" y="104"/>
                  </a:cubicBezTo>
                  <a:cubicBezTo>
                    <a:pt x="27" y="104"/>
                    <a:pt x="27" y="104"/>
                    <a:pt x="27" y="104"/>
                  </a:cubicBezTo>
                  <a:cubicBezTo>
                    <a:pt x="24" y="103"/>
                    <a:pt x="24" y="103"/>
                    <a:pt x="24" y="103"/>
                  </a:cubicBezTo>
                  <a:cubicBezTo>
                    <a:pt x="20" y="102"/>
                    <a:pt x="20" y="102"/>
                    <a:pt x="20" y="102"/>
                  </a:cubicBezTo>
                  <a:cubicBezTo>
                    <a:pt x="13" y="102"/>
                    <a:pt x="13" y="102"/>
                    <a:pt x="13" y="102"/>
                  </a:cubicBezTo>
                  <a:cubicBezTo>
                    <a:pt x="13" y="102"/>
                    <a:pt x="13" y="102"/>
                    <a:pt x="13" y="102"/>
                  </a:cubicBezTo>
                  <a:cubicBezTo>
                    <a:pt x="13" y="102"/>
                    <a:pt x="13" y="102"/>
                    <a:pt x="13" y="102"/>
                  </a:cubicBezTo>
                  <a:cubicBezTo>
                    <a:pt x="13" y="102"/>
                    <a:pt x="13" y="102"/>
                    <a:pt x="13" y="102"/>
                  </a:cubicBezTo>
                  <a:cubicBezTo>
                    <a:pt x="15" y="95"/>
                    <a:pt x="15" y="95"/>
                    <a:pt x="15" y="95"/>
                  </a:cubicBezTo>
                  <a:cubicBezTo>
                    <a:pt x="15" y="92"/>
                    <a:pt x="16" y="90"/>
                    <a:pt x="17" y="89"/>
                  </a:cubicBezTo>
                  <a:cubicBezTo>
                    <a:pt x="17" y="89"/>
                    <a:pt x="17" y="88"/>
                    <a:pt x="17" y="88"/>
                  </a:cubicBezTo>
                  <a:cubicBezTo>
                    <a:pt x="17" y="86"/>
                    <a:pt x="14" y="84"/>
                    <a:pt x="7" y="81"/>
                  </a:cubicBezTo>
                  <a:cubicBezTo>
                    <a:pt x="3" y="79"/>
                    <a:pt x="3" y="79"/>
                    <a:pt x="3" y="79"/>
                  </a:cubicBezTo>
                  <a:cubicBezTo>
                    <a:pt x="4" y="78"/>
                    <a:pt x="4" y="76"/>
                    <a:pt x="3" y="74"/>
                  </a:cubicBezTo>
                  <a:cubicBezTo>
                    <a:pt x="1" y="71"/>
                    <a:pt x="1" y="71"/>
                    <a:pt x="1" y="71"/>
                  </a:cubicBezTo>
                  <a:cubicBezTo>
                    <a:pt x="0" y="68"/>
                    <a:pt x="0" y="68"/>
                    <a:pt x="0" y="68"/>
                  </a:cubicBezTo>
                  <a:cubicBezTo>
                    <a:pt x="1" y="65"/>
                    <a:pt x="1" y="65"/>
                    <a:pt x="1" y="65"/>
                  </a:cubicBezTo>
                  <a:cubicBezTo>
                    <a:pt x="1" y="64"/>
                    <a:pt x="1" y="63"/>
                    <a:pt x="0" y="62"/>
                  </a:cubicBezTo>
                  <a:cubicBezTo>
                    <a:pt x="0" y="59"/>
                    <a:pt x="0" y="59"/>
                    <a:pt x="0" y="59"/>
                  </a:cubicBezTo>
                  <a:cubicBezTo>
                    <a:pt x="1" y="56"/>
                    <a:pt x="1" y="53"/>
                    <a:pt x="0" y="50"/>
                  </a:cubicBezTo>
                  <a:cubicBezTo>
                    <a:pt x="0" y="48"/>
                    <a:pt x="0" y="48"/>
                    <a:pt x="0" y="48"/>
                  </a:cubicBezTo>
                  <a:cubicBezTo>
                    <a:pt x="1" y="48"/>
                    <a:pt x="1" y="48"/>
                    <a:pt x="1" y="48"/>
                  </a:cubicBezTo>
                  <a:cubicBezTo>
                    <a:pt x="5" y="47"/>
                    <a:pt x="6" y="45"/>
                    <a:pt x="6" y="44"/>
                  </a:cubicBezTo>
                  <a:cubicBezTo>
                    <a:pt x="9" y="39"/>
                    <a:pt x="9" y="39"/>
                    <a:pt x="9" y="39"/>
                  </a:cubicBezTo>
                  <a:cubicBezTo>
                    <a:pt x="9" y="39"/>
                    <a:pt x="9" y="38"/>
                    <a:pt x="9" y="38"/>
                  </a:cubicBezTo>
                  <a:cubicBezTo>
                    <a:pt x="9" y="37"/>
                    <a:pt x="8" y="37"/>
                    <a:pt x="7" y="36"/>
                  </a:cubicBezTo>
                  <a:cubicBezTo>
                    <a:pt x="6" y="36"/>
                    <a:pt x="6" y="36"/>
                    <a:pt x="6" y="36"/>
                  </a:cubicBezTo>
                  <a:cubicBezTo>
                    <a:pt x="7" y="35"/>
                    <a:pt x="7" y="35"/>
                    <a:pt x="7" y="35"/>
                  </a:cubicBezTo>
                  <a:cubicBezTo>
                    <a:pt x="8" y="35"/>
                    <a:pt x="9" y="34"/>
                    <a:pt x="10" y="33"/>
                  </a:cubicBezTo>
                  <a:cubicBezTo>
                    <a:pt x="10" y="32"/>
                    <a:pt x="10" y="31"/>
                    <a:pt x="10" y="29"/>
                  </a:cubicBezTo>
                  <a:cubicBezTo>
                    <a:pt x="7" y="23"/>
                    <a:pt x="7" y="23"/>
                    <a:pt x="7" y="23"/>
                  </a:cubicBezTo>
                  <a:cubicBezTo>
                    <a:pt x="9" y="22"/>
                    <a:pt x="9" y="22"/>
                    <a:pt x="9" y="22"/>
                  </a:cubicBezTo>
                  <a:cubicBezTo>
                    <a:pt x="15" y="22"/>
                    <a:pt x="15" y="22"/>
                    <a:pt x="15" y="22"/>
                  </a:cubicBezTo>
                  <a:cubicBezTo>
                    <a:pt x="17" y="23"/>
                    <a:pt x="17" y="23"/>
                    <a:pt x="17" y="23"/>
                  </a:cubicBezTo>
                  <a:cubicBezTo>
                    <a:pt x="19" y="24"/>
                    <a:pt x="19" y="24"/>
                    <a:pt x="19" y="24"/>
                  </a:cubicBezTo>
                  <a:cubicBezTo>
                    <a:pt x="19" y="24"/>
                    <a:pt x="19" y="24"/>
                    <a:pt x="19" y="24"/>
                  </a:cubicBezTo>
                  <a:cubicBezTo>
                    <a:pt x="20" y="24"/>
                    <a:pt x="20" y="24"/>
                    <a:pt x="20" y="24"/>
                  </a:cubicBezTo>
                  <a:cubicBezTo>
                    <a:pt x="21" y="23"/>
                    <a:pt x="22" y="21"/>
                    <a:pt x="24" y="18"/>
                  </a:cubicBezTo>
                  <a:cubicBezTo>
                    <a:pt x="25" y="15"/>
                    <a:pt x="25" y="14"/>
                    <a:pt x="24" y="13"/>
                  </a:cubicBezTo>
                  <a:cubicBezTo>
                    <a:pt x="24" y="12"/>
                    <a:pt x="23" y="12"/>
                    <a:pt x="23" y="12"/>
                  </a:cubicBezTo>
                  <a:cubicBezTo>
                    <a:pt x="22" y="12"/>
                    <a:pt x="21" y="11"/>
                    <a:pt x="21" y="11"/>
                  </a:cubicBezTo>
                  <a:cubicBezTo>
                    <a:pt x="21" y="11"/>
                    <a:pt x="21" y="11"/>
                    <a:pt x="22" y="11"/>
                  </a:cubicBezTo>
                  <a:cubicBezTo>
                    <a:pt x="24" y="9"/>
                    <a:pt x="24" y="9"/>
                    <a:pt x="24" y="9"/>
                  </a:cubicBezTo>
                  <a:cubicBezTo>
                    <a:pt x="25" y="9"/>
                    <a:pt x="25" y="9"/>
                    <a:pt x="25" y="9"/>
                  </a:cubicBezTo>
                  <a:cubicBezTo>
                    <a:pt x="24" y="8"/>
                    <a:pt x="24" y="8"/>
                    <a:pt x="24" y="8"/>
                  </a:cubicBezTo>
                  <a:cubicBezTo>
                    <a:pt x="23" y="2"/>
                    <a:pt x="23" y="2"/>
                    <a:pt x="23" y="2"/>
                  </a:cubicBezTo>
                  <a:cubicBezTo>
                    <a:pt x="24" y="2"/>
                    <a:pt x="24" y="2"/>
                    <a:pt x="24" y="2"/>
                  </a:cubicBezTo>
                  <a:cubicBezTo>
                    <a:pt x="27" y="1"/>
                    <a:pt x="27" y="1"/>
                    <a:pt x="27" y="1"/>
                  </a:cubicBezTo>
                  <a:cubicBezTo>
                    <a:pt x="29" y="0"/>
                    <a:pt x="29" y="0"/>
                    <a:pt x="29" y="0"/>
                  </a:cubicBezTo>
                  <a:cubicBezTo>
                    <a:pt x="29" y="1"/>
                    <a:pt x="29" y="1"/>
                    <a:pt x="29" y="1"/>
                  </a:cubicBezTo>
                  <a:cubicBezTo>
                    <a:pt x="31" y="4"/>
                    <a:pt x="31" y="4"/>
                    <a:pt x="31" y="4"/>
                  </a:cubicBezTo>
                  <a:cubicBezTo>
                    <a:pt x="32" y="7"/>
                    <a:pt x="32" y="7"/>
                    <a:pt x="32" y="7"/>
                  </a:cubicBezTo>
                  <a:cubicBezTo>
                    <a:pt x="32" y="9"/>
                    <a:pt x="32" y="9"/>
                    <a:pt x="32" y="9"/>
                  </a:cubicBezTo>
                  <a:cubicBezTo>
                    <a:pt x="32" y="9"/>
                    <a:pt x="32" y="9"/>
                    <a:pt x="32" y="9"/>
                  </a:cubicBezTo>
                  <a:cubicBezTo>
                    <a:pt x="32" y="9"/>
                    <a:pt x="32" y="9"/>
                    <a:pt x="32" y="9"/>
                  </a:cubicBezTo>
                  <a:cubicBezTo>
                    <a:pt x="38" y="11"/>
                    <a:pt x="38" y="11"/>
                    <a:pt x="38" y="11"/>
                  </a:cubicBezTo>
                  <a:cubicBezTo>
                    <a:pt x="42" y="12"/>
                    <a:pt x="42" y="12"/>
                    <a:pt x="42" y="12"/>
                  </a:cubicBezTo>
                  <a:cubicBezTo>
                    <a:pt x="42" y="12"/>
                    <a:pt x="42" y="12"/>
                    <a:pt x="42" y="12"/>
                  </a:cubicBezTo>
                  <a:cubicBezTo>
                    <a:pt x="40" y="14"/>
                    <a:pt x="40" y="15"/>
                    <a:pt x="40" y="16"/>
                  </a:cubicBezTo>
                  <a:cubicBezTo>
                    <a:pt x="41" y="16"/>
                    <a:pt x="41" y="16"/>
                    <a:pt x="42" y="16"/>
                  </a:cubicBezTo>
                  <a:cubicBezTo>
                    <a:pt x="45" y="16"/>
                    <a:pt x="50" y="15"/>
                    <a:pt x="56" y="12"/>
                  </a:cubicBezTo>
                  <a:cubicBezTo>
                    <a:pt x="60" y="12"/>
                    <a:pt x="60" y="12"/>
                    <a:pt x="60" y="12"/>
                  </a:cubicBezTo>
                  <a:cubicBezTo>
                    <a:pt x="62" y="13"/>
                    <a:pt x="63" y="14"/>
                    <a:pt x="65" y="15"/>
                  </a:cubicBezTo>
                  <a:cubicBezTo>
                    <a:pt x="67" y="17"/>
                    <a:pt x="67" y="17"/>
                    <a:pt x="67" y="17"/>
                  </a:cubicBezTo>
                  <a:cubicBezTo>
                    <a:pt x="69" y="20"/>
                    <a:pt x="69" y="20"/>
                    <a:pt x="69" y="20"/>
                  </a:cubicBezTo>
                  <a:cubicBezTo>
                    <a:pt x="69" y="20"/>
                    <a:pt x="69" y="20"/>
                    <a:pt x="69" y="20"/>
                  </a:cubicBezTo>
                  <a:cubicBezTo>
                    <a:pt x="69" y="21"/>
                    <a:pt x="69" y="21"/>
                    <a:pt x="69" y="21"/>
                  </a:cubicBezTo>
                  <a:cubicBezTo>
                    <a:pt x="70" y="21"/>
                    <a:pt x="70" y="21"/>
                    <a:pt x="70" y="21"/>
                  </a:cubicBezTo>
                  <a:cubicBezTo>
                    <a:pt x="69" y="28"/>
                    <a:pt x="69" y="28"/>
                    <a:pt x="69" y="28"/>
                  </a:cubicBezTo>
                  <a:cubicBezTo>
                    <a:pt x="69" y="31"/>
                    <a:pt x="70" y="35"/>
                    <a:pt x="73" y="41"/>
                  </a:cubicBezTo>
                  <a:cubicBezTo>
                    <a:pt x="75" y="47"/>
                    <a:pt x="76" y="53"/>
                    <a:pt x="76" y="55"/>
                  </a:cubicBezTo>
                  <a:cubicBezTo>
                    <a:pt x="77" y="56"/>
                    <a:pt x="77" y="56"/>
                    <a:pt x="77" y="56"/>
                  </a:cubicBezTo>
                  <a:cubicBezTo>
                    <a:pt x="70" y="57"/>
                    <a:pt x="65" y="59"/>
                    <a:pt x="62" y="61"/>
                  </a:cubicBezTo>
                  <a:cubicBezTo>
                    <a:pt x="55" y="65"/>
                    <a:pt x="52" y="68"/>
                    <a:pt x="53" y="73"/>
                  </a:cubicBezTo>
                  <a:cubicBezTo>
                    <a:pt x="53" y="76"/>
                    <a:pt x="55" y="78"/>
                    <a:pt x="57" y="80"/>
                  </a:cubicBezTo>
                  <a:cubicBezTo>
                    <a:pt x="65" y="86"/>
                    <a:pt x="65" y="86"/>
                    <a:pt x="65" y="86"/>
                  </a:cubicBezTo>
                  <a:cubicBezTo>
                    <a:pt x="66" y="87"/>
                    <a:pt x="66" y="88"/>
                    <a:pt x="65" y="89"/>
                  </a:cubicBezTo>
                  <a:cubicBezTo>
                    <a:pt x="63" y="91"/>
                    <a:pt x="63" y="91"/>
                    <a:pt x="63" y="91"/>
                  </a:cubicBezTo>
                  <a:cubicBezTo>
                    <a:pt x="59" y="94"/>
                    <a:pt x="58" y="96"/>
                    <a:pt x="58" y="98"/>
                  </a:cubicBezTo>
                  <a:cubicBezTo>
                    <a:pt x="57" y="101"/>
                    <a:pt x="57" y="101"/>
                    <a:pt x="57" y="101"/>
                  </a:cubicBezTo>
                  <a:cubicBezTo>
                    <a:pt x="57" y="102"/>
                    <a:pt x="57" y="102"/>
                    <a:pt x="57" y="102"/>
                  </a:cubicBezTo>
                  <a:cubicBezTo>
                    <a:pt x="50" y="102"/>
                    <a:pt x="50" y="102"/>
                    <a:pt x="50" y="102"/>
                  </a:cubicBezTo>
                  <a:cubicBezTo>
                    <a:pt x="40" y="104"/>
                    <a:pt x="40" y="104"/>
                    <a:pt x="40" y="10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2784"/>
            <p:cNvSpPr>
              <a:spLocks/>
            </p:cNvSpPr>
            <p:nvPr/>
          </p:nvSpPr>
          <p:spPr bwMode="auto">
            <a:xfrm>
              <a:off x="3860" y="2139"/>
              <a:ext cx="106" cy="143"/>
            </a:xfrm>
            <a:custGeom>
              <a:avLst/>
              <a:gdLst>
                <a:gd name="T0" fmla="*/ 31 w 77"/>
                <a:gd name="T1" fmla="*/ 104 h 104"/>
                <a:gd name="T2" fmla="*/ 27 w 77"/>
                <a:gd name="T3" fmla="*/ 104 h 104"/>
                <a:gd name="T4" fmla="*/ 20 w 77"/>
                <a:gd name="T5" fmla="*/ 102 h 104"/>
                <a:gd name="T6" fmla="*/ 13 w 77"/>
                <a:gd name="T7" fmla="*/ 102 h 104"/>
                <a:gd name="T8" fmla="*/ 13 w 77"/>
                <a:gd name="T9" fmla="*/ 102 h 104"/>
                <a:gd name="T10" fmla="*/ 17 w 77"/>
                <a:gd name="T11" fmla="*/ 89 h 104"/>
                <a:gd name="T12" fmla="*/ 7 w 77"/>
                <a:gd name="T13" fmla="*/ 81 h 104"/>
                <a:gd name="T14" fmla="*/ 3 w 77"/>
                <a:gd name="T15" fmla="*/ 74 h 104"/>
                <a:gd name="T16" fmla="*/ 0 w 77"/>
                <a:gd name="T17" fmla="*/ 68 h 104"/>
                <a:gd name="T18" fmla="*/ 0 w 77"/>
                <a:gd name="T19" fmla="*/ 62 h 104"/>
                <a:gd name="T20" fmla="*/ 0 w 77"/>
                <a:gd name="T21" fmla="*/ 50 h 104"/>
                <a:gd name="T22" fmla="*/ 1 w 77"/>
                <a:gd name="T23" fmla="*/ 48 h 104"/>
                <a:gd name="T24" fmla="*/ 9 w 77"/>
                <a:gd name="T25" fmla="*/ 39 h 104"/>
                <a:gd name="T26" fmla="*/ 7 w 77"/>
                <a:gd name="T27" fmla="*/ 36 h 104"/>
                <a:gd name="T28" fmla="*/ 7 w 77"/>
                <a:gd name="T29" fmla="*/ 35 h 104"/>
                <a:gd name="T30" fmla="*/ 10 w 77"/>
                <a:gd name="T31" fmla="*/ 29 h 104"/>
                <a:gd name="T32" fmla="*/ 9 w 77"/>
                <a:gd name="T33" fmla="*/ 22 h 104"/>
                <a:gd name="T34" fmla="*/ 17 w 77"/>
                <a:gd name="T35" fmla="*/ 23 h 104"/>
                <a:gd name="T36" fmla="*/ 19 w 77"/>
                <a:gd name="T37" fmla="*/ 24 h 104"/>
                <a:gd name="T38" fmla="*/ 24 w 77"/>
                <a:gd name="T39" fmla="*/ 18 h 104"/>
                <a:gd name="T40" fmla="*/ 23 w 77"/>
                <a:gd name="T41" fmla="*/ 12 h 104"/>
                <a:gd name="T42" fmla="*/ 22 w 77"/>
                <a:gd name="T43" fmla="*/ 11 h 104"/>
                <a:gd name="T44" fmla="*/ 25 w 77"/>
                <a:gd name="T45" fmla="*/ 9 h 104"/>
                <a:gd name="T46" fmla="*/ 23 w 77"/>
                <a:gd name="T47" fmla="*/ 2 h 104"/>
                <a:gd name="T48" fmla="*/ 27 w 77"/>
                <a:gd name="T49" fmla="*/ 1 h 104"/>
                <a:gd name="T50" fmla="*/ 29 w 77"/>
                <a:gd name="T51" fmla="*/ 1 h 104"/>
                <a:gd name="T52" fmla="*/ 32 w 77"/>
                <a:gd name="T53" fmla="*/ 7 h 104"/>
                <a:gd name="T54" fmla="*/ 32 w 77"/>
                <a:gd name="T55" fmla="*/ 9 h 104"/>
                <a:gd name="T56" fmla="*/ 38 w 77"/>
                <a:gd name="T57" fmla="*/ 11 h 104"/>
                <a:gd name="T58" fmla="*/ 42 w 77"/>
                <a:gd name="T59" fmla="*/ 12 h 104"/>
                <a:gd name="T60" fmla="*/ 42 w 77"/>
                <a:gd name="T61" fmla="*/ 16 h 104"/>
                <a:gd name="T62" fmla="*/ 60 w 77"/>
                <a:gd name="T63" fmla="*/ 12 h 104"/>
                <a:gd name="T64" fmla="*/ 67 w 77"/>
                <a:gd name="T65" fmla="*/ 17 h 104"/>
                <a:gd name="T66" fmla="*/ 69 w 77"/>
                <a:gd name="T67" fmla="*/ 20 h 104"/>
                <a:gd name="T68" fmla="*/ 70 w 77"/>
                <a:gd name="T69" fmla="*/ 21 h 104"/>
                <a:gd name="T70" fmla="*/ 73 w 77"/>
                <a:gd name="T71" fmla="*/ 41 h 104"/>
                <a:gd name="T72" fmla="*/ 77 w 77"/>
                <a:gd name="T73" fmla="*/ 56 h 104"/>
                <a:gd name="T74" fmla="*/ 53 w 77"/>
                <a:gd name="T75" fmla="*/ 73 h 104"/>
                <a:gd name="T76" fmla="*/ 65 w 77"/>
                <a:gd name="T77" fmla="*/ 86 h 104"/>
                <a:gd name="T78" fmla="*/ 63 w 77"/>
                <a:gd name="T79" fmla="*/ 91 h 104"/>
                <a:gd name="T80" fmla="*/ 57 w 77"/>
                <a:gd name="T81" fmla="*/ 101 h 104"/>
                <a:gd name="T82" fmla="*/ 50 w 77"/>
                <a:gd name="T83" fmla="*/ 10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104">
                  <a:moveTo>
                    <a:pt x="40" y="104"/>
                  </a:moveTo>
                  <a:cubicBezTo>
                    <a:pt x="31" y="104"/>
                    <a:pt x="31" y="104"/>
                    <a:pt x="31" y="104"/>
                  </a:cubicBezTo>
                  <a:cubicBezTo>
                    <a:pt x="31" y="104"/>
                    <a:pt x="31" y="104"/>
                    <a:pt x="31" y="104"/>
                  </a:cubicBezTo>
                  <a:cubicBezTo>
                    <a:pt x="27" y="104"/>
                    <a:pt x="27" y="104"/>
                    <a:pt x="27" y="104"/>
                  </a:cubicBezTo>
                  <a:cubicBezTo>
                    <a:pt x="24" y="103"/>
                    <a:pt x="24" y="103"/>
                    <a:pt x="24" y="103"/>
                  </a:cubicBezTo>
                  <a:cubicBezTo>
                    <a:pt x="20" y="102"/>
                    <a:pt x="20" y="102"/>
                    <a:pt x="20" y="102"/>
                  </a:cubicBezTo>
                  <a:cubicBezTo>
                    <a:pt x="13" y="102"/>
                    <a:pt x="13" y="102"/>
                    <a:pt x="13" y="102"/>
                  </a:cubicBezTo>
                  <a:cubicBezTo>
                    <a:pt x="13" y="102"/>
                    <a:pt x="13" y="102"/>
                    <a:pt x="13" y="102"/>
                  </a:cubicBezTo>
                  <a:cubicBezTo>
                    <a:pt x="13" y="102"/>
                    <a:pt x="13" y="102"/>
                    <a:pt x="13" y="102"/>
                  </a:cubicBezTo>
                  <a:cubicBezTo>
                    <a:pt x="13" y="102"/>
                    <a:pt x="13" y="102"/>
                    <a:pt x="13" y="102"/>
                  </a:cubicBezTo>
                  <a:cubicBezTo>
                    <a:pt x="15" y="95"/>
                    <a:pt x="15" y="95"/>
                    <a:pt x="15" y="95"/>
                  </a:cubicBezTo>
                  <a:cubicBezTo>
                    <a:pt x="15" y="92"/>
                    <a:pt x="16" y="90"/>
                    <a:pt x="17" y="89"/>
                  </a:cubicBezTo>
                  <a:cubicBezTo>
                    <a:pt x="17" y="89"/>
                    <a:pt x="17" y="88"/>
                    <a:pt x="17" y="88"/>
                  </a:cubicBezTo>
                  <a:cubicBezTo>
                    <a:pt x="17" y="86"/>
                    <a:pt x="14" y="84"/>
                    <a:pt x="7" y="81"/>
                  </a:cubicBezTo>
                  <a:cubicBezTo>
                    <a:pt x="3" y="79"/>
                    <a:pt x="3" y="79"/>
                    <a:pt x="3" y="79"/>
                  </a:cubicBezTo>
                  <a:cubicBezTo>
                    <a:pt x="4" y="78"/>
                    <a:pt x="4" y="76"/>
                    <a:pt x="3" y="74"/>
                  </a:cubicBezTo>
                  <a:cubicBezTo>
                    <a:pt x="1" y="71"/>
                    <a:pt x="1" y="71"/>
                    <a:pt x="1" y="71"/>
                  </a:cubicBezTo>
                  <a:cubicBezTo>
                    <a:pt x="0" y="68"/>
                    <a:pt x="0" y="68"/>
                    <a:pt x="0" y="68"/>
                  </a:cubicBezTo>
                  <a:cubicBezTo>
                    <a:pt x="1" y="65"/>
                    <a:pt x="1" y="65"/>
                    <a:pt x="1" y="65"/>
                  </a:cubicBezTo>
                  <a:cubicBezTo>
                    <a:pt x="1" y="64"/>
                    <a:pt x="1" y="63"/>
                    <a:pt x="0" y="62"/>
                  </a:cubicBezTo>
                  <a:cubicBezTo>
                    <a:pt x="0" y="59"/>
                    <a:pt x="0" y="59"/>
                    <a:pt x="0" y="59"/>
                  </a:cubicBezTo>
                  <a:cubicBezTo>
                    <a:pt x="1" y="56"/>
                    <a:pt x="1" y="53"/>
                    <a:pt x="0" y="50"/>
                  </a:cubicBezTo>
                  <a:cubicBezTo>
                    <a:pt x="0" y="48"/>
                    <a:pt x="0" y="48"/>
                    <a:pt x="0" y="48"/>
                  </a:cubicBezTo>
                  <a:cubicBezTo>
                    <a:pt x="1" y="48"/>
                    <a:pt x="1" y="48"/>
                    <a:pt x="1" y="48"/>
                  </a:cubicBezTo>
                  <a:cubicBezTo>
                    <a:pt x="5" y="47"/>
                    <a:pt x="6" y="45"/>
                    <a:pt x="6" y="44"/>
                  </a:cubicBezTo>
                  <a:cubicBezTo>
                    <a:pt x="9" y="39"/>
                    <a:pt x="9" y="39"/>
                    <a:pt x="9" y="39"/>
                  </a:cubicBezTo>
                  <a:cubicBezTo>
                    <a:pt x="9" y="39"/>
                    <a:pt x="9" y="38"/>
                    <a:pt x="9" y="38"/>
                  </a:cubicBezTo>
                  <a:cubicBezTo>
                    <a:pt x="9" y="37"/>
                    <a:pt x="8" y="37"/>
                    <a:pt x="7" y="36"/>
                  </a:cubicBezTo>
                  <a:cubicBezTo>
                    <a:pt x="6" y="36"/>
                    <a:pt x="6" y="36"/>
                    <a:pt x="6" y="36"/>
                  </a:cubicBezTo>
                  <a:cubicBezTo>
                    <a:pt x="7" y="35"/>
                    <a:pt x="7" y="35"/>
                    <a:pt x="7" y="35"/>
                  </a:cubicBezTo>
                  <a:cubicBezTo>
                    <a:pt x="8" y="35"/>
                    <a:pt x="9" y="34"/>
                    <a:pt x="10" y="33"/>
                  </a:cubicBezTo>
                  <a:cubicBezTo>
                    <a:pt x="10" y="32"/>
                    <a:pt x="10" y="31"/>
                    <a:pt x="10" y="29"/>
                  </a:cubicBezTo>
                  <a:cubicBezTo>
                    <a:pt x="7" y="23"/>
                    <a:pt x="7" y="23"/>
                    <a:pt x="7" y="23"/>
                  </a:cubicBezTo>
                  <a:cubicBezTo>
                    <a:pt x="9" y="22"/>
                    <a:pt x="9" y="22"/>
                    <a:pt x="9" y="22"/>
                  </a:cubicBezTo>
                  <a:cubicBezTo>
                    <a:pt x="15" y="22"/>
                    <a:pt x="15" y="22"/>
                    <a:pt x="15" y="22"/>
                  </a:cubicBezTo>
                  <a:cubicBezTo>
                    <a:pt x="17" y="23"/>
                    <a:pt x="17" y="23"/>
                    <a:pt x="17" y="23"/>
                  </a:cubicBezTo>
                  <a:cubicBezTo>
                    <a:pt x="19" y="24"/>
                    <a:pt x="19" y="24"/>
                    <a:pt x="19" y="24"/>
                  </a:cubicBezTo>
                  <a:cubicBezTo>
                    <a:pt x="19" y="24"/>
                    <a:pt x="19" y="24"/>
                    <a:pt x="19" y="24"/>
                  </a:cubicBezTo>
                  <a:cubicBezTo>
                    <a:pt x="20" y="24"/>
                    <a:pt x="20" y="24"/>
                    <a:pt x="20" y="24"/>
                  </a:cubicBezTo>
                  <a:cubicBezTo>
                    <a:pt x="21" y="23"/>
                    <a:pt x="22" y="21"/>
                    <a:pt x="24" y="18"/>
                  </a:cubicBezTo>
                  <a:cubicBezTo>
                    <a:pt x="25" y="15"/>
                    <a:pt x="25" y="14"/>
                    <a:pt x="24" y="13"/>
                  </a:cubicBezTo>
                  <a:cubicBezTo>
                    <a:pt x="24" y="12"/>
                    <a:pt x="23" y="12"/>
                    <a:pt x="23" y="12"/>
                  </a:cubicBezTo>
                  <a:cubicBezTo>
                    <a:pt x="22" y="12"/>
                    <a:pt x="21" y="11"/>
                    <a:pt x="21" y="11"/>
                  </a:cubicBezTo>
                  <a:cubicBezTo>
                    <a:pt x="21" y="11"/>
                    <a:pt x="21" y="11"/>
                    <a:pt x="22" y="11"/>
                  </a:cubicBezTo>
                  <a:cubicBezTo>
                    <a:pt x="24" y="9"/>
                    <a:pt x="24" y="9"/>
                    <a:pt x="24" y="9"/>
                  </a:cubicBezTo>
                  <a:cubicBezTo>
                    <a:pt x="25" y="9"/>
                    <a:pt x="25" y="9"/>
                    <a:pt x="25" y="9"/>
                  </a:cubicBezTo>
                  <a:cubicBezTo>
                    <a:pt x="24" y="8"/>
                    <a:pt x="24" y="8"/>
                    <a:pt x="24" y="8"/>
                  </a:cubicBezTo>
                  <a:cubicBezTo>
                    <a:pt x="23" y="2"/>
                    <a:pt x="23" y="2"/>
                    <a:pt x="23" y="2"/>
                  </a:cubicBezTo>
                  <a:cubicBezTo>
                    <a:pt x="24" y="2"/>
                    <a:pt x="24" y="2"/>
                    <a:pt x="24" y="2"/>
                  </a:cubicBezTo>
                  <a:cubicBezTo>
                    <a:pt x="27" y="1"/>
                    <a:pt x="27" y="1"/>
                    <a:pt x="27" y="1"/>
                  </a:cubicBezTo>
                  <a:cubicBezTo>
                    <a:pt x="29" y="0"/>
                    <a:pt x="29" y="0"/>
                    <a:pt x="29" y="0"/>
                  </a:cubicBezTo>
                  <a:cubicBezTo>
                    <a:pt x="29" y="1"/>
                    <a:pt x="29" y="1"/>
                    <a:pt x="29" y="1"/>
                  </a:cubicBezTo>
                  <a:cubicBezTo>
                    <a:pt x="31" y="4"/>
                    <a:pt x="31" y="4"/>
                    <a:pt x="31" y="4"/>
                  </a:cubicBezTo>
                  <a:cubicBezTo>
                    <a:pt x="32" y="7"/>
                    <a:pt x="32" y="7"/>
                    <a:pt x="32" y="7"/>
                  </a:cubicBezTo>
                  <a:cubicBezTo>
                    <a:pt x="32" y="9"/>
                    <a:pt x="32" y="9"/>
                    <a:pt x="32" y="9"/>
                  </a:cubicBezTo>
                  <a:cubicBezTo>
                    <a:pt x="32" y="9"/>
                    <a:pt x="32" y="9"/>
                    <a:pt x="32" y="9"/>
                  </a:cubicBezTo>
                  <a:cubicBezTo>
                    <a:pt x="32" y="9"/>
                    <a:pt x="32" y="9"/>
                    <a:pt x="32" y="9"/>
                  </a:cubicBezTo>
                  <a:cubicBezTo>
                    <a:pt x="38" y="11"/>
                    <a:pt x="38" y="11"/>
                    <a:pt x="38" y="11"/>
                  </a:cubicBezTo>
                  <a:cubicBezTo>
                    <a:pt x="42" y="12"/>
                    <a:pt x="42" y="12"/>
                    <a:pt x="42" y="12"/>
                  </a:cubicBezTo>
                  <a:cubicBezTo>
                    <a:pt x="42" y="12"/>
                    <a:pt x="42" y="12"/>
                    <a:pt x="42" y="12"/>
                  </a:cubicBezTo>
                  <a:cubicBezTo>
                    <a:pt x="40" y="14"/>
                    <a:pt x="40" y="15"/>
                    <a:pt x="40" y="16"/>
                  </a:cubicBezTo>
                  <a:cubicBezTo>
                    <a:pt x="41" y="16"/>
                    <a:pt x="41" y="16"/>
                    <a:pt x="42" y="16"/>
                  </a:cubicBezTo>
                  <a:cubicBezTo>
                    <a:pt x="45" y="16"/>
                    <a:pt x="50" y="15"/>
                    <a:pt x="56" y="12"/>
                  </a:cubicBezTo>
                  <a:cubicBezTo>
                    <a:pt x="60" y="12"/>
                    <a:pt x="60" y="12"/>
                    <a:pt x="60" y="12"/>
                  </a:cubicBezTo>
                  <a:cubicBezTo>
                    <a:pt x="62" y="13"/>
                    <a:pt x="63" y="14"/>
                    <a:pt x="65" y="15"/>
                  </a:cubicBezTo>
                  <a:cubicBezTo>
                    <a:pt x="67" y="17"/>
                    <a:pt x="67" y="17"/>
                    <a:pt x="67" y="17"/>
                  </a:cubicBezTo>
                  <a:cubicBezTo>
                    <a:pt x="69" y="20"/>
                    <a:pt x="69" y="20"/>
                    <a:pt x="69" y="20"/>
                  </a:cubicBezTo>
                  <a:cubicBezTo>
                    <a:pt x="69" y="20"/>
                    <a:pt x="69" y="20"/>
                    <a:pt x="69" y="20"/>
                  </a:cubicBezTo>
                  <a:cubicBezTo>
                    <a:pt x="69" y="21"/>
                    <a:pt x="69" y="21"/>
                    <a:pt x="69" y="21"/>
                  </a:cubicBezTo>
                  <a:cubicBezTo>
                    <a:pt x="70" y="21"/>
                    <a:pt x="70" y="21"/>
                    <a:pt x="70" y="21"/>
                  </a:cubicBezTo>
                  <a:cubicBezTo>
                    <a:pt x="69" y="28"/>
                    <a:pt x="69" y="28"/>
                    <a:pt x="69" y="28"/>
                  </a:cubicBezTo>
                  <a:cubicBezTo>
                    <a:pt x="69" y="31"/>
                    <a:pt x="70" y="35"/>
                    <a:pt x="73" y="41"/>
                  </a:cubicBezTo>
                  <a:cubicBezTo>
                    <a:pt x="75" y="47"/>
                    <a:pt x="76" y="53"/>
                    <a:pt x="76" y="55"/>
                  </a:cubicBezTo>
                  <a:cubicBezTo>
                    <a:pt x="77" y="56"/>
                    <a:pt x="77" y="56"/>
                    <a:pt x="77" y="56"/>
                  </a:cubicBezTo>
                  <a:cubicBezTo>
                    <a:pt x="70" y="57"/>
                    <a:pt x="65" y="59"/>
                    <a:pt x="62" y="61"/>
                  </a:cubicBezTo>
                  <a:cubicBezTo>
                    <a:pt x="55" y="65"/>
                    <a:pt x="52" y="68"/>
                    <a:pt x="53" y="73"/>
                  </a:cubicBezTo>
                  <a:cubicBezTo>
                    <a:pt x="53" y="76"/>
                    <a:pt x="55" y="78"/>
                    <a:pt x="57" y="80"/>
                  </a:cubicBezTo>
                  <a:cubicBezTo>
                    <a:pt x="65" y="86"/>
                    <a:pt x="65" y="86"/>
                    <a:pt x="65" y="86"/>
                  </a:cubicBezTo>
                  <a:cubicBezTo>
                    <a:pt x="66" y="87"/>
                    <a:pt x="66" y="88"/>
                    <a:pt x="65" y="89"/>
                  </a:cubicBezTo>
                  <a:cubicBezTo>
                    <a:pt x="63" y="91"/>
                    <a:pt x="63" y="91"/>
                    <a:pt x="63" y="91"/>
                  </a:cubicBezTo>
                  <a:cubicBezTo>
                    <a:pt x="59" y="94"/>
                    <a:pt x="58" y="96"/>
                    <a:pt x="58" y="98"/>
                  </a:cubicBezTo>
                  <a:cubicBezTo>
                    <a:pt x="57" y="101"/>
                    <a:pt x="57" y="101"/>
                    <a:pt x="57" y="101"/>
                  </a:cubicBezTo>
                  <a:cubicBezTo>
                    <a:pt x="57" y="102"/>
                    <a:pt x="57" y="102"/>
                    <a:pt x="57" y="102"/>
                  </a:cubicBezTo>
                  <a:cubicBezTo>
                    <a:pt x="50" y="102"/>
                    <a:pt x="50" y="102"/>
                    <a:pt x="50" y="102"/>
                  </a:cubicBezTo>
                  <a:cubicBezTo>
                    <a:pt x="40" y="104"/>
                    <a:pt x="40" y="104"/>
                    <a:pt x="40" y="10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2785"/>
            <p:cNvSpPr>
              <a:spLocks/>
            </p:cNvSpPr>
            <p:nvPr/>
          </p:nvSpPr>
          <p:spPr bwMode="auto">
            <a:xfrm>
              <a:off x="5017" y="2651"/>
              <a:ext cx="89" cy="185"/>
            </a:xfrm>
            <a:custGeom>
              <a:avLst/>
              <a:gdLst>
                <a:gd name="T0" fmla="*/ 27 w 65"/>
                <a:gd name="T1" fmla="*/ 134 h 134"/>
                <a:gd name="T2" fmla="*/ 27 w 65"/>
                <a:gd name="T3" fmla="*/ 128 h 134"/>
                <a:gd name="T4" fmla="*/ 24 w 65"/>
                <a:gd name="T5" fmla="*/ 117 h 134"/>
                <a:gd name="T6" fmla="*/ 36 w 65"/>
                <a:gd name="T7" fmla="*/ 114 h 134"/>
                <a:gd name="T8" fmla="*/ 37 w 65"/>
                <a:gd name="T9" fmla="*/ 113 h 134"/>
                <a:gd name="T10" fmla="*/ 46 w 65"/>
                <a:gd name="T11" fmla="*/ 101 h 134"/>
                <a:gd name="T12" fmla="*/ 50 w 65"/>
                <a:gd name="T13" fmla="*/ 79 h 134"/>
                <a:gd name="T14" fmla="*/ 47 w 65"/>
                <a:gd name="T15" fmla="*/ 68 h 134"/>
                <a:gd name="T16" fmla="*/ 47 w 65"/>
                <a:gd name="T17" fmla="*/ 65 h 134"/>
                <a:gd name="T18" fmla="*/ 44 w 65"/>
                <a:gd name="T19" fmla="*/ 63 h 134"/>
                <a:gd name="T20" fmla="*/ 37 w 65"/>
                <a:gd name="T21" fmla="*/ 53 h 134"/>
                <a:gd name="T22" fmla="*/ 20 w 65"/>
                <a:gd name="T23" fmla="*/ 37 h 134"/>
                <a:gd name="T24" fmla="*/ 19 w 65"/>
                <a:gd name="T25" fmla="*/ 34 h 134"/>
                <a:gd name="T26" fmla="*/ 26 w 65"/>
                <a:gd name="T27" fmla="*/ 27 h 134"/>
                <a:gd name="T28" fmla="*/ 19 w 65"/>
                <a:gd name="T29" fmla="*/ 21 h 134"/>
                <a:gd name="T30" fmla="*/ 12 w 65"/>
                <a:gd name="T31" fmla="*/ 21 h 134"/>
                <a:gd name="T32" fmla="*/ 0 w 65"/>
                <a:gd name="T33" fmla="*/ 5 h 134"/>
                <a:gd name="T34" fmla="*/ 8 w 65"/>
                <a:gd name="T35" fmla="*/ 5 h 134"/>
                <a:gd name="T36" fmla="*/ 22 w 65"/>
                <a:gd name="T37" fmla="*/ 2 h 134"/>
                <a:gd name="T38" fmla="*/ 32 w 65"/>
                <a:gd name="T39" fmla="*/ 0 h 134"/>
                <a:gd name="T40" fmla="*/ 40 w 65"/>
                <a:gd name="T41" fmla="*/ 2 h 134"/>
                <a:gd name="T42" fmla="*/ 40 w 65"/>
                <a:gd name="T43" fmla="*/ 6 h 134"/>
                <a:gd name="T44" fmla="*/ 53 w 65"/>
                <a:gd name="T45" fmla="*/ 16 h 134"/>
                <a:gd name="T46" fmla="*/ 47 w 65"/>
                <a:gd name="T47" fmla="*/ 20 h 134"/>
                <a:gd name="T48" fmla="*/ 36 w 65"/>
                <a:gd name="T49" fmla="*/ 31 h 134"/>
                <a:gd name="T50" fmla="*/ 39 w 65"/>
                <a:gd name="T51" fmla="*/ 51 h 134"/>
                <a:gd name="T52" fmla="*/ 56 w 65"/>
                <a:gd name="T53" fmla="*/ 68 h 134"/>
                <a:gd name="T54" fmla="*/ 63 w 65"/>
                <a:gd name="T55" fmla="*/ 83 h 134"/>
                <a:gd name="T56" fmla="*/ 62 w 65"/>
                <a:gd name="T57" fmla="*/ 107 h 134"/>
                <a:gd name="T58" fmla="*/ 51 w 65"/>
                <a:gd name="T59" fmla="*/ 115 h 134"/>
                <a:gd name="T60" fmla="*/ 44 w 65"/>
                <a:gd name="T61" fmla="*/ 116 h 134"/>
                <a:gd name="T62" fmla="*/ 43 w 65"/>
                <a:gd name="T63" fmla="*/ 116 h 134"/>
                <a:gd name="T64" fmla="*/ 36 w 65"/>
                <a:gd name="T65" fmla="*/ 12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 h="134">
                  <a:moveTo>
                    <a:pt x="27" y="134"/>
                  </a:moveTo>
                  <a:cubicBezTo>
                    <a:pt x="27" y="134"/>
                    <a:pt x="27" y="134"/>
                    <a:pt x="27" y="134"/>
                  </a:cubicBezTo>
                  <a:cubicBezTo>
                    <a:pt x="27" y="134"/>
                    <a:pt x="27" y="134"/>
                    <a:pt x="27" y="133"/>
                  </a:cubicBezTo>
                  <a:cubicBezTo>
                    <a:pt x="27" y="133"/>
                    <a:pt x="26" y="131"/>
                    <a:pt x="27" y="128"/>
                  </a:cubicBezTo>
                  <a:cubicBezTo>
                    <a:pt x="27" y="122"/>
                    <a:pt x="27" y="120"/>
                    <a:pt x="26" y="118"/>
                  </a:cubicBezTo>
                  <a:cubicBezTo>
                    <a:pt x="24" y="117"/>
                    <a:pt x="24" y="117"/>
                    <a:pt x="24" y="117"/>
                  </a:cubicBezTo>
                  <a:cubicBezTo>
                    <a:pt x="27" y="115"/>
                    <a:pt x="31" y="114"/>
                    <a:pt x="35" y="114"/>
                  </a:cubicBezTo>
                  <a:cubicBezTo>
                    <a:pt x="35" y="114"/>
                    <a:pt x="36" y="114"/>
                    <a:pt x="36" y="114"/>
                  </a:cubicBezTo>
                  <a:cubicBezTo>
                    <a:pt x="37" y="114"/>
                    <a:pt x="37" y="114"/>
                    <a:pt x="37" y="114"/>
                  </a:cubicBezTo>
                  <a:cubicBezTo>
                    <a:pt x="37" y="113"/>
                    <a:pt x="37" y="113"/>
                    <a:pt x="37" y="113"/>
                  </a:cubicBezTo>
                  <a:cubicBezTo>
                    <a:pt x="36" y="110"/>
                    <a:pt x="36" y="108"/>
                    <a:pt x="37" y="106"/>
                  </a:cubicBezTo>
                  <a:cubicBezTo>
                    <a:pt x="38" y="105"/>
                    <a:pt x="41" y="103"/>
                    <a:pt x="46" y="101"/>
                  </a:cubicBezTo>
                  <a:cubicBezTo>
                    <a:pt x="49" y="100"/>
                    <a:pt x="51" y="94"/>
                    <a:pt x="51" y="86"/>
                  </a:cubicBezTo>
                  <a:cubicBezTo>
                    <a:pt x="50" y="79"/>
                    <a:pt x="50" y="79"/>
                    <a:pt x="50" y="79"/>
                  </a:cubicBezTo>
                  <a:cubicBezTo>
                    <a:pt x="47" y="70"/>
                    <a:pt x="47" y="70"/>
                    <a:pt x="47" y="70"/>
                  </a:cubicBezTo>
                  <a:cubicBezTo>
                    <a:pt x="47" y="69"/>
                    <a:pt x="46" y="68"/>
                    <a:pt x="47" y="68"/>
                  </a:cubicBezTo>
                  <a:cubicBezTo>
                    <a:pt x="47" y="65"/>
                    <a:pt x="47" y="65"/>
                    <a:pt x="47" y="65"/>
                  </a:cubicBezTo>
                  <a:cubicBezTo>
                    <a:pt x="47" y="65"/>
                    <a:pt x="47" y="65"/>
                    <a:pt x="47" y="65"/>
                  </a:cubicBezTo>
                  <a:cubicBezTo>
                    <a:pt x="47" y="65"/>
                    <a:pt x="47" y="65"/>
                    <a:pt x="47" y="65"/>
                  </a:cubicBezTo>
                  <a:cubicBezTo>
                    <a:pt x="46" y="64"/>
                    <a:pt x="45" y="63"/>
                    <a:pt x="44" y="63"/>
                  </a:cubicBezTo>
                  <a:cubicBezTo>
                    <a:pt x="42" y="63"/>
                    <a:pt x="42" y="62"/>
                    <a:pt x="42" y="62"/>
                  </a:cubicBezTo>
                  <a:cubicBezTo>
                    <a:pt x="37" y="53"/>
                    <a:pt x="37" y="53"/>
                    <a:pt x="37" y="53"/>
                  </a:cubicBezTo>
                  <a:cubicBezTo>
                    <a:pt x="33" y="47"/>
                    <a:pt x="33" y="47"/>
                    <a:pt x="33" y="47"/>
                  </a:cubicBezTo>
                  <a:cubicBezTo>
                    <a:pt x="20" y="37"/>
                    <a:pt x="20" y="37"/>
                    <a:pt x="20" y="37"/>
                  </a:cubicBezTo>
                  <a:cubicBezTo>
                    <a:pt x="18" y="35"/>
                    <a:pt x="18" y="35"/>
                    <a:pt x="18" y="35"/>
                  </a:cubicBezTo>
                  <a:cubicBezTo>
                    <a:pt x="18" y="34"/>
                    <a:pt x="19" y="34"/>
                    <a:pt x="19" y="34"/>
                  </a:cubicBezTo>
                  <a:cubicBezTo>
                    <a:pt x="20" y="34"/>
                    <a:pt x="20" y="33"/>
                    <a:pt x="21" y="33"/>
                  </a:cubicBezTo>
                  <a:cubicBezTo>
                    <a:pt x="25" y="31"/>
                    <a:pt x="27" y="29"/>
                    <a:pt x="26" y="27"/>
                  </a:cubicBezTo>
                  <a:cubicBezTo>
                    <a:pt x="26" y="24"/>
                    <a:pt x="24" y="20"/>
                    <a:pt x="21" y="20"/>
                  </a:cubicBezTo>
                  <a:cubicBezTo>
                    <a:pt x="20" y="20"/>
                    <a:pt x="20" y="21"/>
                    <a:pt x="19" y="21"/>
                  </a:cubicBezTo>
                  <a:cubicBezTo>
                    <a:pt x="16" y="22"/>
                    <a:pt x="16" y="22"/>
                    <a:pt x="16" y="22"/>
                  </a:cubicBezTo>
                  <a:cubicBezTo>
                    <a:pt x="12" y="21"/>
                    <a:pt x="12" y="21"/>
                    <a:pt x="12" y="21"/>
                  </a:cubicBezTo>
                  <a:cubicBezTo>
                    <a:pt x="6" y="14"/>
                    <a:pt x="6" y="14"/>
                    <a:pt x="6" y="14"/>
                  </a:cubicBezTo>
                  <a:cubicBezTo>
                    <a:pt x="0" y="5"/>
                    <a:pt x="0" y="5"/>
                    <a:pt x="0" y="5"/>
                  </a:cubicBezTo>
                  <a:cubicBezTo>
                    <a:pt x="1" y="5"/>
                    <a:pt x="1" y="5"/>
                    <a:pt x="1" y="5"/>
                  </a:cubicBezTo>
                  <a:cubicBezTo>
                    <a:pt x="8" y="5"/>
                    <a:pt x="8" y="5"/>
                    <a:pt x="8" y="5"/>
                  </a:cubicBezTo>
                  <a:cubicBezTo>
                    <a:pt x="9" y="5"/>
                    <a:pt x="12" y="5"/>
                    <a:pt x="16" y="3"/>
                  </a:cubicBezTo>
                  <a:cubicBezTo>
                    <a:pt x="22" y="2"/>
                    <a:pt x="22" y="2"/>
                    <a:pt x="22" y="2"/>
                  </a:cubicBezTo>
                  <a:cubicBezTo>
                    <a:pt x="28" y="0"/>
                    <a:pt x="28" y="0"/>
                    <a:pt x="28" y="0"/>
                  </a:cubicBezTo>
                  <a:cubicBezTo>
                    <a:pt x="32" y="0"/>
                    <a:pt x="32" y="0"/>
                    <a:pt x="32" y="0"/>
                  </a:cubicBezTo>
                  <a:cubicBezTo>
                    <a:pt x="32" y="1"/>
                    <a:pt x="33" y="1"/>
                    <a:pt x="35" y="1"/>
                  </a:cubicBezTo>
                  <a:cubicBezTo>
                    <a:pt x="40" y="2"/>
                    <a:pt x="40" y="2"/>
                    <a:pt x="40" y="2"/>
                  </a:cubicBezTo>
                  <a:cubicBezTo>
                    <a:pt x="41" y="4"/>
                    <a:pt x="41" y="4"/>
                    <a:pt x="41" y="4"/>
                  </a:cubicBezTo>
                  <a:cubicBezTo>
                    <a:pt x="40" y="6"/>
                    <a:pt x="40" y="6"/>
                    <a:pt x="40" y="6"/>
                  </a:cubicBezTo>
                  <a:cubicBezTo>
                    <a:pt x="39" y="8"/>
                    <a:pt x="40" y="10"/>
                    <a:pt x="41" y="11"/>
                  </a:cubicBezTo>
                  <a:cubicBezTo>
                    <a:pt x="53" y="16"/>
                    <a:pt x="53" y="16"/>
                    <a:pt x="53" y="16"/>
                  </a:cubicBezTo>
                  <a:cubicBezTo>
                    <a:pt x="52" y="16"/>
                    <a:pt x="52" y="16"/>
                    <a:pt x="52" y="16"/>
                  </a:cubicBezTo>
                  <a:cubicBezTo>
                    <a:pt x="47" y="20"/>
                    <a:pt x="47" y="20"/>
                    <a:pt x="47" y="20"/>
                  </a:cubicBezTo>
                  <a:cubicBezTo>
                    <a:pt x="46" y="21"/>
                    <a:pt x="45" y="21"/>
                    <a:pt x="41" y="25"/>
                  </a:cubicBezTo>
                  <a:cubicBezTo>
                    <a:pt x="36" y="31"/>
                    <a:pt x="36" y="31"/>
                    <a:pt x="36" y="31"/>
                  </a:cubicBezTo>
                  <a:cubicBezTo>
                    <a:pt x="34" y="32"/>
                    <a:pt x="33" y="34"/>
                    <a:pt x="32" y="37"/>
                  </a:cubicBezTo>
                  <a:cubicBezTo>
                    <a:pt x="32" y="41"/>
                    <a:pt x="34" y="45"/>
                    <a:pt x="39" y="51"/>
                  </a:cubicBezTo>
                  <a:cubicBezTo>
                    <a:pt x="49" y="61"/>
                    <a:pt x="49" y="61"/>
                    <a:pt x="49" y="61"/>
                  </a:cubicBezTo>
                  <a:cubicBezTo>
                    <a:pt x="56" y="68"/>
                    <a:pt x="56" y="68"/>
                    <a:pt x="56" y="68"/>
                  </a:cubicBezTo>
                  <a:cubicBezTo>
                    <a:pt x="59" y="75"/>
                    <a:pt x="59" y="75"/>
                    <a:pt x="59" y="75"/>
                  </a:cubicBezTo>
                  <a:cubicBezTo>
                    <a:pt x="63" y="83"/>
                    <a:pt x="63" y="83"/>
                    <a:pt x="63" y="83"/>
                  </a:cubicBezTo>
                  <a:cubicBezTo>
                    <a:pt x="64" y="96"/>
                    <a:pt x="64" y="96"/>
                    <a:pt x="64" y="96"/>
                  </a:cubicBezTo>
                  <a:cubicBezTo>
                    <a:pt x="65" y="102"/>
                    <a:pt x="64" y="106"/>
                    <a:pt x="62" y="107"/>
                  </a:cubicBezTo>
                  <a:cubicBezTo>
                    <a:pt x="59" y="108"/>
                    <a:pt x="57" y="109"/>
                    <a:pt x="56" y="110"/>
                  </a:cubicBezTo>
                  <a:cubicBezTo>
                    <a:pt x="53" y="111"/>
                    <a:pt x="52" y="113"/>
                    <a:pt x="51" y="115"/>
                  </a:cubicBezTo>
                  <a:cubicBezTo>
                    <a:pt x="46" y="116"/>
                    <a:pt x="46" y="116"/>
                    <a:pt x="46" y="116"/>
                  </a:cubicBezTo>
                  <a:cubicBezTo>
                    <a:pt x="44" y="116"/>
                    <a:pt x="44" y="116"/>
                    <a:pt x="44" y="116"/>
                  </a:cubicBezTo>
                  <a:cubicBezTo>
                    <a:pt x="43" y="116"/>
                    <a:pt x="43" y="116"/>
                    <a:pt x="43" y="116"/>
                  </a:cubicBezTo>
                  <a:cubicBezTo>
                    <a:pt x="43" y="116"/>
                    <a:pt x="43" y="116"/>
                    <a:pt x="43" y="116"/>
                  </a:cubicBezTo>
                  <a:cubicBezTo>
                    <a:pt x="43" y="120"/>
                    <a:pt x="43" y="120"/>
                    <a:pt x="43" y="120"/>
                  </a:cubicBezTo>
                  <a:cubicBezTo>
                    <a:pt x="43" y="120"/>
                    <a:pt x="41" y="123"/>
                    <a:pt x="36" y="127"/>
                  </a:cubicBezTo>
                  <a:cubicBezTo>
                    <a:pt x="27" y="134"/>
                    <a:pt x="27" y="134"/>
                    <a:pt x="27" y="1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2786"/>
            <p:cNvSpPr>
              <a:spLocks/>
            </p:cNvSpPr>
            <p:nvPr/>
          </p:nvSpPr>
          <p:spPr bwMode="auto">
            <a:xfrm>
              <a:off x="5017" y="2651"/>
              <a:ext cx="89" cy="185"/>
            </a:xfrm>
            <a:custGeom>
              <a:avLst/>
              <a:gdLst>
                <a:gd name="T0" fmla="*/ 27 w 65"/>
                <a:gd name="T1" fmla="*/ 134 h 134"/>
                <a:gd name="T2" fmla="*/ 27 w 65"/>
                <a:gd name="T3" fmla="*/ 128 h 134"/>
                <a:gd name="T4" fmla="*/ 24 w 65"/>
                <a:gd name="T5" fmla="*/ 117 h 134"/>
                <a:gd name="T6" fmla="*/ 36 w 65"/>
                <a:gd name="T7" fmla="*/ 114 h 134"/>
                <a:gd name="T8" fmla="*/ 37 w 65"/>
                <a:gd name="T9" fmla="*/ 113 h 134"/>
                <a:gd name="T10" fmla="*/ 46 w 65"/>
                <a:gd name="T11" fmla="*/ 101 h 134"/>
                <a:gd name="T12" fmla="*/ 50 w 65"/>
                <a:gd name="T13" fmla="*/ 79 h 134"/>
                <a:gd name="T14" fmla="*/ 47 w 65"/>
                <a:gd name="T15" fmla="*/ 68 h 134"/>
                <a:gd name="T16" fmla="*/ 47 w 65"/>
                <a:gd name="T17" fmla="*/ 65 h 134"/>
                <a:gd name="T18" fmla="*/ 44 w 65"/>
                <a:gd name="T19" fmla="*/ 63 h 134"/>
                <a:gd name="T20" fmla="*/ 37 w 65"/>
                <a:gd name="T21" fmla="*/ 53 h 134"/>
                <a:gd name="T22" fmla="*/ 20 w 65"/>
                <a:gd name="T23" fmla="*/ 37 h 134"/>
                <a:gd name="T24" fmla="*/ 19 w 65"/>
                <a:gd name="T25" fmla="*/ 34 h 134"/>
                <a:gd name="T26" fmla="*/ 26 w 65"/>
                <a:gd name="T27" fmla="*/ 27 h 134"/>
                <a:gd name="T28" fmla="*/ 19 w 65"/>
                <a:gd name="T29" fmla="*/ 21 h 134"/>
                <a:gd name="T30" fmla="*/ 12 w 65"/>
                <a:gd name="T31" fmla="*/ 21 h 134"/>
                <a:gd name="T32" fmla="*/ 0 w 65"/>
                <a:gd name="T33" fmla="*/ 5 h 134"/>
                <a:gd name="T34" fmla="*/ 8 w 65"/>
                <a:gd name="T35" fmla="*/ 5 h 134"/>
                <a:gd name="T36" fmla="*/ 22 w 65"/>
                <a:gd name="T37" fmla="*/ 2 h 134"/>
                <a:gd name="T38" fmla="*/ 32 w 65"/>
                <a:gd name="T39" fmla="*/ 0 h 134"/>
                <a:gd name="T40" fmla="*/ 40 w 65"/>
                <a:gd name="T41" fmla="*/ 2 h 134"/>
                <a:gd name="T42" fmla="*/ 40 w 65"/>
                <a:gd name="T43" fmla="*/ 6 h 134"/>
                <a:gd name="T44" fmla="*/ 53 w 65"/>
                <a:gd name="T45" fmla="*/ 16 h 134"/>
                <a:gd name="T46" fmla="*/ 47 w 65"/>
                <a:gd name="T47" fmla="*/ 20 h 134"/>
                <a:gd name="T48" fmla="*/ 36 w 65"/>
                <a:gd name="T49" fmla="*/ 31 h 134"/>
                <a:gd name="T50" fmla="*/ 39 w 65"/>
                <a:gd name="T51" fmla="*/ 51 h 134"/>
                <a:gd name="T52" fmla="*/ 56 w 65"/>
                <a:gd name="T53" fmla="*/ 68 h 134"/>
                <a:gd name="T54" fmla="*/ 63 w 65"/>
                <a:gd name="T55" fmla="*/ 83 h 134"/>
                <a:gd name="T56" fmla="*/ 62 w 65"/>
                <a:gd name="T57" fmla="*/ 107 h 134"/>
                <a:gd name="T58" fmla="*/ 51 w 65"/>
                <a:gd name="T59" fmla="*/ 115 h 134"/>
                <a:gd name="T60" fmla="*/ 44 w 65"/>
                <a:gd name="T61" fmla="*/ 116 h 134"/>
                <a:gd name="T62" fmla="*/ 43 w 65"/>
                <a:gd name="T63" fmla="*/ 116 h 134"/>
                <a:gd name="T64" fmla="*/ 36 w 65"/>
                <a:gd name="T65" fmla="*/ 12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 h="134">
                  <a:moveTo>
                    <a:pt x="27" y="134"/>
                  </a:moveTo>
                  <a:cubicBezTo>
                    <a:pt x="27" y="134"/>
                    <a:pt x="27" y="134"/>
                    <a:pt x="27" y="134"/>
                  </a:cubicBezTo>
                  <a:cubicBezTo>
                    <a:pt x="27" y="134"/>
                    <a:pt x="27" y="134"/>
                    <a:pt x="27" y="133"/>
                  </a:cubicBezTo>
                  <a:cubicBezTo>
                    <a:pt x="27" y="133"/>
                    <a:pt x="26" y="131"/>
                    <a:pt x="27" y="128"/>
                  </a:cubicBezTo>
                  <a:cubicBezTo>
                    <a:pt x="27" y="122"/>
                    <a:pt x="27" y="120"/>
                    <a:pt x="26" y="118"/>
                  </a:cubicBezTo>
                  <a:cubicBezTo>
                    <a:pt x="24" y="117"/>
                    <a:pt x="24" y="117"/>
                    <a:pt x="24" y="117"/>
                  </a:cubicBezTo>
                  <a:cubicBezTo>
                    <a:pt x="27" y="115"/>
                    <a:pt x="31" y="114"/>
                    <a:pt x="35" y="114"/>
                  </a:cubicBezTo>
                  <a:cubicBezTo>
                    <a:pt x="35" y="114"/>
                    <a:pt x="36" y="114"/>
                    <a:pt x="36" y="114"/>
                  </a:cubicBezTo>
                  <a:cubicBezTo>
                    <a:pt x="37" y="114"/>
                    <a:pt x="37" y="114"/>
                    <a:pt x="37" y="114"/>
                  </a:cubicBezTo>
                  <a:cubicBezTo>
                    <a:pt x="37" y="113"/>
                    <a:pt x="37" y="113"/>
                    <a:pt x="37" y="113"/>
                  </a:cubicBezTo>
                  <a:cubicBezTo>
                    <a:pt x="36" y="110"/>
                    <a:pt x="36" y="108"/>
                    <a:pt x="37" y="106"/>
                  </a:cubicBezTo>
                  <a:cubicBezTo>
                    <a:pt x="38" y="105"/>
                    <a:pt x="41" y="103"/>
                    <a:pt x="46" y="101"/>
                  </a:cubicBezTo>
                  <a:cubicBezTo>
                    <a:pt x="49" y="100"/>
                    <a:pt x="51" y="94"/>
                    <a:pt x="51" y="86"/>
                  </a:cubicBezTo>
                  <a:cubicBezTo>
                    <a:pt x="50" y="79"/>
                    <a:pt x="50" y="79"/>
                    <a:pt x="50" y="79"/>
                  </a:cubicBezTo>
                  <a:cubicBezTo>
                    <a:pt x="47" y="70"/>
                    <a:pt x="47" y="70"/>
                    <a:pt x="47" y="70"/>
                  </a:cubicBezTo>
                  <a:cubicBezTo>
                    <a:pt x="47" y="69"/>
                    <a:pt x="46" y="68"/>
                    <a:pt x="47" y="68"/>
                  </a:cubicBezTo>
                  <a:cubicBezTo>
                    <a:pt x="47" y="65"/>
                    <a:pt x="47" y="65"/>
                    <a:pt x="47" y="65"/>
                  </a:cubicBezTo>
                  <a:cubicBezTo>
                    <a:pt x="47" y="65"/>
                    <a:pt x="47" y="65"/>
                    <a:pt x="47" y="65"/>
                  </a:cubicBezTo>
                  <a:cubicBezTo>
                    <a:pt x="47" y="65"/>
                    <a:pt x="47" y="65"/>
                    <a:pt x="47" y="65"/>
                  </a:cubicBezTo>
                  <a:cubicBezTo>
                    <a:pt x="46" y="64"/>
                    <a:pt x="45" y="63"/>
                    <a:pt x="44" y="63"/>
                  </a:cubicBezTo>
                  <a:cubicBezTo>
                    <a:pt x="42" y="63"/>
                    <a:pt x="42" y="62"/>
                    <a:pt x="42" y="62"/>
                  </a:cubicBezTo>
                  <a:cubicBezTo>
                    <a:pt x="37" y="53"/>
                    <a:pt x="37" y="53"/>
                    <a:pt x="37" y="53"/>
                  </a:cubicBezTo>
                  <a:cubicBezTo>
                    <a:pt x="33" y="47"/>
                    <a:pt x="33" y="47"/>
                    <a:pt x="33" y="47"/>
                  </a:cubicBezTo>
                  <a:cubicBezTo>
                    <a:pt x="20" y="37"/>
                    <a:pt x="20" y="37"/>
                    <a:pt x="20" y="37"/>
                  </a:cubicBezTo>
                  <a:cubicBezTo>
                    <a:pt x="18" y="35"/>
                    <a:pt x="18" y="35"/>
                    <a:pt x="18" y="35"/>
                  </a:cubicBezTo>
                  <a:cubicBezTo>
                    <a:pt x="18" y="34"/>
                    <a:pt x="19" y="34"/>
                    <a:pt x="19" y="34"/>
                  </a:cubicBezTo>
                  <a:cubicBezTo>
                    <a:pt x="20" y="34"/>
                    <a:pt x="20" y="33"/>
                    <a:pt x="21" y="33"/>
                  </a:cubicBezTo>
                  <a:cubicBezTo>
                    <a:pt x="25" y="31"/>
                    <a:pt x="27" y="29"/>
                    <a:pt x="26" y="27"/>
                  </a:cubicBezTo>
                  <a:cubicBezTo>
                    <a:pt x="26" y="24"/>
                    <a:pt x="24" y="20"/>
                    <a:pt x="21" y="20"/>
                  </a:cubicBezTo>
                  <a:cubicBezTo>
                    <a:pt x="20" y="20"/>
                    <a:pt x="20" y="21"/>
                    <a:pt x="19" y="21"/>
                  </a:cubicBezTo>
                  <a:cubicBezTo>
                    <a:pt x="16" y="22"/>
                    <a:pt x="16" y="22"/>
                    <a:pt x="16" y="22"/>
                  </a:cubicBezTo>
                  <a:cubicBezTo>
                    <a:pt x="12" y="21"/>
                    <a:pt x="12" y="21"/>
                    <a:pt x="12" y="21"/>
                  </a:cubicBezTo>
                  <a:cubicBezTo>
                    <a:pt x="6" y="14"/>
                    <a:pt x="6" y="14"/>
                    <a:pt x="6" y="14"/>
                  </a:cubicBezTo>
                  <a:cubicBezTo>
                    <a:pt x="0" y="5"/>
                    <a:pt x="0" y="5"/>
                    <a:pt x="0" y="5"/>
                  </a:cubicBezTo>
                  <a:cubicBezTo>
                    <a:pt x="1" y="5"/>
                    <a:pt x="1" y="5"/>
                    <a:pt x="1" y="5"/>
                  </a:cubicBezTo>
                  <a:cubicBezTo>
                    <a:pt x="8" y="5"/>
                    <a:pt x="8" y="5"/>
                    <a:pt x="8" y="5"/>
                  </a:cubicBezTo>
                  <a:cubicBezTo>
                    <a:pt x="9" y="5"/>
                    <a:pt x="12" y="5"/>
                    <a:pt x="16" y="3"/>
                  </a:cubicBezTo>
                  <a:cubicBezTo>
                    <a:pt x="22" y="2"/>
                    <a:pt x="22" y="2"/>
                    <a:pt x="22" y="2"/>
                  </a:cubicBezTo>
                  <a:cubicBezTo>
                    <a:pt x="28" y="0"/>
                    <a:pt x="28" y="0"/>
                    <a:pt x="28" y="0"/>
                  </a:cubicBezTo>
                  <a:cubicBezTo>
                    <a:pt x="32" y="0"/>
                    <a:pt x="32" y="0"/>
                    <a:pt x="32" y="0"/>
                  </a:cubicBezTo>
                  <a:cubicBezTo>
                    <a:pt x="32" y="1"/>
                    <a:pt x="33" y="1"/>
                    <a:pt x="35" y="1"/>
                  </a:cubicBezTo>
                  <a:cubicBezTo>
                    <a:pt x="40" y="2"/>
                    <a:pt x="40" y="2"/>
                    <a:pt x="40" y="2"/>
                  </a:cubicBezTo>
                  <a:cubicBezTo>
                    <a:pt x="41" y="4"/>
                    <a:pt x="41" y="4"/>
                    <a:pt x="41" y="4"/>
                  </a:cubicBezTo>
                  <a:cubicBezTo>
                    <a:pt x="40" y="6"/>
                    <a:pt x="40" y="6"/>
                    <a:pt x="40" y="6"/>
                  </a:cubicBezTo>
                  <a:cubicBezTo>
                    <a:pt x="39" y="8"/>
                    <a:pt x="40" y="10"/>
                    <a:pt x="41" y="11"/>
                  </a:cubicBezTo>
                  <a:cubicBezTo>
                    <a:pt x="53" y="16"/>
                    <a:pt x="53" y="16"/>
                    <a:pt x="53" y="16"/>
                  </a:cubicBezTo>
                  <a:cubicBezTo>
                    <a:pt x="52" y="16"/>
                    <a:pt x="52" y="16"/>
                    <a:pt x="52" y="16"/>
                  </a:cubicBezTo>
                  <a:cubicBezTo>
                    <a:pt x="47" y="20"/>
                    <a:pt x="47" y="20"/>
                    <a:pt x="47" y="20"/>
                  </a:cubicBezTo>
                  <a:cubicBezTo>
                    <a:pt x="46" y="21"/>
                    <a:pt x="45" y="21"/>
                    <a:pt x="41" y="25"/>
                  </a:cubicBezTo>
                  <a:cubicBezTo>
                    <a:pt x="36" y="31"/>
                    <a:pt x="36" y="31"/>
                    <a:pt x="36" y="31"/>
                  </a:cubicBezTo>
                  <a:cubicBezTo>
                    <a:pt x="34" y="32"/>
                    <a:pt x="33" y="34"/>
                    <a:pt x="32" y="37"/>
                  </a:cubicBezTo>
                  <a:cubicBezTo>
                    <a:pt x="32" y="41"/>
                    <a:pt x="34" y="45"/>
                    <a:pt x="39" y="51"/>
                  </a:cubicBezTo>
                  <a:cubicBezTo>
                    <a:pt x="49" y="61"/>
                    <a:pt x="49" y="61"/>
                    <a:pt x="49" y="61"/>
                  </a:cubicBezTo>
                  <a:cubicBezTo>
                    <a:pt x="56" y="68"/>
                    <a:pt x="56" y="68"/>
                    <a:pt x="56" y="68"/>
                  </a:cubicBezTo>
                  <a:cubicBezTo>
                    <a:pt x="59" y="75"/>
                    <a:pt x="59" y="75"/>
                    <a:pt x="59" y="75"/>
                  </a:cubicBezTo>
                  <a:cubicBezTo>
                    <a:pt x="63" y="83"/>
                    <a:pt x="63" y="83"/>
                    <a:pt x="63" y="83"/>
                  </a:cubicBezTo>
                  <a:cubicBezTo>
                    <a:pt x="64" y="96"/>
                    <a:pt x="64" y="96"/>
                    <a:pt x="64" y="96"/>
                  </a:cubicBezTo>
                  <a:cubicBezTo>
                    <a:pt x="65" y="102"/>
                    <a:pt x="64" y="106"/>
                    <a:pt x="62" y="107"/>
                  </a:cubicBezTo>
                  <a:cubicBezTo>
                    <a:pt x="59" y="108"/>
                    <a:pt x="57" y="109"/>
                    <a:pt x="56" y="110"/>
                  </a:cubicBezTo>
                  <a:cubicBezTo>
                    <a:pt x="53" y="111"/>
                    <a:pt x="52" y="113"/>
                    <a:pt x="51" y="115"/>
                  </a:cubicBezTo>
                  <a:cubicBezTo>
                    <a:pt x="46" y="116"/>
                    <a:pt x="46" y="116"/>
                    <a:pt x="46" y="116"/>
                  </a:cubicBezTo>
                  <a:cubicBezTo>
                    <a:pt x="44" y="116"/>
                    <a:pt x="44" y="116"/>
                    <a:pt x="44" y="116"/>
                  </a:cubicBezTo>
                  <a:cubicBezTo>
                    <a:pt x="43" y="116"/>
                    <a:pt x="43" y="116"/>
                    <a:pt x="43" y="116"/>
                  </a:cubicBezTo>
                  <a:cubicBezTo>
                    <a:pt x="43" y="116"/>
                    <a:pt x="43" y="116"/>
                    <a:pt x="43" y="116"/>
                  </a:cubicBezTo>
                  <a:cubicBezTo>
                    <a:pt x="43" y="120"/>
                    <a:pt x="43" y="120"/>
                    <a:pt x="43" y="120"/>
                  </a:cubicBezTo>
                  <a:cubicBezTo>
                    <a:pt x="43" y="120"/>
                    <a:pt x="41" y="123"/>
                    <a:pt x="36" y="127"/>
                  </a:cubicBezTo>
                  <a:cubicBezTo>
                    <a:pt x="27" y="134"/>
                    <a:pt x="27" y="134"/>
                    <a:pt x="27" y="13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2787"/>
            <p:cNvSpPr>
              <a:spLocks/>
            </p:cNvSpPr>
            <p:nvPr/>
          </p:nvSpPr>
          <p:spPr bwMode="auto">
            <a:xfrm>
              <a:off x="3983" y="2266"/>
              <a:ext cx="81" cy="45"/>
            </a:xfrm>
            <a:custGeom>
              <a:avLst/>
              <a:gdLst>
                <a:gd name="T0" fmla="*/ 13 w 59"/>
                <a:gd name="T1" fmla="*/ 33 h 33"/>
                <a:gd name="T2" fmla="*/ 5 w 59"/>
                <a:gd name="T3" fmla="*/ 28 h 33"/>
                <a:gd name="T4" fmla="*/ 2 w 59"/>
                <a:gd name="T5" fmla="*/ 24 h 33"/>
                <a:gd name="T6" fmla="*/ 0 w 59"/>
                <a:gd name="T7" fmla="*/ 20 h 33"/>
                <a:gd name="T8" fmla="*/ 3 w 59"/>
                <a:gd name="T9" fmla="*/ 12 h 33"/>
                <a:gd name="T10" fmla="*/ 6 w 59"/>
                <a:gd name="T11" fmla="*/ 9 h 33"/>
                <a:gd name="T12" fmla="*/ 6 w 59"/>
                <a:gd name="T13" fmla="*/ 9 h 33"/>
                <a:gd name="T14" fmla="*/ 6 w 59"/>
                <a:gd name="T15" fmla="*/ 9 h 33"/>
                <a:gd name="T16" fmla="*/ 10 w 59"/>
                <a:gd name="T17" fmla="*/ 6 h 33"/>
                <a:gd name="T18" fmla="*/ 13 w 59"/>
                <a:gd name="T19" fmla="*/ 7 h 33"/>
                <a:gd name="T20" fmla="*/ 19 w 59"/>
                <a:gd name="T21" fmla="*/ 7 h 33"/>
                <a:gd name="T22" fmla="*/ 21 w 59"/>
                <a:gd name="T23" fmla="*/ 7 h 33"/>
                <a:gd name="T24" fmla="*/ 26 w 59"/>
                <a:gd name="T25" fmla="*/ 5 h 33"/>
                <a:gd name="T26" fmla="*/ 33 w 59"/>
                <a:gd name="T27" fmla="*/ 4 h 33"/>
                <a:gd name="T28" fmla="*/ 37 w 59"/>
                <a:gd name="T29" fmla="*/ 2 h 33"/>
                <a:gd name="T30" fmla="*/ 41 w 59"/>
                <a:gd name="T31" fmla="*/ 0 h 33"/>
                <a:gd name="T32" fmla="*/ 46 w 59"/>
                <a:gd name="T33" fmla="*/ 0 h 33"/>
                <a:gd name="T34" fmla="*/ 50 w 59"/>
                <a:gd name="T35" fmla="*/ 0 h 33"/>
                <a:gd name="T36" fmla="*/ 51 w 59"/>
                <a:gd name="T37" fmla="*/ 0 h 33"/>
                <a:gd name="T38" fmla="*/ 59 w 59"/>
                <a:gd name="T39" fmla="*/ 5 h 33"/>
                <a:gd name="T40" fmla="*/ 55 w 59"/>
                <a:gd name="T41" fmla="*/ 9 h 33"/>
                <a:gd name="T42" fmla="*/ 49 w 59"/>
                <a:gd name="T43" fmla="*/ 13 h 33"/>
                <a:gd name="T44" fmla="*/ 46 w 59"/>
                <a:gd name="T45" fmla="*/ 21 h 33"/>
                <a:gd name="T46" fmla="*/ 42 w 59"/>
                <a:gd name="T47" fmla="*/ 28 h 33"/>
                <a:gd name="T48" fmla="*/ 37 w 59"/>
                <a:gd name="T49" fmla="*/ 29 h 33"/>
                <a:gd name="T50" fmla="*/ 35 w 59"/>
                <a:gd name="T51" fmla="*/ 29 h 33"/>
                <a:gd name="T52" fmla="*/ 29 w 59"/>
                <a:gd name="T53" fmla="*/ 30 h 33"/>
                <a:gd name="T54" fmla="*/ 23 w 59"/>
                <a:gd name="T55" fmla="*/ 32 h 33"/>
                <a:gd name="T56" fmla="*/ 20 w 59"/>
                <a:gd name="T57" fmla="*/ 33 h 33"/>
                <a:gd name="T58" fmla="*/ 13 w 59"/>
                <a:gd name="T5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33">
                  <a:moveTo>
                    <a:pt x="13" y="33"/>
                  </a:moveTo>
                  <a:cubicBezTo>
                    <a:pt x="9" y="32"/>
                    <a:pt x="7" y="30"/>
                    <a:pt x="5" y="28"/>
                  </a:cubicBezTo>
                  <a:cubicBezTo>
                    <a:pt x="2" y="24"/>
                    <a:pt x="2" y="24"/>
                    <a:pt x="2" y="24"/>
                  </a:cubicBezTo>
                  <a:cubicBezTo>
                    <a:pt x="0" y="20"/>
                    <a:pt x="0" y="20"/>
                    <a:pt x="0" y="20"/>
                  </a:cubicBezTo>
                  <a:cubicBezTo>
                    <a:pt x="2" y="18"/>
                    <a:pt x="3" y="15"/>
                    <a:pt x="3" y="12"/>
                  </a:cubicBezTo>
                  <a:cubicBezTo>
                    <a:pt x="2" y="11"/>
                    <a:pt x="2" y="10"/>
                    <a:pt x="6" y="9"/>
                  </a:cubicBezTo>
                  <a:cubicBezTo>
                    <a:pt x="6" y="9"/>
                    <a:pt x="6" y="9"/>
                    <a:pt x="6" y="9"/>
                  </a:cubicBezTo>
                  <a:cubicBezTo>
                    <a:pt x="6" y="9"/>
                    <a:pt x="6" y="9"/>
                    <a:pt x="6" y="9"/>
                  </a:cubicBezTo>
                  <a:cubicBezTo>
                    <a:pt x="10" y="6"/>
                    <a:pt x="10" y="6"/>
                    <a:pt x="10" y="6"/>
                  </a:cubicBezTo>
                  <a:cubicBezTo>
                    <a:pt x="13" y="7"/>
                    <a:pt x="13" y="7"/>
                    <a:pt x="13" y="7"/>
                  </a:cubicBezTo>
                  <a:cubicBezTo>
                    <a:pt x="19" y="7"/>
                    <a:pt x="19" y="7"/>
                    <a:pt x="19" y="7"/>
                  </a:cubicBezTo>
                  <a:cubicBezTo>
                    <a:pt x="21" y="7"/>
                    <a:pt x="21" y="7"/>
                    <a:pt x="21" y="7"/>
                  </a:cubicBezTo>
                  <a:cubicBezTo>
                    <a:pt x="23" y="7"/>
                    <a:pt x="25" y="6"/>
                    <a:pt x="26" y="5"/>
                  </a:cubicBezTo>
                  <a:cubicBezTo>
                    <a:pt x="33" y="4"/>
                    <a:pt x="33" y="4"/>
                    <a:pt x="33" y="4"/>
                  </a:cubicBezTo>
                  <a:cubicBezTo>
                    <a:pt x="37" y="2"/>
                    <a:pt x="37" y="2"/>
                    <a:pt x="37" y="2"/>
                  </a:cubicBezTo>
                  <a:cubicBezTo>
                    <a:pt x="39" y="0"/>
                    <a:pt x="40" y="0"/>
                    <a:pt x="41" y="0"/>
                  </a:cubicBezTo>
                  <a:cubicBezTo>
                    <a:pt x="46" y="0"/>
                    <a:pt x="46" y="0"/>
                    <a:pt x="46" y="0"/>
                  </a:cubicBezTo>
                  <a:cubicBezTo>
                    <a:pt x="50" y="0"/>
                    <a:pt x="50" y="0"/>
                    <a:pt x="50" y="0"/>
                  </a:cubicBezTo>
                  <a:cubicBezTo>
                    <a:pt x="51" y="0"/>
                    <a:pt x="51" y="0"/>
                    <a:pt x="51" y="0"/>
                  </a:cubicBezTo>
                  <a:cubicBezTo>
                    <a:pt x="52" y="2"/>
                    <a:pt x="54" y="4"/>
                    <a:pt x="59" y="5"/>
                  </a:cubicBezTo>
                  <a:cubicBezTo>
                    <a:pt x="55" y="9"/>
                    <a:pt x="55" y="9"/>
                    <a:pt x="55" y="9"/>
                  </a:cubicBezTo>
                  <a:cubicBezTo>
                    <a:pt x="52" y="10"/>
                    <a:pt x="49" y="11"/>
                    <a:pt x="49" y="13"/>
                  </a:cubicBezTo>
                  <a:cubicBezTo>
                    <a:pt x="46" y="21"/>
                    <a:pt x="46" y="21"/>
                    <a:pt x="46" y="21"/>
                  </a:cubicBezTo>
                  <a:cubicBezTo>
                    <a:pt x="45" y="24"/>
                    <a:pt x="44" y="26"/>
                    <a:pt x="42" y="28"/>
                  </a:cubicBezTo>
                  <a:cubicBezTo>
                    <a:pt x="37" y="29"/>
                    <a:pt x="37" y="29"/>
                    <a:pt x="37" y="29"/>
                  </a:cubicBezTo>
                  <a:cubicBezTo>
                    <a:pt x="35" y="29"/>
                    <a:pt x="35" y="29"/>
                    <a:pt x="35" y="29"/>
                  </a:cubicBezTo>
                  <a:cubicBezTo>
                    <a:pt x="29" y="30"/>
                    <a:pt x="29" y="30"/>
                    <a:pt x="29" y="30"/>
                  </a:cubicBezTo>
                  <a:cubicBezTo>
                    <a:pt x="23" y="32"/>
                    <a:pt x="23" y="32"/>
                    <a:pt x="23" y="32"/>
                  </a:cubicBezTo>
                  <a:cubicBezTo>
                    <a:pt x="20" y="33"/>
                    <a:pt x="20" y="33"/>
                    <a:pt x="20" y="33"/>
                  </a:cubicBezTo>
                  <a:cubicBezTo>
                    <a:pt x="13" y="33"/>
                    <a:pt x="13" y="33"/>
                    <a:pt x="13" y="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2788"/>
            <p:cNvSpPr>
              <a:spLocks/>
            </p:cNvSpPr>
            <p:nvPr/>
          </p:nvSpPr>
          <p:spPr bwMode="auto">
            <a:xfrm>
              <a:off x="3983" y="2266"/>
              <a:ext cx="81" cy="45"/>
            </a:xfrm>
            <a:custGeom>
              <a:avLst/>
              <a:gdLst>
                <a:gd name="T0" fmla="*/ 13 w 59"/>
                <a:gd name="T1" fmla="*/ 33 h 33"/>
                <a:gd name="T2" fmla="*/ 5 w 59"/>
                <a:gd name="T3" fmla="*/ 28 h 33"/>
                <a:gd name="T4" fmla="*/ 2 w 59"/>
                <a:gd name="T5" fmla="*/ 24 h 33"/>
                <a:gd name="T6" fmla="*/ 0 w 59"/>
                <a:gd name="T7" fmla="*/ 20 h 33"/>
                <a:gd name="T8" fmla="*/ 3 w 59"/>
                <a:gd name="T9" fmla="*/ 12 h 33"/>
                <a:gd name="T10" fmla="*/ 6 w 59"/>
                <a:gd name="T11" fmla="*/ 9 h 33"/>
                <a:gd name="T12" fmla="*/ 6 w 59"/>
                <a:gd name="T13" fmla="*/ 9 h 33"/>
                <a:gd name="T14" fmla="*/ 6 w 59"/>
                <a:gd name="T15" fmla="*/ 9 h 33"/>
                <a:gd name="T16" fmla="*/ 10 w 59"/>
                <a:gd name="T17" fmla="*/ 6 h 33"/>
                <a:gd name="T18" fmla="*/ 13 w 59"/>
                <a:gd name="T19" fmla="*/ 7 h 33"/>
                <a:gd name="T20" fmla="*/ 19 w 59"/>
                <a:gd name="T21" fmla="*/ 7 h 33"/>
                <a:gd name="T22" fmla="*/ 21 w 59"/>
                <a:gd name="T23" fmla="*/ 7 h 33"/>
                <a:gd name="T24" fmla="*/ 26 w 59"/>
                <a:gd name="T25" fmla="*/ 5 h 33"/>
                <a:gd name="T26" fmla="*/ 33 w 59"/>
                <a:gd name="T27" fmla="*/ 4 h 33"/>
                <a:gd name="T28" fmla="*/ 37 w 59"/>
                <a:gd name="T29" fmla="*/ 2 h 33"/>
                <a:gd name="T30" fmla="*/ 41 w 59"/>
                <a:gd name="T31" fmla="*/ 0 h 33"/>
                <a:gd name="T32" fmla="*/ 46 w 59"/>
                <a:gd name="T33" fmla="*/ 0 h 33"/>
                <a:gd name="T34" fmla="*/ 50 w 59"/>
                <a:gd name="T35" fmla="*/ 0 h 33"/>
                <a:gd name="T36" fmla="*/ 51 w 59"/>
                <a:gd name="T37" fmla="*/ 0 h 33"/>
                <a:gd name="T38" fmla="*/ 59 w 59"/>
                <a:gd name="T39" fmla="*/ 5 h 33"/>
                <a:gd name="T40" fmla="*/ 55 w 59"/>
                <a:gd name="T41" fmla="*/ 9 h 33"/>
                <a:gd name="T42" fmla="*/ 49 w 59"/>
                <a:gd name="T43" fmla="*/ 13 h 33"/>
                <a:gd name="T44" fmla="*/ 46 w 59"/>
                <a:gd name="T45" fmla="*/ 21 h 33"/>
                <a:gd name="T46" fmla="*/ 42 w 59"/>
                <a:gd name="T47" fmla="*/ 28 h 33"/>
                <a:gd name="T48" fmla="*/ 37 w 59"/>
                <a:gd name="T49" fmla="*/ 29 h 33"/>
                <a:gd name="T50" fmla="*/ 35 w 59"/>
                <a:gd name="T51" fmla="*/ 29 h 33"/>
                <a:gd name="T52" fmla="*/ 29 w 59"/>
                <a:gd name="T53" fmla="*/ 30 h 33"/>
                <a:gd name="T54" fmla="*/ 23 w 59"/>
                <a:gd name="T55" fmla="*/ 32 h 33"/>
                <a:gd name="T56" fmla="*/ 20 w 59"/>
                <a:gd name="T57" fmla="*/ 33 h 33"/>
                <a:gd name="T58" fmla="*/ 13 w 59"/>
                <a:gd name="T5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33">
                  <a:moveTo>
                    <a:pt x="13" y="33"/>
                  </a:moveTo>
                  <a:cubicBezTo>
                    <a:pt x="9" y="32"/>
                    <a:pt x="7" y="30"/>
                    <a:pt x="5" y="28"/>
                  </a:cubicBezTo>
                  <a:cubicBezTo>
                    <a:pt x="2" y="24"/>
                    <a:pt x="2" y="24"/>
                    <a:pt x="2" y="24"/>
                  </a:cubicBezTo>
                  <a:cubicBezTo>
                    <a:pt x="0" y="20"/>
                    <a:pt x="0" y="20"/>
                    <a:pt x="0" y="20"/>
                  </a:cubicBezTo>
                  <a:cubicBezTo>
                    <a:pt x="2" y="18"/>
                    <a:pt x="3" y="15"/>
                    <a:pt x="3" y="12"/>
                  </a:cubicBezTo>
                  <a:cubicBezTo>
                    <a:pt x="2" y="11"/>
                    <a:pt x="2" y="10"/>
                    <a:pt x="6" y="9"/>
                  </a:cubicBezTo>
                  <a:cubicBezTo>
                    <a:pt x="6" y="9"/>
                    <a:pt x="6" y="9"/>
                    <a:pt x="6" y="9"/>
                  </a:cubicBezTo>
                  <a:cubicBezTo>
                    <a:pt x="6" y="9"/>
                    <a:pt x="6" y="9"/>
                    <a:pt x="6" y="9"/>
                  </a:cubicBezTo>
                  <a:cubicBezTo>
                    <a:pt x="10" y="6"/>
                    <a:pt x="10" y="6"/>
                    <a:pt x="10" y="6"/>
                  </a:cubicBezTo>
                  <a:cubicBezTo>
                    <a:pt x="13" y="7"/>
                    <a:pt x="13" y="7"/>
                    <a:pt x="13" y="7"/>
                  </a:cubicBezTo>
                  <a:cubicBezTo>
                    <a:pt x="19" y="7"/>
                    <a:pt x="19" y="7"/>
                    <a:pt x="19" y="7"/>
                  </a:cubicBezTo>
                  <a:cubicBezTo>
                    <a:pt x="21" y="7"/>
                    <a:pt x="21" y="7"/>
                    <a:pt x="21" y="7"/>
                  </a:cubicBezTo>
                  <a:cubicBezTo>
                    <a:pt x="23" y="7"/>
                    <a:pt x="25" y="6"/>
                    <a:pt x="26" y="5"/>
                  </a:cubicBezTo>
                  <a:cubicBezTo>
                    <a:pt x="33" y="4"/>
                    <a:pt x="33" y="4"/>
                    <a:pt x="33" y="4"/>
                  </a:cubicBezTo>
                  <a:cubicBezTo>
                    <a:pt x="37" y="2"/>
                    <a:pt x="37" y="2"/>
                    <a:pt x="37" y="2"/>
                  </a:cubicBezTo>
                  <a:cubicBezTo>
                    <a:pt x="39" y="0"/>
                    <a:pt x="40" y="0"/>
                    <a:pt x="41" y="0"/>
                  </a:cubicBezTo>
                  <a:cubicBezTo>
                    <a:pt x="46" y="0"/>
                    <a:pt x="46" y="0"/>
                    <a:pt x="46" y="0"/>
                  </a:cubicBezTo>
                  <a:cubicBezTo>
                    <a:pt x="50" y="0"/>
                    <a:pt x="50" y="0"/>
                    <a:pt x="50" y="0"/>
                  </a:cubicBezTo>
                  <a:cubicBezTo>
                    <a:pt x="51" y="0"/>
                    <a:pt x="51" y="0"/>
                    <a:pt x="51" y="0"/>
                  </a:cubicBezTo>
                  <a:cubicBezTo>
                    <a:pt x="52" y="2"/>
                    <a:pt x="54" y="4"/>
                    <a:pt x="59" y="5"/>
                  </a:cubicBezTo>
                  <a:cubicBezTo>
                    <a:pt x="55" y="9"/>
                    <a:pt x="55" y="9"/>
                    <a:pt x="55" y="9"/>
                  </a:cubicBezTo>
                  <a:cubicBezTo>
                    <a:pt x="52" y="10"/>
                    <a:pt x="49" y="11"/>
                    <a:pt x="49" y="13"/>
                  </a:cubicBezTo>
                  <a:cubicBezTo>
                    <a:pt x="46" y="21"/>
                    <a:pt x="46" y="21"/>
                    <a:pt x="46" y="21"/>
                  </a:cubicBezTo>
                  <a:cubicBezTo>
                    <a:pt x="45" y="24"/>
                    <a:pt x="44" y="26"/>
                    <a:pt x="42" y="28"/>
                  </a:cubicBezTo>
                  <a:cubicBezTo>
                    <a:pt x="37" y="29"/>
                    <a:pt x="37" y="29"/>
                    <a:pt x="37" y="29"/>
                  </a:cubicBezTo>
                  <a:cubicBezTo>
                    <a:pt x="35" y="29"/>
                    <a:pt x="35" y="29"/>
                    <a:pt x="35" y="29"/>
                  </a:cubicBezTo>
                  <a:cubicBezTo>
                    <a:pt x="29" y="30"/>
                    <a:pt x="29" y="30"/>
                    <a:pt x="29" y="30"/>
                  </a:cubicBezTo>
                  <a:cubicBezTo>
                    <a:pt x="23" y="32"/>
                    <a:pt x="23" y="32"/>
                    <a:pt x="23" y="32"/>
                  </a:cubicBezTo>
                  <a:cubicBezTo>
                    <a:pt x="20" y="33"/>
                    <a:pt x="20" y="33"/>
                    <a:pt x="20" y="33"/>
                  </a:cubicBezTo>
                  <a:cubicBezTo>
                    <a:pt x="13" y="33"/>
                    <a:pt x="13" y="33"/>
                    <a:pt x="13" y="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2789"/>
            <p:cNvSpPr>
              <a:spLocks/>
            </p:cNvSpPr>
            <p:nvPr/>
          </p:nvSpPr>
          <p:spPr bwMode="auto">
            <a:xfrm>
              <a:off x="3712" y="2060"/>
              <a:ext cx="93" cy="175"/>
            </a:xfrm>
            <a:custGeom>
              <a:avLst/>
              <a:gdLst>
                <a:gd name="T0" fmla="*/ 5 w 68"/>
                <a:gd name="T1" fmla="*/ 126 h 127"/>
                <a:gd name="T2" fmla="*/ 20 w 68"/>
                <a:gd name="T3" fmla="*/ 113 h 127"/>
                <a:gd name="T4" fmla="*/ 28 w 68"/>
                <a:gd name="T5" fmla="*/ 112 h 127"/>
                <a:gd name="T6" fmla="*/ 31 w 68"/>
                <a:gd name="T7" fmla="*/ 107 h 127"/>
                <a:gd name="T8" fmla="*/ 22 w 68"/>
                <a:gd name="T9" fmla="*/ 107 h 127"/>
                <a:gd name="T10" fmla="*/ 9 w 68"/>
                <a:gd name="T11" fmla="*/ 104 h 127"/>
                <a:gd name="T12" fmla="*/ 10 w 68"/>
                <a:gd name="T13" fmla="*/ 100 h 127"/>
                <a:gd name="T14" fmla="*/ 19 w 68"/>
                <a:gd name="T15" fmla="*/ 89 h 127"/>
                <a:gd name="T16" fmla="*/ 16 w 68"/>
                <a:gd name="T17" fmla="*/ 89 h 127"/>
                <a:gd name="T18" fmla="*/ 20 w 68"/>
                <a:gd name="T19" fmla="*/ 84 h 127"/>
                <a:gd name="T20" fmla="*/ 28 w 68"/>
                <a:gd name="T21" fmla="*/ 82 h 127"/>
                <a:gd name="T22" fmla="*/ 25 w 68"/>
                <a:gd name="T23" fmla="*/ 64 h 127"/>
                <a:gd name="T24" fmla="*/ 24 w 68"/>
                <a:gd name="T25" fmla="*/ 57 h 127"/>
                <a:gd name="T26" fmla="*/ 9 w 68"/>
                <a:gd name="T27" fmla="*/ 59 h 127"/>
                <a:gd name="T28" fmla="*/ 12 w 68"/>
                <a:gd name="T29" fmla="*/ 38 h 127"/>
                <a:gd name="T30" fmla="*/ 6 w 68"/>
                <a:gd name="T31" fmla="*/ 43 h 127"/>
                <a:gd name="T32" fmla="*/ 8 w 68"/>
                <a:gd name="T33" fmla="*/ 31 h 127"/>
                <a:gd name="T34" fmla="*/ 6 w 68"/>
                <a:gd name="T35" fmla="*/ 30 h 127"/>
                <a:gd name="T36" fmla="*/ 1 w 68"/>
                <a:gd name="T37" fmla="*/ 34 h 127"/>
                <a:gd name="T38" fmla="*/ 4 w 68"/>
                <a:gd name="T39" fmla="*/ 14 h 127"/>
                <a:gd name="T40" fmla="*/ 9 w 68"/>
                <a:gd name="T41" fmla="*/ 13 h 127"/>
                <a:gd name="T42" fmla="*/ 9 w 68"/>
                <a:gd name="T43" fmla="*/ 10 h 127"/>
                <a:gd name="T44" fmla="*/ 8 w 68"/>
                <a:gd name="T45" fmla="*/ 7 h 127"/>
                <a:gd name="T46" fmla="*/ 11 w 68"/>
                <a:gd name="T47" fmla="*/ 1 h 127"/>
                <a:gd name="T48" fmla="*/ 16 w 68"/>
                <a:gd name="T49" fmla="*/ 2 h 127"/>
                <a:gd name="T50" fmla="*/ 26 w 68"/>
                <a:gd name="T51" fmla="*/ 0 h 127"/>
                <a:gd name="T52" fmla="*/ 26 w 68"/>
                <a:gd name="T53" fmla="*/ 1 h 127"/>
                <a:gd name="T54" fmla="*/ 15 w 68"/>
                <a:gd name="T55" fmla="*/ 14 h 127"/>
                <a:gd name="T56" fmla="*/ 17 w 68"/>
                <a:gd name="T57" fmla="*/ 16 h 127"/>
                <a:gd name="T58" fmla="*/ 21 w 68"/>
                <a:gd name="T59" fmla="*/ 16 h 127"/>
                <a:gd name="T60" fmla="*/ 35 w 68"/>
                <a:gd name="T61" fmla="*/ 18 h 127"/>
                <a:gd name="T62" fmla="*/ 27 w 68"/>
                <a:gd name="T63" fmla="*/ 35 h 127"/>
                <a:gd name="T64" fmla="*/ 28 w 68"/>
                <a:gd name="T65" fmla="*/ 39 h 127"/>
                <a:gd name="T66" fmla="*/ 26 w 68"/>
                <a:gd name="T67" fmla="*/ 40 h 127"/>
                <a:gd name="T68" fmla="*/ 19 w 68"/>
                <a:gd name="T69" fmla="*/ 40 h 127"/>
                <a:gd name="T70" fmla="*/ 27 w 68"/>
                <a:gd name="T71" fmla="*/ 43 h 127"/>
                <a:gd name="T72" fmla="*/ 39 w 68"/>
                <a:gd name="T73" fmla="*/ 57 h 127"/>
                <a:gd name="T74" fmla="*/ 51 w 68"/>
                <a:gd name="T75" fmla="*/ 79 h 127"/>
                <a:gd name="T76" fmla="*/ 54 w 68"/>
                <a:gd name="T77" fmla="*/ 82 h 127"/>
                <a:gd name="T78" fmla="*/ 55 w 68"/>
                <a:gd name="T79" fmla="*/ 90 h 127"/>
                <a:gd name="T80" fmla="*/ 61 w 68"/>
                <a:gd name="T81" fmla="*/ 88 h 127"/>
                <a:gd name="T82" fmla="*/ 64 w 68"/>
                <a:gd name="T83" fmla="*/ 103 h 127"/>
                <a:gd name="T84" fmla="*/ 65 w 68"/>
                <a:gd name="T85" fmla="*/ 110 h 127"/>
                <a:gd name="T86" fmla="*/ 50 w 68"/>
                <a:gd name="T87" fmla="*/ 117 h 127"/>
                <a:gd name="T88" fmla="*/ 19 w 68"/>
                <a:gd name="T89" fmla="*/ 124 h 127"/>
                <a:gd name="T90" fmla="*/ 6 w 68"/>
                <a:gd name="T9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127">
                  <a:moveTo>
                    <a:pt x="6" y="127"/>
                  </a:moveTo>
                  <a:cubicBezTo>
                    <a:pt x="5" y="127"/>
                    <a:pt x="5" y="127"/>
                    <a:pt x="5" y="127"/>
                  </a:cubicBezTo>
                  <a:cubicBezTo>
                    <a:pt x="5" y="127"/>
                    <a:pt x="5" y="127"/>
                    <a:pt x="5" y="126"/>
                  </a:cubicBezTo>
                  <a:cubicBezTo>
                    <a:pt x="8" y="123"/>
                    <a:pt x="8" y="123"/>
                    <a:pt x="8" y="123"/>
                  </a:cubicBezTo>
                  <a:cubicBezTo>
                    <a:pt x="15" y="116"/>
                    <a:pt x="15" y="116"/>
                    <a:pt x="15" y="116"/>
                  </a:cubicBezTo>
                  <a:cubicBezTo>
                    <a:pt x="17" y="114"/>
                    <a:pt x="19" y="113"/>
                    <a:pt x="20" y="113"/>
                  </a:cubicBezTo>
                  <a:cubicBezTo>
                    <a:pt x="21" y="113"/>
                    <a:pt x="21" y="113"/>
                    <a:pt x="21" y="113"/>
                  </a:cubicBezTo>
                  <a:cubicBezTo>
                    <a:pt x="22" y="113"/>
                    <a:pt x="23" y="114"/>
                    <a:pt x="24" y="114"/>
                  </a:cubicBezTo>
                  <a:cubicBezTo>
                    <a:pt x="25" y="114"/>
                    <a:pt x="26" y="113"/>
                    <a:pt x="28" y="112"/>
                  </a:cubicBezTo>
                  <a:cubicBezTo>
                    <a:pt x="31" y="108"/>
                    <a:pt x="31" y="108"/>
                    <a:pt x="31" y="108"/>
                  </a:cubicBezTo>
                  <a:cubicBezTo>
                    <a:pt x="32" y="107"/>
                    <a:pt x="32" y="107"/>
                    <a:pt x="32" y="107"/>
                  </a:cubicBezTo>
                  <a:cubicBezTo>
                    <a:pt x="31" y="107"/>
                    <a:pt x="31" y="107"/>
                    <a:pt x="31" y="107"/>
                  </a:cubicBezTo>
                  <a:cubicBezTo>
                    <a:pt x="30" y="106"/>
                    <a:pt x="30" y="106"/>
                    <a:pt x="29" y="106"/>
                  </a:cubicBezTo>
                  <a:cubicBezTo>
                    <a:pt x="27" y="106"/>
                    <a:pt x="26" y="106"/>
                    <a:pt x="25" y="107"/>
                  </a:cubicBezTo>
                  <a:cubicBezTo>
                    <a:pt x="22" y="107"/>
                    <a:pt x="22" y="107"/>
                    <a:pt x="22" y="107"/>
                  </a:cubicBezTo>
                  <a:cubicBezTo>
                    <a:pt x="20" y="106"/>
                    <a:pt x="20" y="106"/>
                    <a:pt x="20" y="106"/>
                  </a:cubicBezTo>
                  <a:cubicBezTo>
                    <a:pt x="19" y="105"/>
                    <a:pt x="18" y="104"/>
                    <a:pt x="16" y="104"/>
                  </a:cubicBezTo>
                  <a:cubicBezTo>
                    <a:pt x="9" y="104"/>
                    <a:pt x="9" y="104"/>
                    <a:pt x="9" y="104"/>
                  </a:cubicBezTo>
                  <a:cubicBezTo>
                    <a:pt x="9" y="104"/>
                    <a:pt x="9" y="104"/>
                    <a:pt x="8" y="104"/>
                  </a:cubicBezTo>
                  <a:cubicBezTo>
                    <a:pt x="8" y="103"/>
                    <a:pt x="8" y="103"/>
                    <a:pt x="9" y="102"/>
                  </a:cubicBezTo>
                  <a:cubicBezTo>
                    <a:pt x="10" y="100"/>
                    <a:pt x="10" y="100"/>
                    <a:pt x="10" y="100"/>
                  </a:cubicBezTo>
                  <a:cubicBezTo>
                    <a:pt x="16" y="100"/>
                    <a:pt x="17" y="98"/>
                    <a:pt x="17" y="96"/>
                  </a:cubicBezTo>
                  <a:cubicBezTo>
                    <a:pt x="18" y="93"/>
                    <a:pt x="18" y="93"/>
                    <a:pt x="18" y="93"/>
                  </a:cubicBezTo>
                  <a:cubicBezTo>
                    <a:pt x="19" y="89"/>
                    <a:pt x="19" y="89"/>
                    <a:pt x="19" y="89"/>
                  </a:cubicBezTo>
                  <a:cubicBezTo>
                    <a:pt x="19" y="89"/>
                    <a:pt x="19" y="89"/>
                    <a:pt x="19" y="89"/>
                  </a:cubicBezTo>
                  <a:cubicBezTo>
                    <a:pt x="18" y="89"/>
                    <a:pt x="18" y="89"/>
                    <a:pt x="18" y="89"/>
                  </a:cubicBezTo>
                  <a:cubicBezTo>
                    <a:pt x="16" y="89"/>
                    <a:pt x="16" y="89"/>
                    <a:pt x="16" y="89"/>
                  </a:cubicBezTo>
                  <a:cubicBezTo>
                    <a:pt x="15" y="88"/>
                    <a:pt x="15" y="88"/>
                    <a:pt x="15" y="88"/>
                  </a:cubicBezTo>
                  <a:cubicBezTo>
                    <a:pt x="14" y="87"/>
                    <a:pt x="14" y="86"/>
                    <a:pt x="15" y="85"/>
                  </a:cubicBezTo>
                  <a:cubicBezTo>
                    <a:pt x="16" y="84"/>
                    <a:pt x="18" y="84"/>
                    <a:pt x="20" y="84"/>
                  </a:cubicBezTo>
                  <a:cubicBezTo>
                    <a:pt x="21" y="84"/>
                    <a:pt x="22" y="84"/>
                    <a:pt x="22" y="84"/>
                  </a:cubicBezTo>
                  <a:cubicBezTo>
                    <a:pt x="22" y="84"/>
                    <a:pt x="22" y="84"/>
                    <a:pt x="22" y="84"/>
                  </a:cubicBezTo>
                  <a:cubicBezTo>
                    <a:pt x="25" y="84"/>
                    <a:pt x="27" y="83"/>
                    <a:pt x="28" y="82"/>
                  </a:cubicBezTo>
                  <a:cubicBezTo>
                    <a:pt x="29" y="80"/>
                    <a:pt x="29" y="79"/>
                    <a:pt x="28" y="77"/>
                  </a:cubicBezTo>
                  <a:cubicBezTo>
                    <a:pt x="28" y="74"/>
                    <a:pt x="27" y="71"/>
                    <a:pt x="24" y="68"/>
                  </a:cubicBezTo>
                  <a:cubicBezTo>
                    <a:pt x="23" y="67"/>
                    <a:pt x="23" y="67"/>
                    <a:pt x="25" y="64"/>
                  </a:cubicBezTo>
                  <a:cubicBezTo>
                    <a:pt x="26" y="61"/>
                    <a:pt x="27" y="60"/>
                    <a:pt x="27" y="59"/>
                  </a:cubicBezTo>
                  <a:cubicBezTo>
                    <a:pt x="26" y="59"/>
                    <a:pt x="26" y="59"/>
                    <a:pt x="26" y="58"/>
                  </a:cubicBezTo>
                  <a:cubicBezTo>
                    <a:pt x="26" y="58"/>
                    <a:pt x="25" y="57"/>
                    <a:pt x="24" y="57"/>
                  </a:cubicBezTo>
                  <a:cubicBezTo>
                    <a:pt x="23" y="57"/>
                    <a:pt x="22" y="58"/>
                    <a:pt x="20" y="58"/>
                  </a:cubicBezTo>
                  <a:cubicBezTo>
                    <a:pt x="14" y="60"/>
                    <a:pt x="14" y="60"/>
                    <a:pt x="14" y="60"/>
                  </a:cubicBezTo>
                  <a:cubicBezTo>
                    <a:pt x="9" y="59"/>
                    <a:pt x="9" y="59"/>
                    <a:pt x="9" y="59"/>
                  </a:cubicBezTo>
                  <a:cubicBezTo>
                    <a:pt x="9" y="58"/>
                    <a:pt x="10" y="56"/>
                    <a:pt x="12" y="53"/>
                  </a:cubicBezTo>
                  <a:cubicBezTo>
                    <a:pt x="13" y="45"/>
                    <a:pt x="13" y="40"/>
                    <a:pt x="12" y="39"/>
                  </a:cubicBezTo>
                  <a:cubicBezTo>
                    <a:pt x="12" y="39"/>
                    <a:pt x="12" y="38"/>
                    <a:pt x="12" y="38"/>
                  </a:cubicBezTo>
                  <a:cubicBezTo>
                    <a:pt x="11" y="38"/>
                    <a:pt x="10" y="39"/>
                    <a:pt x="9" y="41"/>
                  </a:cubicBezTo>
                  <a:cubicBezTo>
                    <a:pt x="9" y="42"/>
                    <a:pt x="8" y="42"/>
                    <a:pt x="7" y="43"/>
                  </a:cubicBezTo>
                  <a:cubicBezTo>
                    <a:pt x="7" y="43"/>
                    <a:pt x="6" y="43"/>
                    <a:pt x="6" y="43"/>
                  </a:cubicBezTo>
                  <a:cubicBezTo>
                    <a:pt x="6" y="43"/>
                    <a:pt x="6" y="43"/>
                    <a:pt x="6" y="42"/>
                  </a:cubicBezTo>
                  <a:cubicBezTo>
                    <a:pt x="7" y="36"/>
                    <a:pt x="7" y="36"/>
                    <a:pt x="7" y="36"/>
                  </a:cubicBezTo>
                  <a:cubicBezTo>
                    <a:pt x="8" y="34"/>
                    <a:pt x="8" y="32"/>
                    <a:pt x="8" y="31"/>
                  </a:cubicBezTo>
                  <a:cubicBezTo>
                    <a:pt x="8" y="31"/>
                    <a:pt x="8" y="31"/>
                    <a:pt x="8" y="31"/>
                  </a:cubicBezTo>
                  <a:cubicBezTo>
                    <a:pt x="8" y="31"/>
                    <a:pt x="8" y="31"/>
                    <a:pt x="8" y="31"/>
                  </a:cubicBezTo>
                  <a:cubicBezTo>
                    <a:pt x="7" y="30"/>
                    <a:pt x="7" y="30"/>
                    <a:pt x="6" y="30"/>
                  </a:cubicBezTo>
                  <a:cubicBezTo>
                    <a:pt x="5" y="30"/>
                    <a:pt x="5" y="30"/>
                    <a:pt x="4" y="32"/>
                  </a:cubicBezTo>
                  <a:cubicBezTo>
                    <a:pt x="3" y="32"/>
                    <a:pt x="3" y="32"/>
                    <a:pt x="3" y="32"/>
                  </a:cubicBezTo>
                  <a:cubicBezTo>
                    <a:pt x="2" y="33"/>
                    <a:pt x="1" y="34"/>
                    <a:pt x="1" y="34"/>
                  </a:cubicBezTo>
                  <a:cubicBezTo>
                    <a:pt x="1" y="34"/>
                    <a:pt x="0" y="33"/>
                    <a:pt x="2" y="30"/>
                  </a:cubicBezTo>
                  <a:cubicBezTo>
                    <a:pt x="4" y="24"/>
                    <a:pt x="4" y="24"/>
                    <a:pt x="4" y="24"/>
                  </a:cubicBezTo>
                  <a:cubicBezTo>
                    <a:pt x="4" y="14"/>
                    <a:pt x="4" y="14"/>
                    <a:pt x="4" y="14"/>
                  </a:cubicBezTo>
                  <a:cubicBezTo>
                    <a:pt x="4" y="13"/>
                    <a:pt x="4" y="13"/>
                    <a:pt x="5" y="13"/>
                  </a:cubicBezTo>
                  <a:cubicBezTo>
                    <a:pt x="5" y="13"/>
                    <a:pt x="5" y="14"/>
                    <a:pt x="5" y="14"/>
                  </a:cubicBezTo>
                  <a:cubicBezTo>
                    <a:pt x="9" y="13"/>
                    <a:pt x="9" y="13"/>
                    <a:pt x="9" y="13"/>
                  </a:cubicBezTo>
                  <a:cubicBezTo>
                    <a:pt x="9" y="13"/>
                    <a:pt x="9" y="13"/>
                    <a:pt x="9" y="13"/>
                  </a:cubicBezTo>
                  <a:cubicBezTo>
                    <a:pt x="9" y="13"/>
                    <a:pt x="9" y="13"/>
                    <a:pt x="9" y="13"/>
                  </a:cubicBezTo>
                  <a:cubicBezTo>
                    <a:pt x="9" y="13"/>
                    <a:pt x="10" y="12"/>
                    <a:pt x="9" y="10"/>
                  </a:cubicBezTo>
                  <a:cubicBezTo>
                    <a:pt x="7" y="7"/>
                    <a:pt x="7" y="7"/>
                    <a:pt x="7" y="7"/>
                  </a:cubicBezTo>
                  <a:cubicBezTo>
                    <a:pt x="7" y="7"/>
                    <a:pt x="7" y="7"/>
                    <a:pt x="7" y="7"/>
                  </a:cubicBezTo>
                  <a:cubicBezTo>
                    <a:pt x="8" y="7"/>
                    <a:pt x="8" y="7"/>
                    <a:pt x="8" y="7"/>
                  </a:cubicBezTo>
                  <a:cubicBezTo>
                    <a:pt x="8" y="7"/>
                    <a:pt x="8" y="7"/>
                    <a:pt x="8" y="7"/>
                  </a:cubicBezTo>
                  <a:cubicBezTo>
                    <a:pt x="10" y="7"/>
                    <a:pt x="11" y="6"/>
                    <a:pt x="11" y="5"/>
                  </a:cubicBezTo>
                  <a:cubicBezTo>
                    <a:pt x="11" y="1"/>
                    <a:pt x="11" y="1"/>
                    <a:pt x="11" y="1"/>
                  </a:cubicBezTo>
                  <a:cubicBezTo>
                    <a:pt x="16" y="2"/>
                    <a:pt x="16" y="2"/>
                    <a:pt x="16" y="2"/>
                  </a:cubicBezTo>
                  <a:cubicBezTo>
                    <a:pt x="16" y="3"/>
                    <a:pt x="16" y="3"/>
                    <a:pt x="16" y="3"/>
                  </a:cubicBezTo>
                  <a:cubicBezTo>
                    <a:pt x="16" y="2"/>
                    <a:pt x="16" y="2"/>
                    <a:pt x="16" y="2"/>
                  </a:cubicBezTo>
                  <a:cubicBezTo>
                    <a:pt x="21" y="1"/>
                    <a:pt x="21" y="1"/>
                    <a:pt x="21" y="1"/>
                  </a:cubicBezTo>
                  <a:cubicBezTo>
                    <a:pt x="23" y="0"/>
                    <a:pt x="24" y="0"/>
                    <a:pt x="25" y="0"/>
                  </a:cubicBezTo>
                  <a:cubicBezTo>
                    <a:pt x="25" y="0"/>
                    <a:pt x="26" y="0"/>
                    <a:pt x="26" y="0"/>
                  </a:cubicBezTo>
                  <a:cubicBezTo>
                    <a:pt x="26" y="1"/>
                    <a:pt x="26" y="1"/>
                    <a:pt x="26" y="1"/>
                  </a:cubicBezTo>
                  <a:cubicBezTo>
                    <a:pt x="26" y="1"/>
                    <a:pt x="26" y="1"/>
                    <a:pt x="26" y="1"/>
                  </a:cubicBezTo>
                  <a:cubicBezTo>
                    <a:pt x="26" y="1"/>
                    <a:pt x="26" y="1"/>
                    <a:pt x="26" y="1"/>
                  </a:cubicBezTo>
                  <a:cubicBezTo>
                    <a:pt x="27" y="2"/>
                    <a:pt x="26" y="4"/>
                    <a:pt x="23" y="5"/>
                  </a:cubicBezTo>
                  <a:cubicBezTo>
                    <a:pt x="20" y="7"/>
                    <a:pt x="18" y="8"/>
                    <a:pt x="17" y="9"/>
                  </a:cubicBezTo>
                  <a:cubicBezTo>
                    <a:pt x="15" y="14"/>
                    <a:pt x="15" y="14"/>
                    <a:pt x="15" y="14"/>
                  </a:cubicBezTo>
                  <a:cubicBezTo>
                    <a:pt x="15" y="14"/>
                    <a:pt x="15" y="14"/>
                    <a:pt x="15" y="14"/>
                  </a:cubicBezTo>
                  <a:cubicBezTo>
                    <a:pt x="15" y="14"/>
                    <a:pt x="15" y="14"/>
                    <a:pt x="15" y="14"/>
                  </a:cubicBezTo>
                  <a:cubicBezTo>
                    <a:pt x="17" y="16"/>
                    <a:pt x="17" y="16"/>
                    <a:pt x="17" y="16"/>
                  </a:cubicBezTo>
                  <a:cubicBezTo>
                    <a:pt x="17" y="16"/>
                    <a:pt x="17" y="16"/>
                    <a:pt x="17" y="16"/>
                  </a:cubicBezTo>
                  <a:cubicBezTo>
                    <a:pt x="18" y="16"/>
                    <a:pt x="18" y="16"/>
                    <a:pt x="18" y="16"/>
                  </a:cubicBezTo>
                  <a:cubicBezTo>
                    <a:pt x="21" y="16"/>
                    <a:pt x="21" y="16"/>
                    <a:pt x="21" y="16"/>
                  </a:cubicBezTo>
                  <a:cubicBezTo>
                    <a:pt x="29" y="17"/>
                    <a:pt x="29" y="17"/>
                    <a:pt x="29" y="17"/>
                  </a:cubicBezTo>
                  <a:cubicBezTo>
                    <a:pt x="30" y="17"/>
                    <a:pt x="32" y="16"/>
                    <a:pt x="33" y="16"/>
                  </a:cubicBezTo>
                  <a:cubicBezTo>
                    <a:pt x="35" y="16"/>
                    <a:pt x="35" y="18"/>
                    <a:pt x="35" y="18"/>
                  </a:cubicBezTo>
                  <a:cubicBezTo>
                    <a:pt x="34" y="26"/>
                    <a:pt x="34" y="26"/>
                    <a:pt x="34" y="26"/>
                  </a:cubicBezTo>
                  <a:cubicBezTo>
                    <a:pt x="33" y="27"/>
                    <a:pt x="33" y="30"/>
                    <a:pt x="29" y="32"/>
                  </a:cubicBezTo>
                  <a:cubicBezTo>
                    <a:pt x="27" y="35"/>
                    <a:pt x="27" y="35"/>
                    <a:pt x="27" y="35"/>
                  </a:cubicBezTo>
                  <a:cubicBezTo>
                    <a:pt x="27" y="35"/>
                    <a:pt x="27" y="35"/>
                    <a:pt x="27" y="35"/>
                  </a:cubicBezTo>
                  <a:cubicBezTo>
                    <a:pt x="27" y="35"/>
                    <a:pt x="27" y="35"/>
                    <a:pt x="27" y="35"/>
                  </a:cubicBezTo>
                  <a:cubicBezTo>
                    <a:pt x="27" y="36"/>
                    <a:pt x="27" y="37"/>
                    <a:pt x="28" y="39"/>
                  </a:cubicBezTo>
                  <a:cubicBezTo>
                    <a:pt x="29" y="39"/>
                    <a:pt x="29" y="39"/>
                    <a:pt x="29" y="39"/>
                  </a:cubicBezTo>
                  <a:cubicBezTo>
                    <a:pt x="29" y="39"/>
                    <a:pt x="29" y="39"/>
                    <a:pt x="29" y="39"/>
                  </a:cubicBezTo>
                  <a:cubicBezTo>
                    <a:pt x="29" y="39"/>
                    <a:pt x="28" y="39"/>
                    <a:pt x="26" y="40"/>
                  </a:cubicBezTo>
                  <a:cubicBezTo>
                    <a:pt x="20" y="39"/>
                    <a:pt x="20" y="39"/>
                    <a:pt x="20" y="39"/>
                  </a:cubicBezTo>
                  <a:cubicBezTo>
                    <a:pt x="20" y="39"/>
                    <a:pt x="20" y="39"/>
                    <a:pt x="20" y="39"/>
                  </a:cubicBezTo>
                  <a:cubicBezTo>
                    <a:pt x="20" y="39"/>
                    <a:pt x="19" y="39"/>
                    <a:pt x="19" y="40"/>
                  </a:cubicBezTo>
                  <a:cubicBezTo>
                    <a:pt x="19" y="40"/>
                    <a:pt x="19" y="41"/>
                    <a:pt x="20" y="42"/>
                  </a:cubicBezTo>
                  <a:cubicBezTo>
                    <a:pt x="21" y="43"/>
                    <a:pt x="22" y="44"/>
                    <a:pt x="24" y="44"/>
                  </a:cubicBezTo>
                  <a:cubicBezTo>
                    <a:pt x="27" y="43"/>
                    <a:pt x="27" y="43"/>
                    <a:pt x="27" y="43"/>
                  </a:cubicBezTo>
                  <a:cubicBezTo>
                    <a:pt x="30" y="43"/>
                    <a:pt x="30" y="43"/>
                    <a:pt x="30" y="43"/>
                  </a:cubicBezTo>
                  <a:cubicBezTo>
                    <a:pt x="36" y="48"/>
                    <a:pt x="36" y="48"/>
                    <a:pt x="36" y="48"/>
                  </a:cubicBezTo>
                  <a:cubicBezTo>
                    <a:pt x="38" y="50"/>
                    <a:pt x="39" y="53"/>
                    <a:pt x="39" y="57"/>
                  </a:cubicBezTo>
                  <a:cubicBezTo>
                    <a:pt x="39" y="58"/>
                    <a:pt x="40" y="60"/>
                    <a:pt x="41" y="62"/>
                  </a:cubicBezTo>
                  <a:cubicBezTo>
                    <a:pt x="45" y="66"/>
                    <a:pt x="45" y="66"/>
                    <a:pt x="45" y="66"/>
                  </a:cubicBezTo>
                  <a:cubicBezTo>
                    <a:pt x="49" y="70"/>
                    <a:pt x="51" y="74"/>
                    <a:pt x="51" y="79"/>
                  </a:cubicBezTo>
                  <a:cubicBezTo>
                    <a:pt x="51" y="79"/>
                    <a:pt x="51" y="79"/>
                    <a:pt x="51" y="79"/>
                  </a:cubicBezTo>
                  <a:cubicBezTo>
                    <a:pt x="51" y="79"/>
                    <a:pt x="51" y="79"/>
                    <a:pt x="51" y="79"/>
                  </a:cubicBezTo>
                  <a:cubicBezTo>
                    <a:pt x="54" y="82"/>
                    <a:pt x="54" y="82"/>
                    <a:pt x="54" y="82"/>
                  </a:cubicBezTo>
                  <a:cubicBezTo>
                    <a:pt x="55" y="85"/>
                    <a:pt x="55" y="85"/>
                    <a:pt x="55" y="85"/>
                  </a:cubicBezTo>
                  <a:cubicBezTo>
                    <a:pt x="55" y="87"/>
                    <a:pt x="55" y="87"/>
                    <a:pt x="55" y="87"/>
                  </a:cubicBezTo>
                  <a:cubicBezTo>
                    <a:pt x="54" y="89"/>
                    <a:pt x="55" y="90"/>
                    <a:pt x="55" y="90"/>
                  </a:cubicBezTo>
                  <a:cubicBezTo>
                    <a:pt x="55" y="91"/>
                    <a:pt x="55" y="91"/>
                    <a:pt x="56" y="91"/>
                  </a:cubicBezTo>
                  <a:cubicBezTo>
                    <a:pt x="56" y="91"/>
                    <a:pt x="56" y="91"/>
                    <a:pt x="57" y="91"/>
                  </a:cubicBezTo>
                  <a:cubicBezTo>
                    <a:pt x="59" y="89"/>
                    <a:pt x="60" y="88"/>
                    <a:pt x="61" y="88"/>
                  </a:cubicBezTo>
                  <a:cubicBezTo>
                    <a:pt x="64" y="88"/>
                    <a:pt x="66" y="89"/>
                    <a:pt x="67" y="90"/>
                  </a:cubicBezTo>
                  <a:cubicBezTo>
                    <a:pt x="68" y="91"/>
                    <a:pt x="68" y="92"/>
                    <a:pt x="68" y="93"/>
                  </a:cubicBezTo>
                  <a:cubicBezTo>
                    <a:pt x="68" y="97"/>
                    <a:pt x="66" y="100"/>
                    <a:pt x="64" y="103"/>
                  </a:cubicBezTo>
                  <a:cubicBezTo>
                    <a:pt x="58" y="107"/>
                    <a:pt x="58" y="107"/>
                    <a:pt x="58" y="107"/>
                  </a:cubicBezTo>
                  <a:cubicBezTo>
                    <a:pt x="58" y="108"/>
                    <a:pt x="58" y="109"/>
                    <a:pt x="58" y="109"/>
                  </a:cubicBezTo>
                  <a:cubicBezTo>
                    <a:pt x="58" y="109"/>
                    <a:pt x="59" y="110"/>
                    <a:pt x="65" y="110"/>
                  </a:cubicBezTo>
                  <a:cubicBezTo>
                    <a:pt x="65" y="110"/>
                    <a:pt x="65" y="110"/>
                    <a:pt x="65" y="110"/>
                  </a:cubicBezTo>
                  <a:cubicBezTo>
                    <a:pt x="65" y="111"/>
                    <a:pt x="65" y="112"/>
                    <a:pt x="61" y="114"/>
                  </a:cubicBezTo>
                  <a:cubicBezTo>
                    <a:pt x="56" y="116"/>
                    <a:pt x="53" y="117"/>
                    <a:pt x="50" y="117"/>
                  </a:cubicBezTo>
                  <a:cubicBezTo>
                    <a:pt x="27" y="117"/>
                    <a:pt x="23" y="119"/>
                    <a:pt x="22" y="121"/>
                  </a:cubicBezTo>
                  <a:cubicBezTo>
                    <a:pt x="21" y="124"/>
                    <a:pt x="21" y="124"/>
                    <a:pt x="21" y="124"/>
                  </a:cubicBezTo>
                  <a:cubicBezTo>
                    <a:pt x="19" y="124"/>
                    <a:pt x="19" y="124"/>
                    <a:pt x="19" y="124"/>
                  </a:cubicBezTo>
                  <a:cubicBezTo>
                    <a:pt x="18" y="123"/>
                    <a:pt x="17" y="123"/>
                    <a:pt x="16" y="123"/>
                  </a:cubicBezTo>
                  <a:cubicBezTo>
                    <a:pt x="15" y="123"/>
                    <a:pt x="13" y="123"/>
                    <a:pt x="12" y="124"/>
                  </a:cubicBezTo>
                  <a:cubicBezTo>
                    <a:pt x="6" y="127"/>
                    <a:pt x="6" y="127"/>
                    <a:pt x="6" y="12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2790"/>
            <p:cNvSpPr>
              <a:spLocks/>
            </p:cNvSpPr>
            <p:nvPr/>
          </p:nvSpPr>
          <p:spPr bwMode="auto">
            <a:xfrm>
              <a:off x="3690" y="2135"/>
              <a:ext cx="24" cy="25"/>
            </a:xfrm>
            <a:custGeom>
              <a:avLst/>
              <a:gdLst>
                <a:gd name="T0" fmla="*/ 16 w 18"/>
                <a:gd name="T1" fmla="*/ 18 h 18"/>
                <a:gd name="T2" fmla="*/ 11 w 18"/>
                <a:gd name="T3" fmla="*/ 12 h 18"/>
                <a:gd name="T4" fmla="*/ 8 w 18"/>
                <a:gd name="T5" fmla="*/ 11 h 18"/>
                <a:gd name="T6" fmla="*/ 6 w 18"/>
                <a:gd name="T7" fmla="*/ 14 h 18"/>
                <a:gd name="T8" fmla="*/ 5 w 18"/>
                <a:gd name="T9" fmla="*/ 15 h 18"/>
                <a:gd name="T10" fmla="*/ 2 w 18"/>
                <a:gd name="T11" fmla="*/ 15 h 18"/>
                <a:gd name="T12" fmla="*/ 0 w 18"/>
                <a:gd name="T13" fmla="*/ 13 h 18"/>
                <a:gd name="T14" fmla="*/ 2 w 18"/>
                <a:gd name="T15" fmla="*/ 10 h 18"/>
                <a:gd name="T16" fmla="*/ 6 w 18"/>
                <a:gd name="T17" fmla="*/ 1 h 18"/>
                <a:gd name="T18" fmla="*/ 9 w 18"/>
                <a:gd name="T19" fmla="*/ 0 h 18"/>
                <a:gd name="T20" fmla="*/ 14 w 18"/>
                <a:gd name="T21" fmla="*/ 0 h 18"/>
                <a:gd name="T22" fmla="*/ 16 w 18"/>
                <a:gd name="T23" fmla="*/ 2 h 18"/>
                <a:gd name="T24" fmla="*/ 18 w 18"/>
                <a:gd name="T25" fmla="*/ 14 h 18"/>
                <a:gd name="T26" fmla="*/ 18 w 18"/>
                <a:gd name="T27" fmla="*/ 17 h 18"/>
                <a:gd name="T28" fmla="*/ 16 w 18"/>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6" y="18"/>
                  </a:moveTo>
                  <a:cubicBezTo>
                    <a:pt x="14" y="15"/>
                    <a:pt x="12" y="13"/>
                    <a:pt x="11" y="12"/>
                  </a:cubicBezTo>
                  <a:cubicBezTo>
                    <a:pt x="10" y="11"/>
                    <a:pt x="9" y="11"/>
                    <a:pt x="8" y="11"/>
                  </a:cubicBezTo>
                  <a:cubicBezTo>
                    <a:pt x="8" y="11"/>
                    <a:pt x="6" y="11"/>
                    <a:pt x="6" y="14"/>
                  </a:cubicBezTo>
                  <a:cubicBezTo>
                    <a:pt x="6" y="14"/>
                    <a:pt x="6" y="15"/>
                    <a:pt x="5" y="15"/>
                  </a:cubicBezTo>
                  <a:cubicBezTo>
                    <a:pt x="2" y="15"/>
                    <a:pt x="2" y="15"/>
                    <a:pt x="2" y="15"/>
                  </a:cubicBezTo>
                  <a:cubicBezTo>
                    <a:pt x="0" y="13"/>
                    <a:pt x="0" y="13"/>
                    <a:pt x="0" y="13"/>
                  </a:cubicBezTo>
                  <a:cubicBezTo>
                    <a:pt x="0" y="12"/>
                    <a:pt x="0" y="11"/>
                    <a:pt x="2" y="10"/>
                  </a:cubicBezTo>
                  <a:cubicBezTo>
                    <a:pt x="4" y="7"/>
                    <a:pt x="6" y="4"/>
                    <a:pt x="6" y="1"/>
                  </a:cubicBezTo>
                  <a:cubicBezTo>
                    <a:pt x="9" y="0"/>
                    <a:pt x="9" y="0"/>
                    <a:pt x="9" y="0"/>
                  </a:cubicBezTo>
                  <a:cubicBezTo>
                    <a:pt x="14" y="0"/>
                    <a:pt x="14" y="0"/>
                    <a:pt x="14" y="0"/>
                  </a:cubicBezTo>
                  <a:cubicBezTo>
                    <a:pt x="16" y="2"/>
                    <a:pt x="16" y="2"/>
                    <a:pt x="16" y="2"/>
                  </a:cubicBezTo>
                  <a:cubicBezTo>
                    <a:pt x="18" y="6"/>
                    <a:pt x="18" y="10"/>
                    <a:pt x="18" y="14"/>
                  </a:cubicBezTo>
                  <a:cubicBezTo>
                    <a:pt x="18" y="17"/>
                    <a:pt x="18" y="17"/>
                    <a:pt x="18" y="17"/>
                  </a:cubicBezTo>
                  <a:cubicBezTo>
                    <a:pt x="16" y="18"/>
                    <a:pt x="16" y="18"/>
                    <a:pt x="16"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2791"/>
            <p:cNvSpPr>
              <a:spLocks/>
            </p:cNvSpPr>
            <p:nvPr/>
          </p:nvSpPr>
          <p:spPr bwMode="auto">
            <a:xfrm>
              <a:off x="3716" y="2126"/>
              <a:ext cx="1" cy="5"/>
            </a:xfrm>
            <a:custGeom>
              <a:avLst/>
              <a:gdLst>
                <a:gd name="T0" fmla="*/ 1 w 1"/>
                <a:gd name="T1" fmla="*/ 3 h 3"/>
                <a:gd name="T2" fmla="*/ 0 w 1"/>
                <a:gd name="T3" fmla="*/ 3 h 3"/>
                <a:gd name="T4" fmla="*/ 0 w 1"/>
                <a:gd name="T5" fmla="*/ 2 h 3"/>
                <a:gd name="T6" fmla="*/ 0 w 1"/>
                <a:gd name="T7" fmla="*/ 1 h 3"/>
                <a:gd name="T8" fmla="*/ 1 w 1"/>
                <a:gd name="T9" fmla="*/ 0 h 3"/>
                <a:gd name="T10" fmla="*/ 1 w 1"/>
                <a:gd name="T11" fmla="*/ 2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0" y="3"/>
                  </a:cubicBezTo>
                  <a:cubicBezTo>
                    <a:pt x="0" y="2"/>
                    <a:pt x="0" y="2"/>
                    <a:pt x="0" y="2"/>
                  </a:cubicBezTo>
                  <a:cubicBezTo>
                    <a:pt x="0" y="2"/>
                    <a:pt x="0" y="2"/>
                    <a:pt x="0" y="1"/>
                  </a:cubicBezTo>
                  <a:cubicBezTo>
                    <a:pt x="1" y="0"/>
                    <a:pt x="1" y="0"/>
                    <a:pt x="1" y="0"/>
                  </a:cubicBezTo>
                  <a:cubicBezTo>
                    <a:pt x="1" y="2"/>
                    <a:pt x="1" y="2"/>
                    <a:pt x="1" y="2"/>
                  </a:cubicBezTo>
                  <a:cubicBezTo>
                    <a:pt x="1" y="2"/>
                    <a:pt x="1" y="2"/>
                    <a:pt x="1" y="3"/>
                  </a:cubicBezTo>
                  <a:cubicBezTo>
                    <a:pt x="1" y="3"/>
                    <a:pt x="1" y="3"/>
                    <a:pt x="1" y="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2792"/>
            <p:cNvSpPr>
              <a:spLocks/>
            </p:cNvSpPr>
            <p:nvPr/>
          </p:nvSpPr>
          <p:spPr bwMode="auto">
            <a:xfrm>
              <a:off x="3712" y="2060"/>
              <a:ext cx="93" cy="175"/>
            </a:xfrm>
            <a:custGeom>
              <a:avLst/>
              <a:gdLst>
                <a:gd name="T0" fmla="*/ 5 w 68"/>
                <a:gd name="T1" fmla="*/ 126 h 127"/>
                <a:gd name="T2" fmla="*/ 20 w 68"/>
                <a:gd name="T3" fmla="*/ 113 h 127"/>
                <a:gd name="T4" fmla="*/ 28 w 68"/>
                <a:gd name="T5" fmla="*/ 112 h 127"/>
                <a:gd name="T6" fmla="*/ 31 w 68"/>
                <a:gd name="T7" fmla="*/ 107 h 127"/>
                <a:gd name="T8" fmla="*/ 22 w 68"/>
                <a:gd name="T9" fmla="*/ 107 h 127"/>
                <a:gd name="T10" fmla="*/ 9 w 68"/>
                <a:gd name="T11" fmla="*/ 104 h 127"/>
                <a:gd name="T12" fmla="*/ 10 w 68"/>
                <a:gd name="T13" fmla="*/ 100 h 127"/>
                <a:gd name="T14" fmla="*/ 19 w 68"/>
                <a:gd name="T15" fmla="*/ 89 h 127"/>
                <a:gd name="T16" fmla="*/ 16 w 68"/>
                <a:gd name="T17" fmla="*/ 89 h 127"/>
                <a:gd name="T18" fmla="*/ 20 w 68"/>
                <a:gd name="T19" fmla="*/ 84 h 127"/>
                <a:gd name="T20" fmla="*/ 28 w 68"/>
                <a:gd name="T21" fmla="*/ 82 h 127"/>
                <a:gd name="T22" fmla="*/ 25 w 68"/>
                <a:gd name="T23" fmla="*/ 64 h 127"/>
                <a:gd name="T24" fmla="*/ 24 w 68"/>
                <a:gd name="T25" fmla="*/ 57 h 127"/>
                <a:gd name="T26" fmla="*/ 9 w 68"/>
                <a:gd name="T27" fmla="*/ 59 h 127"/>
                <a:gd name="T28" fmla="*/ 12 w 68"/>
                <a:gd name="T29" fmla="*/ 38 h 127"/>
                <a:gd name="T30" fmla="*/ 6 w 68"/>
                <a:gd name="T31" fmla="*/ 43 h 127"/>
                <a:gd name="T32" fmla="*/ 8 w 68"/>
                <a:gd name="T33" fmla="*/ 31 h 127"/>
                <a:gd name="T34" fmla="*/ 6 w 68"/>
                <a:gd name="T35" fmla="*/ 30 h 127"/>
                <a:gd name="T36" fmla="*/ 1 w 68"/>
                <a:gd name="T37" fmla="*/ 34 h 127"/>
                <a:gd name="T38" fmla="*/ 4 w 68"/>
                <a:gd name="T39" fmla="*/ 14 h 127"/>
                <a:gd name="T40" fmla="*/ 9 w 68"/>
                <a:gd name="T41" fmla="*/ 13 h 127"/>
                <a:gd name="T42" fmla="*/ 9 w 68"/>
                <a:gd name="T43" fmla="*/ 10 h 127"/>
                <a:gd name="T44" fmla="*/ 8 w 68"/>
                <a:gd name="T45" fmla="*/ 7 h 127"/>
                <a:gd name="T46" fmla="*/ 11 w 68"/>
                <a:gd name="T47" fmla="*/ 1 h 127"/>
                <a:gd name="T48" fmla="*/ 16 w 68"/>
                <a:gd name="T49" fmla="*/ 2 h 127"/>
                <a:gd name="T50" fmla="*/ 26 w 68"/>
                <a:gd name="T51" fmla="*/ 0 h 127"/>
                <a:gd name="T52" fmla="*/ 26 w 68"/>
                <a:gd name="T53" fmla="*/ 1 h 127"/>
                <a:gd name="T54" fmla="*/ 15 w 68"/>
                <a:gd name="T55" fmla="*/ 14 h 127"/>
                <a:gd name="T56" fmla="*/ 17 w 68"/>
                <a:gd name="T57" fmla="*/ 16 h 127"/>
                <a:gd name="T58" fmla="*/ 21 w 68"/>
                <a:gd name="T59" fmla="*/ 16 h 127"/>
                <a:gd name="T60" fmla="*/ 35 w 68"/>
                <a:gd name="T61" fmla="*/ 18 h 127"/>
                <a:gd name="T62" fmla="*/ 27 w 68"/>
                <a:gd name="T63" fmla="*/ 35 h 127"/>
                <a:gd name="T64" fmla="*/ 28 w 68"/>
                <a:gd name="T65" fmla="*/ 39 h 127"/>
                <a:gd name="T66" fmla="*/ 26 w 68"/>
                <a:gd name="T67" fmla="*/ 40 h 127"/>
                <a:gd name="T68" fmla="*/ 19 w 68"/>
                <a:gd name="T69" fmla="*/ 40 h 127"/>
                <a:gd name="T70" fmla="*/ 27 w 68"/>
                <a:gd name="T71" fmla="*/ 43 h 127"/>
                <a:gd name="T72" fmla="*/ 39 w 68"/>
                <a:gd name="T73" fmla="*/ 57 h 127"/>
                <a:gd name="T74" fmla="*/ 51 w 68"/>
                <a:gd name="T75" fmla="*/ 79 h 127"/>
                <a:gd name="T76" fmla="*/ 54 w 68"/>
                <a:gd name="T77" fmla="*/ 82 h 127"/>
                <a:gd name="T78" fmla="*/ 55 w 68"/>
                <a:gd name="T79" fmla="*/ 90 h 127"/>
                <a:gd name="T80" fmla="*/ 61 w 68"/>
                <a:gd name="T81" fmla="*/ 88 h 127"/>
                <a:gd name="T82" fmla="*/ 64 w 68"/>
                <a:gd name="T83" fmla="*/ 103 h 127"/>
                <a:gd name="T84" fmla="*/ 65 w 68"/>
                <a:gd name="T85" fmla="*/ 110 h 127"/>
                <a:gd name="T86" fmla="*/ 50 w 68"/>
                <a:gd name="T87" fmla="*/ 117 h 127"/>
                <a:gd name="T88" fmla="*/ 19 w 68"/>
                <a:gd name="T89" fmla="*/ 124 h 127"/>
                <a:gd name="T90" fmla="*/ 6 w 68"/>
                <a:gd name="T91"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127">
                  <a:moveTo>
                    <a:pt x="6" y="127"/>
                  </a:moveTo>
                  <a:cubicBezTo>
                    <a:pt x="5" y="127"/>
                    <a:pt x="5" y="127"/>
                    <a:pt x="5" y="127"/>
                  </a:cubicBezTo>
                  <a:cubicBezTo>
                    <a:pt x="5" y="127"/>
                    <a:pt x="5" y="127"/>
                    <a:pt x="5" y="126"/>
                  </a:cubicBezTo>
                  <a:cubicBezTo>
                    <a:pt x="8" y="123"/>
                    <a:pt x="8" y="123"/>
                    <a:pt x="8" y="123"/>
                  </a:cubicBezTo>
                  <a:cubicBezTo>
                    <a:pt x="15" y="116"/>
                    <a:pt x="15" y="116"/>
                    <a:pt x="15" y="116"/>
                  </a:cubicBezTo>
                  <a:cubicBezTo>
                    <a:pt x="17" y="114"/>
                    <a:pt x="19" y="113"/>
                    <a:pt x="20" y="113"/>
                  </a:cubicBezTo>
                  <a:cubicBezTo>
                    <a:pt x="21" y="113"/>
                    <a:pt x="21" y="113"/>
                    <a:pt x="21" y="113"/>
                  </a:cubicBezTo>
                  <a:cubicBezTo>
                    <a:pt x="22" y="113"/>
                    <a:pt x="23" y="114"/>
                    <a:pt x="24" y="114"/>
                  </a:cubicBezTo>
                  <a:cubicBezTo>
                    <a:pt x="25" y="114"/>
                    <a:pt x="26" y="113"/>
                    <a:pt x="28" y="112"/>
                  </a:cubicBezTo>
                  <a:cubicBezTo>
                    <a:pt x="31" y="108"/>
                    <a:pt x="31" y="108"/>
                    <a:pt x="31" y="108"/>
                  </a:cubicBezTo>
                  <a:cubicBezTo>
                    <a:pt x="32" y="107"/>
                    <a:pt x="32" y="107"/>
                    <a:pt x="32" y="107"/>
                  </a:cubicBezTo>
                  <a:cubicBezTo>
                    <a:pt x="31" y="107"/>
                    <a:pt x="31" y="107"/>
                    <a:pt x="31" y="107"/>
                  </a:cubicBezTo>
                  <a:cubicBezTo>
                    <a:pt x="30" y="106"/>
                    <a:pt x="30" y="106"/>
                    <a:pt x="29" y="106"/>
                  </a:cubicBezTo>
                  <a:cubicBezTo>
                    <a:pt x="27" y="106"/>
                    <a:pt x="26" y="106"/>
                    <a:pt x="25" y="107"/>
                  </a:cubicBezTo>
                  <a:cubicBezTo>
                    <a:pt x="22" y="107"/>
                    <a:pt x="22" y="107"/>
                    <a:pt x="22" y="107"/>
                  </a:cubicBezTo>
                  <a:cubicBezTo>
                    <a:pt x="20" y="106"/>
                    <a:pt x="20" y="106"/>
                    <a:pt x="20" y="106"/>
                  </a:cubicBezTo>
                  <a:cubicBezTo>
                    <a:pt x="19" y="105"/>
                    <a:pt x="18" y="104"/>
                    <a:pt x="16" y="104"/>
                  </a:cubicBezTo>
                  <a:cubicBezTo>
                    <a:pt x="9" y="104"/>
                    <a:pt x="9" y="104"/>
                    <a:pt x="9" y="104"/>
                  </a:cubicBezTo>
                  <a:cubicBezTo>
                    <a:pt x="9" y="104"/>
                    <a:pt x="9" y="104"/>
                    <a:pt x="8" y="104"/>
                  </a:cubicBezTo>
                  <a:cubicBezTo>
                    <a:pt x="8" y="103"/>
                    <a:pt x="8" y="103"/>
                    <a:pt x="9" y="102"/>
                  </a:cubicBezTo>
                  <a:cubicBezTo>
                    <a:pt x="10" y="100"/>
                    <a:pt x="10" y="100"/>
                    <a:pt x="10" y="100"/>
                  </a:cubicBezTo>
                  <a:cubicBezTo>
                    <a:pt x="16" y="100"/>
                    <a:pt x="17" y="98"/>
                    <a:pt x="17" y="96"/>
                  </a:cubicBezTo>
                  <a:cubicBezTo>
                    <a:pt x="18" y="93"/>
                    <a:pt x="18" y="93"/>
                    <a:pt x="18" y="93"/>
                  </a:cubicBezTo>
                  <a:cubicBezTo>
                    <a:pt x="19" y="89"/>
                    <a:pt x="19" y="89"/>
                    <a:pt x="19" y="89"/>
                  </a:cubicBezTo>
                  <a:cubicBezTo>
                    <a:pt x="19" y="89"/>
                    <a:pt x="19" y="89"/>
                    <a:pt x="19" y="89"/>
                  </a:cubicBezTo>
                  <a:cubicBezTo>
                    <a:pt x="18" y="89"/>
                    <a:pt x="18" y="89"/>
                    <a:pt x="18" y="89"/>
                  </a:cubicBezTo>
                  <a:cubicBezTo>
                    <a:pt x="16" y="89"/>
                    <a:pt x="16" y="89"/>
                    <a:pt x="16" y="89"/>
                  </a:cubicBezTo>
                  <a:cubicBezTo>
                    <a:pt x="15" y="88"/>
                    <a:pt x="15" y="88"/>
                    <a:pt x="15" y="88"/>
                  </a:cubicBezTo>
                  <a:cubicBezTo>
                    <a:pt x="14" y="87"/>
                    <a:pt x="14" y="86"/>
                    <a:pt x="15" y="85"/>
                  </a:cubicBezTo>
                  <a:cubicBezTo>
                    <a:pt x="16" y="84"/>
                    <a:pt x="18" y="84"/>
                    <a:pt x="20" y="84"/>
                  </a:cubicBezTo>
                  <a:cubicBezTo>
                    <a:pt x="21" y="84"/>
                    <a:pt x="22" y="84"/>
                    <a:pt x="22" y="84"/>
                  </a:cubicBezTo>
                  <a:cubicBezTo>
                    <a:pt x="22" y="84"/>
                    <a:pt x="22" y="84"/>
                    <a:pt x="22" y="84"/>
                  </a:cubicBezTo>
                  <a:cubicBezTo>
                    <a:pt x="25" y="84"/>
                    <a:pt x="27" y="83"/>
                    <a:pt x="28" y="82"/>
                  </a:cubicBezTo>
                  <a:cubicBezTo>
                    <a:pt x="29" y="80"/>
                    <a:pt x="29" y="79"/>
                    <a:pt x="28" y="77"/>
                  </a:cubicBezTo>
                  <a:cubicBezTo>
                    <a:pt x="28" y="74"/>
                    <a:pt x="27" y="71"/>
                    <a:pt x="24" y="68"/>
                  </a:cubicBezTo>
                  <a:cubicBezTo>
                    <a:pt x="23" y="67"/>
                    <a:pt x="23" y="67"/>
                    <a:pt x="25" y="64"/>
                  </a:cubicBezTo>
                  <a:cubicBezTo>
                    <a:pt x="26" y="61"/>
                    <a:pt x="27" y="60"/>
                    <a:pt x="27" y="59"/>
                  </a:cubicBezTo>
                  <a:cubicBezTo>
                    <a:pt x="26" y="59"/>
                    <a:pt x="26" y="59"/>
                    <a:pt x="26" y="58"/>
                  </a:cubicBezTo>
                  <a:cubicBezTo>
                    <a:pt x="26" y="58"/>
                    <a:pt x="25" y="57"/>
                    <a:pt x="24" y="57"/>
                  </a:cubicBezTo>
                  <a:cubicBezTo>
                    <a:pt x="23" y="57"/>
                    <a:pt x="22" y="58"/>
                    <a:pt x="20" y="58"/>
                  </a:cubicBezTo>
                  <a:cubicBezTo>
                    <a:pt x="14" y="60"/>
                    <a:pt x="14" y="60"/>
                    <a:pt x="14" y="60"/>
                  </a:cubicBezTo>
                  <a:cubicBezTo>
                    <a:pt x="9" y="59"/>
                    <a:pt x="9" y="59"/>
                    <a:pt x="9" y="59"/>
                  </a:cubicBezTo>
                  <a:cubicBezTo>
                    <a:pt x="9" y="58"/>
                    <a:pt x="10" y="56"/>
                    <a:pt x="12" y="53"/>
                  </a:cubicBezTo>
                  <a:cubicBezTo>
                    <a:pt x="13" y="45"/>
                    <a:pt x="13" y="40"/>
                    <a:pt x="12" y="39"/>
                  </a:cubicBezTo>
                  <a:cubicBezTo>
                    <a:pt x="12" y="39"/>
                    <a:pt x="12" y="38"/>
                    <a:pt x="12" y="38"/>
                  </a:cubicBezTo>
                  <a:cubicBezTo>
                    <a:pt x="11" y="38"/>
                    <a:pt x="10" y="39"/>
                    <a:pt x="9" y="41"/>
                  </a:cubicBezTo>
                  <a:cubicBezTo>
                    <a:pt x="9" y="42"/>
                    <a:pt x="8" y="42"/>
                    <a:pt x="7" y="43"/>
                  </a:cubicBezTo>
                  <a:cubicBezTo>
                    <a:pt x="7" y="43"/>
                    <a:pt x="6" y="43"/>
                    <a:pt x="6" y="43"/>
                  </a:cubicBezTo>
                  <a:cubicBezTo>
                    <a:pt x="6" y="43"/>
                    <a:pt x="6" y="43"/>
                    <a:pt x="6" y="42"/>
                  </a:cubicBezTo>
                  <a:cubicBezTo>
                    <a:pt x="7" y="36"/>
                    <a:pt x="7" y="36"/>
                    <a:pt x="7" y="36"/>
                  </a:cubicBezTo>
                  <a:cubicBezTo>
                    <a:pt x="8" y="34"/>
                    <a:pt x="8" y="32"/>
                    <a:pt x="8" y="31"/>
                  </a:cubicBezTo>
                  <a:cubicBezTo>
                    <a:pt x="8" y="31"/>
                    <a:pt x="8" y="31"/>
                    <a:pt x="8" y="31"/>
                  </a:cubicBezTo>
                  <a:cubicBezTo>
                    <a:pt x="8" y="31"/>
                    <a:pt x="8" y="31"/>
                    <a:pt x="8" y="31"/>
                  </a:cubicBezTo>
                  <a:cubicBezTo>
                    <a:pt x="7" y="30"/>
                    <a:pt x="7" y="30"/>
                    <a:pt x="6" y="30"/>
                  </a:cubicBezTo>
                  <a:cubicBezTo>
                    <a:pt x="5" y="30"/>
                    <a:pt x="5" y="30"/>
                    <a:pt x="4" y="32"/>
                  </a:cubicBezTo>
                  <a:cubicBezTo>
                    <a:pt x="3" y="32"/>
                    <a:pt x="3" y="32"/>
                    <a:pt x="3" y="32"/>
                  </a:cubicBezTo>
                  <a:cubicBezTo>
                    <a:pt x="2" y="33"/>
                    <a:pt x="1" y="34"/>
                    <a:pt x="1" y="34"/>
                  </a:cubicBezTo>
                  <a:cubicBezTo>
                    <a:pt x="1" y="34"/>
                    <a:pt x="0" y="33"/>
                    <a:pt x="2" y="30"/>
                  </a:cubicBezTo>
                  <a:cubicBezTo>
                    <a:pt x="4" y="24"/>
                    <a:pt x="4" y="24"/>
                    <a:pt x="4" y="24"/>
                  </a:cubicBezTo>
                  <a:cubicBezTo>
                    <a:pt x="4" y="14"/>
                    <a:pt x="4" y="14"/>
                    <a:pt x="4" y="14"/>
                  </a:cubicBezTo>
                  <a:cubicBezTo>
                    <a:pt x="4" y="13"/>
                    <a:pt x="4" y="13"/>
                    <a:pt x="5" y="13"/>
                  </a:cubicBezTo>
                  <a:cubicBezTo>
                    <a:pt x="5" y="13"/>
                    <a:pt x="5" y="14"/>
                    <a:pt x="5" y="14"/>
                  </a:cubicBezTo>
                  <a:cubicBezTo>
                    <a:pt x="9" y="13"/>
                    <a:pt x="9" y="13"/>
                    <a:pt x="9" y="13"/>
                  </a:cubicBezTo>
                  <a:cubicBezTo>
                    <a:pt x="9" y="13"/>
                    <a:pt x="9" y="13"/>
                    <a:pt x="9" y="13"/>
                  </a:cubicBezTo>
                  <a:cubicBezTo>
                    <a:pt x="9" y="13"/>
                    <a:pt x="9" y="13"/>
                    <a:pt x="9" y="13"/>
                  </a:cubicBezTo>
                  <a:cubicBezTo>
                    <a:pt x="9" y="13"/>
                    <a:pt x="10" y="12"/>
                    <a:pt x="9" y="10"/>
                  </a:cubicBezTo>
                  <a:cubicBezTo>
                    <a:pt x="7" y="7"/>
                    <a:pt x="7" y="7"/>
                    <a:pt x="7" y="7"/>
                  </a:cubicBezTo>
                  <a:cubicBezTo>
                    <a:pt x="7" y="7"/>
                    <a:pt x="7" y="7"/>
                    <a:pt x="7" y="7"/>
                  </a:cubicBezTo>
                  <a:cubicBezTo>
                    <a:pt x="8" y="7"/>
                    <a:pt x="8" y="7"/>
                    <a:pt x="8" y="7"/>
                  </a:cubicBezTo>
                  <a:cubicBezTo>
                    <a:pt x="8" y="7"/>
                    <a:pt x="8" y="7"/>
                    <a:pt x="8" y="7"/>
                  </a:cubicBezTo>
                  <a:cubicBezTo>
                    <a:pt x="10" y="7"/>
                    <a:pt x="11" y="6"/>
                    <a:pt x="11" y="5"/>
                  </a:cubicBezTo>
                  <a:cubicBezTo>
                    <a:pt x="11" y="1"/>
                    <a:pt x="11" y="1"/>
                    <a:pt x="11" y="1"/>
                  </a:cubicBezTo>
                  <a:cubicBezTo>
                    <a:pt x="16" y="2"/>
                    <a:pt x="16" y="2"/>
                    <a:pt x="16" y="2"/>
                  </a:cubicBezTo>
                  <a:cubicBezTo>
                    <a:pt x="16" y="3"/>
                    <a:pt x="16" y="3"/>
                    <a:pt x="16" y="3"/>
                  </a:cubicBezTo>
                  <a:cubicBezTo>
                    <a:pt x="16" y="2"/>
                    <a:pt x="16" y="2"/>
                    <a:pt x="16" y="2"/>
                  </a:cubicBezTo>
                  <a:cubicBezTo>
                    <a:pt x="21" y="1"/>
                    <a:pt x="21" y="1"/>
                    <a:pt x="21" y="1"/>
                  </a:cubicBezTo>
                  <a:cubicBezTo>
                    <a:pt x="23" y="0"/>
                    <a:pt x="24" y="0"/>
                    <a:pt x="25" y="0"/>
                  </a:cubicBezTo>
                  <a:cubicBezTo>
                    <a:pt x="25" y="0"/>
                    <a:pt x="26" y="0"/>
                    <a:pt x="26" y="0"/>
                  </a:cubicBezTo>
                  <a:cubicBezTo>
                    <a:pt x="26" y="1"/>
                    <a:pt x="26" y="1"/>
                    <a:pt x="26" y="1"/>
                  </a:cubicBezTo>
                  <a:cubicBezTo>
                    <a:pt x="26" y="1"/>
                    <a:pt x="26" y="1"/>
                    <a:pt x="26" y="1"/>
                  </a:cubicBezTo>
                  <a:cubicBezTo>
                    <a:pt x="26" y="1"/>
                    <a:pt x="26" y="1"/>
                    <a:pt x="26" y="1"/>
                  </a:cubicBezTo>
                  <a:cubicBezTo>
                    <a:pt x="27" y="2"/>
                    <a:pt x="26" y="4"/>
                    <a:pt x="23" y="5"/>
                  </a:cubicBezTo>
                  <a:cubicBezTo>
                    <a:pt x="20" y="7"/>
                    <a:pt x="18" y="8"/>
                    <a:pt x="17" y="9"/>
                  </a:cubicBezTo>
                  <a:cubicBezTo>
                    <a:pt x="15" y="14"/>
                    <a:pt x="15" y="14"/>
                    <a:pt x="15" y="14"/>
                  </a:cubicBezTo>
                  <a:cubicBezTo>
                    <a:pt x="15" y="14"/>
                    <a:pt x="15" y="14"/>
                    <a:pt x="15" y="14"/>
                  </a:cubicBezTo>
                  <a:cubicBezTo>
                    <a:pt x="15" y="14"/>
                    <a:pt x="15" y="14"/>
                    <a:pt x="15" y="14"/>
                  </a:cubicBezTo>
                  <a:cubicBezTo>
                    <a:pt x="17" y="16"/>
                    <a:pt x="17" y="16"/>
                    <a:pt x="17" y="16"/>
                  </a:cubicBezTo>
                  <a:cubicBezTo>
                    <a:pt x="17" y="16"/>
                    <a:pt x="17" y="16"/>
                    <a:pt x="17" y="16"/>
                  </a:cubicBezTo>
                  <a:cubicBezTo>
                    <a:pt x="18" y="16"/>
                    <a:pt x="18" y="16"/>
                    <a:pt x="18" y="16"/>
                  </a:cubicBezTo>
                  <a:cubicBezTo>
                    <a:pt x="21" y="16"/>
                    <a:pt x="21" y="16"/>
                    <a:pt x="21" y="16"/>
                  </a:cubicBezTo>
                  <a:cubicBezTo>
                    <a:pt x="29" y="17"/>
                    <a:pt x="29" y="17"/>
                    <a:pt x="29" y="17"/>
                  </a:cubicBezTo>
                  <a:cubicBezTo>
                    <a:pt x="30" y="17"/>
                    <a:pt x="32" y="16"/>
                    <a:pt x="33" y="16"/>
                  </a:cubicBezTo>
                  <a:cubicBezTo>
                    <a:pt x="35" y="16"/>
                    <a:pt x="35" y="18"/>
                    <a:pt x="35" y="18"/>
                  </a:cubicBezTo>
                  <a:cubicBezTo>
                    <a:pt x="34" y="26"/>
                    <a:pt x="34" y="26"/>
                    <a:pt x="34" y="26"/>
                  </a:cubicBezTo>
                  <a:cubicBezTo>
                    <a:pt x="33" y="27"/>
                    <a:pt x="33" y="30"/>
                    <a:pt x="29" y="32"/>
                  </a:cubicBezTo>
                  <a:cubicBezTo>
                    <a:pt x="27" y="35"/>
                    <a:pt x="27" y="35"/>
                    <a:pt x="27" y="35"/>
                  </a:cubicBezTo>
                  <a:cubicBezTo>
                    <a:pt x="27" y="35"/>
                    <a:pt x="27" y="35"/>
                    <a:pt x="27" y="35"/>
                  </a:cubicBezTo>
                  <a:cubicBezTo>
                    <a:pt x="27" y="35"/>
                    <a:pt x="27" y="35"/>
                    <a:pt x="27" y="35"/>
                  </a:cubicBezTo>
                  <a:cubicBezTo>
                    <a:pt x="27" y="36"/>
                    <a:pt x="27" y="37"/>
                    <a:pt x="28" y="39"/>
                  </a:cubicBezTo>
                  <a:cubicBezTo>
                    <a:pt x="29" y="39"/>
                    <a:pt x="29" y="39"/>
                    <a:pt x="29" y="39"/>
                  </a:cubicBezTo>
                  <a:cubicBezTo>
                    <a:pt x="29" y="39"/>
                    <a:pt x="29" y="39"/>
                    <a:pt x="29" y="39"/>
                  </a:cubicBezTo>
                  <a:cubicBezTo>
                    <a:pt x="29" y="39"/>
                    <a:pt x="28" y="39"/>
                    <a:pt x="26" y="40"/>
                  </a:cubicBezTo>
                  <a:cubicBezTo>
                    <a:pt x="20" y="39"/>
                    <a:pt x="20" y="39"/>
                    <a:pt x="20" y="39"/>
                  </a:cubicBezTo>
                  <a:cubicBezTo>
                    <a:pt x="20" y="39"/>
                    <a:pt x="20" y="39"/>
                    <a:pt x="20" y="39"/>
                  </a:cubicBezTo>
                  <a:cubicBezTo>
                    <a:pt x="20" y="39"/>
                    <a:pt x="19" y="39"/>
                    <a:pt x="19" y="40"/>
                  </a:cubicBezTo>
                  <a:cubicBezTo>
                    <a:pt x="19" y="40"/>
                    <a:pt x="19" y="41"/>
                    <a:pt x="20" y="42"/>
                  </a:cubicBezTo>
                  <a:cubicBezTo>
                    <a:pt x="21" y="43"/>
                    <a:pt x="22" y="44"/>
                    <a:pt x="24" y="44"/>
                  </a:cubicBezTo>
                  <a:cubicBezTo>
                    <a:pt x="27" y="43"/>
                    <a:pt x="27" y="43"/>
                    <a:pt x="27" y="43"/>
                  </a:cubicBezTo>
                  <a:cubicBezTo>
                    <a:pt x="30" y="43"/>
                    <a:pt x="30" y="43"/>
                    <a:pt x="30" y="43"/>
                  </a:cubicBezTo>
                  <a:cubicBezTo>
                    <a:pt x="36" y="48"/>
                    <a:pt x="36" y="48"/>
                    <a:pt x="36" y="48"/>
                  </a:cubicBezTo>
                  <a:cubicBezTo>
                    <a:pt x="38" y="50"/>
                    <a:pt x="39" y="53"/>
                    <a:pt x="39" y="57"/>
                  </a:cubicBezTo>
                  <a:cubicBezTo>
                    <a:pt x="39" y="58"/>
                    <a:pt x="40" y="60"/>
                    <a:pt x="41" y="62"/>
                  </a:cubicBezTo>
                  <a:cubicBezTo>
                    <a:pt x="45" y="66"/>
                    <a:pt x="45" y="66"/>
                    <a:pt x="45" y="66"/>
                  </a:cubicBezTo>
                  <a:cubicBezTo>
                    <a:pt x="49" y="70"/>
                    <a:pt x="51" y="74"/>
                    <a:pt x="51" y="79"/>
                  </a:cubicBezTo>
                  <a:cubicBezTo>
                    <a:pt x="51" y="79"/>
                    <a:pt x="51" y="79"/>
                    <a:pt x="51" y="79"/>
                  </a:cubicBezTo>
                  <a:cubicBezTo>
                    <a:pt x="51" y="79"/>
                    <a:pt x="51" y="79"/>
                    <a:pt x="51" y="79"/>
                  </a:cubicBezTo>
                  <a:cubicBezTo>
                    <a:pt x="54" y="82"/>
                    <a:pt x="54" y="82"/>
                    <a:pt x="54" y="82"/>
                  </a:cubicBezTo>
                  <a:cubicBezTo>
                    <a:pt x="55" y="85"/>
                    <a:pt x="55" y="85"/>
                    <a:pt x="55" y="85"/>
                  </a:cubicBezTo>
                  <a:cubicBezTo>
                    <a:pt x="55" y="87"/>
                    <a:pt x="55" y="87"/>
                    <a:pt x="55" y="87"/>
                  </a:cubicBezTo>
                  <a:cubicBezTo>
                    <a:pt x="54" y="89"/>
                    <a:pt x="55" y="90"/>
                    <a:pt x="55" y="90"/>
                  </a:cubicBezTo>
                  <a:cubicBezTo>
                    <a:pt x="55" y="91"/>
                    <a:pt x="55" y="91"/>
                    <a:pt x="56" y="91"/>
                  </a:cubicBezTo>
                  <a:cubicBezTo>
                    <a:pt x="56" y="91"/>
                    <a:pt x="56" y="91"/>
                    <a:pt x="57" y="91"/>
                  </a:cubicBezTo>
                  <a:cubicBezTo>
                    <a:pt x="59" y="89"/>
                    <a:pt x="60" y="88"/>
                    <a:pt x="61" y="88"/>
                  </a:cubicBezTo>
                  <a:cubicBezTo>
                    <a:pt x="64" y="88"/>
                    <a:pt x="66" y="89"/>
                    <a:pt x="67" y="90"/>
                  </a:cubicBezTo>
                  <a:cubicBezTo>
                    <a:pt x="68" y="91"/>
                    <a:pt x="68" y="92"/>
                    <a:pt x="68" y="93"/>
                  </a:cubicBezTo>
                  <a:cubicBezTo>
                    <a:pt x="68" y="97"/>
                    <a:pt x="66" y="100"/>
                    <a:pt x="64" y="103"/>
                  </a:cubicBezTo>
                  <a:cubicBezTo>
                    <a:pt x="58" y="107"/>
                    <a:pt x="58" y="107"/>
                    <a:pt x="58" y="107"/>
                  </a:cubicBezTo>
                  <a:cubicBezTo>
                    <a:pt x="58" y="108"/>
                    <a:pt x="58" y="109"/>
                    <a:pt x="58" y="109"/>
                  </a:cubicBezTo>
                  <a:cubicBezTo>
                    <a:pt x="58" y="109"/>
                    <a:pt x="59" y="110"/>
                    <a:pt x="65" y="110"/>
                  </a:cubicBezTo>
                  <a:cubicBezTo>
                    <a:pt x="65" y="110"/>
                    <a:pt x="65" y="110"/>
                    <a:pt x="65" y="110"/>
                  </a:cubicBezTo>
                  <a:cubicBezTo>
                    <a:pt x="65" y="111"/>
                    <a:pt x="65" y="112"/>
                    <a:pt x="61" y="114"/>
                  </a:cubicBezTo>
                  <a:cubicBezTo>
                    <a:pt x="56" y="116"/>
                    <a:pt x="53" y="117"/>
                    <a:pt x="50" y="117"/>
                  </a:cubicBezTo>
                  <a:cubicBezTo>
                    <a:pt x="27" y="117"/>
                    <a:pt x="23" y="119"/>
                    <a:pt x="22" y="121"/>
                  </a:cubicBezTo>
                  <a:cubicBezTo>
                    <a:pt x="21" y="124"/>
                    <a:pt x="21" y="124"/>
                    <a:pt x="21" y="124"/>
                  </a:cubicBezTo>
                  <a:cubicBezTo>
                    <a:pt x="19" y="124"/>
                    <a:pt x="19" y="124"/>
                    <a:pt x="19" y="124"/>
                  </a:cubicBezTo>
                  <a:cubicBezTo>
                    <a:pt x="18" y="123"/>
                    <a:pt x="17" y="123"/>
                    <a:pt x="16" y="123"/>
                  </a:cubicBezTo>
                  <a:cubicBezTo>
                    <a:pt x="15" y="123"/>
                    <a:pt x="13" y="123"/>
                    <a:pt x="12" y="124"/>
                  </a:cubicBezTo>
                  <a:cubicBezTo>
                    <a:pt x="6" y="127"/>
                    <a:pt x="6" y="127"/>
                    <a:pt x="6" y="127"/>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2793"/>
            <p:cNvSpPr>
              <a:spLocks/>
            </p:cNvSpPr>
            <p:nvPr/>
          </p:nvSpPr>
          <p:spPr bwMode="auto">
            <a:xfrm>
              <a:off x="3690" y="2135"/>
              <a:ext cx="24" cy="25"/>
            </a:xfrm>
            <a:custGeom>
              <a:avLst/>
              <a:gdLst>
                <a:gd name="T0" fmla="*/ 16 w 18"/>
                <a:gd name="T1" fmla="*/ 18 h 18"/>
                <a:gd name="T2" fmla="*/ 11 w 18"/>
                <a:gd name="T3" fmla="*/ 12 h 18"/>
                <a:gd name="T4" fmla="*/ 8 w 18"/>
                <a:gd name="T5" fmla="*/ 11 h 18"/>
                <a:gd name="T6" fmla="*/ 6 w 18"/>
                <a:gd name="T7" fmla="*/ 14 h 18"/>
                <a:gd name="T8" fmla="*/ 5 w 18"/>
                <a:gd name="T9" fmla="*/ 15 h 18"/>
                <a:gd name="T10" fmla="*/ 2 w 18"/>
                <a:gd name="T11" fmla="*/ 15 h 18"/>
                <a:gd name="T12" fmla="*/ 0 w 18"/>
                <a:gd name="T13" fmla="*/ 13 h 18"/>
                <a:gd name="T14" fmla="*/ 2 w 18"/>
                <a:gd name="T15" fmla="*/ 10 h 18"/>
                <a:gd name="T16" fmla="*/ 6 w 18"/>
                <a:gd name="T17" fmla="*/ 1 h 18"/>
                <a:gd name="T18" fmla="*/ 9 w 18"/>
                <a:gd name="T19" fmla="*/ 0 h 18"/>
                <a:gd name="T20" fmla="*/ 14 w 18"/>
                <a:gd name="T21" fmla="*/ 0 h 18"/>
                <a:gd name="T22" fmla="*/ 16 w 18"/>
                <a:gd name="T23" fmla="*/ 2 h 18"/>
                <a:gd name="T24" fmla="*/ 18 w 18"/>
                <a:gd name="T25" fmla="*/ 14 h 18"/>
                <a:gd name="T26" fmla="*/ 18 w 18"/>
                <a:gd name="T27" fmla="*/ 17 h 18"/>
                <a:gd name="T28" fmla="*/ 16 w 18"/>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6" y="18"/>
                  </a:moveTo>
                  <a:cubicBezTo>
                    <a:pt x="14" y="15"/>
                    <a:pt x="12" y="13"/>
                    <a:pt x="11" y="12"/>
                  </a:cubicBezTo>
                  <a:cubicBezTo>
                    <a:pt x="10" y="11"/>
                    <a:pt x="9" y="11"/>
                    <a:pt x="8" y="11"/>
                  </a:cubicBezTo>
                  <a:cubicBezTo>
                    <a:pt x="8" y="11"/>
                    <a:pt x="6" y="11"/>
                    <a:pt x="6" y="14"/>
                  </a:cubicBezTo>
                  <a:cubicBezTo>
                    <a:pt x="6" y="14"/>
                    <a:pt x="6" y="15"/>
                    <a:pt x="5" y="15"/>
                  </a:cubicBezTo>
                  <a:cubicBezTo>
                    <a:pt x="2" y="15"/>
                    <a:pt x="2" y="15"/>
                    <a:pt x="2" y="15"/>
                  </a:cubicBezTo>
                  <a:cubicBezTo>
                    <a:pt x="0" y="13"/>
                    <a:pt x="0" y="13"/>
                    <a:pt x="0" y="13"/>
                  </a:cubicBezTo>
                  <a:cubicBezTo>
                    <a:pt x="0" y="12"/>
                    <a:pt x="0" y="11"/>
                    <a:pt x="2" y="10"/>
                  </a:cubicBezTo>
                  <a:cubicBezTo>
                    <a:pt x="4" y="7"/>
                    <a:pt x="6" y="4"/>
                    <a:pt x="6" y="1"/>
                  </a:cubicBezTo>
                  <a:cubicBezTo>
                    <a:pt x="9" y="0"/>
                    <a:pt x="9" y="0"/>
                    <a:pt x="9" y="0"/>
                  </a:cubicBezTo>
                  <a:cubicBezTo>
                    <a:pt x="14" y="0"/>
                    <a:pt x="14" y="0"/>
                    <a:pt x="14" y="0"/>
                  </a:cubicBezTo>
                  <a:cubicBezTo>
                    <a:pt x="16" y="2"/>
                    <a:pt x="16" y="2"/>
                    <a:pt x="16" y="2"/>
                  </a:cubicBezTo>
                  <a:cubicBezTo>
                    <a:pt x="18" y="6"/>
                    <a:pt x="18" y="10"/>
                    <a:pt x="18" y="14"/>
                  </a:cubicBezTo>
                  <a:cubicBezTo>
                    <a:pt x="18" y="17"/>
                    <a:pt x="18" y="17"/>
                    <a:pt x="18" y="17"/>
                  </a:cubicBezTo>
                  <a:cubicBezTo>
                    <a:pt x="16" y="18"/>
                    <a:pt x="16" y="18"/>
                    <a:pt x="16" y="1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2794"/>
            <p:cNvSpPr>
              <a:spLocks/>
            </p:cNvSpPr>
            <p:nvPr/>
          </p:nvSpPr>
          <p:spPr bwMode="auto">
            <a:xfrm>
              <a:off x="3716" y="2126"/>
              <a:ext cx="1" cy="5"/>
            </a:xfrm>
            <a:custGeom>
              <a:avLst/>
              <a:gdLst>
                <a:gd name="T0" fmla="*/ 1 w 1"/>
                <a:gd name="T1" fmla="*/ 3 h 3"/>
                <a:gd name="T2" fmla="*/ 0 w 1"/>
                <a:gd name="T3" fmla="*/ 3 h 3"/>
                <a:gd name="T4" fmla="*/ 0 w 1"/>
                <a:gd name="T5" fmla="*/ 2 h 3"/>
                <a:gd name="T6" fmla="*/ 0 w 1"/>
                <a:gd name="T7" fmla="*/ 1 h 3"/>
                <a:gd name="T8" fmla="*/ 1 w 1"/>
                <a:gd name="T9" fmla="*/ 0 h 3"/>
                <a:gd name="T10" fmla="*/ 1 w 1"/>
                <a:gd name="T11" fmla="*/ 2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0" y="3"/>
                  </a:cubicBezTo>
                  <a:cubicBezTo>
                    <a:pt x="0" y="2"/>
                    <a:pt x="0" y="2"/>
                    <a:pt x="0" y="2"/>
                  </a:cubicBezTo>
                  <a:cubicBezTo>
                    <a:pt x="0" y="2"/>
                    <a:pt x="0" y="2"/>
                    <a:pt x="0" y="1"/>
                  </a:cubicBezTo>
                  <a:cubicBezTo>
                    <a:pt x="1" y="0"/>
                    <a:pt x="1" y="0"/>
                    <a:pt x="1" y="0"/>
                  </a:cubicBezTo>
                  <a:cubicBezTo>
                    <a:pt x="1" y="2"/>
                    <a:pt x="1" y="2"/>
                    <a:pt x="1" y="2"/>
                  </a:cubicBezTo>
                  <a:cubicBezTo>
                    <a:pt x="1" y="2"/>
                    <a:pt x="1" y="2"/>
                    <a:pt x="1" y="3"/>
                  </a:cubicBezTo>
                  <a:cubicBezTo>
                    <a:pt x="1" y="3"/>
                    <a:pt x="1" y="3"/>
                    <a:pt x="1" y="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2795"/>
            <p:cNvSpPr>
              <a:spLocks/>
            </p:cNvSpPr>
            <p:nvPr/>
          </p:nvSpPr>
          <p:spPr bwMode="auto">
            <a:xfrm>
              <a:off x="4860" y="2585"/>
              <a:ext cx="34" cy="19"/>
            </a:xfrm>
            <a:custGeom>
              <a:avLst/>
              <a:gdLst>
                <a:gd name="T0" fmla="*/ 13 w 25"/>
                <a:gd name="T1" fmla="*/ 14 h 14"/>
                <a:gd name="T2" fmla="*/ 2 w 25"/>
                <a:gd name="T3" fmla="*/ 10 h 14"/>
                <a:gd name="T4" fmla="*/ 0 w 25"/>
                <a:gd name="T5" fmla="*/ 7 h 14"/>
                <a:gd name="T6" fmla="*/ 5 w 25"/>
                <a:gd name="T7" fmla="*/ 0 h 14"/>
                <a:gd name="T8" fmla="*/ 11 w 25"/>
                <a:gd name="T9" fmla="*/ 0 h 14"/>
                <a:gd name="T10" fmla="*/ 16 w 25"/>
                <a:gd name="T11" fmla="*/ 1 h 14"/>
                <a:gd name="T12" fmla="*/ 20 w 25"/>
                <a:gd name="T13" fmla="*/ 1 h 14"/>
                <a:gd name="T14" fmla="*/ 24 w 25"/>
                <a:gd name="T15" fmla="*/ 3 h 14"/>
                <a:gd name="T16" fmla="*/ 24 w 25"/>
                <a:gd name="T17" fmla="*/ 3 h 14"/>
                <a:gd name="T18" fmla="*/ 23 w 25"/>
                <a:gd name="T19" fmla="*/ 4 h 14"/>
                <a:gd name="T20" fmla="*/ 23 w 25"/>
                <a:gd name="T21" fmla="*/ 4 h 14"/>
                <a:gd name="T22" fmla="*/ 23 w 25"/>
                <a:gd name="T23" fmla="*/ 12 h 14"/>
                <a:gd name="T24" fmla="*/ 13 w 25"/>
                <a:gd name="T25" fmla="*/ 14 h 14"/>
                <a:gd name="T26" fmla="*/ 13 w 25"/>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4">
                  <a:moveTo>
                    <a:pt x="13" y="14"/>
                  </a:moveTo>
                  <a:cubicBezTo>
                    <a:pt x="9" y="13"/>
                    <a:pt x="6" y="12"/>
                    <a:pt x="2" y="10"/>
                  </a:cubicBezTo>
                  <a:cubicBezTo>
                    <a:pt x="0" y="7"/>
                    <a:pt x="0" y="7"/>
                    <a:pt x="0" y="7"/>
                  </a:cubicBezTo>
                  <a:cubicBezTo>
                    <a:pt x="5" y="0"/>
                    <a:pt x="5" y="0"/>
                    <a:pt x="5" y="0"/>
                  </a:cubicBezTo>
                  <a:cubicBezTo>
                    <a:pt x="11" y="0"/>
                    <a:pt x="11" y="0"/>
                    <a:pt x="11" y="0"/>
                  </a:cubicBezTo>
                  <a:cubicBezTo>
                    <a:pt x="12" y="1"/>
                    <a:pt x="14" y="1"/>
                    <a:pt x="16" y="1"/>
                  </a:cubicBezTo>
                  <a:cubicBezTo>
                    <a:pt x="20" y="1"/>
                    <a:pt x="20" y="1"/>
                    <a:pt x="20" y="1"/>
                  </a:cubicBezTo>
                  <a:cubicBezTo>
                    <a:pt x="22" y="1"/>
                    <a:pt x="23" y="1"/>
                    <a:pt x="24" y="3"/>
                  </a:cubicBezTo>
                  <a:cubicBezTo>
                    <a:pt x="24" y="3"/>
                    <a:pt x="24" y="3"/>
                    <a:pt x="24" y="3"/>
                  </a:cubicBezTo>
                  <a:cubicBezTo>
                    <a:pt x="23" y="4"/>
                    <a:pt x="23" y="4"/>
                    <a:pt x="23" y="4"/>
                  </a:cubicBezTo>
                  <a:cubicBezTo>
                    <a:pt x="23" y="4"/>
                    <a:pt x="23" y="4"/>
                    <a:pt x="23" y="4"/>
                  </a:cubicBezTo>
                  <a:cubicBezTo>
                    <a:pt x="25" y="8"/>
                    <a:pt x="25" y="10"/>
                    <a:pt x="23" y="12"/>
                  </a:cubicBezTo>
                  <a:cubicBezTo>
                    <a:pt x="21" y="13"/>
                    <a:pt x="17" y="14"/>
                    <a:pt x="13" y="14"/>
                  </a:cubicBezTo>
                  <a:cubicBezTo>
                    <a:pt x="13" y="14"/>
                    <a:pt x="13" y="14"/>
                    <a:pt x="13"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2796"/>
            <p:cNvSpPr>
              <a:spLocks/>
            </p:cNvSpPr>
            <p:nvPr/>
          </p:nvSpPr>
          <p:spPr bwMode="auto">
            <a:xfrm>
              <a:off x="4860" y="2585"/>
              <a:ext cx="34" cy="19"/>
            </a:xfrm>
            <a:custGeom>
              <a:avLst/>
              <a:gdLst>
                <a:gd name="T0" fmla="*/ 13 w 25"/>
                <a:gd name="T1" fmla="*/ 14 h 14"/>
                <a:gd name="T2" fmla="*/ 2 w 25"/>
                <a:gd name="T3" fmla="*/ 10 h 14"/>
                <a:gd name="T4" fmla="*/ 0 w 25"/>
                <a:gd name="T5" fmla="*/ 7 h 14"/>
                <a:gd name="T6" fmla="*/ 5 w 25"/>
                <a:gd name="T7" fmla="*/ 0 h 14"/>
                <a:gd name="T8" fmla="*/ 11 w 25"/>
                <a:gd name="T9" fmla="*/ 0 h 14"/>
                <a:gd name="T10" fmla="*/ 16 w 25"/>
                <a:gd name="T11" fmla="*/ 1 h 14"/>
                <a:gd name="T12" fmla="*/ 20 w 25"/>
                <a:gd name="T13" fmla="*/ 1 h 14"/>
                <a:gd name="T14" fmla="*/ 24 w 25"/>
                <a:gd name="T15" fmla="*/ 3 h 14"/>
                <a:gd name="T16" fmla="*/ 24 w 25"/>
                <a:gd name="T17" fmla="*/ 3 h 14"/>
                <a:gd name="T18" fmla="*/ 23 w 25"/>
                <a:gd name="T19" fmla="*/ 4 h 14"/>
                <a:gd name="T20" fmla="*/ 23 w 25"/>
                <a:gd name="T21" fmla="*/ 4 h 14"/>
                <a:gd name="T22" fmla="*/ 23 w 25"/>
                <a:gd name="T23" fmla="*/ 12 h 14"/>
                <a:gd name="T24" fmla="*/ 13 w 25"/>
                <a:gd name="T25" fmla="*/ 14 h 14"/>
                <a:gd name="T26" fmla="*/ 13 w 25"/>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4">
                  <a:moveTo>
                    <a:pt x="13" y="14"/>
                  </a:moveTo>
                  <a:cubicBezTo>
                    <a:pt x="9" y="13"/>
                    <a:pt x="6" y="12"/>
                    <a:pt x="2" y="10"/>
                  </a:cubicBezTo>
                  <a:cubicBezTo>
                    <a:pt x="0" y="7"/>
                    <a:pt x="0" y="7"/>
                    <a:pt x="0" y="7"/>
                  </a:cubicBezTo>
                  <a:cubicBezTo>
                    <a:pt x="5" y="0"/>
                    <a:pt x="5" y="0"/>
                    <a:pt x="5" y="0"/>
                  </a:cubicBezTo>
                  <a:cubicBezTo>
                    <a:pt x="11" y="0"/>
                    <a:pt x="11" y="0"/>
                    <a:pt x="11" y="0"/>
                  </a:cubicBezTo>
                  <a:cubicBezTo>
                    <a:pt x="12" y="1"/>
                    <a:pt x="14" y="1"/>
                    <a:pt x="16" y="1"/>
                  </a:cubicBezTo>
                  <a:cubicBezTo>
                    <a:pt x="20" y="1"/>
                    <a:pt x="20" y="1"/>
                    <a:pt x="20" y="1"/>
                  </a:cubicBezTo>
                  <a:cubicBezTo>
                    <a:pt x="22" y="1"/>
                    <a:pt x="23" y="1"/>
                    <a:pt x="24" y="3"/>
                  </a:cubicBezTo>
                  <a:cubicBezTo>
                    <a:pt x="24" y="3"/>
                    <a:pt x="24" y="3"/>
                    <a:pt x="24" y="3"/>
                  </a:cubicBezTo>
                  <a:cubicBezTo>
                    <a:pt x="23" y="4"/>
                    <a:pt x="23" y="4"/>
                    <a:pt x="23" y="4"/>
                  </a:cubicBezTo>
                  <a:cubicBezTo>
                    <a:pt x="23" y="4"/>
                    <a:pt x="23" y="4"/>
                    <a:pt x="23" y="4"/>
                  </a:cubicBezTo>
                  <a:cubicBezTo>
                    <a:pt x="25" y="8"/>
                    <a:pt x="25" y="10"/>
                    <a:pt x="23" y="12"/>
                  </a:cubicBezTo>
                  <a:cubicBezTo>
                    <a:pt x="21" y="13"/>
                    <a:pt x="17" y="14"/>
                    <a:pt x="13" y="14"/>
                  </a:cubicBezTo>
                  <a:cubicBezTo>
                    <a:pt x="13" y="14"/>
                    <a:pt x="13" y="14"/>
                    <a:pt x="13" y="1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2797"/>
            <p:cNvSpPr>
              <a:spLocks/>
            </p:cNvSpPr>
            <p:nvPr/>
          </p:nvSpPr>
          <p:spPr bwMode="auto">
            <a:xfrm>
              <a:off x="5165" y="2876"/>
              <a:ext cx="18" cy="14"/>
            </a:xfrm>
            <a:custGeom>
              <a:avLst/>
              <a:gdLst>
                <a:gd name="T0" fmla="*/ 4 w 13"/>
                <a:gd name="T1" fmla="*/ 10 h 10"/>
                <a:gd name="T2" fmla="*/ 3 w 13"/>
                <a:gd name="T3" fmla="*/ 9 h 10"/>
                <a:gd name="T4" fmla="*/ 0 w 13"/>
                <a:gd name="T5" fmla="*/ 6 h 10"/>
                <a:gd name="T6" fmla="*/ 0 w 13"/>
                <a:gd name="T7" fmla="*/ 6 h 10"/>
                <a:gd name="T8" fmla="*/ 7 w 13"/>
                <a:gd name="T9" fmla="*/ 3 h 10"/>
                <a:gd name="T10" fmla="*/ 8 w 13"/>
                <a:gd name="T11" fmla="*/ 3 h 10"/>
                <a:gd name="T12" fmla="*/ 13 w 13"/>
                <a:gd name="T13" fmla="*/ 0 h 10"/>
                <a:gd name="T14" fmla="*/ 12 w 13"/>
                <a:gd name="T15" fmla="*/ 2 h 10"/>
                <a:gd name="T16" fmla="*/ 11 w 13"/>
                <a:gd name="T17" fmla="*/ 3 h 10"/>
                <a:gd name="T18" fmla="*/ 9 w 13"/>
                <a:gd name="T19" fmla="*/ 3 h 10"/>
                <a:gd name="T20" fmla="*/ 9 w 13"/>
                <a:gd name="T21" fmla="*/ 3 h 10"/>
                <a:gd name="T22" fmla="*/ 9 w 13"/>
                <a:gd name="T23" fmla="*/ 4 h 10"/>
                <a:gd name="T24" fmla="*/ 8 w 13"/>
                <a:gd name="T25" fmla="*/ 6 h 10"/>
                <a:gd name="T26" fmla="*/ 6 w 13"/>
                <a:gd name="T27" fmla="*/ 9 h 10"/>
                <a:gd name="T28" fmla="*/ 4 w 13"/>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0">
                  <a:moveTo>
                    <a:pt x="4" y="10"/>
                  </a:moveTo>
                  <a:cubicBezTo>
                    <a:pt x="4" y="10"/>
                    <a:pt x="3" y="9"/>
                    <a:pt x="3" y="9"/>
                  </a:cubicBezTo>
                  <a:cubicBezTo>
                    <a:pt x="0" y="6"/>
                    <a:pt x="0" y="6"/>
                    <a:pt x="0" y="6"/>
                  </a:cubicBezTo>
                  <a:cubicBezTo>
                    <a:pt x="0" y="6"/>
                    <a:pt x="0" y="6"/>
                    <a:pt x="0" y="6"/>
                  </a:cubicBezTo>
                  <a:cubicBezTo>
                    <a:pt x="7" y="3"/>
                    <a:pt x="7" y="3"/>
                    <a:pt x="7" y="3"/>
                  </a:cubicBezTo>
                  <a:cubicBezTo>
                    <a:pt x="8" y="3"/>
                    <a:pt x="8" y="3"/>
                    <a:pt x="8" y="3"/>
                  </a:cubicBezTo>
                  <a:cubicBezTo>
                    <a:pt x="10" y="2"/>
                    <a:pt x="11" y="1"/>
                    <a:pt x="13" y="0"/>
                  </a:cubicBezTo>
                  <a:cubicBezTo>
                    <a:pt x="13" y="1"/>
                    <a:pt x="13" y="2"/>
                    <a:pt x="12" y="2"/>
                  </a:cubicBezTo>
                  <a:cubicBezTo>
                    <a:pt x="12" y="3"/>
                    <a:pt x="11" y="3"/>
                    <a:pt x="11" y="3"/>
                  </a:cubicBezTo>
                  <a:cubicBezTo>
                    <a:pt x="9" y="3"/>
                    <a:pt x="9" y="3"/>
                    <a:pt x="9" y="3"/>
                  </a:cubicBezTo>
                  <a:cubicBezTo>
                    <a:pt x="9" y="3"/>
                    <a:pt x="9" y="3"/>
                    <a:pt x="9" y="3"/>
                  </a:cubicBezTo>
                  <a:cubicBezTo>
                    <a:pt x="9" y="4"/>
                    <a:pt x="9" y="4"/>
                    <a:pt x="9" y="4"/>
                  </a:cubicBezTo>
                  <a:cubicBezTo>
                    <a:pt x="8" y="6"/>
                    <a:pt x="8" y="6"/>
                    <a:pt x="8" y="6"/>
                  </a:cubicBezTo>
                  <a:cubicBezTo>
                    <a:pt x="6" y="9"/>
                    <a:pt x="6" y="9"/>
                    <a:pt x="6" y="9"/>
                  </a:cubicBezTo>
                  <a:cubicBezTo>
                    <a:pt x="5" y="9"/>
                    <a:pt x="5" y="10"/>
                    <a:pt x="4"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2798"/>
            <p:cNvSpPr>
              <a:spLocks/>
            </p:cNvSpPr>
            <p:nvPr/>
          </p:nvSpPr>
          <p:spPr bwMode="auto">
            <a:xfrm>
              <a:off x="5165" y="2876"/>
              <a:ext cx="18" cy="14"/>
            </a:xfrm>
            <a:custGeom>
              <a:avLst/>
              <a:gdLst>
                <a:gd name="T0" fmla="*/ 4 w 13"/>
                <a:gd name="T1" fmla="*/ 10 h 10"/>
                <a:gd name="T2" fmla="*/ 3 w 13"/>
                <a:gd name="T3" fmla="*/ 9 h 10"/>
                <a:gd name="T4" fmla="*/ 0 w 13"/>
                <a:gd name="T5" fmla="*/ 6 h 10"/>
                <a:gd name="T6" fmla="*/ 0 w 13"/>
                <a:gd name="T7" fmla="*/ 6 h 10"/>
                <a:gd name="T8" fmla="*/ 7 w 13"/>
                <a:gd name="T9" fmla="*/ 3 h 10"/>
                <a:gd name="T10" fmla="*/ 8 w 13"/>
                <a:gd name="T11" fmla="*/ 3 h 10"/>
                <a:gd name="T12" fmla="*/ 13 w 13"/>
                <a:gd name="T13" fmla="*/ 0 h 10"/>
                <a:gd name="T14" fmla="*/ 12 w 13"/>
                <a:gd name="T15" fmla="*/ 2 h 10"/>
                <a:gd name="T16" fmla="*/ 11 w 13"/>
                <a:gd name="T17" fmla="*/ 3 h 10"/>
                <a:gd name="T18" fmla="*/ 9 w 13"/>
                <a:gd name="T19" fmla="*/ 3 h 10"/>
                <a:gd name="T20" fmla="*/ 9 w 13"/>
                <a:gd name="T21" fmla="*/ 3 h 10"/>
                <a:gd name="T22" fmla="*/ 9 w 13"/>
                <a:gd name="T23" fmla="*/ 4 h 10"/>
                <a:gd name="T24" fmla="*/ 8 w 13"/>
                <a:gd name="T25" fmla="*/ 6 h 10"/>
                <a:gd name="T26" fmla="*/ 6 w 13"/>
                <a:gd name="T27" fmla="*/ 9 h 10"/>
                <a:gd name="T28" fmla="*/ 4 w 13"/>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0">
                  <a:moveTo>
                    <a:pt x="4" y="10"/>
                  </a:moveTo>
                  <a:cubicBezTo>
                    <a:pt x="4" y="10"/>
                    <a:pt x="3" y="9"/>
                    <a:pt x="3" y="9"/>
                  </a:cubicBezTo>
                  <a:cubicBezTo>
                    <a:pt x="0" y="6"/>
                    <a:pt x="0" y="6"/>
                    <a:pt x="0" y="6"/>
                  </a:cubicBezTo>
                  <a:cubicBezTo>
                    <a:pt x="0" y="6"/>
                    <a:pt x="0" y="6"/>
                    <a:pt x="0" y="6"/>
                  </a:cubicBezTo>
                  <a:cubicBezTo>
                    <a:pt x="7" y="3"/>
                    <a:pt x="7" y="3"/>
                    <a:pt x="7" y="3"/>
                  </a:cubicBezTo>
                  <a:cubicBezTo>
                    <a:pt x="8" y="3"/>
                    <a:pt x="8" y="3"/>
                    <a:pt x="8" y="3"/>
                  </a:cubicBezTo>
                  <a:cubicBezTo>
                    <a:pt x="10" y="2"/>
                    <a:pt x="11" y="1"/>
                    <a:pt x="13" y="0"/>
                  </a:cubicBezTo>
                  <a:cubicBezTo>
                    <a:pt x="13" y="1"/>
                    <a:pt x="13" y="2"/>
                    <a:pt x="12" y="2"/>
                  </a:cubicBezTo>
                  <a:cubicBezTo>
                    <a:pt x="12" y="3"/>
                    <a:pt x="11" y="3"/>
                    <a:pt x="11" y="3"/>
                  </a:cubicBezTo>
                  <a:cubicBezTo>
                    <a:pt x="9" y="3"/>
                    <a:pt x="9" y="3"/>
                    <a:pt x="9" y="3"/>
                  </a:cubicBezTo>
                  <a:cubicBezTo>
                    <a:pt x="9" y="3"/>
                    <a:pt x="9" y="3"/>
                    <a:pt x="9" y="3"/>
                  </a:cubicBezTo>
                  <a:cubicBezTo>
                    <a:pt x="9" y="4"/>
                    <a:pt x="9" y="4"/>
                    <a:pt x="9" y="4"/>
                  </a:cubicBezTo>
                  <a:cubicBezTo>
                    <a:pt x="8" y="6"/>
                    <a:pt x="8" y="6"/>
                    <a:pt x="8" y="6"/>
                  </a:cubicBezTo>
                  <a:cubicBezTo>
                    <a:pt x="6" y="9"/>
                    <a:pt x="6" y="9"/>
                    <a:pt x="6" y="9"/>
                  </a:cubicBezTo>
                  <a:cubicBezTo>
                    <a:pt x="5" y="9"/>
                    <a:pt x="5" y="10"/>
                    <a:pt x="4" y="1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2799"/>
            <p:cNvSpPr>
              <a:spLocks/>
            </p:cNvSpPr>
            <p:nvPr/>
          </p:nvSpPr>
          <p:spPr bwMode="auto">
            <a:xfrm>
              <a:off x="3976" y="2323"/>
              <a:ext cx="42" cy="46"/>
            </a:xfrm>
            <a:custGeom>
              <a:avLst/>
              <a:gdLst>
                <a:gd name="T0" fmla="*/ 24 w 31"/>
                <a:gd name="T1" fmla="*/ 33 h 33"/>
                <a:gd name="T2" fmla="*/ 22 w 31"/>
                <a:gd name="T3" fmla="*/ 32 h 33"/>
                <a:gd name="T4" fmla="*/ 15 w 31"/>
                <a:gd name="T5" fmla="*/ 27 h 33"/>
                <a:gd name="T6" fmla="*/ 15 w 31"/>
                <a:gd name="T7" fmla="*/ 26 h 33"/>
                <a:gd name="T8" fmla="*/ 6 w 31"/>
                <a:gd name="T9" fmla="*/ 13 h 33"/>
                <a:gd name="T10" fmla="*/ 0 w 31"/>
                <a:gd name="T11" fmla="*/ 2 h 33"/>
                <a:gd name="T12" fmla="*/ 1 w 31"/>
                <a:gd name="T13" fmla="*/ 0 h 33"/>
                <a:gd name="T14" fmla="*/ 4 w 31"/>
                <a:gd name="T15" fmla="*/ 3 h 33"/>
                <a:gd name="T16" fmla="*/ 4 w 31"/>
                <a:gd name="T17" fmla="*/ 3 h 33"/>
                <a:gd name="T18" fmla="*/ 5 w 31"/>
                <a:gd name="T19" fmla="*/ 3 h 33"/>
                <a:gd name="T20" fmla="*/ 8 w 31"/>
                <a:gd name="T21" fmla="*/ 1 h 33"/>
                <a:gd name="T22" fmla="*/ 13 w 31"/>
                <a:gd name="T23" fmla="*/ 0 h 33"/>
                <a:gd name="T24" fmla="*/ 18 w 31"/>
                <a:gd name="T25" fmla="*/ 3 h 33"/>
                <a:gd name="T26" fmla="*/ 29 w 31"/>
                <a:gd name="T27" fmla="*/ 4 h 33"/>
                <a:gd name="T28" fmla="*/ 30 w 31"/>
                <a:gd name="T29" fmla="*/ 6 h 33"/>
                <a:gd name="T30" fmla="*/ 29 w 31"/>
                <a:gd name="T31" fmla="*/ 9 h 33"/>
                <a:gd name="T32" fmla="*/ 28 w 31"/>
                <a:gd name="T33" fmla="*/ 12 h 33"/>
                <a:gd name="T34" fmla="*/ 28 w 31"/>
                <a:gd name="T35" fmla="*/ 12 h 33"/>
                <a:gd name="T36" fmla="*/ 28 w 31"/>
                <a:gd name="T37" fmla="*/ 12 h 33"/>
                <a:gd name="T38" fmla="*/ 30 w 31"/>
                <a:gd name="T39" fmla="*/ 15 h 33"/>
                <a:gd name="T40" fmla="*/ 31 w 31"/>
                <a:gd name="T41" fmla="*/ 17 h 33"/>
                <a:gd name="T42" fmla="*/ 30 w 31"/>
                <a:gd name="T43" fmla="*/ 19 h 33"/>
                <a:gd name="T44" fmla="*/ 30 w 31"/>
                <a:gd name="T45" fmla="*/ 20 h 33"/>
                <a:gd name="T46" fmla="*/ 30 w 31"/>
                <a:gd name="T47" fmla="*/ 20 h 33"/>
                <a:gd name="T48" fmla="*/ 27 w 31"/>
                <a:gd name="T49" fmla="*/ 22 h 33"/>
                <a:gd name="T50" fmla="*/ 26 w 31"/>
                <a:gd name="T51" fmla="*/ 25 h 33"/>
                <a:gd name="T52" fmla="*/ 25 w 31"/>
                <a:gd name="T53" fmla="*/ 26 h 33"/>
                <a:gd name="T54" fmla="*/ 24 w 31"/>
                <a:gd name="T55" fmla="*/ 27 h 33"/>
                <a:gd name="T56" fmla="*/ 24 w 31"/>
                <a:gd name="T57" fmla="*/ 31 h 33"/>
                <a:gd name="T58" fmla="*/ 24 w 31"/>
                <a:gd name="T5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33">
                  <a:moveTo>
                    <a:pt x="24" y="33"/>
                  </a:moveTo>
                  <a:cubicBezTo>
                    <a:pt x="22" y="32"/>
                    <a:pt x="22" y="32"/>
                    <a:pt x="22" y="32"/>
                  </a:cubicBezTo>
                  <a:cubicBezTo>
                    <a:pt x="15" y="27"/>
                    <a:pt x="15" y="27"/>
                    <a:pt x="15" y="27"/>
                  </a:cubicBezTo>
                  <a:cubicBezTo>
                    <a:pt x="15" y="26"/>
                    <a:pt x="15" y="26"/>
                    <a:pt x="15" y="26"/>
                  </a:cubicBezTo>
                  <a:cubicBezTo>
                    <a:pt x="6" y="13"/>
                    <a:pt x="6" y="13"/>
                    <a:pt x="6" y="13"/>
                  </a:cubicBezTo>
                  <a:cubicBezTo>
                    <a:pt x="1" y="6"/>
                    <a:pt x="0" y="3"/>
                    <a:pt x="0" y="2"/>
                  </a:cubicBezTo>
                  <a:cubicBezTo>
                    <a:pt x="1" y="1"/>
                    <a:pt x="1" y="0"/>
                    <a:pt x="1" y="0"/>
                  </a:cubicBezTo>
                  <a:cubicBezTo>
                    <a:pt x="4" y="3"/>
                    <a:pt x="4" y="3"/>
                    <a:pt x="4" y="3"/>
                  </a:cubicBezTo>
                  <a:cubicBezTo>
                    <a:pt x="4" y="3"/>
                    <a:pt x="4" y="3"/>
                    <a:pt x="4" y="3"/>
                  </a:cubicBezTo>
                  <a:cubicBezTo>
                    <a:pt x="5" y="3"/>
                    <a:pt x="5" y="3"/>
                    <a:pt x="5" y="3"/>
                  </a:cubicBezTo>
                  <a:cubicBezTo>
                    <a:pt x="6" y="2"/>
                    <a:pt x="7" y="2"/>
                    <a:pt x="8" y="1"/>
                  </a:cubicBezTo>
                  <a:cubicBezTo>
                    <a:pt x="13" y="0"/>
                    <a:pt x="13" y="0"/>
                    <a:pt x="13" y="0"/>
                  </a:cubicBezTo>
                  <a:cubicBezTo>
                    <a:pt x="18" y="3"/>
                    <a:pt x="18" y="3"/>
                    <a:pt x="18" y="3"/>
                  </a:cubicBezTo>
                  <a:cubicBezTo>
                    <a:pt x="29" y="4"/>
                    <a:pt x="29" y="4"/>
                    <a:pt x="29" y="4"/>
                  </a:cubicBezTo>
                  <a:cubicBezTo>
                    <a:pt x="30" y="6"/>
                    <a:pt x="30" y="6"/>
                    <a:pt x="30" y="6"/>
                  </a:cubicBezTo>
                  <a:cubicBezTo>
                    <a:pt x="30" y="7"/>
                    <a:pt x="30" y="8"/>
                    <a:pt x="29" y="9"/>
                  </a:cubicBezTo>
                  <a:cubicBezTo>
                    <a:pt x="28" y="12"/>
                    <a:pt x="28" y="12"/>
                    <a:pt x="28" y="12"/>
                  </a:cubicBezTo>
                  <a:cubicBezTo>
                    <a:pt x="28" y="12"/>
                    <a:pt x="28" y="12"/>
                    <a:pt x="28" y="12"/>
                  </a:cubicBezTo>
                  <a:cubicBezTo>
                    <a:pt x="28" y="12"/>
                    <a:pt x="28" y="12"/>
                    <a:pt x="28" y="12"/>
                  </a:cubicBezTo>
                  <a:cubicBezTo>
                    <a:pt x="30" y="15"/>
                    <a:pt x="30" y="15"/>
                    <a:pt x="30" y="15"/>
                  </a:cubicBezTo>
                  <a:cubicBezTo>
                    <a:pt x="31" y="17"/>
                    <a:pt x="31" y="17"/>
                    <a:pt x="31" y="17"/>
                  </a:cubicBezTo>
                  <a:cubicBezTo>
                    <a:pt x="30" y="19"/>
                    <a:pt x="30" y="19"/>
                    <a:pt x="30" y="19"/>
                  </a:cubicBezTo>
                  <a:cubicBezTo>
                    <a:pt x="30" y="20"/>
                    <a:pt x="30" y="20"/>
                    <a:pt x="30" y="20"/>
                  </a:cubicBezTo>
                  <a:cubicBezTo>
                    <a:pt x="30" y="20"/>
                    <a:pt x="30" y="20"/>
                    <a:pt x="30" y="20"/>
                  </a:cubicBezTo>
                  <a:cubicBezTo>
                    <a:pt x="29" y="20"/>
                    <a:pt x="28" y="21"/>
                    <a:pt x="27" y="22"/>
                  </a:cubicBezTo>
                  <a:cubicBezTo>
                    <a:pt x="27" y="24"/>
                    <a:pt x="27" y="25"/>
                    <a:pt x="26" y="25"/>
                  </a:cubicBezTo>
                  <a:cubicBezTo>
                    <a:pt x="25" y="26"/>
                    <a:pt x="25" y="26"/>
                    <a:pt x="25" y="26"/>
                  </a:cubicBezTo>
                  <a:cubicBezTo>
                    <a:pt x="24" y="27"/>
                    <a:pt x="24" y="27"/>
                    <a:pt x="24" y="27"/>
                  </a:cubicBezTo>
                  <a:cubicBezTo>
                    <a:pt x="23" y="28"/>
                    <a:pt x="23" y="29"/>
                    <a:pt x="24" y="31"/>
                  </a:cubicBezTo>
                  <a:cubicBezTo>
                    <a:pt x="24" y="33"/>
                    <a:pt x="24" y="33"/>
                    <a:pt x="24" y="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2800"/>
            <p:cNvSpPr>
              <a:spLocks/>
            </p:cNvSpPr>
            <p:nvPr/>
          </p:nvSpPr>
          <p:spPr bwMode="auto">
            <a:xfrm>
              <a:off x="3976" y="2323"/>
              <a:ext cx="42" cy="46"/>
            </a:xfrm>
            <a:custGeom>
              <a:avLst/>
              <a:gdLst>
                <a:gd name="T0" fmla="*/ 24 w 31"/>
                <a:gd name="T1" fmla="*/ 33 h 33"/>
                <a:gd name="T2" fmla="*/ 22 w 31"/>
                <a:gd name="T3" fmla="*/ 32 h 33"/>
                <a:gd name="T4" fmla="*/ 15 w 31"/>
                <a:gd name="T5" fmla="*/ 27 h 33"/>
                <a:gd name="T6" fmla="*/ 15 w 31"/>
                <a:gd name="T7" fmla="*/ 26 h 33"/>
                <a:gd name="T8" fmla="*/ 6 w 31"/>
                <a:gd name="T9" fmla="*/ 13 h 33"/>
                <a:gd name="T10" fmla="*/ 0 w 31"/>
                <a:gd name="T11" fmla="*/ 2 h 33"/>
                <a:gd name="T12" fmla="*/ 1 w 31"/>
                <a:gd name="T13" fmla="*/ 0 h 33"/>
                <a:gd name="T14" fmla="*/ 4 w 31"/>
                <a:gd name="T15" fmla="*/ 3 h 33"/>
                <a:gd name="T16" fmla="*/ 4 w 31"/>
                <a:gd name="T17" fmla="*/ 3 h 33"/>
                <a:gd name="T18" fmla="*/ 5 w 31"/>
                <a:gd name="T19" fmla="*/ 3 h 33"/>
                <a:gd name="T20" fmla="*/ 8 w 31"/>
                <a:gd name="T21" fmla="*/ 1 h 33"/>
                <a:gd name="T22" fmla="*/ 13 w 31"/>
                <a:gd name="T23" fmla="*/ 0 h 33"/>
                <a:gd name="T24" fmla="*/ 18 w 31"/>
                <a:gd name="T25" fmla="*/ 3 h 33"/>
                <a:gd name="T26" fmla="*/ 29 w 31"/>
                <a:gd name="T27" fmla="*/ 4 h 33"/>
                <a:gd name="T28" fmla="*/ 30 w 31"/>
                <a:gd name="T29" fmla="*/ 6 h 33"/>
                <a:gd name="T30" fmla="*/ 29 w 31"/>
                <a:gd name="T31" fmla="*/ 9 h 33"/>
                <a:gd name="T32" fmla="*/ 28 w 31"/>
                <a:gd name="T33" fmla="*/ 12 h 33"/>
                <a:gd name="T34" fmla="*/ 28 w 31"/>
                <a:gd name="T35" fmla="*/ 12 h 33"/>
                <a:gd name="T36" fmla="*/ 28 w 31"/>
                <a:gd name="T37" fmla="*/ 12 h 33"/>
                <a:gd name="T38" fmla="*/ 30 w 31"/>
                <a:gd name="T39" fmla="*/ 15 h 33"/>
                <a:gd name="T40" fmla="*/ 31 w 31"/>
                <a:gd name="T41" fmla="*/ 17 h 33"/>
                <a:gd name="T42" fmla="*/ 30 w 31"/>
                <a:gd name="T43" fmla="*/ 19 h 33"/>
                <a:gd name="T44" fmla="*/ 30 w 31"/>
                <a:gd name="T45" fmla="*/ 20 h 33"/>
                <a:gd name="T46" fmla="*/ 30 w 31"/>
                <a:gd name="T47" fmla="*/ 20 h 33"/>
                <a:gd name="T48" fmla="*/ 27 w 31"/>
                <a:gd name="T49" fmla="*/ 22 h 33"/>
                <a:gd name="T50" fmla="*/ 26 w 31"/>
                <a:gd name="T51" fmla="*/ 25 h 33"/>
                <a:gd name="T52" fmla="*/ 25 w 31"/>
                <a:gd name="T53" fmla="*/ 26 h 33"/>
                <a:gd name="T54" fmla="*/ 24 w 31"/>
                <a:gd name="T55" fmla="*/ 27 h 33"/>
                <a:gd name="T56" fmla="*/ 24 w 31"/>
                <a:gd name="T57" fmla="*/ 31 h 33"/>
                <a:gd name="T58" fmla="*/ 24 w 31"/>
                <a:gd name="T5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33">
                  <a:moveTo>
                    <a:pt x="24" y="33"/>
                  </a:moveTo>
                  <a:cubicBezTo>
                    <a:pt x="22" y="32"/>
                    <a:pt x="22" y="32"/>
                    <a:pt x="22" y="32"/>
                  </a:cubicBezTo>
                  <a:cubicBezTo>
                    <a:pt x="15" y="27"/>
                    <a:pt x="15" y="27"/>
                    <a:pt x="15" y="27"/>
                  </a:cubicBezTo>
                  <a:cubicBezTo>
                    <a:pt x="15" y="26"/>
                    <a:pt x="15" y="26"/>
                    <a:pt x="15" y="26"/>
                  </a:cubicBezTo>
                  <a:cubicBezTo>
                    <a:pt x="6" y="13"/>
                    <a:pt x="6" y="13"/>
                    <a:pt x="6" y="13"/>
                  </a:cubicBezTo>
                  <a:cubicBezTo>
                    <a:pt x="1" y="6"/>
                    <a:pt x="0" y="3"/>
                    <a:pt x="0" y="2"/>
                  </a:cubicBezTo>
                  <a:cubicBezTo>
                    <a:pt x="1" y="1"/>
                    <a:pt x="1" y="0"/>
                    <a:pt x="1" y="0"/>
                  </a:cubicBezTo>
                  <a:cubicBezTo>
                    <a:pt x="4" y="3"/>
                    <a:pt x="4" y="3"/>
                    <a:pt x="4" y="3"/>
                  </a:cubicBezTo>
                  <a:cubicBezTo>
                    <a:pt x="4" y="3"/>
                    <a:pt x="4" y="3"/>
                    <a:pt x="4" y="3"/>
                  </a:cubicBezTo>
                  <a:cubicBezTo>
                    <a:pt x="5" y="3"/>
                    <a:pt x="5" y="3"/>
                    <a:pt x="5" y="3"/>
                  </a:cubicBezTo>
                  <a:cubicBezTo>
                    <a:pt x="6" y="2"/>
                    <a:pt x="7" y="2"/>
                    <a:pt x="8" y="1"/>
                  </a:cubicBezTo>
                  <a:cubicBezTo>
                    <a:pt x="13" y="0"/>
                    <a:pt x="13" y="0"/>
                    <a:pt x="13" y="0"/>
                  </a:cubicBezTo>
                  <a:cubicBezTo>
                    <a:pt x="18" y="3"/>
                    <a:pt x="18" y="3"/>
                    <a:pt x="18" y="3"/>
                  </a:cubicBezTo>
                  <a:cubicBezTo>
                    <a:pt x="29" y="4"/>
                    <a:pt x="29" y="4"/>
                    <a:pt x="29" y="4"/>
                  </a:cubicBezTo>
                  <a:cubicBezTo>
                    <a:pt x="30" y="6"/>
                    <a:pt x="30" y="6"/>
                    <a:pt x="30" y="6"/>
                  </a:cubicBezTo>
                  <a:cubicBezTo>
                    <a:pt x="30" y="7"/>
                    <a:pt x="30" y="8"/>
                    <a:pt x="29" y="9"/>
                  </a:cubicBezTo>
                  <a:cubicBezTo>
                    <a:pt x="28" y="12"/>
                    <a:pt x="28" y="12"/>
                    <a:pt x="28" y="12"/>
                  </a:cubicBezTo>
                  <a:cubicBezTo>
                    <a:pt x="28" y="12"/>
                    <a:pt x="28" y="12"/>
                    <a:pt x="28" y="12"/>
                  </a:cubicBezTo>
                  <a:cubicBezTo>
                    <a:pt x="28" y="12"/>
                    <a:pt x="28" y="12"/>
                    <a:pt x="28" y="12"/>
                  </a:cubicBezTo>
                  <a:cubicBezTo>
                    <a:pt x="30" y="15"/>
                    <a:pt x="30" y="15"/>
                    <a:pt x="30" y="15"/>
                  </a:cubicBezTo>
                  <a:cubicBezTo>
                    <a:pt x="31" y="17"/>
                    <a:pt x="31" y="17"/>
                    <a:pt x="31" y="17"/>
                  </a:cubicBezTo>
                  <a:cubicBezTo>
                    <a:pt x="30" y="19"/>
                    <a:pt x="30" y="19"/>
                    <a:pt x="30" y="19"/>
                  </a:cubicBezTo>
                  <a:cubicBezTo>
                    <a:pt x="30" y="20"/>
                    <a:pt x="30" y="20"/>
                    <a:pt x="30" y="20"/>
                  </a:cubicBezTo>
                  <a:cubicBezTo>
                    <a:pt x="30" y="20"/>
                    <a:pt x="30" y="20"/>
                    <a:pt x="30" y="20"/>
                  </a:cubicBezTo>
                  <a:cubicBezTo>
                    <a:pt x="29" y="20"/>
                    <a:pt x="28" y="21"/>
                    <a:pt x="27" y="22"/>
                  </a:cubicBezTo>
                  <a:cubicBezTo>
                    <a:pt x="27" y="24"/>
                    <a:pt x="27" y="25"/>
                    <a:pt x="26" y="25"/>
                  </a:cubicBezTo>
                  <a:cubicBezTo>
                    <a:pt x="25" y="26"/>
                    <a:pt x="25" y="26"/>
                    <a:pt x="25" y="26"/>
                  </a:cubicBezTo>
                  <a:cubicBezTo>
                    <a:pt x="24" y="27"/>
                    <a:pt x="24" y="27"/>
                    <a:pt x="24" y="27"/>
                  </a:cubicBezTo>
                  <a:cubicBezTo>
                    <a:pt x="23" y="28"/>
                    <a:pt x="23" y="29"/>
                    <a:pt x="24" y="31"/>
                  </a:cubicBezTo>
                  <a:cubicBezTo>
                    <a:pt x="24" y="33"/>
                    <a:pt x="24" y="33"/>
                    <a:pt x="24" y="33"/>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2801"/>
            <p:cNvSpPr>
              <a:spLocks/>
            </p:cNvSpPr>
            <p:nvPr/>
          </p:nvSpPr>
          <p:spPr bwMode="auto">
            <a:xfrm>
              <a:off x="4057" y="2341"/>
              <a:ext cx="73" cy="49"/>
            </a:xfrm>
            <a:custGeom>
              <a:avLst/>
              <a:gdLst>
                <a:gd name="T0" fmla="*/ 26 w 53"/>
                <a:gd name="T1" fmla="*/ 35 h 35"/>
                <a:gd name="T2" fmla="*/ 23 w 53"/>
                <a:gd name="T3" fmla="*/ 35 h 35"/>
                <a:gd name="T4" fmla="*/ 17 w 53"/>
                <a:gd name="T5" fmla="*/ 33 h 35"/>
                <a:gd name="T6" fmla="*/ 10 w 53"/>
                <a:gd name="T7" fmla="*/ 33 h 35"/>
                <a:gd name="T8" fmla="*/ 5 w 53"/>
                <a:gd name="T9" fmla="*/ 34 h 35"/>
                <a:gd name="T10" fmla="*/ 4 w 53"/>
                <a:gd name="T11" fmla="*/ 29 h 35"/>
                <a:gd name="T12" fmla="*/ 2 w 53"/>
                <a:gd name="T13" fmla="*/ 26 h 35"/>
                <a:gd name="T14" fmla="*/ 0 w 53"/>
                <a:gd name="T15" fmla="*/ 22 h 35"/>
                <a:gd name="T16" fmla="*/ 0 w 53"/>
                <a:gd name="T17" fmla="*/ 19 h 35"/>
                <a:gd name="T18" fmla="*/ 3 w 53"/>
                <a:gd name="T19" fmla="*/ 16 h 35"/>
                <a:gd name="T20" fmla="*/ 2 w 53"/>
                <a:gd name="T21" fmla="*/ 8 h 35"/>
                <a:gd name="T22" fmla="*/ 1 w 53"/>
                <a:gd name="T23" fmla="*/ 4 h 35"/>
                <a:gd name="T24" fmla="*/ 2 w 53"/>
                <a:gd name="T25" fmla="*/ 3 h 35"/>
                <a:gd name="T26" fmla="*/ 2 w 53"/>
                <a:gd name="T27" fmla="*/ 3 h 35"/>
                <a:gd name="T28" fmla="*/ 2 w 53"/>
                <a:gd name="T29" fmla="*/ 2 h 35"/>
                <a:gd name="T30" fmla="*/ 3 w 53"/>
                <a:gd name="T31" fmla="*/ 1 h 35"/>
                <a:gd name="T32" fmla="*/ 3 w 53"/>
                <a:gd name="T33" fmla="*/ 1 h 35"/>
                <a:gd name="T34" fmla="*/ 3 w 53"/>
                <a:gd name="T35" fmla="*/ 1 h 35"/>
                <a:gd name="T36" fmla="*/ 2 w 53"/>
                <a:gd name="T37" fmla="*/ 0 h 35"/>
                <a:gd name="T38" fmla="*/ 3 w 53"/>
                <a:gd name="T39" fmla="*/ 1 h 35"/>
                <a:gd name="T40" fmla="*/ 4 w 53"/>
                <a:gd name="T41" fmla="*/ 3 h 35"/>
                <a:gd name="T42" fmla="*/ 5 w 53"/>
                <a:gd name="T43" fmla="*/ 3 h 35"/>
                <a:gd name="T44" fmla="*/ 5 w 53"/>
                <a:gd name="T45" fmla="*/ 3 h 35"/>
                <a:gd name="T46" fmla="*/ 8 w 53"/>
                <a:gd name="T47" fmla="*/ 4 h 35"/>
                <a:gd name="T48" fmla="*/ 10 w 53"/>
                <a:gd name="T49" fmla="*/ 4 h 35"/>
                <a:gd name="T50" fmla="*/ 20 w 53"/>
                <a:gd name="T51" fmla="*/ 6 h 35"/>
                <a:gd name="T52" fmla="*/ 23 w 53"/>
                <a:gd name="T53" fmla="*/ 6 h 35"/>
                <a:gd name="T54" fmla="*/ 31 w 53"/>
                <a:gd name="T55" fmla="*/ 4 h 35"/>
                <a:gd name="T56" fmla="*/ 38 w 53"/>
                <a:gd name="T57" fmla="*/ 1 h 35"/>
                <a:gd name="T58" fmla="*/ 42 w 53"/>
                <a:gd name="T59" fmla="*/ 2 h 35"/>
                <a:gd name="T60" fmla="*/ 49 w 53"/>
                <a:gd name="T61" fmla="*/ 6 h 35"/>
                <a:gd name="T62" fmla="*/ 53 w 53"/>
                <a:gd name="T63" fmla="*/ 6 h 35"/>
                <a:gd name="T64" fmla="*/ 52 w 53"/>
                <a:gd name="T65" fmla="*/ 9 h 35"/>
                <a:gd name="T66" fmla="*/ 49 w 53"/>
                <a:gd name="T67" fmla="*/ 12 h 35"/>
                <a:gd name="T68" fmla="*/ 47 w 53"/>
                <a:gd name="T69" fmla="*/ 16 h 35"/>
                <a:gd name="T70" fmla="*/ 45 w 53"/>
                <a:gd name="T71" fmla="*/ 17 h 35"/>
                <a:gd name="T72" fmla="*/ 44 w 53"/>
                <a:gd name="T73" fmla="*/ 18 h 35"/>
                <a:gd name="T74" fmla="*/ 44 w 53"/>
                <a:gd name="T75" fmla="*/ 21 h 35"/>
                <a:gd name="T76" fmla="*/ 46 w 53"/>
                <a:gd name="T77" fmla="*/ 26 h 35"/>
                <a:gd name="T78" fmla="*/ 37 w 53"/>
                <a:gd name="T79" fmla="*/ 26 h 35"/>
                <a:gd name="T80" fmla="*/ 35 w 53"/>
                <a:gd name="T81" fmla="*/ 28 h 35"/>
                <a:gd name="T82" fmla="*/ 31 w 53"/>
                <a:gd name="T83" fmla="*/ 33 h 35"/>
                <a:gd name="T84" fmla="*/ 26 w 53"/>
                <a:gd name="T8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35">
                  <a:moveTo>
                    <a:pt x="26" y="35"/>
                  </a:moveTo>
                  <a:cubicBezTo>
                    <a:pt x="25" y="35"/>
                    <a:pt x="24" y="35"/>
                    <a:pt x="23" y="35"/>
                  </a:cubicBezTo>
                  <a:cubicBezTo>
                    <a:pt x="17" y="33"/>
                    <a:pt x="17" y="33"/>
                    <a:pt x="17" y="33"/>
                  </a:cubicBezTo>
                  <a:cubicBezTo>
                    <a:pt x="10" y="33"/>
                    <a:pt x="10" y="33"/>
                    <a:pt x="10" y="33"/>
                  </a:cubicBezTo>
                  <a:cubicBezTo>
                    <a:pt x="5" y="34"/>
                    <a:pt x="5" y="34"/>
                    <a:pt x="5" y="34"/>
                  </a:cubicBezTo>
                  <a:cubicBezTo>
                    <a:pt x="4" y="29"/>
                    <a:pt x="4" y="29"/>
                    <a:pt x="4" y="29"/>
                  </a:cubicBezTo>
                  <a:cubicBezTo>
                    <a:pt x="2" y="26"/>
                    <a:pt x="2" y="26"/>
                    <a:pt x="2" y="26"/>
                  </a:cubicBezTo>
                  <a:cubicBezTo>
                    <a:pt x="0" y="22"/>
                    <a:pt x="0" y="22"/>
                    <a:pt x="0" y="22"/>
                  </a:cubicBezTo>
                  <a:cubicBezTo>
                    <a:pt x="0" y="19"/>
                    <a:pt x="0" y="19"/>
                    <a:pt x="0" y="19"/>
                  </a:cubicBezTo>
                  <a:cubicBezTo>
                    <a:pt x="3" y="16"/>
                    <a:pt x="3" y="16"/>
                    <a:pt x="3" y="16"/>
                  </a:cubicBezTo>
                  <a:cubicBezTo>
                    <a:pt x="5" y="13"/>
                    <a:pt x="5" y="11"/>
                    <a:pt x="2" y="8"/>
                  </a:cubicBezTo>
                  <a:cubicBezTo>
                    <a:pt x="0" y="6"/>
                    <a:pt x="0" y="4"/>
                    <a:pt x="1" y="4"/>
                  </a:cubicBezTo>
                  <a:cubicBezTo>
                    <a:pt x="2" y="3"/>
                    <a:pt x="2" y="3"/>
                    <a:pt x="2" y="3"/>
                  </a:cubicBezTo>
                  <a:cubicBezTo>
                    <a:pt x="2" y="3"/>
                    <a:pt x="2" y="3"/>
                    <a:pt x="2" y="3"/>
                  </a:cubicBezTo>
                  <a:cubicBezTo>
                    <a:pt x="2" y="2"/>
                    <a:pt x="2" y="2"/>
                    <a:pt x="2" y="2"/>
                  </a:cubicBezTo>
                  <a:cubicBezTo>
                    <a:pt x="3" y="1"/>
                    <a:pt x="3" y="1"/>
                    <a:pt x="3" y="1"/>
                  </a:cubicBezTo>
                  <a:cubicBezTo>
                    <a:pt x="3" y="1"/>
                    <a:pt x="3" y="1"/>
                    <a:pt x="3" y="1"/>
                  </a:cubicBezTo>
                  <a:cubicBezTo>
                    <a:pt x="3" y="1"/>
                    <a:pt x="3" y="1"/>
                    <a:pt x="3" y="1"/>
                  </a:cubicBezTo>
                  <a:cubicBezTo>
                    <a:pt x="2" y="0"/>
                    <a:pt x="2" y="0"/>
                    <a:pt x="2" y="0"/>
                  </a:cubicBezTo>
                  <a:cubicBezTo>
                    <a:pt x="3" y="1"/>
                    <a:pt x="3" y="1"/>
                    <a:pt x="3" y="1"/>
                  </a:cubicBezTo>
                  <a:cubicBezTo>
                    <a:pt x="4" y="3"/>
                    <a:pt x="4" y="3"/>
                    <a:pt x="4" y="3"/>
                  </a:cubicBezTo>
                  <a:cubicBezTo>
                    <a:pt x="5" y="3"/>
                    <a:pt x="5" y="3"/>
                    <a:pt x="5" y="3"/>
                  </a:cubicBezTo>
                  <a:cubicBezTo>
                    <a:pt x="5" y="3"/>
                    <a:pt x="5" y="3"/>
                    <a:pt x="5" y="3"/>
                  </a:cubicBezTo>
                  <a:cubicBezTo>
                    <a:pt x="8" y="4"/>
                    <a:pt x="8" y="4"/>
                    <a:pt x="8" y="4"/>
                  </a:cubicBezTo>
                  <a:cubicBezTo>
                    <a:pt x="10" y="4"/>
                    <a:pt x="10" y="4"/>
                    <a:pt x="10" y="4"/>
                  </a:cubicBezTo>
                  <a:cubicBezTo>
                    <a:pt x="20" y="6"/>
                    <a:pt x="20" y="6"/>
                    <a:pt x="20" y="6"/>
                  </a:cubicBezTo>
                  <a:cubicBezTo>
                    <a:pt x="21" y="6"/>
                    <a:pt x="22" y="6"/>
                    <a:pt x="23" y="6"/>
                  </a:cubicBezTo>
                  <a:cubicBezTo>
                    <a:pt x="26" y="6"/>
                    <a:pt x="28" y="5"/>
                    <a:pt x="31" y="4"/>
                  </a:cubicBezTo>
                  <a:cubicBezTo>
                    <a:pt x="33" y="2"/>
                    <a:pt x="36" y="1"/>
                    <a:pt x="38" y="1"/>
                  </a:cubicBezTo>
                  <a:cubicBezTo>
                    <a:pt x="39" y="1"/>
                    <a:pt x="41" y="1"/>
                    <a:pt x="42" y="2"/>
                  </a:cubicBezTo>
                  <a:cubicBezTo>
                    <a:pt x="46" y="4"/>
                    <a:pt x="48" y="5"/>
                    <a:pt x="49" y="6"/>
                  </a:cubicBezTo>
                  <a:cubicBezTo>
                    <a:pt x="53" y="6"/>
                    <a:pt x="53" y="6"/>
                    <a:pt x="53" y="6"/>
                  </a:cubicBezTo>
                  <a:cubicBezTo>
                    <a:pt x="52" y="9"/>
                    <a:pt x="52" y="9"/>
                    <a:pt x="52" y="9"/>
                  </a:cubicBezTo>
                  <a:cubicBezTo>
                    <a:pt x="50" y="9"/>
                    <a:pt x="49" y="10"/>
                    <a:pt x="49" y="12"/>
                  </a:cubicBezTo>
                  <a:cubicBezTo>
                    <a:pt x="47" y="16"/>
                    <a:pt x="47" y="16"/>
                    <a:pt x="47" y="16"/>
                  </a:cubicBezTo>
                  <a:cubicBezTo>
                    <a:pt x="45" y="17"/>
                    <a:pt x="45" y="17"/>
                    <a:pt x="45" y="17"/>
                  </a:cubicBezTo>
                  <a:cubicBezTo>
                    <a:pt x="45" y="18"/>
                    <a:pt x="44" y="18"/>
                    <a:pt x="44" y="18"/>
                  </a:cubicBezTo>
                  <a:cubicBezTo>
                    <a:pt x="44" y="19"/>
                    <a:pt x="43" y="20"/>
                    <a:pt x="44" y="21"/>
                  </a:cubicBezTo>
                  <a:cubicBezTo>
                    <a:pt x="46" y="26"/>
                    <a:pt x="46" y="26"/>
                    <a:pt x="46" y="26"/>
                  </a:cubicBezTo>
                  <a:cubicBezTo>
                    <a:pt x="37" y="26"/>
                    <a:pt x="37" y="26"/>
                    <a:pt x="37" y="26"/>
                  </a:cubicBezTo>
                  <a:cubicBezTo>
                    <a:pt x="35" y="28"/>
                    <a:pt x="35" y="28"/>
                    <a:pt x="35" y="28"/>
                  </a:cubicBezTo>
                  <a:cubicBezTo>
                    <a:pt x="33" y="28"/>
                    <a:pt x="31" y="30"/>
                    <a:pt x="31" y="33"/>
                  </a:cubicBezTo>
                  <a:cubicBezTo>
                    <a:pt x="30" y="34"/>
                    <a:pt x="29" y="35"/>
                    <a:pt x="26"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2802"/>
            <p:cNvSpPr>
              <a:spLocks/>
            </p:cNvSpPr>
            <p:nvPr/>
          </p:nvSpPr>
          <p:spPr bwMode="auto">
            <a:xfrm>
              <a:off x="4057" y="2341"/>
              <a:ext cx="73" cy="49"/>
            </a:xfrm>
            <a:custGeom>
              <a:avLst/>
              <a:gdLst>
                <a:gd name="T0" fmla="*/ 26 w 53"/>
                <a:gd name="T1" fmla="*/ 35 h 35"/>
                <a:gd name="T2" fmla="*/ 23 w 53"/>
                <a:gd name="T3" fmla="*/ 35 h 35"/>
                <a:gd name="T4" fmla="*/ 17 w 53"/>
                <a:gd name="T5" fmla="*/ 33 h 35"/>
                <a:gd name="T6" fmla="*/ 10 w 53"/>
                <a:gd name="T7" fmla="*/ 33 h 35"/>
                <a:gd name="T8" fmla="*/ 5 w 53"/>
                <a:gd name="T9" fmla="*/ 34 h 35"/>
                <a:gd name="T10" fmla="*/ 4 w 53"/>
                <a:gd name="T11" fmla="*/ 29 h 35"/>
                <a:gd name="T12" fmla="*/ 2 w 53"/>
                <a:gd name="T13" fmla="*/ 26 h 35"/>
                <a:gd name="T14" fmla="*/ 0 w 53"/>
                <a:gd name="T15" fmla="*/ 22 h 35"/>
                <a:gd name="T16" fmla="*/ 0 w 53"/>
                <a:gd name="T17" fmla="*/ 19 h 35"/>
                <a:gd name="T18" fmla="*/ 3 w 53"/>
                <a:gd name="T19" fmla="*/ 16 h 35"/>
                <a:gd name="T20" fmla="*/ 2 w 53"/>
                <a:gd name="T21" fmla="*/ 8 h 35"/>
                <a:gd name="T22" fmla="*/ 1 w 53"/>
                <a:gd name="T23" fmla="*/ 4 h 35"/>
                <a:gd name="T24" fmla="*/ 2 w 53"/>
                <a:gd name="T25" fmla="*/ 3 h 35"/>
                <a:gd name="T26" fmla="*/ 2 w 53"/>
                <a:gd name="T27" fmla="*/ 3 h 35"/>
                <a:gd name="T28" fmla="*/ 2 w 53"/>
                <a:gd name="T29" fmla="*/ 2 h 35"/>
                <a:gd name="T30" fmla="*/ 3 w 53"/>
                <a:gd name="T31" fmla="*/ 1 h 35"/>
                <a:gd name="T32" fmla="*/ 3 w 53"/>
                <a:gd name="T33" fmla="*/ 1 h 35"/>
                <a:gd name="T34" fmla="*/ 3 w 53"/>
                <a:gd name="T35" fmla="*/ 1 h 35"/>
                <a:gd name="T36" fmla="*/ 2 w 53"/>
                <a:gd name="T37" fmla="*/ 0 h 35"/>
                <a:gd name="T38" fmla="*/ 3 w 53"/>
                <a:gd name="T39" fmla="*/ 1 h 35"/>
                <a:gd name="T40" fmla="*/ 4 w 53"/>
                <a:gd name="T41" fmla="*/ 3 h 35"/>
                <a:gd name="T42" fmla="*/ 5 w 53"/>
                <a:gd name="T43" fmla="*/ 3 h 35"/>
                <a:gd name="T44" fmla="*/ 5 w 53"/>
                <a:gd name="T45" fmla="*/ 3 h 35"/>
                <a:gd name="T46" fmla="*/ 8 w 53"/>
                <a:gd name="T47" fmla="*/ 4 h 35"/>
                <a:gd name="T48" fmla="*/ 10 w 53"/>
                <a:gd name="T49" fmla="*/ 4 h 35"/>
                <a:gd name="T50" fmla="*/ 20 w 53"/>
                <a:gd name="T51" fmla="*/ 6 h 35"/>
                <a:gd name="T52" fmla="*/ 23 w 53"/>
                <a:gd name="T53" fmla="*/ 6 h 35"/>
                <a:gd name="T54" fmla="*/ 31 w 53"/>
                <a:gd name="T55" fmla="*/ 4 h 35"/>
                <a:gd name="T56" fmla="*/ 38 w 53"/>
                <a:gd name="T57" fmla="*/ 1 h 35"/>
                <a:gd name="T58" fmla="*/ 42 w 53"/>
                <a:gd name="T59" fmla="*/ 2 h 35"/>
                <a:gd name="T60" fmla="*/ 49 w 53"/>
                <a:gd name="T61" fmla="*/ 6 h 35"/>
                <a:gd name="T62" fmla="*/ 53 w 53"/>
                <a:gd name="T63" fmla="*/ 6 h 35"/>
                <a:gd name="T64" fmla="*/ 52 w 53"/>
                <a:gd name="T65" fmla="*/ 9 h 35"/>
                <a:gd name="T66" fmla="*/ 49 w 53"/>
                <a:gd name="T67" fmla="*/ 12 h 35"/>
                <a:gd name="T68" fmla="*/ 47 w 53"/>
                <a:gd name="T69" fmla="*/ 16 h 35"/>
                <a:gd name="T70" fmla="*/ 45 w 53"/>
                <a:gd name="T71" fmla="*/ 17 h 35"/>
                <a:gd name="T72" fmla="*/ 44 w 53"/>
                <a:gd name="T73" fmla="*/ 18 h 35"/>
                <a:gd name="T74" fmla="*/ 44 w 53"/>
                <a:gd name="T75" fmla="*/ 21 h 35"/>
                <a:gd name="T76" fmla="*/ 46 w 53"/>
                <a:gd name="T77" fmla="*/ 26 h 35"/>
                <a:gd name="T78" fmla="*/ 37 w 53"/>
                <a:gd name="T79" fmla="*/ 26 h 35"/>
                <a:gd name="T80" fmla="*/ 35 w 53"/>
                <a:gd name="T81" fmla="*/ 28 h 35"/>
                <a:gd name="T82" fmla="*/ 31 w 53"/>
                <a:gd name="T83" fmla="*/ 33 h 35"/>
                <a:gd name="T84" fmla="*/ 26 w 53"/>
                <a:gd name="T8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35">
                  <a:moveTo>
                    <a:pt x="26" y="35"/>
                  </a:moveTo>
                  <a:cubicBezTo>
                    <a:pt x="25" y="35"/>
                    <a:pt x="24" y="35"/>
                    <a:pt x="23" y="35"/>
                  </a:cubicBezTo>
                  <a:cubicBezTo>
                    <a:pt x="17" y="33"/>
                    <a:pt x="17" y="33"/>
                    <a:pt x="17" y="33"/>
                  </a:cubicBezTo>
                  <a:cubicBezTo>
                    <a:pt x="10" y="33"/>
                    <a:pt x="10" y="33"/>
                    <a:pt x="10" y="33"/>
                  </a:cubicBezTo>
                  <a:cubicBezTo>
                    <a:pt x="5" y="34"/>
                    <a:pt x="5" y="34"/>
                    <a:pt x="5" y="34"/>
                  </a:cubicBezTo>
                  <a:cubicBezTo>
                    <a:pt x="4" y="29"/>
                    <a:pt x="4" y="29"/>
                    <a:pt x="4" y="29"/>
                  </a:cubicBezTo>
                  <a:cubicBezTo>
                    <a:pt x="2" y="26"/>
                    <a:pt x="2" y="26"/>
                    <a:pt x="2" y="26"/>
                  </a:cubicBezTo>
                  <a:cubicBezTo>
                    <a:pt x="0" y="22"/>
                    <a:pt x="0" y="22"/>
                    <a:pt x="0" y="22"/>
                  </a:cubicBezTo>
                  <a:cubicBezTo>
                    <a:pt x="0" y="19"/>
                    <a:pt x="0" y="19"/>
                    <a:pt x="0" y="19"/>
                  </a:cubicBezTo>
                  <a:cubicBezTo>
                    <a:pt x="3" y="16"/>
                    <a:pt x="3" y="16"/>
                    <a:pt x="3" y="16"/>
                  </a:cubicBezTo>
                  <a:cubicBezTo>
                    <a:pt x="5" y="13"/>
                    <a:pt x="5" y="11"/>
                    <a:pt x="2" y="8"/>
                  </a:cubicBezTo>
                  <a:cubicBezTo>
                    <a:pt x="0" y="6"/>
                    <a:pt x="0" y="4"/>
                    <a:pt x="1" y="4"/>
                  </a:cubicBezTo>
                  <a:cubicBezTo>
                    <a:pt x="2" y="3"/>
                    <a:pt x="2" y="3"/>
                    <a:pt x="2" y="3"/>
                  </a:cubicBezTo>
                  <a:cubicBezTo>
                    <a:pt x="2" y="3"/>
                    <a:pt x="2" y="3"/>
                    <a:pt x="2" y="3"/>
                  </a:cubicBezTo>
                  <a:cubicBezTo>
                    <a:pt x="2" y="2"/>
                    <a:pt x="2" y="2"/>
                    <a:pt x="2" y="2"/>
                  </a:cubicBezTo>
                  <a:cubicBezTo>
                    <a:pt x="3" y="1"/>
                    <a:pt x="3" y="1"/>
                    <a:pt x="3" y="1"/>
                  </a:cubicBezTo>
                  <a:cubicBezTo>
                    <a:pt x="3" y="1"/>
                    <a:pt x="3" y="1"/>
                    <a:pt x="3" y="1"/>
                  </a:cubicBezTo>
                  <a:cubicBezTo>
                    <a:pt x="3" y="1"/>
                    <a:pt x="3" y="1"/>
                    <a:pt x="3" y="1"/>
                  </a:cubicBezTo>
                  <a:cubicBezTo>
                    <a:pt x="2" y="0"/>
                    <a:pt x="2" y="0"/>
                    <a:pt x="2" y="0"/>
                  </a:cubicBezTo>
                  <a:cubicBezTo>
                    <a:pt x="3" y="1"/>
                    <a:pt x="3" y="1"/>
                    <a:pt x="3" y="1"/>
                  </a:cubicBezTo>
                  <a:cubicBezTo>
                    <a:pt x="4" y="3"/>
                    <a:pt x="4" y="3"/>
                    <a:pt x="4" y="3"/>
                  </a:cubicBezTo>
                  <a:cubicBezTo>
                    <a:pt x="5" y="3"/>
                    <a:pt x="5" y="3"/>
                    <a:pt x="5" y="3"/>
                  </a:cubicBezTo>
                  <a:cubicBezTo>
                    <a:pt x="5" y="3"/>
                    <a:pt x="5" y="3"/>
                    <a:pt x="5" y="3"/>
                  </a:cubicBezTo>
                  <a:cubicBezTo>
                    <a:pt x="8" y="4"/>
                    <a:pt x="8" y="4"/>
                    <a:pt x="8" y="4"/>
                  </a:cubicBezTo>
                  <a:cubicBezTo>
                    <a:pt x="10" y="4"/>
                    <a:pt x="10" y="4"/>
                    <a:pt x="10" y="4"/>
                  </a:cubicBezTo>
                  <a:cubicBezTo>
                    <a:pt x="20" y="6"/>
                    <a:pt x="20" y="6"/>
                    <a:pt x="20" y="6"/>
                  </a:cubicBezTo>
                  <a:cubicBezTo>
                    <a:pt x="21" y="6"/>
                    <a:pt x="22" y="6"/>
                    <a:pt x="23" y="6"/>
                  </a:cubicBezTo>
                  <a:cubicBezTo>
                    <a:pt x="26" y="6"/>
                    <a:pt x="28" y="5"/>
                    <a:pt x="31" y="4"/>
                  </a:cubicBezTo>
                  <a:cubicBezTo>
                    <a:pt x="33" y="2"/>
                    <a:pt x="36" y="1"/>
                    <a:pt x="38" y="1"/>
                  </a:cubicBezTo>
                  <a:cubicBezTo>
                    <a:pt x="39" y="1"/>
                    <a:pt x="41" y="1"/>
                    <a:pt x="42" y="2"/>
                  </a:cubicBezTo>
                  <a:cubicBezTo>
                    <a:pt x="46" y="4"/>
                    <a:pt x="48" y="5"/>
                    <a:pt x="49" y="6"/>
                  </a:cubicBezTo>
                  <a:cubicBezTo>
                    <a:pt x="53" y="6"/>
                    <a:pt x="53" y="6"/>
                    <a:pt x="53" y="6"/>
                  </a:cubicBezTo>
                  <a:cubicBezTo>
                    <a:pt x="52" y="9"/>
                    <a:pt x="52" y="9"/>
                    <a:pt x="52" y="9"/>
                  </a:cubicBezTo>
                  <a:cubicBezTo>
                    <a:pt x="50" y="9"/>
                    <a:pt x="49" y="10"/>
                    <a:pt x="49" y="12"/>
                  </a:cubicBezTo>
                  <a:cubicBezTo>
                    <a:pt x="47" y="16"/>
                    <a:pt x="47" y="16"/>
                    <a:pt x="47" y="16"/>
                  </a:cubicBezTo>
                  <a:cubicBezTo>
                    <a:pt x="45" y="17"/>
                    <a:pt x="45" y="17"/>
                    <a:pt x="45" y="17"/>
                  </a:cubicBezTo>
                  <a:cubicBezTo>
                    <a:pt x="45" y="18"/>
                    <a:pt x="44" y="18"/>
                    <a:pt x="44" y="18"/>
                  </a:cubicBezTo>
                  <a:cubicBezTo>
                    <a:pt x="44" y="19"/>
                    <a:pt x="43" y="20"/>
                    <a:pt x="44" y="21"/>
                  </a:cubicBezTo>
                  <a:cubicBezTo>
                    <a:pt x="46" y="26"/>
                    <a:pt x="46" y="26"/>
                    <a:pt x="46" y="26"/>
                  </a:cubicBezTo>
                  <a:cubicBezTo>
                    <a:pt x="37" y="26"/>
                    <a:pt x="37" y="26"/>
                    <a:pt x="37" y="26"/>
                  </a:cubicBezTo>
                  <a:cubicBezTo>
                    <a:pt x="35" y="28"/>
                    <a:pt x="35" y="28"/>
                    <a:pt x="35" y="28"/>
                  </a:cubicBezTo>
                  <a:cubicBezTo>
                    <a:pt x="33" y="28"/>
                    <a:pt x="31" y="30"/>
                    <a:pt x="31" y="33"/>
                  </a:cubicBezTo>
                  <a:cubicBezTo>
                    <a:pt x="30" y="34"/>
                    <a:pt x="29" y="35"/>
                    <a:pt x="26" y="35"/>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2803"/>
            <p:cNvSpPr>
              <a:spLocks/>
            </p:cNvSpPr>
            <p:nvPr/>
          </p:nvSpPr>
          <p:spPr bwMode="auto">
            <a:xfrm>
              <a:off x="3815" y="2212"/>
              <a:ext cx="45" cy="33"/>
            </a:xfrm>
            <a:custGeom>
              <a:avLst/>
              <a:gdLst>
                <a:gd name="T0" fmla="*/ 29 w 33"/>
                <a:gd name="T1" fmla="*/ 24 h 24"/>
                <a:gd name="T2" fmla="*/ 25 w 33"/>
                <a:gd name="T3" fmla="*/ 22 h 24"/>
                <a:gd name="T4" fmla="*/ 23 w 33"/>
                <a:gd name="T5" fmla="*/ 20 h 24"/>
                <a:gd name="T6" fmla="*/ 22 w 33"/>
                <a:gd name="T7" fmla="*/ 18 h 24"/>
                <a:gd name="T8" fmla="*/ 21 w 33"/>
                <a:gd name="T9" fmla="*/ 18 h 24"/>
                <a:gd name="T10" fmla="*/ 21 w 33"/>
                <a:gd name="T11" fmla="*/ 18 h 24"/>
                <a:gd name="T12" fmla="*/ 19 w 33"/>
                <a:gd name="T13" fmla="*/ 18 h 24"/>
                <a:gd name="T14" fmla="*/ 17 w 33"/>
                <a:gd name="T15" fmla="*/ 19 h 24"/>
                <a:gd name="T16" fmla="*/ 16 w 33"/>
                <a:gd name="T17" fmla="*/ 17 h 24"/>
                <a:gd name="T18" fmla="*/ 16 w 33"/>
                <a:gd name="T19" fmla="*/ 15 h 24"/>
                <a:gd name="T20" fmla="*/ 15 w 33"/>
                <a:gd name="T21" fmla="*/ 14 h 24"/>
                <a:gd name="T22" fmla="*/ 15 w 33"/>
                <a:gd name="T23" fmla="*/ 14 h 24"/>
                <a:gd name="T24" fmla="*/ 13 w 33"/>
                <a:gd name="T25" fmla="*/ 14 h 24"/>
                <a:gd name="T26" fmla="*/ 12 w 33"/>
                <a:gd name="T27" fmla="*/ 13 h 24"/>
                <a:gd name="T28" fmla="*/ 11 w 33"/>
                <a:gd name="T29" fmla="*/ 12 h 24"/>
                <a:gd name="T30" fmla="*/ 11 w 33"/>
                <a:gd name="T31" fmla="*/ 11 h 24"/>
                <a:gd name="T32" fmla="*/ 10 w 33"/>
                <a:gd name="T33" fmla="*/ 11 h 24"/>
                <a:gd name="T34" fmla="*/ 9 w 33"/>
                <a:gd name="T35" fmla="*/ 11 h 24"/>
                <a:gd name="T36" fmla="*/ 8 w 33"/>
                <a:gd name="T37" fmla="*/ 11 h 24"/>
                <a:gd name="T38" fmla="*/ 8 w 33"/>
                <a:gd name="T39" fmla="*/ 9 h 24"/>
                <a:gd name="T40" fmla="*/ 8 w 33"/>
                <a:gd name="T41" fmla="*/ 8 h 24"/>
                <a:gd name="T42" fmla="*/ 7 w 33"/>
                <a:gd name="T43" fmla="*/ 8 h 24"/>
                <a:gd name="T44" fmla="*/ 5 w 33"/>
                <a:gd name="T45" fmla="*/ 8 h 24"/>
                <a:gd name="T46" fmla="*/ 4 w 33"/>
                <a:gd name="T47" fmla="*/ 8 h 24"/>
                <a:gd name="T48" fmla="*/ 2 w 33"/>
                <a:gd name="T49" fmla="*/ 6 h 24"/>
                <a:gd name="T50" fmla="*/ 0 w 33"/>
                <a:gd name="T51" fmla="*/ 3 h 24"/>
                <a:gd name="T52" fmla="*/ 1 w 33"/>
                <a:gd name="T53" fmla="*/ 3 h 24"/>
                <a:gd name="T54" fmla="*/ 13 w 33"/>
                <a:gd name="T55" fmla="*/ 0 h 24"/>
                <a:gd name="T56" fmla="*/ 18 w 33"/>
                <a:gd name="T57" fmla="*/ 0 h 24"/>
                <a:gd name="T58" fmla="*/ 24 w 33"/>
                <a:gd name="T59" fmla="*/ 0 h 24"/>
                <a:gd name="T60" fmla="*/ 28 w 33"/>
                <a:gd name="T61" fmla="*/ 2 h 24"/>
                <a:gd name="T62" fmla="*/ 30 w 33"/>
                <a:gd name="T63" fmla="*/ 5 h 24"/>
                <a:gd name="T64" fmla="*/ 28 w 33"/>
                <a:gd name="T65" fmla="*/ 8 h 24"/>
                <a:gd name="T66" fmla="*/ 28 w 33"/>
                <a:gd name="T67" fmla="*/ 9 h 24"/>
                <a:gd name="T68" fmla="*/ 31 w 33"/>
                <a:gd name="T69" fmla="*/ 10 h 24"/>
                <a:gd name="T70" fmla="*/ 32 w 33"/>
                <a:gd name="T71" fmla="*/ 10 h 24"/>
                <a:gd name="T72" fmla="*/ 33 w 33"/>
                <a:gd name="T73" fmla="*/ 12 h 24"/>
                <a:gd name="T74" fmla="*/ 32 w 33"/>
                <a:gd name="T75" fmla="*/ 15 h 24"/>
                <a:gd name="T76" fmla="*/ 31 w 33"/>
                <a:gd name="T77" fmla="*/ 17 h 24"/>
                <a:gd name="T78" fmla="*/ 30 w 33"/>
                <a:gd name="T79" fmla="*/ 21 h 24"/>
                <a:gd name="T80" fmla="*/ 29 w 33"/>
                <a:gd name="T8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24">
                  <a:moveTo>
                    <a:pt x="29" y="24"/>
                  </a:moveTo>
                  <a:cubicBezTo>
                    <a:pt x="25" y="22"/>
                    <a:pt x="25" y="22"/>
                    <a:pt x="25" y="22"/>
                  </a:cubicBezTo>
                  <a:cubicBezTo>
                    <a:pt x="23" y="20"/>
                    <a:pt x="23" y="20"/>
                    <a:pt x="23" y="20"/>
                  </a:cubicBezTo>
                  <a:cubicBezTo>
                    <a:pt x="22" y="18"/>
                    <a:pt x="22" y="18"/>
                    <a:pt x="22" y="18"/>
                  </a:cubicBezTo>
                  <a:cubicBezTo>
                    <a:pt x="21" y="18"/>
                    <a:pt x="21" y="18"/>
                    <a:pt x="21" y="18"/>
                  </a:cubicBezTo>
                  <a:cubicBezTo>
                    <a:pt x="21" y="18"/>
                    <a:pt x="21" y="18"/>
                    <a:pt x="21" y="18"/>
                  </a:cubicBezTo>
                  <a:cubicBezTo>
                    <a:pt x="19" y="18"/>
                    <a:pt x="19" y="18"/>
                    <a:pt x="19" y="18"/>
                  </a:cubicBezTo>
                  <a:cubicBezTo>
                    <a:pt x="17" y="19"/>
                    <a:pt x="17" y="19"/>
                    <a:pt x="17" y="19"/>
                  </a:cubicBezTo>
                  <a:cubicBezTo>
                    <a:pt x="16" y="17"/>
                    <a:pt x="16" y="17"/>
                    <a:pt x="16" y="17"/>
                  </a:cubicBezTo>
                  <a:cubicBezTo>
                    <a:pt x="16" y="15"/>
                    <a:pt x="16" y="15"/>
                    <a:pt x="16" y="15"/>
                  </a:cubicBezTo>
                  <a:cubicBezTo>
                    <a:pt x="15" y="14"/>
                    <a:pt x="15" y="14"/>
                    <a:pt x="15" y="14"/>
                  </a:cubicBezTo>
                  <a:cubicBezTo>
                    <a:pt x="15" y="14"/>
                    <a:pt x="15" y="14"/>
                    <a:pt x="15" y="14"/>
                  </a:cubicBezTo>
                  <a:cubicBezTo>
                    <a:pt x="13" y="14"/>
                    <a:pt x="13" y="14"/>
                    <a:pt x="13" y="14"/>
                  </a:cubicBezTo>
                  <a:cubicBezTo>
                    <a:pt x="12" y="13"/>
                    <a:pt x="12" y="13"/>
                    <a:pt x="12" y="13"/>
                  </a:cubicBezTo>
                  <a:cubicBezTo>
                    <a:pt x="11" y="12"/>
                    <a:pt x="11" y="12"/>
                    <a:pt x="11" y="12"/>
                  </a:cubicBezTo>
                  <a:cubicBezTo>
                    <a:pt x="11" y="11"/>
                    <a:pt x="11" y="11"/>
                    <a:pt x="11" y="11"/>
                  </a:cubicBezTo>
                  <a:cubicBezTo>
                    <a:pt x="10" y="11"/>
                    <a:pt x="10" y="11"/>
                    <a:pt x="10" y="11"/>
                  </a:cubicBezTo>
                  <a:cubicBezTo>
                    <a:pt x="9" y="11"/>
                    <a:pt x="9" y="11"/>
                    <a:pt x="9" y="11"/>
                  </a:cubicBezTo>
                  <a:cubicBezTo>
                    <a:pt x="8" y="11"/>
                    <a:pt x="8" y="11"/>
                    <a:pt x="8" y="11"/>
                  </a:cubicBezTo>
                  <a:cubicBezTo>
                    <a:pt x="8" y="9"/>
                    <a:pt x="8" y="9"/>
                    <a:pt x="8" y="9"/>
                  </a:cubicBezTo>
                  <a:cubicBezTo>
                    <a:pt x="8" y="8"/>
                    <a:pt x="8" y="8"/>
                    <a:pt x="8" y="8"/>
                  </a:cubicBezTo>
                  <a:cubicBezTo>
                    <a:pt x="7" y="8"/>
                    <a:pt x="7" y="8"/>
                    <a:pt x="7" y="8"/>
                  </a:cubicBezTo>
                  <a:cubicBezTo>
                    <a:pt x="5" y="8"/>
                    <a:pt x="5" y="8"/>
                    <a:pt x="5" y="8"/>
                  </a:cubicBezTo>
                  <a:cubicBezTo>
                    <a:pt x="4" y="8"/>
                    <a:pt x="4" y="8"/>
                    <a:pt x="4" y="8"/>
                  </a:cubicBezTo>
                  <a:cubicBezTo>
                    <a:pt x="2" y="6"/>
                    <a:pt x="2" y="6"/>
                    <a:pt x="2" y="6"/>
                  </a:cubicBezTo>
                  <a:cubicBezTo>
                    <a:pt x="0" y="3"/>
                    <a:pt x="0" y="3"/>
                    <a:pt x="0" y="3"/>
                  </a:cubicBezTo>
                  <a:cubicBezTo>
                    <a:pt x="1" y="3"/>
                    <a:pt x="1" y="3"/>
                    <a:pt x="1" y="3"/>
                  </a:cubicBezTo>
                  <a:cubicBezTo>
                    <a:pt x="13" y="0"/>
                    <a:pt x="13" y="0"/>
                    <a:pt x="13" y="0"/>
                  </a:cubicBezTo>
                  <a:cubicBezTo>
                    <a:pt x="18" y="0"/>
                    <a:pt x="18" y="0"/>
                    <a:pt x="18" y="0"/>
                  </a:cubicBezTo>
                  <a:cubicBezTo>
                    <a:pt x="24" y="0"/>
                    <a:pt x="24" y="0"/>
                    <a:pt x="24" y="0"/>
                  </a:cubicBezTo>
                  <a:cubicBezTo>
                    <a:pt x="28" y="2"/>
                    <a:pt x="28" y="2"/>
                    <a:pt x="28" y="2"/>
                  </a:cubicBezTo>
                  <a:cubicBezTo>
                    <a:pt x="30" y="3"/>
                    <a:pt x="30" y="4"/>
                    <a:pt x="30" y="5"/>
                  </a:cubicBezTo>
                  <a:cubicBezTo>
                    <a:pt x="28" y="8"/>
                    <a:pt x="28" y="8"/>
                    <a:pt x="28" y="8"/>
                  </a:cubicBezTo>
                  <a:cubicBezTo>
                    <a:pt x="28" y="8"/>
                    <a:pt x="28" y="9"/>
                    <a:pt x="28" y="9"/>
                  </a:cubicBezTo>
                  <a:cubicBezTo>
                    <a:pt x="29" y="10"/>
                    <a:pt x="30" y="10"/>
                    <a:pt x="31" y="10"/>
                  </a:cubicBezTo>
                  <a:cubicBezTo>
                    <a:pt x="32" y="10"/>
                    <a:pt x="32" y="10"/>
                    <a:pt x="32" y="10"/>
                  </a:cubicBezTo>
                  <a:cubicBezTo>
                    <a:pt x="32" y="10"/>
                    <a:pt x="33" y="11"/>
                    <a:pt x="33" y="12"/>
                  </a:cubicBezTo>
                  <a:cubicBezTo>
                    <a:pt x="32" y="15"/>
                    <a:pt x="32" y="15"/>
                    <a:pt x="32" y="15"/>
                  </a:cubicBezTo>
                  <a:cubicBezTo>
                    <a:pt x="31" y="17"/>
                    <a:pt x="31" y="17"/>
                    <a:pt x="31" y="17"/>
                  </a:cubicBezTo>
                  <a:cubicBezTo>
                    <a:pt x="30" y="18"/>
                    <a:pt x="29" y="20"/>
                    <a:pt x="30" y="21"/>
                  </a:cubicBezTo>
                  <a:cubicBezTo>
                    <a:pt x="29" y="24"/>
                    <a:pt x="29" y="24"/>
                    <a:pt x="29"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2804"/>
            <p:cNvSpPr>
              <a:spLocks/>
            </p:cNvSpPr>
            <p:nvPr/>
          </p:nvSpPr>
          <p:spPr bwMode="auto">
            <a:xfrm>
              <a:off x="3815" y="2212"/>
              <a:ext cx="45" cy="33"/>
            </a:xfrm>
            <a:custGeom>
              <a:avLst/>
              <a:gdLst>
                <a:gd name="T0" fmla="*/ 29 w 33"/>
                <a:gd name="T1" fmla="*/ 24 h 24"/>
                <a:gd name="T2" fmla="*/ 25 w 33"/>
                <a:gd name="T3" fmla="*/ 22 h 24"/>
                <a:gd name="T4" fmla="*/ 23 w 33"/>
                <a:gd name="T5" fmla="*/ 20 h 24"/>
                <a:gd name="T6" fmla="*/ 22 w 33"/>
                <a:gd name="T7" fmla="*/ 18 h 24"/>
                <a:gd name="T8" fmla="*/ 21 w 33"/>
                <a:gd name="T9" fmla="*/ 18 h 24"/>
                <a:gd name="T10" fmla="*/ 21 w 33"/>
                <a:gd name="T11" fmla="*/ 18 h 24"/>
                <a:gd name="T12" fmla="*/ 19 w 33"/>
                <a:gd name="T13" fmla="*/ 18 h 24"/>
                <a:gd name="T14" fmla="*/ 17 w 33"/>
                <a:gd name="T15" fmla="*/ 19 h 24"/>
                <a:gd name="T16" fmla="*/ 16 w 33"/>
                <a:gd name="T17" fmla="*/ 17 h 24"/>
                <a:gd name="T18" fmla="*/ 16 w 33"/>
                <a:gd name="T19" fmla="*/ 15 h 24"/>
                <a:gd name="T20" fmla="*/ 15 w 33"/>
                <a:gd name="T21" fmla="*/ 14 h 24"/>
                <a:gd name="T22" fmla="*/ 15 w 33"/>
                <a:gd name="T23" fmla="*/ 14 h 24"/>
                <a:gd name="T24" fmla="*/ 13 w 33"/>
                <a:gd name="T25" fmla="*/ 14 h 24"/>
                <a:gd name="T26" fmla="*/ 12 w 33"/>
                <a:gd name="T27" fmla="*/ 13 h 24"/>
                <a:gd name="T28" fmla="*/ 11 w 33"/>
                <a:gd name="T29" fmla="*/ 12 h 24"/>
                <a:gd name="T30" fmla="*/ 11 w 33"/>
                <a:gd name="T31" fmla="*/ 11 h 24"/>
                <a:gd name="T32" fmla="*/ 10 w 33"/>
                <a:gd name="T33" fmla="*/ 11 h 24"/>
                <a:gd name="T34" fmla="*/ 9 w 33"/>
                <a:gd name="T35" fmla="*/ 11 h 24"/>
                <a:gd name="T36" fmla="*/ 8 w 33"/>
                <a:gd name="T37" fmla="*/ 11 h 24"/>
                <a:gd name="T38" fmla="*/ 8 w 33"/>
                <a:gd name="T39" fmla="*/ 9 h 24"/>
                <a:gd name="T40" fmla="*/ 8 w 33"/>
                <a:gd name="T41" fmla="*/ 8 h 24"/>
                <a:gd name="T42" fmla="*/ 7 w 33"/>
                <a:gd name="T43" fmla="*/ 8 h 24"/>
                <a:gd name="T44" fmla="*/ 5 w 33"/>
                <a:gd name="T45" fmla="*/ 8 h 24"/>
                <a:gd name="T46" fmla="*/ 4 w 33"/>
                <a:gd name="T47" fmla="*/ 8 h 24"/>
                <a:gd name="T48" fmla="*/ 2 w 33"/>
                <a:gd name="T49" fmla="*/ 6 h 24"/>
                <a:gd name="T50" fmla="*/ 0 w 33"/>
                <a:gd name="T51" fmla="*/ 3 h 24"/>
                <a:gd name="T52" fmla="*/ 1 w 33"/>
                <a:gd name="T53" fmla="*/ 3 h 24"/>
                <a:gd name="T54" fmla="*/ 13 w 33"/>
                <a:gd name="T55" fmla="*/ 0 h 24"/>
                <a:gd name="T56" fmla="*/ 18 w 33"/>
                <a:gd name="T57" fmla="*/ 0 h 24"/>
                <a:gd name="T58" fmla="*/ 24 w 33"/>
                <a:gd name="T59" fmla="*/ 0 h 24"/>
                <a:gd name="T60" fmla="*/ 28 w 33"/>
                <a:gd name="T61" fmla="*/ 2 h 24"/>
                <a:gd name="T62" fmla="*/ 30 w 33"/>
                <a:gd name="T63" fmla="*/ 5 h 24"/>
                <a:gd name="T64" fmla="*/ 28 w 33"/>
                <a:gd name="T65" fmla="*/ 8 h 24"/>
                <a:gd name="T66" fmla="*/ 28 w 33"/>
                <a:gd name="T67" fmla="*/ 9 h 24"/>
                <a:gd name="T68" fmla="*/ 31 w 33"/>
                <a:gd name="T69" fmla="*/ 10 h 24"/>
                <a:gd name="T70" fmla="*/ 32 w 33"/>
                <a:gd name="T71" fmla="*/ 10 h 24"/>
                <a:gd name="T72" fmla="*/ 33 w 33"/>
                <a:gd name="T73" fmla="*/ 12 h 24"/>
                <a:gd name="T74" fmla="*/ 32 w 33"/>
                <a:gd name="T75" fmla="*/ 15 h 24"/>
                <a:gd name="T76" fmla="*/ 31 w 33"/>
                <a:gd name="T77" fmla="*/ 17 h 24"/>
                <a:gd name="T78" fmla="*/ 30 w 33"/>
                <a:gd name="T79" fmla="*/ 21 h 24"/>
                <a:gd name="T80" fmla="*/ 29 w 33"/>
                <a:gd name="T8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24">
                  <a:moveTo>
                    <a:pt x="29" y="24"/>
                  </a:moveTo>
                  <a:cubicBezTo>
                    <a:pt x="25" y="22"/>
                    <a:pt x="25" y="22"/>
                    <a:pt x="25" y="22"/>
                  </a:cubicBezTo>
                  <a:cubicBezTo>
                    <a:pt x="23" y="20"/>
                    <a:pt x="23" y="20"/>
                    <a:pt x="23" y="20"/>
                  </a:cubicBezTo>
                  <a:cubicBezTo>
                    <a:pt x="22" y="18"/>
                    <a:pt x="22" y="18"/>
                    <a:pt x="22" y="18"/>
                  </a:cubicBezTo>
                  <a:cubicBezTo>
                    <a:pt x="21" y="18"/>
                    <a:pt x="21" y="18"/>
                    <a:pt x="21" y="18"/>
                  </a:cubicBezTo>
                  <a:cubicBezTo>
                    <a:pt x="21" y="18"/>
                    <a:pt x="21" y="18"/>
                    <a:pt x="21" y="18"/>
                  </a:cubicBezTo>
                  <a:cubicBezTo>
                    <a:pt x="19" y="18"/>
                    <a:pt x="19" y="18"/>
                    <a:pt x="19" y="18"/>
                  </a:cubicBezTo>
                  <a:cubicBezTo>
                    <a:pt x="17" y="19"/>
                    <a:pt x="17" y="19"/>
                    <a:pt x="17" y="19"/>
                  </a:cubicBezTo>
                  <a:cubicBezTo>
                    <a:pt x="16" y="17"/>
                    <a:pt x="16" y="17"/>
                    <a:pt x="16" y="17"/>
                  </a:cubicBezTo>
                  <a:cubicBezTo>
                    <a:pt x="16" y="15"/>
                    <a:pt x="16" y="15"/>
                    <a:pt x="16" y="15"/>
                  </a:cubicBezTo>
                  <a:cubicBezTo>
                    <a:pt x="15" y="14"/>
                    <a:pt x="15" y="14"/>
                    <a:pt x="15" y="14"/>
                  </a:cubicBezTo>
                  <a:cubicBezTo>
                    <a:pt x="15" y="14"/>
                    <a:pt x="15" y="14"/>
                    <a:pt x="15" y="14"/>
                  </a:cubicBezTo>
                  <a:cubicBezTo>
                    <a:pt x="13" y="14"/>
                    <a:pt x="13" y="14"/>
                    <a:pt x="13" y="14"/>
                  </a:cubicBezTo>
                  <a:cubicBezTo>
                    <a:pt x="12" y="13"/>
                    <a:pt x="12" y="13"/>
                    <a:pt x="12" y="13"/>
                  </a:cubicBezTo>
                  <a:cubicBezTo>
                    <a:pt x="11" y="12"/>
                    <a:pt x="11" y="12"/>
                    <a:pt x="11" y="12"/>
                  </a:cubicBezTo>
                  <a:cubicBezTo>
                    <a:pt x="11" y="11"/>
                    <a:pt x="11" y="11"/>
                    <a:pt x="11" y="11"/>
                  </a:cubicBezTo>
                  <a:cubicBezTo>
                    <a:pt x="10" y="11"/>
                    <a:pt x="10" y="11"/>
                    <a:pt x="10" y="11"/>
                  </a:cubicBezTo>
                  <a:cubicBezTo>
                    <a:pt x="9" y="11"/>
                    <a:pt x="9" y="11"/>
                    <a:pt x="9" y="11"/>
                  </a:cubicBezTo>
                  <a:cubicBezTo>
                    <a:pt x="8" y="11"/>
                    <a:pt x="8" y="11"/>
                    <a:pt x="8" y="11"/>
                  </a:cubicBezTo>
                  <a:cubicBezTo>
                    <a:pt x="8" y="9"/>
                    <a:pt x="8" y="9"/>
                    <a:pt x="8" y="9"/>
                  </a:cubicBezTo>
                  <a:cubicBezTo>
                    <a:pt x="8" y="8"/>
                    <a:pt x="8" y="8"/>
                    <a:pt x="8" y="8"/>
                  </a:cubicBezTo>
                  <a:cubicBezTo>
                    <a:pt x="7" y="8"/>
                    <a:pt x="7" y="8"/>
                    <a:pt x="7" y="8"/>
                  </a:cubicBezTo>
                  <a:cubicBezTo>
                    <a:pt x="5" y="8"/>
                    <a:pt x="5" y="8"/>
                    <a:pt x="5" y="8"/>
                  </a:cubicBezTo>
                  <a:cubicBezTo>
                    <a:pt x="4" y="8"/>
                    <a:pt x="4" y="8"/>
                    <a:pt x="4" y="8"/>
                  </a:cubicBezTo>
                  <a:cubicBezTo>
                    <a:pt x="2" y="6"/>
                    <a:pt x="2" y="6"/>
                    <a:pt x="2" y="6"/>
                  </a:cubicBezTo>
                  <a:cubicBezTo>
                    <a:pt x="0" y="3"/>
                    <a:pt x="0" y="3"/>
                    <a:pt x="0" y="3"/>
                  </a:cubicBezTo>
                  <a:cubicBezTo>
                    <a:pt x="1" y="3"/>
                    <a:pt x="1" y="3"/>
                    <a:pt x="1" y="3"/>
                  </a:cubicBezTo>
                  <a:cubicBezTo>
                    <a:pt x="13" y="0"/>
                    <a:pt x="13" y="0"/>
                    <a:pt x="13" y="0"/>
                  </a:cubicBezTo>
                  <a:cubicBezTo>
                    <a:pt x="18" y="0"/>
                    <a:pt x="18" y="0"/>
                    <a:pt x="18" y="0"/>
                  </a:cubicBezTo>
                  <a:cubicBezTo>
                    <a:pt x="24" y="0"/>
                    <a:pt x="24" y="0"/>
                    <a:pt x="24" y="0"/>
                  </a:cubicBezTo>
                  <a:cubicBezTo>
                    <a:pt x="28" y="2"/>
                    <a:pt x="28" y="2"/>
                    <a:pt x="28" y="2"/>
                  </a:cubicBezTo>
                  <a:cubicBezTo>
                    <a:pt x="30" y="3"/>
                    <a:pt x="30" y="4"/>
                    <a:pt x="30" y="5"/>
                  </a:cubicBezTo>
                  <a:cubicBezTo>
                    <a:pt x="28" y="8"/>
                    <a:pt x="28" y="8"/>
                    <a:pt x="28" y="8"/>
                  </a:cubicBezTo>
                  <a:cubicBezTo>
                    <a:pt x="28" y="8"/>
                    <a:pt x="28" y="9"/>
                    <a:pt x="28" y="9"/>
                  </a:cubicBezTo>
                  <a:cubicBezTo>
                    <a:pt x="29" y="10"/>
                    <a:pt x="30" y="10"/>
                    <a:pt x="31" y="10"/>
                  </a:cubicBezTo>
                  <a:cubicBezTo>
                    <a:pt x="32" y="10"/>
                    <a:pt x="32" y="10"/>
                    <a:pt x="32" y="10"/>
                  </a:cubicBezTo>
                  <a:cubicBezTo>
                    <a:pt x="32" y="10"/>
                    <a:pt x="33" y="11"/>
                    <a:pt x="33" y="12"/>
                  </a:cubicBezTo>
                  <a:cubicBezTo>
                    <a:pt x="32" y="15"/>
                    <a:pt x="32" y="15"/>
                    <a:pt x="32" y="15"/>
                  </a:cubicBezTo>
                  <a:cubicBezTo>
                    <a:pt x="31" y="17"/>
                    <a:pt x="31" y="17"/>
                    <a:pt x="31" y="17"/>
                  </a:cubicBezTo>
                  <a:cubicBezTo>
                    <a:pt x="30" y="18"/>
                    <a:pt x="29" y="20"/>
                    <a:pt x="30" y="21"/>
                  </a:cubicBezTo>
                  <a:cubicBezTo>
                    <a:pt x="29" y="24"/>
                    <a:pt x="29" y="24"/>
                    <a:pt x="29" y="2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2805"/>
            <p:cNvSpPr>
              <a:spLocks/>
            </p:cNvSpPr>
            <p:nvPr/>
          </p:nvSpPr>
          <p:spPr bwMode="auto">
            <a:xfrm>
              <a:off x="4068" y="2115"/>
              <a:ext cx="111" cy="97"/>
            </a:xfrm>
            <a:custGeom>
              <a:avLst/>
              <a:gdLst>
                <a:gd name="T0" fmla="*/ 63 w 81"/>
                <a:gd name="T1" fmla="*/ 70 h 70"/>
                <a:gd name="T2" fmla="*/ 61 w 81"/>
                <a:gd name="T3" fmla="*/ 69 h 70"/>
                <a:gd name="T4" fmla="*/ 57 w 81"/>
                <a:gd name="T5" fmla="*/ 68 h 70"/>
                <a:gd name="T6" fmla="*/ 53 w 81"/>
                <a:gd name="T7" fmla="*/ 69 h 70"/>
                <a:gd name="T8" fmla="*/ 52 w 81"/>
                <a:gd name="T9" fmla="*/ 69 h 70"/>
                <a:gd name="T10" fmla="*/ 52 w 81"/>
                <a:gd name="T11" fmla="*/ 68 h 70"/>
                <a:gd name="T12" fmla="*/ 52 w 81"/>
                <a:gd name="T13" fmla="*/ 68 h 70"/>
                <a:gd name="T14" fmla="*/ 52 w 81"/>
                <a:gd name="T15" fmla="*/ 68 h 70"/>
                <a:gd name="T16" fmla="*/ 50 w 81"/>
                <a:gd name="T17" fmla="*/ 67 h 70"/>
                <a:gd name="T18" fmla="*/ 46 w 81"/>
                <a:gd name="T19" fmla="*/ 67 h 70"/>
                <a:gd name="T20" fmla="*/ 36 w 81"/>
                <a:gd name="T21" fmla="*/ 66 h 70"/>
                <a:gd name="T22" fmla="*/ 25 w 81"/>
                <a:gd name="T23" fmla="*/ 63 h 70"/>
                <a:gd name="T24" fmla="*/ 16 w 81"/>
                <a:gd name="T25" fmla="*/ 61 h 70"/>
                <a:gd name="T26" fmla="*/ 4 w 81"/>
                <a:gd name="T27" fmla="*/ 66 h 70"/>
                <a:gd name="T28" fmla="*/ 4 w 81"/>
                <a:gd name="T29" fmla="*/ 66 h 70"/>
                <a:gd name="T30" fmla="*/ 3 w 81"/>
                <a:gd name="T31" fmla="*/ 60 h 70"/>
                <a:gd name="T32" fmla="*/ 1 w 81"/>
                <a:gd name="T33" fmla="*/ 55 h 70"/>
                <a:gd name="T34" fmla="*/ 1 w 81"/>
                <a:gd name="T35" fmla="*/ 54 h 70"/>
                <a:gd name="T36" fmla="*/ 4 w 81"/>
                <a:gd name="T37" fmla="*/ 53 h 70"/>
                <a:gd name="T38" fmla="*/ 4 w 81"/>
                <a:gd name="T39" fmla="*/ 53 h 70"/>
                <a:gd name="T40" fmla="*/ 4 w 81"/>
                <a:gd name="T41" fmla="*/ 52 h 70"/>
                <a:gd name="T42" fmla="*/ 5 w 81"/>
                <a:gd name="T43" fmla="*/ 48 h 70"/>
                <a:gd name="T44" fmla="*/ 3 w 81"/>
                <a:gd name="T45" fmla="*/ 36 h 70"/>
                <a:gd name="T46" fmla="*/ 3 w 81"/>
                <a:gd name="T47" fmla="*/ 34 h 70"/>
                <a:gd name="T48" fmla="*/ 6 w 81"/>
                <a:gd name="T49" fmla="*/ 34 h 70"/>
                <a:gd name="T50" fmla="*/ 12 w 81"/>
                <a:gd name="T51" fmla="*/ 33 h 70"/>
                <a:gd name="T52" fmla="*/ 17 w 81"/>
                <a:gd name="T53" fmla="*/ 29 h 70"/>
                <a:gd name="T54" fmla="*/ 20 w 81"/>
                <a:gd name="T55" fmla="*/ 24 h 70"/>
                <a:gd name="T56" fmla="*/ 20 w 81"/>
                <a:gd name="T57" fmla="*/ 21 h 70"/>
                <a:gd name="T58" fmla="*/ 22 w 81"/>
                <a:gd name="T59" fmla="*/ 18 h 70"/>
                <a:gd name="T60" fmla="*/ 26 w 81"/>
                <a:gd name="T61" fmla="*/ 15 h 70"/>
                <a:gd name="T62" fmla="*/ 28 w 81"/>
                <a:gd name="T63" fmla="*/ 11 h 70"/>
                <a:gd name="T64" fmla="*/ 28 w 81"/>
                <a:gd name="T65" fmla="*/ 7 h 70"/>
                <a:gd name="T66" fmla="*/ 31 w 81"/>
                <a:gd name="T67" fmla="*/ 6 h 70"/>
                <a:gd name="T68" fmla="*/ 37 w 81"/>
                <a:gd name="T69" fmla="*/ 5 h 70"/>
                <a:gd name="T70" fmla="*/ 37 w 81"/>
                <a:gd name="T71" fmla="*/ 5 h 70"/>
                <a:gd name="T72" fmla="*/ 37 w 81"/>
                <a:gd name="T73" fmla="*/ 5 h 70"/>
                <a:gd name="T74" fmla="*/ 39 w 81"/>
                <a:gd name="T75" fmla="*/ 2 h 70"/>
                <a:gd name="T76" fmla="*/ 42 w 81"/>
                <a:gd name="T77" fmla="*/ 0 h 70"/>
                <a:gd name="T78" fmla="*/ 43 w 81"/>
                <a:gd name="T79" fmla="*/ 1 h 70"/>
                <a:gd name="T80" fmla="*/ 43 w 81"/>
                <a:gd name="T81" fmla="*/ 1 h 70"/>
                <a:gd name="T82" fmla="*/ 43 w 81"/>
                <a:gd name="T83" fmla="*/ 1 h 70"/>
                <a:gd name="T84" fmla="*/ 56 w 81"/>
                <a:gd name="T85" fmla="*/ 6 h 70"/>
                <a:gd name="T86" fmla="*/ 56 w 81"/>
                <a:gd name="T87" fmla="*/ 6 h 70"/>
                <a:gd name="T88" fmla="*/ 56 w 81"/>
                <a:gd name="T89" fmla="*/ 6 h 70"/>
                <a:gd name="T90" fmla="*/ 63 w 81"/>
                <a:gd name="T91" fmla="*/ 6 h 70"/>
                <a:gd name="T92" fmla="*/ 66 w 81"/>
                <a:gd name="T93" fmla="*/ 12 h 70"/>
                <a:gd name="T94" fmla="*/ 67 w 81"/>
                <a:gd name="T95" fmla="*/ 21 h 70"/>
                <a:gd name="T96" fmla="*/ 71 w 81"/>
                <a:gd name="T97" fmla="*/ 27 h 70"/>
                <a:gd name="T98" fmla="*/ 78 w 81"/>
                <a:gd name="T99" fmla="*/ 37 h 70"/>
                <a:gd name="T100" fmla="*/ 80 w 81"/>
                <a:gd name="T101" fmla="*/ 44 h 70"/>
                <a:gd name="T102" fmla="*/ 79 w 81"/>
                <a:gd name="T103" fmla="*/ 45 h 70"/>
                <a:gd name="T104" fmla="*/ 71 w 81"/>
                <a:gd name="T105" fmla="*/ 48 h 70"/>
                <a:gd name="T106" fmla="*/ 70 w 81"/>
                <a:gd name="T107" fmla="*/ 49 h 70"/>
                <a:gd name="T108" fmla="*/ 70 w 81"/>
                <a:gd name="T109" fmla="*/ 49 h 70"/>
                <a:gd name="T110" fmla="*/ 70 w 81"/>
                <a:gd name="T111" fmla="*/ 49 h 70"/>
                <a:gd name="T112" fmla="*/ 72 w 81"/>
                <a:gd name="T113" fmla="*/ 51 h 70"/>
                <a:gd name="T114" fmla="*/ 73 w 81"/>
                <a:gd name="T115" fmla="*/ 57 h 70"/>
                <a:gd name="T116" fmla="*/ 73 w 81"/>
                <a:gd name="T117" fmla="*/ 57 h 70"/>
                <a:gd name="T118" fmla="*/ 73 w 81"/>
                <a:gd name="T119" fmla="*/ 57 h 70"/>
                <a:gd name="T120" fmla="*/ 66 w 81"/>
                <a:gd name="T121" fmla="*/ 62 h 70"/>
                <a:gd name="T122" fmla="*/ 64 w 81"/>
                <a:gd name="T123" fmla="*/ 69 h 70"/>
                <a:gd name="T124" fmla="*/ 63 w 81"/>
                <a:gd name="T12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70">
                  <a:moveTo>
                    <a:pt x="63" y="70"/>
                  </a:moveTo>
                  <a:cubicBezTo>
                    <a:pt x="61" y="69"/>
                    <a:pt x="61" y="69"/>
                    <a:pt x="61" y="69"/>
                  </a:cubicBezTo>
                  <a:cubicBezTo>
                    <a:pt x="57" y="68"/>
                    <a:pt x="57" y="68"/>
                    <a:pt x="57" y="68"/>
                  </a:cubicBezTo>
                  <a:cubicBezTo>
                    <a:pt x="53" y="69"/>
                    <a:pt x="53" y="69"/>
                    <a:pt x="53" y="69"/>
                  </a:cubicBezTo>
                  <a:cubicBezTo>
                    <a:pt x="52" y="69"/>
                    <a:pt x="52" y="69"/>
                    <a:pt x="52" y="69"/>
                  </a:cubicBezTo>
                  <a:cubicBezTo>
                    <a:pt x="52" y="68"/>
                    <a:pt x="52" y="68"/>
                    <a:pt x="52" y="68"/>
                  </a:cubicBezTo>
                  <a:cubicBezTo>
                    <a:pt x="52" y="68"/>
                    <a:pt x="52" y="68"/>
                    <a:pt x="52" y="68"/>
                  </a:cubicBezTo>
                  <a:cubicBezTo>
                    <a:pt x="52" y="68"/>
                    <a:pt x="52" y="68"/>
                    <a:pt x="52" y="68"/>
                  </a:cubicBezTo>
                  <a:cubicBezTo>
                    <a:pt x="52" y="67"/>
                    <a:pt x="51" y="67"/>
                    <a:pt x="50" y="67"/>
                  </a:cubicBezTo>
                  <a:cubicBezTo>
                    <a:pt x="49" y="67"/>
                    <a:pt x="47" y="67"/>
                    <a:pt x="46" y="67"/>
                  </a:cubicBezTo>
                  <a:cubicBezTo>
                    <a:pt x="36" y="66"/>
                    <a:pt x="36" y="66"/>
                    <a:pt x="36" y="66"/>
                  </a:cubicBezTo>
                  <a:cubicBezTo>
                    <a:pt x="25" y="63"/>
                    <a:pt x="25" y="63"/>
                    <a:pt x="25" y="63"/>
                  </a:cubicBezTo>
                  <a:cubicBezTo>
                    <a:pt x="21" y="62"/>
                    <a:pt x="18" y="61"/>
                    <a:pt x="16" y="61"/>
                  </a:cubicBezTo>
                  <a:cubicBezTo>
                    <a:pt x="11" y="61"/>
                    <a:pt x="7" y="63"/>
                    <a:pt x="4" y="66"/>
                  </a:cubicBezTo>
                  <a:cubicBezTo>
                    <a:pt x="4" y="66"/>
                    <a:pt x="4" y="66"/>
                    <a:pt x="4" y="66"/>
                  </a:cubicBezTo>
                  <a:cubicBezTo>
                    <a:pt x="3" y="60"/>
                    <a:pt x="3" y="60"/>
                    <a:pt x="3" y="60"/>
                  </a:cubicBezTo>
                  <a:cubicBezTo>
                    <a:pt x="2" y="58"/>
                    <a:pt x="0" y="56"/>
                    <a:pt x="1" y="55"/>
                  </a:cubicBezTo>
                  <a:cubicBezTo>
                    <a:pt x="1" y="54"/>
                    <a:pt x="1" y="54"/>
                    <a:pt x="1" y="54"/>
                  </a:cubicBezTo>
                  <a:cubicBezTo>
                    <a:pt x="4" y="53"/>
                    <a:pt x="4" y="53"/>
                    <a:pt x="4" y="53"/>
                  </a:cubicBezTo>
                  <a:cubicBezTo>
                    <a:pt x="4" y="53"/>
                    <a:pt x="4" y="53"/>
                    <a:pt x="4" y="53"/>
                  </a:cubicBezTo>
                  <a:cubicBezTo>
                    <a:pt x="4" y="52"/>
                    <a:pt x="4" y="52"/>
                    <a:pt x="4" y="52"/>
                  </a:cubicBezTo>
                  <a:cubicBezTo>
                    <a:pt x="5" y="48"/>
                    <a:pt x="5" y="48"/>
                    <a:pt x="5" y="48"/>
                  </a:cubicBezTo>
                  <a:cubicBezTo>
                    <a:pt x="5" y="44"/>
                    <a:pt x="4" y="40"/>
                    <a:pt x="3" y="36"/>
                  </a:cubicBezTo>
                  <a:cubicBezTo>
                    <a:pt x="3" y="34"/>
                    <a:pt x="3" y="34"/>
                    <a:pt x="3" y="34"/>
                  </a:cubicBezTo>
                  <a:cubicBezTo>
                    <a:pt x="6" y="34"/>
                    <a:pt x="6" y="34"/>
                    <a:pt x="6" y="34"/>
                  </a:cubicBezTo>
                  <a:cubicBezTo>
                    <a:pt x="12" y="33"/>
                    <a:pt x="12" y="33"/>
                    <a:pt x="12" y="33"/>
                  </a:cubicBezTo>
                  <a:cubicBezTo>
                    <a:pt x="17" y="29"/>
                    <a:pt x="17" y="29"/>
                    <a:pt x="17" y="29"/>
                  </a:cubicBezTo>
                  <a:cubicBezTo>
                    <a:pt x="19" y="28"/>
                    <a:pt x="20" y="26"/>
                    <a:pt x="20" y="24"/>
                  </a:cubicBezTo>
                  <a:cubicBezTo>
                    <a:pt x="20" y="21"/>
                    <a:pt x="20" y="21"/>
                    <a:pt x="20" y="21"/>
                  </a:cubicBezTo>
                  <a:cubicBezTo>
                    <a:pt x="22" y="18"/>
                    <a:pt x="22" y="18"/>
                    <a:pt x="22" y="18"/>
                  </a:cubicBezTo>
                  <a:cubicBezTo>
                    <a:pt x="26" y="15"/>
                    <a:pt x="26" y="15"/>
                    <a:pt x="26" y="15"/>
                  </a:cubicBezTo>
                  <a:cubicBezTo>
                    <a:pt x="28" y="14"/>
                    <a:pt x="29" y="13"/>
                    <a:pt x="28" y="11"/>
                  </a:cubicBezTo>
                  <a:cubicBezTo>
                    <a:pt x="27" y="9"/>
                    <a:pt x="27" y="8"/>
                    <a:pt x="28" y="7"/>
                  </a:cubicBezTo>
                  <a:cubicBezTo>
                    <a:pt x="31" y="6"/>
                    <a:pt x="31" y="6"/>
                    <a:pt x="31" y="6"/>
                  </a:cubicBezTo>
                  <a:cubicBezTo>
                    <a:pt x="37" y="5"/>
                    <a:pt x="37" y="5"/>
                    <a:pt x="37" y="5"/>
                  </a:cubicBezTo>
                  <a:cubicBezTo>
                    <a:pt x="37" y="5"/>
                    <a:pt x="37" y="5"/>
                    <a:pt x="37" y="5"/>
                  </a:cubicBezTo>
                  <a:cubicBezTo>
                    <a:pt x="37" y="5"/>
                    <a:pt x="37" y="5"/>
                    <a:pt x="37" y="5"/>
                  </a:cubicBezTo>
                  <a:cubicBezTo>
                    <a:pt x="39" y="2"/>
                    <a:pt x="39" y="2"/>
                    <a:pt x="39" y="2"/>
                  </a:cubicBezTo>
                  <a:cubicBezTo>
                    <a:pt x="42" y="0"/>
                    <a:pt x="42" y="0"/>
                    <a:pt x="42" y="0"/>
                  </a:cubicBezTo>
                  <a:cubicBezTo>
                    <a:pt x="43" y="1"/>
                    <a:pt x="43" y="1"/>
                    <a:pt x="43" y="1"/>
                  </a:cubicBezTo>
                  <a:cubicBezTo>
                    <a:pt x="43" y="1"/>
                    <a:pt x="43" y="1"/>
                    <a:pt x="43" y="1"/>
                  </a:cubicBezTo>
                  <a:cubicBezTo>
                    <a:pt x="43" y="1"/>
                    <a:pt x="43" y="1"/>
                    <a:pt x="43" y="1"/>
                  </a:cubicBezTo>
                  <a:cubicBezTo>
                    <a:pt x="47" y="3"/>
                    <a:pt x="54" y="6"/>
                    <a:pt x="56" y="6"/>
                  </a:cubicBezTo>
                  <a:cubicBezTo>
                    <a:pt x="56" y="6"/>
                    <a:pt x="56" y="6"/>
                    <a:pt x="56" y="6"/>
                  </a:cubicBezTo>
                  <a:cubicBezTo>
                    <a:pt x="56" y="6"/>
                    <a:pt x="56" y="6"/>
                    <a:pt x="56" y="6"/>
                  </a:cubicBezTo>
                  <a:cubicBezTo>
                    <a:pt x="63" y="6"/>
                    <a:pt x="63" y="6"/>
                    <a:pt x="63" y="6"/>
                  </a:cubicBezTo>
                  <a:cubicBezTo>
                    <a:pt x="65" y="7"/>
                    <a:pt x="66" y="9"/>
                    <a:pt x="66" y="12"/>
                  </a:cubicBezTo>
                  <a:cubicBezTo>
                    <a:pt x="66" y="17"/>
                    <a:pt x="66" y="20"/>
                    <a:pt x="67" y="21"/>
                  </a:cubicBezTo>
                  <a:cubicBezTo>
                    <a:pt x="71" y="27"/>
                    <a:pt x="71" y="27"/>
                    <a:pt x="71" y="27"/>
                  </a:cubicBezTo>
                  <a:cubicBezTo>
                    <a:pt x="78" y="37"/>
                    <a:pt x="78" y="37"/>
                    <a:pt x="78" y="37"/>
                  </a:cubicBezTo>
                  <a:cubicBezTo>
                    <a:pt x="80" y="41"/>
                    <a:pt x="81" y="43"/>
                    <a:pt x="80" y="44"/>
                  </a:cubicBezTo>
                  <a:cubicBezTo>
                    <a:pt x="80" y="44"/>
                    <a:pt x="80" y="45"/>
                    <a:pt x="79" y="45"/>
                  </a:cubicBezTo>
                  <a:cubicBezTo>
                    <a:pt x="71" y="48"/>
                    <a:pt x="71" y="48"/>
                    <a:pt x="71" y="48"/>
                  </a:cubicBezTo>
                  <a:cubicBezTo>
                    <a:pt x="70" y="48"/>
                    <a:pt x="70" y="49"/>
                    <a:pt x="70" y="49"/>
                  </a:cubicBezTo>
                  <a:cubicBezTo>
                    <a:pt x="70" y="49"/>
                    <a:pt x="70" y="49"/>
                    <a:pt x="70" y="49"/>
                  </a:cubicBezTo>
                  <a:cubicBezTo>
                    <a:pt x="70" y="49"/>
                    <a:pt x="70" y="49"/>
                    <a:pt x="70" y="49"/>
                  </a:cubicBezTo>
                  <a:cubicBezTo>
                    <a:pt x="72" y="51"/>
                    <a:pt x="72" y="51"/>
                    <a:pt x="72" y="51"/>
                  </a:cubicBezTo>
                  <a:cubicBezTo>
                    <a:pt x="73" y="57"/>
                    <a:pt x="73" y="57"/>
                    <a:pt x="73" y="57"/>
                  </a:cubicBezTo>
                  <a:cubicBezTo>
                    <a:pt x="73" y="57"/>
                    <a:pt x="73" y="57"/>
                    <a:pt x="73" y="57"/>
                  </a:cubicBezTo>
                  <a:cubicBezTo>
                    <a:pt x="73" y="57"/>
                    <a:pt x="73" y="57"/>
                    <a:pt x="73" y="57"/>
                  </a:cubicBezTo>
                  <a:cubicBezTo>
                    <a:pt x="70" y="58"/>
                    <a:pt x="68" y="60"/>
                    <a:pt x="66" y="62"/>
                  </a:cubicBezTo>
                  <a:cubicBezTo>
                    <a:pt x="65" y="63"/>
                    <a:pt x="64" y="66"/>
                    <a:pt x="64" y="69"/>
                  </a:cubicBezTo>
                  <a:cubicBezTo>
                    <a:pt x="63" y="70"/>
                    <a:pt x="63" y="70"/>
                    <a:pt x="63" y="7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2806"/>
            <p:cNvSpPr>
              <a:spLocks/>
            </p:cNvSpPr>
            <p:nvPr/>
          </p:nvSpPr>
          <p:spPr bwMode="auto">
            <a:xfrm>
              <a:off x="4068" y="2115"/>
              <a:ext cx="111" cy="97"/>
            </a:xfrm>
            <a:custGeom>
              <a:avLst/>
              <a:gdLst>
                <a:gd name="T0" fmla="*/ 63 w 81"/>
                <a:gd name="T1" fmla="*/ 70 h 70"/>
                <a:gd name="T2" fmla="*/ 61 w 81"/>
                <a:gd name="T3" fmla="*/ 69 h 70"/>
                <a:gd name="T4" fmla="*/ 57 w 81"/>
                <a:gd name="T5" fmla="*/ 68 h 70"/>
                <a:gd name="T6" fmla="*/ 53 w 81"/>
                <a:gd name="T7" fmla="*/ 69 h 70"/>
                <a:gd name="T8" fmla="*/ 52 w 81"/>
                <a:gd name="T9" fmla="*/ 69 h 70"/>
                <a:gd name="T10" fmla="*/ 52 w 81"/>
                <a:gd name="T11" fmla="*/ 68 h 70"/>
                <a:gd name="T12" fmla="*/ 52 w 81"/>
                <a:gd name="T13" fmla="*/ 68 h 70"/>
                <a:gd name="T14" fmla="*/ 52 w 81"/>
                <a:gd name="T15" fmla="*/ 68 h 70"/>
                <a:gd name="T16" fmla="*/ 50 w 81"/>
                <a:gd name="T17" fmla="*/ 67 h 70"/>
                <a:gd name="T18" fmla="*/ 46 w 81"/>
                <a:gd name="T19" fmla="*/ 67 h 70"/>
                <a:gd name="T20" fmla="*/ 36 w 81"/>
                <a:gd name="T21" fmla="*/ 66 h 70"/>
                <a:gd name="T22" fmla="*/ 25 w 81"/>
                <a:gd name="T23" fmla="*/ 63 h 70"/>
                <a:gd name="T24" fmla="*/ 16 w 81"/>
                <a:gd name="T25" fmla="*/ 61 h 70"/>
                <a:gd name="T26" fmla="*/ 4 w 81"/>
                <a:gd name="T27" fmla="*/ 66 h 70"/>
                <a:gd name="T28" fmla="*/ 4 w 81"/>
                <a:gd name="T29" fmla="*/ 66 h 70"/>
                <a:gd name="T30" fmla="*/ 3 w 81"/>
                <a:gd name="T31" fmla="*/ 60 h 70"/>
                <a:gd name="T32" fmla="*/ 1 w 81"/>
                <a:gd name="T33" fmla="*/ 55 h 70"/>
                <a:gd name="T34" fmla="*/ 1 w 81"/>
                <a:gd name="T35" fmla="*/ 54 h 70"/>
                <a:gd name="T36" fmla="*/ 4 w 81"/>
                <a:gd name="T37" fmla="*/ 53 h 70"/>
                <a:gd name="T38" fmla="*/ 4 w 81"/>
                <a:gd name="T39" fmla="*/ 53 h 70"/>
                <a:gd name="T40" fmla="*/ 4 w 81"/>
                <a:gd name="T41" fmla="*/ 52 h 70"/>
                <a:gd name="T42" fmla="*/ 5 w 81"/>
                <a:gd name="T43" fmla="*/ 48 h 70"/>
                <a:gd name="T44" fmla="*/ 3 w 81"/>
                <a:gd name="T45" fmla="*/ 36 h 70"/>
                <a:gd name="T46" fmla="*/ 3 w 81"/>
                <a:gd name="T47" fmla="*/ 34 h 70"/>
                <a:gd name="T48" fmla="*/ 6 w 81"/>
                <a:gd name="T49" fmla="*/ 34 h 70"/>
                <a:gd name="T50" fmla="*/ 12 w 81"/>
                <a:gd name="T51" fmla="*/ 33 h 70"/>
                <a:gd name="T52" fmla="*/ 17 w 81"/>
                <a:gd name="T53" fmla="*/ 29 h 70"/>
                <a:gd name="T54" fmla="*/ 20 w 81"/>
                <a:gd name="T55" fmla="*/ 24 h 70"/>
                <a:gd name="T56" fmla="*/ 20 w 81"/>
                <a:gd name="T57" fmla="*/ 21 h 70"/>
                <a:gd name="T58" fmla="*/ 22 w 81"/>
                <a:gd name="T59" fmla="*/ 18 h 70"/>
                <a:gd name="T60" fmla="*/ 26 w 81"/>
                <a:gd name="T61" fmla="*/ 15 h 70"/>
                <a:gd name="T62" fmla="*/ 28 w 81"/>
                <a:gd name="T63" fmla="*/ 11 h 70"/>
                <a:gd name="T64" fmla="*/ 28 w 81"/>
                <a:gd name="T65" fmla="*/ 7 h 70"/>
                <a:gd name="T66" fmla="*/ 31 w 81"/>
                <a:gd name="T67" fmla="*/ 6 h 70"/>
                <a:gd name="T68" fmla="*/ 37 w 81"/>
                <a:gd name="T69" fmla="*/ 5 h 70"/>
                <a:gd name="T70" fmla="*/ 37 w 81"/>
                <a:gd name="T71" fmla="*/ 5 h 70"/>
                <a:gd name="T72" fmla="*/ 37 w 81"/>
                <a:gd name="T73" fmla="*/ 5 h 70"/>
                <a:gd name="T74" fmla="*/ 39 w 81"/>
                <a:gd name="T75" fmla="*/ 2 h 70"/>
                <a:gd name="T76" fmla="*/ 42 w 81"/>
                <a:gd name="T77" fmla="*/ 0 h 70"/>
                <a:gd name="T78" fmla="*/ 43 w 81"/>
                <a:gd name="T79" fmla="*/ 1 h 70"/>
                <a:gd name="T80" fmla="*/ 43 w 81"/>
                <a:gd name="T81" fmla="*/ 1 h 70"/>
                <a:gd name="T82" fmla="*/ 43 w 81"/>
                <a:gd name="T83" fmla="*/ 1 h 70"/>
                <a:gd name="T84" fmla="*/ 56 w 81"/>
                <a:gd name="T85" fmla="*/ 6 h 70"/>
                <a:gd name="T86" fmla="*/ 56 w 81"/>
                <a:gd name="T87" fmla="*/ 6 h 70"/>
                <a:gd name="T88" fmla="*/ 56 w 81"/>
                <a:gd name="T89" fmla="*/ 6 h 70"/>
                <a:gd name="T90" fmla="*/ 63 w 81"/>
                <a:gd name="T91" fmla="*/ 6 h 70"/>
                <a:gd name="T92" fmla="*/ 66 w 81"/>
                <a:gd name="T93" fmla="*/ 12 h 70"/>
                <a:gd name="T94" fmla="*/ 67 w 81"/>
                <a:gd name="T95" fmla="*/ 21 h 70"/>
                <a:gd name="T96" fmla="*/ 71 w 81"/>
                <a:gd name="T97" fmla="*/ 27 h 70"/>
                <a:gd name="T98" fmla="*/ 78 w 81"/>
                <a:gd name="T99" fmla="*/ 37 h 70"/>
                <a:gd name="T100" fmla="*/ 80 w 81"/>
                <a:gd name="T101" fmla="*/ 44 h 70"/>
                <a:gd name="T102" fmla="*/ 79 w 81"/>
                <a:gd name="T103" fmla="*/ 45 h 70"/>
                <a:gd name="T104" fmla="*/ 71 w 81"/>
                <a:gd name="T105" fmla="*/ 48 h 70"/>
                <a:gd name="T106" fmla="*/ 70 w 81"/>
                <a:gd name="T107" fmla="*/ 49 h 70"/>
                <a:gd name="T108" fmla="*/ 70 w 81"/>
                <a:gd name="T109" fmla="*/ 49 h 70"/>
                <a:gd name="T110" fmla="*/ 70 w 81"/>
                <a:gd name="T111" fmla="*/ 49 h 70"/>
                <a:gd name="T112" fmla="*/ 72 w 81"/>
                <a:gd name="T113" fmla="*/ 51 h 70"/>
                <a:gd name="T114" fmla="*/ 73 w 81"/>
                <a:gd name="T115" fmla="*/ 57 h 70"/>
                <a:gd name="T116" fmla="*/ 73 w 81"/>
                <a:gd name="T117" fmla="*/ 57 h 70"/>
                <a:gd name="T118" fmla="*/ 73 w 81"/>
                <a:gd name="T119" fmla="*/ 57 h 70"/>
                <a:gd name="T120" fmla="*/ 66 w 81"/>
                <a:gd name="T121" fmla="*/ 62 h 70"/>
                <a:gd name="T122" fmla="*/ 64 w 81"/>
                <a:gd name="T123" fmla="*/ 69 h 70"/>
                <a:gd name="T124" fmla="*/ 63 w 81"/>
                <a:gd name="T12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70">
                  <a:moveTo>
                    <a:pt x="63" y="70"/>
                  </a:moveTo>
                  <a:cubicBezTo>
                    <a:pt x="61" y="69"/>
                    <a:pt x="61" y="69"/>
                    <a:pt x="61" y="69"/>
                  </a:cubicBezTo>
                  <a:cubicBezTo>
                    <a:pt x="57" y="68"/>
                    <a:pt x="57" y="68"/>
                    <a:pt x="57" y="68"/>
                  </a:cubicBezTo>
                  <a:cubicBezTo>
                    <a:pt x="53" y="69"/>
                    <a:pt x="53" y="69"/>
                    <a:pt x="53" y="69"/>
                  </a:cubicBezTo>
                  <a:cubicBezTo>
                    <a:pt x="52" y="69"/>
                    <a:pt x="52" y="69"/>
                    <a:pt x="52" y="69"/>
                  </a:cubicBezTo>
                  <a:cubicBezTo>
                    <a:pt x="52" y="68"/>
                    <a:pt x="52" y="68"/>
                    <a:pt x="52" y="68"/>
                  </a:cubicBezTo>
                  <a:cubicBezTo>
                    <a:pt x="52" y="68"/>
                    <a:pt x="52" y="68"/>
                    <a:pt x="52" y="68"/>
                  </a:cubicBezTo>
                  <a:cubicBezTo>
                    <a:pt x="52" y="68"/>
                    <a:pt x="52" y="68"/>
                    <a:pt x="52" y="68"/>
                  </a:cubicBezTo>
                  <a:cubicBezTo>
                    <a:pt x="52" y="67"/>
                    <a:pt x="51" y="67"/>
                    <a:pt x="50" y="67"/>
                  </a:cubicBezTo>
                  <a:cubicBezTo>
                    <a:pt x="49" y="67"/>
                    <a:pt x="47" y="67"/>
                    <a:pt x="46" y="67"/>
                  </a:cubicBezTo>
                  <a:cubicBezTo>
                    <a:pt x="36" y="66"/>
                    <a:pt x="36" y="66"/>
                    <a:pt x="36" y="66"/>
                  </a:cubicBezTo>
                  <a:cubicBezTo>
                    <a:pt x="25" y="63"/>
                    <a:pt x="25" y="63"/>
                    <a:pt x="25" y="63"/>
                  </a:cubicBezTo>
                  <a:cubicBezTo>
                    <a:pt x="21" y="62"/>
                    <a:pt x="18" y="61"/>
                    <a:pt x="16" y="61"/>
                  </a:cubicBezTo>
                  <a:cubicBezTo>
                    <a:pt x="11" y="61"/>
                    <a:pt x="7" y="63"/>
                    <a:pt x="4" y="66"/>
                  </a:cubicBezTo>
                  <a:cubicBezTo>
                    <a:pt x="4" y="66"/>
                    <a:pt x="4" y="66"/>
                    <a:pt x="4" y="66"/>
                  </a:cubicBezTo>
                  <a:cubicBezTo>
                    <a:pt x="3" y="60"/>
                    <a:pt x="3" y="60"/>
                    <a:pt x="3" y="60"/>
                  </a:cubicBezTo>
                  <a:cubicBezTo>
                    <a:pt x="2" y="58"/>
                    <a:pt x="0" y="56"/>
                    <a:pt x="1" y="55"/>
                  </a:cubicBezTo>
                  <a:cubicBezTo>
                    <a:pt x="1" y="54"/>
                    <a:pt x="1" y="54"/>
                    <a:pt x="1" y="54"/>
                  </a:cubicBezTo>
                  <a:cubicBezTo>
                    <a:pt x="4" y="53"/>
                    <a:pt x="4" y="53"/>
                    <a:pt x="4" y="53"/>
                  </a:cubicBezTo>
                  <a:cubicBezTo>
                    <a:pt x="4" y="53"/>
                    <a:pt x="4" y="53"/>
                    <a:pt x="4" y="53"/>
                  </a:cubicBezTo>
                  <a:cubicBezTo>
                    <a:pt x="4" y="52"/>
                    <a:pt x="4" y="52"/>
                    <a:pt x="4" y="52"/>
                  </a:cubicBezTo>
                  <a:cubicBezTo>
                    <a:pt x="5" y="48"/>
                    <a:pt x="5" y="48"/>
                    <a:pt x="5" y="48"/>
                  </a:cubicBezTo>
                  <a:cubicBezTo>
                    <a:pt x="5" y="44"/>
                    <a:pt x="4" y="40"/>
                    <a:pt x="3" y="36"/>
                  </a:cubicBezTo>
                  <a:cubicBezTo>
                    <a:pt x="3" y="34"/>
                    <a:pt x="3" y="34"/>
                    <a:pt x="3" y="34"/>
                  </a:cubicBezTo>
                  <a:cubicBezTo>
                    <a:pt x="6" y="34"/>
                    <a:pt x="6" y="34"/>
                    <a:pt x="6" y="34"/>
                  </a:cubicBezTo>
                  <a:cubicBezTo>
                    <a:pt x="12" y="33"/>
                    <a:pt x="12" y="33"/>
                    <a:pt x="12" y="33"/>
                  </a:cubicBezTo>
                  <a:cubicBezTo>
                    <a:pt x="17" y="29"/>
                    <a:pt x="17" y="29"/>
                    <a:pt x="17" y="29"/>
                  </a:cubicBezTo>
                  <a:cubicBezTo>
                    <a:pt x="19" y="28"/>
                    <a:pt x="20" y="26"/>
                    <a:pt x="20" y="24"/>
                  </a:cubicBezTo>
                  <a:cubicBezTo>
                    <a:pt x="20" y="21"/>
                    <a:pt x="20" y="21"/>
                    <a:pt x="20" y="21"/>
                  </a:cubicBezTo>
                  <a:cubicBezTo>
                    <a:pt x="22" y="18"/>
                    <a:pt x="22" y="18"/>
                    <a:pt x="22" y="18"/>
                  </a:cubicBezTo>
                  <a:cubicBezTo>
                    <a:pt x="26" y="15"/>
                    <a:pt x="26" y="15"/>
                    <a:pt x="26" y="15"/>
                  </a:cubicBezTo>
                  <a:cubicBezTo>
                    <a:pt x="28" y="14"/>
                    <a:pt x="29" y="13"/>
                    <a:pt x="28" y="11"/>
                  </a:cubicBezTo>
                  <a:cubicBezTo>
                    <a:pt x="27" y="9"/>
                    <a:pt x="27" y="8"/>
                    <a:pt x="28" y="7"/>
                  </a:cubicBezTo>
                  <a:cubicBezTo>
                    <a:pt x="31" y="6"/>
                    <a:pt x="31" y="6"/>
                    <a:pt x="31" y="6"/>
                  </a:cubicBezTo>
                  <a:cubicBezTo>
                    <a:pt x="37" y="5"/>
                    <a:pt x="37" y="5"/>
                    <a:pt x="37" y="5"/>
                  </a:cubicBezTo>
                  <a:cubicBezTo>
                    <a:pt x="37" y="5"/>
                    <a:pt x="37" y="5"/>
                    <a:pt x="37" y="5"/>
                  </a:cubicBezTo>
                  <a:cubicBezTo>
                    <a:pt x="37" y="5"/>
                    <a:pt x="37" y="5"/>
                    <a:pt x="37" y="5"/>
                  </a:cubicBezTo>
                  <a:cubicBezTo>
                    <a:pt x="39" y="2"/>
                    <a:pt x="39" y="2"/>
                    <a:pt x="39" y="2"/>
                  </a:cubicBezTo>
                  <a:cubicBezTo>
                    <a:pt x="42" y="0"/>
                    <a:pt x="42" y="0"/>
                    <a:pt x="42" y="0"/>
                  </a:cubicBezTo>
                  <a:cubicBezTo>
                    <a:pt x="43" y="1"/>
                    <a:pt x="43" y="1"/>
                    <a:pt x="43" y="1"/>
                  </a:cubicBezTo>
                  <a:cubicBezTo>
                    <a:pt x="43" y="1"/>
                    <a:pt x="43" y="1"/>
                    <a:pt x="43" y="1"/>
                  </a:cubicBezTo>
                  <a:cubicBezTo>
                    <a:pt x="43" y="1"/>
                    <a:pt x="43" y="1"/>
                    <a:pt x="43" y="1"/>
                  </a:cubicBezTo>
                  <a:cubicBezTo>
                    <a:pt x="47" y="3"/>
                    <a:pt x="54" y="6"/>
                    <a:pt x="56" y="6"/>
                  </a:cubicBezTo>
                  <a:cubicBezTo>
                    <a:pt x="56" y="6"/>
                    <a:pt x="56" y="6"/>
                    <a:pt x="56" y="6"/>
                  </a:cubicBezTo>
                  <a:cubicBezTo>
                    <a:pt x="56" y="6"/>
                    <a:pt x="56" y="6"/>
                    <a:pt x="56" y="6"/>
                  </a:cubicBezTo>
                  <a:cubicBezTo>
                    <a:pt x="63" y="6"/>
                    <a:pt x="63" y="6"/>
                    <a:pt x="63" y="6"/>
                  </a:cubicBezTo>
                  <a:cubicBezTo>
                    <a:pt x="65" y="7"/>
                    <a:pt x="66" y="9"/>
                    <a:pt x="66" y="12"/>
                  </a:cubicBezTo>
                  <a:cubicBezTo>
                    <a:pt x="66" y="17"/>
                    <a:pt x="66" y="20"/>
                    <a:pt x="67" y="21"/>
                  </a:cubicBezTo>
                  <a:cubicBezTo>
                    <a:pt x="71" y="27"/>
                    <a:pt x="71" y="27"/>
                    <a:pt x="71" y="27"/>
                  </a:cubicBezTo>
                  <a:cubicBezTo>
                    <a:pt x="78" y="37"/>
                    <a:pt x="78" y="37"/>
                    <a:pt x="78" y="37"/>
                  </a:cubicBezTo>
                  <a:cubicBezTo>
                    <a:pt x="80" y="41"/>
                    <a:pt x="81" y="43"/>
                    <a:pt x="80" y="44"/>
                  </a:cubicBezTo>
                  <a:cubicBezTo>
                    <a:pt x="80" y="44"/>
                    <a:pt x="80" y="45"/>
                    <a:pt x="79" y="45"/>
                  </a:cubicBezTo>
                  <a:cubicBezTo>
                    <a:pt x="71" y="48"/>
                    <a:pt x="71" y="48"/>
                    <a:pt x="71" y="48"/>
                  </a:cubicBezTo>
                  <a:cubicBezTo>
                    <a:pt x="70" y="48"/>
                    <a:pt x="70" y="49"/>
                    <a:pt x="70" y="49"/>
                  </a:cubicBezTo>
                  <a:cubicBezTo>
                    <a:pt x="70" y="49"/>
                    <a:pt x="70" y="49"/>
                    <a:pt x="70" y="49"/>
                  </a:cubicBezTo>
                  <a:cubicBezTo>
                    <a:pt x="70" y="49"/>
                    <a:pt x="70" y="49"/>
                    <a:pt x="70" y="49"/>
                  </a:cubicBezTo>
                  <a:cubicBezTo>
                    <a:pt x="72" y="51"/>
                    <a:pt x="72" y="51"/>
                    <a:pt x="72" y="51"/>
                  </a:cubicBezTo>
                  <a:cubicBezTo>
                    <a:pt x="73" y="57"/>
                    <a:pt x="73" y="57"/>
                    <a:pt x="73" y="57"/>
                  </a:cubicBezTo>
                  <a:cubicBezTo>
                    <a:pt x="73" y="57"/>
                    <a:pt x="73" y="57"/>
                    <a:pt x="73" y="57"/>
                  </a:cubicBezTo>
                  <a:cubicBezTo>
                    <a:pt x="73" y="57"/>
                    <a:pt x="73" y="57"/>
                    <a:pt x="73" y="57"/>
                  </a:cubicBezTo>
                  <a:cubicBezTo>
                    <a:pt x="70" y="58"/>
                    <a:pt x="68" y="60"/>
                    <a:pt x="66" y="62"/>
                  </a:cubicBezTo>
                  <a:cubicBezTo>
                    <a:pt x="65" y="63"/>
                    <a:pt x="64" y="66"/>
                    <a:pt x="64" y="69"/>
                  </a:cubicBezTo>
                  <a:cubicBezTo>
                    <a:pt x="63" y="70"/>
                    <a:pt x="63" y="70"/>
                    <a:pt x="63" y="7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2807"/>
            <p:cNvSpPr>
              <a:spLocks/>
            </p:cNvSpPr>
            <p:nvPr/>
          </p:nvSpPr>
          <p:spPr bwMode="auto">
            <a:xfrm>
              <a:off x="4850" y="2611"/>
              <a:ext cx="55" cy="68"/>
            </a:xfrm>
            <a:custGeom>
              <a:avLst/>
              <a:gdLst>
                <a:gd name="T0" fmla="*/ 37 w 40"/>
                <a:gd name="T1" fmla="*/ 49 h 49"/>
                <a:gd name="T2" fmla="*/ 36 w 40"/>
                <a:gd name="T3" fmla="*/ 45 h 49"/>
                <a:gd name="T4" fmla="*/ 29 w 40"/>
                <a:gd name="T5" fmla="*/ 33 h 49"/>
                <a:gd name="T6" fmla="*/ 28 w 40"/>
                <a:gd name="T7" fmla="*/ 33 h 49"/>
                <a:gd name="T8" fmla="*/ 28 w 40"/>
                <a:gd name="T9" fmla="*/ 33 h 49"/>
                <a:gd name="T10" fmla="*/ 26 w 40"/>
                <a:gd name="T11" fmla="*/ 33 h 49"/>
                <a:gd name="T12" fmla="*/ 22 w 40"/>
                <a:gd name="T13" fmla="*/ 31 h 49"/>
                <a:gd name="T14" fmla="*/ 21 w 40"/>
                <a:gd name="T15" fmla="*/ 31 h 49"/>
                <a:gd name="T16" fmla="*/ 20 w 40"/>
                <a:gd name="T17" fmla="*/ 32 h 49"/>
                <a:gd name="T18" fmla="*/ 21 w 40"/>
                <a:gd name="T19" fmla="*/ 36 h 49"/>
                <a:gd name="T20" fmla="*/ 21 w 40"/>
                <a:gd name="T21" fmla="*/ 40 h 49"/>
                <a:gd name="T22" fmla="*/ 18 w 40"/>
                <a:gd name="T23" fmla="*/ 41 h 49"/>
                <a:gd name="T24" fmla="*/ 17 w 40"/>
                <a:gd name="T25" fmla="*/ 39 h 49"/>
                <a:gd name="T26" fmla="*/ 16 w 40"/>
                <a:gd name="T27" fmla="*/ 38 h 49"/>
                <a:gd name="T28" fmla="*/ 16 w 40"/>
                <a:gd name="T29" fmla="*/ 39 h 49"/>
                <a:gd name="T30" fmla="*/ 14 w 40"/>
                <a:gd name="T31" fmla="*/ 41 h 49"/>
                <a:gd name="T32" fmla="*/ 13 w 40"/>
                <a:gd name="T33" fmla="*/ 41 h 49"/>
                <a:gd name="T34" fmla="*/ 12 w 40"/>
                <a:gd name="T35" fmla="*/ 40 h 49"/>
                <a:gd name="T36" fmla="*/ 11 w 40"/>
                <a:gd name="T37" fmla="*/ 39 h 49"/>
                <a:gd name="T38" fmla="*/ 11 w 40"/>
                <a:gd name="T39" fmla="*/ 40 h 49"/>
                <a:gd name="T40" fmla="*/ 10 w 40"/>
                <a:gd name="T41" fmla="*/ 42 h 49"/>
                <a:gd name="T42" fmla="*/ 10 w 40"/>
                <a:gd name="T43" fmla="*/ 42 h 49"/>
                <a:gd name="T44" fmla="*/ 10 w 40"/>
                <a:gd name="T45" fmla="*/ 41 h 49"/>
                <a:gd name="T46" fmla="*/ 9 w 40"/>
                <a:gd name="T47" fmla="*/ 40 h 49"/>
                <a:gd name="T48" fmla="*/ 7 w 40"/>
                <a:gd name="T49" fmla="*/ 33 h 49"/>
                <a:gd name="T50" fmla="*/ 6 w 40"/>
                <a:gd name="T51" fmla="*/ 30 h 49"/>
                <a:gd name="T52" fmla="*/ 4 w 40"/>
                <a:gd name="T53" fmla="*/ 22 h 49"/>
                <a:gd name="T54" fmla="*/ 6 w 40"/>
                <a:gd name="T55" fmla="*/ 20 h 49"/>
                <a:gd name="T56" fmla="*/ 4 w 40"/>
                <a:gd name="T57" fmla="*/ 17 h 49"/>
                <a:gd name="T58" fmla="*/ 1 w 40"/>
                <a:gd name="T59" fmla="*/ 15 h 49"/>
                <a:gd name="T60" fmla="*/ 1 w 40"/>
                <a:gd name="T61" fmla="*/ 13 h 49"/>
                <a:gd name="T62" fmla="*/ 6 w 40"/>
                <a:gd name="T63" fmla="*/ 10 h 49"/>
                <a:gd name="T64" fmla="*/ 7 w 40"/>
                <a:gd name="T65" fmla="*/ 8 h 49"/>
                <a:gd name="T66" fmla="*/ 3 w 40"/>
                <a:gd name="T67" fmla="*/ 4 h 49"/>
                <a:gd name="T68" fmla="*/ 1 w 40"/>
                <a:gd name="T69" fmla="*/ 2 h 49"/>
                <a:gd name="T70" fmla="*/ 2 w 40"/>
                <a:gd name="T71" fmla="*/ 1 h 49"/>
                <a:gd name="T72" fmla="*/ 7 w 40"/>
                <a:gd name="T73" fmla="*/ 0 h 49"/>
                <a:gd name="T74" fmla="*/ 13 w 40"/>
                <a:gd name="T75" fmla="*/ 2 h 49"/>
                <a:gd name="T76" fmla="*/ 14 w 40"/>
                <a:gd name="T77" fmla="*/ 6 h 49"/>
                <a:gd name="T78" fmla="*/ 17 w 40"/>
                <a:gd name="T79" fmla="*/ 10 h 49"/>
                <a:gd name="T80" fmla="*/ 24 w 40"/>
                <a:gd name="T81" fmla="*/ 10 h 49"/>
                <a:gd name="T82" fmla="*/ 32 w 40"/>
                <a:gd name="T83" fmla="*/ 9 h 49"/>
                <a:gd name="T84" fmla="*/ 36 w 40"/>
                <a:gd name="T85" fmla="*/ 11 h 49"/>
                <a:gd name="T86" fmla="*/ 34 w 40"/>
                <a:gd name="T87" fmla="*/ 16 h 49"/>
                <a:gd name="T88" fmla="*/ 28 w 40"/>
                <a:gd name="T89" fmla="*/ 23 h 49"/>
                <a:gd name="T90" fmla="*/ 28 w 40"/>
                <a:gd name="T91" fmla="*/ 28 h 49"/>
                <a:gd name="T92" fmla="*/ 30 w 40"/>
                <a:gd name="T93" fmla="*/ 31 h 49"/>
                <a:gd name="T94" fmla="*/ 32 w 40"/>
                <a:gd name="T95" fmla="*/ 30 h 49"/>
                <a:gd name="T96" fmla="*/ 32 w 40"/>
                <a:gd name="T97" fmla="*/ 30 h 49"/>
                <a:gd name="T98" fmla="*/ 32 w 40"/>
                <a:gd name="T99" fmla="*/ 29 h 49"/>
                <a:gd name="T100" fmla="*/ 34 w 40"/>
                <a:gd name="T101" fmla="*/ 25 h 49"/>
                <a:gd name="T102" fmla="*/ 35 w 40"/>
                <a:gd name="T103" fmla="*/ 23 h 49"/>
                <a:gd name="T104" fmla="*/ 37 w 40"/>
                <a:gd name="T105" fmla="*/ 29 h 49"/>
                <a:gd name="T106" fmla="*/ 39 w 40"/>
                <a:gd name="T107" fmla="*/ 37 h 49"/>
                <a:gd name="T108" fmla="*/ 40 w 40"/>
                <a:gd name="T109" fmla="*/ 39 h 49"/>
                <a:gd name="T110" fmla="*/ 40 w 40"/>
                <a:gd name="T111" fmla="*/ 44 h 49"/>
                <a:gd name="T112" fmla="*/ 37 w 40"/>
                <a:gd name="T11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 h="49">
                  <a:moveTo>
                    <a:pt x="37" y="49"/>
                  </a:moveTo>
                  <a:cubicBezTo>
                    <a:pt x="36" y="45"/>
                    <a:pt x="36" y="45"/>
                    <a:pt x="36" y="45"/>
                  </a:cubicBezTo>
                  <a:cubicBezTo>
                    <a:pt x="29" y="33"/>
                    <a:pt x="29" y="33"/>
                    <a:pt x="29" y="33"/>
                  </a:cubicBezTo>
                  <a:cubicBezTo>
                    <a:pt x="28" y="33"/>
                    <a:pt x="28" y="33"/>
                    <a:pt x="28" y="33"/>
                  </a:cubicBezTo>
                  <a:cubicBezTo>
                    <a:pt x="28" y="33"/>
                    <a:pt x="28" y="33"/>
                    <a:pt x="28" y="33"/>
                  </a:cubicBezTo>
                  <a:cubicBezTo>
                    <a:pt x="26" y="33"/>
                    <a:pt x="26" y="33"/>
                    <a:pt x="26" y="33"/>
                  </a:cubicBezTo>
                  <a:cubicBezTo>
                    <a:pt x="22" y="31"/>
                    <a:pt x="22" y="31"/>
                    <a:pt x="22" y="31"/>
                  </a:cubicBezTo>
                  <a:cubicBezTo>
                    <a:pt x="22" y="31"/>
                    <a:pt x="21" y="31"/>
                    <a:pt x="21" y="31"/>
                  </a:cubicBezTo>
                  <a:cubicBezTo>
                    <a:pt x="20" y="31"/>
                    <a:pt x="20" y="31"/>
                    <a:pt x="20" y="32"/>
                  </a:cubicBezTo>
                  <a:cubicBezTo>
                    <a:pt x="19" y="32"/>
                    <a:pt x="20" y="34"/>
                    <a:pt x="21" y="36"/>
                  </a:cubicBezTo>
                  <a:cubicBezTo>
                    <a:pt x="22" y="37"/>
                    <a:pt x="21" y="38"/>
                    <a:pt x="21" y="40"/>
                  </a:cubicBezTo>
                  <a:cubicBezTo>
                    <a:pt x="18" y="41"/>
                    <a:pt x="18" y="41"/>
                    <a:pt x="18" y="41"/>
                  </a:cubicBezTo>
                  <a:cubicBezTo>
                    <a:pt x="17" y="39"/>
                    <a:pt x="17" y="39"/>
                    <a:pt x="17" y="39"/>
                  </a:cubicBezTo>
                  <a:cubicBezTo>
                    <a:pt x="16" y="38"/>
                    <a:pt x="16" y="38"/>
                    <a:pt x="16" y="38"/>
                  </a:cubicBezTo>
                  <a:cubicBezTo>
                    <a:pt x="16" y="39"/>
                    <a:pt x="16" y="39"/>
                    <a:pt x="16" y="39"/>
                  </a:cubicBezTo>
                  <a:cubicBezTo>
                    <a:pt x="14" y="41"/>
                    <a:pt x="14" y="41"/>
                    <a:pt x="14" y="41"/>
                  </a:cubicBezTo>
                  <a:cubicBezTo>
                    <a:pt x="13" y="41"/>
                    <a:pt x="13" y="41"/>
                    <a:pt x="13" y="41"/>
                  </a:cubicBezTo>
                  <a:cubicBezTo>
                    <a:pt x="12" y="40"/>
                    <a:pt x="12" y="40"/>
                    <a:pt x="12" y="40"/>
                  </a:cubicBezTo>
                  <a:cubicBezTo>
                    <a:pt x="11" y="39"/>
                    <a:pt x="11" y="39"/>
                    <a:pt x="11" y="39"/>
                  </a:cubicBezTo>
                  <a:cubicBezTo>
                    <a:pt x="11" y="40"/>
                    <a:pt x="11" y="40"/>
                    <a:pt x="11" y="40"/>
                  </a:cubicBezTo>
                  <a:cubicBezTo>
                    <a:pt x="10" y="42"/>
                    <a:pt x="10" y="42"/>
                    <a:pt x="10" y="42"/>
                  </a:cubicBezTo>
                  <a:cubicBezTo>
                    <a:pt x="10" y="42"/>
                    <a:pt x="10" y="42"/>
                    <a:pt x="10" y="42"/>
                  </a:cubicBezTo>
                  <a:cubicBezTo>
                    <a:pt x="10" y="41"/>
                    <a:pt x="10" y="41"/>
                    <a:pt x="10" y="41"/>
                  </a:cubicBezTo>
                  <a:cubicBezTo>
                    <a:pt x="9" y="40"/>
                    <a:pt x="9" y="40"/>
                    <a:pt x="9" y="40"/>
                  </a:cubicBezTo>
                  <a:cubicBezTo>
                    <a:pt x="9" y="39"/>
                    <a:pt x="8" y="36"/>
                    <a:pt x="7" y="33"/>
                  </a:cubicBezTo>
                  <a:cubicBezTo>
                    <a:pt x="7" y="32"/>
                    <a:pt x="6" y="31"/>
                    <a:pt x="6" y="30"/>
                  </a:cubicBezTo>
                  <a:cubicBezTo>
                    <a:pt x="4" y="22"/>
                    <a:pt x="4" y="22"/>
                    <a:pt x="4" y="22"/>
                  </a:cubicBezTo>
                  <a:cubicBezTo>
                    <a:pt x="6" y="20"/>
                    <a:pt x="6" y="20"/>
                    <a:pt x="6" y="20"/>
                  </a:cubicBezTo>
                  <a:cubicBezTo>
                    <a:pt x="7" y="18"/>
                    <a:pt x="6" y="18"/>
                    <a:pt x="4" y="17"/>
                  </a:cubicBezTo>
                  <a:cubicBezTo>
                    <a:pt x="1" y="15"/>
                    <a:pt x="1" y="15"/>
                    <a:pt x="1" y="15"/>
                  </a:cubicBezTo>
                  <a:cubicBezTo>
                    <a:pt x="0" y="14"/>
                    <a:pt x="0" y="14"/>
                    <a:pt x="1" y="13"/>
                  </a:cubicBezTo>
                  <a:cubicBezTo>
                    <a:pt x="1" y="12"/>
                    <a:pt x="3" y="11"/>
                    <a:pt x="6" y="10"/>
                  </a:cubicBezTo>
                  <a:cubicBezTo>
                    <a:pt x="6" y="10"/>
                    <a:pt x="7" y="9"/>
                    <a:pt x="7" y="8"/>
                  </a:cubicBezTo>
                  <a:cubicBezTo>
                    <a:pt x="7" y="7"/>
                    <a:pt x="6" y="6"/>
                    <a:pt x="3" y="4"/>
                  </a:cubicBezTo>
                  <a:cubicBezTo>
                    <a:pt x="2" y="3"/>
                    <a:pt x="1" y="2"/>
                    <a:pt x="1" y="2"/>
                  </a:cubicBezTo>
                  <a:cubicBezTo>
                    <a:pt x="1" y="2"/>
                    <a:pt x="2" y="2"/>
                    <a:pt x="2" y="1"/>
                  </a:cubicBezTo>
                  <a:cubicBezTo>
                    <a:pt x="7" y="0"/>
                    <a:pt x="7" y="0"/>
                    <a:pt x="7" y="0"/>
                  </a:cubicBezTo>
                  <a:cubicBezTo>
                    <a:pt x="13" y="2"/>
                    <a:pt x="13" y="2"/>
                    <a:pt x="13" y="2"/>
                  </a:cubicBezTo>
                  <a:cubicBezTo>
                    <a:pt x="14" y="3"/>
                    <a:pt x="15" y="4"/>
                    <a:pt x="14" y="6"/>
                  </a:cubicBezTo>
                  <a:cubicBezTo>
                    <a:pt x="14" y="8"/>
                    <a:pt x="16" y="9"/>
                    <a:pt x="17" y="10"/>
                  </a:cubicBezTo>
                  <a:cubicBezTo>
                    <a:pt x="24" y="10"/>
                    <a:pt x="24" y="10"/>
                    <a:pt x="24" y="10"/>
                  </a:cubicBezTo>
                  <a:cubicBezTo>
                    <a:pt x="32" y="9"/>
                    <a:pt x="32" y="9"/>
                    <a:pt x="32" y="9"/>
                  </a:cubicBezTo>
                  <a:cubicBezTo>
                    <a:pt x="34" y="9"/>
                    <a:pt x="35" y="10"/>
                    <a:pt x="36" y="11"/>
                  </a:cubicBezTo>
                  <a:cubicBezTo>
                    <a:pt x="37" y="12"/>
                    <a:pt x="36" y="14"/>
                    <a:pt x="34" y="16"/>
                  </a:cubicBezTo>
                  <a:cubicBezTo>
                    <a:pt x="28" y="23"/>
                    <a:pt x="28" y="23"/>
                    <a:pt x="28" y="23"/>
                  </a:cubicBezTo>
                  <a:cubicBezTo>
                    <a:pt x="27" y="24"/>
                    <a:pt x="27" y="26"/>
                    <a:pt x="28" y="28"/>
                  </a:cubicBezTo>
                  <a:cubicBezTo>
                    <a:pt x="28" y="30"/>
                    <a:pt x="29" y="31"/>
                    <a:pt x="30" y="31"/>
                  </a:cubicBezTo>
                  <a:cubicBezTo>
                    <a:pt x="31" y="31"/>
                    <a:pt x="32" y="30"/>
                    <a:pt x="32" y="30"/>
                  </a:cubicBezTo>
                  <a:cubicBezTo>
                    <a:pt x="32" y="30"/>
                    <a:pt x="32" y="30"/>
                    <a:pt x="32" y="30"/>
                  </a:cubicBezTo>
                  <a:cubicBezTo>
                    <a:pt x="32" y="29"/>
                    <a:pt x="32" y="29"/>
                    <a:pt x="32" y="29"/>
                  </a:cubicBezTo>
                  <a:cubicBezTo>
                    <a:pt x="34" y="25"/>
                    <a:pt x="34" y="25"/>
                    <a:pt x="34" y="25"/>
                  </a:cubicBezTo>
                  <a:cubicBezTo>
                    <a:pt x="34" y="24"/>
                    <a:pt x="35" y="23"/>
                    <a:pt x="35" y="23"/>
                  </a:cubicBezTo>
                  <a:cubicBezTo>
                    <a:pt x="37" y="29"/>
                    <a:pt x="37" y="29"/>
                    <a:pt x="37" y="29"/>
                  </a:cubicBezTo>
                  <a:cubicBezTo>
                    <a:pt x="39" y="37"/>
                    <a:pt x="39" y="37"/>
                    <a:pt x="39" y="37"/>
                  </a:cubicBezTo>
                  <a:cubicBezTo>
                    <a:pt x="40" y="39"/>
                    <a:pt x="40" y="39"/>
                    <a:pt x="40" y="39"/>
                  </a:cubicBezTo>
                  <a:cubicBezTo>
                    <a:pt x="40" y="44"/>
                    <a:pt x="40" y="44"/>
                    <a:pt x="40" y="44"/>
                  </a:cubicBezTo>
                  <a:cubicBezTo>
                    <a:pt x="40" y="47"/>
                    <a:pt x="39" y="48"/>
                    <a:pt x="37" y="4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2808"/>
            <p:cNvSpPr>
              <a:spLocks/>
            </p:cNvSpPr>
            <p:nvPr/>
          </p:nvSpPr>
          <p:spPr bwMode="auto">
            <a:xfrm>
              <a:off x="4850" y="2611"/>
              <a:ext cx="55" cy="68"/>
            </a:xfrm>
            <a:custGeom>
              <a:avLst/>
              <a:gdLst>
                <a:gd name="T0" fmla="*/ 37 w 40"/>
                <a:gd name="T1" fmla="*/ 49 h 49"/>
                <a:gd name="T2" fmla="*/ 36 w 40"/>
                <a:gd name="T3" fmla="*/ 45 h 49"/>
                <a:gd name="T4" fmla="*/ 29 w 40"/>
                <a:gd name="T5" fmla="*/ 33 h 49"/>
                <a:gd name="T6" fmla="*/ 28 w 40"/>
                <a:gd name="T7" fmla="*/ 33 h 49"/>
                <a:gd name="T8" fmla="*/ 28 w 40"/>
                <a:gd name="T9" fmla="*/ 33 h 49"/>
                <a:gd name="T10" fmla="*/ 26 w 40"/>
                <a:gd name="T11" fmla="*/ 33 h 49"/>
                <a:gd name="T12" fmla="*/ 22 w 40"/>
                <a:gd name="T13" fmla="*/ 31 h 49"/>
                <a:gd name="T14" fmla="*/ 21 w 40"/>
                <a:gd name="T15" fmla="*/ 31 h 49"/>
                <a:gd name="T16" fmla="*/ 20 w 40"/>
                <a:gd name="T17" fmla="*/ 32 h 49"/>
                <a:gd name="T18" fmla="*/ 21 w 40"/>
                <a:gd name="T19" fmla="*/ 36 h 49"/>
                <a:gd name="T20" fmla="*/ 21 w 40"/>
                <a:gd name="T21" fmla="*/ 40 h 49"/>
                <a:gd name="T22" fmla="*/ 18 w 40"/>
                <a:gd name="T23" fmla="*/ 41 h 49"/>
                <a:gd name="T24" fmla="*/ 17 w 40"/>
                <a:gd name="T25" fmla="*/ 39 h 49"/>
                <a:gd name="T26" fmla="*/ 16 w 40"/>
                <a:gd name="T27" fmla="*/ 38 h 49"/>
                <a:gd name="T28" fmla="*/ 16 w 40"/>
                <a:gd name="T29" fmla="*/ 39 h 49"/>
                <a:gd name="T30" fmla="*/ 14 w 40"/>
                <a:gd name="T31" fmla="*/ 41 h 49"/>
                <a:gd name="T32" fmla="*/ 13 w 40"/>
                <a:gd name="T33" fmla="*/ 41 h 49"/>
                <a:gd name="T34" fmla="*/ 12 w 40"/>
                <a:gd name="T35" fmla="*/ 40 h 49"/>
                <a:gd name="T36" fmla="*/ 11 w 40"/>
                <a:gd name="T37" fmla="*/ 39 h 49"/>
                <a:gd name="T38" fmla="*/ 11 w 40"/>
                <a:gd name="T39" fmla="*/ 40 h 49"/>
                <a:gd name="T40" fmla="*/ 10 w 40"/>
                <a:gd name="T41" fmla="*/ 42 h 49"/>
                <a:gd name="T42" fmla="*/ 10 w 40"/>
                <a:gd name="T43" fmla="*/ 42 h 49"/>
                <a:gd name="T44" fmla="*/ 10 w 40"/>
                <a:gd name="T45" fmla="*/ 41 h 49"/>
                <a:gd name="T46" fmla="*/ 9 w 40"/>
                <a:gd name="T47" fmla="*/ 40 h 49"/>
                <a:gd name="T48" fmla="*/ 7 w 40"/>
                <a:gd name="T49" fmla="*/ 33 h 49"/>
                <a:gd name="T50" fmla="*/ 6 w 40"/>
                <a:gd name="T51" fmla="*/ 30 h 49"/>
                <a:gd name="T52" fmla="*/ 4 w 40"/>
                <a:gd name="T53" fmla="*/ 22 h 49"/>
                <a:gd name="T54" fmla="*/ 6 w 40"/>
                <a:gd name="T55" fmla="*/ 20 h 49"/>
                <a:gd name="T56" fmla="*/ 4 w 40"/>
                <a:gd name="T57" fmla="*/ 17 h 49"/>
                <a:gd name="T58" fmla="*/ 1 w 40"/>
                <a:gd name="T59" fmla="*/ 15 h 49"/>
                <a:gd name="T60" fmla="*/ 1 w 40"/>
                <a:gd name="T61" fmla="*/ 13 h 49"/>
                <a:gd name="T62" fmla="*/ 6 w 40"/>
                <a:gd name="T63" fmla="*/ 10 h 49"/>
                <a:gd name="T64" fmla="*/ 7 w 40"/>
                <a:gd name="T65" fmla="*/ 8 h 49"/>
                <a:gd name="T66" fmla="*/ 3 w 40"/>
                <a:gd name="T67" fmla="*/ 4 h 49"/>
                <a:gd name="T68" fmla="*/ 1 w 40"/>
                <a:gd name="T69" fmla="*/ 2 h 49"/>
                <a:gd name="T70" fmla="*/ 2 w 40"/>
                <a:gd name="T71" fmla="*/ 1 h 49"/>
                <a:gd name="T72" fmla="*/ 7 w 40"/>
                <a:gd name="T73" fmla="*/ 0 h 49"/>
                <a:gd name="T74" fmla="*/ 13 w 40"/>
                <a:gd name="T75" fmla="*/ 2 h 49"/>
                <a:gd name="T76" fmla="*/ 14 w 40"/>
                <a:gd name="T77" fmla="*/ 6 h 49"/>
                <a:gd name="T78" fmla="*/ 17 w 40"/>
                <a:gd name="T79" fmla="*/ 10 h 49"/>
                <a:gd name="T80" fmla="*/ 24 w 40"/>
                <a:gd name="T81" fmla="*/ 10 h 49"/>
                <a:gd name="T82" fmla="*/ 32 w 40"/>
                <a:gd name="T83" fmla="*/ 9 h 49"/>
                <a:gd name="T84" fmla="*/ 36 w 40"/>
                <a:gd name="T85" fmla="*/ 11 h 49"/>
                <a:gd name="T86" fmla="*/ 34 w 40"/>
                <a:gd name="T87" fmla="*/ 16 h 49"/>
                <a:gd name="T88" fmla="*/ 28 w 40"/>
                <a:gd name="T89" fmla="*/ 23 h 49"/>
                <a:gd name="T90" fmla="*/ 28 w 40"/>
                <a:gd name="T91" fmla="*/ 28 h 49"/>
                <a:gd name="T92" fmla="*/ 30 w 40"/>
                <a:gd name="T93" fmla="*/ 31 h 49"/>
                <a:gd name="T94" fmla="*/ 32 w 40"/>
                <a:gd name="T95" fmla="*/ 30 h 49"/>
                <a:gd name="T96" fmla="*/ 32 w 40"/>
                <a:gd name="T97" fmla="*/ 30 h 49"/>
                <a:gd name="T98" fmla="*/ 32 w 40"/>
                <a:gd name="T99" fmla="*/ 29 h 49"/>
                <a:gd name="T100" fmla="*/ 34 w 40"/>
                <a:gd name="T101" fmla="*/ 25 h 49"/>
                <a:gd name="T102" fmla="*/ 35 w 40"/>
                <a:gd name="T103" fmla="*/ 23 h 49"/>
                <a:gd name="T104" fmla="*/ 37 w 40"/>
                <a:gd name="T105" fmla="*/ 29 h 49"/>
                <a:gd name="T106" fmla="*/ 39 w 40"/>
                <a:gd name="T107" fmla="*/ 37 h 49"/>
                <a:gd name="T108" fmla="*/ 40 w 40"/>
                <a:gd name="T109" fmla="*/ 39 h 49"/>
                <a:gd name="T110" fmla="*/ 40 w 40"/>
                <a:gd name="T111" fmla="*/ 44 h 49"/>
                <a:gd name="T112" fmla="*/ 37 w 40"/>
                <a:gd name="T11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 h="49">
                  <a:moveTo>
                    <a:pt x="37" y="49"/>
                  </a:moveTo>
                  <a:cubicBezTo>
                    <a:pt x="36" y="45"/>
                    <a:pt x="36" y="45"/>
                    <a:pt x="36" y="45"/>
                  </a:cubicBezTo>
                  <a:cubicBezTo>
                    <a:pt x="29" y="33"/>
                    <a:pt x="29" y="33"/>
                    <a:pt x="29" y="33"/>
                  </a:cubicBezTo>
                  <a:cubicBezTo>
                    <a:pt x="28" y="33"/>
                    <a:pt x="28" y="33"/>
                    <a:pt x="28" y="33"/>
                  </a:cubicBezTo>
                  <a:cubicBezTo>
                    <a:pt x="28" y="33"/>
                    <a:pt x="28" y="33"/>
                    <a:pt x="28" y="33"/>
                  </a:cubicBezTo>
                  <a:cubicBezTo>
                    <a:pt x="26" y="33"/>
                    <a:pt x="26" y="33"/>
                    <a:pt x="26" y="33"/>
                  </a:cubicBezTo>
                  <a:cubicBezTo>
                    <a:pt x="22" y="31"/>
                    <a:pt x="22" y="31"/>
                    <a:pt x="22" y="31"/>
                  </a:cubicBezTo>
                  <a:cubicBezTo>
                    <a:pt x="22" y="31"/>
                    <a:pt x="21" y="31"/>
                    <a:pt x="21" y="31"/>
                  </a:cubicBezTo>
                  <a:cubicBezTo>
                    <a:pt x="20" y="31"/>
                    <a:pt x="20" y="31"/>
                    <a:pt x="20" y="32"/>
                  </a:cubicBezTo>
                  <a:cubicBezTo>
                    <a:pt x="19" y="32"/>
                    <a:pt x="20" y="34"/>
                    <a:pt x="21" y="36"/>
                  </a:cubicBezTo>
                  <a:cubicBezTo>
                    <a:pt x="22" y="37"/>
                    <a:pt x="21" y="38"/>
                    <a:pt x="21" y="40"/>
                  </a:cubicBezTo>
                  <a:cubicBezTo>
                    <a:pt x="18" y="41"/>
                    <a:pt x="18" y="41"/>
                    <a:pt x="18" y="41"/>
                  </a:cubicBezTo>
                  <a:cubicBezTo>
                    <a:pt x="17" y="39"/>
                    <a:pt x="17" y="39"/>
                    <a:pt x="17" y="39"/>
                  </a:cubicBezTo>
                  <a:cubicBezTo>
                    <a:pt x="16" y="38"/>
                    <a:pt x="16" y="38"/>
                    <a:pt x="16" y="38"/>
                  </a:cubicBezTo>
                  <a:cubicBezTo>
                    <a:pt x="16" y="39"/>
                    <a:pt x="16" y="39"/>
                    <a:pt x="16" y="39"/>
                  </a:cubicBezTo>
                  <a:cubicBezTo>
                    <a:pt x="14" y="41"/>
                    <a:pt x="14" y="41"/>
                    <a:pt x="14" y="41"/>
                  </a:cubicBezTo>
                  <a:cubicBezTo>
                    <a:pt x="13" y="41"/>
                    <a:pt x="13" y="41"/>
                    <a:pt x="13" y="41"/>
                  </a:cubicBezTo>
                  <a:cubicBezTo>
                    <a:pt x="12" y="40"/>
                    <a:pt x="12" y="40"/>
                    <a:pt x="12" y="40"/>
                  </a:cubicBezTo>
                  <a:cubicBezTo>
                    <a:pt x="11" y="39"/>
                    <a:pt x="11" y="39"/>
                    <a:pt x="11" y="39"/>
                  </a:cubicBezTo>
                  <a:cubicBezTo>
                    <a:pt x="11" y="40"/>
                    <a:pt x="11" y="40"/>
                    <a:pt x="11" y="40"/>
                  </a:cubicBezTo>
                  <a:cubicBezTo>
                    <a:pt x="10" y="42"/>
                    <a:pt x="10" y="42"/>
                    <a:pt x="10" y="42"/>
                  </a:cubicBezTo>
                  <a:cubicBezTo>
                    <a:pt x="10" y="42"/>
                    <a:pt x="10" y="42"/>
                    <a:pt x="10" y="42"/>
                  </a:cubicBezTo>
                  <a:cubicBezTo>
                    <a:pt x="10" y="41"/>
                    <a:pt x="10" y="41"/>
                    <a:pt x="10" y="41"/>
                  </a:cubicBezTo>
                  <a:cubicBezTo>
                    <a:pt x="9" y="40"/>
                    <a:pt x="9" y="40"/>
                    <a:pt x="9" y="40"/>
                  </a:cubicBezTo>
                  <a:cubicBezTo>
                    <a:pt x="9" y="39"/>
                    <a:pt x="8" y="36"/>
                    <a:pt x="7" y="33"/>
                  </a:cubicBezTo>
                  <a:cubicBezTo>
                    <a:pt x="7" y="32"/>
                    <a:pt x="6" y="31"/>
                    <a:pt x="6" y="30"/>
                  </a:cubicBezTo>
                  <a:cubicBezTo>
                    <a:pt x="4" y="22"/>
                    <a:pt x="4" y="22"/>
                    <a:pt x="4" y="22"/>
                  </a:cubicBezTo>
                  <a:cubicBezTo>
                    <a:pt x="6" y="20"/>
                    <a:pt x="6" y="20"/>
                    <a:pt x="6" y="20"/>
                  </a:cubicBezTo>
                  <a:cubicBezTo>
                    <a:pt x="7" y="18"/>
                    <a:pt x="6" y="18"/>
                    <a:pt x="4" y="17"/>
                  </a:cubicBezTo>
                  <a:cubicBezTo>
                    <a:pt x="1" y="15"/>
                    <a:pt x="1" y="15"/>
                    <a:pt x="1" y="15"/>
                  </a:cubicBezTo>
                  <a:cubicBezTo>
                    <a:pt x="0" y="14"/>
                    <a:pt x="0" y="14"/>
                    <a:pt x="1" y="13"/>
                  </a:cubicBezTo>
                  <a:cubicBezTo>
                    <a:pt x="1" y="12"/>
                    <a:pt x="3" y="11"/>
                    <a:pt x="6" y="10"/>
                  </a:cubicBezTo>
                  <a:cubicBezTo>
                    <a:pt x="6" y="10"/>
                    <a:pt x="7" y="9"/>
                    <a:pt x="7" y="8"/>
                  </a:cubicBezTo>
                  <a:cubicBezTo>
                    <a:pt x="7" y="7"/>
                    <a:pt x="6" y="6"/>
                    <a:pt x="3" y="4"/>
                  </a:cubicBezTo>
                  <a:cubicBezTo>
                    <a:pt x="2" y="3"/>
                    <a:pt x="1" y="2"/>
                    <a:pt x="1" y="2"/>
                  </a:cubicBezTo>
                  <a:cubicBezTo>
                    <a:pt x="1" y="2"/>
                    <a:pt x="2" y="2"/>
                    <a:pt x="2" y="1"/>
                  </a:cubicBezTo>
                  <a:cubicBezTo>
                    <a:pt x="7" y="0"/>
                    <a:pt x="7" y="0"/>
                    <a:pt x="7" y="0"/>
                  </a:cubicBezTo>
                  <a:cubicBezTo>
                    <a:pt x="13" y="2"/>
                    <a:pt x="13" y="2"/>
                    <a:pt x="13" y="2"/>
                  </a:cubicBezTo>
                  <a:cubicBezTo>
                    <a:pt x="14" y="3"/>
                    <a:pt x="15" y="4"/>
                    <a:pt x="14" y="6"/>
                  </a:cubicBezTo>
                  <a:cubicBezTo>
                    <a:pt x="14" y="8"/>
                    <a:pt x="16" y="9"/>
                    <a:pt x="17" y="10"/>
                  </a:cubicBezTo>
                  <a:cubicBezTo>
                    <a:pt x="24" y="10"/>
                    <a:pt x="24" y="10"/>
                    <a:pt x="24" y="10"/>
                  </a:cubicBezTo>
                  <a:cubicBezTo>
                    <a:pt x="32" y="9"/>
                    <a:pt x="32" y="9"/>
                    <a:pt x="32" y="9"/>
                  </a:cubicBezTo>
                  <a:cubicBezTo>
                    <a:pt x="34" y="9"/>
                    <a:pt x="35" y="10"/>
                    <a:pt x="36" y="11"/>
                  </a:cubicBezTo>
                  <a:cubicBezTo>
                    <a:pt x="37" y="12"/>
                    <a:pt x="36" y="14"/>
                    <a:pt x="34" y="16"/>
                  </a:cubicBezTo>
                  <a:cubicBezTo>
                    <a:pt x="28" y="23"/>
                    <a:pt x="28" y="23"/>
                    <a:pt x="28" y="23"/>
                  </a:cubicBezTo>
                  <a:cubicBezTo>
                    <a:pt x="27" y="24"/>
                    <a:pt x="27" y="26"/>
                    <a:pt x="28" y="28"/>
                  </a:cubicBezTo>
                  <a:cubicBezTo>
                    <a:pt x="28" y="30"/>
                    <a:pt x="29" y="31"/>
                    <a:pt x="30" y="31"/>
                  </a:cubicBezTo>
                  <a:cubicBezTo>
                    <a:pt x="31" y="31"/>
                    <a:pt x="32" y="30"/>
                    <a:pt x="32" y="30"/>
                  </a:cubicBezTo>
                  <a:cubicBezTo>
                    <a:pt x="32" y="30"/>
                    <a:pt x="32" y="30"/>
                    <a:pt x="32" y="30"/>
                  </a:cubicBezTo>
                  <a:cubicBezTo>
                    <a:pt x="32" y="29"/>
                    <a:pt x="32" y="29"/>
                    <a:pt x="32" y="29"/>
                  </a:cubicBezTo>
                  <a:cubicBezTo>
                    <a:pt x="34" y="25"/>
                    <a:pt x="34" y="25"/>
                    <a:pt x="34" y="25"/>
                  </a:cubicBezTo>
                  <a:cubicBezTo>
                    <a:pt x="34" y="24"/>
                    <a:pt x="35" y="23"/>
                    <a:pt x="35" y="23"/>
                  </a:cubicBezTo>
                  <a:cubicBezTo>
                    <a:pt x="37" y="29"/>
                    <a:pt x="37" y="29"/>
                    <a:pt x="37" y="29"/>
                  </a:cubicBezTo>
                  <a:cubicBezTo>
                    <a:pt x="39" y="37"/>
                    <a:pt x="39" y="37"/>
                    <a:pt x="39" y="37"/>
                  </a:cubicBezTo>
                  <a:cubicBezTo>
                    <a:pt x="40" y="39"/>
                    <a:pt x="40" y="39"/>
                    <a:pt x="40" y="39"/>
                  </a:cubicBezTo>
                  <a:cubicBezTo>
                    <a:pt x="40" y="44"/>
                    <a:pt x="40" y="44"/>
                    <a:pt x="40" y="44"/>
                  </a:cubicBezTo>
                  <a:cubicBezTo>
                    <a:pt x="40" y="47"/>
                    <a:pt x="39" y="48"/>
                    <a:pt x="37" y="4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2809"/>
            <p:cNvSpPr>
              <a:spLocks/>
            </p:cNvSpPr>
            <p:nvPr/>
          </p:nvSpPr>
          <p:spPr bwMode="auto">
            <a:xfrm>
              <a:off x="4516" y="2436"/>
              <a:ext cx="169" cy="130"/>
            </a:xfrm>
            <a:custGeom>
              <a:avLst/>
              <a:gdLst>
                <a:gd name="T0" fmla="*/ 13 w 123"/>
                <a:gd name="T1" fmla="*/ 92 h 94"/>
                <a:gd name="T2" fmla="*/ 5 w 123"/>
                <a:gd name="T3" fmla="*/ 90 h 94"/>
                <a:gd name="T4" fmla="*/ 12 w 123"/>
                <a:gd name="T5" fmla="*/ 79 h 94"/>
                <a:gd name="T6" fmla="*/ 12 w 123"/>
                <a:gd name="T7" fmla="*/ 78 h 94"/>
                <a:gd name="T8" fmla="*/ 3 w 123"/>
                <a:gd name="T9" fmla="*/ 72 h 94"/>
                <a:gd name="T10" fmla="*/ 2 w 123"/>
                <a:gd name="T11" fmla="*/ 56 h 94"/>
                <a:gd name="T12" fmla="*/ 4 w 123"/>
                <a:gd name="T13" fmla="*/ 53 h 94"/>
                <a:gd name="T14" fmla="*/ 1 w 123"/>
                <a:gd name="T15" fmla="*/ 49 h 94"/>
                <a:gd name="T16" fmla="*/ 1 w 123"/>
                <a:gd name="T17" fmla="*/ 46 h 94"/>
                <a:gd name="T18" fmla="*/ 7 w 123"/>
                <a:gd name="T19" fmla="*/ 32 h 94"/>
                <a:gd name="T20" fmla="*/ 7 w 123"/>
                <a:gd name="T21" fmla="*/ 31 h 94"/>
                <a:gd name="T22" fmla="*/ 17 w 123"/>
                <a:gd name="T23" fmla="*/ 34 h 94"/>
                <a:gd name="T24" fmla="*/ 23 w 123"/>
                <a:gd name="T25" fmla="*/ 30 h 94"/>
                <a:gd name="T26" fmla="*/ 24 w 123"/>
                <a:gd name="T27" fmla="*/ 29 h 94"/>
                <a:gd name="T28" fmla="*/ 24 w 123"/>
                <a:gd name="T29" fmla="*/ 29 h 94"/>
                <a:gd name="T30" fmla="*/ 36 w 123"/>
                <a:gd name="T31" fmla="*/ 23 h 94"/>
                <a:gd name="T32" fmla="*/ 38 w 123"/>
                <a:gd name="T33" fmla="*/ 14 h 94"/>
                <a:gd name="T34" fmla="*/ 43 w 123"/>
                <a:gd name="T35" fmla="*/ 13 h 94"/>
                <a:gd name="T36" fmla="*/ 43 w 123"/>
                <a:gd name="T37" fmla="*/ 13 h 94"/>
                <a:gd name="T38" fmla="*/ 46 w 123"/>
                <a:gd name="T39" fmla="*/ 10 h 94"/>
                <a:gd name="T40" fmla="*/ 55 w 123"/>
                <a:gd name="T41" fmla="*/ 12 h 94"/>
                <a:gd name="T42" fmla="*/ 63 w 123"/>
                <a:gd name="T43" fmla="*/ 15 h 94"/>
                <a:gd name="T44" fmla="*/ 66 w 123"/>
                <a:gd name="T45" fmla="*/ 17 h 94"/>
                <a:gd name="T46" fmla="*/ 72 w 123"/>
                <a:gd name="T47" fmla="*/ 14 h 94"/>
                <a:gd name="T48" fmla="*/ 79 w 123"/>
                <a:gd name="T49" fmla="*/ 14 h 94"/>
                <a:gd name="T50" fmla="*/ 79 w 123"/>
                <a:gd name="T51" fmla="*/ 14 h 94"/>
                <a:gd name="T52" fmla="*/ 81 w 123"/>
                <a:gd name="T53" fmla="*/ 10 h 94"/>
                <a:gd name="T54" fmla="*/ 85 w 123"/>
                <a:gd name="T55" fmla="*/ 9 h 94"/>
                <a:gd name="T56" fmla="*/ 86 w 123"/>
                <a:gd name="T57" fmla="*/ 9 h 94"/>
                <a:gd name="T58" fmla="*/ 91 w 123"/>
                <a:gd name="T59" fmla="*/ 0 h 94"/>
                <a:gd name="T60" fmla="*/ 95 w 123"/>
                <a:gd name="T61" fmla="*/ 6 h 94"/>
                <a:gd name="T62" fmla="*/ 97 w 123"/>
                <a:gd name="T63" fmla="*/ 18 h 94"/>
                <a:gd name="T64" fmla="*/ 100 w 123"/>
                <a:gd name="T65" fmla="*/ 18 h 94"/>
                <a:gd name="T66" fmla="*/ 112 w 123"/>
                <a:gd name="T67" fmla="*/ 12 h 94"/>
                <a:gd name="T68" fmla="*/ 115 w 123"/>
                <a:gd name="T69" fmla="*/ 13 h 94"/>
                <a:gd name="T70" fmla="*/ 115 w 123"/>
                <a:gd name="T71" fmla="*/ 13 h 94"/>
                <a:gd name="T72" fmla="*/ 121 w 123"/>
                <a:gd name="T73" fmla="*/ 12 h 94"/>
                <a:gd name="T74" fmla="*/ 116 w 123"/>
                <a:gd name="T75" fmla="*/ 16 h 94"/>
                <a:gd name="T76" fmla="*/ 108 w 123"/>
                <a:gd name="T77" fmla="*/ 16 h 94"/>
                <a:gd name="T78" fmla="*/ 98 w 123"/>
                <a:gd name="T79" fmla="*/ 22 h 94"/>
                <a:gd name="T80" fmla="*/ 97 w 123"/>
                <a:gd name="T81" fmla="*/ 31 h 94"/>
                <a:gd name="T82" fmla="*/ 94 w 123"/>
                <a:gd name="T83" fmla="*/ 38 h 94"/>
                <a:gd name="T84" fmla="*/ 92 w 123"/>
                <a:gd name="T85" fmla="*/ 41 h 94"/>
                <a:gd name="T86" fmla="*/ 93 w 123"/>
                <a:gd name="T87" fmla="*/ 45 h 94"/>
                <a:gd name="T88" fmla="*/ 88 w 123"/>
                <a:gd name="T89" fmla="*/ 46 h 94"/>
                <a:gd name="T90" fmla="*/ 83 w 123"/>
                <a:gd name="T91" fmla="*/ 46 h 94"/>
                <a:gd name="T92" fmla="*/ 85 w 123"/>
                <a:gd name="T93" fmla="*/ 52 h 94"/>
                <a:gd name="T94" fmla="*/ 83 w 123"/>
                <a:gd name="T95" fmla="*/ 56 h 94"/>
                <a:gd name="T96" fmla="*/ 78 w 123"/>
                <a:gd name="T97" fmla="*/ 59 h 94"/>
                <a:gd name="T98" fmla="*/ 78 w 123"/>
                <a:gd name="T99" fmla="*/ 61 h 94"/>
                <a:gd name="T100" fmla="*/ 76 w 123"/>
                <a:gd name="T101" fmla="*/ 70 h 94"/>
                <a:gd name="T102" fmla="*/ 67 w 123"/>
                <a:gd name="T103" fmla="*/ 71 h 94"/>
                <a:gd name="T104" fmla="*/ 64 w 123"/>
                <a:gd name="T105" fmla="*/ 73 h 94"/>
                <a:gd name="T106" fmla="*/ 58 w 123"/>
                <a:gd name="T107" fmla="*/ 75 h 94"/>
                <a:gd name="T108" fmla="*/ 53 w 123"/>
                <a:gd name="T109" fmla="*/ 79 h 94"/>
                <a:gd name="T110" fmla="*/ 52 w 123"/>
                <a:gd name="T111" fmla="*/ 84 h 94"/>
                <a:gd name="T112" fmla="*/ 41 w 123"/>
                <a:gd name="T113"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3" h="94">
                  <a:moveTo>
                    <a:pt x="29" y="94"/>
                  </a:moveTo>
                  <a:cubicBezTo>
                    <a:pt x="13" y="92"/>
                    <a:pt x="13" y="92"/>
                    <a:pt x="13" y="92"/>
                  </a:cubicBezTo>
                  <a:cubicBezTo>
                    <a:pt x="5" y="90"/>
                    <a:pt x="5" y="90"/>
                    <a:pt x="5" y="90"/>
                  </a:cubicBezTo>
                  <a:cubicBezTo>
                    <a:pt x="5" y="90"/>
                    <a:pt x="5" y="90"/>
                    <a:pt x="5" y="90"/>
                  </a:cubicBezTo>
                  <a:cubicBezTo>
                    <a:pt x="4" y="88"/>
                    <a:pt x="6" y="86"/>
                    <a:pt x="9" y="83"/>
                  </a:cubicBezTo>
                  <a:cubicBezTo>
                    <a:pt x="12" y="79"/>
                    <a:pt x="12" y="79"/>
                    <a:pt x="12" y="79"/>
                  </a:cubicBezTo>
                  <a:cubicBezTo>
                    <a:pt x="12" y="78"/>
                    <a:pt x="12" y="78"/>
                    <a:pt x="12" y="78"/>
                  </a:cubicBezTo>
                  <a:cubicBezTo>
                    <a:pt x="12" y="78"/>
                    <a:pt x="12" y="78"/>
                    <a:pt x="12" y="78"/>
                  </a:cubicBezTo>
                  <a:cubicBezTo>
                    <a:pt x="12" y="77"/>
                    <a:pt x="12" y="76"/>
                    <a:pt x="11" y="74"/>
                  </a:cubicBezTo>
                  <a:cubicBezTo>
                    <a:pt x="9" y="73"/>
                    <a:pt x="7" y="72"/>
                    <a:pt x="3" y="72"/>
                  </a:cubicBezTo>
                  <a:cubicBezTo>
                    <a:pt x="2" y="59"/>
                    <a:pt x="2" y="59"/>
                    <a:pt x="2" y="59"/>
                  </a:cubicBezTo>
                  <a:cubicBezTo>
                    <a:pt x="1" y="58"/>
                    <a:pt x="2" y="57"/>
                    <a:pt x="2" y="56"/>
                  </a:cubicBezTo>
                  <a:cubicBezTo>
                    <a:pt x="4" y="53"/>
                    <a:pt x="4" y="53"/>
                    <a:pt x="4" y="53"/>
                  </a:cubicBezTo>
                  <a:cubicBezTo>
                    <a:pt x="4" y="53"/>
                    <a:pt x="4" y="53"/>
                    <a:pt x="4" y="53"/>
                  </a:cubicBezTo>
                  <a:cubicBezTo>
                    <a:pt x="4" y="53"/>
                    <a:pt x="4" y="53"/>
                    <a:pt x="4" y="53"/>
                  </a:cubicBezTo>
                  <a:cubicBezTo>
                    <a:pt x="4" y="51"/>
                    <a:pt x="3" y="50"/>
                    <a:pt x="1" y="49"/>
                  </a:cubicBezTo>
                  <a:cubicBezTo>
                    <a:pt x="0" y="49"/>
                    <a:pt x="0" y="49"/>
                    <a:pt x="0" y="49"/>
                  </a:cubicBezTo>
                  <a:cubicBezTo>
                    <a:pt x="1" y="46"/>
                    <a:pt x="1" y="46"/>
                    <a:pt x="1" y="46"/>
                  </a:cubicBezTo>
                  <a:cubicBezTo>
                    <a:pt x="7" y="32"/>
                    <a:pt x="7" y="32"/>
                    <a:pt x="7" y="32"/>
                  </a:cubicBezTo>
                  <a:cubicBezTo>
                    <a:pt x="7" y="32"/>
                    <a:pt x="7" y="32"/>
                    <a:pt x="7" y="32"/>
                  </a:cubicBezTo>
                  <a:cubicBezTo>
                    <a:pt x="7" y="31"/>
                    <a:pt x="7" y="31"/>
                    <a:pt x="7" y="31"/>
                  </a:cubicBezTo>
                  <a:cubicBezTo>
                    <a:pt x="7" y="31"/>
                    <a:pt x="7" y="31"/>
                    <a:pt x="7" y="31"/>
                  </a:cubicBezTo>
                  <a:cubicBezTo>
                    <a:pt x="12" y="33"/>
                    <a:pt x="12" y="33"/>
                    <a:pt x="12" y="33"/>
                  </a:cubicBezTo>
                  <a:cubicBezTo>
                    <a:pt x="17" y="34"/>
                    <a:pt x="17" y="34"/>
                    <a:pt x="17" y="34"/>
                  </a:cubicBezTo>
                  <a:cubicBezTo>
                    <a:pt x="22" y="33"/>
                    <a:pt x="22" y="33"/>
                    <a:pt x="22" y="33"/>
                  </a:cubicBezTo>
                  <a:cubicBezTo>
                    <a:pt x="23" y="32"/>
                    <a:pt x="23" y="32"/>
                    <a:pt x="23" y="30"/>
                  </a:cubicBezTo>
                  <a:cubicBezTo>
                    <a:pt x="23" y="29"/>
                    <a:pt x="23" y="29"/>
                    <a:pt x="23" y="29"/>
                  </a:cubicBezTo>
                  <a:cubicBezTo>
                    <a:pt x="23" y="29"/>
                    <a:pt x="23" y="29"/>
                    <a:pt x="24" y="29"/>
                  </a:cubicBezTo>
                  <a:cubicBezTo>
                    <a:pt x="24" y="29"/>
                    <a:pt x="24" y="29"/>
                    <a:pt x="24" y="29"/>
                  </a:cubicBezTo>
                  <a:cubicBezTo>
                    <a:pt x="24" y="29"/>
                    <a:pt x="24" y="29"/>
                    <a:pt x="24" y="29"/>
                  </a:cubicBezTo>
                  <a:cubicBezTo>
                    <a:pt x="36" y="23"/>
                    <a:pt x="36" y="23"/>
                    <a:pt x="36" y="23"/>
                  </a:cubicBezTo>
                  <a:cubicBezTo>
                    <a:pt x="36" y="23"/>
                    <a:pt x="36" y="23"/>
                    <a:pt x="36" y="23"/>
                  </a:cubicBezTo>
                  <a:cubicBezTo>
                    <a:pt x="36" y="22"/>
                    <a:pt x="36" y="22"/>
                    <a:pt x="36" y="22"/>
                  </a:cubicBezTo>
                  <a:cubicBezTo>
                    <a:pt x="38" y="14"/>
                    <a:pt x="38" y="14"/>
                    <a:pt x="38" y="14"/>
                  </a:cubicBezTo>
                  <a:cubicBezTo>
                    <a:pt x="39" y="14"/>
                    <a:pt x="39" y="14"/>
                    <a:pt x="39" y="14"/>
                  </a:cubicBezTo>
                  <a:cubicBezTo>
                    <a:pt x="43" y="13"/>
                    <a:pt x="43" y="13"/>
                    <a:pt x="43" y="13"/>
                  </a:cubicBezTo>
                  <a:cubicBezTo>
                    <a:pt x="43" y="13"/>
                    <a:pt x="43" y="13"/>
                    <a:pt x="43" y="13"/>
                  </a:cubicBezTo>
                  <a:cubicBezTo>
                    <a:pt x="43" y="13"/>
                    <a:pt x="43" y="13"/>
                    <a:pt x="43" y="13"/>
                  </a:cubicBezTo>
                  <a:cubicBezTo>
                    <a:pt x="45" y="10"/>
                    <a:pt x="45" y="10"/>
                    <a:pt x="45" y="10"/>
                  </a:cubicBezTo>
                  <a:cubicBezTo>
                    <a:pt x="45" y="10"/>
                    <a:pt x="45" y="10"/>
                    <a:pt x="46" y="10"/>
                  </a:cubicBezTo>
                  <a:cubicBezTo>
                    <a:pt x="46" y="10"/>
                    <a:pt x="47" y="10"/>
                    <a:pt x="47" y="10"/>
                  </a:cubicBezTo>
                  <a:cubicBezTo>
                    <a:pt x="55" y="12"/>
                    <a:pt x="55" y="12"/>
                    <a:pt x="55" y="12"/>
                  </a:cubicBezTo>
                  <a:cubicBezTo>
                    <a:pt x="61" y="13"/>
                    <a:pt x="61" y="13"/>
                    <a:pt x="61" y="13"/>
                  </a:cubicBezTo>
                  <a:cubicBezTo>
                    <a:pt x="63" y="15"/>
                    <a:pt x="63" y="15"/>
                    <a:pt x="63" y="15"/>
                  </a:cubicBezTo>
                  <a:cubicBezTo>
                    <a:pt x="66" y="16"/>
                    <a:pt x="66" y="16"/>
                    <a:pt x="66" y="16"/>
                  </a:cubicBezTo>
                  <a:cubicBezTo>
                    <a:pt x="66" y="17"/>
                    <a:pt x="66" y="17"/>
                    <a:pt x="66" y="17"/>
                  </a:cubicBezTo>
                  <a:cubicBezTo>
                    <a:pt x="66" y="17"/>
                    <a:pt x="66" y="17"/>
                    <a:pt x="66" y="17"/>
                  </a:cubicBezTo>
                  <a:cubicBezTo>
                    <a:pt x="67" y="17"/>
                    <a:pt x="69" y="16"/>
                    <a:pt x="72" y="14"/>
                  </a:cubicBezTo>
                  <a:cubicBezTo>
                    <a:pt x="75" y="14"/>
                    <a:pt x="75" y="14"/>
                    <a:pt x="75" y="14"/>
                  </a:cubicBezTo>
                  <a:cubicBezTo>
                    <a:pt x="79" y="14"/>
                    <a:pt x="79" y="14"/>
                    <a:pt x="79" y="14"/>
                  </a:cubicBezTo>
                  <a:cubicBezTo>
                    <a:pt x="79" y="14"/>
                    <a:pt x="79" y="14"/>
                    <a:pt x="79" y="14"/>
                  </a:cubicBezTo>
                  <a:cubicBezTo>
                    <a:pt x="79" y="14"/>
                    <a:pt x="79" y="14"/>
                    <a:pt x="79" y="14"/>
                  </a:cubicBezTo>
                  <a:cubicBezTo>
                    <a:pt x="80" y="11"/>
                    <a:pt x="80" y="11"/>
                    <a:pt x="80" y="11"/>
                  </a:cubicBezTo>
                  <a:cubicBezTo>
                    <a:pt x="81" y="10"/>
                    <a:pt x="81" y="10"/>
                    <a:pt x="81" y="10"/>
                  </a:cubicBezTo>
                  <a:cubicBezTo>
                    <a:pt x="82" y="10"/>
                    <a:pt x="82" y="10"/>
                    <a:pt x="82" y="10"/>
                  </a:cubicBezTo>
                  <a:cubicBezTo>
                    <a:pt x="85" y="9"/>
                    <a:pt x="85" y="9"/>
                    <a:pt x="85" y="9"/>
                  </a:cubicBezTo>
                  <a:cubicBezTo>
                    <a:pt x="86" y="9"/>
                    <a:pt x="86" y="9"/>
                    <a:pt x="86" y="9"/>
                  </a:cubicBezTo>
                  <a:cubicBezTo>
                    <a:pt x="86" y="9"/>
                    <a:pt x="86" y="9"/>
                    <a:pt x="86" y="9"/>
                  </a:cubicBezTo>
                  <a:cubicBezTo>
                    <a:pt x="88" y="4"/>
                    <a:pt x="88" y="4"/>
                    <a:pt x="88" y="4"/>
                  </a:cubicBezTo>
                  <a:cubicBezTo>
                    <a:pt x="91" y="0"/>
                    <a:pt x="91" y="0"/>
                    <a:pt x="91" y="0"/>
                  </a:cubicBezTo>
                  <a:cubicBezTo>
                    <a:pt x="92" y="0"/>
                    <a:pt x="92" y="1"/>
                    <a:pt x="93" y="2"/>
                  </a:cubicBezTo>
                  <a:cubicBezTo>
                    <a:pt x="95" y="6"/>
                    <a:pt x="95" y="6"/>
                    <a:pt x="95" y="6"/>
                  </a:cubicBezTo>
                  <a:cubicBezTo>
                    <a:pt x="96" y="11"/>
                    <a:pt x="96" y="11"/>
                    <a:pt x="96" y="11"/>
                  </a:cubicBezTo>
                  <a:cubicBezTo>
                    <a:pt x="96" y="16"/>
                    <a:pt x="96" y="18"/>
                    <a:pt x="97" y="18"/>
                  </a:cubicBezTo>
                  <a:cubicBezTo>
                    <a:pt x="97" y="18"/>
                    <a:pt x="98" y="19"/>
                    <a:pt x="98" y="19"/>
                  </a:cubicBezTo>
                  <a:cubicBezTo>
                    <a:pt x="99" y="19"/>
                    <a:pt x="99" y="19"/>
                    <a:pt x="100" y="18"/>
                  </a:cubicBezTo>
                  <a:cubicBezTo>
                    <a:pt x="103" y="16"/>
                    <a:pt x="103" y="16"/>
                    <a:pt x="103" y="16"/>
                  </a:cubicBezTo>
                  <a:cubicBezTo>
                    <a:pt x="107" y="13"/>
                    <a:pt x="110" y="12"/>
                    <a:pt x="112" y="12"/>
                  </a:cubicBezTo>
                  <a:cubicBezTo>
                    <a:pt x="112" y="12"/>
                    <a:pt x="113" y="12"/>
                    <a:pt x="113" y="12"/>
                  </a:cubicBezTo>
                  <a:cubicBezTo>
                    <a:pt x="115" y="13"/>
                    <a:pt x="115" y="13"/>
                    <a:pt x="115" y="13"/>
                  </a:cubicBezTo>
                  <a:cubicBezTo>
                    <a:pt x="115" y="13"/>
                    <a:pt x="115" y="13"/>
                    <a:pt x="115" y="13"/>
                  </a:cubicBezTo>
                  <a:cubicBezTo>
                    <a:pt x="115" y="13"/>
                    <a:pt x="115" y="13"/>
                    <a:pt x="115" y="13"/>
                  </a:cubicBezTo>
                  <a:cubicBezTo>
                    <a:pt x="119" y="12"/>
                    <a:pt x="119" y="12"/>
                    <a:pt x="119" y="12"/>
                  </a:cubicBezTo>
                  <a:cubicBezTo>
                    <a:pt x="120" y="12"/>
                    <a:pt x="120" y="12"/>
                    <a:pt x="121" y="12"/>
                  </a:cubicBezTo>
                  <a:cubicBezTo>
                    <a:pt x="122" y="12"/>
                    <a:pt x="123" y="12"/>
                    <a:pt x="123" y="13"/>
                  </a:cubicBezTo>
                  <a:cubicBezTo>
                    <a:pt x="121" y="15"/>
                    <a:pt x="119" y="16"/>
                    <a:pt x="116" y="16"/>
                  </a:cubicBezTo>
                  <a:cubicBezTo>
                    <a:pt x="116" y="16"/>
                    <a:pt x="116" y="16"/>
                    <a:pt x="115" y="16"/>
                  </a:cubicBezTo>
                  <a:cubicBezTo>
                    <a:pt x="108" y="16"/>
                    <a:pt x="108" y="16"/>
                    <a:pt x="108" y="16"/>
                  </a:cubicBezTo>
                  <a:cubicBezTo>
                    <a:pt x="105" y="17"/>
                    <a:pt x="103" y="17"/>
                    <a:pt x="102" y="19"/>
                  </a:cubicBezTo>
                  <a:cubicBezTo>
                    <a:pt x="98" y="22"/>
                    <a:pt x="98" y="22"/>
                    <a:pt x="98" y="22"/>
                  </a:cubicBezTo>
                  <a:cubicBezTo>
                    <a:pt x="96" y="24"/>
                    <a:pt x="94" y="25"/>
                    <a:pt x="95" y="26"/>
                  </a:cubicBezTo>
                  <a:cubicBezTo>
                    <a:pt x="97" y="31"/>
                    <a:pt x="97" y="31"/>
                    <a:pt x="97" y="31"/>
                  </a:cubicBezTo>
                  <a:cubicBezTo>
                    <a:pt x="97" y="35"/>
                    <a:pt x="97" y="35"/>
                    <a:pt x="97" y="35"/>
                  </a:cubicBezTo>
                  <a:cubicBezTo>
                    <a:pt x="94" y="38"/>
                    <a:pt x="94" y="38"/>
                    <a:pt x="94" y="38"/>
                  </a:cubicBezTo>
                  <a:cubicBezTo>
                    <a:pt x="92" y="41"/>
                    <a:pt x="92" y="41"/>
                    <a:pt x="92" y="41"/>
                  </a:cubicBezTo>
                  <a:cubicBezTo>
                    <a:pt x="92" y="41"/>
                    <a:pt x="92" y="41"/>
                    <a:pt x="92" y="41"/>
                  </a:cubicBezTo>
                  <a:cubicBezTo>
                    <a:pt x="92" y="41"/>
                    <a:pt x="92" y="41"/>
                    <a:pt x="92" y="41"/>
                  </a:cubicBezTo>
                  <a:cubicBezTo>
                    <a:pt x="93" y="45"/>
                    <a:pt x="93" y="45"/>
                    <a:pt x="93" y="45"/>
                  </a:cubicBezTo>
                  <a:cubicBezTo>
                    <a:pt x="93" y="46"/>
                    <a:pt x="93" y="47"/>
                    <a:pt x="92" y="47"/>
                  </a:cubicBezTo>
                  <a:cubicBezTo>
                    <a:pt x="88" y="46"/>
                    <a:pt x="88" y="46"/>
                    <a:pt x="88" y="46"/>
                  </a:cubicBezTo>
                  <a:cubicBezTo>
                    <a:pt x="84" y="46"/>
                    <a:pt x="84" y="46"/>
                    <a:pt x="84" y="46"/>
                  </a:cubicBezTo>
                  <a:cubicBezTo>
                    <a:pt x="83" y="46"/>
                    <a:pt x="83" y="46"/>
                    <a:pt x="83" y="46"/>
                  </a:cubicBezTo>
                  <a:cubicBezTo>
                    <a:pt x="83" y="47"/>
                    <a:pt x="83" y="47"/>
                    <a:pt x="83" y="47"/>
                  </a:cubicBezTo>
                  <a:cubicBezTo>
                    <a:pt x="82" y="48"/>
                    <a:pt x="83" y="49"/>
                    <a:pt x="85" y="52"/>
                  </a:cubicBezTo>
                  <a:cubicBezTo>
                    <a:pt x="85" y="53"/>
                    <a:pt x="86" y="54"/>
                    <a:pt x="86" y="55"/>
                  </a:cubicBezTo>
                  <a:cubicBezTo>
                    <a:pt x="83" y="56"/>
                    <a:pt x="83" y="56"/>
                    <a:pt x="83" y="56"/>
                  </a:cubicBezTo>
                  <a:cubicBezTo>
                    <a:pt x="81" y="56"/>
                    <a:pt x="80" y="57"/>
                    <a:pt x="78" y="59"/>
                  </a:cubicBezTo>
                  <a:cubicBezTo>
                    <a:pt x="78" y="59"/>
                    <a:pt x="78" y="59"/>
                    <a:pt x="78" y="59"/>
                  </a:cubicBezTo>
                  <a:cubicBezTo>
                    <a:pt x="78" y="59"/>
                    <a:pt x="78" y="59"/>
                    <a:pt x="78" y="59"/>
                  </a:cubicBezTo>
                  <a:cubicBezTo>
                    <a:pt x="78" y="59"/>
                    <a:pt x="78" y="60"/>
                    <a:pt x="78" y="61"/>
                  </a:cubicBezTo>
                  <a:cubicBezTo>
                    <a:pt x="78" y="62"/>
                    <a:pt x="77" y="63"/>
                    <a:pt x="77" y="66"/>
                  </a:cubicBezTo>
                  <a:cubicBezTo>
                    <a:pt x="77" y="68"/>
                    <a:pt x="76" y="69"/>
                    <a:pt x="76" y="70"/>
                  </a:cubicBezTo>
                  <a:cubicBezTo>
                    <a:pt x="72" y="70"/>
                    <a:pt x="72" y="70"/>
                    <a:pt x="72" y="70"/>
                  </a:cubicBezTo>
                  <a:cubicBezTo>
                    <a:pt x="67" y="71"/>
                    <a:pt x="67" y="71"/>
                    <a:pt x="67" y="71"/>
                  </a:cubicBezTo>
                  <a:cubicBezTo>
                    <a:pt x="67" y="71"/>
                    <a:pt x="67" y="71"/>
                    <a:pt x="67" y="71"/>
                  </a:cubicBezTo>
                  <a:cubicBezTo>
                    <a:pt x="66" y="71"/>
                    <a:pt x="65" y="72"/>
                    <a:pt x="64" y="73"/>
                  </a:cubicBezTo>
                  <a:cubicBezTo>
                    <a:pt x="63" y="75"/>
                    <a:pt x="63" y="75"/>
                    <a:pt x="63" y="75"/>
                  </a:cubicBezTo>
                  <a:cubicBezTo>
                    <a:pt x="58" y="75"/>
                    <a:pt x="58" y="75"/>
                    <a:pt x="58" y="75"/>
                  </a:cubicBezTo>
                  <a:cubicBezTo>
                    <a:pt x="56" y="76"/>
                    <a:pt x="54" y="77"/>
                    <a:pt x="53" y="78"/>
                  </a:cubicBezTo>
                  <a:cubicBezTo>
                    <a:pt x="53" y="79"/>
                    <a:pt x="53" y="79"/>
                    <a:pt x="53" y="79"/>
                  </a:cubicBezTo>
                  <a:cubicBezTo>
                    <a:pt x="53" y="79"/>
                    <a:pt x="53" y="79"/>
                    <a:pt x="53" y="79"/>
                  </a:cubicBezTo>
                  <a:cubicBezTo>
                    <a:pt x="52" y="84"/>
                    <a:pt x="52" y="84"/>
                    <a:pt x="52" y="84"/>
                  </a:cubicBezTo>
                  <a:cubicBezTo>
                    <a:pt x="49" y="89"/>
                    <a:pt x="49" y="89"/>
                    <a:pt x="49" y="89"/>
                  </a:cubicBezTo>
                  <a:cubicBezTo>
                    <a:pt x="41" y="92"/>
                    <a:pt x="41" y="92"/>
                    <a:pt x="41" y="92"/>
                  </a:cubicBezTo>
                  <a:cubicBezTo>
                    <a:pt x="29" y="94"/>
                    <a:pt x="29" y="94"/>
                    <a:pt x="29" y="94"/>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2811"/>
            <p:cNvSpPr>
              <a:spLocks/>
            </p:cNvSpPr>
            <p:nvPr/>
          </p:nvSpPr>
          <p:spPr bwMode="auto">
            <a:xfrm>
              <a:off x="4314" y="2391"/>
              <a:ext cx="36" cy="36"/>
            </a:xfrm>
            <a:custGeom>
              <a:avLst/>
              <a:gdLst>
                <a:gd name="T0" fmla="*/ 24 w 26"/>
                <a:gd name="T1" fmla="*/ 26 h 26"/>
                <a:gd name="T2" fmla="*/ 23 w 26"/>
                <a:gd name="T3" fmla="*/ 26 h 26"/>
                <a:gd name="T4" fmla="*/ 22 w 26"/>
                <a:gd name="T5" fmla="*/ 22 h 26"/>
                <a:gd name="T6" fmla="*/ 17 w 26"/>
                <a:gd name="T7" fmla="*/ 19 h 26"/>
                <a:gd name="T8" fmla="*/ 14 w 26"/>
                <a:gd name="T9" fmla="*/ 17 h 26"/>
                <a:gd name="T10" fmla="*/ 14 w 26"/>
                <a:gd name="T11" fmla="*/ 17 h 26"/>
                <a:gd name="T12" fmla="*/ 13 w 26"/>
                <a:gd name="T13" fmla="*/ 17 h 26"/>
                <a:gd name="T14" fmla="*/ 9 w 26"/>
                <a:gd name="T15" fmla="*/ 18 h 26"/>
                <a:gd name="T16" fmla="*/ 7 w 26"/>
                <a:gd name="T17" fmla="*/ 16 h 26"/>
                <a:gd name="T18" fmla="*/ 7 w 26"/>
                <a:gd name="T19" fmla="*/ 16 h 26"/>
                <a:gd name="T20" fmla="*/ 3 w 26"/>
                <a:gd name="T21" fmla="*/ 14 h 26"/>
                <a:gd name="T22" fmla="*/ 1 w 26"/>
                <a:gd name="T23" fmla="*/ 12 h 26"/>
                <a:gd name="T24" fmla="*/ 0 w 26"/>
                <a:gd name="T25" fmla="*/ 9 h 26"/>
                <a:gd name="T26" fmla="*/ 1 w 26"/>
                <a:gd name="T27" fmla="*/ 8 h 26"/>
                <a:gd name="T28" fmla="*/ 2 w 26"/>
                <a:gd name="T29" fmla="*/ 5 h 26"/>
                <a:gd name="T30" fmla="*/ 2 w 26"/>
                <a:gd name="T31" fmla="*/ 5 h 26"/>
                <a:gd name="T32" fmla="*/ 2 w 26"/>
                <a:gd name="T33" fmla="*/ 5 h 26"/>
                <a:gd name="T34" fmla="*/ 1 w 26"/>
                <a:gd name="T35" fmla="*/ 3 h 26"/>
                <a:gd name="T36" fmla="*/ 1 w 26"/>
                <a:gd name="T37" fmla="*/ 1 h 26"/>
                <a:gd name="T38" fmla="*/ 6 w 26"/>
                <a:gd name="T39" fmla="*/ 0 h 26"/>
                <a:gd name="T40" fmla="*/ 13 w 26"/>
                <a:gd name="T41" fmla="*/ 0 h 26"/>
                <a:gd name="T42" fmla="*/ 13 w 26"/>
                <a:gd name="T43" fmla="*/ 0 h 26"/>
                <a:gd name="T44" fmla="*/ 13 w 26"/>
                <a:gd name="T45" fmla="*/ 0 h 26"/>
                <a:gd name="T46" fmla="*/ 16 w 26"/>
                <a:gd name="T47" fmla="*/ 3 h 26"/>
                <a:gd name="T48" fmla="*/ 16 w 26"/>
                <a:gd name="T49" fmla="*/ 5 h 26"/>
                <a:gd name="T50" fmla="*/ 17 w 26"/>
                <a:gd name="T51" fmla="*/ 9 h 26"/>
                <a:gd name="T52" fmla="*/ 20 w 26"/>
                <a:gd name="T53" fmla="*/ 13 h 26"/>
                <a:gd name="T54" fmla="*/ 19 w 26"/>
                <a:gd name="T55" fmla="*/ 13 h 26"/>
                <a:gd name="T56" fmla="*/ 18 w 26"/>
                <a:gd name="T57" fmla="*/ 14 h 26"/>
                <a:gd name="T58" fmla="*/ 20 w 26"/>
                <a:gd name="T59" fmla="*/ 17 h 26"/>
                <a:gd name="T60" fmla="*/ 24 w 26"/>
                <a:gd name="T61" fmla="*/ 19 h 26"/>
                <a:gd name="T62" fmla="*/ 24 w 26"/>
                <a:gd name="T63" fmla="*/ 21 h 26"/>
                <a:gd name="T64" fmla="*/ 24 w 26"/>
                <a:gd name="T65" fmla="*/ 23 h 26"/>
                <a:gd name="T66" fmla="*/ 24 w 26"/>
                <a:gd name="T67" fmla="*/ 23 h 26"/>
                <a:gd name="T68" fmla="*/ 24 w 26"/>
                <a:gd name="T69" fmla="*/ 23 h 26"/>
                <a:gd name="T70" fmla="*/ 26 w 26"/>
                <a:gd name="T71" fmla="*/ 25 h 26"/>
                <a:gd name="T72" fmla="*/ 24 w 26"/>
                <a:gd name="T7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26">
                  <a:moveTo>
                    <a:pt x="24" y="26"/>
                  </a:moveTo>
                  <a:cubicBezTo>
                    <a:pt x="23" y="26"/>
                    <a:pt x="23" y="26"/>
                    <a:pt x="23" y="26"/>
                  </a:cubicBezTo>
                  <a:cubicBezTo>
                    <a:pt x="22" y="22"/>
                    <a:pt x="22" y="22"/>
                    <a:pt x="22" y="22"/>
                  </a:cubicBezTo>
                  <a:cubicBezTo>
                    <a:pt x="21" y="20"/>
                    <a:pt x="19" y="19"/>
                    <a:pt x="17" y="19"/>
                  </a:cubicBezTo>
                  <a:cubicBezTo>
                    <a:pt x="17" y="19"/>
                    <a:pt x="15" y="18"/>
                    <a:pt x="14" y="17"/>
                  </a:cubicBezTo>
                  <a:cubicBezTo>
                    <a:pt x="14" y="17"/>
                    <a:pt x="14" y="17"/>
                    <a:pt x="14" y="17"/>
                  </a:cubicBezTo>
                  <a:cubicBezTo>
                    <a:pt x="13" y="17"/>
                    <a:pt x="13" y="17"/>
                    <a:pt x="13" y="17"/>
                  </a:cubicBezTo>
                  <a:cubicBezTo>
                    <a:pt x="9" y="18"/>
                    <a:pt x="9" y="18"/>
                    <a:pt x="9" y="18"/>
                  </a:cubicBezTo>
                  <a:cubicBezTo>
                    <a:pt x="8" y="17"/>
                    <a:pt x="8" y="16"/>
                    <a:pt x="7" y="16"/>
                  </a:cubicBezTo>
                  <a:cubicBezTo>
                    <a:pt x="7" y="16"/>
                    <a:pt x="7" y="16"/>
                    <a:pt x="7" y="16"/>
                  </a:cubicBezTo>
                  <a:cubicBezTo>
                    <a:pt x="6" y="15"/>
                    <a:pt x="5" y="14"/>
                    <a:pt x="3" y="14"/>
                  </a:cubicBezTo>
                  <a:cubicBezTo>
                    <a:pt x="1" y="12"/>
                    <a:pt x="1" y="12"/>
                    <a:pt x="1" y="12"/>
                  </a:cubicBezTo>
                  <a:cubicBezTo>
                    <a:pt x="0" y="9"/>
                    <a:pt x="0" y="9"/>
                    <a:pt x="0" y="9"/>
                  </a:cubicBezTo>
                  <a:cubicBezTo>
                    <a:pt x="1" y="8"/>
                    <a:pt x="1" y="8"/>
                    <a:pt x="1" y="8"/>
                  </a:cubicBezTo>
                  <a:cubicBezTo>
                    <a:pt x="2" y="5"/>
                    <a:pt x="2" y="5"/>
                    <a:pt x="2" y="5"/>
                  </a:cubicBezTo>
                  <a:cubicBezTo>
                    <a:pt x="2" y="5"/>
                    <a:pt x="2" y="5"/>
                    <a:pt x="2" y="5"/>
                  </a:cubicBezTo>
                  <a:cubicBezTo>
                    <a:pt x="2" y="5"/>
                    <a:pt x="2" y="5"/>
                    <a:pt x="2" y="5"/>
                  </a:cubicBezTo>
                  <a:cubicBezTo>
                    <a:pt x="1" y="3"/>
                    <a:pt x="1" y="3"/>
                    <a:pt x="1" y="3"/>
                  </a:cubicBezTo>
                  <a:cubicBezTo>
                    <a:pt x="1" y="1"/>
                    <a:pt x="1" y="1"/>
                    <a:pt x="1" y="1"/>
                  </a:cubicBezTo>
                  <a:cubicBezTo>
                    <a:pt x="6" y="0"/>
                    <a:pt x="6" y="0"/>
                    <a:pt x="6" y="0"/>
                  </a:cubicBezTo>
                  <a:cubicBezTo>
                    <a:pt x="13" y="0"/>
                    <a:pt x="13" y="0"/>
                    <a:pt x="13" y="0"/>
                  </a:cubicBezTo>
                  <a:cubicBezTo>
                    <a:pt x="13" y="0"/>
                    <a:pt x="13" y="0"/>
                    <a:pt x="13" y="0"/>
                  </a:cubicBezTo>
                  <a:cubicBezTo>
                    <a:pt x="13" y="0"/>
                    <a:pt x="13" y="0"/>
                    <a:pt x="13" y="0"/>
                  </a:cubicBezTo>
                  <a:cubicBezTo>
                    <a:pt x="13" y="1"/>
                    <a:pt x="14" y="2"/>
                    <a:pt x="16" y="3"/>
                  </a:cubicBezTo>
                  <a:cubicBezTo>
                    <a:pt x="16" y="5"/>
                    <a:pt x="16" y="5"/>
                    <a:pt x="16" y="5"/>
                  </a:cubicBezTo>
                  <a:cubicBezTo>
                    <a:pt x="15" y="6"/>
                    <a:pt x="16" y="8"/>
                    <a:pt x="17" y="9"/>
                  </a:cubicBezTo>
                  <a:cubicBezTo>
                    <a:pt x="20" y="11"/>
                    <a:pt x="20" y="12"/>
                    <a:pt x="20" y="13"/>
                  </a:cubicBezTo>
                  <a:cubicBezTo>
                    <a:pt x="20" y="13"/>
                    <a:pt x="20" y="13"/>
                    <a:pt x="19" y="13"/>
                  </a:cubicBezTo>
                  <a:cubicBezTo>
                    <a:pt x="19" y="13"/>
                    <a:pt x="18" y="14"/>
                    <a:pt x="18" y="14"/>
                  </a:cubicBezTo>
                  <a:cubicBezTo>
                    <a:pt x="18" y="15"/>
                    <a:pt x="19" y="16"/>
                    <a:pt x="20" y="17"/>
                  </a:cubicBezTo>
                  <a:cubicBezTo>
                    <a:pt x="24" y="19"/>
                    <a:pt x="24" y="19"/>
                    <a:pt x="24" y="19"/>
                  </a:cubicBezTo>
                  <a:cubicBezTo>
                    <a:pt x="24" y="21"/>
                    <a:pt x="24" y="21"/>
                    <a:pt x="24" y="21"/>
                  </a:cubicBezTo>
                  <a:cubicBezTo>
                    <a:pt x="24" y="23"/>
                    <a:pt x="24" y="23"/>
                    <a:pt x="24" y="23"/>
                  </a:cubicBezTo>
                  <a:cubicBezTo>
                    <a:pt x="24" y="23"/>
                    <a:pt x="24" y="23"/>
                    <a:pt x="24" y="23"/>
                  </a:cubicBezTo>
                  <a:cubicBezTo>
                    <a:pt x="24" y="23"/>
                    <a:pt x="24" y="23"/>
                    <a:pt x="24" y="23"/>
                  </a:cubicBezTo>
                  <a:cubicBezTo>
                    <a:pt x="26" y="25"/>
                    <a:pt x="26" y="25"/>
                    <a:pt x="26" y="25"/>
                  </a:cubicBezTo>
                  <a:cubicBezTo>
                    <a:pt x="24" y="26"/>
                    <a:pt x="24" y="26"/>
                    <a:pt x="24" y="2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2812"/>
            <p:cNvSpPr>
              <a:spLocks/>
            </p:cNvSpPr>
            <p:nvPr/>
          </p:nvSpPr>
          <p:spPr bwMode="auto">
            <a:xfrm>
              <a:off x="4314" y="2391"/>
              <a:ext cx="36" cy="36"/>
            </a:xfrm>
            <a:custGeom>
              <a:avLst/>
              <a:gdLst>
                <a:gd name="T0" fmla="*/ 24 w 26"/>
                <a:gd name="T1" fmla="*/ 26 h 26"/>
                <a:gd name="T2" fmla="*/ 23 w 26"/>
                <a:gd name="T3" fmla="*/ 26 h 26"/>
                <a:gd name="T4" fmla="*/ 22 w 26"/>
                <a:gd name="T5" fmla="*/ 22 h 26"/>
                <a:gd name="T6" fmla="*/ 17 w 26"/>
                <a:gd name="T7" fmla="*/ 19 h 26"/>
                <a:gd name="T8" fmla="*/ 14 w 26"/>
                <a:gd name="T9" fmla="*/ 17 h 26"/>
                <a:gd name="T10" fmla="*/ 14 w 26"/>
                <a:gd name="T11" fmla="*/ 17 h 26"/>
                <a:gd name="T12" fmla="*/ 13 w 26"/>
                <a:gd name="T13" fmla="*/ 17 h 26"/>
                <a:gd name="T14" fmla="*/ 9 w 26"/>
                <a:gd name="T15" fmla="*/ 18 h 26"/>
                <a:gd name="T16" fmla="*/ 7 w 26"/>
                <a:gd name="T17" fmla="*/ 16 h 26"/>
                <a:gd name="T18" fmla="*/ 7 w 26"/>
                <a:gd name="T19" fmla="*/ 16 h 26"/>
                <a:gd name="T20" fmla="*/ 3 w 26"/>
                <a:gd name="T21" fmla="*/ 14 h 26"/>
                <a:gd name="T22" fmla="*/ 1 w 26"/>
                <a:gd name="T23" fmla="*/ 12 h 26"/>
                <a:gd name="T24" fmla="*/ 0 w 26"/>
                <a:gd name="T25" fmla="*/ 9 h 26"/>
                <a:gd name="T26" fmla="*/ 1 w 26"/>
                <a:gd name="T27" fmla="*/ 8 h 26"/>
                <a:gd name="T28" fmla="*/ 2 w 26"/>
                <a:gd name="T29" fmla="*/ 5 h 26"/>
                <a:gd name="T30" fmla="*/ 2 w 26"/>
                <a:gd name="T31" fmla="*/ 5 h 26"/>
                <a:gd name="T32" fmla="*/ 2 w 26"/>
                <a:gd name="T33" fmla="*/ 5 h 26"/>
                <a:gd name="T34" fmla="*/ 1 w 26"/>
                <a:gd name="T35" fmla="*/ 3 h 26"/>
                <a:gd name="T36" fmla="*/ 1 w 26"/>
                <a:gd name="T37" fmla="*/ 1 h 26"/>
                <a:gd name="T38" fmla="*/ 6 w 26"/>
                <a:gd name="T39" fmla="*/ 0 h 26"/>
                <a:gd name="T40" fmla="*/ 13 w 26"/>
                <a:gd name="T41" fmla="*/ 0 h 26"/>
                <a:gd name="T42" fmla="*/ 13 w 26"/>
                <a:gd name="T43" fmla="*/ 0 h 26"/>
                <a:gd name="T44" fmla="*/ 13 w 26"/>
                <a:gd name="T45" fmla="*/ 0 h 26"/>
                <a:gd name="T46" fmla="*/ 16 w 26"/>
                <a:gd name="T47" fmla="*/ 3 h 26"/>
                <a:gd name="T48" fmla="*/ 16 w 26"/>
                <a:gd name="T49" fmla="*/ 5 h 26"/>
                <a:gd name="T50" fmla="*/ 17 w 26"/>
                <a:gd name="T51" fmla="*/ 9 h 26"/>
                <a:gd name="T52" fmla="*/ 20 w 26"/>
                <a:gd name="T53" fmla="*/ 13 h 26"/>
                <a:gd name="T54" fmla="*/ 19 w 26"/>
                <a:gd name="T55" fmla="*/ 13 h 26"/>
                <a:gd name="T56" fmla="*/ 18 w 26"/>
                <a:gd name="T57" fmla="*/ 14 h 26"/>
                <a:gd name="T58" fmla="*/ 20 w 26"/>
                <a:gd name="T59" fmla="*/ 17 h 26"/>
                <a:gd name="T60" fmla="*/ 24 w 26"/>
                <a:gd name="T61" fmla="*/ 19 h 26"/>
                <a:gd name="T62" fmla="*/ 24 w 26"/>
                <a:gd name="T63" fmla="*/ 21 h 26"/>
                <a:gd name="T64" fmla="*/ 24 w 26"/>
                <a:gd name="T65" fmla="*/ 23 h 26"/>
                <a:gd name="T66" fmla="*/ 24 w 26"/>
                <a:gd name="T67" fmla="*/ 23 h 26"/>
                <a:gd name="T68" fmla="*/ 24 w 26"/>
                <a:gd name="T69" fmla="*/ 23 h 26"/>
                <a:gd name="T70" fmla="*/ 26 w 26"/>
                <a:gd name="T71" fmla="*/ 25 h 26"/>
                <a:gd name="T72" fmla="*/ 24 w 26"/>
                <a:gd name="T7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26">
                  <a:moveTo>
                    <a:pt x="24" y="26"/>
                  </a:moveTo>
                  <a:cubicBezTo>
                    <a:pt x="23" y="26"/>
                    <a:pt x="23" y="26"/>
                    <a:pt x="23" y="26"/>
                  </a:cubicBezTo>
                  <a:cubicBezTo>
                    <a:pt x="22" y="22"/>
                    <a:pt x="22" y="22"/>
                    <a:pt x="22" y="22"/>
                  </a:cubicBezTo>
                  <a:cubicBezTo>
                    <a:pt x="21" y="20"/>
                    <a:pt x="19" y="19"/>
                    <a:pt x="17" y="19"/>
                  </a:cubicBezTo>
                  <a:cubicBezTo>
                    <a:pt x="17" y="19"/>
                    <a:pt x="15" y="18"/>
                    <a:pt x="14" y="17"/>
                  </a:cubicBezTo>
                  <a:cubicBezTo>
                    <a:pt x="14" y="17"/>
                    <a:pt x="14" y="17"/>
                    <a:pt x="14" y="17"/>
                  </a:cubicBezTo>
                  <a:cubicBezTo>
                    <a:pt x="13" y="17"/>
                    <a:pt x="13" y="17"/>
                    <a:pt x="13" y="17"/>
                  </a:cubicBezTo>
                  <a:cubicBezTo>
                    <a:pt x="9" y="18"/>
                    <a:pt x="9" y="18"/>
                    <a:pt x="9" y="18"/>
                  </a:cubicBezTo>
                  <a:cubicBezTo>
                    <a:pt x="8" y="17"/>
                    <a:pt x="8" y="16"/>
                    <a:pt x="7" y="16"/>
                  </a:cubicBezTo>
                  <a:cubicBezTo>
                    <a:pt x="7" y="16"/>
                    <a:pt x="7" y="16"/>
                    <a:pt x="7" y="16"/>
                  </a:cubicBezTo>
                  <a:cubicBezTo>
                    <a:pt x="6" y="15"/>
                    <a:pt x="5" y="14"/>
                    <a:pt x="3" y="14"/>
                  </a:cubicBezTo>
                  <a:cubicBezTo>
                    <a:pt x="1" y="12"/>
                    <a:pt x="1" y="12"/>
                    <a:pt x="1" y="12"/>
                  </a:cubicBezTo>
                  <a:cubicBezTo>
                    <a:pt x="0" y="9"/>
                    <a:pt x="0" y="9"/>
                    <a:pt x="0" y="9"/>
                  </a:cubicBezTo>
                  <a:cubicBezTo>
                    <a:pt x="1" y="8"/>
                    <a:pt x="1" y="8"/>
                    <a:pt x="1" y="8"/>
                  </a:cubicBezTo>
                  <a:cubicBezTo>
                    <a:pt x="2" y="5"/>
                    <a:pt x="2" y="5"/>
                    <a:pt x="2" y="5"/>
                  </a:cubicBezTo>
                  <a:cubicBezTo>
                    <a:pt x="2" y="5"/>
                    <a:pt x="2" y="5"/>
                    <a:pt x="2" y="5"/>
                  </a:cubicBezTo>
                  <a:cubicBezTo>
                    <a:pt x="2" y="5"/>
                    <a:pt x="2" y="5"/>
                    <a:pt x="2" y="5"/>
                  </a:cubicBezTo>
                  <a:cubicBezTo>
                    <a:pt x="1" y="3"/>
                    <a:pt x="1" y="3"/>
                    <a:pt x="1" y="3"/>
                  </a:cubicBezTo>
                  <a:cubicBezTo>
                    <a:pt x="1" y="1"/>
                    <a:pt x="1" y="1"/>
                    <a:pt x="1" y="1"/>
                  </a:cubicBezTo>
                  <a:cubicBezTo>
                    <a:pt x="6" y="0"/>
                    <a:pt x="6" y="0"/>
                    <a:pt x="6" y="0"/>
                  </a:cubicBezTo>
                  <a:cubicBezTo>
                    <a:pt x="13" y="0"/>
                    <a:pt x="13" y="0"/>
                    <a:pt x="13" y="0"/>
                  </a:cubicBezTo>
                  <a:cubicBezTo>
                    <a:pt x="13" y="0"/>
                    <a:pt x="13" y="0"/>
                    <a:pt x="13" y="0"/>
                  </a:cubicBezTo>
                  <a:cubicBezTo>
                    <a:pt x="13" y="0"/>
                    <a:pt x="13" y="0"/>
                    <a:pt x="13" y="0"/>
                  </a:cubicBezTo>
                  <a:cubicBezTo>
                    <a:pt x="13" y="1"/>
                    <a:pt x="14" y="2"/>
                    <a:pt x="16" y="3"/>
                  </a:cubicBezTo>
                  <a:cubicBezTo>
                    <a:pt x="16" y="5"/>
                    <a:pt x="16" y="5"/>
                    <a:pt x="16" y="5"/>
                  </a:cubicBezTo>
                  <a:cubicBezTo>
                    <a:pt x="15" y="6"/>
                    <a:pt x="16" y="8"/>
                    <a:pt x="17" y="9"/>
                  </a:cubicBezTo>
                  <a:cubicBezTo>
                    <a:pt x="20" y="11"/>
                    <a:pt x="20" y="12"/>
                    <a:pt x="20" y="13"/>
                  </a:cubicBezTo>
                  <a:cubicBezTo>
                    <a:pt x="20" y="13"/>
                    <a:pt x="20" y="13"/>
                    <a:pt x="19" y="13"/>
                  </a:cubicBezTo>
                  <a:cubicBezTo>
                    <a:pt x="19" y="13"/>
                    <a:pt x="18" y="14"/>
                    <a:pt x="18" y="14"/>
                  </a:cubicBezTo>
                  <a:cubicBezTo>
                    <a:pt x="18" y="15"/>
                    <a:pt x="19" y="16"/>
                    <a:pt x="20" y="17"/>
                  </a:cubicBezTo>
                  <a:cubicBezTo>
                    <a:pt x="24" y="19"/>
                    <a:pt x="24" y="19"/>
                    <a:pt x="24" y="19"/>
                  </a:cubicBezTo>
                  <a:cubicBezTo>
                    <a:pt x="24" y="21"/>
                    <a:pt x="24" y="21"/>
                    <a:pt x="24" y="21"/>
                  </a:cubicBezTo>
                  <a:cubicBezTo>
                    <a:pt x="24" y="23"/>
                    <a:pt x="24" y="23"/>
                    <a:pt x="24" y="23"/>
                  </a:cubicBezTo>
                  <a:cubicBezTo>
                    <a:pt x="24" y="23"/>
                    <a:pt x="24" y="23"/>
                    <a:pt x="24" y="23"/>
                  </a:cubicBezTo>
                  <a:cubicBezTo>
                    <a:pt x="24" y="23"/>
                    <a:pt x="24" y="23"/>
                    <a:pt x="24" y="23"/>
                  </a:cubicBezTo>
                  <a:cubicBezTo>
                    <a:pt x="26" y="25"/>
                    <a:pt x="26" y="25"/>
                    <a:pt x="26" y="25"/>
                  </a:cubicBezTo>
                  <a:cubicBezTo>
                    <a:pt x="24" y="26"/>
                    <a:pt x="24" y="26"/>
                    <a:pt x="24" y="26"/>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2813"/>
            <p:cNvSpPr>
              <a:spLocks/>
            </p:cNvSpPr>
            <p:nvPr/>
          </p:nvSpPr>
          <p:spPr bwMode="auto">
            <a:xfrm>
              <a:off x="4021" y="2372"/>
              <a:ext cx="18" cy="41"/>
            </a:xfrm>
            <a:custGeom>
              <a:avLst/>
              <a:gdLst>
                <a:gd name="T0" fmla="*/ 5 w 13"/>
                <a:gd name="T1" fmla="*/ 30 h 30"/>
                <a:gd name="T2" fmla="*/ 5 w 13"/>
                <a:gd name="T3" fmla="*/ 30 h 30"/>
                <a:gd name="T4" fmla="*/ 2 w 13"/>
                <a:gd name="T5" fmla="*/ 27 h 30"/>
                <a:gd name="T6" fmla="*/ 0 w 13"/>
                <a:gd name="T7" fmla="*/ 19 h 30"/>
                <a:gd name="T8" fmla="*/ 0 w 13"/>
                <a:gd name="T9" fmla="*/ 6 h 30"/>
                <a:gd name="T10" fmla="*/ 0 w 13"/>
                <a:gd name="T11" fmla="*/ 2 h 30"/>
                <a:gd name="T12" fmla="*/ 1 w 13"/>
                <a:gd name="T13" fmla="*/ 0 h 30"/>
                <a:gd name="T14" fmla="*/ 3 w 13"/>
                <a:gd name="T15" fmla="*/ 0 h 30"/>
                <a:gd name="T16" fmla="*/ 6 w 13"/>
                <a:gd name="T17" fmla="*/ 1 h 30"/>
                <a:gd name="T18" fmla="*/ 8 w 13"/>
                <a:gd name="T19" fmla="*/ 7 h 30"/>
                <a:gd name="T20" fmla="*/ 8 w 13"/>
                <a:gd name="T21" fmla="*/ 10 h 30"/>
                <a:gd name="T22" fmla="*/ 11 w 13"/>
                <a:gd name="T23" fmla="*/ 18 h 30"/>
                <a:gd name="T24" fmla="*/ 13 w 13"/>
                <a:gd name="T25" fmla="*/ 21 h 30"/>
                <a:gd name="T26" fmla="*/ 5 w 13"/>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30">
                  <a:moveTo>
                    <a:pt x="5" y="30"/>
                  </a:moveTo>
                  <a:cubicBezTo>
                    <a:pt x="5" y="30"/>
                    <a:pt x="5" y="30"/>
                    <a:pt x="5" y="30"/>
                  </a:cubicBezTo>
                  <a:cubicBezTo>
                    <a:pt x="2" y="27"/>
                    <a:pt x="2" y="27"/>
                    <a:pt x="2" y="27"/>
                  </a:cubicBezTo>
                  <a:cubicBezTo>
                    <a:pt x="0" y="25"/>
                    <a:pt x="0" y="22"/>
                    <a:pt x="0" y="19"/>
                  </a:cubicBezTo>
                  <a:cubicBezTo>
                    <a:pt x="2" y="14"/>
                    <a:pt x="2" y="9"/>
                    <a:pt x="0" y="6"/>
                  </a:cubicBezTo>
                  <a:cubicBezTo>
                    <a:pt x="0" y="2"/>
                    <a:pt x="0" y="2"/>
                    <a:pt x="0" y="2"/>
                  </a:cubicBezTo>
                  <a:cubicBezTo>
                    <a:pt x="1" y="0"/>
                    <a:pt x="1" y="0"/>
                    <a:pt x="1" y="0"/>
                  </a:cubicBezTo>
                  <a:cubicBezTo>
                    <a:pt x="3" y="0"/>
                    <a:pt x="3" y="0"/>
                    <a:pt x="3" y="0"/>
                  </a:cubicBezTo>
                  <a:cubicBezTo>
                    <a:pt x="6" y="1"/>
                    <a:pt x="6" y="1"/>
                    <a:pt x="6" y="1"/>
                  </a:cubicBezTo>
                  <a:cubicBezTo>
                    <a:pt x="8" y="7"/>
                    <a:pt x="8" y="7"/>
                    <a:pt x="8" y="7"/>
                  </a:cubicBezTo>
                  <a:cubicBezTo>
                    <a:pt x="8" y="10"/>
                    <a:pt x="8" y="10"/>
                    <a:pt x="8" y="10"/>
                  </a:cubicBezTo>
                  <a:cubicBezTo>
                    <a:pt x="8" y="12"/>
                    <a:pt x="10" y="16"/>
                    <a:pt x="11" y="18"/>
                  </a:cubicBezTo>
                  <a:cubicBezTo>
                    <a:pt x="13" y="21"/>
                    <a:pt x="13" y="21"/>
                    <a:pt x="13" y="21"/>
                  </a:cubicBezTo>
                  <a:cubicBezTo>
                    <a:pt x="9" y="23"/>
                    <a:pt x="7" y="26"/>
                    <a:pt x="5" y="3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2814"/>
            <p:cNvSpPr>
              <a:spLocks/>
            </p:cNvSpPr>
            <p:nvPr/>
          </p:nvSpPr>
          <p:spPr bwMode="auto">
            <a:xfrm>
              <a:off x="4021" y="2372"/>
              <a:ext cx="18" cy="41"/>
            </a:xfrm>
            <a:custGeom>
              <a:avLst/>
              <a:gdLst>
                <a:gd name="T0" fmla="*/ 5 w 13"/>
                <a:gd name="T1" fmla="*/ 30 h 30"/>
                <a:gd name="T2" fmla="*/ 5 w 13"/>
                <a:gd name="T3" fmla="*/ 30 h 30"/>
                <a:gd name="T4" fmla="*/ 2 w 13"/>
                <a:gd name="T5" fmla="*/ 27 h 30"/>
                <a:gd name="T6" fmla="*/ 0 w 13"/>
                <a:gd name="T7" fmla="*/ 19 h 30"/>
                <a:gd name="T8" fmla="*/ 0 w 13"/>
                <a:gd name="T9" fmla="*/ 6 h 30"/>
                <a:gd name="T10" fmla="*/ 0 w 13"/>
                <a:gd name="T11" fmla="*/ 2 h 30"/>
                <a:gd name="T12" fmla="*/ 1 w 13"/>
                <a:gd name="T13" fmla="*/ 0 h 30"/>
                <a:gd name="T14" fmla="*/ 3 w 13"/>
                <a:gd name="T15" fmla="*/ 0 h 30"/>
                <a:gd name="T16" fmla="*/ 6 w 13"/>
                <a:gd name="T17" fmla="*/ 1 h 30"/>
                <a:gd name="T18" fmla="*/ 8 w 13"/>
                <a:gd name="T19" fmla="*/ 7 h 30"/>
                <a:gd name="T20" fmla="*/ 8 w 13"/>
                <a:gd name="T21" fmla="*/ 10 h 30"/>
                <a:gd name="T22" fmla="*/ 11 w 13"/>
                <a:gd name="T23" fmla="*/ 18 h 30"/>
                <a:gd name="T24" fmla="*/ 13 w 13"/>
                <a:gd name="T25" fmla="*/ 21 h 30"/>
                <a:gd name="T26" fmla="*/ 5 w 13"/>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30">
                  <a:moveTo>
                    <a:pt x="5" y="30"/>
                  </a:moveTo>
                  <a:cubicBezTo>
                    <a:pt x="5" y="30"/>
                    <a:pt x="5" y="30"/>
                    <a:pt x="5" y="30"/>
                  </a:cubicBezTo>
                  <a:cubicBezTo>
                    <a:pt x="2" y="27"/>
                    <a:pt x="2" y="27"/>
                    <a:pt x="2" y="27"/>
                  </a:cubicBezTo>
                  <a:cubicBezTo>
                    <a:pt x="0" y="25"/>
                    <a:pt x="0" y="22"/>
                    <a:pt x="0" y="19"/>
                  </a:cubicBezTo>
                  <a:cubicBezTo>
                    <a:pt x="2" y="14"/>
                    <a:pt x="2" y="9"/>
                    <a:pt x="0" y="6"/>
                  </a:cubicBezTo>
                  <a:cubicBezTo>
                    <a:pt x="0" y="2"/>
                    <a:pt x="0" y="2"/>
                    <a:pt x="0" y="2"/>
                  </a:cubicBezTo>
                  <a:cubicBezTo>
                    <a:pt x="1" y="0"/>
                    <a:pt x="1" y="0"/>
                    <a:pt x="1" y="0"/>
                  </a:cubicBezTo>
                  <a:cubicBezTo>
                    <a:pt x="3" y="0"/>
                    <a:pt x="3" y="0"/>
                    <a:pt x="3" y="0"/>
                  </a:cubicBezTo>
                  <a:cubicBezTo>
                    <a:pt x="6" y="1"/>
                    <a:pt x="6" y="1"/>
                    <a:pt x="6" y="1"/>
                  </a:cubicBezTo>
                  <a:cubicBezTo>
                    <a:pt x="8" y="7"/>
                    <a:pt x="8" y="7"/>
                    <a:pt x="8" y="7"/>
                  </a:cubicBezTo>
                  <a:cubicBezTo>
                    <a:pt x="8" y="10"/>
                    <a:pt x="8" y="10"/>
                    <a:pt x="8" y="10"/>
                  </a:cubicBezTo>
                  <a:cubicBezTo>
                    <a:pt x="8" y="12"/>
                    <a:pt x="10" y="16"/>
                    <a:pt x="11" y="18"/>
                  </a:cubicBezTo>
                  <a:cubicBezTo>
                    <a:pt x="13" y="21"/>
                    <a:pt x="13" y="21"/>
                    <a:pt x="13" y="21"/>
                  </a:cubicBezTo>
                  <a:cubicBezTo>
                    <a:pt x="9" y="23"/>
                    <a:pt x="7" y="26"/>
                    <a:pt x="5" y="3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2815"/>
            <p:cNvSpPr>
              <a:spLocks/>
            </p:cNvSpPr>
            <p:nvPr/>
          </p:nvSpPr>
          <p:spPr bwMode="auto">
            <a:xfrm>
              <a:off x="4333" y="2381"/>
              <a:ext cx="59" cy="54"/>
            </a:xfrm>
            <a:custGeom>
              <a:avLst/>
              <a:gdLst>
                <a:gd name="T0" fmla="*/ 31 w 43"/>
                <a:gd name="T1" fmla="*/ 39 h 39"/>
                <a:gd name="T2" fmla="*/ 26 w 43"/>
                <a:gd name="T3" fmla="*/ 35 h 39"/>
                <a:gd name="T4" fmla="*/ 26 w 43"/>
                <a:gd name="T5" fmla="*/ 35 h 39"/>
                <a:gd name="T6" fmla="*/ 26 w 43"/>
                <a:gd name="T7" fmla="*/ 35 h 39"/>
                <a:gd name="T8" fmla="*/ 27 w 43"/>
                <a:gd name="T9" fmla="*/ 33 h 39"/>
                <a:gd name="T10" fmla="*/ 27 w 43"/>
                <a:gd name="T11" fmla="*/ 32 h 39"/>
                <a:gd name="T12" fmla="*/ 26 w 43"/>
                <a:gd name="T13" fmla="*/ 30 h 39"/>
                <a:gd name="T14" fmla="*/ 26 w 43"/>
                <a:gd name="T15" fmla="*/ 30 h 39"/>
                <a:gd name="T16" fmla="*/ 26 w 43"/>
                <a:gd name="T17" fmla="*/ 29 h 39"/>
                <a:gd name="T18" fmla="*/ 27 w 43"/>
                <a:gd name="T19" fmla="*/ 28 h 39"/>
                <a:gd name="T20" fmla="*/ 26 w 43"/>
                <a:gd name="T21" fmla="*/ 27 h 39"/>
                <a:gd name="T22" fmla="*/ 23 w 43"/>
                <a:gd name="T23" fmla="*/ 24 h 39"/>
                <a:gd name="T24" fmla="*/ 22 w 43"/>
                <a:gd name="T25" fmla="*/ 24 h 39"/>
                <a:gd name="T26" fmla="*/ 22 w 43"/>
                <a:gd name="T27" fmla="*/ 24 h 39"/>
                <a:gd name="T28" fmla="*/ 19 w 43"/>
                <a:gd name="T29" fmla="*/ 27 h 39"/>
                <a:gd name="T30" fmla="*/ 13 w 43"/>
                <a:gd name="T31" fmla="*/ 31 h 39"/>
                <a:gd name="T32" fmla="*/ 12 w 43"/>
                <a:gd name="T33" fmla="*/ 30 h 39"/>
                <a:gd name="T34" fmla="*/ 12 w 43"/>
                <a:gd name="T35" fmla="*/ 29 h 39"/>
                <a:gd name="T36" fmla="*/ 12 w 43"/>
                <a:gd name="T37" fmla="*/ 26 h 39"/>
                <a:gd name="T38" fmla="*/ 12 w 43"/>
                <a:gd name="T39" fmla="*/ 26 h 39"/>
                <a:gd name="T40" fmla="*/ 11 w 43"/>
                <a:gd name="T41" fmla="*/ 26 h 39"/>
                <a:gd name="T42" fmla="*/ 7 w 43"/>
                <a:gd name="T43" fmla="*/ 23 h 39"/>
                <a:gd name="T44" fmla="*/ 6 w 43"/>
                <a:gd name="T45" fmla="*/ 22 h 39"/>
                <a:gd name="T46" fmla="*/ 6 w 43"/>
                <a:gd name="T47" fmla="*/ 22 h 39"/>
                <a:gd name="T48" fmla="*/ 7 w 43"/>
                <a:gd name="T49" fmla="*/ 20 h 39"/>
                <a:gd name="T50" fmla="*/ 4 w 43"/>
                <a:gd name="T51" fmla="*/ 16 h 39"/>
                <a:gd name="T52" fmla="*/ 3 w 43"/>
                <a:gd name="T53" fmla="*/ 12 h 39"/>
                <a:gd name="T54" fmla="*/ 3 w 43"/>
                <a:gd name="T55" fmla="*/ 10 h 39"/>
                <a:gd name="T56" fmla="*/ 3 w 43"/>
                <a:gd name="T57" fmla="*/ 10 h 39"/>
                <a:gd name="T58" fmla="*/ 3 w 43"/>
                <a:gd name="T59" fmla="*/ 9 h 39"/>
                <a:gd name="T60" fmla="*/ 0 w 43"/>
                <a:gd name="T61" fmla="*/ 7 h 39"/>
                <a:gd name="T62" fmla="*/ 2 w 43"/>
                <a:gd name="T63" fmla="*/ 6 h 39"/>
                <a:gd name="T64" fmla="*/ 3 w 43"/>
                <a:gd name="T65" fmla="*/ 6 h 39"/>
                <a:gd name="T66" fmla="*/ 4 w 43"/>
                <a:gd name="T67" fmla="*/ 7 h 39"/>
                <a:gd name="T68" fmla="*/ 4 w 43"/>
                <a:gd name="T69" fmla="*/ 7 h 39"/>
                <a:gd name="T70" fmla="*/ 4 w 43"/>
                <a:gd name="T71" fmla="*/ 7 h 39"/>
                <a:gd name="T72" fmla="*/ 6 w 43"/>
                <a:gd name="T73" fmla="*/ 8 h 39"/>
                <a:gd name="T74" fmla="*/ 8 w 43"/>
                <a:gd name="T75" fmla="*/ 8 h 39"/>
                <a:gd name="T76" fmla="*/ 10 w 43"/>
                <a:gd name="T77" fmla="*/ 9 h 39"/>
                <a:gd name="T78" fmla="*/ 10 w 43"/>
                <a:gd name="T79" fmla="*/ 9 h 39"/>
                <a:gd name="T80" fmla="*/ 10 w 43"/>
                <a:gd name="T81" fmla="*/ 9 h 39"/>
                <a:gd name="T82" fmla="*/ 12 w 43"/>
                <a:gd name="T83" fmla="*/ 9 h 39"/>
                <a:gd name="T84" fmla="*/ 12 w 43"/>
                <a:gd name="T85" fmla="*/ 9 h 39"/>
                <a:gd name="T86" fmla="*/ 12 w 43"/>
                <a:gd name="T87" fmla="*/ 9 h 39"/>
                <a:gd name="T88" fmla="*/ 14 w 43"/>
                <a:gd name="T89" fmla="*/ 8 h 39"/>
                <a:gd name="T90" fmla="*/ 13 w 43"/>
                <a:gd name="T91" fmla="*/ 6 h 39"/>
                <a:gd name="T92" fmla="*/ 12 w 43"/>
                <a:gd name="T93" fmla="*/ 4 h 39"/>
                <a:gd name="T94" fmla="*/ 11 w 43"/>
                <a:gd name="T95" fmla="*/ 2 h 39"/>
                <a:gd name="T96" fmla="*/ 12 w 43"/>
                <a:gd name="T97" fmla="*/ 0 h 39"/>
                <a:gd name="T98" fmla="*/ 15 w 43"/>
                <a:gd name="T99" fmla="*/ 3 h 39"/>
                <a:gd name="T100" fmla="*/ 22 w 43"/>
                <a:gd name="T101" fmla="*/ 8 h 39"/>
                <a:gd name="T102" fmla="*/ 22 w 43"/>
                <a:gd name="T103" fmla="*/ 8 h 39"/>
                <a:gd name="T104" fmla="*/ 23 w 43"/>
                <a:gd name="T105" fmla="*/ 7 h 39"/>
                <a:gd name="T106" fmla="*/ 27 w 43"/>
                <a:gd name="T107" fmla="*/ 5 h 39"/>
                <a:gd name="T108" fmla="*/ 30 w 43"/>
                <a:gd name="T109" fmla="*/ 0 h 39"/>
                <a:gd name="T110" fmla="*/ 33 w 43"/>
                <a:gd name="T111" fmla="*/ 7 h 39"/>
                <a:gd name="T112" fmla="*/ 40 w 43"/>
                <a:gd name="T113" fmla="*/ 14 h 39"/>
                <a:gd name="T114" fmla="*/ 43 w 43"/>
                <a:gd name="T115" fmla="*/ 17 h 39"/>
                <a:gd name="T116" fmla="*/ 41 w 43"/>
                <a:gd name="T117" fmla="*/ 18 h 39"/>
                <a:gd name="T118" fmla="*/ 40 w 43"/>
                <a:gd name="T119" fmla="*/ 18 h 39"/>
                <a:gd name="T120" fmla="*/ 37 w 43"/>
                <a:gd name="T121" fmla="*/ 19 h 39"/>
                <a:gd name="T122" fmla="*/ 32 w 43"/>
                <a:gd name="T123" fmla="*/ 36 h 39"/>
                <a:gd name="T124" fmla="*/ 31 w 43"/>
                <a:gd name="T1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 h="39">
                  <a:moveTo>
                    <a:pt x="31" y="39"/>
                  </a:moveTo>
                  <a:cubicBezTo>
                    <a:pt x="29" y="38"/>
                    <a:pt x="26" y="37"/>
                    <a:pt x="26" y="35"/>
                  </a:cubicBezTo>
                  <a:cubicBezTo>
                    <a:pt x="26" y="35"/>
                    <a:pt x="26" y="35"/>
                    <a:pt x="26" y="35"/>
                  </a:cubicBezTo>
                  <a:cubicBezTo>
                    <a:pt x="26" y="35"/>
                    <a:pt x="26" y="35"/>
                    <a:pt x="26" y="35"/>
                  </a:cubicBezTo>
                  <a:cubicBezTo>
                    <a:pt x="26" y="34"/>
                    <a:pt x="25" y="34"/>
                    <a:pt x="27" y="33"/>
                  </a:cubicBezTo>
                  <a:cubicBezTo>
                    <a:pt x="27" y="33"/>
                    <a:pt x="27" y="32"/>
                    <a:pt x="27" y="32"/>
                  </a:cubicBezTo>
                  <a:cubicBezTo>
                    <a:pt x="27" y="32"/>
                    <a:pt x="27" y="31"/>
                    <a:pt x="26" y="30"/>
                  </a:cubicBezTo>
                  <a:cubicBezTo>
                    <a:pt x="26" y="30"/>
                    <a:pt x="26" y="30"/>
                    <a:pt x="26" y="30"/>
                  </a:cubicBezTo>
                  <a:cubicBezTo>
                    <a:pt x="26" y="29"/>
                    <a:pt x="26" y="29"/>
                    <a:pt x="26" y="29"/>
                  </a:cubicBezTo>
                  <a:cubicBezTo>
                    <a:pt x="27" y="29"/>
                    <a:pt x="27" y="28"/>
                    <a:pt x="27" y="28"/>
                  </a:cubicBezTo>
                  <a:cubicBezTo>
                    <a:pt x="27" y="27"/>
                    <a:pt x="27" y="27"/>
                    <a:pt x="26" y="27"/>
                  </a:cubicBezTo>
                  <a:cubicBezTo>
                    <a:pt x="23" y="24"/>
                    <a:pt x="23" y="24"/>
                    <a:pt x="23" y="24"/>
                  </a:cubicBezTo>
                  <a:cubicBezTo>
                    <a:pt x="22" y="24"/>
                    <a:pt x="22" y="24"/>
                    <a:pt x="22" y="24"/>
                  </a:cubicBezTo>
                  <a:cubicBezTo>
                    <a:pt x="22" y="24"/>
                    <a:pt x="22" y="24"/>
                    <a:pt x="22" y="24"/>
                  </a:cubicBezTo>
                  <a:cubicBezTo>
                    <a:pt x="19" y="27"/>
                    <a:pt x="19" y="27"/>
                    <a:pt x="19" y="27"/>
                  </a:cubicBezTo>
                  <a:cubicBezTo>
                    <a:pt x="13" y="31"/>
                    <a:pt x="13" y="31"/>
                    <a:pt x="13" y="31"/>
                  </a:cubicBezTo>
                  <a:cubicBezTo>
                    <a:pt x="12" y="30"/>
                    <a:pt x="12" y="30"/>
                    <a:pt x="12" y="30"/>
                  </a:cubicBezTo>
                  <a:cubicBezTo>
                    <a:pt x="12" y="29"/>
                    <a:pt x="12" y="29"/>
                    <a:pt x="12" y="29"/>
                  </a:cubicBezTo>
                  <a:cubicBezTo>
                    <a:pt x="12" y="26"/>
                    <a:pt x="12" y="26"/>
                    <a:pt x="12" y="26"/>
                  </a:cubicBezTo>
                  <a:cubicBezTo>
                    <a:pt x="12" y="26"/>
                    <a:pt x="12" y="26"/>
                    <a:pt x="12" y="26"/>
                  </a:cubicBezTo>
                  <a:cubicBezTo>
                    <a:pt x="11" y="26"/>
                    <a:pt x="11" y="26"/>
                    <a:pt x="11" y="26"/>
                  </a:cubicBezTo>
                  <a:cubicBezTo>
                    <a:pt x="7" y="23"/>
                    <a:pt x="7" y="23"/>
                    <a:pt x="7" y="23"/>
                  </a:cubicBezTo>
                  <a:cubicBezTo>
                    <a:pt x="6" y="23"/>
                    <a:pt x="6" y="22"/>
                    <a:pt x="6" y="22"/>
                  </a:cubicBezTo>
                  <a:cubicBezTo>
                    <a:pt x="6" y="22"/>
                    <a:pt x="6" y="22"/>
                    <a:pt x="6" y="22"/>
                  </a:cubicBezTo>
                  <a:cubicBezTo>
                    <a:pt x="7" y="21"/>
                    <a:pt x="7" y="21"/>
                    <a:pt x="7" y="20"/>
                  </a:cubicBezTo>
                  <a:cubicBezTo>
                    <a:pt x="7" y="19"/>
                    <a:pt x="6" y="17"/>
                    <a:pt x="4" y="16"/>
                  </a:cubicBezTo>
                  <a:cubicBezTo>
                    <a:pt x="3" y="15"/>
                    <a:pt x="2" y="13"/>
                    <a:pt x="3" y="12"/>
                  </a:cubicBezTo>
                  <a:cubicBezTo>
                    <a:pt x="3" y="11"/>
                    <a:pt x="3" y="10"/>
                    <a:pt x="3" y="10"/>
                  </a:cubicBezTo>
                  <a:cubicBezTo>
                    <a:pt x="3" y="10"/>
                    <a:pt x="3" y="10"/>
                    <a:pt x="3" y="10"/>
                  </a:cubicBezTo>
                  <a:cubicBezTo>
                    <a:pt x="3" y="9"/>
                    <a:pt x="3" y="9"/>
                    <a:pt x="3" y="9"/>
                  </a:cubicBezTo>
                  <a:cubicBezTo>
                    <a:pt x="2" y="8"/>
                    <a:pt x="0" y="7"/>
                    <a:pt x="0" y="7"/>
                  </a:cubicBezTo>
                  <a:cubicBezTo>
                    <a:pt x="2" y="6"/>
                    <a:pt x="2" y="6"/>
                    <a:pt x="2" y="6"/>
                  </a:cubicBezTo>
                  <a:cubicBezTo>
                    <a:pt x="3" y="6"/>
                    <a:pt x="3" y="6"/>
                    <a:pt x="3" y="6"/>
                  </a:cubicBezTo>
                  <a:cubicBezTo>
                    <a:pt x="3" y="6"/>
                    <a:pt x="4" y="6"/>
                    <a:pt x="4" y="7"/>
                  </a:cubicBezTo>
                  <a:cubicBezTo>
                    <a:pt x="4" y="7"/>
                    <a:pt x="4" y="7"/>
                    <a:pt x="4" y="7"/>
                  </a:cubicBezTo>
                  <a:cubicBezTo>
                    <a:pt x="4" y="7"/>
                    <a:pt x="4" y="7"/>
                    <a:pt x="4" y="7"/>
                  </a:cubicBezTo>
                  <a:cubicBezTo>
                    <a:pt x="6" y="8"/>
                    <a:pt x="6" y="8"/>
                    <a:pt x="6" y="8"/>
                  </a:cubicBezTo>
                  <a:cubicBezTo>
                    <a:pt x="8" y="8"/>
                    <a:pt x="8" y="8"/>
                    <a:pt x="8" y="8"/>
                  </a:cubicBezTo>
                  <a:cubicBezTo>
                    <a:pt x="10" y="9"/>
                    <a:pt x="10" y="9"/>
                    <a:pt x="10" y="9"/>
                  </a:cubicBezTo>
                  <a:cubicBezTo>
                    <a:pt x="10" y="9"/>
                    <a:pt x="10" y="9"/>
                    <a:pt x="10" y="9"/>
                  </a:cubicBezTo>
                  <a:cubicBezTo>
                    <a:pt x="10" y="9"/>
                    <a:pt x="10" y="9"/>
                    <a:pt x="10" y="9"/>
                  </a:cubicBezTo>
                  <a:cubicBezTo>
                    <a:pt x="12" y="9"/>
                    <a:pt x="12" y="9"/>
                    <a:pt x="12" y="9"/>
                  </a:cubicBezTo>
                  <a:cubicBezTo>
                    <a:pt x="12" y="9"/>
                    <a:pt x="12" y="9"/>
                    <a:pt x="12" y="9"/>
                  </a:cubicBezTo>
                  <a:cubicBezTo>
                    <a:pt x="12" y="9"/>
                    <a:pt x="12" y="9"/>
                    <a:pt x="12" y="9"/>
                  </a:cubicBezTo>
                  <a:cubicBezTo>
                    <a:pt x="13" y="9"/>
                    <a:pt x="13" y="8"/>
                    <a:pt x="14" y="8"/>
                  </a:cubicBezTo>
                  <a:cubicBezTo>
                    <a:pt x="14" y="7"/>
                    <a:pt x="14" y="7"/>
                    <a:pt x="13" y="6"/>
                  </a:cubicBezTo>
                  <a:cubicBezTo>
                    <a:pt x="12" y="4"/>
                    <a:pt x="12" y="4"/>
                    <a:pt x="12" y="4"/>
                  </a:cubicBezTo>
                  <a:cubicBezTo>
                    <a:pt x="11" y="3"/>
                    <a:pt x="11" y="2"/>
                    <a:pt x="11" y="2"/>
                  </a:cubicBezTo>
                  <a:cubicBezTo>
                    <a:pt x="11" y="1"/>
                    <a:pt x="11" y="1"/>
                    <a:pt x="12" y="0"/>
                  </a:cubicBezTo>
                  <a:cubicBezTo>
                    <a:pt x="15" y="3"/>
                    <a:pt x="15" y="3"/>
                    <a:pt x="15" y="3"/>
                  </a:cubicBezTo>
                  <a:cubicBezTo>
                    <a:pt x="17" y="5"/>
                    <a:pt x="20" y="8"/>
                    <a:pt x="22" y="8"/>
                  </a:cubicBezTo>
                  <a:cubicBezTo>
                    <a:pt x="22" y="8"/>
                    <a:pt x="22" y="8"/>
                    <a:pt x="22" y="8"/>
                  </a:cubicBezTo>
                  <a:cubicBezTo>
                    <a:pt x="23" y="7"/>
                    <a:pt x="23" y="7"/>
                    <a:pt x="23" y="7"/>
                  </a:cubicBezTo>
                  <a:cubicBezTo>
                    <a:pt x="27" y="5"/>
                    <a:pt x="27" y="5"/>
                    <a:pt x="27" y="5"/>
                  </a:cubicBezTo>
                  <a:cubicBezTo>
                    <a:pt x="30" y="0"/>
                    <a:pt x="30" y="0"/>
                    <a:pt x="30" y="0"/>
                  </a:cubicBezTo>
                  <a:cubicBezTo>
                    <a:pt x="33" y="7"/>
                    <a:pt x="33" y="7"/>
                    <a:pt x="33" y="7"/>
                  </a:cubicBezTo>
                  <a:cubicBezTo>
                    <a:pt x="33" y="9"/>
                    <a:pt x="35" y="11"/>
                    <a:pt x="40" y="14"/>
                  </a:cubicBezTo>
                  <a:cubicBezTo>
                    <a:pt x="43" y="17"/>
                    <a:pt x="43" y="17"/>
                    <a:pt x="43" y="17"/>
                  </a:cubicBezTo>
                  <a:cubicBezTo>
                    <a:pt x="43" y="18"/>
                    <a:pt x="42" y="18"/>
                    <a:pt x="41" y="18"/>
                  </a:cubicBezTo>
                  <a:cubicBezTo>
                    <a:pt x="41" y="18"/>
                    <a:pt x="40" y="18"/>
                    <a:pt x="40" y="18"/>
                  </a:cubicBezTo>
                  <a:cubicBezTo>
                    <a:pt x="39" y="18"/>
                    <a:pt x="38" y="18"/>
                    <a:pt x="37" y="19"/>
                  </a:cubicBezTo>
                  <a:cubicBezTo>
                    <a:pt x="34" y="24"/>
                    <a:pt x="32" y="30"/>
                    <a:pt x="32" y="36"/>
                  </a:cubicBezTo>
                  <a:cubicBezTo>
                    <a:pt x="31" y="39"/>
                    <a:pt x="31" y="39"/>
                    <a:pt x="31"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2816"/>
            <p:cNvSpPr>
              <a:spLocks/>
            </p:cNvSpPr>
            <p:nvPr/>
          </p:nvSpPr>
          <p:spPr bwMode="auto">
            <a:xfrm>
              <a:off x="4328" y="2416"/>
              <a:ext cx="15" cy="11"/>
            </a:xfrm>
            <a:custGeom>
              <a:avLst/>
              <a:gdLst>
                <a:gd name="T0" fmla="*/ 11 w 11"/>
                <a:gd name="T1" fmla="*/ 8 h 8"/>
                <a:gd name="T2" fmla="*/ 9 w 11"/>
                <a:gd name="T3" fmla="*/ 8 h 8"/>
                <a:gd name="T4" fmla="*/ 2 w 11"/>
                <a:gd name="T5" fmla="*/ 3 h 8"/>
                <a:gd name="T6" fmla="*/ 0 w 11"/>
                <a:gd name="T7" fmla="*/ 1 h 8"/>
                <a:gd name="T8" fmla="*/ 2 w 11"/>
                <a:gd name="T9" fmla="*/ 0 h 8"/>
                <a:gd name="T10" fmla="*/ 3 w 11"/>
                <a:gd name="T11" fmla="*/ 0 h 8"/>
                <a:gd name="T12" fmla="*/ 7 w 11"/>
                <a:gd name="T13" fmla="*/ 3 h 8"/>
                <a:gd name="T14" fmla="*/ 7 w 11"/>
                <a:gd name="T15" fmla="*/ 3 h 8"/>
                <a:gd name="T16" fmla="*/ 7 w 11"/>
                <a:gd name="T17" fmla="*/ 3 h 8"/>
                <a:gd name="T18" fmla="*/ 10 w 11"/>
                <a:gd name="T19" fmla="*/ 5 h 8"/>
                <a:gd name="T20" fmla="*/ 11 w 11"/>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11" y="8"/>
                  </a:moveTo>
                  <a:cubicBezTo>
                    <a:pt x="9" y="8"/>
                    <a:pt x="9" y="8"/>
                    <a:pt x="9" y="8"/>
                  </a:cubicBezTo>
                  <a:cubicBezTo>
                    <a:pt x="7" y="8"/>
                    <a:pt x="5" y="6"/>
                    <a:pt x="2" y="3"/>
                  </a:cubicBezTo>
                  <a:cubicBezTo>
                    <a:pt x="0" y="1"/>
                    <a:pt x="0" y="1"/>
                    <a:pt x="0" y="1"/>
                  </a:cubicBezTo>
                  <a:cubicBezTo>
                    <a:pt x="1" y="0"/>
                    <a:pt x="1" y="0"/>
                    <a:pt x="2" y="0"/>
                  </a:cubicBezTo>
                  <a:cubicBezTo>
                    <a:pt x="2" y="0"/>
                    <a:pt x="3" y="0"/>
                    <a:pt x="3" y="0"/>
                  </a:cubicBezTo>
                  <a:cubicBezTo>
                    <a:pt x="7" y="3"/>
                    <a:pt x="7" y="3"/>
                    <a:pt x="7" y="3"/>
                  </a:cubicBezTo>
                  <a:cubicBezTo>
                    <a:pt x="7" y="3"/>
                    <a:pt x="7" y="3"/>
                    <a:pt x="7" y="3"/>
                  </a:cubicBezTo>
                  <a:cubicBezTo>
                    <a:pt x="7" y="3"/>
                    <a:pt x="7" y="3"/>
                    <a:pt x="7" y="3"/>
                  </a:cubicBezTo>
                  <a:cubicBezTo>
                    <a:pt x="8" y="3"/>
                    <a:pt x="9" y="4"/>
                    <a:pt x="10" y="5"/>
                  </a:cubicBezTo>
                  <a:cubicBezTo>
                    <a:pt x="11" y="8"/>
                    <a:pt x="11" y="8"/>
                    <a:pt x="11" y="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2817"/>
            <p:cNvSpPr>
              <a:spLocks/>
            </p:cNvSpPr>
            <p:nvPr/>
          </p:nvSpPr>
          <p:spPr bwMode="auto">
            <a:xfrm>
              <a:off x="4333" y="2381"/>
              <a:ext cx="59" cy="54"/>
            </a:xfrm>
            <a:custGeom>
              <a:avLst/>
              <a:gdLst>
                <a:gd name="T0" fmla="*/ 31 w 43"/>
                <a:gd name="T1" fmla="*/ 39 h 39"/>
                <a:gd name="T2" fmla="*/ 26 w 43"/>
                <a:gd name="T3" fmla="*/ 35 h 39"/>
                <a:gd name="T4" fmla="*/ 26 w 43"/>
                <a:gd name="T5" fmla="*/ 35 h 39"/>
                <a:gd name="T6" fmla="*/ 26 w 43"/>
                <a:gd name="T7" fmla="*/ 35 h 39"/>
                <a:gd name="T8" fmla="*/ 27 w 43"/>
                <a:gd name="T9" fmla="*/ 33 h 39"/>
                <a:gd name="T10" fmla="*/ 27 w 43"/>
                <a:gd name="T11" fmla="*/ 32 h 39"/>
                <a:gd name="T12" fmla="*/ 26 w 43"/>
                <a:gd name="T13" fmla="*/ 30 h 39"/>
                <a:gd name="T14" fmla="*/ 26 w 43"/>
                <a:gd name="T15" fmla="*/ 30 h 39"/>
                <a:gd name="T16" fmla="*/ 26 w 43"/>
                <a:gd name="T17" fmla="*/ 29 h 39"/>
                <a:gd name="T18" fmla="*/ 27 w 43"/>
                <a:gd name="T19" fmla="*/ 28 h 39"/>
                <a:gd name="T20" fmla="*/ 26 w 43"/>
                <a:gd name="T21" fmla="*/ 27 h 39"/>
                <a:gd name="T22" fmla="*/ 23 w 43"/>
                <a:gd name="T23" fmla="*/ 24 h 39"/>
                <a:gd name="T24" fmla="*/ 22 w 43"/>
                <a:gd name="T25" fmla="*/ 24 h 39"/>
                <a:gd name="T26" fmla="*/ 22 w 43"/>
                <a:gd name="T27" fmla="*/ 24 h 39"/>
                <a:gd name="T28" fmla="*/ 19 w 43"/>
                <a:gd name="T29" fmla="*/ 27 h 39"/>
                <a:gd name="T30" fmla="*/ 13 w 43"/>
                <a:gd name="T31" fmla="*/ 31 h 39"/>
                <a:gd name="T32" fmla="*/ 12 w 43"/>
                <a:gd name="T33" fmla="*/ 30 h 39"/>
                <a:gd name="T34" fmla="*/ 12 w 43"/>
                <a:gd name="T35" fmla="*/ 29 h 39"/>
                <a:gd name="T36" fmla="*/ 12 w 43"/>
                <a:gd name="T37" fmla="*/ 26 h 39"/>
                <a:gd name="T38" fmla="*/ 12 w 43"/>
                <a:gd name="T39" fmla="*/ 26 h 39"/>
                <a:gd name="T40" fmla="*/ 11 w 43"/>
                <a:gd name="T41" fmla="*/ 26 h 39"/>
                <a:gd name="T42" fmla="*/ 7 w 43"/>
                <a:gd name="T43" fmla="*/ 23 h 39"/>
                <a:gd name="T44" fmla="*/ 6 w 43"/>
                <a:gd name="T45" fmla="*/ 22 h 39"/>
                <a:gd name="T46" fmla="*/ 6 w 43"/>
                <a:gd name="T47" fmla="*/ 22 h 39"/>
                <a:gd name="T48" fmla="*/ 7 w 43"/>
                <a:gd name="T49" fmla="*/ 20 h 39"/>
                <a:gd name="T50" fmla="*/ 4 w 43"/>
                <a:gd name="T51" fmla="*/ 16 h 39"/>
                <a:gd name="T52" fmla="*/ 3 w 43"/>
                <a:gd name="T53" fmla="*/ 12 h 39"/>
                <a:gd name="T54" fmla="*/ 3 w 43"/>
                <a:gd name="T55" fmla="*/ 10 h 39"/>
                <a:gd name="T56" fmla="*/ 3 w 43"/>
                <a:gd name="T57" fmla="*/ 10 h 39"/>
                <a:gd name="T58" fmla="*/ 3 w 43"/>
                <a:gd name="T59" fmla="*/ 9 h 39"/>
                <a:gd name="T60" fmla="*/ 0 w 43"/>
                <a:gd name="T61" fmla="*/ 7 h 39"/>
                <a:gd name="T62" fmla="*/ 2 w 43"/>
                <a:gd name="T63" fmla="*/ 6 h 39"/>
                <a:gd name="T64" fmla="*/ 3 w 43"/>
                <a:gd name="T65" fmla="*/ 6 h 39"/>
                <a:gd name="T66" fmla="*/ 4 w 43"/>
                <a:gd name="T67" fmla="*/ 7 h 39"/>
                <a:gd name="T68" fmla="*/ 4 w 43"/>
                <a:gd name="T69" fmla="*/ 7 h 39"/>
                <a:gd name="T70" fmla="*/ 4 w 43"/>
                <a:gd name="T71" fmla="*/ 7 h 39"/>
                <a:gd name="T72" fmla="*/ 6 w 43"/>
                <a:gd name="T73" fmla="*/ 8 h 39"/>
                <a:gd name="T74" fmla="*/ 8 w 43"/>
                <a:gd name="T75" fmla="*/ 8 h 39"/>
                <a:gd name="T76" fmla="*/ 10 w 43"/>
                <a:gd name="T77" fmla="*/ 9 h 39"/>
                <a:gd name="T78" fmla="*/ 10 w 43"/>
                <a:gd name="T79" fmla="*/ 9 h 39"/>
                <a:gd name="T80" fmla="*/ 10 w 43"/>
                <a:gd name="T81" fmla="*/ 9 h 39"/>
                <a:gd name="T82" fmla="*/ 12 w 43"/>
                <a:gd name="T83" fmla="*/ 9 h 39"/>
                <a:gd name="T84" fmla="*/ 12 w 43"/>
                <a:gd name="T85" fmla="*/ 9 h 39"/>
                <a:gd name="T86" fmla="*/ 12 w 43"/>
                <a:gd name="T87" fmla="*/ 9 h 39"/>
                <a:gd name="T88" fmla="*/ 14 w 43"/>
                <a:gd name="T89" fmla="*/ 8 h 39"/>
                <a:gd name="T90" fmla="*/ 13 w 43"/>
                <a:gd name="T91" fmla="*/ 6 h 39"/>
                <a:gd name="T92" fmla="*/ 12 w 43"/>
                <a:gd name="T93" fmla="*/ 4 h 39"/>
                <a:gd name="T94" fmla="*/ 11 w 43"/>
                <a:gd name="T95" fmla="*/ 2 h 39"/>
                <a:gd name="T96" fmla="*/ 12 w 43"/>
                <a:gd name="T97" fmla="*/ 0 h 39"/>
                <a:gd name="T98" fmla="*/ 15 w 43"/>
                <a:gd name="T99" fmla="*/ 3 h 39"/>
                <a:gd name="T100" fmla="*/ 22 w 43"/>
                <a:gd name="T101" fmla="*/ 8 h 39"/>
                <a:gd name="T102" fmla="*/ 22 w 43"/>
                <a:gd name="T103" fmla="*/ 8 h 39"/>
                <a:gd name="T104" fmla="*/ 23 w 43"/>
                <a:gd name="T105" fmla="*/ 7 h 39"/>
                <a:gd name="T106" fmla="*/ 27 w 43"/>
                <a:gd name="T107" fmla="*/ 5 h 39"/>
                <a:gd name="T108" fmla="*/ 30 w 43"/>
                <a:gd name="T109" fmla="*/ 0 h 39"/>
                <a:gd name="T110" fmla="*/ 33 w 43"/>
                <a:gd name="T111" fmla="*/ 7 h 39"/>
                <a:gd name="T112" fmla="*/ 40 w 43"/>
                <a:gd name="T113" fmla="*/ 14 h 39"/>
                <a:gd name="T114" fmla="*/ 43 w 43"/>
                <a:gd name="T115" fmla="*/ 17 h 39"/>
                <a:gd name="T116" fmla="*/ 41 w 43"/>
                <a:gd name="T117" fmla="*/ 18 h 39"/>
                <a:gd name="T118" fmla="*/ 40 w 43"/>
                <a:gd name="T119" fmla="*/ 18 h 39"/>
                <a:gd name="T120" fmla="*/ 37 w 43"/>
                <a:gd name="T121" fmla="*/ 19 h 39"/>
                <a:gd name="T122" fmla="*/ 32 w 43"/>
                <a:gd name="T123" fmla="*/ 36 h 39"/>
                <a:gd name="T124" fmla="*/ 31 w 43"/>
                <a:gd name="T1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 h="39">
                  <a:moveTo>
                    <a:pt x="31" y="39"/>
                  </a:moveTo>
                  <a:cubicBezTo>
                    <a:pt x="29" y="38"/>
                    <a:pt x="26" y="37"/>
                    <a:pt x="26" y="35"/>
                  </a:cubicBezTo>
                  <a:cubicBezTo>
                    <a:pt x="26" y="35"/>
                    <a:pt x="26" y="35"/>
                    <a:pt x="26" y="35"/>
                  </a:cubicBezTo>
                  <a:cubicBezTo>
                    <a:pt x="26" y="35"/>
                    <a:pt x="26" y="35"/>
                    <a:pt x="26" y="35"/>
                  </a:cubicBezTo>
                  <a:cubicBezTo>
                    <a:pt x="26" y="34"/>
                    <a:pt x="25" y="34"/>
                    <a:pt x="27" y="33"/>
                  </a:cubicBezTo>
                  <a:cubicBezTo>
                    <a:pt x="27" y="33"/>
                    <a:pt x="27" y="32"/>
                    <a:pt x="27" y="32"/>
                  </a:cubicBezTo>
                  <a:cubicBezTo>
                    <a:pt x="27" y="32"/>
                    <a:pt x="27" y="31"/>
                    <a:pt x="26" y="30"/>
                  </a:cubicBezTo>
                  <a:cubicBezTo>
                    <a:pt x="26" y="30"/>
                    <a:pt x="26" y="30"/>
                    <a:pt x="26" y="30"/>
                  </a:cubicBezTo>
                  <a:cubicBezTo>
                    <a:pt x="26" y="29"/>
                    <a:pt x="26" y="29"/>
                    <a:pt x="26" y="29"/>
                  </a:cubicBezTo>
                  <a:cubicBezTo>
                    <a:pt x="27" y="29"/>
                    <a:pt x="27" y="28"/>
                    <a:pt x="27" y="28"/>
                  </a:cubicBezTo>
                  <a:cubicBezTo>
                    <a:pt x="27" y="27"/>
                    <a:pt x="27" y="27"/>
                    <a:pt x="26" y="27"/>
                  </a:cubicBezTo>
                  <a:cubicBezTo>
                    <a:pt x="23" y="24"/>
                    <a:pt x="23" y="24"/>
                    <a:pt x="23" y="24"/>
                  </a:cubicBezTo>
                  <a:cubicBezTo>
                    <a:pt x="22" y="24"/>
                    <a:pt x="22" y="24"/>
                    <a:pt x="22" y="24"/>
                  </a:cubicBezTo>
                  <a:cubicBezTo>
                    <a:pt x="22" y="24"/>
                    <a:pt x="22" y="24"/>
                    <a:pt x="22" y="24"/>
                  </a:cubicBezTo>
                  <a:cubicBezTo>
                    <a:pt x="19" y="27"/>
                    <a:pt x="19" y="27"/>
                    <a:pt x="19" y="27"/>
                  </a:cubicBezTo>
                  <a:cubicBezTo>
                    <a:pt x="13" y="31"/>
                    <a:pt x="13" y="31"/>
                    <a:pt x="13" y="31"/>
                  </a:cubicBezTo>
                  <a:cubicBezTo>
                    <a:pt x="12" y="30"/>
                    <a:pt x="12" y="30"/>
                    <a:pt x="12" y="30"/>
                  </a:cubicBezTo>
                  <a:cubicBezTo>
                    <a:pt x="12" y="29"/>
                    <a:pt x="12" y="29"/>
                    <a:pt x="12" y="29"/>
                  </a:cubicBezTo>
                  <a:cubicBezTo>
                    <a:pt x="12" y="26"/>
                    <a:pt x="12" y="26"/>
                    <a:pt x="12" y="26"/>
                  </a:cubicBezTo>
                  <a:cubicBezTo>
                    <a:pt x="12" y="26"/>
                    <a:pt x="12" y="26"/>
                    <a:pt x="12" y="26"/>
                  </a:cubicBezTo>
                  <a:cubicBezTo>
                    <a:pt x="11" y="26"/>
                    <a:pt x="11" y="26"/>
                    <a:pt x="11" y="26"/>
                  </a:cubicBezTo>
                  <a:cubicBezTo>
                    <a:pt x="7" y="23"/>
                    <a:pt x="7" y="23"/>
                    <a:pt x="7" y="23"/>
                  </a:cubicBezTo>
                  <a:cubicBezTo>
                    <a:pt x="6" y="23"/>
                    <a:pt x="6" y="22"/>
                    <a:pt x="6" y="22"/>
                  </a:cubicBezTo>
                  <a:cubicBezTo>
                    <a:pt x="6" y="22"/>
                    <a:pt x="6" y="22"/>
                    <a:pt x="6" y="22"/>
                  </a:cubicBezTo>
                  <a:cubicBezTo>
                    <a:pt x="7" y="21"/>
                    <a:pt x="7" y="21"/>
                    <a:pt x="7" y="20"/>
                  </a:cubicBezTo>
                  <a:cubicBezTo>
                    <a:pt x="7" y="19"/>
                    <a:pt x="6" y="17"/>
                    <a:pt x="4" y="16"/>
                  </a:cubicBezTo>
                  <a:cubicBezTo>
                    <a:pt x="3" y="15"/>
                    <a:pt x="2" y="13"/>
                    <a:pt x="3" y="12"/>
                  </a:cubicBezTo>
                  <a:cubicBezTo>
                    <a:pt x="3" y="11"/>
                    <a:pt x="3" y="10"/>
                    <a:pt x="3" y="10"/>
                  </a:cubicBezTo>
                  <a:cubicBezTo>
                    <a:pt x="3" y="10"/>
                    <a:pt x="3" y="10"/>
                    <a:pt x="3" y="10"/>
                  </a:cubicBezTo>
                  <a:cubicBezTo>
                    <a:pt x="3" y="9"/>
                    <a:pt x="3" y="9"/>
                    <a:pt x="3" y="9"/>
                  </a:cubicBezTo>
                  <a:cubicBezTo>
                    <a:pt x="2" y="8"/>
                    <a:pt x="0" y="7"/>
                    <a:pt x="0" y="7"/>
                  </a:cubicBezTo>
                  <a:cubicBezTo>
                    <a:pt x="2" y="6"/>
                    <a:pt x="2" y="6"/>
                    <a:pt x="2" y="6"/>
                  </a:cubicBezTo>
                  <a:cubicBezTo>
                    <a:pt x="3" y="6"/>
                    <a:pt x="3" y="6"/>
                    <a:pt x="3" y="6"/>
                  </a:cubicBezTo>
                  <a:cubicBezTo>
                    <a:pt x="3" y="6"/>
                    <a:pt x="4" y="6"/>
                    <a:pt x="4" y="7"/>
                  </a:cubicBezTo>
                  <a:cubicBezTo>
                    <a:pt x="4" y="7"/>
                    <a:pt x="4" y="7"/>
                    <a:pt x="4" y="7"/>
                  </a:cubicBezTo>
                  <a:cubicBezTo>
                    <a:pt x="4" y="7"/>
                    <a:pt x="4" y="7"/>
                    <a:pt x="4" y="7"/>
                  </a:cubicBezTo>
                  <a:cubicBezTo>
                    <a:pt x="6" y="8"/>
                    <a:pt x="6" y="8"/>
                    <a:pt x="6" y="8"/>
                  </a:cubicBezTo>
                  <a:cubicBezTo>
                    <a:pt x="8" y="8"/>
                    <a:pt x="8" y="8"/>
                    <a:pt x="8" y="8"/>
                  </a:cubicBezTo>
                  <a:cubicBezTo>
                    <a:pt x="10" y="9"/>
                    <a:pt x="10" y="9"/>
                    <a:pt x="10" y="9"/>
                  </a:cubicBezTo>
                  <a:cubicBezTo>
                    <a:pt x="10" y="9"/>
                    <a:pt x="10" y="9"/>
                    <a:pt x="10" y="9"/>
                  </a:cubicBezTo>
                  <a:cubicBezTo>
                    <a:pt x="10" y="9"/>
                    <a:pt x="10" y="9"/>
                    <a:pt x="10" y="9"/>
                  </a:cubicBezTo>
                  <a:cubicBezTo>
                    <a:pt x="12" y="9"/>
                    <a:pt x="12" y="9"/>
                    <a:pt x="12" y="9"/>
                  </a:cubicBezTo>
                  <a:cubicBezTo>
                    <a:pt x="12" y="9"/>
                    <a:pt x="12" y="9"/>
                    <a:pt x="12" y="9"/>
                  </a:cubicBezTo>
                  <a:cubicBezTo>
                    <a:pt x="12" y="9"/>
                    <a:pt x="12" y="9"/>
                    <a:pt x="12" y="9"/>
                  </a:cubicBezTo>
                  <a:cubicBezTo>
                    <a:pt x="13" y="9"/>
                    <a:pt x="13" y="8"/>
                    <a:pt x="14" y="8"/>
                  </a:cubicBezTo>
                  <a:cubicBezTo>
                    <a:pt x="14" y="7"/>
                    <a:pt x="14" y="7"/>
                    <a:pt x="13" y="6"/>
                  </a:cubicBezTo>
                  <a:cubicBezTo>
                    <a:pt x="12" y="4"/>
                    <a:pt x="12" y="4"/>
                    <a:pt x="12" y="4"/>
                  </a:cubicBezTo>
                  <a:cubicBezTo>
                    <a:pt x="11" y="3"/>
                    <a:pt x="11" y="2"/>
                    <a:pt x="11" y="2"/>
                  </a:cubicBezTo>
                  <a:cubicBezTo>
                    <a:pt x="11" y="1"/>
                    <a:pt x="11" y="1"/>
                    <a:pt x="12" y="0"/>
                  </a:cubicBezTo>
                  <a:cubicBezTo>
                    <a:pt x="15" y="3"/>
                    <a:pt x="15" y="3"/>
                    <a:pt x="15" y="3"/>
                  </a:cubicBezTo>
                  <a:cubicBezTo>
                    <a:pt x="17" y="5"/>
                    <a:pt x="20" y="8"/>
                    <a:pt x="22" y="8"/>
                  </a:cubicBezTo>
                  <a:cubicBezTo>
                    <a:pt x="22" y="8"/>
                    <a:pt x="22" y="8"/>
                    <a:pt x="22" y="8"/>
                  </a:cubicBezTo>
                  <a:cubicBezTo>
                    <a:pt x="23" y="7"/>
                    <a:pt x="23" y="7"/>
                    <a:pt x="23" y="7"/>
                  </a:cubicBezTo>
                  <a:cubicBezTo>
                    <a:pt x="27" y="5"/>
                    <a:pt x="27" y="5"/>
                    <a:pt x="27" y="5"/>
                  </a:cubicBezTo>
                  <a:cubicBezTo>
                    <a:pt x="30" y="0"/>
                    <a:pt x="30" y="0"/>
                    <a:pt x="30" y="0"/>
                  </a:cubicBezTo>
                  <a:cubicBezTo>
                    <a:pt x="33" y="7"/>
                    <a:pt x="33" y="7"/>
                    <a:pt x="33" y="7"/>
                  </a:cubicBezTo>
                  <a:cubicBezTo>
                    <a:pt x="33" y="9"/>
                    <a:pt x="35" y="11"/>
                    <a:pt x="40" y="14"/>
                  </a:cubicBezTo>
                  <a:cubicBezTo>
                    <a:pt x="43" y="17"/>
                    <a:pt x="43" y="17"/>
                    <a:pt x="43" y="17"/>
                  </a:cubicBezTo>
                  <a:cubicBezTo>
                    <a:pt x="43" y="18"/>
                    <a:pt x="42" y="18"/>
                    <a:pt x="41" y="18"/>
                  </a:cubicBezTo>
                  <a:cubicBezTo>
                    <a:pt x="41" y="18"/>
                    <a:pt x="40" y="18"/>
                    <a:pt x="40" y="18"/>
                  </a:cubicBezTo>
                  <a:cubicBezTo>
                    <a:pt x="39" y="18"/>
                    <a:pt x="38" y="18"/>
                    <a:pt x="37" y="19"/>
                  </a:cubicBezTo>
                  <a:cubicBezTo>
                    <a:pt x="34" y="24"/>
                    <a:pt x="32" y="30"/>
                    <a:pt x="32" y="36"/>
                  </a:cubicBezTo>
                  <a:cubicBezTo>
                    <a:pt x="31" y="39"/>
                    <a:pt x="31" y="39"/>
                    <a:pt x="31" y="39"/>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2818"/>
            <p:cNvSpPr>
              <a:spLocks/>
            </p:cNvSpPr>
            <p:nvPr/>
          </p:nvSpPr>
          <p:spPr bwMode="auto">
            <a:xfrm>
              <a:off x="4328" y="2416"/>
              <a:ext cx="15" cy="11"/>
            </a:xfrm>
            <a:custGeom>
              <a:avLst/>
              <a:gdLst>
                <a:gd name="T0" fmla="*/ 11 w 11"/>
                <a:gd name="T1" fmla="*/ 8 h 8"/>
                <a:gd name="T2" fmla="*/ 9 w 11"/>
                <a:gd name="T3" fmla="*/ 8 h 8"/>
                <a:gd name="T4" fmla="*/ 2 w 11"/>
                <a:gd name="T5" fmla="*/ 3 h 8"/>
                <a:gd name="T6" fmla="*/ 0 w 11"/>
                <a:gd name="T7" fmla="*/ 1 h 8"/>
                <a:gd name="T8" fmla="*/ 2 w 11"/>
                <a:gd name="T9" fmla="*/ 0 h 8"/>
                <a:gd name="T10" fmla="*/ 3 w 11"/>
                <a:gd name="T11" fmla="*/ 0 h 8"/>
                <a:gd name="T12" fmla="*/ 7 w 11"/>
                <a:gd name="T13" fmla="*/ 3 h 8"/>
                <a:gd name="T14" fmla="*/ 7 w 11"/>
                <a:gd name="T15" fmla="*/ 3 h 8"/>
                <a:gd name="T16" fmla="*/ 7 w 11"/>
                <a:gd name="T17" fmla="*/ 3 h 8"/>
                <a:gd name="T18" fmla="*/ 10 w 11"/>
                <a:gd name="T19" fmla="*/ 5 h 8"/>
                <a:gd name="T20" fmla="*/ 11 w 11"/>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11" y="8"/>
                  </a:moveTo>
                  <a:cubicBezTo>
                    <a:pt x="9" y="8"/>
                    <a:pt x="9" y="8"/>
                    <a:pt x="9" y="8"/>
                  </a:cubicBezTo>
                  <a:cubicBezTo>
                    <a:pt x="7" y="8"/>
                    <a:pt x="5" y="6"/>
                    <a:pt x="2" y="3"/>
                  </a:cubicBezTo>
                  <a:cubicBezTo>
                    <a:pt x="0" y="1"/>
                    <a:pt x="0" y="1"/>
                    <a:pt x="0" y="1"/>
                  </a:cubicBezTo>
                  <a:cubicBezTo>
                    <a:pt x="1" y="0"/>
                    <a:pt x="1" y="0"/>
                    <a:pt x="2" y="0"/>
                  </a:cubicBezTo>
                  <a:cubicBezTo>
                    <a:pt x="2" y="0"/>
                    <a:pt x="3" y="0"/>
                    <a:pt x="3" y="0"/>
                  </a:cubicBezTo>
                  <a:cubicBezTo>
                    <a:pt x="7" y="3"/>
                    <a:pt x="7" y="3"/>
                    <a:pt x="7" y="3"/>
                  </a:cubicBezTo>
                  <a:cubicBezTo>
                    <a:pt x="7" y="3"/>
                    <a:pt x="7" y="3"/>
                    <a:pt x="7" y="3"/>
                  </a:cubicBezTo>
                  <a:cubicBezTo>
                    <a:pt x="7" y="3"/>
                    <a:pt x="7" y="3"/>
                    <a:pt x="7" y="3"/>
                  </a:cubicBezTo>
                  <a:cubicBezTo>
                    <a:pt x="8" y="3"/>
                    <a:pt x="9" y="4"/>
                    <a:pt x="10" y="5"/>
                  </a:cubicBezTo>
                  <a:cubicBezTo>
                    <a:pt x="11" y="8"/>
                    <a:pt x="11" y="8"/>
                    <a:pt x="11" y="8"/>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2819"/>
            <p:cNvSpPr>
              <a:spLocks/>
            </p:cNvSpPr>
            <p:nvPr/>
          </p:nvSpPr>
          <p:spPr bwMode="auto">
            <a:xfrm>
              <a:off x="3903" y="2260"/>
              <a:ext cx="92" cy="41"/>
            </a:xfrm>
            <a:custGeom>
              <a:avLst/>
              <a:gdLst>
                <a:gd name="T0" fmla="*/ 40 w 67"/>
                <a:gd name="T1" fmla="*/ 30 h 30"/>
                <a:gd name="T2" fmla="*/ 34 w 67"/>
                <a:gd name="T3" fmla="*/ 29 h 30"/>
                <a:gd name="T4" fmla="*/ 33 w 67"/>
                <a:gd name="T5" fmla="*/ 29 h 30"/>
                <a:gd name="T6" fmla="*/ 29 w 67"/>
                <a:gd name="T7" fmla="*/ 27 h 30"/>
                <a:gd name="T8" fmla="*/ 25 w 67"/>
                <a:gd name="T9" fmla="*/ 27 h 30"/>
                <a:gd name="T10" fmla="*/ 21 w 67"/>
                <a:gd name="T11" fmla="*/ 25 h 30"/>
                <a:gd name="T12" fmla="*/ 19 w 67"/>
                <a:gd name="T13" fmla="*/ 23 h 30"/>
                <a:gd name="T14" fmla="*/ 19 w 67"/>
                <a:gd name="T15" fmla="*/ 23 h 30"/>
                <a:gd name="T16" fmla="*/ 18 w 67"/>
                <a:gd name="T17" fmla="*/ 23 h 30"/>
                <a:gd name="T18" fmla="*/ 14 w 67"/>
                <a:gd name="T19" fmla="*/ 24 h 30"/>
                <a:gd name="T20" fmla="*/ 11 w 67"/>
                <a:gd name="T21" fmla="*/ 25 h 30"/>
                <a:gd name="T22" fmla="*/ 7 w 67"/>
                <a:gd name="T23" fmla="*/ 24 h 30"/>
                <a:gd name="T24" fmla="*/ 7 w 67"/>
                <a:gd name="T25" fmla="*/ 24 h 30"/>
                <a:gd name="T26" fmla="*/ 7 w 67"/>
                <a:gd name="T27" fmla="*/ 24 h 30"/>
                <a:gd name="T28" fmla="*/ 7 w 67"/>
                <a:gd name="T29" fmla="*/ 24 h 30"/>
                <a:gd name="T30" fmla="*/ 3 w 67"/>
                <a:gd name="T31" fmla="*/ 25 h 30"/>
                <a:gd name="T32" fmla="*/ 2 w 67"/>
                <a:gd name="T33" fmla="*/ 25 h 30"/>
                <a:gd name="T34" fmla="*/ 0 w 67"/>
                <a:gd name="T35" fmla="*/ 22 h 30"/>
                <a:gd name="T36" fmla="*/ 0 w 67"/>
                <a:gd name="T37" fmla="*/ 17 h 30"/>
                <a:gd name="T38" fmla="*/ 0 w 67"/>
                <a:gd name="T39" fmla="*/ 17 h 30"/>
                <a:gd name="T40" fmla="*/ 9 w 67"/>
                <a:gd name="T41" fmla="*/ 18 h 30"/>
                <a:gd name="T42" fmla="*/ 19 w 67"/>
                <a:gd name="T43" fmla="*/ 16 h 30"/>
                <a:gd name="T44" fmla="*/ 26 w 67"/>
                <a:gd name="T45" fmla="*/ 15 h 30"/>
                <a:gd name="T46" fmla="*/ 27 w 67"/>
                <a:gd name="T47" fmla="*/ 15 h 30"/>
                <a:gd name="T48" fmla="*/ 28 w 67"/>
                <a:gd name="T49" fmla="*/ 15 h 30"/>
                <a:gd name="T50" fmla="*/ 28 w 67"/>
                <a:gd name="T51" fmla="*/ 14 h 30"/>
                <a:gd name="T52" fmla="*/ 28 w 67"/>
                <a:gd name="T53" fmla="*/ 14 h 30"/>
                <a:gd name="T54" fmla="*/ 28 w 67"/>
                <a:gd name="T55" fmla="*/ 10 h 30"/>
                <a:gd name="T56" fmla="*/ 33 w 67"/>
                <a:gd name="T57" fmla="*/ 4 h 30"/>
                <a:gd name="T58" fmla="*/ 35 w 67"/>
                <a:gd name="T59" fmla="*/ 2 h 30"/>
                <a:gd name="T60" fmla="*/ 38 w 67"/>
                <a:gd name="T61" fmla="*/ 3 h 30"/>
                <a:gd name="T62" fmla="*/ 41 w 67"/>
                <a:gd name="T63" fmla="*/ 4 h 30"/>
                <a:gd name="T64" fmla="*/ 41 w 67"/>
                <a:gd name="T65" fmla="*/ 4 h 30"/>
                <a:gd name="T66" fmla="*/ 41 w 67"/>
                <a:gd name="T67" fmla="*/ 4 h 30"/>
                <a:gd name="T68" fmla="*/ 43 w 67"/>
                <a:gd name="T69" fmla="*/ 3 h 30"/>
                <a:gd name="T70" fmla="*/ 45 w 67"/>
                <a:gd name="T71" fmla="*/ 1 h 30"/>
                <a:gd name="T72" fmla="*/ 51 w 67"/>
                <a:gd name="T73" fmla="*/ 0 h 30"/>
                <a:gd name="T74" fmla="*/ 60 w 67"/>
                <a:gd name="T75" fmla="*/ 1 h 30"/>
                <a:gd name="T76" fmla="*/ 63 w 67"/>
                <a:gd name="T77" fmla="*/ 1 h 30"/>
                <a:gd name="T78" fmla="*/ 64 w 67"/>
                <a:gd name="T79" fmla="*/ 8 h 30"/>
                <a:gd name="T80" fmla="*/ 64 w 67"/>
                <a:gd name="T81" fmla="*/ 8 h 30"/>
                <a:gd name="T82" fmla="*/ 64 w 67"/>
                <a:gd name="T83" fmla="*/ 8 h 30"/>
                <a:gd name="T84" fmla="*/ 67 w 67"/>
                <a:gd name="T85" fmla="*/ 10 h 30"/>
                <a:gd name="T86" fmla="*/ 63 w 67"/>
                <a:gd name="T87" fmla="*/ 12 h 30"/>
                <a:gd name="T88" fmla="*/ 59 w 67"/>
                <a:gd name="T89" fmla="*/ 16 h 30"/>
                <a:gd name="T90" fmla="*/ 57 w 67"/>
                <a:gd name="T91" fmla="*/ 24 h 30"/>
                <a:gd name="T92" fmla="*/ 49 w 67"/>
                <a:gd name="T93" fmla="*/ 28 h 30"/>
                <a:gd name="T94" fmla="*/ 40 w 67"/>
                <a:gd name="T9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30">
                  <a:moveTo>
                    <a:pt x="40" y="30"/>
                  </a:moveTo>
                  <a:cubicBezTo>
                    <a:pt x="34" y="29"/>
                    <a:pt x="34" y="29"/>
                    <a:pt x="34" y="29"/>
                  </a:cubicBezTo>
                  <a:cubicBezTo>
                    <a:pt x="33" y="29"/>
                    <a:pt x="33" y="29"/>
                    <a:pt x="33" y="29"/>
                  </a:cubicBezTo>
                  <a:cubicBezTo>
                    <a:pt x="29" y="27"/>
                    <a:pt x="29" y="27"/>
                    <a:pt x="29" y="27"/>
                  </a:cubicBezTo>
                  <a:cubicBezTo>
                    <a:pt x="25" y="27"/>
                    <a:pt x="25" y="27"/>
                    <a:pt x="25" y="27"/>
                  </a:cubicBezTo>
                  <a:cubicBezTo>
                    <a:pt x="21" y="25"/>
                    <a:pt x="21" y="25"/>
                    <a:pt x="21" y="25"/>
                  </a:cubicBezTo>
                  <a:cubicBezTo>
                    <a:pt x="19" y="23"/>
                    <a:pt x="19" y="23"/>
                    <a:pt x="19" y="23"/>
                  </a:cubicBezTo>
                  <a:cubicBezTo>
                    <a:pt x="19" y="23"/>
                    <a:pt x="19" y="23"/>
                    <a:pt x="19" y="23"/>
                  </a:cubicBezTo>
                  <a:cubicBezTo>
                    <a:pt x="18" y="23"/>
                    <a:pt x="18" y="23"/>
                    <a:pt x="18" y="23"/>
                  </a:cubicBezTo>
                  <a:cubicBezTo>
                    <a:pt x="14" y="24"/>
                    <a:pt x="14" y="24"/>
                    <a:pt x="14" y="24"/>
                  </a:cubicBezTo>
                  <a:cubicBezTo>
                    <a:pt x="11" y="25"/>
                    <a:pt x="11" y="25"/>
                    <a:pt x="11" y="25"/>
                  </a:cubicBezTo>
                  <a:cubicBezTo>
                    <a:pt x="7" y="24"/>
                    <a:pt x="7" y="24"/>
                    <a:pt x="7" y="24"/>
                  </a:cubicBezTo>
                  <a:cubicBezTo>
                    <a:pt x="7" y="24"/>
                    <a:pt x="7" y="24"/>
                    <a:pt x="7" y="24"/>
                  </a:cubicBezTo>
                  <a:cubicBezTo>
                    <a:pt x="7" y="24"/>
                    <a:pt x="7" y="24"/>
                    <a:pt x="7" y="24"/>
                  </a:cubicBezTo>
                  <a:cubicBezTo>
                    <a:pt x="7" y="24"/>
                    <a:pt x="7" y="24"/>
                    <a:pt x="7" y="24"/>
                  </a:cubicBezTo>
                  <a:cubicBezTo>
                    <a:pt x="3" y="25"/>
                    <a:pt x="3" y="25"/>
                    <a:pt x="3" y="25"/>
                  </a:cubicBezTo>
                  <a:cubicBezTo>
                    <a:pt x="3" y="25"/>
                    <a:pt x="2" y="25"/>
                    <a:pt x="2" y="25"/>
                  </a:cubicBezTo>
                  <a:cubicBezTo>
                    <a:pt x="2" y="25"/>
                    <a:pt x="1" y="24"/>
                    <a:pt x="0" y="22"/>
                  </a:cubicBezTo>
                  <a:cubicBezTo>
                    <a:pt x="0" y="17"/>
                    <a:pt x="0" y="17"/>
                    <a:pt x="0" y="17"/>
                  </a:cubicBezTo>
                  <a:cubicBezTo>
                    <a:pt x="0" y="17"/>
                    <a:pt x="0" y="17"/>
                    <a:pt x="0" y="17"/>
                  </a:cubicBezTo>
                  <a:cubicBezTo>
                    <a:pt x="9" y="18"/>
                    <a:pt x="9" y="18"/>
                    <a:pt x="9" y="18"/>
                  </a:cubicBezTo>
                  <a:cubicBezTo>
                    <a:pt x="19" y="16"/>
                    <a:pt x="19" y="16"/>
                    <a:pt x="19" y="16"/>
                  </a:cubicBezTo>
                  <a:cubicBezTo>
                    <a:pt x="26" y="15"/>
                    <a:pt x="26" y="15"/>
                    <a:pt x="26" y="15"/>
                  </a:cubicBezTo>
                  <a:cubicBezTo>
                    <a:pt x="26" y="15"/>
                    <a:pt x="26" y="15"/>
                    <a:pt x="27" y="15"/>
                  </a:cubicBezTo>
                  <a:cubicBezTo>
                    <a:pt x="27" y="15"/>
                    <a:pt x="28" y="15"/>
                    <a:pt x="28" y="15"/>
                  </a:cubicBezTo>
                  <a:cubicBezTo>
                    <a:pt x="28" y="14"/>
                    <a:pt x="28" y="14"/>
                    <a:pt x="28" y="14"/>
                  </a:cubicBezTo>
                  <a:cubicBezTo>
                    <a:pt x="28" y="14"/>
                    <a:pt x="28" y="14"/>
                    <a:pt x="28" y="14"/>
                  </a:cubicBezTo>
                  <a:cubicBezTo>
                    <a:pt x="28" y="10"/>
                    <a:pt x="28" y="10"/>
                    <a:pt x="28" y="10"/>
                  </a:cubicBezTo>
                  <a:cubicBezTo>
                    <a:pt x="28" y="9"/>
                    <a:pt x="30" y="7"/>
                    <a:pt x="33" y="4"/>
                  </a:cubicBezTo>
                  <a:cubicBezTo>
                    <a:pt x="35" y="2"/>
                    <a:pt x="35" y="2"/>
                    <a:pt x="35" y="2"/>
                  </a:cubicBezTo>
                  <a:cubicBezTo>
                    <a:pt x="38" y="3"/>
                    <a:pt x="38" y="3"/>
                    <a:pt x="38" y="3"/>
                  </a:cubicBezTo>
                  <a:cubicBezTo>
                    <a:pt x="41" y="4"/>
                    <a:pt x="41" y="4"/>
                    <a:pt x="41" y="4"/>
                  </a:cubicBezTo>
                  <a:cubicBezTo>
                    <a:pt x="41" y="4"/>
                    <a:pt x="41" y="4"/>
                    <a:pt x="41" y="4"/>
                  </a:cubicBezTo>
                  <a:cubicBezTo>
                    <a:pt x="41" y="4"/>
                    <a:pt x="41" y="4"/>
                    <a:pt x="41" y="4"/>
                  </a:cubicBezTo>
                  <a:cubicBezTo>
                    <a:pt x="43" y="3"/>
                    <a:pt x="43" y="3"/>
                    <a:pt x="43" y="3"/>
                  </a:cubicBezTo>
                  <a:cubicBezTo>
                    <a:pt x="45" y="1"/>
                    <a:pt x="45" y="1"/>
                    <a:pt x="45" y="1"/>
                  </a:cubicBezTo>
                  <a:cubicBezTo>
                    <a:pt x="51" y="0"/>
                    <a:pt x="51" y="0"/>
                    <a:pt x="51" y="0"/>
                  </a:cubicBezTo>
                  <a:cubicBezTo>
                    <a:pt x="60" y="1"/>
                    <a:pt x="60" y="1"/>
                    <a:pt x="60" y="1"/>
                  </a:cubicBezTo>
                  <a:cubicBezTo>
                    <a:pt x="63" y="1"/>
                    <a:pt x="63" y="1"/>
                    <a:pt x="63" y="1"/>
                  </a:cubicBezTo>
                  <a:cubicBezTo>
                    <a:pt x="63" y="4"/>
                    <a:pt x="63" y="6"/>
                    <a:pt x="64" y="8"/>
                  </a:cubicBezTo>
                  <a:cubicBezTo>
                    <a:pt x="64" y="8"/>
                    <a:pt x="64" y="8"/>
                    <a:pt x="64" y="8"/>
                  </a:cubicBezTo>
                  <a:cubicBezTo>
                    <a:pt x="64" y="8"/>
                    <a:pt x="64" y="8"/>
                    <a:pt x="64" y="8"/>
                  </a:cubicBezTo>
                  <a:cubicBezTo>
                    <a:pt x="67" y="10"/>
                    <a:pt x="67" y="10"/>
                    <a:pt x="67" y="10"/>
                  </a:cubicBezTo>
                  <a:cubicBezTo>
                    <a:pt x="66" y="10"/>
                    <a:pt x="65" y="11"/>
                    <a:pt x="63" y="12"/>
                  </a:cubicBezTo>
                  <a:cubicBezTo>
                    <a:pt x="61" y="12"/>
                    <a:pt x="59" y="13"/>
                    <a:pt x="59" y="16"/>
                  </a:cubicBezTo>
                  <a:cubicBezTo>
                    <a:pt x="60" y="19"/>
                    <a:pt x="59" y="21"/>
                    <a:pt x="57" y="24"/>
                  </a:cubicBezTo>
                  <a:cubicBezTo>
                    <a:pt x="54" y="25"/>
                    <a:pt x="52" y="27"/>
                    <a:pt x="49" y="28"/>
                  </a:cubicBezTo>
                  <a:cubicBezTo>
                    <a:pt x="40" y="30"/>
                    <a:pt x="40" y="30"/>
                    <a:pt x="40" y="3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2820"/>
            <p:cNvSpPr>
              <a:spLocks/>
            </p:cNvSpPr>
            <p:nvPr/>
          </p:nvSpPr>
          <p:spPr bwMode="auto">
            <a:xfrm>
              <a:off x="3903" y="2260"/>
              <a:ext cx="92" cy="41"/>
            </a:xfrm>
            <a:custGeom>
              <a:avLst/>
              <a:gdLst>
                <a:gd name="T0" fmla="*/ 40 w 67"/>
                <a:gd name="T1" fmla="*/ 30 h 30"/>
                <a:gd name="T2" fmla="*/ 34 w 67"/>
                <a:gd name="T3" fmla="*/ 29 h 30"/>
                <a:gd name="T4" fmla="*/ 33 w 67"/>
                <a:gd name="T5" fmla="*/ 29 h 30"/>
                <a:gd name="T6" fmla="*/ 29 w 67"/>
                <a:gd name="T7" fmla="*/ 27 h 30"/>
                <a:gd name="T8" fmla="*/ 25 w 67"/>
                <a:gd name="T9" fmla="*/ 27 h 30"/>
                <a:gd name="T10" fmla="*/ 21 w 67"/>
                <a:gd name="T11" fmla="*/ 25 h 30"/>
                <a:gd name="T12" fmla="*/ 19 w 67"/>
                <a:gd name="T13" fmla="*/ 23 h 30"/>
                <a:gd name="T14" fmla="*/ 19 w 67"/>
                <a:gd name="T15" fmla="*/ 23 h 30"/>
                <a:gd name="T16" fmla="*/ 18 w 67"/>
                <a:gd name="T17" fmla="*/ 23 h 30"/>
                <a:gd name="T18" fmla="*/ 14 w 67"/>
                <a:gd name="T19" fmla="*/ 24 h 30"/>
                <a:gd name="T20" fmla="*/ 11 w 67"/>
                <a:gd name="T21" fmla="*/ 25 h 30"/>
                <a:gd name="T22" fmla="*/ 7 w 67"/>
                <a:gd name="T23" fmla="*/ 24 h 30"/>
                <a:gd name="T24" fmla="*/ 7 w 67"/>
                <a:gd name="T25" fmla="*/ 24 h 30"/>
                <a:gd name="T26" fmla="*/ 7 w 67"/>
                <a:gd name="T27" fmla="*/ 24 h 30"/>
                <a:gd name="T28" fmla="*/ 7 w 67"/>
                <a:gd name="T29" fmla="*/ 24 h 30"/>
                <a:gd name="T30" fmla="*/ 3 w 67"/>
                <a:gd name="T31" fmla="*/ 25 h 30"/>
                <a:gd name="T32" fmla="*/ 2 w 67"/>
                <a:gd name="T33" fmla="*/ 25 h 30"/>
                <a:gd name="T34" fmla="*/ 0 w 67"/>
                <a:gd name="T35" fmla="*/ 22 h 30"/>
                <a:gd name="T36" fmla="*/ 0 w 67"/>
                <a:gd name="T37" fmla="*/ 17 h 30"/>
                <a:gd name="T38" fmla="*/ 0 w 67"/>
                <a:gd name="T39" fmla="*/ 17 h 30"/>
                <a:gd name="T40" fmla="*/ 9 w 67"/>
                <a:gd name="T41" fmla="*/ 18 h 30"/>
                <a:gd name="T42" fmla="*/ 19 w 67"/>
                <a:gd name="T43" fmla="*/ 16 h 30"/>
                <a:gd name="T44" fmla="*/ 26 w 67"/>
                <a:gd name="T45" fmla="*/ 15 h 30"/>
                <a:gd name="T46" fmla="*/ 27 w 67"/>
                <a:gd name="T47" fmla="*/ 15 h 30"/>
                <a:gd name="T48" fmla="*/ 28 w 67"/>
                <a:gd name="T49" fmla="*/ 15 h 30"/>
                <a:gd name="T50" fmla="*/ 28 w 67"/>
                <a:gd name="T51" fmla="*/ 14 h 30"/>
                <a:gd name="T52" fmla="*/ 28 w 67"/>
                <a:gd name="T53" fmla="*/ 14 h 30"/>
                <a:gd name="T54" fmla="*/ 28 w 67"/>
                <a:gd name="T55" fmla="*/ 10 h 30"/>
                <a:gd name="T56" fmla="*/ 33 w 67"/>
                <a:gd name="T57" fmla="*/ 4 h 30"/>
                <a:gd name="T58" fmla="*/ 35 w 67"/>
                <a:gd name="T59" fmla="*/ 2 h 30"/>
                <a:gd name="T60" fmla="*/ 38 w 67"/>
                <a:gd name="T61" fmla="*/ 3 h 30"/>
                <a:gd name="T62" fmla="*/ 41 w 67"/>
                <a:gd name="T63" fmla="*/ 4 h 30"/>
                <a:gd name="T64" fmla="*/ 41 w 67"/>
                <a:gd name="T65" fmla="*/ 4 h 30"/>
                <a:gd name="T66" fmla="*/ 41 w 67"/>
                <a:gd name="T67" fmla="*/ 4 h 30"/>
                <a:gd name="T68" fmla="*/ 43 w 67"/>
                <a:gd name="T69" fmla="*/ 3 h 30"/>
                <a:gd name="T70" fmla="*/ 45 w 67"/>
                <a:gd name="T71" fmla="*/ 1 h 30"/>
                <a:gd name="T72" fmla="*/ 51 w 67"/>
                <a:gd name="T73" fmla="*/ 0 h 30"/>
                <a:gd name="T74" fmla="*/ 60 w 67"/>
                <a:gd name="T75" fmla="*/ 1 h 30"/>
                <a:gd name="T76" fmla="*/ 63 w 67"/>
                <a:gd name="T77" fmla="*/ 1 h 30"/>
                <a:gd name="T78" fmla="*/ 64 w 67"/>
                <a:gd name="T79" fmla="*/ 8 h 30"/>
                <a:gd name="T80" fmla="*/ 64 w 67"/>
                <a:gd name="T81" fmla="*/ 8 h 30"/>
                <a:gd name="T82" fmla="*/ 64 w 67"/>
                <a:gd name="T83" fmla="*/ 8 h 30"/>
                <a:gd name="T84" fmla="*/ 67 w 67"/>
                <a:gd name="T85" fmla="*/ 10 h 30"/>
                <a:gd name="T86" fmla="*/ 63 w 67"/>
                <a:gd name="T87" fmla="*/ 12 h 30"/>
                <a:gd name="T88" fmla="*/ 59 w 67"/>
                <a:gd name="T89" fmla="*/ 16 h 30"/>
                <a:gd name="T90" fmla="*/ 57 w 67"/>
                <a:gd name="T91" fmla="*/ 24 h 30"/>
                <a:gd name="T92" fmla="*/ 49 w 67"/>
                <a:gd name="T93" fmla="*/ 28 h 30"/>
                <a:gd name="T94" fmla="*/ 40 w 67"/>
                <a:gd name="T9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30">
                  <a:moveTo>
                    <a:pt x="40" y="30"/>
                  </a:moveTo>
                  <a:cubicBezTo>
                    <a:pt x="34" y="29"/>
                    <a:pt x="34" y="29"/>
                    <a:pt x="34" y="29"/>
                  </a:cubicBezTo>
                  <a:cubicBezTo>
                    <a:pt x="33" y="29"/>
                    <a:pt x="33" y="29"/>
                    <a:pt x="33" y="29"/>
                  </a:cubicBezTo>
                  <a:cubicBezTo>
                    <a:pt x="29" y="27"/>
                    <a:pt x="29" y="27"/>
                    <a:pt x="29" y="27"/>
                  </a:cubicBezTo>
                  <a:cubicBezTo>
                    <a:pt x="25" y="27"/>
                    <a:pt x="25" y="27"/>
                    <a:pt x="25" y="27"/>
                  </a:cubicBezTo>
                  <a:cubicBezTo>
                    <a:pt x="21" y="25"/>
                    <a:pt x="21" y="25"/>
                    <a:pt x="21" y="25"/>
                  </a:cubicBezTo>
                  <a:cubicBezTo>
                    <a:pt x="19" y="23"/>
                    <a:pt x="19" y="23"/>
                    <a:pt x="19" y="23"/>
                  </a:cubicBezTo>
                  <a:cubicBezTo>
                    <a:pt x="19" y="23"/>
                    <a:pt x="19" y="23"/>
                    <a:pt x="19" y="23"/>
                  </a:cubicBezTo>
                  <a:cubicBezTo>
                    <a:pt x="18" y="23"/>
                    <a:pt x="18" y="23"/>
                    <a:pt x="18" y="23"/>
                  </a:cubicBezTo>
                  <a:cubicBezTo>
                    <a:pt x="14" y="24"/>
                    <a:pt x="14" y="24"/>
                    <a:pt x="14" y="24"/>
                  </a:cubicBezTo>
                  <a:cubicBezTo>
                    <a:pt x="11" y="25"/>
                    <a:pt x="11" y="25"/>
                    <a:pt x="11" y="25"/>
                  </a:cubicBezTo>
                  <a:cubicBezTo>
                    <a:pt x="7" y="24"/>
                    <a:pt x="7" y="24"/>
                    <a:pt x="7" y="24"/>
                  </a:cubicBezTo>
                  <a:cubicBezTo>
                    <a:pt x="7" y="24"/>
                    <a:pt x="7" y="24"/>
                    <a:pt x="7" y="24"/>
                  </a:cubicBezTo>
                  <a:cubicBezTo>
                    <a:pt x="7" y="24"/>
                    <a:pt x="7" y="24"/>
                    <a:pt x="7" y="24"/>
                  </a:cubicBezTo>
                  <a:cubicBezTo>
                    <a:pt x="7" y="24"/>
                    <a:pt x="7" y="24"/>
                    <a:pt x="7" y="24"/>
                  </a:cubicBezTo>
                  <a:cubicBezTo>
                    <a:pt x="3" y="25"/>
                    <a:pt x="3" y="25"/>
                    <a:pt x="3" y="25"/>
                  </a:cubicBezTo>
                  <a:cubicBezTo>
                    <a:pt x="3" y="25"/>
                    <a:pt x="2" y="25"/>
                    <a:pt x="2" y="25"/>
                  </a:cubicBezTo>
                  <a:cubicBezTo>
                    <a:pt x="2" y="25"/>
                    <a:pt x="1" y="24"/>
                    <a:pt x="0" y="22"/>
                  </a:cubicBezTo>
                  <a:cubicBezTo>
                    <a:pt x="0" y="17"/>
                    <a:pt x="0" y="17"/>
                    <a:pt x="0" y="17"/>
                  </a:cubicBezTo>
                  <a:cubicBezTo>
                    <a:pt x="0" y="17"/>
                    <a:pt x="0" y="17"/>
                    <a:pt x="0" y="17"/>
                  </a:cubicBezTo>
                  <a:cubicBezTo>
                    <a:pt x="9" y="18"/>
                    <a:pt x="9" y="18"/>
                    <a:pt x="9" y="18"/>
                  </a:cubicBezTo>
                  <a:cubicBezTo>
                    <a:pt x="19" y="16"/>
                    <a:pt x="19" y="16"/>
                    <a:pt x="19" y="16"/>
                  </a:cubicBezTo>
                  <a:cubicBezTo>
                    <a:pt x="26" y="15"/>
                    <a:pt x="26" y="15"/>
                    <a:pt x="26" y="15"/>
                  </a:cubicBezTo>
                  <a:cubicBezTo>
                    <a:pt x="26" y="15"/>
                    <a:pt x="26" y="15"/>
                    <a:pt x="27" y="15"/>
                  </a:cubicBezTo>
                  <a:cubicBezTo>
                    <a:pt x="27" y="15"/>
                    <a:pt x="28" y="15"/>
                    <a:pt x="28" y="15"/>
                  </a:cubicBezTo>
                  <a:cubicBezTo>
                    <a:pt x="28" y="14"/>
                    <a:pt x="28" y="14"/>
                    <a:pt x="28" y="14"/>
                  </a:cubicBezTo>
                  <a:cubicBezTo>
                    <a:pt x="28" y="14"/>
                    <a:pt x="28" y="14"/>
                    <a:pt x="28" y="14"/>
                  </a:cubicBezTo>
                  <a:cubicBezTo>
                    <a:pt x="28" y="10"/>
                    <a:pt x="28" y="10"/>
                    <a:pt x="28" y="10"/>
                  </a:cubicBezTo>
                  <a:cubicBezTo>
                    <a:pt x="28" y="9"/>
                    <a:pt x="30" y="7"/>
                    <a:pt x="33" y="4"/>
                  </a:cubicBezTo>
                  <a:cubicBezTo>
                    <a:pt x="35" y="2"/>
                    <a:pt x="35" y="2"/>
                    <a:pt x="35" y="2"/>
                  </a:cubicBezTo>
                  <a:cubicBezTo>
                    <a:pt x="38" y="3"/>
                    <a:pt x="38" y="3"/>
                    <a:pt x="38" y="3"/>
                  </a:cubicBezTo>
                  <a:cubicBezTo>
                    <a:pt x="41" y="4"/>
                    <a:pt x="41" y="4"/>
                    <a:pt x="41" y="4"/>
                  </a:cubicBezTo>
                  <a:cubicBezTo>
                    <a:pt x="41" y="4"/>
                    <a:pt x="41" y="4"/>
                    <a:pt x="41" y="4"/>
                  </a:cubicBezTo>
                  <a:cubicBezTo>
                    <a:pt x="41" y="4"/>
                    <a:pt x="41" y="4"/>
                    <a:pt x="41" y="4"/>
                  </a:cubicBezTo>
                  <a:cubicBezTo>
                    <a:pt x="43" y="3"/>
                    <a:pt x="43" y="3"/>
                    <a:pt x="43" y="3"/>
                  </a:cubicBezTo>
                  <a:cubicBezTo>
                    <a:pt x="45" y="1"/>
                    <a:pt x="45" y="1"/>
                    <a:pt x="45" y="1"/>
                  </a:cubicBezTo>
                  <a:cubicBezTo>
                    <a:pt x="51" y="0"/>
                    <a:pt x="51" y="0"/>
                    <a:pt x="51" y="0"/>
                  </a:cubicBezTo>
                  <a:cubicBezTo>
                    <a:pt x="60" y="1"/>
                    <a:pt x="60" y="1"/>
                    <a:pt x="60" y="1"/>
                  </a:cubicBezTo>
                  <a:cubicBezTo>
                    <a:pt x="63" y="1"/>
                    <a:pt x="63" y="1"/>
                    <a:pt x="63" y="1"/>
                  </a:cubicBezTo>
                  <a:cubicBezTo>
                    <a:pt x="63" y="4"/>
                    <a:pt x="63" y="6"/>
                    <a:pt x="64" y="8"/>
                  </a:cubicBezTo>
                  <a:cubicBezTo>
                    <a:pt x="64" y="8"/>
                    <a:pt x="64" y="8"/>
                    <a:pt x="64" y="8"/>
                  </a:cubicBezTo>
                  <a:cubicBezTo>
                    <a:pt x="64" y="8"/>
                    <a:pt x="64" y="8"/>
                    <a:pt x="64" y="8"/>
                  </a:cubicBezTo>
                  <a:cubicBezTo>
                    <a:pt x="67" y="10"/>
                    <a:pt x="67" y="10"/>
                    <a:pt x="67" y="10"/>
                  </a:cubicBezTo>
                  <a:cubicBezTo>
                    <a:pt x="66" y="10"/>
                    <a:pt x="65" y="11"/>
                    <a:pt x="63" y="12"/>
                  </a:cubicBezTo>
                  <a:cubicBezTo>
                    <a:pt x="61" y="12"/>
                    <a:pt x="59" y="13"/>
                    <a:pt x="59" y="16"/>
                  </a:cubicBezTo>
                  <a:cubicBezTo>
                    <a:pt x="60" y="19"/>
                    <a:pt x="59" y="21"/>
                    <a:pt x="57" y="24"/>
                  </a:cubicBezTo>
                  <a:cubicBezTo>
                    <a:pt x="54" y="25"/>
                    <a:pt x="52" y="27"/>
                    <a:pt x="49" y="28"/>
                  </a:cubicBezTo>
                  <a:cubicBezTo>
                    <a:pt x="40" y="30"/>
                    <a:pt x="40" y="30"/>
                    <a:pt x="40" y="30"/>
                  </a:cubicBez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2821"/>
            <p:cNvSpPr>
              <a:spLocks/>
            </p:cNvSpPr>
            <p:nvPr/>
          </p:nvSpPr>
          <p:spPr bwMode="auto">
            <a:xfrm>
              <a:off x="1977" y="2449"/>
              <a:ext cx="194" cy="155"/>
            </a:xfrm>
            <a:custGeom>
              <a:avLst/>
              <a:gdLst>
                <a:gd name="T0" fmla="*/ 20 w 194"/>
                <a:gd name="T1" fmla="*/ 8 h 155"/>
                <a:gd name="T2" fmla="*/ 0 w 194"/>
                <a:gd name="T3" fmla="*/ 8 h 155"/>
                <a:gd name="T4" fmla="*/ 7 w 194"/>
                <a:gd name="T5" fmla="*/ 18 h 155"/>
                <a:gd name="T6" fmla="*/ 14 w 194"/>
                <a:gd name="T7" fmla="*/ 23 h 155"/>
                <a:gd name="T8" fmla="*/ 33 w 194"/>
                <a:gd name="T9" fmla="*/ 20 h 155"/>
                <a:gd name="T10" fmla="*/ 39 w 194"/>
                <a:gd name="T11" fmla="*/ 30 h 155"/>
                <a:gd name="T12" fmla="*/ 54 w 194"/>
                <a:gd name="T13" fmla="*/ 51 h 155"/>
                <a:gd name="T14" fmla="*/ 58 w 194"/>
                <a:gd name="T15" fmla="*/ 55 h 155"/>
                <a:gd name="T16" fmla="*/ 70 w 194"/>
                <a:gd name="T17" fmla="*/ 43 h 155"/>
                <a:gd name="T18" fmla="*/ 79 w 194"/>
                <a:gd name="T19" fmla="*/ 36 h 155"/>
                <a:gd name="T20" fmla="*/ 97 w 194"/>
                <a:gd name="T21" fmla="*/ 56 h 155"/>
                <a:gd name="T22" fmla="*/ 105 w 194"/>
                <a:gd name="T23" fmla="*/ 67 h 155"/>
                <a:gd name="T24" fmla="*/ 117 w 194"/>
                <a:gd name="T25" fmla="*/ 95 h 155"/>
                <a:gd name="T26" fmla="*/ 124 w 194"/>
                <a:gd name="T27" fmla="*/ 109 h 155"/>
                <a:gd name="T28" fmla="*/ 139 w 194"/>
                <a:gd name="T29" fmla="*/ 116 h 155"/>
                <a:gd name="T30" fmla="*/ 143 w 194"/>
                <a:gd name="T31" fmla="*/ 122 h 155"/>
                <a:gd name="T32" fmla="*/ 145 w 194"/>
                <a:gd name="T33" fmla="*/ 139 h 155"/>
                <a:gd name="T34" fmla="*/ 150 w 194"/>
                <a:gd name="T35" fmla="*/ 155 h 155"/>
                <a:gd name="T36" fmla="*/ 194 w 194"/>
                <a:gd name="T37" fmla="*/ 154 h 155"/>
                <a:gd name="T38" fmla="*/ 172 w 194"/>
                <a:gd name="T39" fmla="*/ 4 h 155"/>
                <a:gd name="T40" fmla="*/ 42 w 194"/>
                <a:gd name="T41" fmla="*/ 0 h 155"/>
                <a:gd name="T42" fmla="*/ 20 w 194"/>
                <a:gd name="T43" fmla="*/ 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4" h="155">
                  <a:moveTo>
                    <a:pt x="20" y="8"/>
                  </a:moveTo>
                  <a:lnTo>
                    <a:pt x="0" y="8"/>
                  </a:lnTo>
                  <a:lnTo>
                    <a:pt x="7" y="18"/>
                  </a:lnTo>
                  <a:lnTo>
                    <a:pt x="14" y="23"/>
                  </a:lnTo>
                  <a:lnTo>
                    <a:pt x="33" y="20"/>
                  </a:lnTo>
                  <a:lnTo>
                    <a:pt x="39" y="30"/>
                  </a:lnTo>
                  <a:lnTo>
                    <a:pt x="54" y="51"/>
                  </a:lnTo>
                  <a:lnTo>
                    <a:pt x="58" y="55"/>
                  </a:lnTo>
                  <a:lnTo>
                    <a:pt x="70" y="43"/>
                  </a:lnTo>
                  <a:lnTo>
                    <a:pt x="79" y="36"/>
                  </a:lnTo>
                  <a:lnTo>
                    <a:pt x="97" y="56"/>
                  </a:lnTo>
                  <a:lnTo>
                    <a:pt x="105" y="67"/>
                  </a:lnTo>
                  <a:lnTo>
                    <a:pt x="117" y="95"/>
                  </a:lnTo>
                  <a:lnTo>
                    <a:pt x="124" y="109"/>
                  </a:lnTo>
                  <a:lnTo>
                    <a:pt x="139" y="116"/>
                  </a:lnTo>
                  <a:lnTo>
                    <a:pt x="143" y="122"/>
                  </a:lnTo>
                  <a:lnTo>
                    <a:pt x="145" y="139"/>
                  </a:lnTo>
                  <a:lnTo>
                    <a:pt x="150" y="155"/>
                  </a:lnTo>
                  <a:lnTo>
                    <a:pt x="194" y="154"/>
                  </a:lnTo>
                  <a:lnTo>
                    <a:pt x="172" y="4"/>
                  </a:lnTo>
                  <a:lnTo>
                    <a:pt x="42" y="0"/>
                  </a:lnTo>
                  <a:lnTo>
                    <a:pt x="20" y="8"/>
                  </a:lnTo>
                  <a:close/>
                </a:path>
              </a:pathLst>
            </a:custGeom>
            <a:solidFill>
              <a:srgbClr val="C9BA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2822"/>
            <p:cNvSpPr>
              <a:spLocks noEditPoints="1"/>
            </p:cNvSpPr>
            <p:nvPr/>
          </p:nvSpPr>
          <p:spPr bwMode="auto">
            <a:xfrm>
              <a:off x="4087" y="2373"/>
              <a:ext cx="248" cy="107"/>
            </a:xfrm>
            <a:custGeom>
              <a:avLst/>
              <a:gdLst>
                <a:gd name="T0" fmla="*/ 11 w 248"/>
                <a:gd name="T1" fmla="*/ 11 h 107"/>
                <a:gd name="T2" fmla="*/ 18 w 248"/>
                <a:gd name="T3" fmla="*/ 1 h 107"/>
                <a:gd name="T4" fmla="*/ 34 w 248"/>
                <a:gd name="T5" fmla="*/ 12 h 107"/>
                <a:gd name="T6" fmla="*/ 33 w 248"/>
                <a:gd name="T7" fmla="*/ 21 h 107"/>
                <a:gd name="T8" fmla="*/ 12 w 248"/>
                <a:gd name="T9" fmla="*/ 30 h 107"/>
                <a:gd name="T10" fmla="*/ 10 w 248"/>
                <a:gd name="T11" fmla="*/ 28 h 107"/>
                <a:gd name="T12" fmla="*/ 4 w 248"/>
                <a:gd name="T13" fmla="*/ 23 h 107"/>
                <a:gd name="T14" fmla="*/ 188 w 248"/>
                <a:gd name="T15" fmla="*/ 18 h 107"/>
                <a:gd name="T16" fmla="*/ 173 w 248"/>
                <a:gd name="T17" fmla="*/ 17 h 107"/>
                <a:gd name="T18" fmla="*/ 151 w 248"/>
                <a:gd name="T19" fmla="*/ 18 h 107"/>
                <a:gd name="T20" fmla="*/ 133 w 248"/>
                <a:gd name="T21" fmla="*/ 14 h 107"/>
                <a:gd name="T22" fmla="*/ 122 w 248"/>
                <a:gd name="T23" fmla="*/ 8 h 107"/>
                <a:gd name="T24" fmla="*/ 107 w 248"/>
                <a:gd name="T25" fmla="*/ 3 h 107"/>
                <a:gd name="T26" fmla="*/ 84 w 248"/>
                <a:gd name="T27" fmla="*/ 6 h 107"/>
                <a:gd name="T28" fmla="*/ 72 w 248"/>
                <a:gd name="T29" fmla="*/ 17 h 107"/>
                <a:gd name="T30" fmla="*/ 54 w 248"/>
                <a:gd name="T31" fmla="*/ 18 h 107"/>
                <a:gd name="T32" fmla="*/ 44 w 248"/>
                <a:gd name="T33" fmla="*/ 25 h 107"/>
                <a:gd name="T34" fmla="*/ 39 w 248"/>
                <a:gd name="T35" fmla="*/ 30 h 107"/>
                <a:gd name="T36" fmla="*/ 32 w 248"/>
                <a:gd name="T37" fmla="*/ 32 h 107"/>
                <a:gd name="T38" fmla="*/ 18 w 248"/>
                <a:gd name="T39" fmla="*/ 32 h 107"/>
                <a:gd name="T40" fmla="*/ 7 w 248"/>
                <a:gd name="T41" fmla="*/ 46 h 107"/>
                <a:gd name="T42" fmla="*/ 18 w 248"/>
                <a:gd name="T43" fmla="*/ 48 h 107"/>
                <a:gd name="T44" fmla="*/ 17 w 248"/>
                <a:gd name="T45" fmla="*/ 59 h 107"/>
                <a:gd name="T46" fmla="*/ 18 w 248"/>
                <a:gd name="T47" fmla="*/ 63 h 107"/>
                <a:gd name="T48" fmla="*/ 10 w 248"/>
                <a:gd name="T49" fmla="*/ 66 h 107"/>
                <a:gd name="T50" fmla="*/ 15 w 248"/>
                <a:gd name="T51" fmla="*/ 74 h 107"/>
                <a:gd name="T52" fmla="*/ 21 w 248"/>
                <a:gd name="T53" fmla="*/ 85 h 107"/>
                <a:gd name="T54" fmla="*/ 25 w 248"/>
                <a:gd name="T55" fmla="*/ 92 h 107"/>
                <a:gd name="T56" fmla="*/ 25 w 248"/>
                <a:gd name="T57" fmla="*/ 95 h 107"/>
                <a:gd name="T58" fmla="*/ 32 w 248"/>
                <a:gd name="T59" fmla="*/ 98 h 107"/>
                <a:gd name="T60" fmla="*/ 41 w 248"/>
                <a:gd name="T61" fmla="*/ 95 h 107"/>
                <a:gd name="T62" fmla="*/ 47 w 248"/>
                <a:gd name="T63" fmla="*/ 99 h 107"/>
                <a:gd name="T64" fmla="*/ 59 w 248"/>
                <a:gd name="T65" fmla="*/ 103 h 107"/>
                <a:gd name="T66" fmla="*/ 67 w 248"/>
                <a:gd name="T67" fmla="*/ 96 h 107"/>
                <a:gd name="T68" fmla="*/ 91 w 248"/>
                <a:gd name="T69" fmla="*/ 103 h 107"/>
                <a:gd name="T70" fmla="*/ 113 w 248"/>
                <a:gd name="T71" fmla="*/ 102 h 107"/>
                <a:gd name="T72" fmla="*/ 133 w 248"/>
                <a:gd name="T73" fmla="*/ 95 h 107"/>
                <a:gd name="T74" fmla="*/ 135 w 248"/>
                <a:gd name="T75" fmla="*/ 101 h 107"/>
                <a:gd name="T76" fmla="*/ 146 w 248"/>
                <a:gd name="T77" fmla="*/ 105 h 107"/>
                <a:gd name="T78" fmla="*/ 154 w 248"/>
                <a:gd name="T79" fmla="*/ 95 h 107"/>
                <a:gd name="T80" fmla="*/ 175 w 248"/>
                <a:gd name="T81" fmla="*/ 92 h 107"/>
                <a:gd name="T82" fmla="*/ 195 w 248"/>
                <a:gd name="T83" fmla="*/ 87 h 107"/>
                <a:gd name="T84" fmla="*/ 219 w 248"/>
                <a:gd name="T85" fmla="*/ 85 h 107"/>
                <a:gd name="T86" fmla="*/ 241 w 248"/>
                <a:gd name="T87" fmla="*/ 81 h 107"/>
                <a:gd name="T88" fmla="*/ 246 w 248"/>
                <a:gd name="T89" fmla="*/ 80 h 107"/>
                <a:gd name="T90" fmla="*/ 241 w 248"/>
                <a:gd name="T91" fmla="*/ 62 h 107"/>
                <a:gd name="T92" fmla="*/ 235 w 248"/>
                <a:gd name="T93" fmla="*/ 46 h 107"/>
                <a:gd name="T94" fmla="*/ 235 w 248"/>
                <a:gd name="T95" fmla="*/ 34 h 107"/>
                <a:gd name="T96" fmla="*/ 224 w 248"/>
                <a:gd name="T97" fmla="*/ 18 h 107"/>
                <a:gd name="T98" fmla="*/ 210 w 248"/>
                <a:gd name="T99" fmla="*/ 10 h 107"/>
                <a:gd name="T100" fmla="*/ 199 w 248"/>
                <a:gd name="T101" fmla="*/ 7 h 107"/>
                <a:gd name="T102" fmla="*/ 30 w 248"/>
                <a:gd name="T103" fmla="*/ 99 h 107"/>
                <a:gd name="T104" fmla="*/ 4 w 248"/>
                <a:gd name="T105"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8" h="107">
                  <a:moveTo>
                    <a:pt x="4" y="23"/>
                  </a:moveTo>
                  <a:lnTo>
                    <a:pt x="7" y="23"/>
                  </a:lnTo>
                  <a:lnTo>
                    <a:pt x="8" y="19"/>
                  </a:lnTo>
                  <a:lnTo>
                    <a:pt x="7" y="17"/>
                  </a:lnTo>
                  <a:lnTo>
                    <a:pt x="11" y="15"/>
                  </a:lnTo>
                  <a:lnTo>
                    <a:pt x="11" y="11"/>
                  </a:lnTo>
                  <a:lnTo>
                    <a:pt x="8" y="10"/>
                  </a:lnTo>
                  <a:lnTo>
                    <a:pt x="8" y="6"/>
                  </a:lnTo>
                  <a:lnTo>
                    <a:pt x="11" y="3"/>
                  </a:lnTo>
                  <a:lnTo>
                    <a:pt x="14" y="3"/>
                  </a:lnTo>
                  <a:lnTo>
                    <a:pt x="15" y="1"/>
                  </a:lnTo>
                  <a:lnTo>
                    <a:pt x="18" y="1"/>
                  </a:lnTo>
                  <a:lnTo>
                    <a:pt x="22" y="4"/>
                  </a:lnTo>
                  <a:lnTo>
                    <a:pt x="25" y="3"/>
                  </a:lnTo>
                  <a:lnTo>
                    <a:pt x="28" y="4"/>
                  </a:lnTo>
                  <a:lnTo>
                    <a:pt x="28" y="8"/>
                  </a:lnTo>
                  <a:lnTo>
                    <a:pt x="32" y="12"/>
                  </a:lnTo>
                  <a:lnTo>
                    <a:pt x="34" y="12"/>
                  </a:lnTo>
                  <a:lnTo>
                    <a:pt x="37" y="17"/>
                  </a:lnTo>
                  <a:lnTo>
                    <a:pt x="40" y="18"/>
                  </a:lnTo>
                  <a:lnTo>
                    <a:pt x="40" y="19"/>
                  </a:lnTo>
                  <a:lnTo>
                    <a:pt x="39" y="22"/>
                  </a:lnTo>
                  <a:lnTo>
                    <a:pt x="34" y="22"/>
                  </a:lnTo>
                  <a:lnTo>
                    <a:pt x="33" y="21"/>
                  </a:lnTo>
                  <a:lnTo>
                    <a:pt x="30" y="21"/>
                  </a:lnTo>
                  <a:lnTo>
                    <a:pt x="29" y="22"/>
                  </a:lnTo>
                  <a:lnTo>
                    <a:pt x="23" y="22"/>
                  </a:lnTo>
                  <a:lnTo>
                    <a:pt x="21" y="23"/>
                  </a:lnTo>
                  <a:lnTo>
                    <a:pt x="19" y="28"/>
                  </a:lnTo>
                  <a:lnTo>
                    <a:pt x="12" y="30"/>
                  </a:lnTo>
                  <a:lnTo>
                    <a:pt x="7" y="36"/>
                  </a:lnTo>
                  <a:lnTo>
                    <a:pt x="7" y="34"/>
                  </a:lnTo>
                  <a:lnTo>
                    <a:pt x="8" y="29"/>
                  </a:lnTo>
                  <a:lnTo>
                    <a:pt x="10" y="29"/>
                  </a:lnTo>
                  <a:lnTo>
                    <a:pt x="12" y="28"/>
                  </a:lnTo>
                  <a:lnTo>
                    <a:pt x="10" y="28"/>
                  </a:lnTo>
                  <a:lnTo>
                    <a:pt x="8" y="28"/>
                  </a:lnTo>
                  <a:lnTo>
                    <a:pt x="7" y="28"/>
                  </a:lnTo>
                  <a:lnTo>
                    <a:pt x="4" y="26"/>
                  </a:lnTo>
                  <a:lnTo>
                    <a:pt x="4" y="23"/>
                  </a:lnTo>
                  <a:lnTo>
                    <a:pt x="4" y="23"/>
                  </a:lnTo>
                  <a:lnTo>
                    <a:pt x="4" y="23"/>
                  </a:lnTo>
                  <a:close/>
                  <a:moveTo>
                    <a:pt x="199" y="7"/>
                  </a:moveTo>
                  <a:lnTo>
                    <a:pt x="199" y="7"/>
                  </a:lnTo>
                  <a:lnTo>
                    <a:pt x="198" y="11"/>
                  </a:lnTo>
                  <a:lnTo>
                    <a:pt x="194" y="14"/>
                  </a:lnTo>
                  <a:lnTo>
                    <a:pt x="190" y="15"/>
                  </a:lnTo>
                  <a:lnTo>
                    <a:pt x="188" y="18"/>
                  </a:lnTo>
                  <a:lnTo>
                    <a:pt x="184" y="18"/>
                  </a:lnTo>
                  <a:lnTo>
                    <a:pt x="183" y="19"/>
                  </a:lnTo>
                  <a:lnTo>
                    <a:pt x="177" y="18"/>
                  </a:lnTo>
                  <a:lnTo>
                    <a:pt x="176" y="17"/>
                  </a:lnTo>
                  <a:lnTo>
                    <a:pt x="175" y="17"/>
                  </a:lnTo>
                  <a:lnTo>
                    <a:pt x="173" y="17"/>
                  </a:lnTo>
                  <a:lnTo>
                    <a:pt x="171" y="18"/>
                  </a:lnTo>
                  <a:lnTo>
                    <a:pt x="166" y="18"/>
                  </a:lnTo>
                  <a:lnTo>
                    <a:pt x="160" y="21"/>
                  </a:lnTo>
                  <a:lnTo>
                    <a:pt x="155" y="19"/>
                  </a:lnTo>
                  <a:lnTo>
                    <a:pt x="153" y="17"/>
                  </a:lnTo>
                  <a:lnTo>
                    <a:pt x="151" y="18"/>
                  </a:lnTo>
                  <a:lnTo>
                    <a:pt x="146" y="15"/>
                  </a:lnTo>
                  <a:lnTo>
                    <a:pt x="143" y="15"/>
                  </a:lnTo>
                  <a:lnTo>
                    <a:pt x="139" y="12"/>
                  </a:lnTo>
                  <a:lnTo>
                    <a:pt x="138" y="12"/>
                  </a:lnTo>
                  <a:lnTo>
                    <a:pt x="136" y="14"/>
                  </a:lnTo>
                  <a:lnTo>
                    <a:pt x="133" y="14"/>
                  </a:lnTo>
                  <a:lnTo>
                    <a:pt x="131" y="10"/>
                  </a:lnTo>
                  <a:lnTo>
                    <a:pt x="131" y="7"/>
                  </a:lnTo>
                  <a:lnTo>
                    <a:pt x="128" y="4"/>
                  </a:lnTo>
                  <a:lnTo>
                    <a:pt x="127" y="4"/>
                  </a:lnTo>
                  <a:lnTo>
                    <a:pt x="124" y="8"/>
                  </a:lnTo>
                  <a:lnTo>
                    <a:pt x="122" y="8"/>
                  </a:lnTo>
                  <a:lnTo>
                    <a:pt x="121" y="8"/>
                  </a:lnTo>
                  <a:lnTo>
                    <a:pt x="117" y="4"/>
                  </a:lnTo>
                  <a:lnTo>
                    <a:pt x="116" y="1"/>
                  </a:lnTo>
                  <a:lnTo>
                    <a:pt x="116" y="0"/>
                  </a:lnTo>
                  <a:lnTo>
                    <a:pt x="113" y="3"/>
                  </a:lnTo>
                  <a:lnTo>
                    <a:pt x="107" y="3"/>
                  </a:lnTo>
                  <a:lnTo>
                    <a:pt x="106" y="1"/>
                  </a:lnTo>
                  <a:lnTo>
                    <a:pt x="103" y="3"/>
                  </a:lnTo>
                  <a:lnTo>
                    <a:pt x="96" y="1"/>
                  </a:lnTo>
                  <a:lnTo>
                    <a:pt x="94" y="3"/>
                  </a:lnTo>
                  <a:lnTo>
                    <a:pt x="87" y="6"/>
                  </a:lnTo>
                  <a:lnTo>
                    <a:pt x="84" y="6"/>
                  </a:lnTo>
                  <a:lnTo>
                    <a:pt x="80" y="7"/>
                  </a:lnTo>
                  <a:lnTo>
                    <a:pt x="78" y="10"/>
                  </a:lnTo>
                  <a:lnTo>
                    <a:pt x="76" y="10"/>
                  </a:lnTo>
                  <a:lnTo>
                    <a:pt x="73" y="12"/>
                  </a:lnTo>
                  <a:lnTo>
                    <a:pt x="73" y="12"/>
                  </a:lnTo>
                  <a:lnTo>
                    <a:pt x="72" y="17"/>
                  </a:lnTo>
                  <a:lnTo>
                    <a:pt x="70" y="17"/>
                  </a:lnTo>
                  <a:lnTo>
                    <a:pt x="70" y="19"/>
                  </a:lnTo>
                  <a:lnTo>
                    <a:pt x="65" y="19"/>
                  </a:lnTo>
                  <a:lnTo>
                    <a:pt x="58" y="17"/>
                  </a:lnTo>
                  <a:lnTo>
                    <a:pt x="56" y="17"/>
                  </a:lnTo>
                  <a:lnTo>
                    <a:pt x="54" y="18"/>
                  </a:lnTo>
                  <a:lnTo>
                    <a:pt x="51" y="17"/>
                  </a:lnTo>
                  <a:lnTo>
                    <a:pt x="47" y="18"/>
                  </a:lnTo>
                  <a:lnTo>
                    <a:pt x="45" y="17"/>
                  </a:lnTo>
                  <a:lnTo>
                    <a:pt x="41" y="18"/>
                  </a:lnTo>
                  <a:lnTo>
                    <a:pt x="41" y="21"/>
                  </a:lnTo>
                  <a:lnTo>
                    <a:pt x="44" y="25"/>
                  </a:lnTo>
                  <a:lnTo>
                    <a:pt x="47" y="25"/>
                  </a:lnTo>
                  <a:lnTo>
                    <a:pt x="51" y="25"/>
                  </a:lnTo>
                  <a:lnTo>
                    <a:pt x="50" y="26"/>
                  </a:lnTo>
                  <a:lnTo>
                    <a:pt x="44" y="26"/>
                  </a:lnTo>
                  <a:lnTo>
                    <a:pt x="40" y="28"/>
                  </a:lnTo>
                  <a:lnTo>
                    <a:pt x="39" y="30"/>
                  </a:lnTo>
                  <a:lnTo>
                    <a:pt x="39" y="32"/>
                  </a:lnTo>
                  <a:lnTo>
                    <a:pt x="41" y="32"/>
                  </a:lnTo>
                  <a:lnTo>
                    <a:pt x="43" y="33"/>
                  </a:lnTo>
                  <a:lnTo>
                    <a:pt x="40" y="33"/>
                  </a:lnTo>
                  <a:lnTo>
                    <a:pt x="34" y="33"/>
                  </a:lnTo>
                  <a:lnTo>
                    <a:pt x="32" y="32"/>
                  </a:lnTo>
                  <a:lnTo>
                    <a:pt x="29" y="33"/>
                  </a:lnTo>
                  <a:lnTo>
                    <a:pt x="28" y="32"/>
                  </a:lnTo>
                  <a:lnTo>
                    <a:pt x="25" y="32"/>
                  </a:lnTo>
                  <a:lnTo>
                    <a:pt x="23" y="34"/>
                  </a:lnTo>
                  <a:lnTo>
                    <a:pt x="21" y="34"/>
                  </a:lnTo>
                  <a:lnTo>
                    <a:pt x="18" y="32"/>
                  </a:lnTo>
                  <a:lnTo>
                    <a:pt x="14" y="32"/>
                  </a:lnTo>
                  <a:lnTo>
                    <a:pt x="8" y="36"/>
                  </a:lnTo>
                  <a:lnTo>
                    <a:pt x="7" y="39"/>
                  </a:lnTo>
                  <a:lnTo>
                    <a:pt x="7" y="41"/>
                  </a:lnTo>
                  <a:lnTo>
                    <a:pt x="7" y="43"/>
                  </a:lnTo>
                  <a:lnTo>
                    <a:pt x="7" y="46"/>
                  </a:lnTo>
                  <a:lnTo>
                    <a:pt x="7" y="47"/>
                  </a:lnTo>
                  <a:lnTo>
                    <a:pt x="7" y="50"/>
                  </a:lnTo>
                  <a:lnTo>
                    <a:pt x="11" y="48"/>
                  </a:lnTo>
                  <a:lnTo>
                    <a:pt x="12" y="48"/>
                  </a:lnTo>
                  <a:lnTo>
                    <a:pt x="15" y="47"/>
                  </a:lnTo>
                  <a:lnTo>
                    <a:pt x="18" y="48"/>
                  </a:lnTo>
                  <a:lnTo>
                    <a:pt x="15" y="51"/>
                  </a:lnTo>
                  <a:lnTo>
                    <a:pt x="15" y="52"/>
                  </a:lnTo>
                  <a:lnTo>
                    <a:pt x="17" y="55"/>
                  </a:lnTo>
                  <a:lnTo>
                    <a:pt x="17" y="57"/>
                  </a:lnTo>
                  <a:lnTo>
                    <a:pt x="17" y="58"/>
                  </a:lnTo>
                  <a:lnTo>
                    <a:pt x="17" y="59"/>
                  </a:lnTo>
                  <a:lnTo>
                    <a:pt x="19" y="57"/>
                  </a:lnTo>
                  <a:lnTo>
                    <a:pt x="19" y="59"/>
                  </a:lnTo>
                  <a:lnTo>
                    <a:pt x="18" y="61"/>
                  </a:lnTo>
                  <a:lnTo>
                    <a:pt x="15" y="62"/>
                  </a:lnTo>
                  <a:lnTo>
                    <a:pt x="15" y="63"/>
                  </a:lnTo>
                  <a:lnTo>
                    <a:pt x="18" y="63"/>
                  </a:lnTo>
                  <a:lnTo>
                    <a:pt x="15" y="65"/>
                  </a:lnTo>
                  <a:lnTo>
                    <a:pt x="15" y="68"/>
                  </a:lnTo>
                  <a:lnTo>
                    <a:pt x="14" y="68"/>
                  </a:lnTo>
                  <a:lnTo>
                    <a:pt x="11" y="63"/>
                  </a:lnTo>
                  <a:lnTo>
                    <a:pt x="11" y="63"/>
                  </a:lnTo>
                  <a:lnTo>
                    <a:pt x="10" y="66"/>
                  </a:lnTo>
                  <a:lnTo>
                    <a:pt x="11" y="68"/>
                  </a:lnTo>
                  <a:lnTo>
                    <a:pt x="10" y="69"/>
                  </a:lnTo>
                  <a:lnTo>
                    <a:pt x="11" y="72"/>
                  </a:lnTo>
                  <a:lnTo>
                    <a:pt x="12" y="73"/>
                  </a:lnTo>
                  <a:lnTo>
                    <a:pt x="14" y="72"/>
                  </a:lnTo>
                  <a:lnTo>
                    <a:pt x="15" y="74"/>
                  </a:lnTo>
                  <a:lnTo>
                    <a:pt x="18" y="74"/>
                  </a:lnTo>
                  <a:lnTo>
                    <a:pt x="21" y="76"/>
                  </a:lnTo>
                  <a:lnTo>
                    <a:pt x="22" y="79"/>
                  </a:lnTo>
                  <a:lnTo>
                    <a:pt x="19" y="81"/>
                  </a:lnTo>
                  <a:lnTo>
                    <a:pt x="21" y="83"/>
                  </a:lnTo>
                  <a:lnTo>
                    <a:pt x="21" y="85"/>
                  </a:lnTo>
                  <a:lnTo>
                    <a:pt x="23" y="85"/>
                  </a:lnTo>
                  <a:lnTo>
                    <a:pt x="26" y="88"/>
                  </a:lnTo>
                  <a:lnTo>
                    <a:pt x="25" y="91"/>
                  </a:lnTo>
                  <a:lnTo>
                    <a:pt x="23" y="90"/>
                  </a:lnTo>
                  <a:lnTo>
                    <a:pt x="22" y="92"/>
                  </a:lnTo>
                  <a:lnTo>
                    <a:pt x="25" y="92"/>
                  </a:lnTo>
                  <a:lnTo>
                    <a:pt x="29" y="91"/>
                  </a:lnTo>
                  <a:lnTo>
                    <a:pt x="34" y="91"/>
                  </a:lnTo>
                  <a:lnTo>
                    <a:pt x="33" y="92"/>
                  </a:lnTo>
                  <a:lnTo>
                    <a:pt x="32" y="94"/>
                  </a:lnTo>
                  <a:lnTo>
                    <a:pt x="29" y="95"/>
                  </a:lnTo>
                  <a:lnTo>
                    <a:pt x="25" y="95"/>
                  </a:lnTo>
                  <a:lnTo>
                    <a:pt x="23" y="96"/>
                  </a:lnTo>
                  <a:lnTo>
                    <a:pt x="26" y="98"/>
                  </a:lnTo>
                  <a:lnTo>
                    <a:pt x="28" y="96"/>
                  </a:lnTo>
                  <a:lnTo>
                    <a:pt x="30" y="96"/>
                  </a:lnTo>
                  <a:lnTo>
                    <a:pt x="32" y="95"/>
                  </a:lnTo>
                  <a:lnTo>
                    <a:pt x="32" y="98"/>
                  </a:lnTo>
                  <a:lnTo>
                    <a:pt x="33" y="98"/>
                  </a:lnTo>
                  <a:lnTo>
                    <a:pt x="34" y="96"/>
                  </a:lnTo>
                  <a:lnTo>
                    <a:pt x="36" y="94"/>
                  </a:lnTo>
                  <a:lnTo>
                    <a:pt x="39" y="94"/>
                  </a:lnTo>
                  <a:lnTo>
                    <a:pt x="40" y="95"/>
                  </a:lnTo>
                  <a:lnTo>
                    <a:pt x="41" y="95"/>
                  </a:lnTo>
                  <a:lnTo>
                    <a:pt x="44" y="98"/>
                  </a:lnTo>
                  <a:lnTo>
                    <a:pt x="45" y="95"/>
                  </a:lnTo>
                  <a:lnTo>
                    <a:pt x="47" y="95"/>
                  </a:lnTo>
                  <a:lnTo>
                    <a:pt x="47" y="98"/>
                  </a:lnTo>
                  <a:lnTo>
                    <a:pt x="45" y="98"/>
                  </a:lnTo>
                  <a:lnTo>
                    <a:pt x="47" y="99"/>
                  </a:lnTo>
                  <a:lnTo>
                    <a:pt x="47" y="102"/>
                  </a:lnTo>
                  <a:lnTo>
                    <a:pt x="50" y="105"/>
                  </a:lnTo>
                  <a:lnTo>
                    <a:pt x="51" y="103"/>
                  </a:lnTo>
                  <a:lnTo>
                    <a:pt x="54" y="105"/>
                  </a:lnTo>
                  <a:lnTo>
                    <a:pt x="58" y="105"/>
                  </a:lnTo>
                  <a:lnTo>
                    <a:pt x="59" y="103"/>
                  </a:lnTo>
                  <a:lnTo>
                    <a:pt x="62" y="103"/>
                  </a:lnTo>
                  <a:lnTo>
                    <a:pt x="63" y="102"/>
                  </a:lnTo>
                  <a:lnTo>
                    <a:pt x="66" y="103"/>
                  </a:lnTo>
                  <a:lnTo>
                    <a:pt x="67" y="102"/>
                  </a:lnTo>
                  <a:lnTo>
                    <a:pt x="67" y="99"/>
                  </a:lnTo>
                  <a:lnTo>
                    <a:pt x="67" y="96"/>
                  </a:lnTo>
                  <a:lnTo>
                    <a:pt x="67" y="94"/>
                  </a:lnTo>
                  <a:lnTo>
                    <a:pt x="73" y="94"/>
                  </a:lnTo>
                  <a:lnTo>
                    <a:pt x="77" y="94"/>
                  </a:lnTo>
                  <a:lnTo>
                    <a:pt x="84" y="98"/>
                  </a:lnTo>
                  <a:lnTo>
                    <a:pt x="87" y="98"/>
                  </a:lnTo>
                  <a:lnTo>
                    <a:pt x="91" y="103"/>
                  </a:lnTo>
                  <a:lnTo>
                    <a:pt x="94" y="106"/>
                  </a:lnTo>
                  <a:lnTo>
                    <a:pt x="106" y="105"/>
                  </a:lnTo>
                  <a:lnTo>
                    <a:pt x="110" y="102"/>
                  </a:lnTo>
                  <a:lnTo>
                    <a:pt x="111" y="102"/>
                  </a:lnTo>
                  <a:lnTo>
                    <a:pt x="111" y="103"/>
                  </a:lnTo>
                  <a:lnTo>
                    <a:pt x="113" y="102"/>
                  </a:lnTo>
                  <a:lnTo>
                    <a:pt x="114" y="99"/>
                  </a:lnTo>
                  <a:lnTo>
                    <a:pt x="120" y="92"/>
                  </a:lnTo>
                  <a:lnTo>
                    <a:pt x="121" y="92"/>
                  </a:lnTo>
                  <a:lnTo>
                    <a:pt x="127" y="94"/>
                  </a:lnTo>
                  <a:lnTo>
                    <a:pt x="129" y="96"/>
                  </a:lnTo>
                  <a:lnTo>
                    <a:pt x="133" y="95"/>
                  </a:lnTo>
                  <a:lnTo>
                    <a:pt x="135" y="94"/>
                  </a:lnTo>
                  <a:lnTo>
                    <a:pt x="138" y="91"/>
                  </a:lnTo>
                  <a:lnTo>
                    <a:pt x="139" y="92"/>
                  </a:lnTo>
                  <a:lnTo>
                    <a:pt x="140" y="94"/>
                  </a:lnTo>
                  <a:lnTo>
                    <a:pt x="138" y="98"/>
                  </a:lnTo>
                  <a:lnTo>
                    <a:pt x="135" y="101"/>
                  </a:lnTo>
                  <a:lnTo>
                    <a:pt x="135" y="102"/>
                  </a:lnTo>
                  <a:lnTo>
                    <a:pt x="138" y="105"/>
                  </a:lnTo>
                  <a:lnTo>
                    <a:pt x="138" y="106"/>
                  </a:lnTo>
                  <a:lnTo>
                    <a:pt x="140" y="107"/>
                  </a:lnTo>
                  <a:lnTo>
                    <a:pt x="143" y="106"/>
                  </a:lnTo>
                  <a:lnTo>
                    <a:pt x="146" y="105"/>
                  </a:lnTo>
                  <a:lnTo>
                    <a:pt x="144" y="102"/>
                  </a:lnTo>
                  <a:lnTo>
                    <a:pt x="147" y="101"/>
                  </a:lnTo>
                  <a:lnTo>
                    <a:pt x="147" y="95"/>
                  </a:lnTo>
                  <a:lnTo>
                    <a:pt x="147" y="94"/>
                  </a:lnTo>
                  <a:lnTo>
                    <a:pt x="151" y="95"/>
                  </a:lnTo>
                  <a:lnTo>
                    <a:pt x="154" y="95"/>
                  </a:lnTo>
                  <a:lnTo>
                    <a:pt x="160" y="92"/>
                  </a:lnTo>
                  <a:lnTo>
                    <a:pt x="162" y="92"/>
                  </a:lnTo>
                  <a:lnTo>
                    <a:pt x="164" y="91"/>
                  </a:lnTo>
                  <a:lnTo>
                    <a:pt x="171" y="90"/>
                  </a:lnTo>
                  <a:lnTo>
                    <a:pt x="173" y="91"/>
                  </a:lnTo>
                  <a:lnTo>
                    <a:pt x="175" y="92"/>
                  </a:lnTo>
                  <a:lnTo>
                    <a:pt x="179" y="94"/>
                  </a:lnTo>
                  <a:lnTo>
                    <a:pt x="184" y="94"/>
                  </a:lnTo>
                  <a:lnTo>
                    <a:pt x="186" y="92"/>
                  </a:lnTo>
                  <a:lnTo>
                    <a:pt x="188" y="91"/>
                  </a:lnTo>
                  <a:lnTo>
                    <a:pt x="191" y="88"/>
                  </a:lnTo>
                  <a:lnTo>
                    <a:pt x="195" y="87"/>
                  </a:lnTo>
                  <a:lnTo>
                    <a:pt x="199" y="87"/>
                  </a:lnTo>
                  <a:lnTo>
                    <a:pt x="202" y="87"/>
                  </a:lnTo>
                  <a:lnTo>
                    <a:pt x="209" y="87"/>
                  </a:lnTo>
                  <a:lnTo>
                    <a:pt x="213" y="85"/>
                  </a:lnTo>
                  <a:lnTo>
                    <a:pt x="217" y="85"/>
                  </a:lnTo>
                  <a:lnTo>
                    <a:pt x="219" y="85"/>
                  </a:lnTo>
                  <a:lnTo>
                    <a:pt x="223" y="83"/>
                  </a:lnTo>
                  <a:lnTo>
                    <a:pt x="226" y="83"/>
                  </a:lnTo>
                  <a:lnTo>
                    <a:pt x="227" y="81"/>
                  </a:lnTo>
                  <a:lnTo>
                    <a:pt x="232" y="81"/>
                  </a:lnTo>
                  <a:lnTo>
                    <a:pt x="237" y="83"/>
                  </a:lnTo>
                  <a:lnTo>
                    <a:pt x="241" y="81"/>
                  </a:lnTo>
                  <a:lnTo>
                    <a:pt x="242" y="83"/>
                  </a:lnTo>
                  <a:lnTo>
                    <a:pt x="242" y="85"/>
                  </a:lnTo>
                  <a:lnTo>
                    <a:pt x="245" y="87"/>
                  </a:lnTo>
                  <a:lnTo>
                    <a:pt x="248" y="85"/>
                  </a:lnTo>
                  <a:lnTo>
                    <a:pt x="248" y="84"/>
                  </a:lnTo>
                  <a:lnTo>
                    <a:pt x="246" y="80"/>
                  </a:lnTo>
                  <a:lnTo>
                    <a:pt x="243" y="74"/>
                  </a:lnTo>
                  <a:lnTo>
                    <a:pt x="241" y="73"/>
                  </a:lnTo>
                  <a:lnTo>
                    <a:pt x="241" y="72"/>
                  </a:lnTo>
                  <a:lnTo>
                    <a:pt x="241" y="68"/>
                  </a:lnTo>
                  <a:lnTo>
                    <a:pt x="242" y="63"/>
                  </a:lnTo>
                  <a:lnTo>
                    <a:pt x="241" y="62"/>
                  </a:lnTo>
                  <a:lnTo>
                    <a:pt x="238" y="61"/>
                  </a:lnTo>
                  <a:lnTo>
                    <a:pt x="238" y="57"/>
                  </a:lnTo>
                  <a:lnTo>
                    <a:pt x="238" y="55"/>
                  </a:lnTo>
                  <a:lnTo>
                    <a:pt x="237" y="50"/>
                  </a:lnTo>
                  <a:lnTo>
                    <a:pt x="235" y="47"/>
                  </a:lnTo>
                  <a:lnTo>
                    <a:pt x="235" y="46"/>
                  </a:lnTo>
                  <a:lnTo>
                    <a:pt x="239" y="44"/>
                  </a:lnTo>
                  <a:lnTo>
                    <a:pt x="241" y="41"/>
                  </a:lnTo>
                  <a:lnTo>
                    <a:pt x="242" y="40"/>
                  </a:lnTo>
                  <a:lnTo>
                    <a:pt x="241" y="37"/>
                  </a:lnTo>
                  <a:lnTo>
                    <a:pt x="238" y="34"/>
                  </a:lnTo>
                  <a:lnTo>
                    <a:pt x="235" y="34"/>
                  </a:lnTo>
                  <a:lnTo>
                    <a:pt x="231" y="34"/>
                  </a:lnTo>
                  <a:lnTo>
                    <a:pt x="228" y="32"/>
                  </a:lnTo>
                  <a:lnTo>
                    <a:pt x="227" y="26"/>
                  </a:lnTo>
                  <a:lnTo>
                    <a:pt x="228" y="22"/>
                  </a:lnTo>
                  <a:lnTo>
                    <a:pt x="227" y="19"/>
                  </a:lnTo>
                  <a:lnTo>
                    <a:pt x="224" y="18"/>
                  </a:lnTo>
                  <a:lnTo>
                    <a:pt x="224" y="17"/>
                  </a:lnTo>
                  <a:lnTo>
                    <a:pt x="221" y="14"/>
                  </a:lnTo>
                  <a:lnTo>
                    <a:pt x="220" y="14"/>
                  </a:lnTo>
                  <a:lnTo>
                    <a:pt x="215" y="8"/>
                  </a:lnTo>
                  <a:lnTo>
                    <a:pt x="212" y="7"/>
                  </a:lnTo>
                  <a:lnTo>
                    <a:pt x="210" y="10"/>
                  </a:lnTo>
                  <a:lnTo>
                    <a:pt x="208" y="10"/>
                  </a:lnTo>
                  <a:lnTo>
                    <a:pt x="205" y="8"/>
                  </a:lnTo>
                  <a:lnTo>
                    <a:pt x="204" y="10"/>
                  </a:lnTo>
                  <a:lnTo>
                    <a:pt x="202" y="10"/>
                  </a:lnTo>
                  <a:lnTo>
                    <a:pt x="201" y="7"/>
                  </a:lnTo>
                  <a:lnTo>
                    <a:pt x="199" y="7"/>
                  </a:lnTo>
                  <a:lnTo>
                    <a:pt x="199" y="7"/>
                  </a:lnTo>
                  <a:close/>
                  <a:moveTo>
                    <a:pt x="29" y="99"/>
                  </a:moveTo>
                  <a:lnTo>
                    <a:pt x="30" y="98"/>
                  </a:lnTo>
                  <a:lnTo>
                    <a:pt x="32" y="98"/>
                  </a:lnTo>
                  <a:lnTo>
                    <a:pt x="32" y="99"/>
                  </a:lnTo>
                  <a:lnTo>
                    <a:pt x="30" y="99"/>
                  </a:lnTo>
                  <a:lnTo>
                    <a:pt x="29" y="99"/>
                  </a:lnTo>
                  <a:lnTo>
                    <a:pt x="29" y="99"/>
                  </a:lnTo>
                  <a:close/>
                  <a:moveTo>
                    <a:pt x="0" y="36"/>
                  </a:moveTo>
                  <a:lnTo>
                    <a:pt x="1" y="36"/>
                  </a:lnTo>
                  <a:lnTo>
                    <a:pt x="4" y="36"/>
                  </a:lnTo>
                  <a:lnTo>
                    <a:pt x="4" y="34"/>
                  </a:lnTo>
                  <a:lnTo>
                    <a:pt x="3" y="33"/>
                  </a:lnTo>
                  <a:lnTo>
                    <a:pt x="1" y="34"/>
                  </a:lnTo>
                  <a:lnTo>
                    <a:pt x="0" y="34"/>
                  </a:lnTo>
                  <a:lnTo>
                    <a:pt x="0" y="36"/>
                  </a:lnTo>
                  <a:close/>
                </a:path>
              </a:pathLst>
            </a:custGeom>
            <a:solidFill>
              <a:srgbClr val="C9BAB3"/>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2823"/>
            <p:cNvSpPr>
              <a:spLocks/>
            </p:cNvSpPr>
            <p:nvPr/>
          </p:nvSpPr>
          <p:spPr bwMode="auto">
            <a:xfrm>
              <a:off x="4069" y="2785"/>
              <a:ext cx="147" cy="105"/>
            </a:xfrm>
            <a:custGeom>
              <a:avLst/>
              <a:gdLst>
                <a:gd name="T0" fmla="*/ 93 w 107"/>
                <a:gd name="T1" fmla="*/ 21 h 76"/>
                <a:gd name="T2" fmla="*/ 92 w 107"/>
                <a:gd name="T3" fmla="*/ 30 h 76"/>
                <a:gd name="T4" fmla="*/ 88 w 107"/>
                <a:gd name="T5" fmla="*/ 33 h 76"/>
                <a:gd name="T6" fmla="*/ 84 w 107"/>
                <a:gd name="T7" fmla="*/ 38 h 76"/>
                <a:gd name="T8" fmla="*/ 91 w 107"/>
                <a:gd name="T9" fmla="*/ 43 h 76"/>
                <a:gd name="T10" fmla="*/ 102 w 107"/>
                <a:gd name="T11" fmla="*/ 58 h 76"/>
                <a:gd name="T12" fmla="*/ 106 w 107"/>
                <a:gd name="T13" fmla="*/ 64 h 76"/>
                <a:gd name="T14" fmla="*/ 107 w 107"/>
                <a:gd name="T15" fmla="*/ 68 h 76"/>
                <a:gd name="T16" fmla="*/ 92 w 107"/>
                <a:gd name="T17" fmla="*/ 72 h 76"/>
                <a:gd name="T18" fmla="*/ 92 w 107"/>
                <a:gd name="T19" fmla="*/ 72 h 76"/>
                <a:gd name="T20" fmla="*/ 76 w 107"/>
                <a:gd name="T21" fmla="*/ 76 h 76"/>
                <a:gd name="T22" fmla="*/ 65 w 107"/>
                <a:gd name="T23" fmla="*/ 75 h 76"/>
                <a:gd name="T24" fmla="*/ 58 w 107"/>
                <a:gd name="T25" fmla="*/ 72 h 76"/>
                <a:gd name="T26" fmla="*/ 50 w 107"/>
                <a:gd name="T27" fmla="*/ 70 h 76"/>
                <a:gd name="T28" fmla="*/ 45 w 107"/>
                <a:gd name="T29" fmla="*/ 68 h 76"/>
                <a:gd name="T30" fmla="*/ 34 w 107"/>
                <a:gd name="T31" fmla="*/ 61 h 76"/>
                <a:gd name="T32" fmla="*/ 31 w 107"/>
                <a:gd name="T33" fmla="*/ 58 h 76"/>
                <a:gd name="T34" fmla="*/ 22 w 107"/>
                <a:gd name="T35" fmla="*/ 49 h 76"/>
                <a:gd name="T36" fmla="*/ 12 w 107"/>
                <a:gd name="T37" fmla="*/ 40 h 76"/>
                <a:gd name="T38" fmla="*/ 0 w 107"/>
                <a:gd name="T39" fmla="*/ 25 h 76"/>
                <a:gd name="T40" fmla="*/ 15 w 107"/>
                <a:gd name="T41" fmla="*/ 22 h 76"/>
                <a:gd name="T42" fmla="*/ 15 w 107"/>
                <a:gd name="T43" fmla="*/ 16 h 76"/>
                <a:gd name="T44" fmla="*/ 22 w 107"/>
                <a:gd name="T45" fmla="*/ 16 h 76"/>
                <a:gd name="T46" fmla="*/ 28 w 107"/>
                <a:gd name="T47" fmla="*/ 27 h 76"/>
                <a:gd name="T48" fmla="*/ 32 w 107"/>
                <a:gd name="T49" fmla="*/ 27 h 76"/>
                <a:gd name="T50" fmla="*/ 32 w 107"/>
                <a:gd name="T51" fmla="*/ 24 h 76"/>
                <a:gd name="T52" fmla="*/ 42 w 107"/>
                <a:gd name="T53" fmla="*/ 24 h 76"/>
                <a:gd name="T54" fmla="*/ 42 w 107"/>
                <a:gd name="T55" fmla="*/ 29 h 76"/>
                <a:gd name="T56" fmla="*/ 49 w 107"/>
                <a:gd name="T57" fmla="*/ 29 h 76"/>
                <a:gd name="T58" fmla="*/ 52 w 107"/>
                <a:gd name="T59" fmla="*/ 25 h 76"/>
                <a:gd name="T60" fmla="*/ 56 w 107"/>
                <a:gd name="T61" fmla="*/ 25 h 76"/>
                <a:gd name="T62" fmla="*/ 56 w 107"/>
                <a:gd name="T63" fmla="*/ 21 h 76"/>
                <a:gd name="T64" fmla="*/ 63 w 107"/>
                <a:gd name="T65" fmla="*/ 21 h 76"/>
                <a:gd name="T66" fmla="*/ 66 w 107"/>
                <a:gd name="T67" fmla="*/ 25 h 76"/>
                <a:gd name="T68" fmla="*/ 72 w 107"/>
                <a:gd name="T69" fmla="*/ 25 h 76"/>
                <a:gd name="T70" fmla="*/ 83 w 107"/>
                <a:gd name="T71" fmla="*/ 11 h 76"/>
                <a:gd name="T72" fmla="*/ 83 w 107"/>
                <a:gd name="T73" fmla="*/ 6 h 76"/>
                <a:gd name="T74" fmla="*/ 78 w 107"/>
                <a:gd name="T75" fmla="*/ 3 h 76"/>
                <a:gd name="T76" fmla="*/ 85 w 107"/>
                <a:gd name="T77" fmla="*/ 3 h 76"/>
                <a:gd name="T78" fmla="*/ 85 w 107"/>
                <a:gd name="T79" fmla="*/ 0 h 76"/>
                <a:gd name="T80" fmla="*/ 91 w 107"/>
                <a:gd name="T81" fmla="*/ 0 h 76"/>
                <a:gd name="T82" fmla="*/ 91 w 107"/>
                <a:gd name="T83" fmla="*/ 15 h 76"/>
                <a:gd name="T84" fmla="*/ 93 w 107"/>
                <a:gd name="T85"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76">
                  <a:moveTo>
                    <a:pt x="93" y="21"/>
                  </a:moveTo>
                  <a:cubicBezTo>
                    <a:pt x="92" y="30"/>
                    <a:pt x="92" y="30"/>
                    <a:pt x="92" y="30"/>
                  </a:cubicBezTo>
                  <a:cubicBezTo>
                    <a:pt x="92" y="31"/>
                    <a:pt x="90" y="32"/>
                    <a:pt x="88" y="33"/>
                  </a:cubicBezTo>
                  <a:cubicBezTo>
                    <a:pt x="86" y="35"/>
                    <a:pt x="84" y="36"/>
                    <a:pt x="84" y="38"/>
                  </a:cubicBezTo>
                  <a:cubicBezTo>
                    <a:pt x="84" y="41"/>
                    <a:pt x="87" y="43"/>
                    <a:pt x="91" y="43"/>
                  </a:cubicBezTo>
                  <a:cubicBezTo>
                    <a:pt x="92" y="43"/>
                    <a:pt x="95" y="45"/>
                    <a:pt x="102" y="58"/>
                  </a:cubicBezTo>
                  <a:cubicBezTo>
                    <a:pt x="106" y="64"/>
                    <a:pt x="106" y="64"/>
                    <a:pt x="106" y="64"/>
                  </a:cubicBezTo>
                  <a:cubicBezTo>
                    <a:pt x="107" y="68"/>
                    <a:pt x="107" y="68"/>
                    <a:pt x="107" y="68"/>
                  </a:cubicBezTo>
                  <a:cubicBezTo>
                    <a:pt x="103" y="68"/>
                    <a:pt x="98" y="70"/>
                    <a:pt x="92" y="72"/>
                  </a:cubicBezTo>
                  <a:cubicBezTo>
                    <a:pt x="92" y="72"/>
                    <a:pt x="92" y="72"/>
                    <a:pt x="92" y="72"/>
                  </a:cubicBezTo>
                  <a:cubicBezTo>
                    <a:pt x="76" y="76"/>
                    <a:pt x="76" y="76"/>
                    <a:pt x="76" y="76"/>
                  </a:cubicBezTo>
                  <a:cubicBezTo>
                    <a:pt x="65" y="75"/>
                    <a:pt x="65" y="75"/>
                    <a:pt x="65" y="75"/>
                  </a:cubicBezTo>
                  <a:cubicBezTo>
                    <a:pt x="58" y="72"/>
                    <a:pt x="58" y="72"/>
                    <a:pt x="58" y="72"/>
                  </a:cubicBezTo>
                  <a:cubicBezTo>
                    <a:pt x="55" y="71"/>
                    <a:pt x="53" y="70"/>
                    <a:pt x="50" y="70"/>
                  </a:cubicBezTo>
                  <a:cubicBezTo>
                    <a:pt x="45" y="68"/>
                    <a:pt x="45" y="68"/>
                    <a:pt x="45" y="68"/>
                  </a:cubicBezTo>
                  <a:cubicBezTo>
                    <a:pt x="42" y="68"/>
                    <a:pt x="38" y="66"/>
                    <a:pt x="34" y="61"/>
                  </a:cubicBezTo>
                  <a:cubicBezTo>
                    <a:pt x="31" y="58"/>
                    <a:pt x="31" y="58"/>
                    <a:pt x="31" y="58"/>
                  </a:cubicBezTo>
                  <a:cubicBezTo>
                    <a:pt x="22" y="49"/>
                    <a:pt x="22" y="49"/>
                    <a:pt x="22" y="49"/>
                  </a:cubicBezTo>
                  <a:cubicBezTo>
                    <a:pt x="12" y="40"/>
                    <a:pt x="12" y="40"/>
                    <a:pt x="12" y="40"/>
                  </a:cubicBezTo>
                  <a:cubicBezTo>
                    <a:pt x="3" y="33"/>
                    <a:pt x="0" y="28"/>
                    <a:pt x="0" y="25"/>
                  </a:cubicBezTo>
                  <a:cubicBezTo>
                    <a:pt x="15" y="22"/>
                    <a:pt x="15" y="22"/>
                    <a:pt x="15" y="22"/>
                  </a:cubicBezTo>
                  <a:cubicBezTo>
                    <a:pt x="15" y="16"/>
                    <a:pt x="15" y="16"/>
                    <a:pt x="15" y="16"/>
                  </a:cubicBezTo>
                  <a:cubicBezTo>
                    <a:pt x="22" y="16"/>
                    <a:pt x="22" y="16"/>
                    <a:pt x="22" y="16"/>
                  </a:cubicBezTo>
                  <a:cubicBezTo>
                    <a:pt x="28" y="27"/>
                    <a:pt x="28" y="27"/>
                    <a:pt x="28" y="27"/>
                  </a:cubicBezTo>
                  <a:cubicBezTo>
                    <a:pt x="32" y="27"/>
                    <a:pt x="32" y="27"/>
                    <a:pt x="32" y="27"/>
                  </a:cubicBezTo>
                  <a:cubicBezTo>
                    <a:pt x="32" y="24"/>
                    <a:pt x="32" y="24"/>
                    <a:pt x="32" y="24"/>
                  </a:cubicBezTo>
                  <a:cubicBezTo>
                    <a:pt x="42" y="24"/>
                    <a:pt x="42" y="24"/>
                    <a:pt x="42" y="24"/>
                  </a:cubicBezTo>
                  <a:cubicBezTo>
                    <a:pt x="42" y="29"/>
                    <a:pt x="42" y="29"/>
                    <a:pt x="42" y="29"/>
                  </a:cubicBezTo>
                  <a:cubicBezTo>
                    <a:pt x="49" y="29"/>
                    <a:pt x="49" y="29"/>
                    <a:pt x="49" y="29"/>
                  </a:cubicBezTo>
                  <a:cubicBezTo>
                    <a:pt x="52" y="25"/>
                    <a:pt x="52" y="25"/>
                    <a:pt x="52" y="25"/>
                  </a:cubicBezTo>
                  <a:cubicBezTo>
                    <a:pt x="56" y="25"/>
                    <a:pt x="56" y="25"/>
                    <a:pt x="56" y="25"/>
                  </a:cubicBezTo>
                  <a:cubicBezTo>
                    <a:pt x="56" y="21"/>
                    <a:pt x="56" y="21"/>
                    <a:pt x="56" y="21"/>
                  </a:cubicBezTo>
                  <a:cubicBezTo>
                    <a:pt x="63" y="21"/>
                    <a:pt x="63" y="21"/>
                    <a:pt x="63" y="21"/>
                  </a:cubicBezTo>
                  <a:cubicBezTo>
                    <a:pt x="66" y="25"/>
                    <a:pt x="66" y="25"/>
                    <a:pt x="66" y="25"/>
                  </a:cubicBezTo>
                  <a:cubicBezTo>
                    <a:pt x="72" y="25"/>
                    <a:pt x="72" y="25"/>
                    <a:pt x="72" y="25"/>
                  </a:cubicBezTo>
                  <a:cubicBezTo>
                    <a:pt x="83" y="11"/>
                    <a:pt x="83" y="11"/>
                    <a:pt x="83" y="11"/>
                  </a:cubicBezTo>
                  <a:cubicBezTo>
                    <a:pt x="83" y="6"/>
                    <a:pt x="83" y="6"/>
                    <a:pt x="83" y="6"/>
                  </a:cubicBezTo>
                  <a:cubicBezTo>
                    <a:pt x="78" y="3"/>
                    <a:pt x="78" y="3"/>
                    <a:pt x="78" y="3"/>
                  </a:cubicBezTo>
                  <a:cubicBezTo>
                    <a:pt x="85" y="3"/>
                    <a:pt x="85" y="3"/>
                    <a:pt x="85" y="3"/>
                  </a:cubicBezTo>
                  <a:cubicBezTo>
                    <a:pt x="85" y="0"/>
                    <a:pt x="85" y="0"/>
                    <a:pt x="85" y="0"/>
                  </a:cubicBezTo>
                  <a:cubicBezTo>
                    <a:pt x="91" y="0"/>
                    <a:pt x="91" y="0"/>
                    <a:pt x="91" y="0"/>
                  </a:cubicBezTo>
                  <a:cubicBezTo>
                    <a:pt x="91" y="15"/>
                    <a:pt x="91" y="15"/>
                    <a:pt x="91" y="15"/>
                  </a:cubicBezTo>
                  <a:lnTo>
                    <a:pt x="93" y="21"/>
                  </a:lnTo>
                  <a:close/>
                </a:path>
              </a:pathLst>
            </a:custGeom>
            <a:solidFill>
              <a:srgbClr val="C9BAB3"/>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602" name="Text Placeholder 1"/>
          <p:cNvSpPr txBox="1">
            <a:spLocks/>
          </p:cNvSpPr>
          <p:nvPr/>
        </p:nvSpPr>
        <p:spPr>
          <a:xfrm>
            <a:off x="4280454" y="3002729"/>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b="1" dirty="0"/>
              <a:t>North America</a:t>
            </a:r>
          </a:p>
        </p:txBody>
      </p:sp>
      <p:sp>
        <p:nvSpPr>
          <p:cNvPr id="603" name="Text Placeholder 1"/>
          <p:cNvSpPr txBox="1">
            <a:spLocks/>
          </p:cNvSpPr>
          <p:nvPr/>
        </p:nvSpPr>
        <p:spPr>
          <a:xfrm>
            <a:off x="5527920" y="4793693"/>
            <a:ext cx="546236" cy="29665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900" b="1" dirty="0"/>
              <a:t>South America</a:t>
            </a:r>
          </a:p>
        </p:txBody>
      </p:sp>
      <p:sp>
        <p:nvSpPr>
          <p:cNvPr id="604" name="Text Placeholder 1"/>
          <p:cNvSpPr txBox="1">
            <a:spLocks/>
          </p:cNvSpPr>
          <p:nvPr/>
        </p:nvSpPr>
        <p:spPr>
          <a:xfrm>
            <a:off x="3328330" y="3632525"/>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b="1" dirty="0"/>
              <a:t>Pacific Ocean</a:t>
            </a:r>
          </a:p>
        </p:txBody>
      </p:sp>
      <p:sp>
        <p:nvSpPr>
          <p:cNvPr id="605" name="Text Placeholder 1"/>
          <p:cNvSpPr txBox="1">
            <a:spLocks/>
          </p:cNvSpPr>
          <p:nvPr/>
        </p:nvSpPr>
        <p:spPr>
          <a:xfrm>
            <a:off x="5823994" y="3456426"/>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b="1" dirty="0"/>
              <a:t>Atlantic Ocean</a:t>
            </a:r>
          </a:p>
        </p:txBody>
      </p:sp>
      <p:sp>
        <p:nvSpPr>
          <p:cNvPr id="606" name="Text Placeholder 1"/>
          <p:cNvSpPr txBox="1">
            <a:spLocks/>
          </p:cNvSpPr>
          <p:nvPr/>
        </p:nvSpPr>
        <p:spPr>
          <a:xfrm>
            <a:off x="9792481" y="4208032"/>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900" b="1" dirty="0"/>
              <a:t>Australia</a:t>
            </a:r>
          </a:p>
        </p:txBody>
      </p:sp>
      <p:sp>
        <p:nvSpPr>
          <p:cNvPr id="607" name="Text Placeholder 1"/>
          <p:cNvSpPr txBox="1">
            <a:spLocks/>
          </p:cNvSpPr>
          <p:nvPr/>
        </p:nvSpPr>
        <p:spPr>
          <a:xfrm>
            <a:off x="8968147" y="1900515"/>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900" b="1" dirty="0"/>
              <a:t>Asia</a:t>
            </a:r>
          </a:p>
        </p:txBody>
      </p:sp>
      <p:sp>
        <p:nvSpPr>
          <p:cNvPr id="608" name="Text Placeholder 1"/>
          <p:cNvSpPr txBox="1">
            <a:spLocks/>
          </p:cNvSpPr>
          <p:nvPr/>
        </p:nvSpPr>
        <p:spPr>
          <a:xfrm>
            <a:off x="7312700" y="3446270"/>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900" b="1" dirty="0"/>
              <a:t>Africa</a:t>
            </a:r>
          </a:p>
        </p:txBody>
      </p:sp>
      <p:sp>
        <p:nvSpPr>
          <p:cNvPr id="609" name="Text Placeholder 1"/>
          <p:cNvSpPr txBox="1">
            <a:spLocks/>
          </p:cNvSpPr>
          <p:nvPr/>
        </p:nvSpPr>
        <p:spPr>
          <a:xfrm>
            <a:off x="8033165" y="2916189"/>
            <a:ext cx="502666" cy="22420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900" b="1" dirty="0"/>
              <a:t>Middle East</a:t>
            </a:r>
          </a:p>
        </p:txBody>
      </p:sp>
      <p:sp>
        <p:nvSpPr>
          <p:cNvPr id="610" name="Text Placeholder 1"/>
          <p:cNvSpPr txBox="1">
            <a:spLocks/>
          </p:cNvSpPr>
          <p:nvPr/>
        </p:nvSpPr>
        <p:spPr>
          <a:xfrm>
            <a:off x="6917065" y="2305265"/>
            <a:ext cx="801179" cy="1027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900" b="1" dirty="0"/>
              <a:t>Europe</a:t>
            </a:r>
          </a:p>
        </p:txBody>
      </p:sp>
      <p:sp>
        <p:nvSpPr>
          <p:cNvPr id="1245" name="Text Placeholder 1"/>
          <p:cNvSpPr txBox="1">
            <a:spLocks/>
          </p:cNvSpPr>
          <p:nvPr/>
        </p:nvSpPr>
        <p:spPr>
          <a:xfrm>
            <a:off x="1100078" y="5447524"/>
            <a:ext cx="1432859" cy="13160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b="0" kern="1200" baseline="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900" b="1" dirty="0"/>
          </a:p>
        </p:txBody>
      </p:sp>
      <p:cxnSp>
        <p:nvCxnSpPr>
          <p:cNvPr id="616" name="Straight Connector 615"/>
          <p:cNvCxnSpPr/>
          <p:nvPr/>
        </p:nvCxnSpPr>
        <p:spPr>
          <a:xfrm flipV="1">
            <a:off x="5915410" y="2794308"/>
            <a:ext cx="3765274" cy="197412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619" name="Straight Connector 618"/>
          <p:cNvCxnSpPr>
            <a:stCxn id="280" idx="6"/>
          </p:cNvCxnSpPr>
          <p:nvPr/>
        </p:nvCxnSpPr>
        <p:spPr>
          <a:xfrm flipV="1">
            <a:off x="7828077" y="2872299"/>
            <a:ext cx="1815531" cy="14605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a:stCxn id="476" idx="2"/>
          </p:cNvCxnSpPr>
          <p:nvPr/>
        </p:nvCxnSpPr>
        <p:spPr>
          <a:xfrm flipV="1">
            <a:off x="4776305" y="2849567"/>
            <a:ext cx="4635756" cy="12718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p:cNvCxnSpPr>
            <a:stCxn id="315" idx="34"/>
          </p:cNvCxnSpPr>
          <p:nvPr/>
        </p:nvCxnSpPr>
        <p:spPr>
          <a:xfrm flipV="1">
            <a:off x="7830754" y="2897049"/>
            <a:ext cx="1826846" cy="12863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p:cNvCxnSpPr>
            <a:stCxn id="274" idx="43"/>
          </p:cNvCxnSpPr>
          <p:nvPr/>
        </p:nvCxnSpPr>
        <p:spPr>
          <a:xfrm flipV="1">
            <a:off x="7005293" y="2753824"/>
            <a:ext cx="2389934" cy="5570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a:stCxn id="298" idx="2"/>
          </p:cNvCxnSpPr>
          <p:nvPr/>
        </p:nvCxnSpPr>
        <p:spPr>
          <a:xfrm flipV="1">
            <a:off x="7765196" y="2782389"/>
            <a:ext cx="1626998" cy="2128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a:endCxn id="288" idx="11"/>
          </p:cNvCxnSpPr>
          <p:nvPr/>
        </p:nvCxnSpPr>
        <p:spPr>
          <a:xfrm flipH="1">
            <a:off x="7988666" y="2781381"/>
            <a:ext cx="1566442" cy="847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244" idx="38"/>
          </p:cNvCxnSpPr>
          <p:nvPr/>
        </p:nvCxnSpPr>
        <p:spPr>
          <a:xfrm flipV="1">
            <a:off x="8077439" y="2941902"/>
            <a:ext cx="1560629" cy="8947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467" idx="28"/>
          </p:cNvCxnSpPr>
          <p:nvPr/>
        </p:nvCxnSpPr>
        <p:spPr>
          <a:xfrm flipV="1">
            <a:off x="5431096" y="2835935"/>
            <a:ext cx="4003835" cy="18710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16" name="Right Arrow 1215"/>
          <p:cNvSpPr/>
          <p:nvPr/>
        </p:nvSpPr>
        <p:spPr>
          <a:xfrm rot="20079988">
            <a:off x="8813544" y="2683945"/>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638F1DF6-FEF8-4632-8586-4ED6A256D6EA}"/>
              </a:ext>
            </a:extLst>
          </p:cNvPr>
          <p:cNvCxnSpPr>
            <a:cxnSpLocks/>
          </p:cNvCxnSpPr>
          <p:nvPr/>
        </p:nvCxnSpPr>
        <p:spPr>
          <a:xfrm flipV="1">
            <a:off x="4966063" y="2881103"/>
            <a:ext cx="4498557" cy="64080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23023641"/>
      </p:ext>
    </p:extLst>
  </p:cSld>
  <p:clrMapOvr>
    <a:masterClrMapping/>
  </p:clrMapOvr>
  <mc:AlternateContent xmlns:mc="http://schemas.openxmlformats.org/markup-compatibility/2006">
    <mc:Choice xmlns:p14="http://schemas.microsoft.com/office/powerpoint/2010/main" Requires="p14">
      <p:transition spd="slow" p14:dur="2000" advTm="17322"/>
    </mc:Choice>
    <mc:Fallback>
      <p:transition spd="slow" advTm="1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36855" y="1785909"/>
            <a:ext cx="4676015" cy="3844870"/>
          </a:xfrm>
        </p:spPr>
        <p:txBody>
          <a:bodyPr/>
          <a:lstStyle/>
          <a:p>
            <a:r>
              <a:rPr lang="en-GB" dirty="0" smtClean="0"/>
              <a:t>Poor transport over long distances</a:t>
            </a:r>
            <a:endParaRPr lang="en-GB" dirty="0">
              <a:solidFill>
                <a:schemeClr val="tx1">
                  <a:lumMod val="75000"/>
                  <a:lumOff val="25000"/>
                </a:schemeClr>
              </a:solidFill>
            </a:endParaRPr>
          </a:p>
          <a:p>
            <a:r>
              <a:rPr lang="en-GB" dirty="0" smtClean="0"/>
              <a:t>Money driving numbers – indiscriminate use of donkeys</a:t>
            </a:r>
            <a:endParaRPr lang="en-GB" dirty="0"/>
          </a:p>
          <a:p>
            <a:r>
              <a:rPr lang="en-GB" dirty="0" smtClean="0"/>
              <a:t>Unskilled labour – poor handling and bad slaughter </a:t>
            </a:r>
            <a:endParaRPr lang="en-GB" dirty="0">
              <a:solidFill>
                <a:schemeClr val="tx1">
                  <a:lumMod val="75000"/>
                  <a:lumOff val="25000"/>
                </a:schemeClr>
              </a:solidFill>
            </a:endParaRPr>
          </a:p>
          <a:p>
            <a:r>
              <a:rPr lang="en-GB" dirty="0" smtClean="0"/>
              <a:t>Inhumane practices – slaughtered carcasses piled up next to donkeys penned next to slaughterhouses</a:t>
            </a:r>
            <a:endParaRPr lang="en-GB" dirty="0"/>
          </a:p>
          <a:p>
            <a:endParaRPr lang="en-GB" dirty="0"/>
          </a:p>
          <a:p>
            <a:endParaRPr lang="en-GB" dirty="0">
              <a:solidFill>
                <a:schemeClr val="tx1">
                  <a:lumMod val="75000"/>
                  <a:lumOff val="25000"/>
                </a:schemeClr>
              </a:solidFill>
            </a:endParaRPr>
          </a:p>
        </p:txBody>
      </p:sp>
      <p:sp>
        <p:nvSpPr>
          <p:cNvPr id="5" name="Text Placeholder 4"/>
          <p:cNvSpPr>
            <a:spLocks noGrp="1"/>
          </p:cNvSpPr>
          <p:nvPr>
            <p:ph type="body" sz="quarter" idx="13"/>
          </p:nvPr>
        </p:nvSpPr>
        <p:spPr/>
        <p:txBody>
          <a:bodyPr/>
          <a:lstStyle/>
          <a:p>
            <a:endParaRPr lang="en-GB" dirty="0"/>
          </a:p>
        </p:txBody>
      </p:sp>
      <p:sp>
        <p:nvSpPr>
          <p:cNvPr id="8" name="Text Placeholder 7"/>
          <p:cNvSpPr>
            <a:spLocks noGrp="1"/>
          </p:cNvSpPr>
          <p:nvPr>
            <p:ph type="body" sz="quarter" idx="10"/>
          </p:nvPr>
        </p:nvSpPr>
        <p:spPr/>
        <p:txBody>
          <a:bodyPr/>
          <a:lstStyle/>
          <a:p>
            <a:r>
              <a:rPr lang="en-GB" dirty="0" smtClean="0"/>
              <a:t>Welfare Compromises</a:t>
            </a:r>
            <a:endParaRPr lang="en-GB" dirty="0"/>
          </a:p>
        </p:txBody>
      </p:sp>
      <p:pic>
        <p:nvPicPr>
          <p:cNvPr id="12" name="Picture Placeholder 11"/>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3626" r="3626"/>
          <a:stretch>
            <a:fillRect/>
          </a:stretch>
        </p:blipFill>
        <p:spPr>
          <a:xfrm>
            <a:off x="6003924" y="1772721"/>
            <a:ext cx="5389563" cy="328185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7531330"/>
      </p:ext>
    </p:extLst>
  </p:cSld>
  <p:clrMapOvr>
    <a:masterClrMapping/>
  </p:clrMapOvr>
  <mc:AlternateContent xmlns:mc="http://schemas.openxmlformats.org/markup-compatibility/2006">
    <mc:Choice xmlns:p14="http://schemas.microsoft.com/office/powerpoint/2010/main" Requires="p14">
      <p:transition spd="slow" p14:dur="2000" advTm="82243"/>
    </mc:Choice>
    <mc:Fallback>
      <p:transition spd="slow" advTm="8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988" y="0"/>
            <a:ext cx="6858000"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33539924"/>
      </p:ext>
    </p:extLst>
  </p:cSld>
  <p:clrMapOvr>
    <a:masterClrMapping/>
  </p:clrMapOvr>
  <mc:AlternateContent xmlns:mc="http://schemas.openxmlformats.org/markup-compatibility/2006">
    <mc:Choice xmlns:p14="http://schemas.microsoft.com/office/powerpoint/2010/main" Requires="p14">
      <p:transition spd="slow" p14:dur="2000" advTm="45277"/>
    </mc:Choice>
    <mc:Fallback>
      <p:transition spd="slow" advTm="4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4358" y="87086"/>
            <a:ext cx="10649129" cy="1685635"/>
          </a:xfrm>
        </p:spPr>
        <p:txBody>
          <a:bodyPr/>
          <a:lstStyle/>
          <a:p>
            <a:pPr algn="ctr"/>
            <a:r>
              <a:rPr lang="en-GB" dirty="0" smtClean="0"/>
              <a:t>Working Animals Alliance</a:t>
            </a:r>
          </a:p>
          <a:p>
            <a:pPr algn="ctr"/>
            <a:r>
              <a:rPr lang="en-GB" dirty="0" smtClean="0"/>
              <a:t>ian.cawsey@thedonkeysanctuary.org.uk</a:t>
            </a: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777" y="1237861"/>
            <a:ext cx="3827613" cy="541113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99756678"/>
      </p:ext>
    </p:extLst>
  </p:cSld>
  <p:clrMapOvr>
    <a:masterClrMapping/>
  </p:clrMapOvr>
  <mc:AlternateContent xmlns:mc="http://schemas.openxmlformats.org/markup-compatibility/2006">
    <mc:Choice xmlns:p14="http://schemas.microsoft.com/office/powerpoint/2010/main" Requires="p14">
      <p:transition spd="slow" p14:dur="2000" advTm="97227"/>
    </mc:Choice>
    <mc:Fallback>
      <p:transition spd="slow" advTm="9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39337"/>
            <a:ext cx="11791406" cy="664399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9394" y="5121750"/>
            <a:ext cx="1991269" cy="1444513"/>
          </a:xfrm>
          <a:prstGeom prst="rect">
            <a:avLst/>
          </a:prstGeom>
        </p:spPr>
      </p:pic>
      <p:sp>
        <p:nvSpPr>
          <p:cNvPr id="5" name="TextBox 4"/>
          <p:cNvSpPr txBox="1"/>
          <p:nvPr/>
        </p:nvSpPr>
        <p:spPr>
          <a:xfrm>
            <a:off x="1410789" y="403815"/>
            <a:ext cx="9135291" cy="1200329"/>
          </a:xfrm>
          <a:prstGeom prst="rect">
            <a:avLst/>
          </a:prstGeom>
          <a:noFill/>
        </p:spPr>
        <p:txBody>
          <a:bodyPr wrap="square" rtlCol="0">
            <a:spAutoFit/>
          </a:bodyPr>
          <a:lstStyle/>
          <a:p>
            <a:pPr algn="ctr"/>
            <a:r>
              <a:rPr lang="en-GB" sz="3600" b="1" dirty="0" smtClean="0"/>
              <a:t>Thank You!</a:t>
            </a:r>
          </a:p>
          <a:p>
            <a:pPr algn="ctr"/>
            <a:r>
              <a:rPr lang="en-GB" sz="3600" b="1" dirty="0" smtClean="0"/>
              <a:t>ian.cawsey@thedonkeysanctuary.org.uk</a:t>
            </a:r>
            <a:endParaRPr lang="en-GB" sz="36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53927007"/>
      </p:ext>
    </p:extLst>
  </p:cSld>
  <p:clrMapOvr>
    <a:masterClrMapping/>
  </p:clrMapOvr>
  <mc:AlternateContent xmlns:mc="http://schemas.openxmlformats.org/markup-compatibility/2006">
    <mc:Choice xmlns:p14="http://schemas.microsoft.com/office/powerpoint/2010/main" Requires="p14">
      <p:transition spd="slow" p14:dur="2000" advTm="21448"/>
    </mc:Choice>
    <mc:Fallback>
      <p:transition spd="slow" advTm="2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0309" r="10309"/>
          <a:stretch>
            <a:fillRect/>
          </a:stretch>
        </p:blipFill>
        <p:spPr>
          <a:xfrm>
            <a:off x="1698171" y="455720"/>
            <a:ext cx="8729576" cy="5965057"/>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4603290"/>
      </p:ext>
    </p:extLst>
  </p:cSld>
  <p:clrMapOvr>
    <a:masterClrMapping/>
  </p:clrMapOvr>
  <mc:AlternateContent xmlns:mc="http://schemas.openxmlformats.org/markup-compatibility/2006">
    <mc:Choice xmlns:p14="http://schemas.microsoft.com/office/powerpoint/2010/main" Requires="p14">
      <p:transition spd="slow" p14:dur="2000" advTm="48256"/>
    </mc:Choice>
    <mc:Fallback>
      <p:transition spd="slow" advTm="48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659" y="877848"/>
            <a:ext cx="8255616" cy="549084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67444315"/>
      </p:ext>
    </p:extLst>
  </p:cSld>
  <p:clrMapOvr>
    <a:masterClrMapping/>
  </p:clrMapOvr>
  <mc:AlternateContent xmlns:mc="http://schemas.openxmlformats.org/markup-compatibility/2006">
    <mc:Choice xmlns:p14="http://schemas.microsoft.com/office/powerpoint/2010/main" Requires="p14">
      <p:transition spd="slow" p14:dur="2000" advTm="55490"/>
    </mc:Choice>
    <mc:Fallback>
      <p:transition spd="slow" advTm="5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876" y="221877"/>
            <a:ext cx="4624251" cy="19378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451" y="2272937"/>
            <a:ext cx="6122126" cy="422365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9823202"/>
      </p:ext>
    </p:extLst>
  </p:cSld>
  <p:clrMapOvr>
    <a:masterClrMapping/>
  </p:clrMapOvr>
  <mc:AlternateContent xmlns:mc="http://schemas.openxmlformats.org/markup-compatibility/2006">
    <mc:Choice xmlns:p14="http://schemas.microsoft.com/office/powerpoint/2010/main" Requires="p14">
      <p:transition spd="slow" p14:dur="2000" advTm="48912"/>
    </mc:Choice>
    <mc:Fallback>
      <p:transition spd="slow" advTm="4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2281" t="-1050" r="15790" b="1762"/>
          <a:stretch/>
        </p:blipFill>
        <p:spPr>
          <a:xfrm>
            <a:off x="8378303" y="-67089"/>
            <a:ext cx="3813697" cy="232888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852" y="435"/>
            <a:ext cx="4364295" cy="22656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4844" y="2276872"/>
            <a:ext cx="4451451" cy="2365451"/>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6799" t="30800" r="4801" b="33589"/>
          <a:stretch/>
        </p:blipFill>
        <p:spPr>
          <a:xfrm>
            <a:off x="8393451" y="2256770"/>
            <a:ext cx="3798549" cy="2376264"/>
          </a:xfrm>
          <a:prstGeom prst="rect">
            <a:avLst/>
          </a:prstGeom>
        </p:spPr>
      </p:pic>
      <p:pic>
        <p:nvPicPr>
          <p:cNvPr id="2050" name="Picture 2" descr="Boneco the beekeeping donkey gets his own suit Featured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0620" t="2762" r="13269" b="-2762"/>
          <a:stretch/>
        </p:blipFill>
        <p:spPr bwMode="auto">
          <a:xfrm>
            <a:off x="41147" y="4660794"/>
            <a:ext cx="3813697" cy="22672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5863" r="14215"/>
          <a:stretch/>
        </p:blipFill>
        <p:spPr>
          <a:xfrm>
            <a:off x="3942000" y="4653137"/>
            <a:ext cx="4349147" cy="2219150"/>
          </a:xfrm>
          <a:prstGeom prst="rect">
            <a:avLst/>
          </a:prstGeom>
        </p:spPr>
      </p:pic>
      <p:pic>
        <p:nvPicPr>
          <p:cNvPr id="2052" name="Picture 4" descr="https://s-media-cache-ak0.pinimg.com/originals/52/e9/0a/52e90a0ec0be8ea9fe1401396bc6dd51.jpg"/>
          <p:cNvPicPr>
            <a:picLocks noChangeAspect="1" noChangeArrowheads="1"/>
          </p:cNvPicPr>
          <p:nvPr/>
        </p:nvPicPr>
        <p:blipFill rotWithShape="1">
          <a:blip r:embed="rId11">
            <a:extLst>
              <a:ext uri="{28A0092B-C50C-407E-A947-70E740481C1C}">
                <a14:useLocalDpi xmlns:a14="http://schemas.microsoft.com/office/drawing/2010/main" val="0"/>
              </a:ext>
            </a:extLst>
          </a:blip>
          <a:srcRect t="331" r="2701" b="-331"/>
          <a:stretch/>
        </p:blipFill>
        <p:spPr bwMode="auto">
          <a:xfrm>
            <a:off x="41147" y="2295450"/>
            <a:ext cx="3813697" cy="23468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thedonkeysanctuary.org.uk/sites/sanctuary/files/styles/large/public/blog/10028-ambers_donkey-1454066817_0.jpg?itok=VSW4nHxX"/>
          <p:cNvPicPr>
            <a:picLocks noChangeAspect="1" noChangeArrowheads="1"/>
          </p:cNvPicPr>
          <p:nvPr/>
        </p:nvPicPr>
        <p:blipFill rotWithShape="1">
          <a:blip r:embed="rId12">
            <a:extLst>
              <a:ext uri="{28A0092B-C50C-407E-A947-70E740481C1C}">
                <a14:useLocalDpi xmlns:a14="http://schemas.microsoft.com/office/drawing/2010/main" val="0"/>
              </a:ext>
            </a:extLst>
          </a:blip>
          <a:srcRect l="18954" r="-807" b="6816"/>
          <a:stretch/>
        </p:blipFill>
        <p:spPr bwMode="auto">
          <a:xfrm>
            <a:off x="8393451" y="4669038"/>
            <a:ext cx="3910844" cy="22048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3"/>
          <a:srcRect l="34143" r="65268"/>
          <a:stretch/>
        </p:blipFill>
        <p:spPr>
          <a:xfrm>
            <a:off x="3854844" y="-8213"/>
            <a:ext cx="72008" cy="6880500"/>
          </a:xfrm>
          <a:prstGeom prst="rect">
            <a:avLst/>
          </a:prstGeom>
        </p:spPr>
      </p:pic>
      <p:pic>
        <p:nvPicPr>
          <p:cNvPr id="19" name="Picture 18"/>
          <p:cNvPicPr>
            <a:picLocks noChangeAspect="1"/>
          </p:cNvPicPr>
          <p:nvPr/>
        </p:nvPicPr>
        <p:blipFill rotWithShape="1">
          <a:blip r:embed="rId13"/>
          <a:srcRect l="5404" t="31320" r="11546" b="67634"/>
          <a:stretch/>
        </p:blipFill>
        <p:spPr>
          <a:xfrm>
            <a:off x="647247" y="2220766"/>
            <a:ext cx="10153127" cy="72008"/>
          </a:xfrm>
          <a:prstGeom prst="rect">
            <a:avLst/>
          </a:prstGeom>
        </p:spPr>
      </p:pic>
      <p:pic>
        <p:nvPicPr>
          <p:cNvPr id="22" name="Picture 21"/>
          <p:cNvPicPr>
            <a:picLocks noChangeAspect="1"/>
          </p:cNvPicPr>
          <p:nvPr/>
        </p:nvPicPr>
        <p:blipFill rotWithShape="1">
          <a:blip r:embed="rId13"/>
          <a:srcRect l="5404" t="65852" r="11546" b="33102"/>
          <a:stretch/>
        </p:blipFill>
        <p:spPr>
          <a:xfrm>
            <a:off x="623393" y="4581128"/>
            <a:ext cx="10153127" cy="72008"/>
          </a:xfrm>
          <a:prstGeom prst="rect">
            <a:avLst/>
          </a:prstGeom>
        </p:spPr>
      </p:pic>
      <p:pic>
        <p:nvPicPr>
          <p:cNvPr id="23" name="Picture 22"/>
          <p:cNvPicPr>
            <a:picLocks noChangeAspect="1"/>
          </p:cNvPicPr>
          <p:nvPr/>
        </p:nvPicPr>
        <p:blipFill rotWithShape="1">
          <a:blip r:embed="rId13"/>
          <a:srcRect l="60076" r="39335"/>
          <a:stretch/>
        </p:blipFill>
        <p:spPr>
          <a:xfrm>
            <a:off x="8306295" y="-8213"/>
            <a:ext cx="72008" cy="688050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148" y="-11798"/>
            <a:ext cx="3798548" cy="225561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87164110"/>
      </p:ext>
    </p:extLst>
  </p:cSld>
  <p:clrMapOvr>
    <a:masterClrMapping/>
  </p:clrMapOvr>
  <p:transition advTm="537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475" y="1543051"/>
            <a:ext cx="8572500" cy="4857750"/>
          </a:xfrm>
          <a:prstGeom prst="rect">
            <a:avLst/>
          </a:prstGeom>
        </p:spPr>
      </p:pic>
      <p:sp>
        <p:nvSpPr>
          <p:cNvPr id="6" name="Text Placeholder 5"/>
          <p:cNvSpPr>
            <a:spLocks noGrp="1"/>
          </p:cNvSpPr>
          <p:nvPr>
            <p:ph type="body" sz="quarter" idx="10"/>
          </p:nvPr>
        </p:nvSpPr>
        <p:spPr>
          <a:xfrm>
            <a:off x="744358" y="799030"/>
            <a:ext cx="11057117" cy="744021"/>
          </a:xfrm>
        </p:spPr>
        <p:txBody>
          <a:bodyPr/>
          <a:lstStyle/>
          <a:p>
            <a:r>
              <a:rPr lang="en-GB" dirty="0" smtClean="0"/>
              <a:t>Working Equids Deliver Sustainable Development</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59285628"/>
      </p:ext>
    </p:extLst>
  </p:cSld>
  <p:clrMapOvr>
    <a:masterClrMapping/>
  </p:clrMapOvr>
  <mc:AlternateContent xmlns:mc="http://schemas.openxmlformats.org/markup-compatibility/2006">
    <mc:Choice xmlns:p14="http://schemas.microsoft.com/office/powerpoint/2010/main" Requires="p14">
      <p:transition spd="slow" p14:dur="2000" advTm="38528"/>
    </mc:Choice>
    <mc:Fallback>
      <p:transition spd="slow" advTm="3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4358" y="134004"/>
            <a:ext cx="10649129" cy="1638717"/>
          </a:xfrm>
        </p:spPr>
        <p:txBody>
          <a:bodyPr/>
          <a:lstStyle/>
          <a:p>
            <a:pPr algn="ctr"/>
            <a:r>
              <a:rPr lang="en-GB" sz="4800" dirty="0" smtClean="0"/>
              <a:t>www.icweworkingequids.org</a:t>
            </a:r>
            <a:endParaRPr lang="en-GB" sz="48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105" y="953362"/>
            <a:ext cx="4099537" cy="579555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0825746"/>
      </p:ext>
    </p:extLst>
  </p:cSld>
  <p:clrMapOvr>
    <a:masterClrMapping/>
  </p:clrMapOvr>
  <mc:AlternateContent xmlns:mc="http://schemas.openxmlformats.org/markup-compatibility/2006">
    <mc:Choice xmlns:p14="http://schemas.microsoft.com/office/powerpoint/2010/main" Requires="p14">
      <p:transition spd="slow" p14:dur="2000" advTm="57985"/>
    </mc:Choice>
    <mc:Fallback>
      <p:transition spd="slow" advTm="5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57" y="252549"/>
            <a:ext cx="10058400" cy="611659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6688618"/>
      </p:ext>
    </p:extLst>
  </p:cSld>
  <p:clrMapOvr>
    <a:masterClrMapping/>
  </p:clrMapOvr>
  <mc:AlternateContent xmlns:mc="http://schemas.openxmlformats.org/markup-compatibility/2006">
    <mc:Choice xmlns:p14="http://schemas.microsoft.com/office/powerpoint/2010/main" Requires="p14">
      <p:transition spd="slow" p14:dur="2000" advTm="73461"/>
    </mc:Choice>
    <mc:Fallback>
      <p:transition spd="slow" advTm="7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744358" y="293914"/>
            <a:ext cx="11057117" cy="628651"/>
          </a:xfrm>
        </p:spPr>
        <p:txBody>
          <a:bodyPr/>
          <a:lstStyle/>
          <a:p>
            <a:r>
              <a:rPr lang="en-GB" dirty="0" smtClean="0"/>
              <a:t>UNEP – </a:t>
            </a:r>
            <a:r>
              <a:rPr lang="en-GB" dirty="0" smtClean="0"/>
              <a:t>The true value of donkeys?</a:t>
            </a:r>
            <a:endParaRPr lang="en-GB"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358" y="922565"/>
            <a:ext cx="10058400" cy="557304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47738405"/>
      </p:ext>
    </p:extLst>
  </p:cSld>
  <p:clrMapOvr>
    <a:masterClrMapping/>
  </p:clrMapOvr>
  <mc:AlternateContent xmlns:mc="http://schemas.openxmlformats.org/markup-compatibility/2006">
    <mc:Choice xmlns:p14="http://schemas.microsoft.com/office/powerpoint/2010/main" Requires="p14">
      <p:transition spd="slow" p14:dur="2000" advTm="16082"/>
    </mc:Choice>
    <mc:Fallback>
      <p:transition spd="slow" advTm="1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3"/>
</p:tagLst>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675043"/>
      </a:dk2>
      <a:lt2>
        <a:srgbClr val="675043"/>
      </a:lt2>
      <a:accent1>
        <a:srgbClr val="C5C30D"/>
      </a:accent1>
      <a:accent2>
        <a:srgbClr val="F3B41D"/>
      </a:accent2>
      <a:accent3>
        <a:srgbClr val="D67C28"/>
      </a:accent3>
      <a:accent4>
        <a:srgbClr val="E73353"/>
      </a:accent4>
      <a:accent5>
        <a:srgbClr val="A17BB5"/>
      </a:accent5>
      <a:accent6>
        <a:srgbClr val="7AC9F0"/>
      </a:accent6>
      <a:hlink>
        <a:srgbClr val="0D4019"/>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geriaMaster" id="{B13D9456-B64E-4BE6-B0B6-0FA593E41CBD}" vid="{E4AA4CA0-A28A-47EB-8BD2-BF22F4B14D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NigeriaMaster</Template>
  <TotalTime>2914</TotalTime>
  <Words>1166</Words>
  <Application>Microsoft Office PowerPoint</Application>
  <PresentationFormat>Widescreen</PresentationFormat>
  <Paragraphs>85</Paragraphs>
  <Slides>17</Slides>
  <Notes>9</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 Math</vt:lpstr>
      <vt:lpstr>Franklin Gothic Demi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Pope</dc:creator>
  <cp:lastModifiedBy>Ian Cawsey</cp:lastModifiedBy>
  <cp:revision>103</cp:revision>
  <dcterms:created xsi:type="dcterms:W3CDTF">2019-11-13T09:43:53Z</dcterms:created>
  <dcterms:modified xsi:type="dcterms:W3CDTF">2020-09-06T13:10:12Z</dcterms:modified>
</cp:coreProperties>
</file>